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2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3" autoAdjust="0"/>
  </p:normalViewPr>
  <p:slideViewPr>
    <p:cSldViewPr snapToGrid="0" snapToObjects="1">
      <p:cViewPr varScale="1">
        <p:scale>
          <a:sx n="65" d="100"/>
          <a:sy n="65" d="100"/>
        </p:scale>
        <p:origin x="-131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5A9E4-BF88-403E-AF15-51C287750C0E}" type="datetimeFigureOut">
              <a:rPr lang="es-CO" smtClean="0"/>
              <a:t>14/09/2012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2EAB-F0B7-46D9-A378-3BC4149899F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149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394D-F658-754E-9C9B-7995AA21E1D0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6E0-04A3-CC49-8B12-9DD9D4F94A8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06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27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503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587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77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91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667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658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915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161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667C-BB17-0946-8D5E-C5197987D7BE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1908-1CF0-9643-823E-31B4FC283DD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89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394D-F658-754E-9C9B-7995AA21E1D0}" type="datetimeFigureOut">
              <a:rPr lang="es-ES" smtClean="0"/>
              <a:pPr/>
              <a:t>14/09/2012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36E0-04A3-CC49-8B12-9DD9D4F94A8B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13 Imagen" descr="Minticpres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3617" y="6213345"/>
            <a:ext cx="2017216" cy="49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tecnologi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36" y="6237182"/>
            <a:ext cx="5760733" cy="357165"/>
          </a:xfrm>
          <a:prstGeom prst="rect">
            <a:avLst/>
          </a:prstGeom>
        </p:spPr>
      </p:pic>
      <p:pic>
        <p:nvPicPr>
          <p:cNvPr id="9" name="Imagen 8" descr="vd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31" y="138279"/>
            <a:ext cx="5771723" cy="7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23" y="1499946"/>
            <a:ext cx="8241323" cy="424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844" y="807001"/>
            <a:ext cx="559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45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984738" y="1066800"/>
            <a:ext cx="667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SUBDIRECCION FINANCIERA </a:t>
            </a: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COORDINACIÓN DE FACTURACION Y CARTERA</a:t>
            </a:r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46" y="1924906"/>
            <a:ext cx="7444154" cy="394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6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944" y="660462"/>
            <a:ext cx="6986953" cy="159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69" y="2201924"/>
            <a:ext cx="7702062" cy="3729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5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7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Gustavo Suárez Cruz</dc:creator>
  <cp:lastModifiedBy>Elda Patricia Castañeda Monroy</cp:lastModifiedBy>
  <cp:revision>76</cp:revision>
  <dcterms:created xsi:type="dcterms:W3CDTF">2012-04-24T21:32:31Z</dcterms:created>
  <dcterms:modified xsi:type="dcterms:W3CDTF">2012-09-14T14:07:51Z</dcterms:modified>
</cp:coreProperties>
</file>