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2" r:id="rId1"/>
  </p:sldMasterIdLst>
  <p:notesMasterIdLst>
    <p:notesMasterId r:id="rId17"/>
  </p:notesMasterIdLst>
  <p:sldIdLst>
    <p:sldId id="258" r:id="rId2"/>
    <p:sldId id="260" r:id="rId3"/>
    <p:sldId id="264" r:id="rId4"/>
    <p:sldId id="266" r:id="rId5"/>
    <p:sldId id="268" r:id="rId6"/>
    <p:sldId id="281" r:id="rId7"/>
    <p:sldId id="271" r:id="rId8"/>
    <p:sldId id="262" r:id="rId9"/>
    <p:sldId id="272" r:id="rId10"/>
    <p:sldId id="284" r:id="rId11"/>
    <p:sldId id="282" r:id="rId12"/>
    <p:sldId id="283" r:id="rId13"/>
    <p:sldId id="274" r:id="rId14"/>
    <p:sldId id="280" r:id="rId15"/>
    <p:sldId id="279" r:id="rId16"/>
  </p:sldIdLst>
  <p:sldSz cx="9144000" cy="5143500" type="screen16x9"/>
  <p:notesSz cx="6858000" cy="9144000"/>
  <p:embeddedFontLst>
    <p:embeddedFont>
      <p:font typeface="Work Sans Medium" panose="020B0604020202020204" charset="0"/>
      <p:regular r:id="rId18"/>
      <p:bold r:id="rId19"/>
    </p:embeddedFont>
    <p:embeddedFont>
      <p:font typeface="Work Sans" panose="020B0604020202020204" charset="0"/>
      <p:regular r:id="rId20"/>
      <p:bold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Work Sans Light" panose="020B0604020202020204" charset="0"/>
      <p:regular r:id="rId26"/>
      <p:bold r:id="rId27"/>
    </p:embeddedFont>
    <p:embeddedFont>
      <p:font typeface="Work Sans SemiBold" panose="020B0604020202020204" charset="0"/>
      <p:regular r:id="rId28"/>
      <p:bold r:id="rId29"/>
    </p:embeddedFont>
    <p:embeddedFont>
      <p:font typeface="MS PGothic" panose="020B0600070205080204" pitchFamily="34" charset="-128"/>
      <p:regular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0"/>
    <p:restoredTop sz="94631"/>
  </p:normalViewPr>
  <p:slideViewPr>
    <p:cSldViewPr snapToGrid="0" snapToObjects="1" showGuides="1">
      <p:cViewPr varScale="1">
        <p:scale>
          <a:sx n="84" d="100"/>
          <a:sy n="84" d="100"/>
        </p:scale>
        <p:origin x="84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01855-427B-2645-8CAD-ECDBABD24865}" type="doc">
      <dgm:prSet loTypeId="urn:microsoft.com/office/officeart/2005/8/layout/venn1" loCatId="" qsTypeId="urn:microsoft.com/office/officeart/2005/8/quickstyle/simple1" qsCatId="simple" csTypeId="urn:microsoft.com/office/officeart/2005/8/colors/accent1_5" csCatId="accent1" phldr="1"/>
      <dgm:spPr/>
    </dgm:pt>
    <dgm:pt modelId="{24CC4AEE-5C27-FD4E-A334-4F834BCEC8F0}">
      <dgm:prSet phldrT="[Texto]" custT="1"/>
      <dgm:spPr>
        <a:solidFill>
          <a:srgbClr val="000090">
            <a:alpha val="41000"/>
          </a:srgbClr>
        </a:solidFill>
        <a:ln w="57150" cmpd="sng">
          <a:solidFill>
            <a:schemeClr val="bg1"/>
          </a:solidFill>
        </a:ln>
      </dgm:spPr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Convocatoria a ciudadanos y grupos interesados</a:t>
          </a:r>
        </a:p>
      </dgm:t>
    </dgm:pt>
    <dgm:pt modelId="{36830563-CE9E-4347-8866-E278FCAB902C}" type="parTrans" cxnId="{7DFBC382-483C-7247-BEC4-05AF41C49B01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9F13459B-A840-F940-A195-B5252EAD859F}" type="sibTrans" cxnId="{7DFBC382-483C-7247-BEC4-05AF41C49B01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9DE12CF7-D3CD-BA43-83EF-9050A9B29288}">
      <dgm:prSet phldrT="[Texto]" custT="1"/>
      <dgm:spPr>
        <a:solidFill>
          <a:schemeClr val="accent5">
            <a:alpha val="86000"/>
          </a:schemeClr>
        </a:solidFill>
        <a:ln>
          <a:solidFill>
            <a:schemeClr val="lt1">
              <a:hueOff val="0"/>
              <a:satOff val="0"/>
              <a:lumOff val="0"/>
              <a:alpha val="99000"/>
            </a:schemeClr>
          </a:solidFill>
        </a:ln>
      </dgm:spPr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Recepción de participaciones</a:t>
          </a:r>
        </a:p>
      </dgm:t>
    </dgm:pt>
    <dgm:pt modelId="{86ACD48D-0FCB-B443-AF63-7E02E3FEDA91}" type="parTrans" cxnId="{505A38C1-5DA1-554A-81B8-3DBF62406459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478D09EC-10BA-7945-836A-1D64184A60C5}" type="sibTrans" cxnId="{505A38C1-5DA1-554A-81B8-3DBF62406459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0A1CC607-019B-6142-BB27-026E9A8E59AF}">
      <dgm:prSet phldrT="[Texto]" custT="1"/>
      <dgm:spPr/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Emisión de respuestas a los ciudadanos</a:t>
          </a:r>
        </a:p>
      </dgm:t>
    </dgm:pt>
    <dgm:pt modelId="{049125DD-3000-1248-9D2B-96D0FFD602F0}" type="parTrans" cxnId="{8FE7A654-B820-C444-A8D6-EA4C4C134E17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CC589315-8E8E-5B4E-ABA9-7895051A6353}" type="sibTrans" cxnId="{8FE7A654-B820-C444-A8D6-EA4C4C134E17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3D9CDA0C-6C87-A24C-961B-95C9D89E3DE4}">
      <dgm:prSet phldrT="[Texto]" custT="1"/>
      <dgm:spPr>
        <a:solidFill>
          <a:srgbClr val="3366FF">
            <a:alpha val="74000"/>
          </a:srgbClr>
        </a:solidFill>
      </dgm:spPr>
      <dgm:t>
        <a:bodyPr/>
        <a:lstStyle/>
        <a:p>
          <a:pPr algn="ctr" defTabSz="982663">
            <a:tabLst/>
          </a:pPr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Publicación de informe de resultados</a:t>
          </a:r>
        </a:p>
      </dgm:t>
    </dgm:pt>
    <dgm:pt modelId="{3372A441-68DB-564B-8DE6-AD8946490B34}" type="parTrans" cxnId="{84F7B51E-03BF-364F-A015-4CD3BC21B457}">
      <dgm:prSet/>
      <dgm:spPr/>
      <dgm:t>
        <a:bodyPr/>
        <a:lstStyle/>
        <a:p>
          <a:pPr algn="ctr"/>
          <a:endParaRPr lang="es-ES" sz="1600"/>
        </a:p>
      </dgm:t>
    </dgm:pt>
    <dgm:pt modelId="{0512706B-D091-3D44-A101-84059C88E406}" type="sibTrans" cxnId="{84F7B51E-03BF-364F-A015-4CD3BC21B457}">
      <dgm:prSet/>
      <dgm:spPr/>
      <dgm:t>
        <a:bodyPr/>
        <a:lstStyle/>
        <a:p>
          <a:pPr algn="ctr"/>
          <a:endParaRPr lang="es-ES" sz="1600"/>
        </a:p>
      </dgm:t>
    </dgm:pt>
    <dgm:pt modelId="{A08C6E5D-3AA0-6D4C-8828-479C87C688B1}" type="pres">
      <dgm:prSet presAssocID="{6C501855-427B-2645-8CAD-ECDBABD24865}" presName="compositeShape" presStyleCnt="0">
        <dgm:presLayoutVars>
          <dgm:chMax val="7"/>
          <dgm:dir/>
          <dgm:resizeHandles val="exact"/>
        </dgm:presLayoutVars>
      </dgm:prSet>
      <dgm:spPr/>
    </dgm:pt>
    <dgm:pt modelId="{3A9B2933-27E5-F340-A13E-A8FA29337C18}" type="pres">
      <dgm:prSet presAssocID="{24CC4AEE-5C27-FD4E-A334-4F834BCEC8F0}" presName="circ1" presStyleLbl="vennNode1" presStyleIdx="0" presStyleCnt="4" custScaleX="100964" custScaleY="103846"/>
      <dgm:spPr/>
    </dgm:pt>
    <dgm:pt modelId="{9839482A-EB8A-EC4F-9982-F1FE9B7501DE}" type="pres">
      <dgm:prSet presAssocID="{24CC4AEE-5C27-FD4E-A334-4F834BCEC8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B75312A-5DFF-8442-9195-747E35B2BA86}" type="pres">
      <dgm:prSet presAssocID="{9DE12CF7-D3CD-BA43-83EF-9050A9B29288}" presName="circ2" presStyleLbl="vennNode1" presStyleIdx="1" presStyleCnt="4"/>
      <dgm:spPr/>
    </dgm:pt>
    <dgm:pt modelId="{FD802A45-7A1C-6543-A6E0-7FC0C3B8E183}" type="pres">
      <dgm:prSet presAssocID="{9DE12CF7-D3CD-BA43-83EF-9050A9B292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88FE36-4A0A-3144-8134-A41515F72A19}" type="pres">
      <dgm:prSet presAssocID="{0A1CC607-019B-6142-BB27-026E9A8E59AF}" presName="circ3" presStyleLbl="vennNode1" presStyleIdx="2" presStyleCnt="4"/>
      <dgm:spPr/>
    </dgm:pt>
    <dgm:pt modelId="{DDB12542-8205-C342-B4A8-87A00870B587}" type="pres">
      <dgm:prSet presAssocID="{0A1CC607-019B-6142-BB27-026E9A8E59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F9DAE7-B4F3-914F-B324-306DC171B0B0}" type="pres">
      <dgm:prSet presAssocID="{3D9CDA0C-6C87-A24C-961B-95C9D89E3DE4}" presName="circ4" presStyleLbl="vennNode1" presStyleIdx="3" presStyleCnt="4"/>
      <dgm:spPr/>
    </dgm:pt>
    <dgm:pt modelId="{DD8939E9-6399-CF40-8F7F-BD38DAB9244D}" type="pres">
      <dgm:prSet presAssocID="{3D9CDA0C-6C87-A24C-961B-95C9D89E3DE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F839315-21EC-7C46-AB2C-2E31D9806911}" type="presOf" srcId="{24CC4AEE-5C27-FD4E-A334-4F834BCEC8F0}" destId="{9839482A-EB8A-EC4F-9982-F1FE9B7501DE}" srcOrd="1" destOrd="0" presId="urn:microsoft.com/office/officeart/2005/8/layout/venn1"/>
    <dgm:cxn modelId="{84F7B51E-03BF-364F-A015-4CD3BC21B457}" srcId="{6C501855-427B-2645-8CAD-ECDBABD24865}" destId="{3D9CDA0C-6C87-A24C-961B-95C9D89E3DE4}" srcOrd="3" destOrd="0" parTransId="{3372A441-68DB-564B-8DE6-AD8946490B34}" sibTransId="{0512706B-D091-3D44-A101-84059C88E406}"/>
    <dgm:cxn modelId="{028E2727-E371-5C47-9D66-D6C1309F263B}" type="presOf" srcId="{9DE12CF7-D3CD-BA43-83EF-9050A9B29288}" destId="{0B75312A-5DFF-8442-9195-747E35B2BA86}" srcOrd="0" destOrd="0" presId="urn:microsoft.com/office/officeart/2005/8/layout/venn1"/>
    <dgm:cxn modelId="{A158F933-CB1C-9A41-8606-72A7D81B6312}" type="presOf" srcId="{6C501855-427B-2645-8CAD-ECDBABD24865}" destId="{A08C6E5D-3AA0-6D4C-8828-479C87C688B1}" srcOrd="0" destOrd="0" presId="urn:microsoft.com/office/officeart/2005/8/layout/venn1"/>
    <dgm:cxn modelId="{8FE7A654-B820-C444-A8D6-EA4C4C134E17}" srcId="{6C501855-427B-2645-8CAD-ECDBABD24865}" destId="{0A1CC607-019B-6142-BB27-026E9A8E59AF}" srcOrd="2" destOrd="0" parTransId="{049125DD-3000-1248-9D2B-96D0FFD602F0}" sibTransId="{CC589315-8E8E-5B4E-ABA9-7895051A6353}"/>
    <dgm:cxn modelId="{6D394878-DB05-7147-9E15-0E96FB1013CB}" type="presOf" srcId="{0A1CC607-019B-6142-BB27-026E9A8E59AF}" destId="{DDB12542-8205-C342-B4A8-87A00870B587}" srcOrd="1" destOrd="0" presId="urn:microsoft.com/office/officeart/2005/8/layout/venn1"/>
    <dgm:cxn modelId="{25643A7D-0B49-7C46-AEF6-4C18F7181CFC}" type="presOf" srcId="{3D9CDA0C-6C87-A24C-961B-95C9D89E3DE4}" destId="{DD8939E9-6399-CF40-8F7F-BD38DAB9244D}" srcOrd="1" destOrd="0" presId="urn:microsoft.com/office/officeart/2005/8/layout/venn1"/>
    <dgm:cxn modelId="{7DFBC382-483C-7247-BEC4-05AF41C49B01}" srcId="{6C501855-427B-2645-8CAD-ECDBABD24865}" destId="{24CC4AEE-5C27-FD4E-A334-4F834BCEC8F0}" srcOrd="0" destOrd="0" parTransId="{36830563-CE9E-4347-8866-E278FCAB902C}" sibTransId="{9F13459B-A840-F940-A195-B5252EAD859F}"/>
    <dgm:cxn modelId="{4A8D86A0-D0A8-7542-BE36-DE067E73C662}" type="presOf" srcId="{24CC4AEE-5C27-FD4E-A334-4F834BCEC8F0}" destId="{3A9B2933-27E5-F340-A13E-A8FA29337C18}" srcOrd="0" destOrd="0" presId="urn:microsoft.com/office/officeart/2005/8/layout/venn1"/>
    <dgm:cxn modelId="{CC3CDAA4-E25E-0544-8520-2B18E1CC64F5}" type="presOf" srcId="{9DE12CF7-D3CD-BA43-83EF-9050A9B29288}" destId="{FD802A45-7A1C-6543-A6E0-7FC0C3B8E183}" srcOrd="1" destOrd="0" presId="urn:microsoft.com/office/officeart/2005/8/layout/venn1"/>
    <dgm:cxn modelId="{505A38C1-5DA1-554A-81B8-3DBF62406459}" srcId="{6C501855-427B-2645-8CAD-ECDBABD24865}" destId="{9DE12CF7-D3CD-BA43-83EF-9050A9B29288}" srcOrd="1" destOrd="0" parTransId="{86ACD48D-0FCB-B443-AF63-7E02E3FEDA91}" sibTransId="{478D09EC-10BA-7945-836A-1D64184A60C5}"/>
    <dgm:cxn modelId="{9015BCD3-E9CA-7B40-BDAF-21F356EA3AFB}" type="presOf" srcId="{3D9CDA0C-6C87-A24C-961B-95C9D89E3DE4}" destId="{30F9DAE7-B4F3-914F-B324-306DC171B0B0}" srcOrd="0" destOrd="0" presId="urn:microsoft.com/office/officeart/2005/8/layout/venn1"/>
    <dgm:cxn modelId="{8F8328DB-BA54-E641-B475-284CCF871133}" type="presOf" srcId="{0A1CC607-019B-6142-BB27-026E9A8E59AF}" destId="{4C88FE36-4A0A-3144-8134-A41515F72A19}" srcOrd="0" destOrd="0" presId="urn:microsoft.com/office/officeart/2005/8/layout/venn1"/>
    <dgm:cxn modelId="{03CC03D7-9107-1149-8389-81416FB52C23}" type="presParOf" srcId="{A08C6E5D-3AA0-6D4C-8828-479C87C688B1}" destId="{3A9B2933-27E5-F340-A13E-A8FA29337C18}" srcOrd="0" destOrd="0" presId="urn:microsoft.com/office/officeart/2005/8/layout/venn1"/>
    <dgm:cxn modelId="{5756F246-7233-5C45-ADF3-783EF56C4CE0}" type="presParOf" srcId="{A08C6E5D-3AA0-6D4C-8828-479C87C688B1}" destId="{9839482A-EB8A-EC4F-9982-F1FE9B7501DE}" srcOrd="1" destOrd="0" presId="urn:microsoft.com/office/officeart/2005/8/layout/venn1"/>
    <dgm:cxn modelId="{16453D9B-AAF6-9E4A-8553-59BFCE8CA485}" type="presParOf" srcId="{A08C6E5D-3AA0-6D4C-8828-479C87C688B1}" destId="{0B75312A-5DFF-8442-9195-747E35B2BA86}" srcOrd="2" destOrd="0" presId="urn:microsoft.com/office/officeart/2005/8/layout/venn1"/>
    <dgm:cxn modelId="{2EE97023-4DDA-B24C-9679-E726179D4A51}" type="presParOf" srcId="{A08C6E5D-3AA0-6D4C-8828-479C87C688B1}" destId="{FD802A45-7A1C-6543-A6E0-7FC0C3B8E183}" srcOrd="3" destOrd="0" presId="urn:microsoft.com/office/officeart/2005/8/layout/venn1"/>
    <dgm:cxn modelId="{33A644C4-7934-314A-845A-334C0C7A6C0C}" type="presParOf" srcId="{A08C6E5D-3AA0-6D4C-8828-479C87C688B1}" destId="{4C88FE36-4A0A-3144-8134-A41515F72A19}" srcOrd="4" destOrd="0" presId="urn:microsoft.com/office/officeart/2005/8/layout/venn1"/>
    <dgm:cxn modelId="{1D0A2E73-F49B-CE41-9E1D-27B43F7C5BB7}" type="presParOf" srcId="{A08C6E5D-3AA0-6D4C-8828-479C87C688B1}" destId="{DDB12542-8205-C342-B4A8-87A00870B587}" srcOrd="5" destOrd="0" presId="urn:microsoft.com/office/officeart/2005/8/layout/venn1"/>
    <dgm:cxn modelId="{67F310EA-32A8-5A4E-9491-AC923B03F77A}" type="presParOf" srcId="{A08C6E5D-3AA0-6D4C-8828-479C87C688B1}" destId="{30F9DAE7-B4F3-914F-B324-306DC171B0B0}" srcOrd="6" destOrd="0" presId="urn:microsoft.com/office/officeart/2005/8/layout/venn1"/>
    <dgm:cxn modelId="{C494B21C-E3DB-4D4B-B212-F1E2CCA0C934}" type="presParOf" srcId="{A08C6E5D-3AA0-6D4C-8828-479C87C688B1}" destId="{DD8939E9-6399-CF40-8F7F-BD38DAB9244D}" srcOrd="7" destOrd="0" presId="urn:microsoft.com/office/officeart/2005/8/layout/venn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  <a:latin typeface="Century Gothic"/>
              <a:cs typeface="Century Gothic"/>
            </a:rPr>
            <a:t>Fecha del</a:t>
          </a:r>
        </a:p>
        <a:p>
          <a:r>
            <a:rPr lang="es-ES" sz="2000" b="1" dirty="0">
              <a:solidFill>
                <a:schemeClr val="bg1"/>
              </a:solidFill>
              <a:latin typeface="Century Gothic"/>
              <a:cs typeface="Century Gothic"/>
            </a:rPr>
            <a:t>evento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  <a:latin typeface="Century Gothic"/>
              <a:cs typeface="Century Gothic"/>
            </a:rPr>
            <a:t>Canales de </a:t>
          </a:r>
        </a:p>
        <a:p>
          <a:r>
            <a:rPr lang="es-ES" sz="1800" b="1" dirty="0">
              <a:solidFill>
                <a:schemeClr val="bg1"/>
              </a:solidFill>
              <a:latin typeface="Century Gothic"/>
              <a:cs typeface="Century Gothic"/>
            </a:rPr>
            <a:t>divulgación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79CC453-9AE1-F54A-AA32-5A2141B93499}">
      <dgm:prSet phldrT="[Texto]" custT="1"/>
      <dgm:spPr/>
      <dgm:t>
        <a:bodyPr/>
        <a:lstStyle/>
        <a:p>
          <a:r>
            <a:rPr lang="es-ES" sz="1600" dirty="0" err="1">
              <a:solidFill>
                <a:schemeClr val="bg1"/>
              </a:solidFill>
              <a:latin typeface="Century Gothic"/>
              <a:cs typeface="Century Gothic"/>
            </a:rPr>
            <a:t>Newsletter</a:t>
          </a:r>
          <a:br>
            <a:rPr lang="es-ES" sz="1600" dirty="0">
              <a:solidFill>
                <a:schemeClr val="bg1"/>
              </a:solidFill>
              <a:latin typeface="Century Gothic"/>
              <a:cs typeface="Century Gothic"/>
            </a:rPr>
          </a:br>
          <a:r>
            <a:rPr lang="es-ES" sz="1600" dirty="0">
              <a:solidFill>
                <a:schemeClr val="bg1"/>
              </a:solidFill>
              <a:latin typeface="Century Gothic"/>
              <a:cs typeface="Century Gothic"/>
            </a:rPr>
            <a:t>Twitter de Iván Castaño</a:t>
          </a:r>
          <a:br>
            <a:rPr lang="es-ES" sz="1600" dirty="0">
              <a:solidFill>
                <a:schemeClr val="bg1"/>
              </a:solidFill>
              <a:latin typeface="Century Gothic"/>
              <a:cs typeface="Century Gothic"/>
            </a:rPr>
          </a:br>
          <a:r>
            <a:rPr lang="es-ES" sz="1600" dirty="0">
              <a:solidFill>
                <a:schemeClr val="bg1"/>
              </a:solidFill>
              <a:latin typeface="Century Gothic"/>
              <a:cs typeface="Century Gothic"/>
            </a:rPr>
            <a:t>Redes sociales de Apps.co</a:t>
          </a:r>
        </a:p>
      </dgm:t>
    </dgm:pt>
    <dgm:pt modelId="{24D40FC0-65C1-6542-B7BD-1F9E85745B53}" type="parTrans" cxnId="{414CE71C-BEDD-9E4A-A119-4E7E047DD79D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57E78266-6916-A94C-B514-746D4BCADFEE}" type="sibTrans" cxnId="{414CE71C-BEDD-9E4A-A119-4E7E047DD79D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1800" dirty="0">
              <a:solidFill>
                <a:schemeClr val="bg1"/>
              </a:solidFill>
              <a:latin typeface="Century Gothic"/>
              <a:cs typeface="Century Gothic"/>
            </a:rPr>
            <a:t>20 de Diciembre</a:t>
          </a: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24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8"/>
      <dgm:spPr/>
    </dgm:pt>
    <dgm:pt modelId="{C4B7E8DB-561B-F143-84E1-98A605156ABF}" type="pres">
      <dgm:prSet presAssocID="{ED44E6B1-AB73-014B-9BA9-8EA9F0CDBBCE}" presName="bottomArc1" presStyleLbl="parChTrans1D1" presStyleIdx="1" presStyleCnt="8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2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8"/>
      <dgm:spPr/>
    </dgm:pt>
    <dgm:pt modelId="{7B2BCC02-4250-454A-A287-60E9E9DD300E}" type="pres">
      <dgm:prSet presAssocID="{791E7BBF-A474-C84F-8530-EC158198FB4B}" presName="bottomArc2" presStyleLbl="parChTrans1D1" presStyleIdx="3" presStyleCnt="8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8"/>
      <dgm:spPr/>
    </dgm:pt>
    <dgm:pt modelId="{97B69406-47C6-A141-A08D-1D3603BC2311}" type="pres">
      <dgm:prSet presAssocID="{9A379C43-F480-D547-8897-8A0D16C011BB}" presName="bottomArc1" presStyleLbl="parChTrans1D1" presStyleIdx="5" presStyleCnt="8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A70879B7-C8CB-BF48-92C3-DBB2A4F9AE83}" type="pres">
      <dgm:prSet presAssocID="{24D40FC0-65C1-6542-B7BD-1F9E85745B53}" presName="Name28" presStyleLbl="parChTrans1D2" presStyleIdx="1" presStyleCnt="2"/>
      <dgm:spPr/>
    </dgm:pt>
    <dgm:pt modelId="{19A6394F-B4A2-234C-859C-AD478D078E24}" type="pres">
      <dgm:prSet presAssocID="{279CC453-9AE1-F54A-AA32-5A2141B93499}" presName="hierRoot2" presStyleCnt="0">
        <dgm:presLayoutVars>
          <dgm:hierBranch val="init"/>
        </dgm:presLayoutVars>
      </dgm:prSet>
      <dgm:spPr/>
    </dgm:pt>
    <dgm:pt modelId="{CD281404-1240-2147-B480-E973D68BD0C3}" type="pres">
      <dgm:prSet presAssocID="{279CC453-9AE1-F54A-AA32-5A2141B93499}" presName="rootComposite2" presStyleCnt="0"/>
      <dgm:spPr/>
    </dgm:pt>
    <dgm:pt modelId="{4825EBD1-E01A-D749-819F-6D46FBEB8AC3}" type="pres">
      <dgm:prSet presAssocID="{279CC453-9AE1-F54A-AA32-5A2141B93499}" presName="rootText2" presStyleLbl="alignAcc1" presStyleIdx="0" presStyleCnt="0" custScaleY="118066">
        <dgm:presLayoutVars>
          <dgm:chPref val="3"/>
        </dgm:presLayoutVars>
      </dgm:prSet>
      <dgm:spPr/>
    </dgm:pt>
    <dgm:pt modelId="{1EA665B7-768E-1F4F-B9FC-D368EB114D8E}" type="pres">
      <dgm:prSet presAssocID="{279CC453-9AE1-F54A-AA32-5A2141B93499}" presName="topArc2" presStyleLbl="parChTrans1D1" presStyleIdx="6" presStyleCnt="8"/>
      <dgm:spPr/>
    </dgm:pt>
    <dgm:pt modelId="{2A0FFB8A-B43A-8048-B165-3BE51FE548B4}" type="pres">
      <dgm:prSet presAssocID="{279CC453-9AE1-F54A-AA32-5A2141B93499}" presName="bottomArc2" presStyleLbl="parChTrans1D1" presStyleIdx="7" presStyleCnt="8"/>
      <dgm:spPr/>
    </dgm:pt>
    <dgm:pt modelId="{33856ABD-FE89-0A47-8127-DEB52D7BDD06}" type="pres">
      <dgm:prSet presAssocID="{279CC453-9AE1-F54A-AA32-5A2141B93499}" presName="topConnNode2" presStyleLbl="node2" presStyleIdx="0" presStyleCnt="0"/>
      <dgm:spPr/>
    </dgm:pt>
    <dgm:pt modelId="{8092BCE0-B509-7343-8962-8D88585B5F60}" type="pres">
      <dgm:prSet presAssocID="{279CC453-9AE1-F54A-AA32-5A2141B93499}" presName="hierChild4" presStyleCnt="0"/>
      <dgm:spPr/>
    </dgm:pt>
    <dgm:pt modelId="{06611A66-D228-014B-98F0-393DFF997768}" type="pres">
      <dgm:prSet presAssocID="{279CC453-9AE1-F54A-AA32-5A2141B93499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9798C804-6152-7543-B3F3-757B04174F5F}" type="presOf" srcId="{279CC453-9AE1-F54A-AA32-5A2141B93499}" destId="{33856ABD-FE89-0A47-8127-DEB52D7BDD06}" srcOrd="1" destOrd="0" presId="urn:microsoft.com/office/officeart/2008/layout/HalfCircleOrganizationChart"/>
    <dgm:cxn modelId="{A23D1D19-66AC-0043-B014-B4D06C605FBC}" type="presOf" srcId="{9A379C43-F480-D547-8897-8A0D16C011BB}" destId="{30021C9B-C7D2-7C44-93A9-7D27F2315C2F}" srcOrd="1" destOrd="0" presId="urn:microsoft.com/office/officeart/2008/layout/HalfCircleOrganizationChart"/>
    <dgm:cxn modelId="{CFE0F819-876E-E642-8C0D-45D40F4A60F0}" type="presOf" srcId="{791E7BBF-A474-C84F-8530-EC158198FB4B}" destId="{6F81D900-5EA8-2747-9628-521022CDA5F6}" srcOrd="1" destOrd="0" presId="urn:microsoft.com/office/officeart/2008/layout/HalfCircleOrganizationChart"/>
    <dgm:cxn modelId="{414CE71C-BEDD-9E4A-A119-4E7E047DD79D}" srcId="{9A379C43-F480-D547-8897-8A0D16C011BB}" destId="{279CC453-9AE1-F54A-AA32-5A2141B93499}" srcOrd="0" destOrd="0" parTransId="{24D40FC0-65C1-6542-B7BD-1F9E85745B53}" sibTransId="{57E78266-6916-A94C-B514-746D4BCADFEE}"/>
    <dgm:cxn modelId="{919D9530-2485-3346-8188-CAE35617E7F3}" type="presOf" srcId="{791E7BBF-A474-C84F-8530-EC158198FB4B}" destId="{C40233D5-F58E-B242-89DF-C61FBB6BC87D}" srcOrd="0" destOrd="0" presId="urn:microsoft.com/office/officeart/2008/layout/HalfCircleOrganizationChart"/>
    <dgm:cxn modelId="{7D4DE449-908A-EC47-AE4B-D013950BB7A0}" type="presOf" srcId="{DB6768E8-ED1C-8146-810C-557BD9449728}" destId="{07380D7F-603E-C543-8441-51E95CC4AA49}" srcOrd="0" destOrd="0" presId="urn:microsoft.com/office/officeart/2008/layout/HalfCircleOrganizationChart"/>
    <dgm:cxn modelId="{91AFFE79-2241-1B4C-A638-DC9640CBCAA5}" type="presOf" srcId="{3F14E35D-A4F9-C64E-BA63-F79BD3E30231}" destId="{71E2F7B3-6092-BC42-9E14-ED1EC4724099}" srcOrd="0" destOrd="0" presId="urn:microsoft.com/office/officeart/2008/layout/HalfCircleOrganizationChart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620C4694-5E0B-2941-9DBA-5E6180D64BEA}" type="presOf" srcId="{ED44E6B1-AB73-014B-9BA9-8EA9F0CDBBCE}" destId="{16AA9619-8027-7448-9B5F-F09BB7415BBC}" srcOrd="0" destOrd="0" presId="urn:microsoft.com/office/officeart/2008/layout/HalfCircleOrganizationChart"/>
    <dgm:cxn modelId="{06AD1DA7-60C9-FB48-BBB9-5F6AFE37E32C}" type="presOf" srcId="{ED44E6B1-AB73-014B-9BA9-8EA9F0CDBBCE}" destId="{21939A10-52C2-D04E-9C99-0369DDB0F683}" srcOrd="1" destOrd="0" presId="urn:microsoft.com/office/officeart/2008/layout/HalfCircleOrganizationChart"/>
    <dgm:cxn modelId="{C79525B6-ACA3-114A-9DBA-B1A6F7B48C52}" type="presOf" srcId="{24D40FC0-65C1-6542-B7BD-1F9E85745B53}" destId="{A70879B7-C8CB-BF48-92C3-DBB2A4F9AE83}" srcOrd="0" destOrd="0" presId="urn:microsoft.com/office/officeart/2008/layout/HalfCircleOrganizationChart"/>
    <dgm:cxn modelId="{CA5A0FBC-B497-B241-955F-653BC2B182F5}" type="presOf" srcId="{279CC453-9AE1-F54A-AA32-5A2141B93499}" destId="{4825EBD1-E01A-D749-819F-6D46FBEB8AC3}" srcOrd="0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153333F6-181B-0B4F-A85B-FB7658AE0F43}" type="presOf" srcId="{9A379C43-F480-D547-8897-8A0D16C011BB}" destId="{4C7DDC2B-0DD3-8646-ABF6-1DD4C6614F24}" srcOrd="0" destOrd="0" presId="urn:microsoft.com/office/officeart/2008/layout/HalfCircleOrganizationChart"/>
    <dgm:cxn modelId="{FFA27B85-490C-F54B-B3E5-28C1375CFBBD}" type="presParOf" srcId="{71E2F7B3-6092-BC42-9E14-ED1EC4724099}" destId="{62748A67-377D-FA48-A802-B52FAF7A1F94}" srcOrd="0" destOrd="0" presId="urn:microsoft.com/office/officeart/2008/layout/HalfCircleOrganizationChart"/>
    <dgm:cxn modelId="{47737A7A-9827-0B44-9F00-23EC5B1CBBD9}" type="presParOf" srcId="{62748A67-377D-FA48-A802-B52FAF7A1F94}" destId="{CBA32EE7-3A2A-DC45-80ED-ADE2A473BB8D}" srcOrd="0" destOrd="0" presId="urn:microsoft.com/office/officeart/2008/layout/HalfCircleOrganizationChart"/>
    <dgm:cxn modelId="{03466388-5764-FF4E-9BE2-595A555FC7C6}" type="presParOf" srcId="{CBA32EE7-3A2A-DC45-80ED-ADE2A473BB8D}" destId="{16AA9619-8027-7448-9B5F-F09BB7415BBC}" srcOrd="0" destOrd="0" presId="urn:microsoft.com/office/officeart/2008/layout/HalfCircleOrganizationChart"/>
    <dgm:cxn modelId="{6AFFAE2F-B255-6C45-AA46-F8B17877756C}" type="presParOf" srcId="{CBA32EE7-3A2A-DC45-80ED-ADE2A473BB8D}" destId="{C635BD94-BBC8-0844-832C-568926F9C5F1}" srcOrd="1" destOrd="0" presId="urn:microsoft.com/office/officeart/2008/layout/HalfCircleOrganizationChart"/>
    <dgm:cxn modelId="{C4A35321-32AE-DC4A-BEF8-B1908948C04F}" type="presParOf" srcId="{CBA32EE7-3A2A-DC45-80ED-ADE2A473BB8D}" destId="{C4B7E8DB-561B-F143-84E1-98A605156ABF}" srcOrd="2" destOrd="0" presId="urn:microsoft.com/office/officeart/2008/layout/HalfCircleOrganizationChart"/>
    <dgm:cxn modelId="{E641E640-748A-1F4A-BE65-A738CA32E91C}" type="presParOf" srcId="{CBA32EE7-3A2A-DC45-80ED-ADE2A473BB8D}" destId="{21939A10-52C2-D04E-9C99-0369DDB0F683}" srcOrd="3" destOrd="0" presId="urn:microsoft.com/office/officeart/2008/layout/HalfCircleOrganizationChart"/>
    <dgm:cxn modelId="{8BB51F83-7EF9-BC41-A091-E14ACD47FA62}" type="presParOf" srcId="{62748A67-377D-FA48-A802-B52FAF7A1F94}" destId="{46970119-35B6-9944-B7EB-261AC2AB0635}" srcOrd="1" destOrd="0" presId="urn:microsoft.com/office/officeart/2008/layout/HalfCircleOrganizationChart"/>
    <dgm:cxn modelId="{7C446B86-CAE6-364F-9787-32DBFF4AD882}" type="presParOf" srcId="{46970119-35B6-9944-B7EB-261AC2AB0635}" destId="{07380D7F-603E-C543-8441-51E95CC4AA49}" srcOrd="0" destOrd="0" presId="urn:microsoft.com/office/officeart/2008/layout/HalfCircleOrganizationChart"/>
    <dgm:cxn modelId="{B4862FD3-F241-A544-A8F7-41E19CBE04DD}" type="presParOf" srcId="{46970119-35B6-9944-B7EB-261AC2AB0635}" destId="{B205BA21-0741-0543-BFF1-401B9C47BC3A}" srcOrd="1" destOrd="0" presId="urn:microsoft.com/office/officeart/2008/layout/HalfCircleOrganizationChart"/>
    <dgm:cxn modelId="{4109A56E-DC26-8B45-89D7-E71CC430FADD}" type="presParOf" srcId="{B205BA21-0741-0543-BFF1-401B9C47BC3A}" destId="{0C09EDD9-9A86-274E-95EC-E24490E216CF}" srcOrd="0" destOrd="0" presId="urn:microsoft.com/office/officeart/2008/layout/HalfCircleOrganizationChart"/>
    <dgm:cxn modelId="{45404ACA-5347-2144-888A-06EB16072355}" type="presParOf" srcId="{0C09EDD9-9A86-274E-95EC-E24490E216CF}" destId="{C40233D5-F58E-B242-89DF-C61FBB6BC87D}" srcOrd="0" destOrd="0" presId="urn:microsoft.com/office/officeart/2008/layout/HalfCircleOrganizationChart"/>
    <dgm:cxn modelId="{E7D48C9A-4BFA-574B-8AC5-6C4A87FFA09F}" type="presParOf" srcId="{0C09EDD9-9A86-274E-95EC-E24490E216CF}" destId="{AA5AAF57-EAF1-774F-BAB8-C892BD7BAE4F}" srcOrd="1" destOrd="0" presId="urn:microsoft.com/office/officeart/2008/layout/HalfCircleOrganizationChart"/>
    <dgm:cxn modelId="{BD3ADB6C-8225-2943-B772-59302A907363}" type="presParOf" srcId="{0C09EDD9-9A86-274E-95EC-E24490E216CF}" destId="{7B2BCC02-4250-454A-A287-60E9E9DD300E}" srcOrd="2" destOrd="0" presId="urn:microsoft.com/office/officeart/2008/layout/HalfCircleOrganizationChart"/>
    <dgm:cxn modelId="{5ACF06B8-2C9A-D84C-A25C-5568FE021F23}" type="presParOf" srcId="{0C09EDD9-9A86-274E-95EC-E24490E216CF}" destId="{6F81D900-5EA8-2747-9628-521022CDA5F6}" srcOrd="3" destOrd="0" presId="urn:microsoft.com/office/officeart/2008/layout/HalfCircleOrganizationChart"/>
    <dgm:cxn modelId="{C6D974D8-CEFC-B44A-BBBF-8ED8750A5E7F}" type="presParOf" srcId="{B205BA21-0741-0543-BFF1-401B9C47BC3A}" destId="{379B7A03-6F16-D643-9016-23B5507512B9}" srcOrd="1" destOrd="0" presId="urn:microsoft.com/office/officeart/2008/layout/HalfCircleOrganizationChart"/>
    <dgm:cxn modelId="{05E1F639-7390-934B-8A97-D4520E4E998B}" type="presParOf" srcId="{B205BA21-0741-0543-BFF1-401B9C47BC3A}" destId="{F820587D-909E-034B-A88A-13F68972075E}" srcOrd="2" destOrd="0" presId="urn:microsoft.com/office/officeart/2008/layout/HalfCircleOrganizationChart"/>
    <dgm:cxn modelId="{7316306B-B0C1-704F-B0BC-37B5D9213CDE}" type="presParOf" srcId="{62748A67-377D-FA48-A802-B52FAF7A1F94}" destId="{89F8B648-4FAE-6646-9B18-11F51BF6DFD4}" srcOrd="2" destOrd="0" presId="urn:microsoft.com/office/officeart/2008/layout/HalfCircleOrganizationChart"/>
    <dgm:cxn modelId="{DF5C8E3D-0088-C942-A198-4CA429FCD03D}" type="presParOf" srcId="{71E2F7B3-6092-BC42-9E14-ED1EC4724099}" destId="{5E75E796-C125-454C-A36D-C47EBEBDD1E8}" srcOrd="1" destOrd="0" presId="urn:microsoft.com/office/officeart/2008/layout/HalfCircleOrganizationChart"/>
    <dgm:cxn modelId="{242C3889-9C03-E24A-A31F-8C4FF5A72F20}" type="presParOf" srcId="{5E75E796-C125-454C-A36D-C47EBEBDD1E8}" destId="{0F926550-4010-D548-A931-8402A2197847}" srcOrd="0" destOrd="0" presId="urn:microsoft.com/office/officeart/2008/layout/HalfCircleOrganizationChart"/>
    <dgm:cxn modelId="{5B219AFB-0E37-1A4E-99FF-3681057E73BC}" type="presParOf" srcId="{0F926550-4010-D548-A931-8402A2197847}" destId="{4C7DDC2B-0DD3-8646-ABF6-1DD4C6614F24}" srcOrd="0" destOrd="0" presId="urn:microsoft.com/office/officeart/2008/layout/HalfCircleOrganizationChart"/>
    <dgm:cxn modelId="{39E3C9BA-33F9-5E4E-A303-0872C8CE45C6}" type="presParOf" srcId="{0F926550-4010-D548-A931-8402A2197847}" destId="{F5E0785F-C178-3141-8560-05280FCC02F2}" srcOrd="1" destOrd="0" presId="urn:microsoft.com/office/officeart/2008/layout/HalfCircleOrganizationChart"/>
    <dgm:cxn modelId="{9D6FFCA8-3C63-E344-97D3-900E8EB0C25A}" type="presParOf" srcId="{0F926550-4010-D548-A931-8402A2197847}" destId="{97B69406-47C6-A141-A08D-1D3603BC2311}" srcOrd="2" destOrd="0" presId="urn:microsoft.com/office/officeart/2008/layout/HalfCircleOrganizationChart"/>
    <dgm:cxn modelId="{5A81BC22-6D12-B547-9FE2-64CCFDA3E4C7}" type="presParOf" srcId="{0F926550-4010-D548-A931-8402A2197847}" destId="{30021C9B-C7D2-7C44-93A9-7D27F2315C2F}" srcOrd="3" destOrd="0" presId="urn:microsoft.com/office/officeart/2008/layout/HalfCircleOrganizationChart"/>
    <dgm:cxn modelId="{AD7163E0-715F-4245-A6F7-05221F84B08E}" type="presParOf" srcId="{5E75E796-C125-454C-A36D-C47EBEBDD1E8}" destId="{74D8884F-8CD2-F843-9E15-A0D9FA684C79}" srcOrd="1" destOrd="0" presId="urn:microsoft.com/office/officeart/2008/layout/HalfCircleOrganizationChart"/>
    <dgm:cxn modelId="{D8130D76-B93A-2845-BBBA-8E81384AD5F3}" type="presParOf" srcId="{74D8884F-8CD2-F843-9E15-A0D9FA684C79}" destId="{A70879B7-C8CB-BF48-92C3-DBB2A4F9AE83}" srcOrd="0" destOrd="0" presId="urn:microsoft.com/office/officeart/2008/layout/HalfCircleOrganizationChart"/>
    <dgm:cxn modelId="{C745355C-726C-FB4B-9795-55FAA353FE5A}" type="presParOf" srcId="{74D8884F-8CD2-F843-9E15-A0D9FA684C79}" destId="{19A6394F-B4A2-234C-859C-AD478D078E24}" srcOrd="1" destOrd="0" presId="urn:microsoft.com/office/officeart/2008/layout/HalfCircleOrganizationChart"/>
    <dgm:cxn modelId="{6DA6EBF2-E3E7-714E-A478-8D745007EE97}" type="presParOf" srcId="{19A6394F-B4A2-234C-859C-AD478D078E24}" destId="{CD281404-1240-2147-B480-E973D68BD0C3}" srcOrd="0" destOrd="0" presId="urn:microsoft.com/office/officeart/2008/layout/HalfCircleOrganizationChart"/>
    <dgm:cxn modelId="{81232278-E27C-B949-A783-E4221FABA711}" type="presParOf" srcId="{CD281404-1240-2147-B480-E973D68BD0C3}" destId="{4825EBD1-E01A-D749-819F-6D46FBEB8AC3}" srcOrd="0" destOrd="0" presId="urn:microsoft.com/office/officeart/2008/layout/HalfCircleOrganizationChart"/>
    <dgm:cxn modelId="{C977CD46-4442-2444-9946-3BAEB8510BB1}" type="presParOf" srcId="{CD281404-1240-2147-B480-E973D68BD0C3}" destId="{1EA665B7-768E-1F4F-B9FC-D368EB114D8E}" srcOrd="1" destOrd="0" presId="urn:microsoft.com/office/officeart/2008/layout/HalfCircleOrganizationChart"/>
    <dgm:cxn modelId="{FA75DCD4-EF18-1A4D-AB0E-241E06F763B0}" type="presParOf" srcId="{CD281404-1240-2147-B480-E973D68BD0C3}" destId="{2A0FFB8A-B43A-8048-B165-3BE51FE548B4}" srcOrd="2" destOrd="0" presId="urn:microsoft.com/office/officeart/2008/layout/HalfCircleOrganizationChart"/>
    <dgm:cxn modelId="{A0ED027F-39AC-F244-9405-4856B4A1D522}" type="presParOf" srcId="{CD281404-1240-2147-B480-E973D68BD0C3}" destId="{33856ABD-FE89-0A47-8127-DEB52D7BDD06}" srcOrd="3" destOrd="0" presId="urn:microsoft.com/office/officeart/2008/layout/HalfCircleOrganizationChart"/>
    <dgm:cxn modelId="{26919505-1B38-FE46-BBE7-60491C676BF3}" type="presParOf" srcId="{19A6394F-B4A2-234C-859C-AD478D078E24}" destId="{8092BCE0-B509-7343-8962-8D88585B5F60}" srcOrd="1" destOrd="0" presId="urn:microsoft.com/office/officeart/2008/layout/HalfCircleOrganizationChart"/>
    <dgm:cxn modelId="{A9C6A9EC-39B5-C641-B37B-5E81BCA27E26}" type="presParOf" srcId="{19A6394F-B4A2-234C-859C-AD478D078E24}" destId="{06611A66-D228-014B-98F0-393DFF997768}" srcOrd="2" destOrd="0" presId="urn:microsoft.com/office/officeart/2008/layout/HalfCircleOrganizationChart"/>
    <dgm:cxn modelId="{7990EBA6-3254-6046-A6B5-1805DF0E0AE5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inicio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respuesta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F58A870-1856-534C-8E0A-CD4BA57E4FE5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ES" sz="1200" dirty="0">
              <a:solidFill>
                <a:schemeClr val="tx1"/>
              </a:solidFill>
              <a:latin typeface="Century Gothic"/>
              <a:cs typeface="Century Gothic"/>
            </a:rPr>
            <a:t>A través de las redes sociales de:</a:t>
          </a:r>
        </a:p>
        <a:p>
          <a:pPr>
            <a:buFont typeface="Arial" panose="020B0604020202020204" pitchFamily="34" charset="0"/>
            <a:buChar char="•"/>
          </a:pPr>
          <a:r>
            <a:rPr lang="es-ES" sz="1200" dirty="0">
              <a:solidFill>
                <a:schemeClr val="tx1"/>
              </a:solidFill>
              <a:latin typeface="Century Gothic"/>
              <a:cs typeface="Century Gothic"/>
            </a:rPr>
            <a:t> Jehudi Castro Sierra, Viceministro de Economía Digital</a:t>
          </a:r>
        </a:p>
        <a:p>
          <a:pPr>
            <a:buFont typeface="Arial" panose="020B0604020202020204" pitchFamily="34" charset="0"/>
            <a:buChar char="•"/>
          </a:pPr>
          <a:r>
            <a:rPr lang="es-ES" sz="1200" dirty="0">
              <a:solidFill>
                <a:schemeClr val="tx1"/>
              </a:solidFill>
              <a:latin typeface="Century Gothic"/>
              <a:cs typeface="Century Gothic"/>
            </a:rPr>
            <a:t>Iván Castaño, Director de Desarrollo de la Industria TI</a:t>
          </a:r>
        </a:p>
        <a:p>
          <a:pPr>
            <a:buFont typeface="Arial" panose="020B0604020202020204" pitchFamily="34" charset="0"/>
            <a:buChar char="•"/>
          </a:pPr>
          <a:r>
            <a:rPr lang="es-ES" sz="1200" dirty="0">
              <a:solidFill>
                <a:schemeClr val="tx1"/>
              </a:solidFill>
              <a:latin typeface="Century Gothic"/>
              <a:cs typeface="Century Gothic"/>
            </a:rPr>
            <a:t>Programa Apps.co</a:t>
          </a:r>
        </a:p>
      </dgm:t>
    </dgm:pt>
    <dgm:pt modelId="{8C530203-C177-1840-9235-27A350689D08}" type="par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9124FB4-2D4D-7C4A-86D4-22D21526164F}" type="sib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18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Las respuestas se dieron inmediatamente el 20 de diciembre de 2018</a:t>
          </a: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8"/>
      <dgm:spPr/>
    </dgm:pt>
    <dgm:pt modelId="{C4B7E8DB-561B-F143-84E1-98A605156ABF}" type="pres">
      <dgm:prSet presAssocID="{ED44E6B1-AB73-014B-9BA9-8EA9F0CDBBCE}" presName="bottomArc1" presStyleLbl="parChTrans1D1" presStyleIdx="1" presStyleCnt="8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2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 custScaleX="217477" custScaleY="137028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8"/>
      <dgm:spPr/>
    </dgm:pt>
    <dgm:pt modelId="{7B2BCC02-4250-454A-A287-60E9E9DD300E}" type="pres">
      <dgm:prSet presAssocID="{791E7BBF-A474-C84F-8530-EC158198FB4B}" presName="bottomArc2" presStyleLbl="parChTrans1D1" presStyleIdx="3" presStyleCnt="8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8"/>
      <dgm:spPr/>
    </dgm:pt>
    <dgm:pt modelId="{97B69406-47C6-A141-A08D-1D3603BC2311}" type="pres">
      <dgm:prSet presAssocID="{9A379C43-F480-D547-8897-8A0D16C011BB}" presName="bottomArc1" presStyleLbl="parChTrans1D1" presStyleIdx="5" presStyleCnt="8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15A11A9A-F0C6-4649-9217-5515AF013A50}" type="pres">
      <dgm:prSet presAssocID="{8C530203-C177-1840-9235-27A350689D08}" presName="Name28" presStyleLbl="parChTrans1D2" presStyleIdx="1" presStyleCnt="2"/>
      <dgm:spPr/>
    </dgm:pt>
    <dgm:pt modelId="{31870E1B-A78E-5940-92A1-21513BB0E6BF}" type="pres">
      <dgm:prSet presAssocID="{2F58A870-1856-534C-8E0A-CD4BA57E4FE5}" presName="hierRoot2" presStyleCnt="0">
        <dgm:presLayoutVars>
          <dgm:hierBranch val="init"/>
        </dgm:presLayoutVars>
      </dgm:prSet>
      <dgm:spPr/>
    </dgm:pt>
    <dgm:pt modelId="{F22A6882-7DBB-7C49-B9AE-8FB19B633704}" type="pres">
      <dgm:prSet presAssocID="{2F58A870-1856-534C-8E0A-CD4BA57E4FE5}" presName="rootComposite2" presStyleCnt="0"/>
      <dgm:spPr/>
    </dgm:pt>
    <dgm:pt modelId="{3E26C303-0E08-904E-91E0-A48082DCDF42}" type="pres">
      <dgm:prSet presAssocID="{2F58A870-1856-534C-8E0A-CD4BA57E4FE5}" presName="rootText2" presStyleLbl="alignAcc1" presStyleIdx="0" presStyleCnt="0" custScaleX="209048" custScaleY="174100" custLinFactNeighborX="-820" custLinFactNeighborY="17948">
        <dgm:presLayoutVars>
          <dgm:chPref val="3"/>
        </dgm:presLayoutVars>
      </dgm:prSet>
      <dgm:spPr/>
    </dgm:pt>
    <dgm:pt modelId="{3A5640E4-5522-0B40-AE57-BA98A300423B}" type="pres">
      <dgm:prSet presAssocID="{2F58A870-1856-534C-8E0A-CD4BA57E4FE5}" presName="topArc2" presStyleLbl="parChTrans1D1" presStyleIdx="6" presStyleCnt="8"/>
      <dgm:spPr/>
    </dgm:pt>
    <dgm:pt modelId="{C0DDB4D9-3CCF-4F4F-8AF0-DADDABE619F9}" type="pres">
      <dgm:prSet presAssocID="{2F58A870-1856-534C-8E0A-CD4BA57E4FE5}" presName="bottomArc2" presStyleLbl="parChTrans1D1" presStyleIdx="7" presStyleCnt="8"/>
      <dgm:spPr/>
    </dgm:pt>
    <dgm:pt modelId="{8C2C6230-8858-2341-B7A0-B81F3E855DA0}" type="pres">
      <dgm:prSet presAssocID="{2F58A870-1856-534C-8E0A-CD4BA57E4FE5}" presName="topConnNode2" presStyleLbl="node2" presStyleIdx="0" presStyleCnt="0"/>
      <dgm:spPr/>
    </dgm:pt>
    <dgm:pt modelId="{8783D474-FD82-DD4A-A847-DACAD639A027}" type="pres">
      <dgm:prSet presAssocID="{2F58A870-1856-534C-8E0A-CD4BA57E4FE5}" presName="hierChild4" presStyleCnt="0"/>
      <dgm:spPr/>
    </dgm:pt>
    <dgm:pt modelId="{E52B1625-AC70-E148-951B-D780DB5DF7D4}" type="pres">
      <dgm:prSet presAssocID="{2F58A870-1856-534C-8E0A-CD4BA57E4FE5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3AB50208-78F0-634A-816C-87F728F4A36E}" type="presOf" srcId="{ED44E6B1-AB73-014B-9BA9-8EA9F0CDBBCE}" destId="{16AA9619-8027-7448-9B5F-F09BB7415BBC}" srcOrd="0" destOrd="0" presId="urn:microsoft.com/office/officeart/2008/layout/HalfCircleOrganizationChart"/>
    <dgm:cxn modelId="{AC4FFD11-1FB7-B346-A2E5-CA2E6BDC7353}" type="presOf" srcId="{DB6768E8-ED1C-8146-810C-557BD9449728}" destId="{07380D7F-603E-C543-8441-51E95CC4AA49}" srcOrd="0" destOrd="0" presId="urn:microsoft.com/office/officeart/2008/layout/HalfCircleOrganizationChart"/>
    <dgm:cxn modelId="{9B374922-9112-8E47-A52F-0EA29B9483C5}" type="presOf" srcId="{791E7BBF-A474-C84F-8530-EC158198FB4B}" destId="{6F81D900-5EA8-2747-9628-521022CDA5F6}" srcOrd="1" destOrd="0" presId="urn:microsoft.com/office/officeart/2008/layout/HalfCircleOrganizationChart"/>
    <dgm:cxn modelId="{A84E2835-91E0-BB47-A45A-1167F6BA35C5}" type="presOf" srcId="{9A379C43-F480-D547-8897-8A0D16C011BB}" destId="{30021C9B-C7D2-7C44-93A9-7D27F2315C2F}" srcOrd="1" destOrd="0" presId="urn:microsoft.com/office/officeart/2008/layout/HalfCircleOrganizationChart"/>
    <dgm:cxn modelId="{41D42F3F-43C8-4B43-B2DD-B41B43723BFD}" type="presOf" srcId="{2F58A870-1856-534C-8E0A-CD4BA57E4FE5}" destId="{8C2C6230-8858-2341-B7A0-B81F3E855DA0}" srcOrd="1" destOrd="0" presId="urn:microsoft.com/office/officeart/2008/layout/HalfCircleOrganizationChart"/>
    <dgm:cxn modelId="{230D6C5F-9FCC-3745-811B-89E2DC55C66D}" type="presOf" srcId="{791E7BBF-A474-C84F-8530-EC158198FB4B}" destId="{C40233D5-F58E-B242-89DF-C61FBB6BC87D}" srcOrd="0" destOrd="0" presId="urn:microsoft.com/office/officeart/2008/layout/HalfCircleOrganizationChart"/>
    <dgm:cxn modelId="{0E0FDB43-B8B1-D14F-A46D-2613B6CE98D8}" type="presOf" srcId="{8C530203-C177-1840-9235-27A350689D08}" destId="{15A11A9A-F0C6-4649-9217-5515AF013A50}" srcOrd="0" destOrd="0" presId="urn:microsoft.com/office/officeart/2008/layout/HalfCircleOrganizationChart"/>
    <dgm:cxn modelId="{3F65906C-3541-D047-95AE-094CBDE676F6}" srcId="{9A379C43-F480-D547-8897-8A0D16C011BB}" destId="{2F58A870-1856-534C-8E0A-CD4BA57E4FE5}" srcOrd="0" destOrd="0" parTransId="{8C530203-C177-1840-9235-27A350689D08}" sibTransId="{C9124FB4-2D4D-7C4A-86D4-22D21526164F}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27EEDFA3-8E57-7944-B6B8-9CF1986CE73C}" type="presOf" srcId="{ED44E6B1-AB73-014B-9BA9-8EA9F0CDBBCE}" destId="{21939A10-52C2-D04E-9C99-0369DDB0F683}" srcOrd="1" destOrd="0" presId="urn:microsoft.com/office/officeart/2008/layout/HalfCircleOrganizationChart"/>
    <dgm:cxn modelId="{270282AA-BAE4-C945-9169-37997BBA95BB}" type="presOf" srcId="{3F14E35D-A4F9-C64E-BA63-F79BD3E30231}" destId="{71E2F7B3-6092-BC42-9E14-ED1EC4724099}" srcOrd="0" destOrd="0" presId="urn:microsoft.com/office/officeart/2008/layout/HalfCircleOrganizationChart"/>
    <dgm:cxn modelId="{48E2D0AF-C39F-D94A-A9FC-8C0850F61C23}" type="presOf" srcId="{9A379C43-F480-D547-8897-8A0D16C011BB}" destId="{4C7DDC2B-0DD3-8646-ABF6-1DD4C6614F24}" srcOrd="0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E49C81EA-F569-424B-AC4F-9803902D50AC}" type="presOf" srcId="{2F58A870-1856-534C-8E0A-CD4BA57E4FE5}" destId="{3E26C303-0E08-904E-91E0-A48082DCDF42}" srcOrd="0" destOrd="0" presId="urn:microsoft.com/office/officeart/2008/layout/HalfCircleOrganizationChart"/>
    <dgm:cxn modelId="{721632A3-3642-0846-8DA4-542024A6EE46}" type="presParOf" srcId="{71E2F7B3-6092-BC42-9E14-ED1EC4724099}" destId="{62748A67-377D-FA48-A802-B52FAF7A1F94}" srcOrd="0" destOrd="0" presId="urn:microsoft.com/office/officeart/2008/layout/HalfCircleOrganizationChart"/>
    <dgm:cxn modelId="{354454EF-687B-014D-B988-930617123345}" type="presParOf" srcId="{62748A67-377D-FA48-A802-B52FAF7A1F94}" destId="{CBA32EE7-3A2A-DC45-80ED-ADE2A473BB8D}" srcOrd="0" destOrd="0" presId="urn:microsoft.com/office/officeart/2008/layout/HalfCircleOrganizationChart"/>
    <dgm:cxn modelId="{68EF9F03-1CA4-AF4B-9A7C-020C7B01C38C}" type="presParOf" srcId="{CBA32EE7-3A2A-DC45-80ED-ADE2A473BB8D}" destId="{16AA9619-8027-7448-9B5F-F09BB7415BBC}" srcOrd="0" destOrd="0" presId="urn:microsoft.com/office/officeart/2008/layout/HalfCircleOrganizationChart"/>
    <dgm:cxn modelId="{E9828655-8716-6144-827B-D011DB02DD7E}" type="presParOf" srcId="{CBA32EE7-3A2A-DC45-80ED-ADE2A473BB8D}" destId="{C635BD94-BBC8-0844-832C-568926F9C5F1}" srcOrd="1" destOrd="0" presId="urn:microsoft.com/office/officeart/2008/layout/HalfCircleOrganizationChart"/>
    <dgm:cxn modelId="{C147363F-0017-7841-930D-9BDD2ADDA119}" type="presParOf" srcId="{CBA32EE7-3A2A-DC45-80ED-ADE2A473BB8D}" destId="{C4B7E8DB-561B-F143-84E1-98A605156ABF}" srcOrd="2" destOrd="0" presId="urn:microsoft.com/office/officeart/2008/layout/HalfCircleOrganizationChart"/>
    <dgm:cxn modelId="{095E4DD8-7189-7447-B3DA-5EF07DA62D72}" type="presParOf" srcId="{CBA32EE7-3A2A-DC45-80ED-ADE2A473BB8D}" destId="{21939A10-52C2-D04E-9C99-0369DDB0F683}" srcOrd="3" destOrd="0" presId="urn:microsoft.com/office/officeart/2008/layout/HalfCircleOrganizationChart"/>
    <dgm:cxn modelId="{B853BB3C-E356-2E41-B986-81C47A764039}" type="presParOf" srcId="{62748A67-377D-FA48-A802-B52FAF7A1F94}" destId="{46970119-35B6-9944-B7EB-261AC2AB0635}" srcOrd="1" destOrd="0" presId="urn:microsoft.com/office/officeart/2008/layout/HalfCircleOrganizationChart"/>
    <dgm:cxn modelId="{1504311E-D2E8-9145-AFD1-768E312A8DB8}" type="presParOf" srcId="{46970119-35B6-9944-B7EB-261AC2AB0635}" destId="{07380D7F-603E-C543-8441-51E95CC4AA49}" srcOrd="0" destOrd="0" presId="urn:microsoft.com/office/officeart/2008/layout/HalfCircleOrganizationChart"/>
    <dgm:cxn modelId="{8C179010-ABAB-9E4B-B7DA-A299F7E71317}" type="presParOf" srcId="{46970119-35B6-9944-B7EB-261AC2AB0635}" destId="{B205BA21-0741-0543-BFF1-401B9C47BC3A}" srcOrd="1" destOrd="0" presId="urn:microsoft.com/office/officeart/2008/layout/HalfCircleOrganizationChart"/>
    <dgm:cxn modelId="{D062A0CC-932F-A64F-B3CA-AB11B716521B}" type="presParOf" srcId="{B205BA21-0741-0543-BFF1-401B9C47BC3A}" destId="{0C09EDD9-9A86-274E-95EC-E24490E216CF}" srcOrd="0" destOrd="0" presId="urn:microsoft.com/office/officeart/2008/layout/HalfCircleOrganizationChart"/>
    <dgm:cxn modelId="{C09EAE9F-6C41-B84A-A0C8-24AC3359D767}" type="presParOf" srcId="{0C09EDD9-9A86-274E-95EC-E24490E216CF}" destId="{C40233D5-F58E-B242-89DF-C61FBB6BC87D}" srcOrd="0" destOrd="0" presId="urn:microsoft.com/office/officeart/2008/layout/HalfCircleOrganizationChart"/>
    <dgm:cxn modelId="{6CFD61B6-2AD9-A94E-8FC1-D4DB3D155E21}" type="presParOf" srcId="{0C09EDD9-9A86-274E-95EC-E24490E216CF}" destId="{AA5AAF57-EAF1-774F-BAB8-C892BD7BAE4F}" srcOrd="1" destOrd="0" presId="urn:microsoft.com/office/officeart/2008/layout/HalfCircleOrganizationChart"/>
    <dgm:cxn modelId="{D7A59CCB-AE02-DF41-A3C4-C783CDCCA3E0}" type="presParOf" srcId="{0C09EDD9-9A86-274E-95EC-E24490E216CF}" destId="{7B2BCC02-4250-454A-A287-60E9E9DD300E}" srcOrd="2" destOrd="0" presId="urn:microsoft.com/office/officeart/2008/layout/HalfCircleOrganizationChart"/>
    <dgm:cxn modelId="{73B361F9-6B2A-2C49-B0FD-C2A624DC149F}" type="presParOf" srcId="{0C09EDD9-9A86-274E-95EC-E24490E216CF}" destId="{6F81D900-5EA8-2747-9628-521022CDA5F6}" srcOrd="3" destOrd="0" presId="urn:microsoft.com/office/officeart/2008/layout/HalfCircleOrganizationChart"/>
    <dgm:cxn modelId="{0E0A6B31-E4B0-9A4F-BC45-4DEA05087078}" type="presParOf" srcId="{B205BA21-0741-0543-BFF1-401B9C47BC3A}" destId="{379B7A03-6F16-D643-9016-23B5507512B9}" srcOrd="1" destOrd="0" presId="urn:microsoft.com/office/officeart/2008/layout/HalfCircleOrganizationChart"/>
    <dgm:cxn modelId="{2C39191E-79F1-8342-A277-B8C172D0D79C}" type="presParOf" srcId="{B205BA21-0741-0543-BFF1-401B9C47BC3A}" destId="{F820587D-909E-034B-A88A-13F68972075E}" srcOrd="2" destOrd="0" presId="urn:microsoft.com/office/officeart/2008/layout/HalfCircleOrganizationChart"/>
    <dgm:cxn modelId="{112277FA-C879-4846-8842-CE3A62CC74D6}" type="presParOf" srcId="{62748A67-377D-FA48-A802-B52FAF7A1F94}" destId="{89F8B648-4FAE-6646-9B18-11F51BF6DFD4}" srcOrd="2" destOrd="0" presId="urn:microsoft.com/office/officeart/2008/layout/HalfCircleOrganizationChart"/>
    <dgm:cxn modelId="{3B6778A0-D378-244D-B4BA-0D563477D464}" type="presParOf" srcId="{71E2F7B3-6092-BC42-9E14-ED1EC4724099}" destId="{5E75E796-C125-454C-A36D-C47EBEBDD1E8}" srcOrd="1" destOrd="0" presId="urn:microsoft.com/office/officeart/2008/layout/HalfCircleOrganizationChart"/>
    <dgm:cxn modelId="{99988A84-A28A-1042-88FA-67558155ED6C}" type="presParOf" srcId="{5E75E796-C125-454C-A36D-C47EBEBDD1E8}" destId="{0F926550-4010-D548-A931-8402A2197847}" srcOrd="0" destOrd="0" presId="urn:microsoft.com/office/officeart/2008/layout/HalfCircleOrganizationChart"/>
    <dgm:cxn modelId="{EC8BA33E-5633-D449-8FD7-DCADE0160944}" type="presParOf" srcId="{0F926550-4010-D548-A931-8402A2197847}" destId="{4C7DDC2B-0DD3-8646-ABF6-1DD4C6614F24}" srcOrd="0" destOrd="0" presId="urn:microsoft.com/office/officeart/2008/layout/HalfCircleOrganizationChart"/>
    <dgm:cxn modelId="{B7B8D26B-52EC-5D4E-AF9C-D8DB07A77E8E}" type="presParOf" srcId="{0F926550-4010-D548-A931-8402A2197847}" destId="{F5E0785F-C178-3141-8560-05280FCC02F2}" srcOrd="1" destOrd="0" presId="urn:microsoft.com/office/officeart/2008/layout/HalfCircleOrganizationChart"/>
    <dgm:cxn modelId="{95436883-92CA-2442-9336-CF665AFD4B11}" type="presParOf" srcId="{0F926550-4010-D548-A931-8402A2197847}" destId="{97B69406-47C6-A141-A08D-1D3603BC2311}" srcOrd="2" destOrd="0" presId="urn:microsoft.com/office/officeart/2008/layout/HalfCircleOrganizationChart"/>
    <dgm:cxn modelId="{C3B678C5-BA6A-4343-B712-192982A41484}" type="presParOf" srcId="{0F926550-4010-D548-A931-8402A2197847}" destId="{30021C9B-C7D2-7C44-93A9-7D27F2315C2F}" srcOrd="3" destOrd="0" presId="urn:microsoft.com/office/officeart/2008/layout/HalfCircleOrganizationChart"/>
    <dgm:cxn modelId="{2B1E4FD1-3508-4C4E-82B9-E83481F275C6}" type="presParOf" srcId="{5E75E796-C125-454C-A36D-C47EBEBDD1E8}" destId="{74D8884F-8CD2-F843-9E15-A0D9FA684C79}" srcOrd="1" destOrd="0" presId="urn:microsoft.com/office/officeart/2008/layout/HalfCircleOrganizationChart"/>
    <dgm:cxn modelId="{96DE2FBD-2353-BF4F-89FE-0C7A91A44209}" type="presParOf" srcId="{74D8884F-8CD2-F843-9E15-A0D9FA684C79}" destId="{15A11A9A-F0C6-4649-9217-5515AF013A50}" srcOrd="0" destOrd="0" presId="urn:microsoft.com/office/officeart/2008/layout/HalfCircleOrganizationChart"/>
    <dgm:cxn modelId="{8D476690-5EA4-2D40-9FEF-0B32EFF75EE3}" type="presParOf" srcId="{74D8884F-8CD2-F843-9E15-A0D9FA684C79}" destId="{31870E1B-A78E-5940-92A1-21513BB0E6BF}" srcOrd="1" destOrd="0" presId="urn:microsoft.com/office/officeart/2008/layout/HalfCircleOrganizationChart"/>
    <dgm:cxn modelId="{D4467C86-5AAC-B74B-81D8-B7B7566428D7}" type="presParOf" srcId="{31870E1B-A78E-5940-92A1-21513BB0E6BF}" destId="{F22A6882-7DBB-7C49-B9AE-8FB19B633704}" srcOrd="0" destOrd="0" presId="urn:microsoft.com/office/officeart/2008/layout/HalfCircleOrganizationChart"/>
    <dgm:cxn modelId="{03B4D745-A729-6649-AC22-C826E14782A5}" type="presParOf" srcId="{F22A6882-7DBB-7C49-B9AE-8FB19B633704}" destId="{3E26C303-0E08-904E-91E0-A48082DCDF42}" srcOrd="0" destOrd="0" presId="urn:microsoft.com/office/officeart/2008/layout/HalfCircleOrganizationChart"/>
    <dgm:cxn modelId="{B2071C4A-FAF8-B04A-8E46-43943FB30393}" type="presParOf" srcId="{F22A6882-7DBB-7C49-B9AE-8FB19B633704}" destId="{3A5640E4-5522-0B40-AE57-BA98A300423B}" srcOrd="1" destOrd="0" presId="urn:microsoft.com/office/officeart/2008/layout/HalfCircleOrganizationChart"/>
    <dgm:cxn modelId="{3D9E69CC-829B-2C43-A1C6-9678FA6D5F5A}" type="presParOf" srcId="{F22A6882-7DBB-7C49-B9AE-8FB19B633704}" destId="{C0DDB4D9-3CCF-4F4F-8AF0-DADDABE619F9}" srcOrd="2" destOrd="0" presId="urn:microsoft.com/office/officeart/2008/layout/HalfCircleOrganizationChart"/>
    <dgm:cxn modelId="{719F393C-37E5-5D49-B2C9-45B251B23838}" type="presParOf" srcId="{F22A6882-7DBB-7C49-B9AE-8FB19B633704}" destId="{8C2C6230-8858-2341-B7A0-B81F3E855DA0}" srcOrd="3" destOrd="0" presId="urn:microsoft.com/office/officeart/2008/layout/HalfCircleOrganizationChart"/>
    <dgm:cxn modelId="{CDC6864D-2E71-2E47-AB5C-55478026C9CA}" type="presParOf" srcId="{31870E1B-A78E-5940-92A1-21513BB0E6BF}" destId="{8783D474-FD82-DD4A-A847-DACAD639A027}" srcOrd="1" destOrd="0" presId="urn:microsoft.com/office/officeart/2008/layout/HalfCircleOrganizationChart"/>
    <dgm:cxn modelId="{27B19207-7EB7-5844-A078-F6033502168E}" type="presParOf" srcId="{31870E1B-A78E-5940-92A1-21513BB0E6BF}" destId="{E52B1625-AC70-E148-951B-D780DB5DF7D4}" srcOrd="2" destOrd="0" presId="urn:microsoft.com/office/officeart/2008/layout/HalfCircleOrganizationChart"/>
    <dgm:cxn modelId="{50FEC55E-F815-1F45-9F0C-B0227F48C514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divulgación del informe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F58A870-1856-534C-8E0A-CD4BA57E4FE5}">
      <dgm:prSet phldrT="[Texto]" custT="1"/>
      <dgm:spPr/>
      <dgm:t>
        <a:bodyPr/>
        <a:lstStyle/>
        <a:p>
          <a:r>
            <a:rPr lang="es-ES" sz="1400" dirty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Comunicado de prensa en la pagina de </a:t>
          </a:r>
          <a:r>
            <a:rPr lang="es-ES" sz="1400" dirty="0" err="1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MinTIC</a:t>
          </a:r>
          <a:r>
            <a:rPr lang="es-ES" sz="1400" dirty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 (POR DEFINIR FECHA)</a:t>
          </a:r>
        </a:p>
      </dgm:t>
    </dgm:pt>
    <dgm:pt modelId="{8C530203-C177-1840-9235-27A350689D08}" type="par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9124FB4-2D4D-7C4A-86D4-22D21526164F}" type="sib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1600" dirty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20 de diciembre de 2018</a:t>
          </a: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8"/>
      <dgm:spPr/>
    </dgm:pt>
    <dgm:pt modelId="{C4B7E8DB-561B-F143-84E1-98A605156ABF}" type="pres">
      <dgm:prSet presAssocID="{ED44E6B1-AB73-014B-9BA9-8EA9F0CDBBCE}" presName="bottomArc1" presStyleLbl="parChTrans1D1" presStyleIdx="1" presStyleCnt="8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2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8"/>
      <dgm:spPr/>
    </dgm:pt>
    <dgm:pt modelId="{7B2BCC02-4250-454A-A287-60E9E9DD300E}" type="pres">
      <dgm:prSet presAssocID="{791E7BBF-A474-C84F-8530-EC158198FB4B}" presName="bottomArc2" presStyleLbl="parChTrans1D1" presStyleIdx="3" presStyleCnt="8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8"/>
      <dgm:spPr/>
    </dgm:pt>
    <dgm:pt modelId="{97B69406-47C6-A141-A08D-1D3603BC2311}" type="pres">
      <dgm:prSet presAssocID="{9A379C43-F480-D547-8897-8A0D16C011BB}" presName="bottomArc1" presStyleLbl="parChTrans1D1" presStyleIdx="5" presStyleCnt="8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15A11A9A-F0C6-4649-9217-5515AF013A50}" type="pres">
      <dgm:prSet presAssocID="{8C530203-C177-1840-9235-27A350689D08}" presName="Name28" presStyleLbl="parChTrans1D2" presStyleIdx="1" presStyleCnt="2"/>
      <dgm:spPr/>
    </dgm:pt>
    <dgm:pt modelId="{31870E1B-A78E-5940-92A1-21513BB0E6BF}" type="pres">
      <dgm:prSet presAssocID="{2F58A870-1856-534C-8E0A-CD4BA57E4FE5}" presName="hierRoot2" presStyleCnt="0">
        <dgm:presLayoutVars>
          <dgm:hierBranch val="init"/>
        </dgm:presLayoutVars>
      </dgm:prSet>
      <dgm:spPr/>
    </dgm:pt>
    <dgm:pt modelId="{F22A6882-7DBB-7C49-B9AE-8FB19B633704}" type="pres">
      <dgm:prSet presAssocID="{2F58A870-1856-534C-8E0A-CD4BA57E4FE5}" presName="rootComposite2" presStyleCnt="0"/>
      <dgm:spPr/>
    </dgm:pt>
    <dgm:pt modelId="{3E26C303-0E08-904E-91E0-A48082DCDF42}" type="pres">
      <dgm:prSet presAssocID="{2F58A870-1856-534C-8E0A-CD4BA57E4FE5}" presName="rootText2" presStyleLbl="alignAcc1" presStyleIdx="0" presStyleCnt="0">
        <dgm:presLayoutVars>
          <dgm:chPref val="3"/>
        </dgm:presLayoutVars>
      </dgm:prSet>
      <dgm:spPr/>
    </dgm:pt>
    <dgm:pt modelId="{3A5640E4-5522-0B40-AE57-BA98A300423B}" type="pres">
      <dgm:prSet presAssocID="{2F58A870-1856-534C-8E0A-CD4BA57E4FE5}" presName="topArc2" presStyleLbl="parChTrans1D1" presStyleIdx="6" presStyleCnt="8"/>
      <dgm:spPr/>
    </dgm:pt>
    <dgm:pt modelId="{C0DDB4D9-3CCF-4F4F-8AF0-DADDABE619F9}" type="pres">
      <dgm:prSet presAssocID="{2F58A870-1856-534C-8E0A-CD4BA57E4FE5}" presName="bottomArc2" presStyleLbl="parChTrans1D1" presStyleIdx="7" presStyleCnt="8"/>
      <dgm:spPr/>
    </dgm:pt>
    <dgm:pt modelId="{8C2C6230-8858-2341-B7A0-B81F3E855DA0}" type="pres">
      <dgm:prSet presAssocID="{2F58A870-1856-534C-8E0A-CD4BA57E4FE5}" presName="topConnNode2" presStyleLbl="node2" presStyleIdx="0" presStyleCnt="0"/>
      <dgm:spPr/>
    </dgm:pt>
    <dgm:pt modelId="{8783D474-FD82-DD4A-A847-DACAD639A027}" type="pres">
      <dgm:prSet presAssocID="{2F58A870-1856-534C-8E0A-CD4BA57E4FE5}" presName="hierChild4" presStyleCnt="0"/>
      <dgm:spPr/>
    </dgm:pt>
    <dgm:pt modelId="{E52B1625-AC70-E148-951B-D780DB5DF7D4}" type="pres">
      <dgm:prSet presAssocID="{2F58A870-1856-534C-8E0A-CD4BA57E4FE5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0AB29926-ED6C-6F44-B43A-F72B0AB2DCBD}" type="presOf" srcId="{8C530203-C177-1840-9235-27A350689D08}" destId="{15A11A9A-F0C6-4649-9217-5515AF013A50}" srcOrd="0" destOrd="0" presId="urn:microsoft.com/office/officeart/2008/layout/HalfCircleOrganizationChart"/>
    <dgm:cxn modelId="{702DB75E-9284-7240-8C7F-CAF9EF07A197}" type="presOf" srcId="{2F58A870-1856-534C-8E0A-CD4BA57E4FE5}" destId="{3E26C303-0E08-904E-91E0-A48082DCDF42}" srcOrd="0" destOrd="0" presId="urn:microsoft.com/office/officeart/2008/layout/HalfCircleOrganizationChart"/>
    <dgm:cxn modelId="{52603962-55FF-8745-8C78-63BE2ACF1A8D}" type="presOf" srcId="{9A379C43-F480-D547-8897-8A0D16C011BB}" destId="{30021C9B-C7D2-7C44-93A9-7D27F2315C2F}" srcOrd="1" destOrd="0" presId="urn:microsoft.com/office/officeart/2008/layout/HalfCircleOrganizationChart"/>
    <dgm:cxn modelId="{3F65906C-3541-D047-95AE-094CBDE676F6}" srcId="{9A379C43-F480-D547-8897-8A0D16C011BB}" destId="{2F58A870-1856-534C-8E0A-CD4BA57E4FE5}" srcOrd="0" destOrd="0" parTransId="{8C530203-C177-1840-9235-27A350689D08}" sibTransId="{C9124FB4-2D4D-7C4A-86D4-22D21526164F}"/>
    <dgm:cxn modelId="{9788054F-62CF-1849-A37D-9C1670A16175}" type="presOf" srcId="{DB6768E8-ED1C-8146-810C-557BD9449728}" destId="{07380D7F-603E-C543-8441-51E95CC4AA49}" srcOrd="0" destOrd="0" presId="urn:microsoft.com/office/officeart/2008/layout/HalfCircleOrganizationChart"/>
    <dgm:cxn modelId="{8FBB6F71-461E-424C-BF55-5C4899EC9433}" type="presOf" srcId="{ED44E6B1-AB73-014B-9BA9-8EA9F0CDBBCE}" destId="{16AA9619-8027-7448-9B5F-F09BB7415BBC}" srcOrd="0" destOrd="0" presId="urn:microsoft.com/office/officeart/2008/layout/HalfCircleOrganizationChart"/>
    <dgm:cxn modelId="{9B272658-83D5-B742-84EC-99096927E7F0}" type="presOf" srcId="{3F14E35D-A4F9-C64E-BA63-F79BD3E30231}" destId="{71E2F7B3-6092-BC42-9E14-ED1EC4724099}" srcOrd="0" destOrd="0" presId="urn:microsoft.com/office/officeart/2008/layout/HalfCircleOrganizationChart"/>
    <dgm:cxn modelId="{BEF2907A-3F10-6540-8AAB-AD972DE4DCC8}" type="presOf" srcId="{9A379C43-F480-D547-8897-8A0D16C011BB}" destId="{4C7DDC2B-0DD3-8646-ABF6-1DD4C6614F24}" srcOrd="0" destOrd="0" presId="urn:microsoft.com/office/officeart/2008/layout/HalfCircleOrganizationChart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AF029EBC-562B-3D44-B82C-D81E4ABE22D1}" type="presOf" srcId="{791E7BBF-A474-C84F-8530-EC158198FB4B}" destId="{C40233D5-F58E-B242-89DF-C61FBB6BC87D}" srcOrd="0" destOrd="0" presId="urn:microsoft.com/office/officeart/2008/layout/HalfCircleOrganizationChart"/>
    <dgm:cxn modelId="{E48CEDC6-6197-CD4C-918C-CA030B1392E0}" type="presOf" srcId="{ED44E6B1-AB73-014B-9BA9-8EA9F0CDBBCE}" destId="{21939A10-52C2-D04E-9C99-0369DDB0F683}" srcOrd="1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5F81AEE7-9DA5-E045-9866-B48051AACC8E}" type="presOf" srcId="{2F58A870-1856-534C-8E0A-CD4BA57E4FE5}" destId="{8C2C6230-8858-2341-B7A0-B81F3E855DA0}" srcOrd="1" destOrd="0" presId="urn:microsoft.com/office/officeart/2008/layout/HalfCircleOrganizationChart"/>
    <dgm:cxn modelId="{936935FC-F352-8F40-BC0F-18A03A70F6E0}" type="presOf" srcId="{791E7BBF-A474-C84F-8530-EC158198FB4B}" destId="{6F81D900-5EA8-2747-9628-521022CDA5F6}" srcOrd="1" destOrd="0" presId="urn:microsoft.com/office/officeart/2008/layout/HalfCircleOrganizationChart"/>
    <dgm:cxn modelId="{2CC4E48F-01CA-AA4C-BF70-AF85DD4D5A30}" type="presParOf" srcId="{71E2F7B3-6092-BC42-9E14-ED1EC4724099}" destId="{62748A67-377D-FA48-A802-B52FAF7A1F94}" srcOrd="0" destOrd="0" presId="urn:microsoft.com/office/officeart/2008/layout/HalfCircleOrganizationChart"/>
    <dgm:cxn modelId="{8DDD94ED-2E52-8341-9D7A-ACE475F0ECA2}" type="presParOf" srcId="{62748A67-377D-FA48-A802-B52FAF7A1F94}" destId="{CBA32EE7-3A2A-DC45-80ED-ADE2A473BB8D}" srcOrd="0" destOrd="0" presId="urn:microsoft.com/office/officeart/2008/layout/HalfCircleOrganizationChart"/>
    <dgm:cxn modelId="{EA7BD388-3716-9A48-B4F7-C751DAF2413A}" type="presParOf" srcId="{CBA32EE7-3A2A-DC45-80ED-ADE2A473BB8D}" destId="{16AA9619-8027-7448-9B5F-F09BB7415BBC}" srcOrd="0" destOrd="0" presId="urn:microsoft.com/office/officeart/2008/layout/HalfCircleOrganizationChart"/>
    <dgm:cxn modelId="{A1E82D25-6FCF-ED45-AB3C-94006ACB97AC}" type="presParOf" srcId="{CBA32EE7-3A2A-DC45-80ED-ADE2A473BB8D}" destId="{C635BD94-BBC8-0844-832C-568926F9C5F1}" srcOrd="1" destOrd="0" presId="urn:microsoft.com/office/officeart/2008/layout/HalfCircleOrganizationChart"/>
    <dgm:cxn modelId="{507EC82E-41E6-3645-A736-85EDC30E97B8}" type="presParOf" srcId="{CBA32EE7-3A2A-DC45-80ED-ADE2A473BB8D}" destId="{C4B7E8DB-561B-F143-84E1-98A605156ABF}" srcOrd="2" destOrd="0" presId="urn:microsoft.com/office/officeart/2008/layout/HalfCircleOrganizationChart"/>
    <dgm:cxn modelId="{E0C37593-16FD-164F-B609-09873FA7E923}" type="presParOf" srcId="{CBA32EE7-3A2A-DC45-80ED-ADE2A473BB8D}" destId="{21939A10-52C2-D04E-9C99-0369DDB0F683}" srcOrd="3" destOrd="0" presId="urn:microsoft.com/office/officeart/2008/layout/HalfCircleOrganizationChart"/>
    <dgm:cxn modelId="{7FEC38F7-D1C3-804E-8665-E0E9B68DB2E2}" type="presParOf" srcId="{62748A67-377D-FA48-A802-B52FAF7A1F94}" destId="{46970119-35B6-9944-B7EB-261AC2AB0635}" srcOrd="1" destOrd="0" presId="urn:microsoft.com/office/officeart/2008/layout/HalfCircleOrganizationChart"/>
    <dgm:cxn modelId="{8D570DF5-E8F6-C740-8D75-37C8B897F2E5}" type="presParOf" srcId="{46970119-35B6-9944-B7EB-261AC2AB0635}" destId="{07380D7F-603E-C543-8441-51E95CC4AA49}" srcOrd="0" destOrd="0" presId="urn:microsoft.com/office/officeart/2008/layout/HalfCircleOrganizationChart"/>
    <dgm:cxn modelId="{8D9E0920-1AD0-4C47-997E-0A4151F38316}" type="presParOf" srcId="{46970119-35B6-9944-B7EB-261AC2AB0635}" destId="{B205BA21-0741-0543-BFF1-401B9C47BC3A}" srcOrd="1" destOrd="0" presId="urn:microsoft.com/office/officeart/2008/layout/HalfCircleOrganizationChart"/>
    <dgm:cxn modelId="{483A306C-BA7F-9F41-8B67-1061285901BF}" type="presParOf" srcId="{B205BA21-0741-0543-BFF1-401B9C47BC3A}" destId="{0C09EDD9-9A86-274E-95EC-E24490E216CF}" srcOrd="0" destOrd="0" presId="urn:microsoft.com/office/officeart/2008/layout/HalfCircleOrganizationChart"/>
    <dgm:cxn modelId="{EA500C39-C8A0-1949-87E4-014F3B55326C}" type="presParOf" srcId="{0C09EDD9-9A86-274E-95EC-E24490E216CF}" destId="{C40233D5-F58E-B242-89DF-C61FBB6BC87D}" srcOrd="0" destOrd="0" presId="urn:microsoft.com/office/officeart/2008/layout/HalfCircleOrganizationChart"/>
    <dgm:cxn modelId="{36FC298D-140B-C84C-BFE3-294BA187EB30}" type="presParOf" srcId="{0C09EDD9-9A86-274E-95EC-E24490E216CF}" destId="{AA5AAF57-EAF1-774F-BAB8-C892BD7BAE4F}" srcOrd="1" destOrd="0" presId="urn:microsoft.com/office/officeart/2008/layout/HalfCircleOrganizationChart"/>
    <dgm:cxn modelId="{C846425F-874F-E148-A199-5ED9D5D93456}" type="presParOf" srcId="{0C09EDD9-9A86-274E-95EC-E24490E216CF}" destId="{7B2BCC02-4250-454A-A287-60E9E9DD300E}" srcOrd="2" destOrd="0" presId="urn:microsoft.com/office/officeart/2008/layout/HalfCircleOrganizationChart"/>
    <dgm:cxn modelId="{25E18B6F-7C62-7445-B654-39957E3E1B2E}" type="presParOf" srcId="{0C09EDD9-9A86-274E-95EC-E24490E216CF}" destId="{6F81D900-5EA8-2747-9628-521022CDA5F6}" srcOrd="3" destOrd="0" presId="urn:microsoft.com/office/officeart/2008/layout/HalfCircleOrganizationChart"/>
    <dgm:cxn modelId="{161BAA3E-1842-F248-8407-E947C617943C}" type="presParOf" srcId="{B205BA21-0741-0543-BFF1-401B9C47BC3A}" destId="{379B7A03-6F16-D643-9016-23B5507512B9}" srcOrd="1" destOrd="0" presId="urn:microsoft.com/office/officeart/2008/layout/HalfCircleOrganizationChart"/>
    <dgm:cxn modelId="{0A462B42-6BB6-774C-AA77-6C1038F5053F}" type="presParOf" srcId="{B205BA21-0741-0543-BFF1-401B9C47BC3A}" destId="{F820587D-909E-034B-A88A-13F68972075E}" srcOrd="2" destOrd="0" presId="urn:microsoft.com/office/officeart/2008/layout/HalfCircleOrganizationChart"/>
    <dgm:cxn modelId="{B6528818-599C-DE46-B21D-3AFF27AB7F73}" type="presParOf" srcId="{62748A67-377D-FA48-A802-B52FAF7A1F94}" destId="{89F8B648-4FAE-6646-9B18-11F51BF6DFD4}" srcOrd="2" destOrd="0" presId="urn:microsoft.com/office/officeart/2008/layout/HalfCircleOrganizationChart"/>
    <dgm:cxn modelId="{BFD5EE97-D2C3-6F46-A387-887FF7618B79}" type="presParOf" srcId="{71E2F7B3-6092-BC42-9E14-ED1EC4724099}" destId="{5E75E796-C125-454C-A36D-C47EBEBDD1E8}" srcOrd="1" destOrd="0" presId="urn:microsoft.com/office/officeart/2008/layout/HalfCircleOrganizationChart"/>
    <dgm:cxn modelId="{1DA2AF5A-238C-6D43-9ABF-51B1A425A6E3}" type="presParOf" srcId="{5E75E796-C125-454C-A36D-C47EBEBDD1E8}" destId="{0F926550-4010-D548-A931-8402A2197847}" srcOrd="0" destOrd="0" presId="urn:microsoft.com/office/officeart/2008/layout/HalfCircleOrganizationChart"/>
    <dgm:cxn modelId="{C3BBD680-4AC0-9E40-8240-76D497E38EB6}" type="presParOf" srcId="{0F926550-4010-D548-A931-8402A2197847}" destId="{4C7DDC2B-0DD3-8646-ABF6-1DD4C6614F24}" srcOrd="0" destOrd="0" presId="urn:microsoft.com/office/officeart/2008/layout/HalfCircleOrganizationChart"/>
    <dgm:cxn modelId="{2699BEFF-19DD-804C-A52F-DD4539C3DB39}" type="presParOf" srcId="{0F926550-4010-D548-A931-8402A2197847}" destId="{F5E0785F-C178-3141-8560-05280FCC02F2}" srcOrd="1" destOrd="0" presId="urn:microsoft.com/office/officeart/2008/layout/HalfCircleOrganizationChart"/>
    <dgm:cxn modelId="{74CB535E-1FB2-7A4F-90AF-CA2126014DCC}" type="presParOf" srcId="{0F926550-4010-D548-A931-8402A2197847}" destId="{97B69406-47C6-A141-A08D-1D3603BC2311}" srcOrd="2" destOrd="0" presId="urn:microsoft.com/office/officeart/2008/layout/HalfCircleOrganizationChart"/>
    <dgm:cxn modelId="{3CEDE49C-72E1-7349-9049-41435FD7DF37}" type="presParOf" srcId="{0F926550-4010-D548-A931-8402A2197847}" destId="{30021C9B-C7D2-7C44-93A9-7D27F2315C2F}" srcOrd="3" destOrd="0" presId="urn:microsoft.com/office/officeart/2008/layout/HalfCircleOrganizationChart"/>
    <dgm:cxn modelId="{4547F6DD-6F7E-F54C-AD05-A87B1C65F468}" type="presParOf" srcId="{5E75E796-C125-454C-A36D-C47EBEBDD1E8}" destId="{74D8884F-8CD2-F843-9E15-A0D9FA684C79}" srcOrd="1" destOrd="0" presId="urn:microsoft.com/office/officeart/2008/layout/HalfCircleOrganizationChart"/>
    <dgm:cxn modelId="{CD4B809D-1678-3A47-89DF-A35DAA977461}" type="presParOf" srcId="{74D8884F-8CD2-F843-9E15-A0D9FA684C79}" destId="{15A11A9A-F0C6-4649-9217-5515AF013A50}" srcOrd="0" destOrd="0" presId="urn:microsoft.com/office/officeart/2008/layout/HalfCircleOrganizationChart"/>
    <dgm:cxn modelId="{0071E4E7-2FF8-404F-832F-F73B486922CF}" type="presParOf" srcId="{74D8884F-8CD2-F843-9E15-A0D9FA684C79}" destId="{31870E1B-A78E-5940-92A1-21513BB0E6BF}" srcOrd="1" destOrd="0" presId="urn:microsoft.com/office/officeart/2008/layout/HalfCircleOrganizationChart"/>
    <dgm:cxn modelId="{7BB87B9A-3E63-0E45-8963-D7D113708C4B}" type="presParOf" srcId="{31870E1B-A78E-5940-92A1-21513BB0E6BF}" destId="{F22A6882-7DBB-7C49-B9AE-8FB19B633704}" srcOrd="0" destOrd="0" presId="urn:microsoft.com/office/officeart/2008/layout/HalfCircleOrganizationChart"/>
    <dgm:cxn modelId="{9AAA8D27-B88A-FD48-849B-525E7E006A14}" type="presParOf" srcId="{F22A6882-7DBB-7C49-B9AE-8FB19B633704}" destId="{3E26C303-0E08-904E-91E0-A48082DCDF42}" srcOrd="0" destOrd="0" presId="urn:microsoft.com/office/officeart/2008/layout/HalfCircleOrganizationChart"/>
    <dgm:cxn modelId="{FBED75CB-C1CB-C743-9E6E-05D991FFF13F}" type="presParOf" srcId="{F22A6882-7DBB-7C49-B9AE-8FB19B633704}" destId="{3A5640E4-5522-0B40-AE57-BA98A300423B}" srcOrd="1" destOrd="0" presId="urn:microsoft.com/office/officeart/2008/layout/HalfCircleOrganizationChart"/>
    <dgm:cxn modelId="{3C59D69F-01C4-7843-A757-9D1F0D3D6219}" type="presParOf" srcId="{F22A6882-7DBB-7C49-B9AE-8FB19B633704}" destId="{C0DDB4D9-3CCF-4F4F-8AF0-DADDABE619F9}" srcOrd="2" destOrd="0" presId="urn:microsoft.com/office/officeart/2008/layout/HalfCircleOrganizationChart"/>
    <dgm:cxn modelId="{C138935A-799C-EE4F-BC55-220DC02BE6AB}" type="presParOf" srcId="{F22A6882-7DBB-7C49-B9AE-8FB19B633704}" destId="{8C2C6230-8858-2341-B7A0-B81F3E855DA0}" srcOrd="3" destOrd="0" presId="urn:microsoft.com/office/officeart/2008/layout/HalfCircleOrganizationChart"/>
    <dgm:cxn modelId="{4BB9788D-BEE9-2449-97FE-4437381939A0}" type="presParOf" srcId="{31870E1B-A78E-5940-92A1-21513BB0E6BF}" destId="{8783D474-FD82-DD4A-A847-DACAD639A027}" srcOrd="1" destOrd="0" presId="urn:microsoft.com/office/officeart/2008/layout/HalfCircleOrganizationChart"/>
    <dgm:cxn modelId="{A46E5A81-8E1F-544B-80FC-453A8DC871D0}" type="presParOf" srcId="{31870E1B-A78E-5940-92A1-21513BB0E6BF}" destId="{E52B1625-AC70-E148-951B-D780DB5DF7D4}" srcOrd="2" destOrd="0" presId="urn:microsoft.com/office/officeart/2008/layout/HalfCircleOrganizationChart"/>
    <dgm:cxn modelId="{9A617158-1BF6-A34C-85D2-61CF47B0958A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B2933-27E5-F340-A13E-A8FA29337C18}">
      <dsp:nvSpPr>
        <dsp:cNvPr id="0" name=""/>
        <dsp:cNvSpPr/>
      </dsp:nvSpPr>
      <dsp:spPr>
        <a:xfrm>
          <a:off x="2798456" y="20574"/>
          <a:ext cx="2160247" cy="2221911"/>
        </a:xfrm>
        <a:prstGeom prst="ellipse">
          <a:avLst/>
        </a:prstGeom>
        <a:solidFill>
          <a:srgbClr val="000090">
            <a:alpha val="41000"/>
          </a:srgb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Convocatoria a ciudadanos y grupos interesados</a:t>
          </a:r>
        </a:p>
      </dsp:txBody>
      <dsp:txXfrm>
        <a:off x="3047715" y="319677"/>
        <a:ext cx="1661728" cy="705029"/>
      </dsp:txXfrm>
    </dsp:sp>
    <dsp:sp modelId="{0B75312A-5DFF-8442-9195-747E35B2BA86}">
      <dsp:nvSpPr>
        <dsp:cNvPr id="0" name=""/>
        <dsp:cNvSpPr/>
      </dsp:nvSpPr>
      <dsp:spPr>
        <a:xfrm>
          <a:off x="3755140" y="1008090"/>
          <a:ext cx="2139621" cy="2139621"/>
        </a:xfrm>
        <a:prstGeom prst="ellipse">
          <a:avLst/>
        </a:prstGeom>
        <a:solidFill>
          <a:schemeClr val="accent5">
            <a:alpha val="8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99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Recepción de participaciones</a:t>
          </a:r>
        </a:p>
      </dsp:txBody>
      <dsp:txXfrm>
        <a:off x="4907244" y="1254969"/>
        <a:ext cx="822931" cy="1645862"/>
      </dsp:txXfrm>
    </dsp:sp>
    <dsp:sp modelId="{4C88FE36-4A0A-3144-8134-A41515F72A19}">
      <dsp:nvSpPr>
        <dsp:cNvPr id="0" name=""/>
        <dsp:cNvSpPr/>
      </dsp:nvSpPr>
      <dsp:spPr>
        <a:xfrm>
          <a:off x="2808769" y="1954461"/>
          <a:ext cx="2139621" cy="2139621"/>
        </a:xfrm>
        <a:prstGeom prst="ellipse">
          <a:avLst/>
        </a:prstGeom>
        <a:solidFill>
          <a:schemeClr val="accent1">
            <a:shade val="80000"/>
            <a:alpha val="50000"/>
            <a:hueOff val="18"/>
            <a:satOff val="40353"/>
            <a:lumOff val="5920"/>
            <a:alphaOff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Emisión de respuestas a los ciudadanos</a:t>
          </a:r>
        </a:p>
      </dsp:txBody>
      <dsp:txXfrm>
        <a:off x="3055648" y="3127138"/>
        <a:ext cx="1645862" cy="678918"/>
      </dsp:txXfrm>
    </dsp:sp>
    <dsp:sp modelId="{30F9DAE7-B4F3-914F-B324-306DC171B0B0}">
      <dsp:nvSpPr>
        <dsp:cNvPr id="0" name=""/>
        <dsp:cNvSpPr/>
      </dsp:nvSpPr>
      <dsp:spPr>
        <a:xfrm>
          <a:off x="1862398" y="1008090"/>
          <a:ext cx="2139621" cy="2139621"/>
        </a:xfrm>
        <a:prstGeom prst="ellipse">
          <a:avLst/>
        </a:prstGeom>
        <a:solidFill>
          <a:srgbClr val="3366FF">
            <a:alpha val="7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82663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Publicación de informe de resultados</a:t>
          </a:r>
        </a:p>
      </dsp:txBody>
      <dsp:txXfrm>
        <a:off x="2026984" y="1254969"/>
        <a:ext cx="822931" cy="16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879B7-C8CB-BF48-92C3-DBB2A4F9AE83}">
      <dsp:nvSpPr>
        <dsp:cNvPr id="0" name=""/>
        <dsp:cNvSpPr/>
      </dsp:nvSpPr>
      <dsp:spPr>
        <a:xfrm>
          <a:off x="4221981" y="1005440"/>
          <a:ext cx="287139" cy="736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324"/>
              </a:lnTo>
              <a:lnTo>
                <a:pt x="287139" y="479324"/>
              </a:lnTo>
              <a:lnTo>
                <a:pt x="287139" y="73681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1541843" y="1005440"/>
          <a:ext cx="836109" cy="736815"/>
        </a:xfrm>
        <a:custGeom>
          <a:avLst/>
          <a:gdLst/>
          <a:ahLst/>
          <a:cxnLst/>
          <a:rect l="0" t="0" r="0" b="0"/>
          <a:pathLst>
            <a:path>
              <a:moveTo>
                <a:pt x="836109" y="0"/>
              </a:moveTo>
              <a:lnTo>
                <a:pt x="836109" y="479324"/>
              </a:lnTo>
              <a:lnTo>
                <a:pt x="0" y="479324"/>
              </a:lnTo>
              <a:lnTo>
                <a:pt x="0" y="73681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1764879" y="-220706"/>
          <a:ext cx="1226147" cy="122614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1764879" y="-220706"/>
          <a:ext cx="1226147" cy="122614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1151806" y="0"/>
          <a:ext cx="2452294" cy="7847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latin typeface="Century Gothic"/>
              <a:cs typeface="Century Gothic"/>
            </a:rPr>
            <a:t>Fecha del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latin typeface="Century Gothic"/>
              <a:cs typeface="Century Gothic"/>
            </a:rPr>
            <a:t>evento</a:t>
          </a:r>
        </a:p>
      </dsp:txBody>
      <dsp:txXfrm>
        <a:off x="1151806" y="0"/>
        <a:ext cx="2452294" cy="784734"/>
      </dsp:txXfrm>
    </dsp:sp>
    <dsp:sp modelId="{AA5AAF57-EAF1-774F-BAB8-C892BD7BAE4F}">
      <dsp:nvSpPr>
        <dsp:cNvPr id="0" name=""/>
        <dsp:cNvSpPr/>
      </dsp:nvSpPr>
      <dsp:spPr>
        <a:xfrm>
          <a:off x="928769" y="1742256"/>
          <a:ext cx="1226147" cy="122614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928769" y="1742256"/>
          <a:ext cx="1226147" cy="122614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315696" y="1962962"/>
          <a:ext cx="2452294" cy="7847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  <a:latin typeface="Century Gothic"/>
              <a:cs typeface="Century Gothic"/>
            </a:rPr>
            <a:t>20 de Diciembre</a:t>
          </a:r>
        </a:p>
      </dsp:txBody>
      <dsp:txXfrm>
        <a:off x="315696" y="1962962"/>
        <a:ext cx="2452294" cy="784734"/>
      </dsp:txXfrm>
    </dsp:sp>
    <dsp:sp modelId="{F5E0785F-C178-3141-8560-05280FCC02F2}">
      <dsp:nvSpPr>
        <dsp:cNvPr id="0" name=""/>
        <dsp:cNvSpPr/>
      </dsp:nvSpPr>
      <dsp:spPr>
        <a:xfrm>
          <a:off x="3608907" y="-220706"/>
          <a:ext cx="1226147" cy="122614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3608907" y="-220706"/>
          <a:ext cx="1226147" cy="122614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2995833" y="0"/>
          <a:ext cx="2452294" cy="78473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Century Gothic"/>
              <a:cs typeface="Century Gothic"/>
            </a:rPr>
            <a:t>Canales de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  <a:latin typeface="Century Gothic"/>
              <a:cs typeface="Century Gothic"/>
            </a:rPr>
            <a:t>divulgación</a:t>
          </a:r>
        </a:p>
      </dsp:txBody>
      <dsp:txXfrm>
        <a:off x="2995833" y="0"/>
        <a:ext cx="2452294" cy="784734"/>
      </dsp:txXfrm>
    </dsp:sp>
    <dsp:sp modelId="{1EA665B7-768E-1F4F-B9FC-D368EB114D8E}">
      <dsp:nvSpPr>
        <dsp:cNvPr id="0" name=""/>
        <dsp:cNvSpPr/>
      </dsp:nvSpPr>
      <dsp:spPr>
        <a:xfrm>
          <a:off x="3896046" y="1742256"/>
          <a:ext cx="1226147" cy="144766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FFB8A-B43A-8048-B165-3BE51FE548B4}">
      <dsp:nvSpPr>
        <dsp:cNvPr id="0" name=""/>
        <dsp:cNvSpPr/>
      </dsp:nvSpPr>
      <dsp:spPr>
        <a:xfrm>
          <a:off x="3896046" y="1742256"/>
          <a:ext cx="1226147" cy="144766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5EBD1-E01A-D749-819F-6D46FBEB8AC3}">
      <dsp:nvSpPr>
        <dsp:cNvPr id="0" name=""/>
        <dsp:cNvSpPr/>
      </dsp:nvSpPr>
      <dsp:spPr>
        <a:xfrm>
          <a:off x="3282972" y="2002835"/>
          <a:ext cx="2452294" cy="92650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>
              <a:solidFill>
                <a:schemeClr val="bg1"/>
              </a:solidFill>
              <a:latin typeface="Century Gothic"/>
              <a:cs typeface="Century Gothic"/>
            </a:rPr>
            <a:t>Newsletter</a:t>
          </a:r>
          <a:br>
            <a:rPr lang="es-ES" sz="1600" kern="1200" dirty="0">
              <a:solidFill>
                <a:schemeClr val="bg1"/>
              </a:solidFill>
              <a:latin typeface="Century Gothic"/>
              <a:cs typeface="Century Gothic"/>
            </a:rPr>
          </a:br>
          <a:r>
            <a:rPr lang="es-ES" sz="1600" kern="1200" dirty="0">
              <a:solidFill>
                <a:schemeClr val="bg1"/>
              </a:solidFill>
              <a:latin typeface="Century Gothic"/>
              <a:cs typeface="Century Gothic"/>
            </a:rPr>
            <a:t>Twitter de Iván Castaño</a:t>
          </a:r>
          <a:br>
            <a:rPr lang="es-ES" sz="1600" kern="1200" dirty="0">
              <a:solidFill>
                <a:schemeClr val="bg1"/>
              </a:solidFill>
              <a:latin typeface="Century Gothic"/>
              <a:cs typeface="Century Gothic"/>
            </a:rPr>
          </a:br>
          <a:r>
            <a:rPr lang="es-ES" sz="1600" kern="1200" dirty="0">
              <a:solidFill>
                <a:schemeClr val="bg1"/>
              </a:solidFill>
              <a:latin typeface="Century Gothic"/>
              <a:cs typeface="Century Gothic"/>
            </a:rPr>
            <a:t>Redes sociales de Apps.co</a:t>
          </a:r>
        </a:p>
      </dsp:txBody>
      <dsp:txXfrm>
        <a:off x="3282972" y="2002835"/>
        <a:ext cx="2452294" cy="926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1A9A-F0C6-4649-9217-5515AF013A50}">
      <dsp:nvSpPr>
        <dsp:cNvPr id="0" name=""/>
        <dsp:cNvSpPr/>
      </dsp:nvSpPr>
      <dsp:spPr>
        <a:xfrm>
          <a:off x="6155883" y="761695"/>
          <a:ext cx="202295" cy="816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028"/>
              </a:lnTo>
              <a:lnTo>
                <a:pt x="202295" y="621028"/>
              </a:lnTo>
              <a:lnTo>
                <a:pt x="202295" y="81609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2021300" y="761695"/>
          <a:ext cx="633414" cy="709396"/>
        </a:xfrm>
        <a:custGeom>
          <a:avLst/>
          <a:gdLst/>
          <a:ahLst/>
          <a:cxnLst/>
          <a:rect l="0" t="0" r="0" b="0"/>
          <a:pathLst>
            <a:path>
              <a:moveTo>
                <a:pt x="633414" y="0"/>
              </a:moveTo>
              <a:lnTo>
                <a:pt x="633414" y="514328"/>
              </a:lnTo>
              <a:lnTo>
                <a:pt x="0" y="514328"/>
              </a:lnTo>
              <a:lnTo>
                <a:pt x="0" y="70939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2190266" y="-167201"/>
          <a:ext cx="928896" cy="92889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2190266" y="-167201"/>
          <a:ext cx="928896" cy="92889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1725818" y="0"/>
          <a:ext cx="1857793" cy="59449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inicio</a:t>
          </a:r>
        </a:p>
      </dsp:txBody>
      <dsp:txXfrm>
        <a:off x="1725818" y="0"/>
        <a:ext cx="1857793" cy="594493"/>
      </dsp:txXfrm>
    </dsp:sp>
    <dsp:sp modelId="{AA5AAF57-EAF1-774F-BAB8-C892BD7BAE4F}">
      <dsp:nvSpPr>
        <dsp:cNvPr id="0" name=""/>
        <dsp:cNvSpPr/>
      </dsp:nvSpPr>
      <dsp:spPr>
        <a:xfrm>
          <a:off x="1011231" y="1471092"/>
          <a:ext cx="2020136" cy="127284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1011231" y="1471092"/>
          <a:ext cx="2020136" cy="127284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1163" y="1700204"/>
          <a:ext cx="4040272" cy="81462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Las respuestas se dieron inmediatamente el 20 de diciembre de 2018</a:t>
          </a:r>
        </a:p>
      </dsp:txBody>
      <dsp:txXfrm>
        <a:off x="1163" y="1700204"/>
        <a:ext cx="4040272" cy="814622"/>
      </dsp:txXfrm>
    </dsp:sp>
    <dsp:sp modelId="{F5E0785F-C178-3141-8560-05280FCC02F2}">
      <dsp:nvSpPr>
        <dsp:cNvPr id="0" name=""/>
        <dsp:cNvSpPr/>
      </dsp:nvSpPr>
      <dsp:spPr>
        <a:xfrm>
          <a:off x="5691435" y="-167201"/>
          <a:ext cx="928896" cy="928896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5691435" y="-167201"/>
          <a:ext cx="928896" cy="928896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5226987" y="0"/>
          <a:ext cx="1857793" cy="59449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respuesta</a:t>
          </a:r>
        </a:p>
      </dsp:txBody>
      <dsp:txXfrm>
        <a:off x="5226987" y="0"/>
        <a:ext cx="1857793" cy="594493"/>
      </dsp:txXfrm>
    </dsp:sp>
    <dsp:sp modelId="{3A5640E4-5522-0B40-AE57-BA98A300423B}">
      <dsp:nvSpPr>
        <dsp:cNvPr id="0" name=""/>
        <dsp:cNvSpPr/>
      </dsp:nvSpPr>
      <dsp:spPr>
        <a:xfrm>
          <a:off x="5387258" y="1577791"/>
          <a:ext cx="1941839" cy="161720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B4D9-3CCF-4F4F-8AF0-DADDABE619F9}">
      <dsp:nvSpPr>
        <dsp:cNvPr id="0" name=""/>
        <dsp:cNvSpPr/>
      </dsp:nvSpPr>
      <dsp:spPr>
        <a:xfrm>
          <a:off x="5387258" y="1577791"/>
          <a:ext cx="1941839" cy="161720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6C303-0E08-904E-91E0-A48082DCDF42}">
      <dsp:nvSpPr>
        <dsp:cNvPr id="0" name=""/>
        <dsp:cNvSpPr/>
      </dsp:nvSpPr>
      <dsp:spPr>
        <a:xfrm>
          <a:off x="4416339" y="1868889"/>
          <a:ext cx="3883679" cy="10350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kern="1200" dirty="0">
              <a:solidFill>
                <a:schemeClr val="tx1"/>
              </a:solidFill>
              <a:latin typeface="Century Gothic"/>
              <a:cs typeface="Century Gothic"/>
            </a:rPr>
            <a:t>A través de las redes sociales de: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kern="1200" dirty="0">
              <a:solidFill>
                <a:schemeClr val="tx1"/>
              </a:solidFill>
              <a:latin typeface="Century Gothic"/>
              <a:cs typeface="Century Gothic"/>
            </a:rPr>
            <a:t> Jehudi Castro Sierra, Viceministro de Economía Digital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kern="1200" dirty="0">
              <a:solidFill>
                <a:schemeClr val="tx1"/>
              </a:solidFill>
              <a:latin typeface="Century Gothic"/>
              <a:cs typeface="Century Gothic"/>
            </a:rPr>
            <a:t>Iván Castaño, Director de Desarrollo de la Industria TI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200" kern="1200" dirty="0">
              <a:solidFill>
                <a:schemeClr val="tx1"/>
              </a:solidFill>
              <a:latin typeface="Century Gothic"/>
              <a:cs typeface="Century Gothic"/>
            </a:rPr>
            <a:t>Programa Apps.co</a:t>
          </a:r>
        </a:p>
      </dsp:txBody>
      <dsp:txXfrm>
        <a:off x="4416339" y="1868889"/>
        <a:ext cx="3883679" cy="10350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1A9A-F0C6-4649-9217-5515AF013A50}">
      <dsp:nvSpPr>
        <dsp:cNvPr id="0" name=""/>
        <dsp:cNvSpPr/>
      </dsp:nvSpPr>
      <dsp:spPr>
        <a:xfrm>
          <a:off x="4856860" y="1171536"/>
          <a:ext cx="334573" cy="858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881"/>
              </a:lnTo>
              <a:lnTo>
                <a:pt x="334573" y="558881"/>
              </a:lnTo>
              <a:lnTo>
                <a:pt x="334573" y="85890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1733972" y="1171536"/>
          <a:ext cx="974232" cy="858908"/>
        </a:xfrm>
        <a:custGeom>
          <a:avLst/>
          <a:gdLst/>
          <a:ahLst/>
          <a:cxnLst/>
          <a:rect l="0" t="0" r="0" b="0"/>
          <a:pathLst>
            <a:path>
              <a:moveTo>
                <a:pt x="974232" y="0"/>
              </a:moveTo>
              <a:lnTo>
                <a:pt x="974232" y="558881"/>
              </a:lnTo>
              <a:lnTo>
                <a:pt x="0" y="558881"/>
              </a:lnTo>
              <a:lnTo>
                <a:pt x="0" y="85890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1993853" y="-257166"/>
          <a:ext cx="1428703" cy="142870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1993853" y="-257166"/>
          <a:ext cx="1428703" cy="142870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1279501" y="0"/>
          <a:ext cx="2857406" cy="91437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</a:t>
          </a:r>
        </a:p>
      </dsp:txBody>
      <dsp:txXfrm>
        <a:off x="1279501" y="0"/>
        <a:ext cx="2857406" cy="914370"/>
      </dsp:txXfrm>
    </dsp:sp>
    <dsp:sp modelId="{AA5AAF57-EAF1-774F-BAB8-C892BD7BAE4F}">
      <dsp:nvSpPr>
        <dsp:cNvPr id="0" name=""/>
        <dsp:cNvSpPr/>
      </dsp:nvSpPr>
      <dsp:spPr>
        <a:xfrm>
          <a:off x="1019620" y="2030445"/>
          <a:ext cx="1428703" cy="142870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1019620" y="2030445"/>
          <a:ext cx="1428703" cy="142870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305269" y="2287612"/>
          <a:ext cx="2857406" cy="91437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20 de diciembre de 2018</a:t>
          </a:r>
        </a:p>
      </dsp:txBody>
      <dsp:txXfrm>
        <a:off x="305269" y="2287612"/>
        <a:ext cx="2857406" cy="914370"/>
      </dsp:txXfrm>
    </dsp:sp>
    <dsp:sp modelId="{F5E0785F-C178-3141-8560-05280FCC02F2}">
      <dsp:nvSpPr>
        <dsp:cNvPr id="0" name=""/>
        <dsp:cNvSpPr/>
      </dsp:nvSpPr>
      <dsp:spPr>
        <a:xfrm>
          <a:off x="4142509" y="-257166"/>
          <a:ext cx="1428703" cy="142870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4142509" y="-257166"/>
          <a:ext cx="1428703" cy="142870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3428157" y="0"/>
          <a:ext cx="2857406" cy="91437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divulgación del informe</a:t>
          </a:r>
        </a:p>
      </dsp:txBody>
      <dsp:txXfrm>
        <a:off x="3428157" y="0"/>
        <a:ext cx="2857406" cy="914370"/>
      </dsp:txXfrm>
    </dsp:sp>
    <dsp:sp modelId="{3A5640E4-5522-0B40-AE57-BA98A300423B}">
      <dsp:nvSpPr>
        <dsp:cNvPr id="0" name=""/>
        <dsp:cNvSpPr/>
      </dsp:nvSpPr>
      <dsp:spPr>
        <a:xfrm>
          <a:off x="4477082" y="2030445"/>
          <a:ext cx="1428703" cy="1428703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B4D9-3CCF-4F4F-8AF0-DADDABE619F9}">
      <dsp:nvSpPr>
        <dsp:cNvPr id="0" name=""/>
        <dsp:cNvSpPr/>
      </dsp:nvSpPr>
      <dsp:spPr>
        <a:xfrm>
          <a:off x="4477082" y="2030445"/>
          <a:ext cx="1428703" cy="1428703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6C303-0E08-904E-91E0-A48082DCDF42}">
      <dsp:nvSpPr>
        <dsp:cNvPr id="0" name=""/>
        <dsp:cNvSpPr/>
      </dsp:nvSpPr>
      <dsp:spPr>
        <a:xfrm>
          <a:off x="3762731" y="2287612"/>
          <a:ext cx="2857406" cy="914370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Comunicado de prensa en la pagina de </a:t>
          </a:r>
          <a:r>
            <a:rPr lang="es-ES" sz="1400" kern="1200" dirty="0" err="1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MinTIC</a:t>
          </a:r>
          <a:r>
            <a:rPr lang="es-ES" sz="1400" kern="1200" dirty="0">
              <a:solidFill>
                <a:schemeClr val="accent5">
                  <a:lumMod val="75000"/>
                </a:schemeClr>
              </a:solidFill>
              <a:latin typeface="Century Gothic"/>
              <a:cs typeface="Century Gothic"/>
            </a:rPr>
            <a:t> (POR DEFINIR FECHA)</a:t>
          </a:r>
        </a:p>
      </dsp:txBody>
      <dsp:txXfrm>
        <a:off x="3762731" y="2287612"/>
        <a:ext cx="2857406" cy="91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06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95ef59f3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95ef59f3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09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61050eef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61050eef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304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61050eef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61050eef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242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61050eef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61050eef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complej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5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preserve="1">
  <p:cSld name="1_Diapositiva de título">
    <p:bg>
      <p:bgPr>
        <a:solidFill>
          <a:srgbClr val="2D6D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1098468" y="4856142"/>
            <a:ext cx="4292929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368CFB-F97A-724F-B866-B031A5E42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1132" y="2148901"/>
            <a:ext cx="3961255" cy="8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9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 1 1">
  <p:cSld name="Diapositiva de título 1 1">
    <p:bg>
      <p:bgPr>
        <a:solidFill>
          <a:srgbClr val="F42F63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8336496" y="546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8336496" y="-2155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s-CO" sz="700" b="0" i="0" u="none" strike="noStrike" cap="none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700" b="0" i="0" u="none" strike="noStrike" cap="none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6482817" y="0"/>
            <a:ext cx="26661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701EB3-0F8A-EB4C-82DA-AD3685A30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1132" y="2148901"/>
            <a:ext cx="3961255" cy="84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Contenid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69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200" lvl="5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400" lvl="6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600" lvl="7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800" lvl="8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69;p9">
            <a:extLst>
              <a:ext uri="{FF2B5EF4-FFF2-40B4-BE49-F238E27FC236}">
                <a16:creationId xmlns:a16="http://schemas.microsoft.com/office/drawing/2014/main" id="{2B5B85E7-55D9-1849-9025-88BB611185B2}"/>
              </a:ext>
            </a:extLst>
          </p:cNvPr>
          <p:cNvSpPr txBox="1"/>
          <p:nvPr userDrawn="1"/>
        </p:nvSpPr>
        <p:spPr>
          <a:xfrm>
            <a:off x="325914" y="106350"/>
            <a:ext cx="2674738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3768286" y="2553350"/>
            <a:ext cx="4540639" cy="17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CD"/>
              </a:buClr>
              <a:buSzPts val="1100"/>
              <a:buNone/>
              <a:defRPr sz="1100">
                <a:solidFill>
                  <a:srgbClr val="0066CD"/>
                </a:solidFill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6CD"/>
              </a:buClr>
              <a:buSzPts val="1100"/>
              <a:buChar char="•"/>
              <a:defRPr sz="1100">
                <a:solidFill>
                  <a:srgbClr val="0066CD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" name="Google Shape;69;p9">
            <a:extLst>
              <a:ext uri="{FF2B5EF4-FFF2-40B4-BE49-F238E27FC236}">
                <a16:creationId xmlns:a16="http://schemas.microsoft.com/office/drawing/2014/main" id="{B0FD530D-AD5C-A249-8103-BC5722B3A05C}"/>
              </a:ext>
            </a:extLst>
          </p:cNvPr>
          <p:cNvSpPr txBox="1"/>
          <p:nvPr userDrawn="1"/>
        </p:nvSpPr>
        <p:spPr>
          <a:xfrm>
            <a:off x="325914" y="106350"/>
            <a:ext cx="2674738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bg>
      <p:bgPr>
        <a:solidFill>
          <a:srgbClr val="DCEAFB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6336126" y="2553350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-1" y="943597"/>
            <a:ext cx="5314401" cy="355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336126" y="1741117"/>
            <a:ext cx="2351999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8DAA48C1-319E-4249-B3E6-01E8BCCF8C99}"/>
              </a:ext>
            </a:extLst>
          </p:cNvPr>
          <p:cNvSpPr txBox="1"/>
          <p:nvPr userDrawn="1"/>
        </p:nvSpPr>
        <p:spPr>
          <a:xfrm>
            <a:off x="325914" y="106350"/>
            <a:ext cx="2674738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 1">
  <p:cSld name="PICTURE_WITH_CAPTION_TEXT_1">
    <p:bg>
      <p:bgPr>
        <a:solidFill>
          <a:srgbClr val="DCEAF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768726" y="2553350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0" y="0"/>
            <a:ext cx="3423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768724" y="1733025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o destacado">
  <p:cSld name="VERTICAL_TITLE_AND_VERTICAL_TEXT_1">
    <p:bg>
      <p:bgPr>
        <a:solidFill>
          <a:srgbClr val="0856E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3854150" y="887300"/>
            <a:ext cx="4025100" cy="3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Work Sans SemiBold"/>
              <a:buNone/>
              <a:defRPr sz="35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solidFill>
          <a:srgbClr val="DCEAFB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6336125" y="2553348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3768725" y="2553348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984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lvl="1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3768725" y="1733023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000"/>
              <a:buFont typeface="Work Sans Light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0B1724E9-2138-3A42-9837-BCDDBB5D2ECA}"/>
              </a:ext>
            </a:extLst>
          </p:cNvPr>
          <p:cNvSpPr txBox="1"/>
          <p:nvPr userDrawn="1"/>
        </p:nvSpPr>
        <p:spPr>
          <a:xfrm>
            <a:off x="325914" y="106350"/>
            <a:ext cx="2674738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bg>
      <p:bgPr>
        <a:solidFill>
          <a:srgbClr val="F42F6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45771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>
                <a:solidFill>
                  <a:schemeClr val="bg1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la Presidencia de la República.</a:t>
            </a:r>
            <a:endParaRPr sz="600" b="0" i="0" u="none" strike="noStrike" cap="none">
              <a:solidFill>
                <a:schemeClr val="bg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" name="Google Shape;69;p9">
            <a:extLst>
              <a:ext uri="{FF2B5EF4-FFF2-40B4-BE49-F238E27FC236}">
                <a16:creationId xmlns:a16="http://schemas.microsoft.com/office/drawing/2014/main" id="{5351E4E9-B136-EF4F-A363-02A09F0DBDCF}"/>
              </a:ext>
            </a:extLst>
          </p:cNvPr>
          <p:cNvSpPr txBox="1"/>
          <p:nvPr userDrawn="1"/>
        </p:nvSpPr>
        <p:spPr>
          <a:xfrm>
            <a:off x="325914" y="106350"/>
            <a:ext cx="2674738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chemeClr val="bg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600" b="0" i="0" u="none" strike="noStrike" cap="none" dirty="0">
              <a:solidFill>
                <a:schemeClr val="bg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 preserve="1">
  <p:cSld name="1_En blanco">
    <p:bg>
      <p:bgPr>
        <a:solidFill>
          <a:srgbClr val="DCEAF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644575" y="4802700"/>
            <a:ext cx="549751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rPr>
              <a:t>Esta presentación es propiedad intelectual controlada y producida por el Ministerio de Tecnologías de la Información y las Comunicaciones</a:t>
            </a:r>
            <a:endParaRPr sz="600" b="0" i="0" u="none" strike="noStrike" cap="none" dirty="0">
              <a:solidFill>
                <a:srgbClr val="0054B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" name="Google Shape;69;p9">
            <a:extLst>
              <a:ext uri="{FF2B5EF4-FFF2-40B4-BE49-F238E27FC236}">
                <a16:creationId xmlns:a16="http://schemas.microsoft.com/office/drawing/2014/main" id="{2878297F-D1F8-3A48-B1CC-2D20ABA28118}"/>
              </a:ext>
            </a:extLst>
          </p:cNvPr>
          <p:cNvSpPr txBox="1"/>
          <p:nvPr userDrawn="1"/>
        </p:nvSpPr>
        <p:spPr>
          <a:xfrm>
            <a:off x="325914" y="106350"/>
            <a:ext cx="2674738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b="0" i="0" u="none" strike="noStrike" cap="none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Tecnologías de la Información y las Comunicaciones</a:t>
            </a:r>
            <a:endParaRPr sz="600" b="0" i="0" u="none" strike="noStrike" cap="none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05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3300"/>
              <a:buFont typeface="Work Sans"/>
              <a:buNone/>
              <a:defRPr sz="33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E9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5" r:id="rId9"/>
    <p:sldLayoutId id="2147483663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jcastros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712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AF59F0B-A540-4DD1-B053-570F21C3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1259" y="1829448"/>
            <a:ext cx="2352000" cy="2049600"/>
          </a:xfrm>
        </p:spPr>
        <p:txBody>
          <a:bodyPr/>
          <a:lstStyle/>
          <a:p>
            <a:pPr marL="158750" indent="0">
              <a:buNone/>
            </a:pP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  <a:cs typeface="Arial" pitchFamily="34" charset="0"/>
              </a:rPr>
              <a:t>Iván Castaño, Director de Desarrollo de la industria TI </a:t>
            </a: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@ivancastanop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Publicaciones: 6 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Retweets: 20 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Me gusta: 31 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Impresiones: 4.343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Interacciones totales: 280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Ningún comentario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https://twitter.com/ivancastanop/status/1075121460627283968?s=21</a:t>
            </a:r>
            <a:endParaRPr lang="es-CO" sz="14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0DFEFC-CCFA-47BB-85E3-7D2F1AD5E5C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761958" y="1733023"/>
            <a:ext cx="2509301" cy="2049600"/>
          </a:xfrm>
        </p:spPr>
        <p:txBody>
          <a:bodyPr/>
          <a:lstStyle/>
          <a:p>
            <a:pPr marL="158750" indent="0">
              <a:buNone/>
            </a:pPr>
            <a:r>
              <a:rPr lang="es-ES" sz="1400" dirty="0">
                <a:solidFill>
                  <a:schemeClr val="tx1"/>
                </a:solidFill>
              </a:rPr>
              <a:t>Apps.co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@Appsco</a:t>
            </a:r>
            <a:br>
              <a:rPr lang="es-ES" sz="1400" dirty="0">
                <a:solidFill>
                  <a:schemeClr val="tx1"/>
                </a:solidFill>
              </a:rPr>
            </a:b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Publicaciones: 6 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Retweets: 20 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Me gusta: 31 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Impresiones: 4.343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Interacciones totales: 280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Ningún comentario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https://twitter.com/ivancastanop/status/1075121460627283968?s=21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4743932-22CE-4A94-9CC5-D838509C6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4" y="1089223"/>
            <a:ext cx="6152515" cy="643800"/>
          </a:xfrm>
        </p:spPr>
        <p:txBody>
          <a:bodyPr/>
          <a:lstStyle/>
          <a:p>
            <a:r>
              <a:rPr lang="es-ES" sz="3200" b="1" dirty="0">
                <a:solidFill>
                  <a:schemeClr val="tx1"/>
                </a:solidFill>
                <a:latin typeface="Century Gothic"/>
                <a:cs typeface="Century Gothic"/>
              </a:rPr>
              <a:t>Recepción de participaciones</a:t>
            </a:r>
            <a:br>
              <a:rPr lang="es-ES" sz="3200" b="1" dirty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es-CO" dirty="0"/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49F3E5DA-89FA-4671-B177-8CC9803EE411}"/>
              </a:ext>
            </a:extLst>
          </p:cNvPr>
          <p:cNvSpPr txBox="1">
            <a:spLocks/>
          </p:cNvSpPr>
          <p:nvPr/>
        </p:nvSpPr>
        <p:spPr>
          <a:xfrm>
            <a:off x="751204" y="1829448"/>
            <a:ext cx="2860676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100"/>
              <a:buFont typeface="Work Sans Light"/>
              <a:buChar char="•"/>
              <a:defRPr sz="1100" b="0" i="0" u="none" strike="noStrike" cap="none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158750" indent="0">
              <a:buNone/>
            </a:pP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  <a:cs typeface="Arial" pitchFamily="34" charset="0"/>
              </a:rPr>
              <a:t>Jehudi Castro Sierra, Viceministro de Economía Digital </a:t>
            </a:r>
          </a:p>
          <a:p>
            <a:pPr marL="158750" indent="0">
              <a:buNone/>
            </a:pPr>
            <a:r>
              <a:rPr lang="es-CO" sz="1400" b="1" dirty="0">
                <a:solidFill>
                  <a:schemeClr val="tx1"/>
                </a:solidFill>
                <a:latin typeface="Work Sans" panose="020B0604020202020204" charset="0"/>
                <a:hlinkClick r:id="rId2"/>
              </a:rPr>
              <a:t>@</a:t>
            </a:r>
            <a:r>
              <a:rPr lang="es-CO" sz="1400" u="sng" dirty="0" err="1">
                <a:solidFill>
                  <a:schemeClr val="tx1"/>
                </a:solidFill>
                <a:latin typeface="Work Sans" panose="020B0604020202020204" charset="0"/>
                <a:hlinkClick r:id="rId2"/>
              </a:rPr>
              <a:t>jcastros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Publicaciones: 1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RT:11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Me gusta: 19 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Ningún comentario </a:t>
            </a:r>
            <a:b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</a:br>
            <a:r>
              <a:rPr lang="es-ES" sz="1400" dirty="0">
                <a:solidFill>
                  <a:schemeClr val="tx1"/>
                </a:solidFill>
                <a:latin typeface="Work Sans" panose="020B0604020202020204" charset="0"/>
              </a:rPr>
              <a:t>https://twitter.com/jcastros/status/1075126089599672321?s=19</a:t>
            </a:r>
            <a:endParaRPr lang="es-CO" sz="1400"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0E36411-3E59-4E23-9E1F-75D4C27B5346}"/>
              </a:ext>
            </a:extLst>
          </p:cNvPr>
          <p:cNvSpPr/>
          <p:nvPr/>
        </p:nvSpPr>
        <p:spPr>
          <a:xfrm>
            <a:off x="457849" y="406182"/>
            <a:ext cx="33041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Work Sans" panose="020B0604020202020204" charset="0"/>
                <a:cs typeface="Century Gothic"/>
              </a:rPr>
              <a:t>4. Resultados y evidencias por fase</a:t>
            </a:r>
            <a:endParaRPr lang="es-CO" dirty="0">
              <a:latin typeface="Work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1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310C451-7066-4A72-BD48-DFD7CE26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04" y="292843"/>
            <a:ext cx="8164195" cy="643800"/>
          </a:xfrm>
        </p:spPr>
        <p:txBody>
          <a:bodyPr/>
          <a:lstStyle/>
          <a:p>
            <a:r>
              <a:rPr lang="es-ES" sz="2000" dirty="0">
                <a:solidFill>
                  <a:schemeClr val="tx1"/>
                </a:solidFill>
                <a:latin typeface="Century Gothic"/>
                <a:cs typeface="Century Gothic"/>
              </a:rPr>
              <a:t>4. Resultados y evidencias por fase</a:t>
            </a:r>
            <a:br>
              <a:rPr lang="es-ES" sz="3200" dirty="0">
                <a:solidFill>
                  <a:schemeClr val="tx1"/>
                </a:solidFill>
                <a:latin typeface="Century Gothic"/>
                <a:cs typeface="Century Gothic"/>
              </a:rPr>
            </a:br>
            <a:endParaRPr lang="es-CO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3B1E937-E6D9-4B0E-8D59-94D9A27753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503375"/>
              </p:ext>
            </p:extLst>
          </p:nvPr>
        </p:nvGraphicFramePr>
        <p:xfrm>
          <a:off x="545644" y="1294264"/>
          <a:ext cx="831641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322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body" idx="2"/>
          </p:nvPr>
        </p:nvSpPr>
        <p:spPr>
          <a:xfrm>
            <a:off x="441960" y="604468"/>
            <a:ext cx="4541520" cy="38439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58750" indent="0">
              <a:buNone/>
            </a:pPr>
            <a:r>
              <a:rPr lang="es-ES" sz="1800" b="1" dirty="0">
                <a:solidFill>
                  <a:schemeClr val="tx1"/>
                </a:solidFill>
                <a:latin typeface="Century Gothic"/>
                <a:cs typeface="Century Gothic"/>
              </a:rPr>
              <a:t>Recepción de participaciones</a:t>
            </a:r>
          </a:p>
          <a:p>
            <a:pPr marL="0" lvl="0" indent="0" algn="just">
              <a:lnSpc>
                <a:spcPct val="115000"/>
              </a:lnSpc>
              <a:buSzPts val="2100"/>
              <a:buNone/>
            </a:pPr>
            <a:endParaRPr lang="es-ES" sz="13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621012F-9355-46EE-98A5-6568D20B3A79}"/>
              </a:ext>
            </a:extLst>
          </p:cNvPr>
          <p:cNvSpPr/>
          <p:nvPr/>
        </p:nvSpPr>
        <p:spPr>
          <a:xfrm>
            <a:off x="317570" y="155550"/>
            <a:ext cx="4515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2000" dirty="0">
                <a:solidFill>
                  <a:schemeClr val="tx1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A139EC2-441D-4F4B-ACD3-A28870CAF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9649957"/>
              </p:ext>
            </p:extLst>
          </p:nvPr>
        </p:nvGraphicFramePr>
        <p:xfrm>
          <a:off x="1958339" y="1455420"/>
          <a:ext cx="6925407" cy="346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5340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4523106" y="2446670"/>
            <a:ext cx="3790314" cy="2049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lnSpc>
                <a:spcPct val="115000"/>
              </a:lnSpc>
              <a:buSzPts val="2100"/>
            </a:pPr>
            <a:r>
              <a:rPr lang="es-CO" sz="1200" dirty="0">
                <a:solidFill>
                  <a:schemeClr val="tx1"/>
                </a:solidFill>
                <a:latin typeface="Century Gothic"/>
                <a:cs typeface="Century Gothic"/>
              </a:rPr>
              <a:t>Se logró el objetivo de informar a la ciudadanía y grupos interesados </a:t>
            </a:r>
            <a:r>
              <a:rPr lang="es-ES" sz="1200" dirty="0">
                <a:solidFill>
                  <a:schemeClr val="tx1"/>
                </a:solidFill>
                <a:latin typeface="Century Gothic"/>
                <a:cs typeface="Century Gothic"/>
              </a:rPr>
              <a:t>de la Dirección de Desarrollo de la Industria de TI, los logros y retos alcanzados  por la Estrategia de Fortalecimiento de la industria de TI, iniciativa Apps.co e iniciativa de Industrias Creativas Digitales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F4E86653-47D8-4D47-BF08-6E0CF079821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832860" cy="5143500"/>
          </a:xfrm>
          <a:prstGeom prst="rect">
            <a:avLst/>
          </a:prstGeom>
        </p:spPr>
      </p:pic>
      <p:sp>
        <p:nvSpPr>
          <p:cNvPr id="261" name="Google Shape;261;p34"/>
          <p:cNvSpPr txBox="1">
            <a:spLocks noGrp="1"/>
          </p:cNvSpPr>
          <p:nvPr>
            <p:ph type="title"/>
          </p:nvPr>
        </p:nvSpPr>
        <p:spPr>
          <a:xfrm>
            <a:off x="4332604" y="1690900"/>
            <a:ext cx="4307700" cy="643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Work Sans" panose="020B0604020202020204" charset="0"/>
                <a:cs typeface="Century Gothic"/>
              </a:rPr>
              <a:t>4. Publicación de informe de resultados</a:t>
            </a:r>
            <a:endParaRPr dirty="0">
              <a:solidFill>
                <a:schemeClr val="tx1"/>
              </a:solidFill>
              <a:latin typeface="Work Sans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672A2B93-07A1-6B4A-8465-C1C70B743925}"/>
              </a:ext>
            </a:extLst>
          </p:cNvPr>
          <p:cNvGrpSpPr/>
          <p:nvPr/>
        </p:nvGrpSpPr>
        <p:grpSpPr>
          <a:xfrm>
            <a:off x="2422667" y="2110085"/>
            <a:ext cx="4298666" cy="923330"/>
            <a:chOff x="860709" y="901748"/>
            <a:chExt cx="4298666" cy="923330"/>
          </a:xfrm>
        </p:grpSpPr>
        <p:sp>
          <p:nvSpPr>
            <p:cNvPr id="3" name="7 CuadroTexto">
              <a:extLst>
                <a:ext uri="{FF2B5EF4-FFF2-40B4-BE49-F238E27FC236}">
                  <a16:creationId xmlns:a16="http://schemas.microsoft.com/office/drawing/2014/main" id="{B653BC52-DF99-0049-8BA2-41B61EB9A6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0709" y="978693"/>
              <a:ext cx="148790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CO" altLang="es-ES" sz="4400" b="1" dirty="0">
                  <a:solidFill>
                    <a:schemeClr val="bg1"/>
                  </a:solidFill>
                  <a:latin typeface="Work Sans SemiBold" pitchFamily="2" charset="77"/>
                </a:rPr>
                <a:t>2018</a:t>
              </a:r>
            </a:p>
          </p:txBody>
        </p:sp>
        <p:sp>
          <p:nvSpPr>
            <p:cNvPr id="4" name="1 CuadroTexto">
              <a:extLst>
                <a:ext uri="{FF2B5EF4-FFF2-40B4-BE49-F238E27FC236}">
                  <a16:creationId xmlns:a16="http://schemas.microsoft.com/office/drawing/2014/main" id="{C1C12397-E188-7042-A17E-A23DEED36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6884" y="901748"/>
              <a:ext cx="277249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  <a:t>Ministerio de Tecnologías de la</a:t>
              </a:r>
              <a:b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</a:br>
              <a: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  <a:t>Información y las Comunicaciones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  <a:t>Tel:+57(1) 344 34 60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  <a:t>Edif. Murillo Toro Cra. 8a entre calles 12 y 13, Bogotá, Colombia - Código Postal 111711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900" dirty="0">
                  <a:solidFill>
                    <a:schemeClr val="bg1"/>
                  </a:solidFill>
                  <a:latin typeface="Work Sans" pitchFamily="2" charset="77"/>
                </a:rPr>
                <a:t>www.mintic.gov.co</a:t>
              </a:r>
            </a:p>
          </p:txBody>
        </p:sp>
        <p:cxnSp>
          <p:nvCxnSpPr>
            <p:cNvPr id="5" name="3 Conector recto">
              <a:extLst>
                <a:ext uri="{FF2B5EF4-FFF2-40B4-BE49-F238E27FC236}">
                  <a16:creationId xmlns:a16="http://schemas.microsoft.com/office/drawing/2014/main" id="{CCCB73F5-AF37-6D41-9F5D-C218D6BC1E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48617" y="945974"/>
              <a:ext cx="2471" cy="8348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373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6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subTitle" idx="4294967295"/>
          </p:nvPr>
        </p:nvSpPr>
        <p:spPr>
          <a:xfrm>
            <a:off x="6816725" y="4244990"/>
            <a:ext cx="1108075" cy="464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es-ES" altLang="es-CO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28/12/2018 </a:t>
            </a:r>
            <a:endParaRPr sz="1500" b="0" i="0" u="none" strike="noStrike" cap="none" dirty="0">
              <a:solidFill>
                <a:srgbClr val="FFFFFF"/>
              </a:solidFill>
              <a:latin typeface="Work Sans SemiBold"/>
              <a:ea typeface="Work Sans SemiBold"/>
              <a:cs typeface="Work Sans SemiBold"/>
              <a:sym typeface="Work Sans SemiBold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714095" y="1958665"/>
            <a:ext cx="7210705" cy="118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eaLnBrk="1" hangingPunct="1">
              <a:lnSpc>
                <a:spcPts val="4000"/>
              </a:lnSpc>
            </a:pPr>
            <a:br>
              <a:rPr lang="en-GB" sz="2000" b="1" dirty="0">
                <a:solidFill>
                  <a:schemeClr val="bg1"/>
                </a:solidFill>
                <a:latin typeface="Century Gothic" charset="0"/>
              </a:rPr>
            </a:br>
            <a:r>
              <a:rPr lang="en-GB" sz="2000" b="1" dirty="0">
                <a:solidFill>
                  <a:schemeClr val="bg1"/>
                </a:solidFill>
                <a:latin typeface="Century Gothic" charset="0"/>
              </a:rPr>
              <a:t>Informe de Resultados Ejercicio de diálogo</a:t>
            </a:r>
            <a:br>
              <a:rPr lang="en-GB" sz="2000" b="1" dirty="0">
                <a:solidFill>
                  <a:schemeClr val="bg1"/>
                </a:solidFill>
                <a:latin typeface="Century Gothic" charset="0"/>
              </a:rPr>
            </a:br>
            <a:r>
              <a:rPr lang="en-GB" sz="2000" b="1" dirty="0">
                <a:solidFill>
                  <a:schemeClr val="bg1"/>
                </a:solidFill>
                <a:latin typeface="Century Gothic" charset="0"/>
              </a:rPr>
              <a:t>Ejercicio de participación para</a:t>
            </a:r>
            <a:r>
              <a:rPr lang="es-ES" sz="2000" b="1" dirty="0">
                <a:solidFill>
                  <a:schemeClr val="bg1"/>
                </a:solidFill>
                <a:latin typeface="Century Gothic" charset="0"/>
              </a:rPr>
              <a:t>:</a:t>
            </a:r>
            <a:br>
              <a:rPr lang="es-ES" sz="2000" b="1" dirty="0">
                <a:solidFill>
                  <a:schemeClr val="bg1"/>
                </a:solidFill>
                <a:latin typeface="Century Gothic" charset="0"/>
              </a:rPr>
            </a:br>
            <a:r>
              <a:rPr lang="es-ES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Jornadas (presenciales y virtuales) de difusión de los logros y resultados</a:t>
            </a:r>
            <a: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.</a:t>
            </a:r>
            <a:br>
              <a:rPr lang="es-E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</a:br>
            <a:br>
              <a:rPr lang="es-ES" sz="2000" b="1" dirty="0">
                <a:solidFill>
                  <a:schemeClr val="bg1"/>
                </a:solidFill>
                <a:latin typeface="Century Gothic" charset="0"/>
              </a:rPr>
            </a:br>
            <a:r>
              <a:rPr lang="es-ES" sz="2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  <a:t>Estrategia de Fortalecimiento de la industria de TI, Iniciativa Apps.co e iniciativa de Industrias Creativas Digitales</a:t>
            </a:r>
            <a:br>
              <a:rPr lang="es-ES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</a:rPr>
            </a:br>
            <a:br>
              <a:rPr lang="es-ES" sz="3200" b="1" dirty="0">
                <a:solidFill>
                  <a:schemeClr val="bg1"/>
                </a:solidFill>
                <a:latin typeface="Century Gothic" charset="0"/>
              </a:rPr>
            </a:br>
            <a:endParaRPr sz="3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-325951" y="3614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</a:pPr>
            <a:r>
              <a:rPr lang="es-CO" dirty="0"/>
              <a:t>Contenido</a:t>
            </a:r>
            <a:endParaRPr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D98C2A-A85C-4E15-98F0-C04A21A7606A}"/>
              </a:ext>
            </a:extLst>
          </p:cNvPr>
          <p:cNvSpPr txBox="1"/>
          <p:nvPr/>
        </p:nvSpPr>
        <p:spPr>
          <a:xfrm>
            <a:off x="1402080" y="1584960"/>
            <a:ext cx="58978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Arial" pitchFamily="34" charset="0"/>
              </a:rPr>
              <a:t>1. Introducción</a:t>
            </a:r>
          </a:p>
          <a:p>
            <a:r>
              <a:rPr lang="es-CO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Arial" pitchFamily="34" charset="0"/>
              </a:rPr>
              <a:t>2. Objetivo del informe</a:t>
            </a:r>
          </a:p>
          <a:p>
            <a:r>
              <a:rPr lang="es-CO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Arial" pitchFamily="34" charset="0"/>
              </a:rPr>
              <a:t>3. Fases de la acción de diálogo</a:t>
            </a:r>
          </a:p>
          <a:p>
            <a:r>
              <a:rPr lang="es-CO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Arial" pitchFamily="34" charset="0"/>
              </a:rPr>
              <a:t>4. Resultados y evidencias por fase</a:t>
            </a:r>
          </a:p>
          <a:p>
            <a:r>
              <a:rPr lang="es-CO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Arial" pitchFamily="34" charset="0"/>
              </a:rPr>
              <a:t>5. </a:t>
            </a:r>
            <a:r>
              <a:rPr lang="es-ES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Arial" pitchFamily="34" charset="0"/>
              </a:rPr>
              <a:t>Logro del Objetivo Planteado </a:t>
            </a:r>
          </a:p>
          <a:p>
            <a:r>
              <a:rPr lang="es-CO" sz="2400" kern="1200" dirty="0">
                <a:solidFill>
                  <a:schemeClr val="tx1"/>
                </a:solidFill>
                <a:latin typeface="Century Gothic" panose="020B0502020202020204" pitchFamily="34" charset="0"/>
                <a:ea typeface="MS PGothic" charset="0"/>
                <a:cs typeface="Arial" pitchFamily="34" charset="0"/>
              </a:rPr>
              <a:t>6.  Conclusiones</a:t>
            </a:r>
          </a:p>
          <a:p>
            <a:endParaRPr lang="es-C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body" idx="1"/>
          </p:nvPr>
        </p:nvSpPr>
        <p:spPr>
          <a:xfrm>
            <a:off x="1284859" y="1253100"/>
            <a:ext cx="6830441" cy="288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indent="0" algn="just">
              <a:buClr>
                <a:srgbClr val="FFFFFF"/>
              </a:buClr>
              <a:buSzPts val="1400"/>
            </a:pPr>
            <a:r>
              <a:rPr lang="es-ES" sz="1800" dirty="0">
                <a:solidFill>
                  <a:schemeClr val="tx1"/>
                </a:solidFill>
                <a:latin typeface="Work Sans" panose="020B0604020202020204" charset="0"/>
                <a:ea typeface="MS PGothic" charset="0"/>
                <a:cs typeface="Arial" pitchFamily="34" charset="0"/>
              </a:rPr>
              <a:t>El Ministerio de Tecnologías de la Información y las Comunicaciones - </a:t>
            </a:r>
            <a:r>
              <a:rPr lang="es-ES" sz="1800" dirty="0" err="1">
                <a:solidFill>
                  <a:schemeClr val="tx1"/>
                </a:solidFill>
                <a:latin typeface="Work Sans" panose="020B0604020202020204" charset="0"/>
                <a:ea typeface="MS PGothic" charset="0"/>
                <a:cs typeface="Arial" pitchFamily="34" charset="0"/>
              </a:rPr>
              <a:t>MinTIC</a:t>
            </a:r>
            <a:r>
              <a:rPr lang="es-ES" sz="1800" dirty="0">
                <a:solidFill>
                  <a:schemeClr val="tx1"/>
                </a:solidFill>
                <a:latin typeface="Work Sans" panose="020B0604020202020204" charset="0"/>
                <a:ea typeface="MS PGothic" charset="0"/>
                <a:cs typeface="Arial" pitchFamily="34" charset="0"/>
              </a:rPr>
              <a:t>, comprometido con la lucha contra la corrupción, la participación ciudadana y el fomento de la integridad pública, desde la Dirección de Desarrollo de la Industria de Tecnologías de la Información y las Comunicaciones desarrolla las jornadas de presentación de resultados a sus grupos de interés, las cuales buscan informar los logros que se han obtenido en el desarrollo de la Estrategia y los retos a los que se enfrenta a futuro la industria de TI en el marco de la económica digital.</a:t>
            </a:r>
          </a:p>
          <a:p>
            <a:pPr marL="1397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endParaRPr dirty="0"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866198" y="775676"/>
            <a:ext cx="430770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Century Gothic"/>
                <a:cs typeface="Century Gothic"/>
              </a:rPr>
              <a:t>Contenido</a:t>
            </a:r>
            <a:br>
              <a:rPr lang="es-ES" sz="280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1352646" y="1684670"/>
            <a:ext cx="6160674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58750" indent="0"/>
            <a:r>
              <a:rPr lang="es-CO" sz="1800" dirty="0">
                <a:solidFill>
                  <a:schemeClr val="tx1"/>
                </a:solidFill>
                <a:latin typeface="Century Gothic"/>
                <a:cs typeface="Century Gothic"/>
              </a:rPr>
              <a:t>El presente informe tiene como objetivo, dar a conocer los resultados del ejercicio de socialización de logros con la ciudadanía y grupos interesados </a:t>
            </a:r>
            <a:r>
              <a:rPr lang="es-ES" sz="1800" dirty="0">
                <a:solidFill>
                  <a:schemeClr val="tx1"/>
                </a:solidFill>
                <a:latin typeface="Century Gothic"/>
                <a:cs typeface="Century Gothic"/>
              </a:rPr>
              <a:t>de la Dirección de Desarrollo de la Industria de TI.</a:t>
            </a:r>
            <a:endParaRPr dirty="0"/>
          </a:p>
        </p:txBody>
      </p:sp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354426" y="590497"/>
            <a:ext cx="2351999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Century Gothic"/>
                <a:cs typeface="Century Gothic"/>
              </a:rPr>
              <a:t>2. Objetivo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354426" y="590497"/>
            <a:ext cx="6053994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Century Gothic"/>
                <a:cs typeface="Century Gothic"/>
              </a:rPr>
              <a:t>3. Fases de la acción de diálogo</a:t>
            </a:r>
            <a:br>
              <a:rPr lang="es-ES" sz="2800" dirty="0">
                <a:solidFill>
                  <a:srgbClr val="FFFFFF"/>
                </a:solidFill>
                <a:latin typeface="Century Gothic"/>
                <a:cs typeface="Century Gothic"/>
              </a:rPr>
            </a:br>
            <a:endParaRPr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FD814D5-BCFE-4CB2-9890-D61DA9DAE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272684"/>
              </p:ext>
            </p:extLst>
          </p:nvPr>
        </p:nvGraphicFramePr>
        <p:xfrm>
          <a:off x="716280" y="876300"/>
          <a:ext cx="7757160" cy="411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D59CF65-5920-46CF-88D4-72231D4EAFC1}"/>
              </a:ext>
            </a:extLst>
          </p:cNvPr>
          <p:cNvCxnSpPr>
            <a:cxnSpLocks/>
          </p:cNvCxnSpPr>
          <p:nvPr/>
        </p:nvCxnSpPr>
        <p:spPr>
          <a:xfrm flipH="1" flipV="1">
            <a:off x="1815505" y="2131632"/>
            <a:ext cx="869440" cy="37188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C0906264-D0EC-47C9-8B36-AAB8C33D3E4F}"/>
              </a:ext>
            </a:extLst>
          </p:cNvPr>
          <p:cNvSpPr txBox="1"/>
          <p:nvPr/>
        </p:nvSpPr>
        <p:spPr>
          <a:xfrm>
            <a:off x="1306347" y="1672764"/>
            <a:ext cx="594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D69987-FFD0-4541-A319-CEFAED17A692}"/>
              </a:ext>
            </a:extLst>
          </p:cNvPr>
          <p:cNvSpPr txBox="1"/>
          <p:nvPr/>
        </p:nvSpPr>
        <p:spPr>
          <a:xfrm>
            <a:off x="2090424" y="4221516"/>
            <a:ext cx="594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3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5818D45-4206-4BB8-BAE8-EBC601A86581}"/>
              </a:ext>
            </a:extLst>
          </p:cNvPr>
          <p:cNvCxnSpPr>
            <a:cxnSpLocks/>
          </p:cNvCxnSpPr>
          <p:nvPr/>
        </p:nvCxnSpPr>
        <p:spPr>
          <a:xfrm flipH="1">
            <a:off x="2684946" y="4320540"/>
            <a:ext cx="881214" cy="2824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F8ABCDB-1D10-4D9F-811B-F97471619853}"/>
              </a:ext>
            </a:extLst>
          </p:cNvPr>
          <p:cNvCxnSpPr>
            <a:cxnSpLocks/>
          </p:cNvCxnSpPr>
          <p:nvPr/>
        </p:nvCxnSpPr>
        <p:spPr>
          <a:xfrm flipH="1" flipV="1">
            <a:off x="6683093" y="3089328"/>
            <a:ext cx="891187" cy="3229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C87B0F-98FF-438F-9566-3D594AEBE276}"/>
              </a:ext>
            </a:extLst>
          </p:cNvPr>
          <p:cNvSpPr txBox="1"/>
          <p:nvPr/>
        </p:nvSpPr>
        <p:spPr>
          <a:xfrm>
            <a:off x="7512888" y="3089328"/>
            <a:ext cx="594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E045F88-E871-4B72-9564-497875F99322}"/>
              </a:ext>
            </a:extLst>
          </p:cNvPr>
          <p:cNvSpPr txBox="1"/>
          <p:nvPr/>
        </p:nvSpPr>
        <p:spPr>
          <a:xfrm>
            <a:off x="7314460" y="1049759"/>
            <a:ext cx="594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595959"/>
                </a:solidFill>
                <a:latin typeface="Century Gothic"/>
                <a:cs typeface="Century Gothic"/>
              </a:rPr>
              <a:t>1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AB8162D-4BF4-44C7-B5DE-6AF2F6426DD5}"/>
              </a:ext>
            </a:extLst>
          </p:cNvPr>
          <p:cNvCxnSpPr>
            <a:cxnSpLocks/>
          </p:cNvCxnSpPr>
          <p:nvPr/>
        </p:nvCxnSpPr>
        <p:spPr>
          <a:xfrm flipH="1" flipV="1">
            <a:off x="5472317" y="1346928"/>
            <a:ext cx="1872206" cy="8755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0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4231183" y="154722"/>
            <a:ext cx="3916850" cy="217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s-ES" sz="3200" b="1" dirty="0"/>
              <a:t>1. CONVOCATORIA</a:t>
            </a:r>
            <a:endParaRPr lang="es-ES" sz="32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F6FF962-1695-4F02-9BFB-88969716B0BA}"/>
              </a:ext>
            </a:extLst>
          </p:cNvPr>
          <p:cNvSpPr/>
          <p:nvPr/>
        </p:nvSpPr>
        <p:spPr>
          <a:xfrm>
            <a:off x="290867" y="147102"/>
            <a:ext cx="6429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2800" dirty="0">
                <a:solidFill>
                  <a:srgbClr val="FFFFFF"/>
                </a:solidFill>
                <a:latin typeface="Work Sans" panose="020B0604020202020204" charset="0"/>
                <a:cs typeface="Century Gothic"/>
              </a:rPr>
              <a:t>4. Resultados y evidencias por fase</a:t>
            </a:r>
          </a:p>
        </p:txBody>
      </p:sp>
      <p:pic>
        <p:nvPicPr>
          <p:cNvPr id="4" name="Imagen 3" descr="formas-eficientes-de-divulgar-na-internet.png">
            <a:extLst>
              <a:ext uri="{FF2B5EF4-FFF2-40B4-BE49-F238E27FC236}">
                <a16:creationId xmlns:a16="http://schemas.microsoft.com/office/drawing/2014/main" id="{60095D58-DFE7-43A3-A05D-D1562BEEA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88" y="1047068"/>
            <a:ext cx="2899638" cy="1879012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FC9B05D-39F8-4F76-9476-E1194ABF8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916221"/>
              </p:ext>
            </p:extLst>
          </p:nvPr>
        </p:nvGraphicFramePr>
        <p:xfrm>
          <a:off x="3164126" y="1792434"/>
          <a:ext cx="6050964" cy="319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6CF2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3761930" y="1854788"/>
            <a:ext cx="5115370" cy="1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sz="2800" b="1" dirty="0"/>
              <a:t>1. CONVOCATORIA</a:t>
            </a:r>
            <a:br>
              <a:rPr lang="es-ES" sz="2800" b="1" dirty="0"/>
            </a:br>
            <a:r>
              <a:rPr lang="es-ES" sz="1200" b="1" dirty="0" err="1"/>
              <a:t>CiviCRM</a:t>
            </a:r>
            <a:r>
              <a:rPr lang="es-ES" sz="1200" b="1" dirty="0"/>
              <a:t> Informe </a:t>
            </a:r>
            <a:r>
              <a:rPr lang="es-ES" sz="1200" b="1" dirty="0" err="1"/>
              <a:t>MinTIC</a:t>
            </a:r>
            <a:r>
              <a:rPr lang="es-ES" sz="1200" b="1" dirty="0"/>
              <a:t> – Evento de cierre y socialización de resultados de Dirección de Desarrollo de la Industria TI</a:t>
            </a:r>
            <a:br>
              <a:rPr lang="es-ES" sz="2800" dirty="0"/>
            </a:br>
            <a:br>
              <a:rPr lang="es-ES" sz="2800" dirty="0"/>
            </a:br>
            <a:r>
              <a:rPr lang="es-ES" sz="1200" dirty="0"/>
              <a:t>DESTINATARIOS:</a:t>
            </a:r>
            <a:br>
              <a:rPr lang="es-ES" sz="1200" dirty="0"/>
            </a:br>
            <a:r>
              <a:rPr lang="es-ES" sz="1200" dirty="0"/>
              <a:t>Entidades aliadas de la convocatoria de Apps.co</a:t>
            </a:r>
            <a:br>
              <a:rPr lang="es-ES" sz="1200" dirty="0"/>
            </a:br>
            <a:r>
              <a:rPr lang="es-ES" sz="1200" dirty="0"/>
              <a:t>Empresarios  digitales</a:t>
            </a:r>
            <a:br>
              <a:rPr lang="es-ES" sz="1200" dirty="0"/>
            </a:br>
            <a:r>
              <a:rPr lang="es-ES" sz="1200" dirty="0"/>
              <a:t>Emprendedores digitales</a:t>
            </a:r>
            <a:br>
              <a:rPr lang="es-ES" sz="1200" dirty="0"/>
            </a:br>
            <a:r>
              <a:rPr lang="es-ES" sz="1200" dirty="0"/>
              <a:t>Miembros de </a:t>
            </a:r>
            <a:r>
              <a:rPr lang="es-ES" sz="1200" dirty="0" err="1"/>
              <a:t>MinTIC</a:t>
            </a:r>
            <a:r>
              <a:rPr lang="es-ES" sz="1200" dirty="0"/>
              <a:t> – Apps.co </a:t>
            </a:r>
            <a:br>
              <a:rPr lang="es-ES" sz="1200" dirty="0"/>
            </a:br>
            <a:r>
              <a:rPr lang="es-ES" sz="1200" dirty="0"/>
              <a:t>Miembros de </a:t>
            </a:r>
            <a:r>
              <a:rPr lang="es-ES" sz="1200" dirty="0" err="1"/>
              <a:t>MinTIC</a:t>
            </a:r>
            <a:r>
              <a:rPr lang="es-ES" sz="1200" dirty="0"/>
              <a:t> – Dirección de Desarrollo de la Industria TI</a:t>
            </a:r>
            <a:endParaRPr sz="3000" dirty="0">
              <a:solidFill>
                <a:srgbClr val="FFFFFF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FF360CD-812B-47B9-9BD0-2D9A996A0E4E}"/>
              </a:ext>
            </a:extLst>
          </p:cNvPr>
          <p:cNvSpPr/>
          <p:nvPr/>
        </p:nvSpPr>
        <p:spPr>
          <a:xfrm>
            <a:off x="648357" y="345222"/>
            <a:ext cx="6429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2800" dirty="0">
                <a:solidFill>
                  <a:srgbClr val="FFFFFF"/>
                </a:solidFill>
                <a:latin typeface="Work Sans" panose="020B0604020202020204" charset="0"/>
                <a:cs typeface="Century Gothic"/>
              </a:rPr>
              <a:t>4. Resultados y evidencias por fase</a:t>
            </a:r>
          </a:p>
        </p:txBody>
      </p:sp>
      <p:pic>
        <p:nvPicPr>
          <p:cNvPr id="5" name="Imagen 4" descr="formas-eficientes-de-divulgar-na-internet.png">
            <a:extLst>
              <a:ext uri="{FF2B5EF4-FFF2-40B4-BE49-F238E27FC236}">
                <a16:creationId xmlns:a16="http://schemas.microsoft.com/office/drawing/2014/main" id="{C40470F2-DE2C-484E-AF62-EBE22B1E72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2" y="1130888"/>
            <a:ext cx="3312368" cy="21464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>
            <a:spLocks noGrp="1"/>
          </p:cNvSpPr>
          <p:nvPr>
            <p:ph type="body" idx="2"/>
          </p:nvPr>
        </p:nvSpPr>
        <p:spPr>
          <a:xfrm>
            <a:off x="317570" y="460824"/>
            <a:ext cx="4541520" cy="38439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58750" indent="0">
              <a:buNone/>
            </a:pPr>
            <a:r>
              <a:rPr lang="es-ES" sz="1800" b="1" dirty="0">
                <a:solidFill>
                  <a:schemeClr val="tx1"/>
                </a:solidFill>
                <a:latin typeface="Century Gothic"/>
                <a:cs typeface="Century Gothic"/>
              </a:rPr>
              <a:t>Recepción de participaciones</a:t>
            </a:r>
          </a:p>
          <a:p>
            <a:pPr marL="0" lvl="0" indent="0" algn="just">
              <a:lnSpc>
                <a:spcPct val="115000"/>
              </a:lnSpc>
              <a:buSzPts val="2100"/>
              <a:buNone/>
            </a:pPr>
            <a:endParaRPr lang="es-ES" sz="13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621012F-9355-46EE-98A5-6568D20B3A79}"/>
              </a:ext>
            </a:extLst>
          </p:cNvPr>
          <p:cNvSpPr/>
          <p:nvPr/>
        </p:nvSpPr>
        <p:spPr>
          <a:xfrm>
            <a:off x="317570" y="155550"/>
            <a:ext cx="45159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2000" dirty="0">
                <a:solidFill>
                  <a:schemeClr val="tx1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FF4F8FB-7DE8-457E-B45B-8A686B27A8B6}"/>
              </a:ext>
            </a:extLst>
          </p:cNvPr>
          <p:cNvSpPr/>
          <p:nvPr/>
        </p:nvSpPr>
        <p:spPr>
          <a:xfrm>
            <a:off x="309950" y="1134780"/>
            <a:ext cx="360673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tx1"/>
                </a:solidFill>
                <a:latin typeface="Work Sans" panose="020B0604020202020204" charset="0"/>
                <a:cs typeface="Arial" pitchFamily="34" charset="0"/>
              </a:rPr>
              <a:t>En el ejercicio de Participación Ciudadana o Rendición de Cuentas Participó un total de </a:t>
            </a:r>
            <a:r>
              <a:rPr lang="es-ES" b="1" dirty="0">
                <a:solidFill>
                  <a:schemeClr val="tx1"/>
                </a:solidFill>
                <a:latin typeface="Work Sans" panose="020B0604020202020204" charset="0"/>
                <a:cs typeface="Arial" pitchFamily="34" charset="0"/>
              </a:rPr>
              <a:t>170 personas. Los ciudadanos interactuaron con la etiqueta </a:t>
            </a:r>
            <a:r>
              <a:rPr lang="es-ES" b="1" dirty="0">
                <a:solidFill>
                  <a:schemeClr val="tx1"/>
                </a:solidFill>
                <a:latin typeface="Work Sans" panose="020B0604020202020204" charset="0"/>
              </a:rPr>
              <a:t>#AppsCoEnBogotá- </a:t>
            </a:r>
            <a:r>
              <a:rPr lang="es-ES" dirty="0">
                <a:solidFill>
                  <a:schemeClr val="tx1"/>
                </a:solidFill>
                <a:latin typeface="Work Sans" panose="020B0604020202020204" charset="0"/>
                <a:cs typeface="Arial" pitchFamily="34" charset="0"/>
              </a:rPr>
              <a:t>por medio de las redes sociales de la iniciativa Apps.co, las cuentas de Twitter de Jehudi Castro Sierra, Viceministro de Economía Digital; Iván Castaño, Director de Desarrollo de la industria TI, generando los siguientes resultados</a:t>
            </a:r>
            <a:r>
              <a:rPr lang="es-ES" dirty="0">
                <a:solidFill>
                  <a:srgbClr val="28B7CF"/>
                </a:solidFill>
                <a:latin typeface="Work Sans" panose="020B0604020202020204" charset="0"/>
                <a:cs typeface="Arial" pitchFamily="34" charset="0"/>
              </a:rPr>
              <a:t> :</a:t>
            </a:r>
          </a:p>
          <a:p>
            <a:endParaRPr lang="es-CO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439703B-799B-436E-9915-ECCAFE80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420" y="1150494"/>
            <a:ext cx="3769360" cy="2827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idencia de Colomba">
  <a:themeElements>
    <a:clrScheme name="Presidencia">
      <a:dk1>
        <a:srgbClr val="073763"/>
      </a:dk1>
      <a:lt1>
        <a:srgbClr val="FFFFFF"/>
      </a:lt1>
      <a:dk2>
        <a:srgbClr val="3C78D8"/>
      </a:dk2>
      <a:lt2>
        <a:srgbClr val="A4C2F4"/>
      </a:lt2>
      <a:accent1>
        <a:srgbClr val="E4EDFE"/>
      </a:accent1>
      <a:accent2>
        <a:srgbClr val="B7CFFF"/>
      </a:accent2>
      <a:accent3>
        <a:srgbClr val="88ACF8"/>
      </a:accent3>
      <a:accent4>
        <a:srgbClr val="5B8BFF"/>
      </a:accent4>
      <a:accent5>
        <a:srgbClr val="6D98FF"/>
      </a:accent5>
      <a:accent6>
        <a:srgbClr val="2A54A7"/>
      </a:accent6>
      <a:hlink>
        <a:srgbClr val="F45721"/>
      </a:hlink>
      <a:folHlink>
        <a:srgbClr val="FFA06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498</Words>
  <Application>Microsoft Office PowerPoint</Application>
  <PresentationFormat>Presentación en pantalla (16:9)</PresentationFormat>
  <Paragraphs>62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Arial</vt:lpstr>
      <vt:lpstr>Work Sans Medium</vt:lpstr>
      <vt:lpstr>Work Sans</vt:lpstr>
      <vt:lpstr>Arial Narrow</vt:lpstr>
      <vt:lpstr>Work Sans Light</vt:lpstr>
      <vt:lpstr>Work Sans SemiBold</vt:lpstr>
      <vt:lpstr>MS PGothic</vt:lpstr>
      <vt:lpstr>Century Gothic</vt:lpstr>
      <vt:lpstr>Presidencia de Colomba</vt:lpstr>
      <vt:lpstr>Presentación de PowerPoint</vt:lpstr>
      <vt:lpstr> Informe de Resultados Ejercicio de diálogo Ejercicio de participación para: Jornadas (presenciales y virtuales) de difusión de los logros y resultados.  Estrategia de Fortalecimiento de la industria de TI, Iniciativa Apps.co e iniciativa de Industrias Creativas Digitales  </vt:lpstr>
      <vt:lpstr>Contenido</vt:lpstr>
      <vt:lpstr>Contenido </vt:lpstr>
      <vt:lpstr>2. Objetivo</vt:lpstr>
      <vt:lpstr>3. Fases de la acción de diálogo </vt:lpstr>
      <vt:lpstr>1. CONVOCATORIA</vt:lpstr>
      <vt:lpstr>1. CONVOCATORIA CiviCRM Informe MinTIC – Evento de cierre y socialización de resultados de Dirección de Desarrollo de la Industria TI  DESTINATARIOS: Entidades aliadas de la convocatoria de Apps.co Empresarios  digitales Emprendedores digitales Miembros de MinTIC – Apps.co  Miembros de MinTIC – Dirección de Desarrollo de la Industria TI</vt:lpstr>
      <vt:lpstr>Presentación de PowerPoint</vt:lpstr>
      <vt:lpstr>Recepción de participaciones </vt:lpstr>
      <vt:lpstr>4. Resultados y evidencias por fase </vt:lpstr>
      <vt:lpstr>Presentación de PowerPoint</vt:lpstr>
      <vt:lpstr>4. Publicación de informe de resultados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Libia Marlen Alba Lopez</dc:creator>
  <cp:lastModifiedBy>Libia Marlen Alba Lopez</cp:lastModifiedBy>
  <cp:revision>28</cp:revision>
  <dcterms:modified xsi:type="dcterms:W3CDTF">2019-02-11T13:51:20Z</dcterms:modified>
</cp:coreProperties>
</file>