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omments/comment3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8"/>
  </p:notesMasterIdLst>
  <p:sldIdLst>
    <p:sldId id="264" r:id="rId6"/>
    <p:sldId id="272" r:id="rId7"/>
    <p:sldId id="392" r:id="rId8"/>
    <p:sldId id="273" r:id="rId9"/>
    <p:sldId id="393" r:id="rId10"/>
    <p:sldId id="395" r:id="rId11"/>
    <p:sldId id="399" r:id="rId12"/>
    <p:sldId id="396" r:id="rId13"/>
    <p:sldId id="400" r:id="rId14"/>
    <p:sldId id="408" r:id="rId15"/>
    <p:sldId id="409" r:id="rId16"/>
    <p:sldId id="263" r:id="rId17"/>
  </p:sldIdLst>
  <p:sldSz cx="9144000" cy="6858000" type="screen4x3"/>
  <p:notesSz cx="6858000" cy="914400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bia Marlen Alba Lopez" initials="LMAL" lastIdx="9" clrIdx="0">
    <p:extLst>
      <p:ext uri="{19B8F6BF-5375-455C-9EA6-DF929625EA0E}">
        <p15:presenceInfo xmlns:p15="http://schemas.microsoft.com/office/powerpoint/2012/main" userId="S-1-5-21-906791275-476758700-3757903968-76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0280"/>
    <a:srgbClr val="7D41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760" autoAdjust="0"/>
  </p:normalViewPr>
  <p:slideViewPr>
    <p:cSldViewPr>
      <p:cViewPr varScale="1">
        <p:scale>
          <a:sx n="68" d="100"/>
          <a:sy n="68" d="100"/>
        </p:scale>
        <p:origin x="124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3-05T07:58:55.532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  <p:cm authorId="1" dt="2018-03-05T07:59:06.413" idx="2">
    <p:pos x="5760" y="1842"/>
    <p:text>canales de divulgación los establecidos por el áreas responsable de la actividad, para convocar y hacer participe a los grupsod e interés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3-05T08:00:01.749" idx="3">
    <p:pos x="10" y="10"/>
    <p:text>Incluya las evidencias de la convocatoria que realizó su área como se muestra en el ejemplo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3-05T08:01:50.754" idx="6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https://twitter.com/Transforma_Dig" TargetMode="Externa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https://twitter.com/Transforma_Dig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424423-4EE0-6A44-AFD4-2EE01C2A78C1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81110FB-CFBD-354A-8056-238BAEE54C10}">
      <dgm:prSet/>
      <dgm:spPr/>
      <dgm:t>
        <a:bodyPr/>
        <a:lstStyle/>
        <a:p>
          <a:pPr rtl="0"/>
          <a:r>
            <a:rPr lang="es-CO" dirty="0">
              <a:latin typeface="Century Gothic"/>
              <a:cs typeface="Century Gothic"/>
            </a:rPr>
            <a:t>1. Introducción</a:t>
          </a:r>
        </a:p>
      </dgm:t>
    </dgm:pt>
    <dgm:pt modelId="{9B594BA5-CA56-AE4F-AF96-A67990DC5C6C}" type="parTrans" cxnId="{A673A8D1-161C-9340-8372-F29ED70EEB95}">
      <dgm:prSet/>
      <dgm:spPr/>
      <dgm:t>
        <a:bodyPr/>
        <a:lstStyle/>
        <a:p>
          <a:endParaRPr lang="es-ES">
            <a:latin typeface="Century Gothic"/>
            <a:cs typeface="Century Gothic"/>
          </a:endParaRPr>
        </a:p>
      </dgm:t>
    </dgm:pt>
    <dgm:pt modelId="{020AD2ED-FACE-7D4E-B948-325F1011FD4E}" type="sibTrans" cxnId="{A673A8D1-161C-9340-8372-F29ED70EEB95}">
      <dgm:prSet/>
      <dgm:spPr/>
      <dgm:t>
        <a:bodyPr/>
        <a:lstStyle/>
        <a:p>
          <a:endParaRPr lang="es-ES">
            <a:latin typeface="Century Gothic"/>
            <a:cs typeface="Century Gothic"/>
          </a:endParaRPr>
        </a:p>
      </dgm:t>
    </dgm:pt>
    <dgm:pt modelId="{799FCD1F-A3C0-754C-8323-F73AA51F9D21}">
      <dgm:prSet/>
      <dgm:spPr/>
      <dgm:t>
        <a:bodyPr/>
        <a:lstStyle/>
        <a:p>
          <a:pPr rtl="0"/>
          <a:r>
            <a:rPr lang="es-CO" dirty="0">
              <a:latin typeface="Century Gothic"/>
              <a:cs typeface="Century Gothic"/>
            </a:rPr>
            <a:t>2. Objetivo del informe</a:t>
          </a:r>
        </a:p>
      </dgm:t>
    </dgm:pt>
    <dgm:pt modelId="{2ECFA1D4-6A1A-B341-9377-83172FDAB21D}" type="parTrans" cxnId="{1D5F4755-525E-F049-9169-EC7F3CD5181B}">
      <dgm:prSet/>
      <dgm:spPr/>
      <dgm:t>
        <a:bodyPr/>
        <a:lstStyle/>
        <a:p>
          <a:endParaRPr lang="es-ES">
            <a:latin typeface="Century Gothic"/>
            <a:cs typeface="Century Gothic"/>
          </a:endParaRPr>
        </a:p>
      </dgm:t>
    </dgm:pt>
    <dgm:pt modelId="{71487666-477B-B445-8DFF-22941CBAE42D}" type="sibTrans" cxnId="{1D5F4755-525E-F049-9169-EC7F3CD5181B}">
      <dgm:prSet/>
      <dgm:spPr/>
      <dgm:t>
        <a:bodyPr/>
        <a:lstStyle/>
        <a:p>
          <a:endParaRPr lang="es-ES">
            <a:latin typeface="Century Gothic"/>
            <a:cs typeface="Century Gothic"/>
          </a:endParaRPr>
        </a:p>
      </dgm:t>
    </dgm:pt>
    <dgm:pt modelId="{7DCAEBD9-F7B2-9E4D-B462-BA6780559C37}">
      <dgm:prSet/>
      <dgm:spPr/>
      <dgm:t>
        <a:bodyPr/>
        <a:lstStyle/>
        <a:p>
          <a:pPr rtl="0"/>
          <a:r>
            <a:rPr lang="es-CO" dirty="0">
              <a:latin typeface="Century Gothic"/>
              <a:cs typeface="Century Gothic"/>
            </a:rPr>
            <a:t>3. Fases de la acción de diálogo</a:t>
          </a:r>
        </a:p>
      </dgm:t>
    </dgm:pt>
    <dgm:pt modelId="{97B9237F-FCFB-6545-9DE5-13CED38AEAD4}" type="parTrans" cxnId="{CA51DD2E-AEAD-4046-89FE-C8DB8C9A2A77}">
      <dgm:prSet/>
      <dgm:spPr/>
      <dgm:t>
        <a:bodyPr/>
        <a:lstStyle/>
        <a:p>
          <a:endParaRPr lang="es-ES">
            <a:latin typeface="Century Gothic"/>
            <a:cs typeface="Century Gothic"/>
          </a:endParaRPr>
        </a:p>
      </dgm:t>
    </dgm:pt>
    <dgm:pt modelId="{93E940EC-0DA7-2340-B649-5901DA44345E}" type="sibTrans" cxnId="{CA51DD2E-AEAD-4046-89FE-C8DB8C9A2A77}">
      <dgm:prSet/>
      <dgm:spPr/>
      <dgm:t>
        <a:bodyPr/>
        <a:lstStyle/>
        <a:p>
          <a:endParaRPr lang="es-ES">
            <a:latin typeface="Century Gothic"/>
            <a:cs typeface="Century Gothic"/>
          </a:endParaRPr>
        </a:p>
      </dgm:t>
    </dgm:pt>
    <dgm:pt modelId="{2112124E-FD38-1E47-9483-1725499239BD}">
      <dgm:prSet/>
      <dgm:spPr/>
      <dgm:t>
        <a:bodyPr/>
        <a:lstStyle/>
        <a:p>
          <a:pPr rtl="0"/>
          <a:r>
            <a:rPr lang="es-CO" dirty="0">
              <a:latin typeface="Century Gothic"/>
              <a:cs typeface="Century Gothic"/>
            </a:rPr>
            <a:t>4. Resultados y evidencias por fase</a:t>
          </a:r>
        </a:p>
      </dgm:t>
    </dgm:pt>
    <dgm:pt modelId="{FDA2A87C-0598-8145-80E6-CE79AF5CB56F}" type="parTrans" cxnId="{2E0DF7F0-49EC-2444-BE3B-33270B677196}">
      <dgm:prSet/>
      <dgm:spPr/>
      <dgm:t>
        <a:bodyPr/>
        <a:lstStyle/>
        <a:p>
          <a:endParaRPr lang="es-ES">
            <a:latin typeface="Century Gothic"/>
            <a:cs typeface="Century Gothic"/>
          </a:endParaRPr>
        </a:p>
      </dgm:t>
    </dgm:pt>
    <dgm:pt modelId="{0C704AD6-CE87-D547-B78B-B759CE0D85F3}" type="sibTrans" cxnId="{2E0DF7F0-49EC-2444-BE3B-33270B677196}">
      <dgm:prSet/>
      <dgm:spPr/>
      <dgm:t>
        <a:bodyPr/>
        <a:lstStyle/>
        <a:p>
          <a:endParaRPr lang="es-ES">
            <a:latin typeface="Century Gothic"/>
            <a:cs typeface="Century Gothic"/>
          </a:endParaRPr>
        </a:p>
      </dgm:t>
    </dgm:pt>
    <dgm:pt modelId="{E4014F6F-0BB4-A049-8E3E-E98F90EAF4A3}">
      <dgm:prSet/>
      <dgm:spPr/>
      <dgm:t>
        <a:bodyPr/>
        <a:lstStyle/>
        <a:p>
          <a:pPr rtl="0"/>
          <a:r>
            <a:rPr lang="es-CO" dirty="0">
              <a:latin typeface="Century Gothic"/>
              <a:cs typeface="Century Gothic"/>
            </a:rPr>
            <a:t>5. </a:t>
          </a:r>
          <a:r>
            <a:rPr lang="es-ES" dirty="0">
              <a:solidFill>
                <a:schemeClr val="tx1"/>
              </a:solidFill>
              <a:latin typeface="Century Gothic"/>
              <a:cs typeface="Century Gothic"/>
            </a:rPr>
            <a:t>Logro del Objetivo Planteado </a:t>
          </a:r>
        </a:p>
        <a:p>
          <a:pPr rtl="0"/>
          <a:endParaRPr lang="es-CO" dirty="0">
            <a:latin typeface="Century Gothic"/>
            <a:cs typeface="Century Gothic"/>
          </a:endParaRPr>
        </a:p>
      </dgm:t>
    </dgm:pt>
    <dgm:pt modelId="{4B199E34-C3EA-8943-A9F6-7C17D1D25C26}" type="parTrans" cxnId="{28544327-40F3-6244-A245-6D1E7C8E49BA}">
      <dgm:prSet/>
      <dgm:spPr/>
      <dgm:t>
        <a:bodyPr/>
        <a:lstStyle/>
        <a:p>
          <a:endParaRPr lang="es-ES"/>
        </a:p>
      </dgm:t>
    </dgm:pt>
    <dgm:pt modelId="{AF9CEE17-BCCB-554D-A269-676276C7D441}" type="sibTrans" cxnId="{28544327-40F3-6244-A245-6D1E7C8E49BA}">
      <dgm:prSet/>
      <dgm:spPr/>
      <dgm:t>
        <a:bodyPr/>
        <a:lstStyle/>
        <a:p>
          <a:endParaRPr lang="es-ES"/>
        </a:p>
      </dgm:t>
    </dgm:pt>
    <dgm:pt modelId="{2DC725D3-443C-402F-BC23-8192CEC13CE1}">
      <dgm:prSet/>
      <dgm:spPr/>
      <dgm:t>
        <a:bodyPr/>
        <a:lstStyle/>
        <a:p>
          <a:pPr rtl="0"/>
          <a:endParaRPr lang="es-CO" dirty="0">
            <a:latin typeface="Century Gothic"/>
            <a:cs typeface="Century Gothic"/>
          </a:endParaRPr>
        </a:p>
        <a:p>
          <a:pPr rtl="0"/>
          <a:r>
            <a:rPr lang="es-CO" dirty="0">
              <a:latin typeface="Century Gothic"/>
              <a:cs typeface="Century Gothic"/>
            </a:rPr>
            <a:t>6.  Conclusiones</a:t>
          </a:r>
        </a:p>
      </dgm:t>
    </dgm:pt>
    <dgm:pt modelId="{CE2AF008-BE1B-4FF3-B257-2D9D88B9DB58}" type="parTrans" cxnId="{FD380DA8-A42F-497D-811B-0EB5CF521BDE}">
      <dgm:prSet/>
      <dgm:spPr/>
      <dgm:t>
        <a:bodyPr/>
        <a:lstStyle/>
        <a:p>
          <a:endParaRPr lang="es-ES"/>
        </a:p>
      </dgm:t>
    </dgm:pt>
    <dgm:pt modelId="{63252692-17F1-4EC8-BC66-005831450944}" type="sibTrans" cxnId="{FD380DA8-A42F-497D-811B-0EB5CF521BDE}">
      <dgm:prSet/>
      <dgm:spPr/>
      <dgm:t>
        <a:bodyPr/>
        <a:lstStyle/>
        <a:p>
          <a:endParaRPr lang="es-ES"/>
        </a:p>
      </dgm:t>
    </dgm:pt>
    <dgm:pt modelId="{D647C2C7-F22A-DD46-958B-BD5DAE872FC2}" type="pres">
      <dgm:prSet presAssocID="{C3424423-4EE0-6A44-AFD4-2EE01C2A78C1}" presName="vert0" presStyleCnt="0">
        <dgm:presLayoutVars>
          <dgm:dir/>
          <dgm:animOne val="branch"/>
          <dgm:animLvl val="lvl"/>
        </dgm:presLayoutVars>
      </dgm:prSet>
      <dgm:spPr/>
    </dgm:pt>
    <dgm:pt modelId="{C35456AE-281A-634E-8D99-238752FB4DAC}" type="pres">
      <dgm:prSet presAssocID="{C81110FB-CFBD-354A-8056-238BAEE54C10}" presName="thickLine" presStyleLbl="alignNode1" presStyleIdx="0" presStyleCnt="6"/>
      <dgm:spPr/>
    </dgm:pt>
    <dgm:pt modelId="{67084994-C8D8-464A-B2A9-CF0DAC7752BE}" type="pres">
      <dgm:prSet presAssocID="{C81110FB-CFBD-354A-8056-238BAEE54C10}" presName="horz1" presStyleCnt="0"/>
      <dgm:spPr/>
    </dgm:pt>
    <dgm:pt modelId="{EDEDD1DC-A911-FE4F-AEAF-1519AAD44F74}" type="pres">
      <dgm:prSet presAssocID="{C81110FB-CFBD-354A-8056-238BAEE54C10}" presName="tx1" presStyleLbl="revTx" presStyleIdx="0" presStyleCnt="6"/>
      <dgm:spPr/>
    </dgm:pt>
    <dgm:pt modelId="{D8F002CB-FFEA-7944-A4AF-AD6695EE56C2}" type="pres">
      <dgm:prSet presAssocID="{C81110FB-CFBD-354A-8056-238BAEE54C10}" presName="vert1" presStyleCnt="0"/>
      <dgm:spPr/>
    </dgm:pt>
    <dgm:pt modelId="{DAB90B11-1FAA-6B4C-A348-1E055CADA000}" type="pres">
      <dgm:prSet presAssocID="{799FCD1F-A3C0-754C-8323-F73AA51F9D21}" presName="thickLine" presStyleLbl="alignNode1" presStyleIdx="1" presStyleCnt="6" custLinFactNeighborY="-32997"/>
      <dgm:spPr/>
    </dgm:pt>
    <dgm:pt modelId="{705F54EF-0AD0-904C-8C6B-6F5C9EA8F574}" type="pres">
      <dgm:prSet presAssocID="{799FCD1F-A3C0-754C-8323-F73AA51F9D21}" presName="horz1" presStyleCnt="0"/>
      <dgm:spPr/>
    </dgm:pt>
    <dgm:pt modelId="{D8F3966F-E498-2D4A-B764-14637B2F0251}" type="pres">
      <dgm:prSet presAssocID="{799FCD1F-A3C0-754C-8323-F73AA51F9D21}" presName="tx1" presStyleLbl="revTx" presStyleIdx="1" presStyleCnt="6" custLinFactNeighborY="-17917"/>
      <dgm:spPr/>
    </dgm:pt>
    <dgm:pt modelId="{8FE05B9E-63F7-8841-BACB-F6627F4C3B10}" type="pres">
      <dgm:prSet presAssocID="{799FCD1F-A3C0-754C-8323-F73AA51F9D21}" presName="vert1" presStyleCnt="0"/>
      <dgm:spPr/>
    </dgm:pt>
    <dgm:pt modelId="{82997C47-F7D1-8E40-8E96-20F098791C7A}" type="pres">
      <dgm:prSet presAssocID="{7DCAEBD9-F7B2-9E4D-B462-BA6780559C37}" presName="thickLine" presStyleLbl="alignNode1" presStyleIdx="2" presStyleCnt="6" custLinFactNeighborY="-49362"/>
      <dgm:spPr/>
    </dgm:pt>
    <dgm:pt modelId="{5D6711C2-0B46-704A-9A7C-B6B79F01E14A}" type="pres">
      <dgm:prSet presAssocID="{7DCAEBD9-F7B2-9E4D-B462-BA6780559C37}" presName="horz1" presStyleCnt="0"/>
      <dgm:spPr/>
    </dgm:pt>
    <dgm:pt modelId="{E37DBEE5-648E-1D4D-8339-E244A0509242}" type="pres">
      <dgm:prSet presAssocID="{7DCAEBD9-F7B2-9E4D-B462-BA6780559C37}" presName="tx1" presStyleLbl="revTx" presStyleIdx="2" presStyleCnt="6" custLinFactNeighborX="321" custLinFactNeighborY="-22130"/>
      <dgm:spPr/>
    </dgm:pt>
    <dgm:pt modelId="{4333D0B2-DDBF-EC4B-BA03-E25A6FED5ACB}" type="pres">
      <dgm:prSet presAssocID="{7DCAEBD9-F7B2-9E4D-B462-BA6780559C37}" presName="vert1" presStyleCnt="0"/>
      <dgm:spPr/>
    </dgm:pt>
    <dgm:pt modelId="{6775B91F-231D-F34B-B015-77535B025081}" type="pres">
      <dgm:prSet presAssocID="{2112124E-FD38-1E47-9483-1725499239BD}" presName="thickLine" presStyleLbl="alignNode1" presStyleIdx="3" presStyleCnt="6" custLinFactNeighborY="-73986"/>
      <dgm:spPr/>
    </dgm:pt>
    <dgm:pt modelId="{ED0338A7-9593-9B44-BDEE-7BADD9033C0C}" type="pres">
      <dgm:prSet presAssocID="{2112124E-FD38-1E47-9483-1725499239BD}" presName="horz1" presStyleCnt="0"/>
      <dgm:spPr/>
    </dgm:pt>
    <dgm:pt modelId="{8FE84C21-E8D5-8845-AD81-3D7C8E6C82D4}" type="pres">
      <dgm:prSet presAssocID="{2112124E-FD38-1E47-9483-1725499239BD}" presName="tx1" presStyleLbl="revTx" presStyleIdx="3" presStyleCnt="6" custLinFactNeighborY="-33572"/>
      <dgm:spPr/>
    </dgm:pt>
    <dgm:pt modelId="{E2B58322-C74C-2C48-9D31-929AF6800E10}" type="pres">
      <dgm:prSet presAssocID="{2112124E-FD38-1E47-9483-1725499239BD}" presName="vert1" presStyleCnt="0"/>
      <dgm:spPr/>
    </dgm:pt>
    <dgm:pt modelId="{CBBBEFE8-0A9D-F64B-9A16-369B60E0FB66}" type="pres">
      <dgm:prSet presAssocID="{E4014F6F-0BB4-A049-8E3E-E98F90EAF4A3}" presName="thickLine" presStyleLbl="alignNode1" presStyleIdx="4" presStyleCnt="6" custLinFactNeighborY="-82804"/>
      <dgm:spPr/>
    </dgm:pt>
    <dgm:pt modelId="{3403A3C7-2CA8-7343-B1A1-049D2CF3B370}" type="pres">
      <dgm:prSet presAssocID="{E4014F6F-0BB4-A049-8E3E-E98F90EAF4A3}" presName="horz1" presStyleCnt="0"/>
      <dgm:spPr/>
    </dgm:pt>
    <dgm:pt modelId="{DBB245C7-969F-354D-B79F-3437C9476813}" type="pres">
      <dgm:prSet presAssocID="{E4014F6F-0BB4-A049-8E3E-E98F90EAF4A3}" presName="tx1" presStyleLbl="revTx" presStyleIdx="4" presStyleCnt="6" custLinFactNeighborX="376" custLinFactNeighborY="-58660"/>
      <dgm:spPr/>
    </dgm:pt>
    <dgm:pt modelId="{8C3B64E8-1FE5-0246-8A7D-3CB1991337BF}" type="pres">
      <dgm:prSet presAssocID="{E4014F6F-0BB4-A049-8E3E-E98F90EAF4A3}" presName="vert1" presStyleCnt="0"/>
      <dgm:spPr/>
    </dgm:pt>
    <dgm:pt modelId="{9319ACE0-AD29-471F-8997-D384EB8B03E7}" type="pres">
      <dgm:prSet presAssocID="{2DC725D3-443C-402F-BC23-8192CEC13CE1}" presName="thickLine" presStyleLbl="alignNode1" presStyleIdx="5" presStyleCnt="6" custLinFactNeighborX="540" custLinFactNeighborY="-98392"/>
      <dgm:spPr/>
    </dgm:pt>
    <dgm:pt modelId="{5C88B180-0D14-4464-B634-93429A262D74}" type="pres">
      <dgm:prSet presAssocID="{2DC725D3-443C-402F-BC23-8192CEC13CE1}" presName="horz1" presStyleCnt="0"/>
      <dgm:spPr/>
    </dgm:pt>
    <dgm:pt modelId="{0CDB71CE-E74D-4CD2-8036-3697A97BB42A}" type="pres">
      <dgm:prSet presAssocID="{2DC725D3-443C-402F-BC23-8192CEC13CE1}" presName="tx1" presStyleLbl="revTx" presStyleIdx="5" presStyleCnt="6" custLinFactY="-19306" custLinFactNeighborY="-100000"/>
      <dgm:spPr/>
    </dgm:pt>
    <dgm:pt modelId="{5C7593AF-A31A-4FD2-B7A6-BF0D425BE657}" type="pres">
      <dgm:prSet presAssocID="{2DC725D3-443C-402F-BC23-8192CEC13CE1}" presName="vert1" presStyleCnt="0"/>
      <dgm:spPr/>
    </dgm:pt>
  </dgm:ptLst>
  <dgm:cxnLst>
    <dgm:cxn modelId="{4B7B351D-0ED2-BB4B-90E0-E925463100D8}" type="presOf" srcId="{799FCD1F-A3C0-754C-8323-F73AA51F9D21}" destId="{D8F3966F-E498-2D4A-B764-14637B2F0251}" srcOrd="0" destOrd="0" presId="urn:microsoft.com/office/officeart/2008/layout/LinedList"/>
    <dgm:cxn modelId="{28544327-40F3-6244-A245-6D1E7C8E49BA}" srcId="{C3424423-4EE0-6A44-AFD4-2EE01C2A78C1}" destId="{E4014F6F-0BB4-A049-8E3E-E98F90EAF4A3}" srcOrd="4" destOrd="0" parTransId="{4B199E34-C3EA-8943-A9F6-7C17D1D25C26}" sibTransId="{AF9CEE17-BCCB-554D-A269-676276C7D441}"/>
    <dgm:cxn modelId="{CA51DD2E-AEAD-4046-89FE-C8DB8C9A2A77}" srcId="{C3424423-4EE0-6A44-AFD4-2EE01C2A78C1}" destId="{7DCAEBD9-F7B2-9E4D-B462-BA6780559C37}" srcOrd="2" destOrd="0" parTransId="{97B9237F-FCFB-6545-9DE5-13CED38AEAD4}" sibTransId="{93E940EC-0DA7-2340-B649-5901DA44345E}"/>
    <dgm:cxn modelId="{F57F353F-5275-B74C-B1CF-F7DB2639E96C}" type="presOf" srcId="{C81110FB-CFBD-354A-8056-238BAEE54C10}" destId="{EDEDD1DC-A911-FE4F-AEAF-1519AAD44F74}" srcOrd="0" destOrd="0" presId="urn:microsoft.com/office/officeart/2008/layout/LinedList"/>
    <dgm:cxn modelId="{6F8F2D73-FF3D-4C24-AC38-4ABE65799383}" type="presOf" srcId="{2DC725D3-443C-402F-BC23-8192CEC13CE1}" destId="{0CDB71CE-E74D-4CD2-8036-3697A97BB42A}" srcOrd="0" destOrd="0" presId="urn:microsoft.com/office/officeart/2008/layout/LinedList"/>
    <dgm:cxn modelId="{1D5F4755-525E-F049-9169-EC7F3CD5181B}" srcId="{C3424423-4EE0-6A44-AFD4-2EE01C2A78C1}" destId="{799FCD1F-A3C0-754C-8323-F73AA51F9D21}" srcOrd="1" destOrd="0" parTransId="{2ECFA1D4-6A1A-B341-9377-83172FDAB21D}" sibTransId="{71487666-477B-B445-8DFF-22941CBAE42D}"/>
    <dgm:cxn modelId="{72C98E5A-9BFB-1E49-A1CA-A4EAF7F6C0EB}" type="presOf" srcId="{7DCAEBD9-F7B2-9E4D-B462-BA6780559C37}" destId="{E37DBEE5-648E-1D4D-8339-E244A0509242}" srcOrd="0" destOrd="0" presId="urn:microsoft.com/office/officeart/2008/layout/LinedList"/>
    <dgm:cxn modelId="{FD380DA8-A42F-497D-811B-0EB5CF521BDE}" srcId="{C3424423-4EE0-6A44-AFD4-2EE01C2A78C1}" destId="{2DC725D3-443C-402F-BC23-8192CEC13CE1}" srcOrd="5" destOrd="0" parTransId="{CE2AF008-BE1B-4FF3-B257-2D9D88B9DB58}" sibTransId="{63252692-17F1-4EC8-BC66-005831450944}"/>
    <dgm:cxn modelId="{44AD7BBD-9D65-1E49-B28C-F919603B30AB}" type="presOf" srcId="{E4014F6F-0BB4-A049-8E3E-E98F90EAF4A3}" destId="{DBB245C7-969F-354D-B79F-3437C9476813}" srcOrd="0" destOrd="0" presId="urn:microsoft.com/office/officeart/2008/layout/LinedList"/>
    <dgm:cxn modelId="{A673A8D1-161C-9340-8372-F29ED70EEB95}" srcId="{C3424423-4EE0-6A44-AFD4-2EE01C2A78C1}" destId="{C81110FB-CFBD-354A-8056-238BAEE54C10}" srcOrd="0" destOrd="0" parTransId="{9B594BA5-CA56-AE4F-AF96-A67990DC5C6C}" sibTransId="{020AD2ED-FACE-7D4E-B948-325F1011FD4E}"/>
    <dgm:cxn modelId="{5DBDF5E7-6F0E-C241-80BD-F8F68E274A8E}" type="presOf" srcId="{2112124E-FD38-1E47-9483-1725499239BD}" destId="{8FE84C21-E8D5-8845-AD81-3D7C8E6C82D4}" srcOrd="0" destOrd="0" presId="urn:microsoft.com/office/officeart/2008/layout/LinedList"/>
    <dgm:cxn modelId="{37BD71F0-D285-FF40-81E5-F23417D28196}" type="presOf" srcId="{C3424423-4EE0-6A44-AFD4-2EE01C2A78C1}" destId="{D647C2C7-F22A-DD46-958B-BD5DAE872FC2}" srcOrd="0" destOrd="0" presId="urn:microsoft.com/office/officeart/2008/layout/LinedList"/>
    <dgm:cxn modelId="{2E0DF7F0-49EC-2444-BE3B-33270B677196}" srcId="{C3424423-4EE0-6A44-AFD4-2EE01C2A78C1}" destId="{2112124E-FD38-1E47-9483-1725499239BD}" srcOrd="3" destOrd="0" parTransId="{FDA2A87C-0598-8145-80E6-CE79AF5CB56F}" sibTransId="{0C704AD6-CE87-D547-B78B-B759CE0D85F3}"/>
    <dgm:cxn modelId="{98916C1A-AB74-014A-B5E2-9EE25DC422B2}" type="presParOf" srcId="{D647C2C7-F22A-DD46-958B-BD5DAE872FC2}" destId="{C35456AE-281A-634E-8D99-238752FB4DAC}" srcOrd="0" destOrd="0" presId="urn:microsoft.com/office/officeart/2008/layout/LinedList"/>
    <dgm:cxn modelId="{EAB134D5-F9B0-954B-8178-3D17B16DA37C}" type="presParOf" srcId="{D647C2C7-F22A-DD46-958B-BD5DAE872FC2}" destId="{67084994-C8D8-464A-B2A9-CF0DAC7752BE}" srcOrd="1" destOrd="0" presId="urn:microsoft.com/office/officeart/2008/layout/LinedList"/>
    <dgm:cxn modelId="{BE1851C4-354D-8F49-B145-BA5B52B310D0}" type="presParOf" srcId="{67084994-C8D8-464A-B2A9-CF0DAC7752BE}" destId="{EDEDD1DC-A911-FE4F-AEAF-1519AAD44F74}" srcOrd="0" destOrd="0" presId="urn:microsoft.com/office/officeart/2008/layout/LinedList"/>
    <dgm:cxn modelId="{30E3BAA1-A05C-2040-9F10-F4A374490FEB}" type="presParOf" srcId="{67084994-C8D8-464A-B2A9-CF0DAC7752BE}" destId="{D8F002CB-FFEA-7944-A4AF-AD6695EE56C2}" srcOrd="1" destOrd="0" presId="urn:microsoft.com/office/officeart/2008/layout/LinedList"/>
    <dgm:cxn modelId="{9E4A94C6-6E1D-CF49-A99B-C54D4325E366}" type="presParOf" srcId="{D647C2C7-F22A-DD46-958B-BD5DAE872FC2}" destId="{DAB90B11-1FAA-6B4C-A348-1E055CADA000}" srcOrd="2" destOrd="0" presId="urn:microsoft.com/office/officeart/2008/layout/LinedList"/>
    <dgm:cxn modelId="{6CFEAEC6-4335-A24F-906D-B1D6E06B9EAD}" type="presParOf" srcId="{D647C2C7-F22A-DD46-958B-BD5DAE872FC2}" destId="{705F54EF-0AD0-904C-8C6B-6F5C9EA8F574}" srcOrd="3" destOrd="0" presId="urn:microsoft.com/office/officeart/2008/layout/LinedList"/>
    <dgm:cxn modelId="{45D9D89F-7E43-0340-BA68-5BA17CA3F883}" type="presParOf" srcId="{705F54EF-0AD0-904C-8C6B-6F5C9EA8F574}" destId="{D8F3966F-E498-2D4A-B764-14637B2F0251}" srcOrd="0" destOrd="0" presId="urn:microsoft.com/office/officeart/2008/layout/LinedList"/>
    <dgm:cxn modelId="{631C2D0A-9214-5243-A3F2-9559CE7A5D1F}" type="presParOf" srcId="{705F54EF-0AD0-904C-8C6B-6F5C9EA8F574}" destId="{8FE05B9E-63F7-8841-BACB-F6627F4C3B10}" srcOrd="1" destOrd="0" presId="urn:microsoft.com/office/officeart/2008/layout/LinedList"/>
    <dgm:cxn modelId="{CF32580E-D635-D64F-BE0E-A02EA8F1F3B6}" type="presParOf" srcId="{D647C2C7-F22A-DD46-958B-BD5DAE872FC2}" destId="{82997C47-F7D1-8E40-8E96-20F098791C7A}" srcOrd="4" destOrd="0" presId="urn:microsoft.com/office/officeart/2008/layout/LinedList"/>
    <dgm:cxn modelId="{4BEF1273-406B-9645-BD00-0F06C9973A64}" type="presParOf" srcId="{D647C2C7-F22A-DD46-958B-BD5DAE872FC2}" destId="{5D6711C2-0B46-704A-9A7C-B6B79F01E14A}" srcOrd="5" destOrd="0" presId="urn:microsoft.com/office/officeart/2008/layout/LinedList"/>
    <dgm:cxn modelId="{92FF474A-3FF9-2D40-AEF8-EFD33A1EE5B0}" type="presParOf" srcId="{5D6711C2-0B46-704A-9A7C-B6B79F01E14A}" destId="{E37DBEE5-648E-1D4D-8339-E244A0509242}" srcOrd="0" destOrd="0" presId="urn:microsoft.com/office/officeart/2008/layout/LinedList"/>
    <dgm:cxn modelId="{DE8F28E9-B2FF-934A-A250-8B2D02C4BEEA}" type="presParOf" srcId="{5D6711C2-0B46-704A-9A7C-B6B79F01E14A}" destId="{4333D0B2-DDBF-EC4B-BA03-E25A6FED5ACB}" srcOrd="1" destOrd="0" presId="urn:microsoft.com/office/officeart/2008/layout/LinedList"/>
    <dgm:cxn modelId="{DEC490A6-4209-A74E-8DBB-EF3CE5F16B9C}" type="presParOf" srcId="{D647C2C7-F22A-DD46-958B-BD5DAE872FC2}" destId="{6775B91F-231D-F34B-B015-77535B025081}" srcOrd="6" destOrd="0" presId="urn:microsoft.com/office/officeart/2008/layout/LinedList"/>
    <dgm:cxn modelId="{15BEEB18-9B26-3340-9B09-BA2FC0315B9E}" type="presParOf" srcId="{D647C2C7-F22A-DD46-958B-BD5DAE872FC2}" destId="{ED0338A7-9593-9B44-BDEE-7BADD9033C0C}" srcOrd="7" destOrd="0" presId="urn:microsoft.com/office/officeart/2008/layout/LinedList"/>
    <dgm:cxn modelId="{DF7673CD-9C11-2D43-B4E0-A0C580784F75}" type="presParOf" srcId="{ED0338A7-9593-9B44-BDEE-7BADD9033C0C}" destId="{8FE84C21-E8D5-8845-AD81-3D7C8E6C82D4}" srcOrd="0" destOrd="0" presId="urn:microsoft.com/office/officeart/2008/layout/LinedList"/>
    <dgm:cxn modelId="{D75A92DD-D5F2-A540-8136-D60D927BFB52}" type="presParOf" srcId="{ED0338A7-9593-9B44-BDEE-7BADD9033C0C}" destId="{E2B58322-C74C-2C48-9D31-929AF6800E10}" srcOrd="1" destOrd="0" presId="urn:microsoft.com/office/officeart/2008/layout/LinedList"/>
    <dgm:cxn modelId="{CD14D0BC-A638-744F-8234-8F159DC480E9}" type="presParOf" srcId="{D647C2C7-F22A-DD46-958B-BD5DAE872FC2}" destId="{CBBBEFE8-0A9D-F64B-9A16-369B60E0FB66}" srcOrd="8" destOrd="0" presId="urn:microsoft.com/office/officeart/2008/layout/LinedList"/>
    <dgm:cxn modelId="{6C118149-9720-684A-8422-B176BE2B3B14}" type="presParOf" srcId="{D647C2C7-F22A-DD46-958B-BD5DAE872FC2}" destId="{3403A3C7-2CA8-7343-B1A1-049D2CF3B370}" srcOrd="9" destOrd="0" presId="urn:microsoft.com/office/officeart/2008/layout/LinedList"/>
    <dgm:cxn modelId="{9238F3A8-8C49-5149-85A5-DF208C838F77}" type="presParOf" srcId="{3403A3C7-2CA8-7343-B1A1-049D2CF3B370}" destId="{DBB245C7-969F-354D-B79F-3437C9476813}" srcOrd="0" destOrd="0" presId="urn:microsoft.com/office/officeart/2008/layout/LinedList"/>
    <dgm:cxn modelId="{6AB53E29-8F89-D34B-AD17-F42B117E1BB1}" type="presParOf" srcId="{3403A3C7-2CA8-7343-B1A1-049D2CF3B370}" destId="{8C3B64E8-1FE5-0246-8A7D-3CB1991337BF}" srcOrd="1" destOrd="0" presId="urn:microsoft.com/office/officeart/2008/layout/LinedList"/>
    <dgm:cxn modelId="{6BA1E719-B76D-4E53-8429-1CE9ABE5B362}" type="presParOf" srcId="{D647C2C7-F22A-DD46-958B-BD5DAE872FC2}" destId="{9319ACE0-AD29-471F-8997-D384EB8B03E7}" srcOrd="10" destOrd="0" presId="urn:microsoft.com/office/officeart/2008/layout/LinedList"/>
    <dgm:cxn modelId="{4C7EABA8-145F-4AAD-B459-6F3C98E4D196}" type="presParOf" srcId="{D647C2C7-F22A-DD46-958B-BD5DAE872FC2}" destId="{5C88B180-0D14-4464-B634-93429A262D74}" srcOrd="11" destOrd="0" presId="urn:microsoft.com/office/officeart/2008/layout/LinedList"/>
    <dgm:cxn modelId="{63DF44DF-9684-465D-AADA-8835EBC156B1}" type="presParOf" srcId="{5C88B180-0D14-4464-B634-93429A262D74}" destId="{0CDB71CE-E74D-4CD2-8036-3697A97BB42A}" srcOrd="0" destOrd="0" presId="urn:microsoft.com/office/officeart/2008/layout/LinedList"/>
    <dgm:cxn modelId="{2E82D646-1567-4F96-B2B0-503200BC4CA5}" type="presParOf" srcId="{5C88B180-0D14-4464-B634-93429A262D74}" destId="{5C7593AF-A31A-4FD2-B7A6-BF0D425BE65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501855-427B-2645-8CAD-ECDBABD24865}" type="doc">
      <dgm:prSet loTypeId="urn:microsoft.com/office/officeart/2005/8/layout/venn1" loCatId="" qsTypeId="urn:microsoft.com/office/officeart/2005/8/quickstyle/simple1" qsCatId="simple" csTypeId="urn:microsoft.com/office/officeart/2005/8/colors/accent1_5" csCatId="accent1" phldr="1"/>
      <dgm:spPr/>
    </dgm:pt>
    <dgm:pt modelId="{24CC4AEE-5C27-FD4E-A334-4F834BCEC8F0}">
      <dgm:prSet phldrT="[Texto]" custT="1"/>
      <dgm:spPr>
        <a:solidFill>
          <a:srgbClr val="000090">
            <a:alpha val="41000"/>
          </a:srgbClr>
        </a:solidFill>
        <a:ln w="57150" cmpd="sng">
          <a:solidFill>
            <a:schemeClr val="bg1"/>
          </a:solidFill>
        </a:ln>
      </dgm:spPr>
      <dgm:t>
        <a:bodyPr/>
        <a:lstStyle/>
        <a:p>
          <a:pPr algn="ctr"/>
          <a:r>
            <a:rPr lang="es-ES" sz="1600" b="1" dirty="0">
              <a:solidFill>
                <a:schemeClr val="tx2">
                  <a:lumMod val="50000"/>
                </a:schemeClr>
              </a:solidFill>
              <a:latin typeface="Century Gothic"/>
              <a:cs typeface="Century Gothic"/>
            </a:rPr>
            <a:t>Convocatoria a ciudadanos y grupos interesados</a:t>
          </a:r>
        </a:p>
      </dgm:t>
    </dgm:pt>
    <dgm:pt modelId="{36830563-CE9E-4347-8866-E278FCAB902C}" type="parTrans" cxnId="{7DFBC382-483C-7247-BEC4-05AF41C49B01}">
      <dgm:prSet/>
      <dgm:spPr/>
      <dgm:t>
        <a:bodyPr/>
        <a:lstStyle/>
        <a:p>
          <a:pPr algn="ctr"/>
          <a:endParaRPr lang="es-ES" sz="1600">
            <a:latin typeface="Century Gothic"/>
            <a:cs typeface="Century Gothic"/>
          </a:endParaRPr>
        </a:p>
      </dgm:t>
    </dgm:pt>
    <dgm:pt modelId="{9F13459B-A840-F940-A195-B5252EAD859F}" type="sibTrans" cxnId="{7DFBC382-483C-7247-BEC4-05AF41C49B01}">
      <dgm:prSet/>
      <dgm:spPr/>
      <dgm:t>
        <a:bodyPr/>
        <a:lstStyle/>
        <a:p>
          <a:pPr algn="ctr"/>
          <a:endParaRPr lang="es-ES" sz="1600">
            <a:latin typeface="Century Gothic"/>
            <a:cs typeface="Century Gothic"/>
          </a:endParaRPr>
        </a:p>
      </dgm:t>
    </dgm:pt>
    <dgm:pt modelId="{9DE12CF7-D3CD-BA43-83EF-9050A9B29288}">
      <dgm:prSet phldrT="[Texto]" custT="1"/>
      <dgm:spPr>
        <a:solidFill>
          <a:schemeClr val="accent5">
            <a:alpha val="86000"/>
          </a:schemeClr>
        </a:solidFill>
        <a:ln>
          <a:solidFill>
            <a:schemeClr val="lt1">
              <a:hueOff val="0"/>
              <a:satOff val="0"/>
              <a:lumOff val="0"/>
              <a:alpha val="99000"/>
            </a:schemeClr>
          </a:solidFill>
        </a:ln>
      </dgm:spPr>
      <dgm:t>
        <a:bodyPr/>
        <a:lstStyle/>
        <a:p>
          <a:pPr algn="ctr"/>
          <a:r>
            <a:rPr lang="es-ES" sz="1600" b="1" dirty="0">
              <a:solidFill>
                <a:schemeClr val="tx2">
                  <a:lumMod val="50000"/>
                </a:schemeClr>
              </a:solidFill>
              <a:latin typeface="Century Gothic"/>
              <a:cs typeface="Century Gothic"/>
            </a:rPr>
            <a:t>Recepción de participaciones</a:t>
          </a:r>
        </a:p>
      </dgm:t>
    </dgm:pt>
    <dgm:pt modelId="{86ACD48D-0FCB-B443-AF63-7E02E3FEDA91}" type="parTrans" cxnId="{505A38C1-5DA1-554A-81B8-3DBF62406459}">
      <dgm:prSet/>
      <dgm:spPr/>
      <dgm:t>
        <a:bodyPr/>
        <a:lstStyle/>
        <a:p>
          <a:pPr algn="ctr"/>
          <a:endParaRPr lang="es-ES" sz="1600">
            <a:latin typeface="Century Gothic"/>
            <a:cs typeface="Century Gothic"/>
          </a:endParaRPr>
        </a:p>
      </dgm:t>
    </dgm:pt>
    <dgm:pt modelId="{478D09EC-10BA-7945-836A-1D64184A60C5}" type="sibTrans" cxnId="{505A38C1-5DA1-554A-81B8-3DBF62406459}">
      <dgm:prSet/>
      <dgm:spPr/>
      <dgm:t>
        <a:bodyPr/>
        <a:lstStyle/>
        <a:p>
          <a:pPr algn="ctr"/>
          <a:endParaRPr lang="es-ES" sz="1600">
            <a:latin typeface="Century Gothic"/>
            <a:cs typeface="Century Gothic"/>
          </a:endParaRPr>
        </a:p>
      </dgm:t>
    </dgm:pt>
    <dgm:pt modelId="{0A1CC607-019B-6142-BB27-026E9A8E59AF}">
      <dgm:prSet phldrT="[Texto]" custT="1"/>
      <dgm:spPr/>
      <dgm:t>
        <a:bodyPr/>
        <a:lstStyle/>
        <a:p>
          <a:pPr algn="ctr"/>
          <a:r>
            <a:rPr lang="es-ES" sz="1600" b="1" dirty="0">
              <a:solidFill>
                <a:schemeClr val="tx2">
                  <a:lumMod val="50000"/>
                </a:schemeClr>
              </a:solidFill>
              <a:latin typeface="Century Gothic"/>
              <a:cs typeface="Century Gothic"/>
            </a:rPr>
            <a:t>Emisión de respuestas a los ciudadanos</a:t>
          </a:r>
        </a:p>
      </dgm:t>
    </dgm:pt>
    <dgm:pt modelId="{049125DD-3000-1248-9D2B-96D0FFD602F0}" type="parTrans" cxnId="{8FE7A654-B820-C444-A8D6-EA4C4C134E17}">
      <dgm:prSet/>
      <dgm:spPr/>
      <dgm:t>
        <a:bodyPr/>
        <a:lstStyle/>
        <a:p>
          <a:pPr algn="ctr"/>
          <a:endParaRPr lang="es-ES" sz="1600">
            <a:latin typeface="Century Gothic"/>
            <a:cs typeface="Century Gothic"/>
          </a:endParaRPr>
        </a:p>
      </dgm:t>
    </dgm:pt>
    <dgm:pt modelId="{CC589315-8E8E-5B4E-ABA9-7895051A6353}" type="sibTrans" cxnId="{8FE7A654-B820-C444-A8D6-EA4C4C134E17}">
      <dgm:prSet/>
      <dgm:spPr/>
      <dgm:t>
        <a:bodyPr/>
        <a:lstStyle/>
        <a:p>
          <a:pPr algn="ctr"/>
          <a:endParaRPr lang="es-ES" sz="1600">
            <a:latin typeface="Century Gothic"/>
            <a:cs typeface="Century Gothic"/>
          </a:endParaRPr>
        </a:p>
      </dgm:t>
    </dgm:pt>
    <dgm:pt modelId="{3D9CDA0C-6C87-A24C-961B-95C9D89E3DE4}">
      <dgm:prSet phldrT="[Texto]" custT="1"/>
      <dgm:spPr>
        <a:solidFill>
          <a:srgbClr val="3366FF">
            <a:alpha val="74000"/>
          </a:srgbClr>
        </a:solidFill>
      </dgm:spPr>
      <dgm:t>
        <a:bodyPr/>
        <a:lstStyle/>
        <a:p>
          <a:pPr algn="ctr"/>
          <a:r>
            <a:rPr lang="es-ES" sz="1600" b="1" dirty="0">
              <a:solidFill>
                <a:schemeClr val="tx2">
                  <a:lumMod val="50000"/>
                </a:schemeClr>
              </a:solidFill>
              <a:latin typeface="Century Gothic"/>
              <a:cs typeface="Century Gothic"/>
            </a:rPr>
            <a:t>Publicación de informe de resultados</a:t>
          </a:r>
        </a:p>
      </dgm:t>
    </dgm:pt>
    <dgm:pt modelId="{3372A441-68DB-564B-8DE6-AD8946490B34}" type="parTrans" cxnId="{84F7B51E-03BF-364F-A015-4CD3BC21B457}">
      <dgm:prSet/>
      <dgm:spPr/>
      <dgm:t>
        <a:bodyPr/>
        <a:lstStyle/>
        <a:p>
          <a:pPr algn="ctr"/>
          <a:endParaRPr lang="es-ES" sz="1600"/>
        </a:p>
      </dgm:t>
    </dgm:pt>
    <dgm:pt modelId="{0512706B-D091-3D44-A101-84059C88E406}" type="sibTrans" cxnId="{84F7B51E-03BF-364F-A015-4CD3BC21B457}">
      <dgm:prSet/>
      <dgm:spPr/>
      <dgm:t>
        <a:bodyPr/>
        <a:lstStyle/>
        <a:p>
          <a:pPr algn="ctr"/>
          <a:endParaRPr lang="es-ES" sz="1600"/>
        </a:p>
      </dgm:t>
    </dgm:pt>
    <dgm:pt modelId="{A08C6E5D-3AA0-6D4C-8828-479C87C688B1}" type="pres">
      <dgm:prSet presAssocID="{6C501855-427B-2645-8CAD-ECDBABD24865}" presName="compositeShape" presStyleCnt="0">
        <dgm:presLayoutVars>
          <dgm:chMax val="7"/>
          <dgm:dir/>
          <dgm:resizeHandles val="exact"/>
        </dgm:presLayoutVars>
      </dgm:prSet>
      <dgm:spPr/>
    </dgm:pt>
    <dgm:pt modelId="{3A9B2933-27E5-F340-A13E-A8FA29337C18}" type="pres">
      <dgm:prSet presAssocID="{24CC4AEE-5C27-FD4E-A334-4F834BCEC8F0}" presName="circ1" presStyleLbl="vennNode1" presStyleIdx="0" presStyleCnt="4"/>
      <dgm:spPr/>
    </dgm:pt>
    <dgm:pt modelId="{9839482A-EB8A-EC4F-9982-F1FE9B7501DE}" type="pres">
      <dgm:prSet presAssocID="{24CC4AEE-5C27-FD4E-A334-4F834BCEC8F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B75312A-5DFF-8442-9195-747E35B2BA86}" type="pres">
      <dgm:prSet presAssocID="{9DE12CF7-D3CD-BA43-83EF-9050A9B29288}" presName="circ2" presStyleLbl="vennNode1" presStyleIdx="1" presStyleCnt="4"/>
      <dgm:spPr/>
    </dgm:pt>
    <dgm:pt modelId="{FD802A45-7A1C-6543-A6E0-7FC0C3B8E183}" type="pres">
      <dgm:prSet presAssocID="{9DE12CF7-D3CD-BA43-83EF-9050A9B2928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C88FE36-4A0A-3144-8134-A41515F72A19}" type="pres">
      <dgm:prSet presAssocID="{0A1CC607-019B-6142-BB27-026E9A8E59AF}" presName="circ3" presStyleLbl="vennNode1" presStyleIdx="2" presStyleCnt="4"/>
      <dgm:spPr/>
    </dgm:pt>
    <dgm:pt modelId="{DDB12542-8205-C342-B4A8-87A00870B587}" type="pres">
      <dgm:prSet presAssocID="{0A1CC607-019B-6142-BB27-026E9A8E59A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0F9DAE7-B4F3-914F-B324-306DC171B0B0}" type="pres">
      <dgm:prSet presAssocID="{3D9CDA0C-6C87-A24C-961B-95C9D89E3DE4}" presName="circ4" presStyleLbl="vennNode1" presStyleIdx="3" presStyleCnt="4"/>
      <dgm:spPr/>
    </dgm:pt>
    <dgm:pt modelId="{DD8939E9-6399-CF40-8F7F-BD38DAB9244D}" type="pres">
      <dgm:prSet presAssocID="{3D9CDA0C-6C87-A24C-961B-95C9D89E3DE4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2F839315-21EC-7C46-AB2C-2E31D9806911}" type="presOf" srcId="{24CC4AEE-5C27-FD4E-A334-4F834BCEC8F0}" destId="{9839482A-EB8A-EC4F-9982-F1FE9B7501DE}" srcOrd="1" destOrd="0" presId="urn:microsoft.com/office/officeart/2005/8/layout/venn1"/>
    <dgm:cxn modelId="{84F7B51E-03BF-364F-A015-4CD3BC21B457}" srcId="{6C501855-427B-2645-8CAD-ECDBABD24865}" destId="{3D9CDA0C-6C87-A24C-961B-95C9D89E3DE4}" srcOrd="3" destOrd="0" parTransId="{3372A441-68DB-564B-8DE6-AD8946490B34}" sibTransId="{0512706B-D091-3D44-A101-84059C88E406}"/>
    <dgm:cxn modelId="{028E2727-E371-5C47-9D66-D6C1309F263B}" type="presOf" srcId="{9DE12CF7-D3CD-BA43-83EF-9050A9B29288}" destId="{0B75312A-5DFF-8442-9195-747E35B2BA86}" srcOrd="0" destOrd="0" presId="urn:microsoft.com/office/officeart/2005/8/layout/venn1"/>
    <dgm:cxn modelId="{A158F933-CB1C-9A41-8606-72A7D81B6312}" type="presOf" srcId="{6C501855-427B-2645-8CAD-ECDBABD24865}" destId="{A08C6E5D-3AA0-6D4C-8828-479C87C688B1}" srcOrd="0" destOrd="0" presId="urn:microsoft.com/office/officeart/2005/8/layout/venn1"/>
    <dgm:cxn modelId="{8FE7A654-B820-C444-A8D6-EA4C4C134E17}" srcId="{6C501855-427B-2645-8CAD-ECDBABD24865}" destId="{0A1CC607-019B-6142-BB27-026E9A8E59AF}" srcOrd="2" destOrd="0" parTransId="{049125DD-3000-1248-9D2B-96D0FFD602F0}" sibTransId="{CC589315-8E8E-5B4E-ABA9-7895051A6353}"/>
    <dgm:cxn modelId="{6D394878-DB05-7147-9E15-0E96FB1013CB}" type="presOf" srcId="{0A1CC607-019B-6142-BB27-026E9A8E59AF}" destId="{DDB12542-8205-C342-B4A8-87A00870B587}" srcOrd="1" destOrd="0" presId="urn:microsoft.com/office/officeart/2005/8/layout/venn1"/>
    <dgm:cxn modelId="{25643A7D-0B49-7C46-AEF6-4C18F7181CFC}" type="presOf" srcId="{3D9CDA0C-6C87-A24C-961B-95C9D89E3DE4}" destId="{DD8939E9-6399-CF40-8F7F-BD38DAB9244D}" srcOrd="1" destOrd="0" presId="urn:microsoft.com/office/officeart/2005/8/layout/venn1"/>
    <dgm:cxn modelId="{7DFBC382-483C-7247-BEC4-05AF41C49B01}" srcId="{6C501855-427B-2645-8CAD-ECDBABD24865}" destId="{24CC4AEE-5C27-FD4E-A334-4F834BCEC8F0}" srcOrd="0" destOrd="0" parTransId="{36830563-CE9E-4347-8866-E278FCAB902C}" sibTransId="{9F13459B-A840-F940-A195-B5252EAD859F}"/>
    <dgm:cxn modelId="{4A8D86A0-D0A8-7542-BE36-DE067E73C662}" type="presOf" srcId="{24CC4AEE-5C27-FD4E-A334-4F834BCEC8F0}" destId="{3A9B2933-27E5-F340-A13E-A8FA29337C18}" srcOrd="0" destOrd="0" presId="urn:microsoft.com/office/officeart/2005/8/layout/venn1"/>
    <dgm:cxn modelId="{CC3CDAA4-E25E-0544-8520-2B18E1CC64F5}" type="presOf" srcId="{9DE12CF7-D3CD-BA43-83EF-9050A9B29288}" destId="{FD802A45-7A1C-6543-A6E0-7FC0C3B8E183}" srcOrd="1" destOrd="0" presId="urn:microsoft.com/office/officeart/2005/8/layout/venn1"/>
    <dgm:cxn modelId="{505A38C1-5DA1-554A-81B8-3DBF62406459}" srcId="{6C501855-427B-2645-8CAD-ECDBABD24865}" destId="{9DE12CF7-D3CD-BA43-83EF-9050A9B29288}" srcOrd="1" destOrd="0" parTransId="{86ACD48D-0FCB-B443-AF63-7E02E3FEDA91}" sibTransId="{478D09EC-10BA-7945-836A-1D64184A60C5}"/>
    <dgm:cxn modelId="{9015BCD3-E9CA-7B40-BDAF-21F356EA3AFB}" type="presOf" srcId="{3D9CDA0C-6C87-A24C-961B-95C9D89E3DE4}" destId="{30F9DAE7-B4F3-914F-B324-306DC171B0B0}" srcOrd="0" destOrd="0" presId="urn:microsoft.com/office/officeart/2005/8/layout/venn1"/>
    <dgm:cxn modelId="{8F8328DB-BA54-E641-B475-284CCF871133}" type="presOf" srcId="{0A1CC607-019B-6142-BB27-026E9A8E59AF}" destId="{4C88FE36-4A0A-3144-8134-A41515F72A19}" srcOrd="0" destOrd="0" presId="urn:microsoft.com/office/officeart/2005/8/layout/venn1"/>
    <dgm:cxn modelId="{03CC03D7-9107-1149-8389-81416FB52C23}" type="presParOf" srcId="{A08C6E5D-3AA0-6D4C-8828-479C87C688B1}" destId="{3A9B2933-27E5-F340-A13E-A8FA29337C18}" srcOrd="0" destOrd="0" presId="urn:microsoft.com/office/officeart/2005/8/layout/venn1"/>
    <dgm:cxn modelId="{5756F246-7233-5C45-ADF3-783EF56C4CE0}" type="presParOf" srcId="{A08C6E5D-3AA0-6D4C-8828-479C87C688B1}" destId="{9839482A-EB8A-EC4F-9982-F1FE9B7501DE}" srcOrd="1" destOrd="0" presId="urn:microsoft.com/office/officeart/2005/8/layout/venn1"/>
    <dgm:cxn modelId="{16453D9B-AAF6-9E4A-8553-59BFCE8CA485}" type="presParOf" srcId="{A08C6E5D-3AA0-6D4C-8828-479C87C688B1}" destId="{0B75312A-5DFF-8442-9195-747E35B2BA86}" srcOrd="2" destOrd="0" presId="urn:microsoft.com/office/officeart/2005/8/layout/venn1"/>
    <dgm:cxn modelId="{2EE97023-4DDA-B24C-9679-E726179D4A51}" type="presParOf" srcId="{A08C6E5D-3AA0-6D4C-8828-479C87C688B1}" destId="{FD802A45-7A1C-6543-A6E0-7FC0C3B8E183}" srcOrd="3" destOrd="0" presId="urn:microsoft.com/office/officeart/2005/8/layout/venn1"/>
    <dgm:cxn modelId="{33A644C4-7934-314A-845A-334C0C7A6C0C}" type="presParOf" srcId="{A08C6E5D-3AA0-6D4C-8828-479C87C688B1}" destId="{4C88FE36-4A0A-3144-8134-A41515F72A19}" srcOrd="4" destOrd="0" presId="urn:microsoft.com/office/officeart/2005/8/layout/venn1"/>
    <dgm:cxn modelId="{1D0A2E73-F49B-CE41-9E1D-27B43F7C5BB7}" type="presParOf" srcId="{A08C6E5D-3AA0-6D4C-8828-479C87C688B1}" destId="{DDB12542-8205-C342-B4A8-87A00870B587}" srcOrd="5" destOrd="0" presId="urn:microsoft.com/office/officeart/2005/8/layout/venn1"/>
    <dgm:cxn modelId="{67F310EA-32A8-5A4E-9491-AC923B03F77A}" type="presParOf" srcId="{A08C6E5D-3AA0-6D4C-8828-479C87C688B1}" destId="{30F9DAE7-B4F3-914F-B324-306DC171B0B0}" srcOrd="6" destOrd="0" presId="urn:microsoft.com/office/officeart/2005/8/layout/venn1"/>
    <dgm:cxn modelId="{C494B21C-E3DB-4D4B-B212-F1E2CCA0C934}" type="presParOf" srcId="{A08C6E5D-3AA0-6D4C-8828-479C87C688B1}" destId="{DD8939E9-6399-CF40-8F7F-BD38DAB9244D}" srcOrd="7" destOrd="0" presId="urn:microsoft.com/office/officeart/2005/8/layout/venn1"/>
  </dgm:cxnLst>
  <dgm:bg>
    <a:solidFill>
      <a:schemeClr val="bg1">
        <a:lumMod val="8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14E35D-A4F9-C64E-BA63-F79BD3E30231}" type="doc">
      <dgm:prSet loTypeId="urn:microsoft.com/office/officeart/2008/layout/HalfCircleOrganizationChart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ED44E6B1-AB73-014B-9BA9-8EA9F0CDBBCE}">
      <dgm:prSet phldrT="[Texto]" custT="1"/>
      <dgm:spPr/>
      <dgm:t>
        <a:bodyPr/>
        <a:lstStyle/>
        <a:p>
          <a:r>
            <a:rPr lang="es-ES" sz="28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rPr>
            <a:t>Fecha de inicio</a:t>
          </a:r>
        </a:p>
      </dgm:t>
    </dgm:pt>
    <dgm:pt modelId="{27D6FFBF-DD44-C547-9F56-8A5E4EB28996}" type="parTrans" cxnId="{21B5A087-3DCF-B04E-BB79-BA1FE91FC2E0}">
      <dgm:prSet/>
      <dgm:spPr/>
      <dgm:t>
        <a:bodyPr/>
        <a:lstStyle/>
        <a:p>
          <a:endParaRPr lang="es-ES" sz="3200">
            <a:solidFill>
              <a:schemeClr val="tx1">
                <a:lumMod val="75000"/>
                <a:lumOff val="25000"/>
              </a:schemeClr>
            </a:solidFill>
            <a:latin typeface="Century Gothic"/>
            <a:cs typeface="Century Gothic"/>
          </a:endParaRPr>
        </a:p>
      </dgm:t>
    </dgm:pt>
    <dgm:pt modelId="{B52CD110-2EB2-7C44-BF74-FC435482F6ED}" type="sibTrans" cxnId="{21B5A087-3DCF-B04E-BB79-BA1FE91FC2E0}">
      <dgm:prSet/>
      <dgm:spPr/>
      <dgm:t>
        <a:bodyPr/>
        <a:lstStyle/>
        <a:p>
          <a:endParaRPr lang="es-ES" sz="3200">
            <a:solidFill>
              <a:schemeClr val="tx1">
                <a:lumMod val="75000"/>
                <a:lumOff val="25000"/>
              </a:schemeClr>
            </a:solidFill>
            <a:latin typeface="Century Gothic"/>
            <a:cs typeface="Century Gothic"/>
          </a:endParaRPr>
        </a:p>
      </dgm:t>
    </dgm:pt>
    <dgm:pt modelId="{9A379C43-F480-D547-8897-8A0D16C011BB}" type="asst">
      <dgm:prSet phldrT="[Texto]" custT="1"/>
      <dgm:spPr/>
      <dgm:t>
        <a:bodyPr/>
        <a:lstStyle/>
        <a:p>
          <a:r>
            <a:rPr lang="es-ES" sz="24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rPr>
            <a:t>Canales de divulgación</a:t>
          </a:r>
        </a:p>
      </dgm:t>
    </dgm:pt>
    <dgm:pt modelId="{BF367C2A-3752-4A47-ABD3-4CF361748499}" type="parTrans" cxnId="{BD20F088-11D6-0C46-A898-D9A1DF2F82B9}">
      <dgm:prSet/>
      <dgm:spPr/>
      <dgm:t>
        <a:bodyPr/>
        <a:lstStyle/>
        <a:p>
          <a:endParaRPr lang="es-ES" sz="3200">
            <a:solidFill>
              <a:schemeClr val="tx1">
                <a:lumMod val="75000"/>
                <a:lumOff val="25000"/>
              </a:schemeClr>
            </a:solidFill>
            <a:latin typeface="Century Gothic"/>
            <a:cs typeface="Century Gothic"/>
          </a:endParaRPr>
        </a:p>
      </dgm:t>
    </dgm:pt>
    <dgm:pt modelId="{DA1111E4-DE8A-5841-81AB-1D70C7DAE75F}" type="sibTrans" cxnId="{BD20F088-11D6-0C46-A898-D9A1DF2F82B9}">
      <dgm:prSet/>
      <dgm:spPr/>
      <dgm:t>
        <a:bodyPr/>
        <a:lstStyle/>
        <a:p>
          <a:endParaRPr lang="es-ES" sz="3200">
            <a:solidFill>
              <a:schemeClr val="tx1">
                <a:lumMod val="75000"/>
                <a:lumOff val="25000"/>
              </a:schemeClr>
            </a:solidFill>
            <a:latin typeface="Century Gothic"/>
            <a:cs typeface="Century Gothic"/>
          </a:endParaRPr>
        </a:p>
      </dgm:t>
    </dgm:pt>
    <dgm:pt modelId="{2F58A870-1856-534C-8E0A-CD4BA57E4FE5}">
      <dgm:prSet phldrT="[Texto]" custT="1"/>
      <dgm:spPr/>
      <dgm:t>
        <a:bodyPr/>
        <a:lstStyle/>
        <a:p>
          <a:r>
            <a:rPr lang="es-ES" sz="900" dirty="0">
              <a:solidFill>
                <a:srgbClr val="FF0000"/>
              </a:solidFill>
              <a:latin typeface="Century Gothic"/>
            </a:rPr>
            <a:t>http://www.enter.co/especiales/expo-digital/</a:t>
          </a:r>
          <a:endParaRPr lang="es-ES" sz="900" dirty="0">
            <a:solidFill>
              <a:srgbClr val="FF0000"/>
            </a:solidFill>
            <a:latin typeface="Century Gothic"/>
            <a:cs typeface="Century Gothic"/>
          </a:endParaRPr>
        </a:p>
      </dgm:t>
    </dgm:pt>
    <dgm:pt modelId="{8C530203-C177-1840-9235-27A350689D08}" type="parTrans" cxnId="{3F65906C-3541-D047-95AE-094CBDE676F6}">
      <dgm:prSet/>
      <dgm:spPr/>
      <dgm:t>
        <a:bodyPr/>
        <a:lstStyle/>
        <a:p>
          <a:endParaRPr lang="es-ES" sz="3200">
            <a:solidFill>
              <a:schemeClr val="tx1">
                <a:lumMod val="75000"/>
                <a:lumOff val="25000"/>
              </a:schemeClr>
            </a:solidFill>
            <a:latin typeface="Century Gothic"/>
            <a:cs typeface="Century Gothic"/>
          </a:endParaRPr>
        </a:p>
      </dgm:t>
    </dgm:pt>
    <dgm:pt modelId="{C9124FB4-2D4D-7C4A-86D4-22D21526164F}" type="sibTrans" cxnId="{3F65906C-3541-D047-95AE-094CBDE676F6}">
      <dgm:prSet/>
      <dgm:spPr/>
      <dgm:t>
        <a:bodyPr/>
        <a:lstStyle/>
        <a:p>
          <a:endParaRPr lang="es-ES" sz="3200">
            <a:solidFill>
              <a:schemeClr val="tx1">
                <a:lumMod val="75000"/>
                <a:lumOff val="25000"/>
              </a:schemeClr>
            </a:solidFill>
            <a:latin typeface="Century Gothic"/>
            <a:cs typeface="Century Gothic"/>
          </a:endParaRPr>
        </a:p>
      </dgm:t>
    </dgm:pt>
    <dgm:pt modelId="{279CC453-9AE1-F54A-AA32-5A2141B93499}">
      <dgm:prSet phldrT="[Texto]" custT="1"/>
      <dgm:spPr/>
      <dgm:t>
        <a:bodyPr/>
        <a:lstStyle/>
        <a:p>
          <a:r>
            <a:rPr lang="es-ES" sz="2400" dirty="0">
              <a:solidFill>
                <a:srgbClr val="FF0000"/>
              </a:solidFill>
              <a:latin typeface="Century Gothic"/>
              <a:cs typeface="Century Gothic"/>
            </a:rPr>
            <a:t>Mailing</a:t>
          </a:r>
        </a:p>
      </dgm:t>
    </dgm:pt>
    <dgm:pt modelId="{24D40FC0-65C1-6542-B7BD-1F9E85745B53}" type="parTrans" cxnId="{414CE71C-BEDD-9E4A-A119-4E7E047DD79D}">
      <dgm:prSet/>
      <dgm:spPr/>
      <dgm:t>
        <a:bodyPr/>
        <a:lstStyle/>
        <a:p>
          <a:endParaRPr lang="es-ES" sz="3200">
            <a:solidFill>
              <a:schemeClr val="tx1">
                <a:lumMod val="75000"/>
                <a:lumOff val="25000"/>
              </a:schemeClr>
            </a:solidFill>
            <a:latin typeface="Century Gothic"/>
            <a:cs typeface="Century Gothic"/>
          </a:endParaRPr>
        </a:p>
      </dgm:t>
    </dgm:pt>
    <dgm:pt modelId="{57E78266-6916-A94C-B514-746D4BCADFEE}" type="sibTrans" cxnId="{414CE71C-BEDD-9E4A-A119-4E7E047DD79D}">
      <dgm:prSet/>
      <dgm:spPr/>
      <dgm:t>
        <a:bodyPr/>
        <a:lstStyle/>
        <a:p>
          <a:endParaRPr lang="es-ES" sz="3200">
            <a:solidFill>
              <a:schemeClr val="tx1">
                <a:lumMod val="75000"/>
                <a:lumOff val="25000"/>
              </a:schemeClr>
            </a:solidFill>
            <a:latin typeface="Century Gothic"/>
            <a:cs typeface="Century Gothic"/>
          </a:endParaRPr>
        </a:p>
      </dgm:t>
    </dgm:pt>
    <dgm:pt modelId="{C5D5A2FA-259A-434A-996B-FE244BBEAA83}">
      <dgm:prSet phldrT="[Texto]" custT="1"/>
      <dgm:spPr/>
      <dgm:t>
        <a:bodyPr/>
        <a:lstStyle/>
        <a:p>
          <a:r>
            <a:rPr lang="es-ES" sz="2400" dirty="0">
              <a:solidFill>
                <a:srgbClr val="FF0000"/>
              </a:solidFill>
              <a:latin typeface="Century Gothic"/>
              <a:cs typeface="Century Gothic"/>
            </a:rPr>
            <a:t>Redes Sociales</a:t>
          </a:r>
        </a:p>
        <a:p>
          <a:r>
            <a:rPr lang="es-CO" sz="1800" b="1" i="0" dirty="0">
              <a:hlinkClick xmlns:r="http://schemas.openxmlformats.org/officeDocument/2006/relationships" r:id="rId1"/>
            </a:rPr>
            <a:t>@</a:t>
          </a:r>
          <a:r>
            <a:rPr lang="es-CO" sz="1800" b="0" i="0" dirty="0" err="1">
              <a:hlinkClick xmlns:r="http://schemas.openxmlformats.org/officeDocument/2006/relationships" r:id="rId1"/>
            </a:rPr>
            <a:t>Transforma_Dig</a:t>
          </a:r>
          <a:r>
            <a:rPr lang="es-CO" sz="1800" b="0" i="0" dirty="0"/>
            <a:t> @</a:t>
          </a:r>
          <a:r>
            <a:rPr lang="es-CO" sz="1800" b="0" i="0" dirty="0" err="1"/>
            <a:t>GobDigitalCO</a:t>
          </a:r>
          <a:r>
            <a:rPr lang="es-CO" sz="1800" b="0" i="0" dirty="0"/>
            <a:t> </a:t>
          </a:r>
          <a:endParaRPr lang="es-ES" sz="1600" dirty="0">
            <a:solidFill>
              <a:srgbClr val="FF0000"/>
            </a:solidFill>
            <a:latin typeface="Century Gothic"/>
            <a:cs typeface="Century Gothic"/>
          </a:endParaRPr>
        </a:p>
      </dgm:t>
    </dgm:pt>
    <dgm:pt modelId="{FF86A46D-C192-3442-B397-F6F7AE4722DE}" type="parTrans" cxnId="{3B827FA0-B284-B343-8260-82E5A1277A10}">
      <dgm:prSet/>
      <dgm:spPr/>
      <dgm:t>
        <a:bodyPr/>
        <a:lstStyle/>
        <a:p>
          <a:endParaRPr lang="es-ES" sz="3200">
            <a:solidFill>
              <a:schemeClr val="tx1">
                <a:lumMod val="75000"/>
                <a:lumOff val="25000"/>
              </a:schemeClr>
            </a:solidFill>
            <a:latin typeface="Century Gothic"/>
            <a:cs typeface="Century Gothic"/>
          </a:endParaRPr>
        </a:p>
      </dgm:t>
    </dgm:pt>
    <dgm:pt modelId="{E898B8C4-7186-5D4C-8DBA-FF247B320B7B}" type="sibTrans" cxnId="{3B827FA0-B284-B343-8260-82E5A1277A10}">
      <dgm:prSet/>
      <dgm:spPr/>
      <dgm:t>
        <a:bodyPr/>
        <a:lstStyle/>
        <a:p>
          <a:endParaRPr lang="es-ES" sz="3200">
            <a:solidFill>
              <a:schemeClr val="tx1">
                <a:lumMod val="75000"/>
                <a:lumOff val="25000"/>
              </a:schemeClr>
            </a:solidFill>
            <a:latin typeface="Century Gothic"/>
            <a:cs typeface="Century Gothic"/>
          </a:endParaRPr>
        </a:p>
      </dgm:t>
    </dgm:pt>
    <dgm:pt modelId="{791E7BBF-A474-C84F-8530-EC158198FB4B}">
      <dgm:prSet phldrT="[Texto]" custT="1"/>
      <dgm:spPr/>
      <dgm:t>
        <a:bodyPr/>
        <a:lstStyle/>
        <a:p>
          <a:r>
            <a:rPr lang="es-ES" sz="2400" dirty="0">
              <a:solidFill>
                <a:srgbClr val="FF0000"/>
              </a:solidFill>
              <a:latin typeface="Century Gothic"/>
              <a:cs typeface="Century Gothic"/>
            </a:rPr>
            <a:t>2 de agosto de 2018</a:t>
          </a:r>
        </a:p>
      </dgm:t>
    </dgm:pt>
    <dgm:pt modelId="{DB6768E8-ED1C-8146-810C-557BD9449728}" type="parTrans" cxnId="{698231C8-11FC-F14A-BF34-DC7D08983EE9}">
      <dgm:prSet/>
      <dgm:spPr/>
      <dgm:t>
        <a:bodyPr/>
        <a:lstStyle/>
        <a:p>
          <a:endParaRPr lang="es-ES" sz="3200">
            <a:solidFill>
              <a:schemeClr val="tx1">
                <a:lumMod val="75000"/>
                <a:lumOff val="25000"/>
              </a:schemeClr>
            </a:solidFill>
            <a:latin typeface="Century Gothic"/>
            <a:cs typeface="Century Gothic"/>
          </a:endParaRPr>
        </a:p>
      </dgm:t>
    </dgm:pt>
    <dgm:pt modelId="{4B8D1154-3FE2-7543-B192-5A05803AD7EA}" type="sibTrans" cxnId="{698231C8-11FC-F14A-BF34-DC7D08983EE9}">
      <dgm:prSet/>
      <dgm:spPr/>
      <dgm:t>
        <a:bodyPr/>
        <a:lstStyle/>
        <a:p>
          <a:endParaRPr lang="es-ES" sz="3200">
            <a:solidFill>
              <a:schemeClr val="tx1">
                <a:lumMod val="75000"/>
                <a:lumOff val="25000"/>
              </a:schemeClr>
            </a:solidFill>
            <a:latin typeface="Century Gothic"/>
            <a:cs typeface="Century Gothic"/>
          </a:endParaRPr>
        </a:p>
      </dgm:t>
    </dgm:pt>
    <dgm:pt modelId="{71E2F7B3-6092-BC42-9E14-ED1EC4724099}" type="pres">
      <dgm:prSet presAssocID="{3F14E35D-A4F9-C64E-BA63-F79BD3E30231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748A67-377D-FA48-A802-B52FAF7A1F94}" type="pres">
      <dgm:prSet presAssocID="{ED44E6B1-AB73-014B-9BA9-8EA9F0CDBBCE}" presName="hierRoot1" presStyleCnt="0">
        <dgm:presLayoutVars>
          <dgm:hierBranch val="init"/>
        </dgm:presLayoutVars>
      </dgm:prSet>
      <dgm:spPr/>
    </dgm:pt>
    <dgm:pt modelId="{CBA32EE7-3A2A-DC45-80ED-ADE2A473BB8D}" type="pres">
      <dgm:prSet presAssocID="{ED44E6B1-AB73-014B-9BA9-8EA9F0CDBBCE}" presName="rootComposite1" presStyleCnt="0"/>
      <dgm:spPr/>
    </dgm:pt>
    <dgm:pt modelId="{16AA9619-8027-7448-9B5F-F09BB7415BBC}" type="pres">
      <dgm:prSet presAssocID="{ED44E6B1-AB73-014B-9BA9-8EA9F0CDBBCE}" presName="rootText1" presStyleLbl="alignAcc1" presStyleIdx="0" presStyleCnt="0" custLinFactY="-53283" custLinFactNeighborX="34095" custLinFactNeighborY="-100000">
        <dgm:presLayoutVars>
          <dgm:chPref val="3"/>
        </dgm:presLayoutVars>
      </dgm:prSet>
      <dgm:spPr/>
    </dgm:pt>
    <dgm:pt modelId="{C635BD94-BBC8-0844-832C-568926F9C5F1}" type="pres">
      <dgm:prSet presAssocID="{ED44E6B1-AB73-014B-9BA9-8EA9F0CDBBCE}" presName="topArc1" presStyleLbl="parChTrans1D1" presStyleIdx="0" presStyleCnt="12"/>
      <dgm:spPr/>
    </dgm:pt>
    <dgm:pt modelId="{C4B7E8DB-561B-F143-84E1-98A605156ABF}" type="pres">
      <dgm:prSet presAssocID="{ED44E6B1-AB73-014B-9BA9-8EA9F0CDBBCE}" presName="bottomArc1" presStyleLbl="parChTrans1D1" presStyleIdx="1" presStyleCnt="12"/>
      <dgm:spPr/>
    </dgm:pt>
    <dgm:pt modelId="{21939A10-52C2-D04E-9C99-0369DDB0F683}" type="pres">
      <dgm:prSet presAssocID="{ED44E6B1-AB73-014B-9BA9-8EA9F0CDBBCE}" presName="topConnNode1" presStyleLbl="node1" presStyleIdx="0" presStyleCnt="0"/>
      <dgm:spPr/>
    </dgm:pt>
    <dgm:pt modelId="{46970119-35B6-9944-B7EB-261AC2AB0635}" type="pres">
      <dgm:prSet presAssocID="{ED44E6B1-AB73-014B-9BA9-8EA9F0CDBBCE}" presName="hierChild2" presStyleCnt="0"/>
      <dgm:spPr/>
    </dgm:pt>
    <dgm:pt modelId="{07380D7F-603E-C543-8441-51E95CC4AA49}" type="pres">
      <dgm:prSet presAssocID="{DB6768E8-ED1C-8146-810C-557BD9449728}" presName="Name28" presStyleLbl="parChTrans1D2" presStyleIdx="0" presStyleCnt="4"/>
      <dgm:spPr/>
    </dgm:pt>
    <dgm:pt modelId="{B205BA21-0741-0543-BFF1-401B9C47BC3A}" type="pres">
      <dgm:prSet presAssocID="{791E7BBF-A474-C84F-8530-EC158198FB4B}" presName="hierRoot2" presStyleCnt="0">
        <dgm:presLayoutVars>
          <dgm:hierBranch val="init"/>
        </dgm:presLayoutVars>
      </dgm:prSet>
      <dgm:spPr/>
    </dgm:pt>
    <dgm:pt modelId="{0C09EDD9-9A86-274E-95EC-E24490E216CF}" type="pres">
      <dgm:prSet presAssocID="{791E7BBF-A474-C84F-8530-EC158198FB4B}" presName="rootComposite2" presStyleCnt="0"/>
      <dgm:spPr/>
    </dgm:pt>
    <dgm:pt modelId="{C40233D5-F58E-B242-89DF-C61FBB6BC87D}" type="pres">
      <dgm:prSet presAssocID="{791E7BBF-A474-C84F-8530-EC158198FB4B}" presName="rootText2" presStyleLbl="alignAcc1" presStyleIdx="0" presStyleCnt="0">
        <dgm:presLayoutVars>
          <dgm:chPref val="3"/>
        </dgm:presLayoutVars>
      </dgm:prSet>
      <dgm:spPr/>
    </dgm:pt>
    <dgm:pt modelId="{AA5AAF57-EAF1-774F-BAB8-C892BD7BAE4F}" type="pres">
      <dgm:prSet presAssocID="{791E7BBF-A474-C84F-8530-EC158198FB4B}" presName="topArc2" presStyleLbl="parChTrans1D1" presStyleIdx="2" presStyleCnt="12"/>
      <dgm:spPr/>
    </dgm:pt>
    <dgm:pt modelId="{7B2BCC02-4250-454A-A287-60E9E9DD300E}" type="pres">
      <dgm:prSet presAssocID="{791E7BBF-A474-C84F-8530-EC158198FB4B}" presName="bottomArc2" presStyleLbl="parChTrans1D1" presStyleIdx="3" presStyleCnt="12"/>
      <dgm:spPr/>
    </dgm:pt>
    <dgm:pt modelId="{6F81D900-5EA8-2747-9628-521022CDA5F6}" type="pres">
      <dgm:prSet presAssocID="{791E7BBF-A474-C84F-8530-EC158198FB4B}" presName="topConnNode2" presStyleLbl="node2" presStyleIdx="0" presStyleCnt="0"/>
      <dgm:spPr/>
    </dgm:pt>
    <dgm:pt modelId="{379B7A03-6F16-D643-9016-23B5507512B9}" type="pres">
      <dgm:prSet presAssocID="{791E7BBF-A474-C84F-8530-EC158198FB4B}" presName="hierChild4" presStyleCnt="0"/>
      <dgm:spPr/>
    </dgm:pt>
    <dgm:pt modelId="{F820587D-909E-034B-A88A-13F68972075E}" type="pres">
      <dgm:prSet presAssocID="{791E7BBF-A474-C84F-8530-EC158198FB4B}" presName="hierChild5" presStyleCnt="0"/>
      <dgm:spPr/>
    </dgm:pt>
    <dgm:pt modelId="{89F8B648-4FAE-6646-9B18-11F51BF6DFD4}" type="pres">
      <dgm:prSet presAssocID="{ED44E6B1-AB73-014B-9BA9-8EA9F0CDBBCE}" presName="hierChild3" presStyleCnt="0"/>
      <dgm:spPr/>
    </dgm:pt>
    <dgm:pt modelId="{5E75E796-C125-454C-A36D-C47EBEBDD1E8}" type="pres">
      <dgm:prSet presAssocID="{9A379C43-F480-D547-8897-8A0D16C011BB}" presName="hierRoot1" presStyleCnt="0">
        <dgm:presLayoutVars>
          <dgm:hierBranch val="init"/>
        </dgm:presLayoutVars>
      </dgm:prSet>
      <dgm:spPr/>
    </dgm:pt>
    <dgm:pt modelId="{0F926550-4010-D548-A931-8402A2197847}" type="pres">
      <dgm:prSet presAssocID="{9A379C43-F480-D547-8897-8A0D16C011BB}" presName="rootComposite1" presStyleCnt="0"/>
      <dgm:spPr/>
    </dgm:pt>
    <dgm:pt modelId="{4C7DDC2B-0DD3-8646-ABF6-1DD4C6614F24}" type="pres">
      <dgm:prSet presAssocID="{9A379C43-F480-D547-8897-8A0D16C011BB}" presName="rootText1" presStyleLbl="alignAcc1" presStyleIdx="0" presStyleCnt="0" custLinFactY="-83939" custLinFactNeighborX="-11709" custLinFactNeighborY="-100000">
        <dgm:presLayoutVars>
          <dgm:chPref val="3"/>
        </dgm:presLayoutVars>
      </dgm:prSet>
      <dgm:spPr/>
    </dgm:pt>
    <dgm:pt modelId="{F5E0785F-C178-3141-8560-05280FCC02F2}" type="pres">
      <dgm:prSet presAssocID="{9A379C43-F480-D547-8897-8A0D16C011BB}" presName="topArc1" presStyleLbl="parChTrans1D1" presStyleIdx="4" presStyleCnt="12"/>
      <dgm:spPr/>
    </dgm:pt>
    <dgm:pt modelId="{97B69406-47C6-A141-A08D-1D3603BC2311}" type="pres">
      <dgm:prSet presAssocID="{9A379C43-F480-D547-8897-8A0D16C011BB}" presName="bottomArc1" presStyleLbl="parChTrans1D1" presStyleIdx="5" presStyleCnt="12"/>
      <dgm:spPr/>
    </dgm:pt>
    <dgm:pt modelId="{30021C9B-C7D2-7C44-93A9-7D27F2315C2F}" type="pres">
      <dgm:prSet presAssocID="{9A379C43-F480-D547-8897-8A0D16C011BB}" presName="topConnNode1" presStyleLbl="asst0" presStyleIdx="0" presStyleCnt="0"/>
      <dgm:spPr/>
    </dgm:pt>
    <dgm:pt modelId="{74D8884F-8CD2-F843-9E15-A0D9FA684C79}" type="pres">
      <dgm:prSet presAssocID="{9A379C43-F480-D547-8897-8A0D16C011BB}" presName="hierChild2" presStyleCnt="0"/>
      <dgm:spPr/>
    </dgm:pt>
    <dgm:pt modelId="{15A11A9A-F0C6-4649-9217-5515AF013A50}" type="pres">
      <dgm:prSet presAssocID="{8C530203-C177-1840-9235-27A350689D08}" presName="Name28" presStyleLbl="parChTrans1D2" presStyleIdx="1" presStyleCnt="4"/>
      <dgm:spPr/>
    </dgm:pt>
    <dgm:pt modelId="{31870E1B-A78E-5940-92A1-21513BB0E6BF}" type="pres">
      <dgm:prSet presAssocID="{2F58A870-1856-534C-8E0A-CD4BA57E4FE5}" presName="hierRoot2" presStyleCnt="0">
        <dgm:presLayoutVars>
          <dgm:hierBranch val="init"/>
        </dgm:presLayoutVars>
      </dgm:prSet>
      <dgm:spPr/>
    </dgm:pt>
    <dgm:pt modelId="{F22A6882-7DBB-7C49-B9AE-8FB19B633704}" type="pres">
      <dgm:prSet presAssocID="{2F58A870-1856-534C-8E0A-CD4BA57E4FE5}" presName="rootComposite2" presStyleCnt="0"/>
      <dgm:spPr/>
    </dgm:pt>
    <dgm:pt modelId="{3E26C303-0E08-904E-91E0-A48082DCDF42}" type="pres">
      <dgm:prSet presAssocID="{2F58A870-1856-534C-8E0A-CD4BA57E4FE5}" presName="rootText2" presStyleLbl="alignAcc1" presStyleIdx="0" presStyleCnt="0">
        <dgm:presLayoutVars>
          <dgm:chPref val="3"/>
        </dgm:presLayoutVars>
      </dgm:prSet>
      <dgm:spPr/>
    </dgm:pt>
    <dgm:pt modelId="{3A5640E4-5522-0B40-AE57-BA98A300423B}" type="pres">
      <dgm:prSet presAssocID="{2F58A870-1856-534C-8E0A-CD4BA57E4FE5}" presName="topArc2" presStyleLbl="parChTrans1D1" presStyleIdx="6" presStyleCnt="12"/>
      <dgm:spPr/>
    </dgm:pt>
    <dgm:pt modelId="{C0DDB4D9-3CCF-4F4F-8AF0-DADDABE619F9}" type="pres">
      <dgm:prSet presAssocID="{2F58A870-1856-534C-8E0A-CD4BA57E4FE5}" presName="bottomArc2" presStyleLbl="parChTrans1D1" presStyleIdx="7" presStyleCnt="12"/>
      <dgm:spPr/>
    </dgm:pt>
    <dgm:pt modelId="{8C2C6230-8858-2341-B7A0-B81F3E855DA0}" type="pres">
      <dgm:prSet presAssocID="{2F58A870-1856-534C-8E0A-CD4BA57E4FE5}" presName="topConnNode2" presStyleLbl="node2" presStyleIdx="0" presStyleCnt="0"/>
      <dgm:spPr/>
    </dgm:pt>
    <dgm:pt modelId="{8783D474-FD82-DD4A-A847-DACAD639A027}" type="pres">
      <dgm:prSet presAssocID="{2F58A870-1856-534C-8E0A-CD4BA57E4FE5}" presName="hierChild4" presStyleCnt="0"/>
      <dgm:spPr/>
    </dgm:pt>
    <dgm:pt modelId="{E52B1625-AC70-E148-951B-D780DB5DF7D4}" type="pres">
      <dgm:prSet presAssocID="{2F58A870-1856-534C-8E0A-CD4BA57E4FE5}" presName="hierChild5" presStyleCnt="0"/>
      <dgm:spPr/>
    </dgm:pt>
    <dgm:pt modelId="{A70879B7-C8CB-BF48-92C3-DBB2A4F9AE83}" type="pres">
      <dgm:prSet presAssocID="{24D40FC0-65C1-6542-B7BD-1F9E85745B53}" presName="Name28" presStyleLbl="parChTrans1D2" presStyleIdx="2" presStyleCnt="4"/>
      <dgm:spPr/>
    </dgm:pt>
    <dgm:pt modelId="{19A6394F-B4A2-234C-859C-AD478D078E24}" type="pres">
      <dgm:prSet presAssocID="{279CC453-9AE1-F54A-AA32-5A2141B93499}" presName="hierRoot2" presStyleCnt="0">
        <dgm:presLayoutVars>
          <dgm:hierBranch val="init"/>
        </dgm:presLayoutVars>
      </dgm:prSet>
      <dgm:spPr/>
    </dgm:pt>
    <dgm:pt modelId="{CD281404-1240-2147-B480-E973D68BD0C3}" type="pres">
      <dgm:prSet presAssocID="{279CC453-9AE1-F54A-AA32-5A2141B93499}" presName="rootComposite2" presStyleCnt="0"/>
      <dgm:spPr/>
    </dgm:pt>
    <dgm:pt modelId="{4825EBD1-E01A-D749-819F-6D46FBEB8AC3}" type="pres">
      <dgm:prSet presAssocID="{279CC453-9AE1-F54A-AA32-5A2141B93499}" presName="rootText2" presStyleLbl="alignAcc1" presStyleIdx="0" presStyleCnt="0">
        <dgm:presLayoutVars>
          <dgm:chPref val="3"/>
        </dgm:presLayoutVars>
      </dgm:prSet>
      <dgm:spPr/>
    </dgm:pt>
    <dgm:pt modelId="{1EA665B7-768E-1F4F-B9FC-D368EB114D8E}" type="pres">
      <dgm:prSet presAssocID="{279CC453-9AE1-F54A-AA32-5A2141B93499}" presName="topArc2" presStyleLbl="parChTrans1D1" presStyleIdx="8" presStyleCnt="12"/>
      <dgm:spPr/>
    </dgm:pt>
    <dgm:pt modelId="{2A0FFB8A-B43A-8048-B165-3BE51FE548B4}" type="pres">
      <dgm:prSet presAssocID="{279CC453-9AE1-F54A-AA32-5A2141B93499}" presName="bottomArc2" presStyleLbl="parChTrans1D1" presStyleIdx="9" presStyleCnt="12"/>
      <dgm:spPr/>
    </dgm:pt>
    <dgm:pt modelId="{33856ABD-FE89-0A47-8127-DEB52D7BDD06}" type="pres">
      <dgm:prSet presAssocID="{279CC453-9AE1-F54A-AA32-5A2141B93499}" presName="topConnNode2" presStyleLbl="node2" presStyleIdx="0" presStyleCnt="0"/>
      <dgm:spPr/>
    </dgm:pt>
    <dgm:pt modelId="{8092BCE0-B509-7343-8962-8D88585B5F60}" type="pres">
      <dgm:prSet presAssocID="{279CC453-9AE1-F54A-AA32-5A2141B93499}" presName="hierChild4" presStyleCnt="0"/>
      <dgm:spPr/>
    </dgm:pt>
    <dgm:pt modelId="{06611A66-D228-014B-98F0-393DFF997768}" type="pres">
      <dgm:prSet presAssocID="{279CC453-9AE1-F54A-AA32-5A2141B93499}" presName="hierChild5" presStyleCnt="0"/>
      <dgm:spPr/>
    </dgm:pt>
    <dgm:pt modelId="{997BF230-F5A4-5044-BAC7-E6DCAE903C53}" type="pres">
      <dgm:prSet presAssocID="{FF86A46D-C192-3442-B397-F6F7AE4722DE}" presName="Name28" presStyleLbl="parChTrans1D2" presStyleIdx="3" presStyleCnt="4"/>
      <dgm:spPr/>
    </dgm:pt>
    <dgm:pt modelId="{39B2E56A-6B03-564B-B214-E992776852F5}" type="pres">
      <dgm:prSet presAssocID="{C5D5A2FA-259A-434A-996B-FE244BBEAA83}" presName="hierRoot2" presStyleCnt="0">
        <dgm:presLayoutVars>
          <dgm:hierBranch val="init"/>
        </dgm:presLayoutVars>
      </dgm:prSet>
      <dgm:spPr/>
    </dgm:pt>
    <dgm:pt modelId="{1F28EE29-1FBA-F949-9559-A13099341C02}" type="pres">
      <dgm:prSet presAssocID="{C5D5A2FA-259A-434A-996B-FE244BBEAA83}" presName="rootComposite2" presStyleCnt="0"/>
      <dgm:spPr/>
    </dgm:pt>
    <dgm:pt modelId="{230459C3-E4CC-E644-9121-0B365E27905C}" type="pres">
      <dgm:prSet presAssocID="{C5D5A2FA-259A-434A-996B-FE244BBEAA83}" presName="rootText2" presStyleLbl="alignAcc1" presStyleIdx="0" presStyleCnt="0" custLinFactNeighborY="2696">
        <dgm:presLayoutVars>
          <dgm:chPref val="3"/>
        </dgm:presLayoutVars>
      </dgm:prSet>
      <dgm:spPr/>
    </dgm:pt>
    <dgm:pt modelId="{7530FDAC-8880-1344-8BD5-65952AAC983F}" type="pres">
      <dgm:prSet presAssocID="{C5D5A2FA-259A-434A-996B-FE244BBEAA83}" presName="topArc2" presStyleLbl="parChTrans1D1" presStyleIdx="10" presStyleCnt="12"/>
      <dgm:spPr/>
    </dgm:pt>
    <dgm:pt modelId="{6CA74667-9235-6048-A814-13C0C21D101B}" type="pres">
      <dgm:prSet presAssocID="{C5D5A2FA-259A-434A-996B-FE244BBEAA83}" presName="bottomArc2" presStyleLbl="parChTrans1D1" presStyleIdx="11" presStyleCnt="12"/>
      <dgm:spPr/>
    </dgm:pt>
    <dgm:pt modelId="{E9B6678D-6252-0941-AA07-E10EA0D28DB2}" type="pres">
      <dgm:prSet presAssocID="{C5D5A2FA-259A-434A-996B-FE244BBEAA83}" presName="topConnNode2" presStyleLbl="node2" presStyleIdx="0" presStyleCnt="0"/>
      <dgm:spPr/>
    </dgm:pt>
    <dgm:pt modelId="{7EAC5D69-567E-1B43-ABCE-38854EBEA9BA}" type="pres">
      <dgm:prSet presAssocID="{C5D5A2FA-259A-434A-996B-FE244BBEAA83}" presName="hierChild4" presStyleCnt="0"/>
      <dgm:spPr/>
    </dgm:pt>
    <dgm:pt modelId="{72D18CDB-EED9-DE4A-BE65-5DBDA1F86C9C}" type="pres">
      <dgm:prSet presAssocID="{C5D5A2FA-259A-434A-996B-FE244BBEAA83}" presName="hierChild5" presStyleCnt="0"/>
      <dgm:spPr/>
    </dgm:pt>
    <dgm:pt modelId="{73E022C2-5D1D-294B-B270-2AAF49E38F69}" type="pres">
      <dgm:prSet presAssocID="{9A379C43-F480-D547-8897-8A0D16C011BB}" presName="hierChild3" presStyleCnt="0"/>
      <dgm:spPr/>
    </dgm:pt>
  </dgm:ptLst>
  <dgm:cxnLst>
    <dgm:cxn modelId="{9798C804-6152-7543-B3F3-757B04174F5F}" type="presOf" srcId="{279CC453-9AE1-F54A-AA32-5A2141B93499}" destId="{33856ABD-FE89-0A47-8127-DEB52D7BDD06}" srcOrd="1" destOrd="0" presId="urn:microsoft.com/office/officeart/2008/layout/HalfCircleOrganizationChart"/>
    <dgm:cxn modelId="{A23D1D19-66AC-0043-B014-B4D06C605FBC}" type="presOf" srcId="{9A379C43-F480-D547-8897-8A0D16C011BB}" destId="{30021C9B-C7D2-7C44-93A9-7D27F2315C2F}" srcOrd="1" destOrd="0" presId="urn:microsoft.com/office/officeart/2008/layout/HalfCircleOrganizationChart"/>
    <dgm:cxn modelId="{CFE0F819-876E-E642-8C0D-45D40F4A60F0}" type="presOf" srcId="{791E7BBF-A474-C84F-8530-EC158198FB4B}" destId="{6F81D900-5EA8-2747-9628-521022CDA5F6}" srcOrd="1" destOrd="0" presId="urn:microsoft.com/office/officeart/2008/layout/HalfCircleOrganizationChart"/>
    <dgm:cxn modelId="{414CE71C-BEDD-9E4A-A119-4E7E047DD79D}" srcId="{9A379C43-F480-D547-8897-8A0D16C011BB}" destId="{279CC453-9AE1-F54A-AA32-5A2141B93499}" srcOrd="1" destOrd="0" parTransId="{24D40FC0-65C1-6542-B7BD-1F9E85745B53}" sibTransId="{57E78266-6916-A94C-B514-746D4BCADFEE}"/>
    <dgm:cxn modelId="{DEC00026-B136-2F4B-956B-BE61C4146FDE}" type="presOf" srcId="{8C530203-C177-1840-9235-27A350689D08}" destId="{15A11A9A-F0C6-4649-9217-5515AF013A50}" srcOrd="0" destOrd="0" presId="urn:microsoft.com/office/officeart/2008/layout/HalfCircleOrganizationChart"/>
    <dgm:cxn modelId="{919D9530-2485-3346-8188-CAE35617E7F3}" type="presOf" srcId="{791E7BBF-A474-C84F-8530-EC158198FB4B}" destId="{C40233D5-F58E-B242-89DF-C61FBB6BC87D}" srcOrd="0" destOrd="0" presId="urn:microsoft.com/office/officeart/2008/layout/HalfCircleOrganizationChart"/>
    <dgm:cxn modelId="{9AD6CE32-FCA3-3840-A20D-99B831A54E92}" type="presOf" srcId="{C5D5A2FA-259A-434A-996B-FE244BBEAA83}" destId="{230459C3-E4CC-E644-9121-0B365E27905C}" srcOrd="0" destOrd="0" presId="urn:microsoft.com/office/officeart/2008/layout/HalfCircleOrganizationChart"/>
    <dgm:cxn modelId="{9309A93B-656F-034F-841A-7077506F6008}" type="presOf" srcId="{2F58A870-1856-534C-8E0A-CD4BA57E4FE5}" destId="{3E26C303-0E08-904E-91E0-A48082DCDF42}" srcOrd="0" destOrd="0" presId="urn:microsoft.com/office/officeart/2008/layout/HalfCircleOrganizationChart"/>
    <dgm:cxn modelId="{7D4DE449-908A-EC47-AE4B-D013950BB7A0}" type="presOf" srcId="{DB6768E8-ED1C-8146-810C-557BD9449728}" destId="{07380D7F-603E-C543-8441-51E95CC4AA49}" srcOrd="0" destOrd="0" presId="urn:microsoft.com/office/officeart/2008/layout/HalfCircleOrganizationChart"/>
    <dgm:cxn modelId="{3F65906C-3541-D047-95AE-094CBDE676F6}" srcId="{9A379C43-F480-D547-8897-8A0D16C011BB}" destId="{2F58A870-1856-534C-8E0A-CD4BA57E4FE5}" srcOrd="0" destOrd="0" parTransId="{8C530203-C177-1840-9235-27A350689D08}" sibTransId="{C9124FB4-2D4D-7C4A-86D4-22D21526164F}"/>
    <dgm:cxn modelId="{91AFFE79-2241-1B4C-A638-DC9640CBCAA5}" type="presOf" srcId="{3F14E35D-A4F9-C64E-BA63-F79BD3E30231}" destId="{71E2F7B3-6092-BC42-9E14-ED1EC4724099}" srcOrd="0" destOrd="0" presId="urn:microsoft.com/office/officeart/2008/layout/HalfCircleOrganizationChart"/>
    <dgm:cxn modelId="{21B5A087-3DCF-B04E-BB79-BA1FE91FC2E0}" srcId="{3F14E35D-A4F9-C64E-BA63-F79BD3E30231}" destId="{ED44E6B1-AB73-014B-9BA9-8EA9F0CDBBCE}" srcOrd="0" destOrd="0" parTransId="{27D6FFBF-DD44-C547-9F56-8A5E4EB28996}" sibTransId="{B52CD110-2EB2-7C44-BF74-FC435482F6ED}"/>
    <dgm:cxn modelId="{BD20F088-11D6-0C46-A898-D9A1DF2F82B9}" srcId="{3F14E35D-A4F9-C64E-BA63-F79BD3E30231}" destId="{9A379C43-F480-D547-8897-8A0D16C011BB}" srcOrd="1" destOrd="0" parTransId="{BF367C2A-3752-4A47-ABD3-4CF361748499}" sibTransId="{DA1111E4-DE8A-5841-81AB-1D70C7DAE75F}"/>
    <dgm:cxn modelId="{4CC6DB92-6132-B942-8EF1-97A7E6CCF549}" type="presOf" srcId="{2F58A870-1856-534C-8E0A-CD4BA57E4FE5}" destId="{8C2C6230-8858-2341-B7A0-B81F3E855DA0}" srcOrd="1" destOrd="0" presId="urn:microsoft.com/office/officeart/2008/layout/HalfCircleOrganizationChart"/>
    <dgm:cxn modelId="{620C4694-5E0B-2941-9DBA-5E6180D64BEA}" type="presOf" srcId="{ED44E6B1-AB73-014B-9BA9-8EA9F0CDBBCE}" destId="{16AA9619-8027-7448-9B5F-F09BB7415BBC}" srcOrd="0" destOrd="0" presId="urn:microsoft.com/office/officeart/2008/layout/HalfCircleOrganizationChart"/>
    <dgm:cxn modelId="{4BE9DB9B-5497-634E-9AF8-FD7F1FB53409}" type="presOf" srcId="{C5D5A2FA-259A-434A-996B-FE244BBEAA83}" destId="{E9B6678D-6252-0941-AA07-E10EA0D28DB2}" srcOrd="1" destOrd="0" presId="urn:microsoft.com/office/officeart/2008/layout/HalfCircleOrganizationChart"/>
    <dgm:cxn modelId="{3B827FA0-B284-B343-8260-82E5A1277A10}" srcId="{9A379C43-F480-D547-8897-8A0D16C011BB}" destId="{C5D5A2FA-259A-434A-996B-FE244BBEAA83}" srcOrd="2" destOrd="0" parTransId="{FF86A46D-C192-3442-B397-F6F7AE4722DE}" sibTransId="{E898B8C4-7186-5D4C-8DBA-FF247B320B7B}"/>
    <dgm:cxn modelId="{06AD1DA7-60C9-FB48-BBB9-5F6AFE37E32C}" type="presOf" srcId="{ED44E6B1-AB73-014B-9BA9-8EA9F0CDBBCE}" destId="{21939A10-52C2-D04E-9C99-0369DDB0F683}" srcOrd="1" destOrd="0" presId="urn:microsoft.com/office/officeart/2008/layout/HalfCircleOrganizationChart"/>
    <dgm:cxn modelId="{C79525B6-ACA3-114A-9DBA-B1A6F7B48C52}" type="presOf" srcId="{24D40FC0-65C1-6542-B7BD-1F9E85745B53}" destId="{A70879B7-C8CB-BF48-92C3-DBB2A4F9AE83}" srcOrd="0" destOrd="0" presId="urn:microsoft.com/office/officeart/2008/layout/HalfCircleOrganizationChart"/>
    <dgm:cxn modelId="{CA5A0FBC-B497-B241-955F-653BC2B182F5}" type="presOf" srcId="{279CC453-9AE1-F54A-AA32-5A2141B93499}" destId="{4825EBD1-E01A-D749-819F-6D46FBEB8AC3}" srcOrd="0" destOrd="0" presId="urn:microsoft.com/office/officeart/2008/layout/HalfCircleOrganizationChart"/>
    <dgm:cxn modelId="{22E00FC4-9C57-1B44-852A-DFC3E6305A7D}" type="presOf" srcId="{FF86A46D-C192-3442-B397-F6F7AE4722DE}" destId="{997BF230-F5A4-5044-BAC7-E6DCAE903C53}" srcOrd="0" destOrd="0" presId="urn:microsoft.com/office/officeart/2008/layout/HalfCircleOrganizationChart"/>
    <dgm:cxn modelId="{698231C8-11FC-F14A-BF34-DC7D08983EE9}" srcId="{ED44E6B1-AB73-014B-9BA9-8EA9F0CDBBCE}" destId="{791E7BBF-A474-C84F-8530-EC158198FB4B}" srcOrd="0" destOrd="0" parTransId="{DB6768E8-ED1C-8146-810C-557BD9449728}" sibTransId="{4B8D1154-3FE2-7543-B192-5A05803AD7EA}"/>
    <dgm:cxn modelId="{153333F6-181B-0B4F-A85B-FB7658AE0F43}" type="presOf" srcId="{9A379C43-F480-D547-8897-8A0D16C011BB}" destId="{4C7DDC2B-0DD3-8646-ABF6-1DD4C6614F24}" srcOrd="0" destOrd="0" presId="urn:microsoft.com/office/officeart/2008/layout/HalfCircleOrganizationChart"/>
    <dgm:cxn modelId="{FFA27B85-490C-F54B-B3E5-28C1375CFBBD}" type="presParOf" srcId="{71E2F7B3-6092-BC42-9E14-ED1EC4724099}" destId="{62748A67-377D-FA48-A802-B52FAF7A1F94}" srcOrd="0" destOrd="0" presId="urn:microsoft.com/office/officeart/2008/layout/HalfCircleOrganizationChart"/>
    <dgm:cxn modelId="{47737A7A-9827-0B44-9F00-23EC5B1CBBD9}" type="presParOf" srcId="{62748A67-377D-FA48-A802-B52FAF7A1F94}" destId="{CBA32EE7-3A2A-DC45-80ED-ADE2A473BB8D}" srcOrd="0" destOrd="0" presId="urn:microsoft.com/office/officeart/2008/layout/HalfCircleOrganizationChart"/>
    <dgm:cxn modelId="{03466388-5764-FF4E-9BE2-595A555FC7C6}" type="presParOf" srcId="{CBA32EE7-3A2A-DC45-80ED-ADE2A473BB8D}" destId="{16AA9619-8027-7448-9B5F-F09BB7415BBC}" srcOrd="0" destOrd="0" presId="urn:microsoft.com/office/officeart/2008/layout/HalfCircleOrganizationChart"/>
    <dgm:cxn modelId="{6AFFAE2F-B255-6C45-AA46-F8B17877756C}" type="presParOf" srcId="{CBA32EE7-3A2A-DC45-80ED-ADE2A473BB8D}" destId="{C635BD94-BBC8-0844-832C-568926F9C5F1}" srcOrd="1" destOrd="0" presId="urn:microsoft.com/office/officeart/2008/layout/HalfCircleOrganizationChart"/>
    <dgm:cxn modelId="{C4A35321-32AE-DC4A-BEF8-B1908948C04F}" type="presParOf" srcId="{CBA32EE7-3A2A-DC45-80ED-ADE2A473BB8D}" destId="{C4B7E8DB-561B-F143-84E1-98A605156ABF}" srcOrd="2" destOrd="0" presId="urn:microsoft.com/office/officeart/2008/layout/HalfCircleOrganizationChart"/>
    <dgm:cxn modelId="{E641E640-748A-1F4A-BE65-A738CA32E91C}" type="presParOf" srcId="{CBA32EE7-3A2A-DC45-80ED-ADE2A473BB8D}" destId="{21939A10-52C2-D04E-9C99-0369DDB0F683}" srcOrd="3" destOrd="0" presId="urn:microsoft.com/office/officeart/2008/layout/HalfCircleOrganizationChart"/>
    <dgm:cxn modelId="{8BB51F83-7EF9-BC41-A091-E14ACD47FA62}" type="presParOf" srcId="{62748A67-377D-FA48-A802-B52FAF7A1F94}" destId="{46970119-35B6-9944-B7EB-261AC2AB0635}" srcOrd="1" destOrd="0" presId="urn:microsoft.com/office/officeart/2008/layout/HalfCircleOrganizationChart"/>
    <dgm:cxn modelId="{7C446B86-CAE6-364F-9787-32DBFF4AD882}" type="presParOf" srcId="{46970119-35B6-9944-B7EB-261AC2AB0635}" destId="{07380D7F-603E-C543-8441-51E95CC4AA49}" srcOrd="0" destOrd="0" presId="urn:microsoft.com/office/officeart/2008/layout/HalfCircleOrganizationChart"/>
    <dgm:cxn modelId="{B4862FD3-F241-A544-A8F7-41E19CBE04DD}" type="presParOf" srcId="{46970119-35B6-9944-B7EB-261AC2AB0635}" destId="{B205BA21-0741-0543-BFF1-401B9C47BC3A}" srcOrd="1" destOrd="0" presId="urn:microsoft.com/office/officeart/2008/layout/HalfCircleOrganizationChart"/>
    <dgm:cxn modelId="{4109A56E-DC26-8B45-89D7-E71CC430FADD}" type="presParOf" srcId="{B205BA21-0741-0543-BFF1-401B9C47BC3A}" destId="{0C09EDD9-9A86-274E-95EC-E24490E216CF}" srcOrd="0" destOrd="0" presId="urn:microsoft.com/office/officeart/2008/layout/HalfCircleOrganizationChart"/>
    <dgm:cxn modelId="{45404ACA-5347-2144-888A-06EB16072355}" type="presParOf" srcId="{0C09EDD9-9A86-274E-95EC-E24490E216CF}" destId="{C40233D5-F58E-B242-89DF-C61FBB6BC87D}" srcOrd="0" destOrd="0" presId="urn:microsoft.com/office/officeart/2008/layout/HalfCircleOrganizationChart"/>
    <dgm:cxn modelId="{E7D48C9A-4BFA-574B-8AC5-6C4A87FFA09F}" type="presParOf" srcId="{0C09EDD9-9A86-274E-95EC-E24490E216CF}" destId="{AA5AAF57-EAF1-774F-BAB8-C892BD7BAE4F}" srcOrd="1" destOrd="0" presId="urn:microsoft.com/office/officeart/2008/layout/HalfCircleOrganizationChart"/>
    <dgm:cxn modelId="{BD3ADB6C-8225-2943-B772-59302A907363}" type="presParOf" srcId="{0C09EDD9-9A86-274E-95EC-E24490E216CF}" destId="{7B2BCC02-4250-454A-A287-60E9E9DD300E}" srcOrd="2" destOrd="0" presId="urn:microsoft.com/office/officeart/2008/layout/HalfCircleOrganizationChart"/>
    <dgm:cxn modelId="{5ACF06B8-2C9A-D84C-A25C-5568FE021F23}" type="presParOf" srcId="{0C09EDD9-9A86-274E-95EC-E24490E216CF}" destId="{6F81D900-5EA8-2747-9628-521022CDA5F6}" srcOrd="3" destOrd="0" presId="urn:microsoft.com/office/officeart/2008/layout/HalfCircleOrganizationChart"/>
    <dgm:cxn modelId="{C6D974D8-CEFC-B44A-BBBF-8ED8750A5E7F}" type="presParOf" srcId="{B205BA21-0741-0543-BFF1-401B9C47BC3A}" destId="{379B7A03-6F16-D643-9016-23B5507512B9}" srcOrd="1" destOrd="0" presId="urn:microsoft.com/office/officeart/2008/layout/HalfCircleOrganizationChart"/>
    <dgm:cxn modelId="{05E1F639-7390-934B-8A97-D4520E4E998B}" type="presParOf" srcId="{B205BA21-0741-0543-BFF1-401B9C47BC3A}" destId="{F820587D-909E-034B-A88A-13F68972075E}" srcOrd="2" destOrd="0" presId="urn:microsoft.com/office/officeart/2008/layout/HalfCircleOrganizationChart"/>
    <dgm:cxn modelId="{7316306B-B0C1-704F-B0BC-37B5D9213CDE}" type="presParOf" srcId="{62748A67-377D-FA48-A802-B52FAF7A1F94}" destId="{89F8B648-4FAE-6646-9B18-11F51BF6DFD4}" srcOrd="2" destOrd="0" presId="urn:microsoft.com/office/officeart/2008/layout/HalfCircleOrganizationChart"/>
    <dgm:cxn modelId="{DF5C8E3D-0088-C942-A198-4CA429FCD03D}" type="presParOf" srcId="{71E2F7B3-6092-BC42-9E14-ED1EC4724099}" destId="{5E75E796-C125-454C-A36D-C47EBEBDD1E8}" srcOrd="1" destOrd="0" presId="urn:microsoft.com/office/officeart/2008/layout/HalfCircleOrganizationChart"/>
    <dgm:cxn modelId="{242C3889-9C03-E24A-A31F-8C4FF5A72F20}" type="presParOf" srcId="{5E75E796-C125-454C-A36D-C47EBEBDD1E8}" destId="{0F926550-4010-D548-A931-8402A2197847}" srcOrd="0" destOrd="0" presId="urn:microsoft.com/office/officeart/2008/layout/HalfCircleOrganizationChart"/>
    <dgm:cxn modelId="{5B219AFB-0E37-1A4E-99FF-3681057E73BC}" type="presParOf" srcId="{0F926550-4010-D548-A931-8402A2197847}" destId="{4C7DDC2B-0DD3-8646-ABF6-1DD4C6614F24}" srcOrd="0" destOrd="0" presId="urn:microsoft.com/office/officeart/2008/layout/HalfCircleOrganizationChart"/>
    <dgm:cxn modelId="{39E3C9BA-33F9-5E4E-A303-0872C8CE45C6}" type="presParOf" srcId="{0F926550-4010-D548-A931-8402A2197847}" destId="{F5E0785F-C178-3141-8560-05280FCC02F2}" srcOrd="1" destOrd="0" presId="urn:microsoft.com/office/officeart/2008/layout/HalfCircleOrganizationChart"/>
    <dgm:cxn modelId="{9D6FFCA8-3C63-E344-97D3-900E8EB0C25A}" type="presParOf" srcId="{0F926550-4010-D548-A931-8402A2197847}" destId="{97B69406-47C6-A141-A08D-1D3603BC2311}" srcOrd="2" destOrd="0" presId="urn:microsoft.com/office/officeart/2008/layout/HalfCircleOrganizationChart"/>
    <dgm:cxn modelId="{5A81BC22-6D12-B547-9FE2-64CCFDA3E4C7}" type="presParOf" srcId="{0F926550-4010-D548-A931-8402A2197847}" destId="{30021C9B-C7D2-7C44-93A9-7D27F2315C2F}" srcOrd="3" destOrd="0" presId="urn:microsoft.com/office/officeart/2008/layout/HalfCircleOrganizationChart"/>
    <dgm:cxn modelId="{AD7163E0-715F-4245-A6F7-05221F84B08E}" type="presParOf" srcId="{5E75E796-C125-454C-A36D-C47EBEBDD1E8}" destId="{74D8884F-8CD2-F843-9E15-A0D9FA684C79}" srcOrd="1" destOrd="0" presId="urn:microsoft.com/office/officeart/2008/layout/HalfCircleOrganizationChart"/>
    <dgm:cxn modelId="{40B5CE4E-8432-F840-8FE7-92B8D5E8D307}" type="presParOf" srcId="{74D8884F-8CD2-F843-9E15-A0D9FA684C79}" destId="{15A11A9A-F0C6-4649-9217-5515AF013A50}" srcOrd="0" destOrd="0" presId="urn:microsoft.com/office/officeart/2008/layout/HalfCircleOrganizationChart"/>
    <dgm:cxn modelId="{E0786356-31CE-C449-92F2-1D6503B26BB6}" type="presParOf" srcId="{74D8884F-8CD2-F843-9E15-A0D9FA684C79}" destId="{31870E1B-A78E-5940-92A1-21513BB0E6BF}" srcOrd="1" destOrd="0" presId="urn:microsoft.com/office/officeart/2008/layout/HalfCircleOrganizationChart"/>
    <dgm:cxn modelId="{C46BCD4C-0F12-4247-B4A4-9046ADA2EC14}" type="presParOf" srcId="{31870E1B-A78E-5940-92A1-21513BB0E6BF}" destId="{F22A6882-7DBB-7C49-B9AE-8FB19B633704}" srcOrd="0" destOrd="0" presId="urn:microsoft.com/office/officeart/2008/layout/HalfCircleOrganizationChart"/>
    <dgm:cxn modelId="{722CF83B-D3C0-1341-BA84-73E382BD0FFC}" type="presParOf" srcId="{F22A6882-7DBB-7C49-B9AE-8FB19B633704}" destId="{3E26C303-0E08-904E-91E0-A48082DCDF42}" srcOrd="0" destOrd="0" presId="urn:microsoft.com/office/officeart/2008/layout/HalfCircleOrganizationChart"/>
    <dgm:cxn modelId="{223E3D0D-6473-634D-A8DB-98CFBC54482B}" type="presParOf" srcId="{F22A6882-7DBB-7C49-B9AE-8FB19B633704}" destId="{3A5640E4-5522-0B40-AE57-BA98A300423B}" srcOrd="1" destOrd="0" presId="urn:microsoft.com/office/officeart/2008/layout/HalfCircleOrganizationChart"/>
    <dgm:cxn modelId="{1FA1FE11-DADE-144C-9DA2-807F37BC01B6}" type="presParOf" srcId="{F22A6882-7DBB-7C49-B9AE-8FB19B633704}" destId="{C0DDB4D9-3CCF-4F4F-8AF0-DADDABE619F9}" srcOrd="2" destOrd="0" presId="urn:microsoft.com/office/officeart/2008/layout/HalfCircleOrganizationChart"/>
    <dgm:cxn modelId="{E1A48008-CBB4-BC46-8E6A-1D4802C1A833}" type="presParOf" srcId="{F22A6882-7DBB-7C49-B9AE-8FB19B633704}" destId="{8C2C6230-8858-2341-B7A0-B81F3E855DA0}" srcOrd="3" destOrd="0" presId="urn:microsoft.com/office/officeart/2008/layout/HalfCircleOrganizationChart"/>
    <dgm:cxn modelId="{7BB808C0-F727-7249-806B-E8EB1E6A53C6}" type="presParOf" srcId="{31870E1B-A78E-5940-92A1-21513BB0E6BF}" destId="{8783D474-FD82-DD4A-A847-DACAD639A027}" srcOrd="1" destOrd="0" presId="urn:microsoft.com/office/officeart/2008/layout/HalfCircleOrganizationChart"/>
    <dgm:cxn modelId="{9336CED8-274A-DD41-BFE5-909267889CB8}" type="presParOf" srcId="{31870E1B-A78E-5940-92A1-21513BB0E6BF}" destId="{E52B1625-AC70-E148-951B-D780DB5DF7D4}" srcOrd="2" destOrd="0" presId="urn:microsoft.com/office/officeart/2008/layout/HalfCircleOrganizationChart"/>
    <dgm:cxn modelId="{D8130D76-B93A-2845-BBBA-8E81384AD5F3}" type="presParOf" srcId="{74D8884F-8CD2-F843-9E15-A0D9FA684C79}" destId="{A70879B7-C8CB-BF48-92C3-DBB2A4F9AE83}" srcOrd="2" destOrd="0" presId="urn:microsoft.com/office/officeart/2008/layout/HalfCircleOrganizationChart"/>
    <dgm:cxn modelId="{C745355C-726C-FB4B-9795-55FAA353FE5A}" type="presParOf" srcId="{74D8884F-8CD2-F843-9E15-A0D9FA684C79}" destId="{19A6394F-B4A2-234C-859C-AD478D078E24}" srcOrd="3" destOrd="0" presId="urn:microsoft.com/office/officeart/2008/layout/HalfCircleOrganizationChart"/>
    <dgm:cxn modelId="{6DA6EBF2-E3E7-714E-A478-8D745007EE97}" type="presParOf" srcId="{19A6394F-B4A2-234C-859C-AD478D078E24}" destId="{CD281404-1240-2147-B480-E973D68BD0C3}" srcOrd="0" destOrd="0" presId="urn:microsoft.com/office/officeart/2008/layout/HalfCircleOrganizationChart"/>
    <dgm:cxn modelId="{81232278-E27C-B949-A783-E4221FABA711}" type="presParOf" srcId="{CD281404-1240-2147-B480-E973D68BD0C3}" destId="{4825EBD1-E01A-D749-819F-6D46FBEB8AC3}" srcOrd="0" destOrd="0" presId="urn:microsoft.com/office/officeart/2008/layout/HalfCircleOrganizationChart"/>
    <dgm:cxn modelId="{C977CD46-4442-2444-9946-3BAEB8510BB1}" type="presParOf" srcId="{CD281404-1240-2147-B480-E973D68BD0C3}" destId="{1EA665B7-768E-1F4F-B9FC-D368EB114D8E}" srcOrd="1" destOrd="0" presId="urn:microsoft.com/office/officeart/2008/layout/HalfCircleOrganizationChart"/>
    <dgm:cxn modelId="{FA75DCD4-EF18-1A4D-AB0E-241E06F763B0}" type="presParOf" srcId="{CD281404-1240-2147-B480-E973D68BD0C3}" destId="{2A0FFB8A-B43A-8048-B165-3BE51FE548B4}" srcOrd="2" destOrd="0" presId="urn:microsoft.com/office/officeart/2008/layout/HalfCircleOrganizationChart"/>
    <dgm:cxn modelId="{A0ED027F-39AC-F244-9405-4856B4A1D522}" type="presParOf" srcId="{CD281404-1240-2147-B480-E973D68BD0C3}" destId="{33856ABD-FE89-0A47-8127-DEB52D7BDD06}" srcOrd="3" destOrd="0" presId="urn:microsoft.com/office/officeart/2008/layout/HalfCircleOrganizationChart"/>
    <dgm:cxn modelId="{26919505-1B38-FE46-BBE7-60491C676BF3}" type="presParOf" srcId="{19A6394F-B4A2-234C-859C-AD478D078E24}" destId="{8092BCE0-B509-7343-8962-8D88585B5F60}" srcOrd="1" destOrd="0" presId="urn:microsoft.com/office/officeart/2008/layout/HalfCircleOrganizationChart"/>
    <dgm:cxn modelId="{A9C6A9EC-39B5-C641-B37B-5E81BCA27E26}" type="presParOf" srcId="{19A6394F-B4A2-234C-859C-AD478D078E24}" destId="{06611A66-D228-014B-98F0-393DFF997768}" srcOrd="2" destOrd="0" presId="urn:microsoft.com/office/officeart/2008/layout/HalfCircleOrganizationChart"/>
    <dgm:cxn modelId="{38A04069-CD83-AB41-BF5D-74343F2D7815}" type="presParOf" srcId="{74D8884F-8CD2-F843-9E15-A0D9FA684C79}" destId="{997BF230-F5A4-5044-BAC7-E6DCAE903C53}" srcOrd="4" destOrd="0" presId="urn:microsoft.com/office/officeart/2008/layout/HalfCircleOrganizationChart"/>
    <dgm:cxn modelId="{4CC70CBB-D195-BF47-A1D4-FEA09DD42BFF}" type="presParOf" srcId="{74D8884F-8CD2-F843-9E15-A0D9FA684C79}" destId="{39B2E56A-6B03-564B-B214-E992776852F5}" srcOrd="5" destOrd="0" presId="urn:microsoft.com/office/officeart/2008/layout/HalfCircleOrganizationChart"/>
    <dgm:cxn modelId="{D11333CA-EDEF-CD4D-9CF4-853852D03550}" type="presParOf" srcId="{39B2E56A-6B03-564B-B214-E992776852F5}" destId="{1F28EE29-1FBA-F949-9559-A13099341C02}" srcOrd="0" destOrd="0" presId="urn:microsoft.com/office/officeart/2008/layout/HalfCircleOrganizationChart"/>
    <dgm:cxn modelId="{2E0D5678-13D6-4C41-A439-252EFC6628AB}" type="presParOf" srcId="{1F28EE29-1FBA-F949-9559-A13099341C02}" destId="{230459C3-E4CC-E644-9121-0B365E27905C}" srcOrd="0" destOrd="0" presId="urn:microsoft.com/office/officeart/2008/layout/HalfCircleOrganizationChart"/>
    <dgm:cxn modelId="{4B42B031-00FB-DA45-9B1E-E53233224B77}" type="presParOf" srcId="{1F28EE29-1FBA-F949-9559-A13099341C02}" destId="{7530FDAC-8880-1344-8BD5-65952AAC983F}" srcOrd="1" destOrd="0" presId="urn:microsoft.com/office/officeart/2008/layout/HalfCircleOrganizationChart"/>
    <dgm:cxn modelId="{A8583F4E-D6F2-194C-91C6-699B44C6FB12}" type="presParOf" srcId="{1F28EE29-1FBA-F949-9559-A13099341C02}" destId="{6CA74667-9235-6048-A814-13C0C21D101B}" srcOrd="2" destOrd="0" presId="urn:microsoft.com/office/officeart/2008/layout/HalfCircleOrganizationChart"/>
    <dgm:cxn modelId="{9F8366A2-8874-1D4B-A38C-1038D0297D1B}" type="presParOf" srcId="{1F28EE29-1FBA-F949-9559-A13099341C02}" destId="{E9B6678D-6252-0941-AA07-E10EA0D28DB2}" srcOrd="3" destOrd="0" presId="urn:microsoft.com/office/officeart/2008/layout/HalfCircleOrganizationChart"/>
    <dgm:cxn modelId="{901EE419-1FC6-EC41-A256-6D3C25F3CB57}" type="presParOf" srcId="{39B2E56A-6B03-564B-B214-E992776852F5}" destId="{7EAC5D69-567E-1B43-ABCE-38854EBEA9BA}" srcOrd="1" destOrd="0" presId="urn:microsoft.com/office/officeart/2008/layout/HalfCircleOrganizationChart"/>
    <dgm:cxn modelId="{B98403DD-6F90-4D48-BD41-9AA18741C444}" type="presParOf" srcId="{39B2E56A-6B03-564B-B214-E992776852F5}" destId="{72D18CDB-EED9-DE4A-BE65-5DBDA1F86C9C}" srcOrd="2" destOrd="0" presId="urn:microsoft.com/office/officeart/2008/layout/HalfCircleOrganizationChart"/>
    <dgm:cxn modelId="{7990EBA6-3254-6046-A6B5-1805DF0E0AE5}" type="presParOf" srcId="{5E75E796-C125-454C-A36D-C47EBEBDD1E8}" destId="{73E022C2-5D1D-294B-B270-2AAF49E38F69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14E35D-A4F9-C64E-BA63-F79BD3E30231}" type="doc">
      <dgm:prSet loTypeId="urn:microsoft.com/office/officeart/2008/layout/HalfCircleOrganizationChart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ED44E6B1-AB73-014B-9BA9-8EA9F0CDBBCE}">
      <dgm:prSet phldrT="[Texto]" custT="1"/>
      <dgm:spPr/>
      <dgm:t>
        <a:bodyPr/>
        <a:lstStyle/>
        <a:p>
          <a:r>
            <a:rPr lang="es-ES" sz="24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rPr>
            <a:t>Fecha de finalización</a:t>
          </a:r>
        </a:p>
      </dgm:t>
    </dgm:pt>
    <dgm:pt modelId="{27D6FFBF-DD44-C547-9F56-8A5E4EB28996}" type="parTrans" cxnId="{21B5A087-3DCF-B04E-BB79-BA1FE91FC2E0}">
      <dgm:prSet/>
      <dgm:spPr/>
      <dgm:t>
        <a:bodyPr/>
        <a:lstStyle/>
        <a:p>
          <a:endParaRPr lang="es-ES" sz="3200">
            <a:solidFill>
              <a:schemeClr val="tx1">
                <a:lumMod val="75000"/>
                <a:lumOff val="25000"/>
              </a:schemeClr>
            </a:solidFill>
            <a:latin typeface="Century Gothic"/>
            <a:cs typeface="Century Gothic"/>
          </a:endParaRPr>
        </a:p>
      </dgm:t>
    </dgm:pt>
    <dgm:pt modelId="{B52CD110-2EB2-7C44-BF74-FC435482F6ED}" type="sibTrans" cxnId="{21B5A087-3DCF-B04E-BB79-BA1FE91FC2E0}">
      <dgm:prSet/>
      <dgm:spPr/>
      <dgm:t>
        <a:bodyPr/>
        <a:lstStyle/>
        <a:p>
          <a:endParaRPr lang="es-ES" sz="3200">
            <a:solidFill>
              <a:schemeClr val="tx1">
                <a:lumMod val="75000"/>
                <a:lumOff val="25000"/>
              </a:schemeClr>
            </a:solidFill>
            <a:latin typeface="Century Gothic"/>
            <a:cs typeface="Century Gothic"/>
          </a:endParaRPr>
        </a:p>
      </dgm:t>
    </dgm:pt>
    <dgm:pt modelId="{791E7BBF-A474-C84F-8530-EC158198FB4B}">
      <dgm:prSet phldrT="[Texto]" custT="1"/>
      <dgm:spPr/>
      <dgm:t>
        <a:bodyPr/>
        <a:lstStyle/>
        <a:p>
          <a:r>
            <a:rPr lang="es-ES" sz="2400" dirty="0">
              <a:solidFill>
                <a:srgbClr val="FF0000"/>
              </a:solidFill>
              <a:latin typeface="Century Gothic"/>
              <a:cs typeface="Century Gothic"/>
            </a:rPr>
            <a:t>3 de agosto de 2018</a:t>
          </a:r>
        </a:p>
      </dgm:t>
    </dgm:pt>
    <dgm:pt modelId="{DB6768E8-ED1C-8146-810C-557BD9449728}" type="parTrans" cxnId="{698231C8-11FC-F14A-BF34-DC7D08983EE9}">
      <dgm:prSet/>
      <dgm:spPr/>
      <dgm:t>
        <a:bodyPr/>
        <a:lstStyle/>
        <a:p>
          <a:endParaRPr lang="es-ES" sz="3200">
            <a:solidFill>
              <a:schemeClr val="tx1">
                <a:lumMod val="75000"/>
                <a:lumOff val="25000"/>
              </a:schemeClr>
            </a:solidFill>
            <a:latin typeface="Century Gothic"/>
            <a:cs typeface="Century Gothic"/>
          </a:endParaRPr>
        </a:p>
      </dgm:t>
    </dgm:pt>
    <dgm:pt modelId="{4B8D1154-3FE2-7543-B192-5A05803AD7EA}" type="sibTrans" cxnId="{698231C8-11FC-F14A-BF34-DC7D08983EE9}">
      <dgm:prSet/>
      <dgm:spPr/>
      <dgm:t>
        <a:bodyPr/>
        <a:lstStyle/>
        <a:p>
          <a:endParaRPr lang="es-ES" sz="3200">
            <a:solidFill>
              <a:schemeClr val="tx1">
                <a:lumMod val="75000"/>
                <a:lumOff val="25000"/>
              </a:schemeClr>
            </a:solidFill>
            <a:latin typeface="Century Gothic"/>
            <a:cs typeface="Century Gothic"/>
          </a:endParaRPr>
        </a:p>
      </dgm:t>
    </dgm:pt>
    <dgm:pt modelId="{71E2F7B3-6092-BC42-9E14-ED1EC4724099}" type="pres">
      <dgm:prSet presAssocID="{3F14E35D-A4F9-C64E-BA63-F79BD3E30231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748A67-377D-FA48-A802-B52FAF7A1F94}" type="pres">
      <dgm:prSet presAssocID="{ED44E6B1-AB73-014B-9BA9-8EA9F0CDBBCE}" presName="hierRoot1" presStyleCnt="0">
        <dgm:presLayoutVars>
          <dgm:hierBranch val="init"/>
        </dgm:presLayoutVars>
      </dgm:prSet>
      <dgm:spPr/>
    </dgm:pt>
    <dgm:pt modelId="{CBA32EE7-3A2A-DC45-80ED-ADE2A473BB8D}" type="pres">
      <dgm:prSet presAssocID="{ED44E6B1-AB73-014B-9BA9-8EA9F0CDBBCE}" presName="rootComposite1" presStyleCnt="0"/>
      <dgm:spPr/>
    </dgm:pt>
    <dgm:pt modelId="{16AA9619-8027-7448-9B5F-F09BB7415BBC}" type="pres">
      <dgm:prSet presAssocID="{ED44E6B1-AB73-014B-9BA9-8EA9F0CDBBCE}" presName="rootText1" presStyleLbl="alignAcc1" presStyleIdx="0" presStyleCnt="0" custScaleX="133871" custLinFactY="-53283" custLinFactNeighborX="34095" custLinFactNeighborY="-100000">
        <dgm:presLayoutVars>
          <dgm:chPref val="3"/>
        </dgm:presLayoutVars>
      </dgm:prSet>
      <dgm:spPr/>
    </dgm:pt>
    <dgm:pt modelId="{C635BD94-BBC8-0844-832C-568926F9C5F1}" type="pres">
      <dgm:prSet presAssocID="{ED44E6B1-AB73-014B-9BA9-8EA9F0CDBBCE}" presName="topArc1" presStyleLbl="parChTrans1D1" presStyleIdx="0" presStyleCnt="4"/>
      <dgm:spPr/>
    </dgm:pt>
    <dgm:pt modelId="{C4B7E8DB-561B-F143-84E1-98A605156ABF}" type="pres">
      <dgm:prSet presAssocID="{ED44E6B1-AB73-014B-9BA9-8EA9F0CDBBCE}" presName="bottomArc1" presStyleLbl="parChTrans1D1" presStyleIdx="1" presStyleCnt="4"/>
      <dgm:spPr/>
    </dgm:pt>
    <dgm:pt modelId="{21939A10-52C2-D04E-9C99-0369DDB0F683}" type="pres">
      <dgm:prSet presAssocID="{ED44E6B1-AB73-014B-9BA9-8EA9F0CDBBCE}" presName="topConnNode1" presStyleLbl="node1" presStyleIdx="0" presStyleCnt="0"/>
      <dgm:spPr/>
    </dgm:pt>
    <dgm:pt modelId="{46970119-35B6-9944-B7EB-261AC2AB0635}" type="pres">
      <dgm:prSet presAssocID="{ED44E6B1-AB73-014B-9BA9-8EA9F0CDBBCE}" presName="hierChild2" presStyleCnt="0"/>
      <dgm:spPr/>
    </dgm:pt>
    <dgm:pt modelId="{07380D7F-603E-C543-8441-51E95CC4AA49}" type="pres">
      <dgm:prSet presAssocID="{DB6768E8-ED1C-8146-810C-557BD9449728}" presName="Name28" presStyleLbl="parChTrans1D2" presStyleIdx="0" presStyleCnt="1"/>
      <dgm:spPr/>
    </dgm:pt>
    <dgm:pt modelId="{B205BA21-0741-0543-BFF1-401B9C47BC3A}" type="pres">
      <dgm:prSet presAssocID="{791E7BBF-A474-C84F-8530-EC158198FB4B}" presName="hierRoot2" presStyleCnt="0">
        <dgm:presLayoutVars>
          <dgm:hierBranch val="init"/>
        </dgm:presLayoutVars>
      </dgm:prSet>
      <dgm:spPr/>
    </dgm:pt>
    <dgm:pt modelId="{0C09EDD9-9A86-274E-95EC-E24490E216CF}" type="pres">
      <dgm:prSet presAssocID="{791E7BBF-A474-C84F-8530-EC158198FB4B}" presName="rootComposite2" presStyleCnt="0"/>
      <dgm:spPr/>
    </dgm:pt>
    <dgm:pt modelId="{C40233D5-F58E-B242-89DF-C61FBB6BC87D}" type="pres">
      <dgm:prSet presAssocID="{791E7BBF-A474-C84F-8530-EC158198FB4B}" presName="rootText2" presStyleLbl="alignAcc1" presStyleIdx="0" presStyleCnt="0">
        <dgm:presLayoutVars>
          <dgm:chPref val="3"/>
        </dgm:presLayoutVars>
      </dgm:prSet>
      <dgm:spPr/>
    </dgm:pt>
    <dgm:pt modelId="{AA5AAF57-EAF1-774F-BAB8-C892BD7BAE4F}" type="pres">
      <dgm:prSet presAssocID="{791E7BBF-A474-C84F-8530-EC158198FB4B}" presName="topArc2" presStyleLbl="parChTrans1D1" presStyleIdx="2" presStyleCnt="4"/>
      <dgm:spPr/>
    </dgm:pt>
    <dgm:pt modelId="{7B2BCC02-4250-454A-A287-60E9E9DD300E}" type="pres">
      <dgm:prSet presAssocID="{791E7BBF-A474-C84F-8530-EC158198FB4B}" presName="bottomArc2" presStyleLbl="parChTrans1D1" presStyleIdx="3" presStyleCnt="4"/>
      <dgm:spPr/>
    </dgm:pt>
    <dgm:pt modelId="{6F81D900-5EA8-2747-9628-521022CDA5F6}" type="pres">
      <dgm:prSet presAssocID="{791E7BBF-A474-C84F-8530-EC158198FB4B}" presName="topConnNode2" presStyleLbl="node2" presStyleIdx="0" presStyleCnt="0"/>
      <dgm:spPr/>
    </dgm:pt>
    <dgm:pt modelId="{379B7A03-6F16-D643-9016-23B5507512B9}" type="pres">
      <dgm:prSet presAssocID="{791E7BBF-A474-C84F-8530-EC158198FB4B}" presName="hierChild4" presStyleCnt="0"/>
      <dgm:spPr/>
    </dgm:pt>
    <dgm:pt modelId="{F820587D-909E-034B-A88A-13F68972075E}" type="pres">
      <dgm:prSet presAssocID="{791E7BBF-A474-C84F-8530-EC158198FB4B}" presName="hierChild5" presStyleCnt="0"/>
      <dgm:spPr/>
    </dgm:pt>
    <dgm:pt modelId="{89F8B648-4FAE-6646-9B18-11F51BF6DFD4}" type="pres">
      <dgm:prSet presAssocID="{ED44E6B1-AB73-014B-9BA9-8EA9F0CDBBCE}" presName="hierChild3" presStyleCnt="0"/>
      <dgm:spPr/>
    </dgm:pt>
  </dgm:ptLst>
  <dgm:cxnLst>
    <dgm:cxn modelId="{F06BD766-BF81-A849-B309-EE5090735D50}" type="presOf" srcId="{ED44E6B1-AB73-014B-9BA9-8EA9F0CDBBCE}" destId="{21939A10-52C2-D04E-9C99-0369DDB0F683}" srcOrd="1" destOrd="0" presId="urn:microsoft.com/office/officeart/2008/layout/HalfCircleOrganizationChart"/>
    <dgm:cxn modelId="{C754074B-744B-1D41-8E73-9FF810F51A44}" type="presOf" srcId="{791E7BBF-A474-C84F-8530-EC158198FB4B}" destId="{C40233D5-F58E-B242-89DF-C61FBB6BC87D}" srcOrd="0" destOrd="0" presId="urn:microsoft.com/office/officeart/2008/layout/HalfCircleOrganizationChart"/>
    <dgm:cxn modelId="{AA215259-94AC-2546-8B5F-B33C80E05C23}" type="presOf" srcId="{ED44E6B1-AB73-014B-9BA9-8EA9F0CDBBCE}" destId="{16AA9619-8027-7448-9B5F-F09BB7415BBC}" srcOrd="0" destOrd="0" presId="urn:microsoft.com/office/officeart/2008/layout/HalfCircleOrganizationChart"/>
    <dgm:cxn modelId="{21B5A087-3DCF-B04E-BB79-BA1FE91FC2E0}" srcId="{3F14E35D-A4F9-C64E-BA63-F79BD3E30231}" destId="{ED44E6B1-AB73-014B-9BA9-8EA9F0CDBBCE}" srcOrd="0" destOrd="0" parTransId="{27D6FFBF-DD44-C547-9F56-8A5E4EB28996}" sibTransId="{B52CD110-2EB2-7C44-BF74-FC435482F6ED}"/>
    <dgm:cxn modelId="{5D7EF29B-BF7D-B94C-9F89-13BD608EDFD6}" type="presOf" srcId="{3F14E35D-A4F9-C64E-BA63-F79BD3E30231}" destId="{71E2F7B3-6092-BC42-9E14-ED1EC4724099}" srcOrd="0" destOrd="0" presId="urn:microsoft.com/office/officeart/2008/layout/HalfCircleOrganizationChart"/>
    <dgm:cxn modelId="{EA5440AD-5B79-EF41-AE9A-729BE90E9C53}" type="presOf" srcId="{DB6768E8-ED1C-8146-810C-557BD9449728}" destId="{07380D7F-603E-C543-8441-51E95CC4AA49}" srcOrd="0" destOrd="0" presId="urn:microsoft.com/office/officeart/2008/layout/HalfCircleOrganizationChart"/>
    <dgm:cxn modelId="{930F12B8-6FB1-1443-AB99-AF9BF3783A93}" type="presOf" srcId="{791E7BBF-A474-C84F-8530-EC158198FB4B}" destId="{6F81D900-5EA8-2747-9628-521022CDA5F6}" srcOrd="1" destOrd="0" presId="urn:microsoft.com/office/officeart/2008/layout/HalfCircleOrganizationChart"/>
    <dgm:cxn modelId="{698231C8-11FC-F14A-BF34-DC7D08983EE9}" srcId="{ED44E6B1-AB73-014B-9BA9-8EA9F0CDBBCE}" destId="{791E7BBF-A474-C84F-8530-EC158198FB4B}" srcOrd="0" destOrd="0" parTransId="{DB6768E8-ED1C-8146-810C-557BD9449728}" sibTransId="{4B8D1154-3FE2-7543-B192-5A05803AD7EA}"/>
    <dgm:cxn modelId="{EC548460-FB35-CE42-8BDD-A96A3DAEB0CD}" type="presParOf" srcId="{71E2F7B3-6092-BC42-9E14-ED1EC4724099}" destId="{62748A67-377D-FA48-A802-B52FAF7A1F94}" srcOrd="0" destOrd="0" presId="urn:microsoft.com/office/officeart/2008/layout/HalfCircleOrganizationChart"/>
    <dgm:cxn modelId="{27135FAD-AB8D-C24E-9D36-357E084179F2}" type="presParOf" srcId="{62748A67-377D-FA48-A802-B52FAF7A1F94}" destId="{CBA32EE7-3A2A-DC45-80ED-ADE2A473BB8D}" srcOrd="0" destOrd="0" presId="urn:microsoft.com/office/officeart/2008/layout/HalfCircleOrganizationChart"/>
    <dgm:cxn modelId="{90BE6161-08EE-8A48-A543-425112AF5B3B}" type="presParOf" srcId="{CBA32EE7-3A2A-DC45-80ED-ADE2A473BB8D}" destId="{16AA9619-8027-7448-9B5F-F09BB7415BBC}" srcOrd="0" destOrd="0" presId="urn:microsoft.com/office/officeart/2008/layout/HalfCircleOrganizationChart"/>
    <dgm:cxn modelId="{49F5EB69-D55C-1142-A2ED-7F600C991A8A}" type="presParOf" srcId="{CBA32EE7-3A2A-DC45-80ED-ADE2A473BB8D}" destId="{C635BD94-BBC8-0844-832C-568926F9C5F1}" srcOrd="1" destOrd="0" presId="urn:microsoft.com/office/officeart/2008/layout/HalfCircleOrganizationChart"/>
    <dgm:cxn modelId="{EE35C13E-924E-D14A-96B6-93D3C938762F}" type="presParOf" srcId="{CBA32EE7-3A2A-DC45-80ED-ADE2A473BB8D}" destId="{C4B7E8DB-561B-F143-84E1-98A605156ABF}" srcOrd="2" destOrd="0" presId="urn:microsoft.com/office/officeart/2008/layout/HalfCircleOrganizationChart"/>
    <dgm:cxn modelId="{98D1B356-9B49-A24D-87E7-24696AFF8DF5}" type="presParOf" srcId="{CBA32EE7-3A2A-DC45-80ED-ADE2A473BB8D}" destId="{21939A10-52C2-D04E-9C99-0369DDB0F683}" srcOrd="3" destOrd="0" presId="urn:microsoft.com/office/officeart/2008/layout/HalfCircleOrganizationChart"/>
    <dgm:cxn modelId="{FD0D564C-25F5-5B4C-9BAC-7D6ED190FF85}" type="presParOf" srcId="{62748A67-377D-FA48-A802-B52FAF7A1F94}" destId="{46970119-35B6-9944-B7EB-261AC2AB0635}" srcOrd="1" destOrd="0" presId="urn:microsoft.com/office/officeart/2008/layout/HalfCircleOrganizationChart"/>
    <dgm:cxn modelId="{9ECC28D8-0806-C546-8CE6-D4C780454474}" type="presParOf" srcId="{46970119-35B6-9944-B7EB-261AC2AB0635}" destId="{07380D7F-603E-C543-8441-51E95CC4AA49}" srcOrd="0" destOrd="0" presId="urn:microsoft.com/office/officeart/2008/layout/HalfCircleOrganizationChart"/>
    <dgm:cxn modelId="{F5244421-0701-E544-802B-C79C008F582A}" type="presParOf" srcId="{46970119-35B6-9944-B7EB-261AC2AB0635}" destId="{B205BA21-0741-0543-BFF1-401B9C47BC3A}" srcOrd="1" destOrd="0" presId="urn:microsoft.com/office/officeart/2008/layout/HalfCircleOrganizationChart"/>
    <dgm:cxn modelId="{A76D5648-8073-CF49-B342-81AB645757E5}" type="presParOf" srcId="{B205BA21-0741-0543-BFF1-401B9C47BC3A}" destId="{0C09EDD9-9A86-274E-95EC-E24490E216CF}" srcOrd="0" destOrd="0" presId="urn:microsoft.com/office/officeart/2008/layout/HalfCircleOrganizationChart"/>
    <dgm:cxn modelId="{B7756400-8B7D-A240-902F-08D3DE94E704}" type="presParOf" srcId="{0C09EDD9-9A86-274E-95EC-E24490E216CF}" destId="{C40233D5-F58E-B242-89DF-C61FBB6BC87D}" srcOrd="0" destOrd="0" presId="urn:microsoft.com/office/officeart/2008/layout/HalfCircleOrganizationChart"/>
    <dgm:cxn modelId="{500C994F-A807-1D43-BB83-FA39884907B5}" type="presParOf" srcId="{0C09EDD9-9A86-274E-95EC-E24490E216CF}" destId="{AA5AAF57-EAF1-774F-BAB8-C892BD7BAE4F}" srcOrd="1" destOrd="0" presId="urn:microsoft.com/office/officeart/2008/layout/HalfCircleOrganizationChart"/>
    <dgm:cxn modelId="{94CA804F-2660-274F-A92C-6FA200F10257}" type="presParOf" srcId="{0C09EDD9-9A86-274E-95EC-E24490E216CF}" destId="{7B2BCC02-4250-454A-A287-60E9E9DD300E}" srcOrd="2" destOrd="0" presId="urn:microsoft.com/office/officeart/2008/layout/HalfCircleOrganizationChart"/>
    <dgm:cxn modelId="{167E1B2D-6E51-DF4D-A705-14581832748B}" type="presParOf" srcId="{0C09EDD9-9A86-274E-95EC-E24490E216CF}" destId="{6F81D900-5EA8-2747-9628-521022CDA5F6}" srcOrd="3" destOrd="0" presId="urn:microsoft.com/office/officeart/2008/layout/HalfCircleOrganizationChart"/>
    <dgm:cxn modelId="{6EB9E3F5-FD4C-C54B-A85C-8E2FC1952F42}" type="presParOf" srcId="{B205BA21-0741-0543-BFF1-401B9C47BC3A}" destId="{379B7A03-6F16-D643-9016-23B5507512B9}" srcOrd="1" destOrd="0" presId="urn:microsoft.com/office/officeart/2008/layout/HalfCircleOrganizationChart"/>
    <dgm:cxn modelId="{E1A15806-882C-BB40-9F56-980CF0593437}" type="presParOf" srcId="{B205BA21-0741-0543-BFF1-401B9C47BC3A}" destId="{F820587D-909E-034B-A88A-13F68972075E}" srcOrd="2" destOrd="0" presId="urn:microsoft.com/office/officeart/2008/layout/HalfCircleOrganizationChart"/>
    <dgm:cxn modelId="{0D6181A2-9142-B64D-83F1-D19391B2E25E}" type="presParOf" srcId="{62748A67-377D-FA48-A802-B52FAF7A1F94}" destId="{89F8B648-4FAE-6646-9B18-11F51BF6DFD4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5456AE-281A-634E-8D99-238752FB4DAC}">
      <dsp:nvSpPr>
        <dsp:cNvPr id="0" name=""/>
        <dsp:cNvSpPr/>
      </dsp:nvSpPr>
      <dsp:spPr>
        <a:xfrm>
          <a:off x="0" y="2426"/>
          <a:ext cx="7972052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EDD1DC-A911-FE4F-AEAF-1519AAD44F74}">
      <dsp:nvSpPr>
        <dsp:cNvPr id="0" name=""/>
        <dsp:cNvSpPr/>
      </dsp:nvSpPr>
      <dsp:spPr>
        <a:xfrm>
          <a:off x="0" y="2426"/>
          <a:ext cx="7972052" cy="827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latin typeface="Century Gothic"/>
              <a:cs typeface="Century Gothic"/>
            </a:rPr>
            <a:t>1. Introducción</a:t>
          </a:r>
        </a:p>
      </dsp:txBody>
      <dsp:txXfrm>
        <a:off x="0" y="2426"/>
        <a:ext cx="7972052" cy="827415"/>
      </dsp:txXfrm>
    </dsp:sp>
    <dsp:sp modelId="{DAB90B11-1FAA-6B4C-A348-1E055CADA000}">
      <dsp:nvSpPr>
        <dsp:cNvPr id="0" name=""/>
        <dsp:cNvSpPr/>
      </dsp:nvSpPr>
      <dsp:spPr>
        <a:xfrm>
          <a:off x="0" y="556819"/>
          <a:ext cx="7972052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F3966F-E498-2D4A-B764-14637B2F0251}">
      <dsp:nvSpPr>
        <dsp:cNvPr id="0" name=""/>
        <dsp:cNvSpPr/>
      </dsp:nvSpPr>
      <dsp:spPr>
        <a:xfrm>
          <a:off x="0" y="681593"/>
          <a:ext cx="7972052" cy="827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latin typeface="Century Gothic"/>
              <a:cs typeface="Century Gothic"/>
            </a:rPr>
            <a:t>2. Objetivo del informe</a:t>
          </a:r>
        </a:p>
      </dsp:txBody>
      <dsp:txXfrm>
        <a:off x="0" y="681593"/>
        <a:ext cx="7972052" cy="827415"/>
      </dsp:txXfrm>
    </dsp:sp>
    <dsp:sp modelId="{82997C47-F7D1-8E40-8E96-20F098791C7A}">
      <dsp:nvSpPr>
        <dsp:cNvPr id="0" name=""/>
        <dsp:cNvSpPr/>
      </dsp:nvSpPr>
      <dsp:spPr>
        <a:xfrm>
          <a:off x="0" y="1248828"/>
          <a:ext cx="7972052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7DBEE5-648E-1D4D-8339-E244A0509242}">
      <dsp:nvSpPr>
        <dsp:cNvPr id="0" name=""/>
        <dsp:cNvSpPr/>
      </dsp:nvSpPr>
      <dsp:spPr>
        <a:xfrm>
          <a:off x="0" y="1474150"/>
          <a:ext cx="7972052" cy="827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latin typeface="Century Gothic"/>
              <a:cs typeface="Century Gothic"/>
            </a:rPr>
            <a:t>3. Fases de la acción de diálogo</a:t>
          </a:r>
        </a:p>
      </dsp:txBody>
      <dsp:txXfrm>
        <a:off x="0" y="1474150"/>
        <a:ext cx="7972052" cy="827415"/>
      </dsp:txXfrm>
    </dsp:sp>
    <dsp:sp modelId="{6775B91F-231D-F34B-B015-77535B025081}">
      <dsp:nvSpPr>
        <dsp:cNvPr id="0" name=""/>
        <dsp:cNvSpPr/>
      </dsp:nvSpPr>
      <dsp:spPr>
        <a:xfrm>
          <a:off x="0" y="1872501"/>
          <a:ext cx="7972052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E84C21-E8D5-8845-AD81-3D7C8E6C82D4}">
      <dsp:nvSpPr>
        <dsp:cNvPr id="0" name=""/>
        <dsp:cNvSpPr/>
      </dsp:nvSpPr>
      <dsp:spPr>
        <a:xfrm>
          <a:off x="0" y="2206893"/>
          <a:ext cx="7972052" cy="827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latin typeface="Century Gothic"/>
              <a:cs typeface="Century Gothic"/>
            </a:rPr>
            <a:t>4. Resultados y evidencias por fase</a:t>
          </a:r>
        </a:p>
      </dsp:txBody>
      <dsp:txXfrm>
        <a:off x="0" y="2206893"/>
        <a:ext cx="7972052" cy="827415"/>
      </dsp:txXfrm>
    </dsp:sp>
    <dsp:sp modelId="{CBBBEFE8-0A9D-F64B-9A16-369B60E0FB66}">
      <dsp:nvSpPr>
        <dsp:cNvPr id="0" name=""/>
        <dsp:cNvSpPr/>
      </dsp:nvSpPr>
      <dsp:spPr>
        <a:xfrm>
          <a:off x="0" y="2626955"/>
          <a:ext cx="7972052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B245C7-969F-354D-B79F-3437C9476813}">
      <dsp:nvSpPr>
        <dsp:cNvPr id="0" name=""/>
        <dsp:cNvSpPr/>
      </dsp:nvSpPr>
      <dsp:spPr>
        <a:xfrm>
          <a:off x="0" y="2826726"/>
          <a:ext cx="7972052" cy="827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latin typeface="Century Gothic"/>
              <a:cs typeface="Century Gothic"/>
            </a:rPr>
            <a:t>5. </a:t>
          </a:r>
          <a:r>
            <a:rPr lang="es-ES" sz="2000" kern="1200" dirty="0">
              <a:solidFill>
                <a:schemeClr val="tx1"/>
              </a:solidFill>
              <a:latin typeface="Century Gothic"/>
              <a:cs typeface="Century Gothic"/>
            </a:rPr>
            <a:t>Logro del Objetivo Planteado </a:t>
          </a:r>
        </a:p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2000" kern="1200" dirty="0">
            <a:latin typeface="Century Gothic"/>
            <a:cs typeface="Century Gothic"/>
          </a:endParaRPr>
        </a:p>
      </dsp:txBody>
      <dsp:txXfrm>
        <a:off x="0" y="2826726"/>
        <a:ext cx="7972052" cy="827415"/>
      </dsp:txXfrm>
    </dsp:sp>
    <dsp:sp modelId="{9319ACE0-AD29-471F-8997-D384EB8B03E7}">
      <dsp:nvSpPr>
        <dsp:cNvPr id="0" name=""/>
        <dsp:cNvSpPr/>
      </dsp:nvSpPr>
      <dsp:spPr>
        <a:xfrm>
          <a:off x="0" y="3325393"/>
          <a:ext cx="7972052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DB71CE-E74D-4CD2-8036-3697A97BB42A}">
      <dsp:nvSpPr>
        <dsp:cNvPr id="0" name=""/>
        <dsp:cNvSpPr/>
      </dsp:nvSpPr>
      <dsp:spPr>
        <a:xfrm>
          <a:off x="0" y="3152347"/>
          <a:ext cx="7972052" cy="827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2000" kern="1200" dirty="0">
            <a:latin typeface="Century Gothic"/>
            <a:cs typeface="Century Gothic"/>
          </a:endParaRPr>
        </a:p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latin typeface="Century Gothic"/>
              <a:cs typeface="Century Gothic"/>
            </a:rPr>
            <a:t>6.  Conclusiones</a:t>
          </a:r>
        </a:p>
      </dsp:txBody>
      <dsp:txXfrm>
        <a:off x="0" y="3152347"/>
        <a:ext cx="7972052" cy="8274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9B2933-27E5-F340-A13E-A8FA29337C18}">
      <dsp:nvSpPr>
        <dsp:cNvPr id="0" name=""/>
        <dsp:cNvSpPr/>
      </dsp:nvSpPr>
      <dsp:spPr>
        <a:xfrm>
          <a:off x="3025187" y="59492"/>
          <a:ext cx="3093625" cy="3093625"/>
        </a:xfrm>
        <a:prstGeom prst="ellipse">
          <a:avLst/>
        </a:prstGeom>
        <a:solidFill>
          <a:srgbClr val="000090">
            <a:alpha val="41000"/>
          </a:srgbClr>
        </a:solidFill>
        <a:ln w="571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schemeClr val="tx2">
                  <a:lumMod val="50000"/>
                </a:schemeClr>
              </a:solidFill>
              <a:latin typeface="Century Gothic"/>
              <a:cs typeface="Century Gothic"/>
            </a:rPr>
            <a:t>Convocatoria a ciudadanos y grupos interesados</a:t>
          </a:r>
        </a:p>
      </dsp:txBody>
      <dsp:txXfrm>
        <a:off x="3382143" y="475942"/>
        <a:ext cx="2379712" cy="981631"/>
      </dsp:txXfrm>
    </dsp:sp>
    <dsp:sp modelId="{0B75312A-5DFF-8442-9195-747E35B2BA86}">
      <dsp:nvSpPr>
        <dsp:cNvPr id="0" name=""/>
        <dsp:cNvSpPr/>
      </dsp:nvSpPr>
      <dsp:spPr>
        <a:xfrm>
          <a:off x="4393521" y="1427827"/>
          <a:ext cx="3093625" cy="3093625"/>
        </a:xfrm>
        <a:prstGeom prst="ellipse">
          <a:avLst/>
        </a:prstGeom>
        <a:solidFill>
          <a:schemeClr val="accent5">
            <a:alpha val="86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 val="99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schemeClr val="tx2">
                  <a:lumMod val="50000"/>
                </a:schemeClr>
              </a:solidFill>
              <a:latin typeface="Century Gothic"/>
              <a:cs typeface="Century Gothic"/>
            </a:rPr>
            <a:t>Recepción de participaciones</a:t>
          </a:r>
        </a:p>
      </dsp:txBody>
      <dsp:txXfrm>
        <a:off x="6059320" y="1784784"/>
        <a:ext cx="1189856" cy="2379712"/>
      </dsp:txXfrm>
    </dsp:sp>
    <dsp:sp modelId="{4C88FE36-4A0A-3144-8134-A41515F72A19}">
      <dsp:nvSpPr>
        <dsp:cNvPr id="0" name=""/>
        <dsp:cNvSpPr/>
      </dsp:nvSpPr>
      <dsp:spPr>
        <a:xfrm>
          <a:off x="3025187" y="2796161"/>
          <a:ext cx="3093625" cy="3093625"/>
        </a:xfrm>
        <a:prstGeom prst="ellipse">
          <a:avLst/>
        </a:prstGeom>
        <a:solidFill>
          <a:schemeClr val="accent1">
            <a:shade val="80000"/>
            <a:alpha val="50000"/>
            <a:hueOff val="-6"/>
            <a:satOff val="2658"/>
            <a:lumOff val="3436"/>
            <a:alphaOff val="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schemeClr val="tx2">
                  <a:lumMod val="50000"/>
                </a:schemeClr>
              </a:solidFill>
              <a:latin typeface="Century Gothic"/>
              <a:cs typeface="Century Gothic"/>
            </a:rPr>
            <a:t>Emisión de respuestas a los ciudadanos</a:t>
          </a:r>
        </a:p>
      </dsp:txBody>
      <dsp:txXfrm>
        <a:off x="3382143" y="4491706"/>
        <a:ext cx="2379712" cy="981631"/>
      </dsp:txXfrm>
    </dsp:sp>
    <dsp:sp modelId="{30F9DAE7-B4F3-914F-B324-306DC171B0B0}">
      <dsp:nvSpPr>
        <dsp:cNvPr id="0" name=""/>
        <dsp:cNvSpPr/>
      </dsp:nvSpPr>
      <dsp:spPr>
        <a:xfrm>
          <a:off x="1656852" y="1427827"/>
          <a:ext cx="3093625" cy="3093625"/>
        </a:xfrm>
        <a:prstGeom prst="ellipse">
          <a:avLst/>
        </a:prstGeom>
        <a:solidFill>
          <a:srgbClr val="3366FF">
            <a:alpha val="74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schemeClr val="tx2">
                  <a:lumMod val="50000"/>
                </a:schemeClr>
              </a:solidFill>
              <a:latin typeface="Century Gothic"/>
              <a:cs typeface="Century Gothic"/>
            </a:rPr>
            <a:t>Publicación de informe de resultados</a:t>
          </a:r>
        </a:p>
      </dsp:txBody>
      <dsp:txXfrm>
        <a:off x="1894823" y="1784784"/>
        <a:ext cx="1189856" cy="23797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7BF230-F5A4-5044-BAC7-E6DCAE903C53}">
      <dsp:nvSpPr>
        <dsp:cNvPr id="0" name=""/>
        <dsp:cNvSpPr/>
      </dsp:nvSpPr>
      <dsp:spPr>
        <a:xfrm>
          <a:off x="5208023" y="908573"/>
          <a:ext cx="2463728" cy="14986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3686"/>
              </a:lnTo>
              <a:lnTo>
                <a:pt x="2463728" y="1303686"/>
              </a:lnTo>
              <a:lnTo>
                <a:pt x="2463728" y="1498617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0879B7-C8CB-BF48-92C3-DBB2A4F9AE83}">
      <dsp:nvSpPr>
        <dsp:cNvPr id="0" name=""/>
        <dsp:cNvSpPr/>
      </dsp:nvSpPr>
      <dsp:spPr>
        <a:xfrm>
          <a:off x="5208023" y="908573"/>
          <a:ext cx="217376" cy="1482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7670"/>
              </a:lnTo>
              <a:lnTo>
                <a:pt x="217376" y="1287670"/>
              </a:lnTo>
              <a:lnTo>
                <a:pt x="217376" y="1482601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A11A9A-F0C6-4649-9217-5515AF013A50}">
      <dsp:nvSpPr>
        <dsp:cNvPr id="0" name=""/>
        <dsp:cNvSpPr/>
      </dsp:nvSpPr>
      <dsp:spPr>
        <a:xfrm>
          <a:off x="3179047" y="908573"/>
          <a:ext cx="2028975" cy="1482601"/>
        </a:xfrm>
        <a:custGeom>
          <a:avLst/>
          <a:gdLst/>
          <a:ahLst/>
          <a:cxnLst/>
          <a:rect l="0" t="0" r="0" b="0"/>
          <a:pathLst>
            <a:path>
              <a:moveTo>
                <a:pt x="2028975" y="0"/>
              </a:moveTo>
              <a:lnTo>
                <a:pt x="2028975" y="1287670"/>
              </a:lnTo>
              <a:lnTo>
                <a:pt x="0" y="1287670"/>
              </a:lnTo>
              <a:lnTo>
                <a:pt x="0" y="1482601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380D7F-603E-C543-8441-51E95CC4AA49}">
      <dsp:nvSpPr>
        <dsp:cNvPr id="0" name=""/>
        <dsp:cNvSpPr/>
      </dsp:nvSpPr>
      <dsp:spPr>
        <a:xfrm>
          <a:off x="932695" y="1090694"/>
          <a:ext cx="632970" cy="1300481"/>
        </a:xfrm>
        <a:custGeom>
          <a:avLst/>
          <a:gdLst/>
          <a:ahLst/>
          <a:cxnLst/>
          <a:rect l="0" t="0" r="0" b="0"/>
          <a:pathLst>
            <a:path>
              <a:moveTo>
                <a:pt x="632970" y="0"/>
              </a:moveTo>
              <a:lnTo>
                <a:pt x="632970" y="1105549"/>
              </a:lnTo>
              <a:lnTo>
                <a:pt x="0" y="1105549"/>
              </a:lnTo>
              <a:lnTo>
                <a:pt x="0" y="1300481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35BD94-BBC8-0844-832C-568926F9C5F1}">
      <dsp:nvSpPr>
        <dsp:cNvPr id="0" name=""/>
        <dsp:cNvSpPr/>
      </dsp:nvSpPr>
      <dsp:spPr>
        <a:xfrm>
          <a:off x="1101543" y="162449"/>
          <a:ext cx="928244" cy="928244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7E8DB-561B-F143-84E1-98A605156ABF}">
      <dsp:nvSpPr>
        <dsp:cNvPr id="0" name=""/>
        <dsp:cNvSpPr/>
      </dsp:nvSpPr>
      <dsp:spPr>
        <a:xfrm>
          <a:off x="1101543" y="162449"/>
          <a:ext cx="928244" cy="928244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AA9619-8027-7448-9B5F-F09BB7415BBC}">
      <dsp:nvSpPr>
        <dsp:cNvPr id="0" name=""/>
        <dsp:cNvSpPr/>
      </dsp:nvSpPr>
      <dsp:spPr>
        <a:xfrm>
          <a:off x="637420" y="329533"/>
          <a:ext cx="1856489" cy="594076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kern="1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rPr>
            <a:t>Fecha de inicio</a:t>
          </a:r>
        </a:p>
      </dsp:txBody>
      <dsp:txXfrm>
        <a:off x="637420" y="329533"/>
        <a:ext cx="1856489" cy="594076"/>
      </dsp:txXfrm>
    </dsp:sp>
    <dsp:sp modelId="{AA5AAF57-EAF1-774F-BAB8-C892BD7BAE4F}">
      <dsp:nvSpPr>
        <dsp:cNvPr id="0" name=""/>
        <dsp:cNvSpPr/>
      </dsp:nvSpPr>
      <dsp:spPr>
        <a:xfrm>
          <a:off x="468573" y="2391175"/>
          <a:ext cx="928244" cy="928244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2BCC02-4250-454A-A287-60E9E9DD300E}">
      <dsp:nvSpPr>
        <dsp:cNvPr id="0" name=""/>
        <dsp:cNvSpPr/>
      </dsp:nvSpPr>
      <dsp:spPr>
        <a:xfrm>
          <a:off x="468573" y="2391175"/>
          <a:ext cx="928244" cy="928244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0233D5-F58E-B242-89DF-C61FBB6BC87D}">
      <dsp:nvSpPr>
        <dsp:cNvPr id="0" name=""/>
        <dsp:cNvSpPr/>
      </dsp:nvSpPr>
      <dsp:spPr>
        <a:xfrm>
          <a:off x="4450" y="2558259"/>
          <a:ext cx="1856489" cy="594076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solidFill>
                <a:srgbClr val="FF0000"/>
              </a:solidFill>
              <a:latin typeface="Century Gothic"/>
              <a:cs typeface="Century Gothic"/>
            </a:rPr>
            <a:t>2 de agosto de 2018</a:t>
          </a:r>
        </a:p>
      </dsp:txBody>
      <dsp:txXfrm>
        <a:off x="4450" y="2558259"/>
        <a:ext cx="1856489" cy="594076"/>
      </dsp:txXfrm>
    </dsp:sp>
    <dsp:sp modelId="{F5E0785F-C178-3141-8560-05280FCC02F2}">
      <dsp:nvSpPr>
        <dsp:cNvPr id="0" name=""/>
        <dsp:cNvSpPr/>
      </dsp:nvSpPr>
      <dsp:spPr>
        <a:xfrm>
          <a:off x="4743901" y="-19670"/>
          <a:ext cx="928244" cy="928244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B69406-47C6-A141-A08D-1D3603BC2311}">
      <dsp:nvSpPr>
        <dsp:cNvPr id="0" name=""/>
        <dsp:cNvSpPr/>
      </dsp:nvSpPr>
      <dsp:spPr>
        <a:xfrm>
          <a:off x="4743901" y="-19670"/>
          <a:ext cx="928244" cy="928244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7DDC2B-0DD3-8646-ABF6-1DD4C6614F24}">
      <dsp:nvSpPr>
        <dsp:cNvPr id="0" name=""/>
        <dsp:cNvSpPr/>
      </dsp:nvSpPr>
      <dsp:spPr>
        <a:xfrm>
          <a:off x="4279779" y="147413"/>
          <a:ext cx="1856489" cy="594076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rPr>
            <a:t>Canales de divulgación</a:t>
          </a:r>
        </a:p>
      </dsp:txBody>
      <dsp:txXfrm>
        <a:off x="4279779" y="147413"/>
        <a:ext cx="1856489" cy="594076"/>
      </dsp:txXfrm>
    </dsp:sp>
    <dsp:sp modelId="{3A5640E4-5522-0B40-AE57-BA98A300423B}">
      <dsp:nvSpPr>
        <dsp:cNvPr id="0" name=""/>
        <dsp:cNvSpPr/>
      </dsp:nvSpPr>
      <dsp:spPr>
        <a:xfrm>
          <a:off x="2714925" y="2391175"/>
          <a:ext cx="928244" cy="928244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DDB4D9-3CCF-4F4F-8AF0-DADDABE619F9}">
      <dsp:nvSpPr>
        <dsp:cNvPr id="0" name=""/>
        <dsp:cNvSpPr/>
      </dsp:nvSpPr>
      <dsp:spPr>
        <a:xfrm>
          <a:off x="2714925" y="2391175"/>
          <a:ext cx="928244" cy="928244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26C303-0E08-904E-91E0-A48082DCDF42}">
      <dsp:nvSpPr>
        <dsp:cNvPr id="0" name=""/>
        <dsp:cNvSpPr/>
      </dsp:nvSpPr>
      <dsp:spPr>
        <a:xfrm>
          <a:off x="2250803" y="2558259"/>
          <a:ext cx="1856489" cy="594076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solidFill>
                <a:srgbClr val="FF0000"/>
              </a:solidFill>
              <a:latin typeface="Century Gothic"/>
            </a:rPr>
            <a:t>http://www.enter.co/especiales/expo-digital/</a:t>
          </a:r>
          <a:endParaRPr lang="es-ES" sz="900" kern="1200" dirty="0">
            <a:solidFill>
              <a:srgbClr val="FF0000"/>
            </a:solidFill>
            <a:latin typeface="Century Gothic"/>
            <a:cs typeface="Century Gothic"/>
          </a:endParaRPr>
        </a:p>
      </dsp:txBody>
      <dsp:txXfrm>
        <a:off x="2250803" y="2558259"/>
        <a:ext cx="1856489" cy="594076"/>
      </dsp:txXfrm>
    </dsp:sp>
    <dsp:sp modelId="{1EA665B7-768E-1F4F-B9FC-D368EB114D8E}">
      <dsp:nvSpPr>
        <dsp:cNvPr id="0" name=""/>
        <dsp:cNvSpPr/>
      </dsp:nvSpPr>
      <dsp:spPr>
        <a:xfrm>
          <a:off x="4961277" y="2391175"/>
          <a:ext cx="928244" cy="928244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0FFB8A-B43A-8048-B165-3BE51FE548B4}">
      <dsp:nvSpPr>
        <dsp:cNvPr id="0" name=""/>
        <dsp:cNvSpPr/>
      </dsp:nvSpPr>
      <dsp:spPr>
        <a:xfrm>
          <a:off x="4961277" y="2391175"/>
          <a:ext cx="928244" cy="928244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25EBD1-E01A-D749-819F-6D46FBEB8AC3}">
      <dsp:nvSpPr>
        <dsp:cNvPr id="0" name=""/>
        <dsp:cNvSpPr/>
      </dsp:nvSpPr>
      <dsp:spPr>
        <a:xfrm>
          <a:off x="4497155" y="2558259"/>
          <a:ext cx="1856489" cy="594076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solidFill>
                <a:srgbClr val="FF0000"/>
              </a:solidFill>
              <a:latin typeface="Century Gothic"/>
              <a:cs typeface="Century Gothic"/>
            </a:rPr>
            <a:t>Mailing</a:t>
          </a:r>
        </a:p>
      </dsp:txBody>
      <dsp:txXfrm>
        <a:off x="4497155" y="2558259"/>
        <a:ext cx="1856489" cy="594076"/>
      </dsp:txXfrm>
    </dsp:sp>
    <dsp:sp modelId="{7530FDAC-8880-1344-8BD5-65952AAC983F}">
      <dsp:nvSpPr>
        <dsp:cNvPr id="0" name=""/>
        <dsp:cNvSpPr/>
      </dsp:nvSpPr>
      <dsp:spPr>
        <a:xfrm>
          <a:off x="7207630" y="2407191"/>
          <a:ext cx="928244" cy="928244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A74667-9235-6048-A814-13C0C21D101B}">
      <dsp:nvSpPr>
        <dsp:cNvPr id="0" name=""/>
        <dsp:cNvSpPr/>
      </dsp:nvSpPr>
      <dsp:spPr>
        <a:xfrm>
          <a:off x="7207630" y="2407191"/>
          <a:ext cx="928244" cy="928244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0459C3-E4CC-E644-9121-0B365E27905C}">
      <dsp:nvSpPr>
        <dsp:cNvPr id="0" name=""/>
        <dsp:cNvSpPr/>
      </dsp:nvSpPr>
      <dsp:spPr>
        <a:xfrm>
          <a:off x="6743507" y="2574275"/>
          <a:ext cx="1856489" cy="594076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solidFill>
                <a:srgbClr val="FF0000"/>
              </a:solidFill>
              <a:latin typeface="Century Gothic"/>
              <a:cs typeface="Century Gothic"/>
            </a:rPr>
            <a:t>Redes Sociales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i="0" kern="1200" dirty="0">
              <a:hlinkClick xmlns:r="http://schemas.openxmlformats.org/officeDocument/2006/relationships" r:id="rId1"/>
            </a:rPr>
            <a:t>@</a:t>
          </a:r>
          <a:r>
            <a:rPr lang="es-CO" sz="1800" b="0" i="0" kern="1200" dirty="0" err="1">
              <a:hlinkClick xmlns:r="http://schemas.openxmlformats.org/officeDocument/2006/relationships" r:id="rId1"/>
            </a:rPr>
            <a:t>Transforma_Dig</a:t>
          </a:r>
          <a:r>
            <a:rPr lang="es-CO" sz="1800" b="0" i="0" kern="1200" dirty="0"/>
            <a:t> @</a:t>
          </a:r>
          <a:r>
            <a:rPr lang="es-CO" sz="1800" b="0" i="0" kern="1200" dirty="0" err="1"/>
            <a:t>GobDigitalCO</a:t>
          </a:r>
          <a:r>
            <a:rPr lang="es-CO" sz="1800" b="0" i="0" kern="1200" dirty="0"/>
            <a:t> </a:t>
          </a:r>
          <a:endParaRPr lang="es-ES" sz="1600" kern="1200" dirty="0">
            <a:solidFill>
              <a:srgbClr val="FF0000"/>
            </a:solidFill>
            <a:latin typeface="Century Gothic"/>
            <a:cs typeface="Century Gothic"/>
          </a:endParaRPr>
        </a:p>
      </dsp:txBody>
      <dsp:txXfrm>
        <a:off x="6743507" y="2574275"/>
        <a:ext cx="1856489" cy="5940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380D7F-603E-C543-8441-51E95CC4AA49}">
      <dsp:nvSpPr>
        <dsp:cNvPr id="0" name=""/>
        <dsp:cNvSpPr/>
      </dsp:nvSpPr>
      <dsp:spPr>
        <a:xfrm>
          <a:off x="4302224" y="1487869"/>
          <a:ext cx="1237290" cy="1089413"/>
        </a:xfrm>
        <a:custGeom>
          <a:avLst/>
          <a:gdLst/>
          <a:ahLst/>
          <a:cxnLst/>
          <a:rect l="0" t="0" r="0" b="0"/>
          <a:pathLst>
            <a:path>
              <a:moveTo>
                <a:pt x="1237290" y="0"/>
              </a:moveTo>
              <a:lnTo>
                <a:pt x="1237290" y="708374"/>
              </a:lnTo>
              <a:lnTo>
                <a:pt x="0" y="708374"/>
              </a:lnTo>
              <a:lnTo>
                <a:pt x="0" y="1089413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35BD94-BBC8-0844-832C-568926F9C5F1}">
      <dsp:nvSpPr>
        <dsp:cNvPr id="0" name=""/>
        <dsp:cNvSpPr/>
      </dsp:nvSpPr>
      <dsp:spPr>
        <a:xfrm>
          <a:off x="4324986" y="-326605"/>
          <a:ext cx="2429056" cy="1814475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7E8DB-561B-F143-84E1-98A605156ABF}">
      <dsp:nvSpPr>
        <dsp:cNvPr id="0" name=""/>
        <dsp:cNvSpPr/>
      </dsp:nvSpPr>
      <dsp:spPr>
        <a:xfrm>
          <a:off x="4324986" y="-326605"/>
          <a:ext cx="2429056" cy="1814475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AA9619-8027-7448-9B5F-F09BB7415BBC}">
      <dsp:nvSpPr>
        <dsp:cNvPr id="0" name=""/>
        <dsp:cNvSpPr/>
      </dsp:nvSpPr>
      <dsp:spPr>
        <a:xfrm>
          <a:off x="3110458" y="0"/>
          <a:ext cx="4858113" cy="1161264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rPr>
            <a:t>Fecha de finalización</a:t>
          </a:r>
        </a:p>
      </dsp:txBody>
      <dsp:txXfrm>
        <a:off x="3110458" y="0"/>
        <a:ext cx="4858113" cy="1161264"/>
      </dsp:txXfrm>
    </dsp:sp>
    <dsp:sp modelId="{AA5AAF57-EAF1-774F-BAB8-C892BD7BAE4F}">
      <dsp:nvSpPr>
        <dsp:cNvPr id="0" name=""/>
        <dsp:cNvSpPr/>
      </dsp:nvSpPr>
      <dsp:spPr>
        <a:xfrm>
          <a:off x="3394986" y="2577283"/>
          <a:ext cx="1814475" cy="1814475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2BCC02-4250-454A-A287-60E9E9DD300E}">
      <dsp:nvSpPr>
        <dsp:cNvPr id="0" name=""/>
        <dsp:cNvSpPr/>
      </dsp:nvSpPr>
      <dsp:spPr>
        <a:xfrm>
          <a:off x="3394986" y="2577283"/>
          <a:ext cx="1814475" cy="1814475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0233D5-F58E-B242-89DF-C61FBB6BC87D}">
      <dsp:nvSpPr>
        <dsp:cNvPr id="0" name=""/>
        <dsp:cNvSpPr/>
      </dsp:nvSpPr>
      <dsp:spPr>
        <a:xfrm>
          <a:off x="2487748" y="2903889"/>
          <a:ext cx="3628951" cy="1161264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solidFill>
                <a:srgbClr val="FF0000"/>
              </a:solidFill>
              <a:latin typeface="Century Gothic"/>
              <a:cs typeface="Century Gothic"/>
            </a:rPr>
            <a:t>3 de agosto de 2018</a:t>
          </a:r>
        </a:p>
      </dsp:txBody>
      <dsp:txXfrm>
        <a:off x="2487748" y="2903889"/>
        <a:ext cx="3628951" cy="11612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/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3" name="Marcador de fecha 2">
            <a:extLst/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EE4AA23-3D4D-EC4D-B215-BE11B0C51FFB}" type="datetimeFigureOut">
              <a:rPr lang="es-CO"/>
              <a:pPr>
                <a:defRPr/>
              </a:pPr>
              <a:t>1/01/2019</a:t>
            </a:fld>
            <a:endParaRPr lang="es-CO" dirty="0"/>
          </a:p>
        </p:txBody>
      </p:sp>
      <p:sp>
        <p:nvSpPr>
          <p:cNvPr id="4" name="Marcador de imagen de diapositiva 3">
            <a:extLst/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 dirty="0"/>
          </a:p>
        </p:txBody>
      </p:sp>
      <p:sp>
        <p:nvSpPr>
          <p:cNvPr id="5" name="Marcador de notas 4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Editar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O" noProof="0"/>
          </a:p>
        </p:txBody>
      </p:sp>
      <p:sp>
        <p:nvSpPr>
          <p:cNvPr id="6" name="Marcador de pie de página 5">
            <a:extLst/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Marcador de número de diapositiva 6">
            <a:extLst/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164A8FA-DD7F-BD47-A068-46FF5FFD8BB4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56288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4A8FA-DD7F-BD47-A068-46FF5FFD8BB4}" type="slidenum">
              <a:rPr lang="es-CO" smtClean="0"/>
              <a:pPr>
                <a:defRPr/>
              </a:pPr>
              <a:t>6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34346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4A8FA-DD7F-BD47-A068-46FF5FFD8BB4}" type="slidenum">
              <a:rPr lang="es-CO" smtClean="0"/>
              <a:pPr>
                <a:defRPr/>
              </a:pPr>
              <a:t>7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34346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4A8FA-DD7F-BD47-A068-46FF5FFD8BB4}" type="slidenum">
              <a:rPr lang="es-CO" smtClean="0"/>
              <a:pPr>
                <a:defRPr/>
              </a:pPr>
              <a:t>8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34346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4A8FA-DD7F-BD47-A068-46FF5FFD8BB4}" type="slidenum">
              <a:rPr lang="es-CO" smtClean="0"/>
              <a:pPr>
                <a:defRPr/>
              </a:pPr>
              <a:t>9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34346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4A8FA-DD7F-BD47-A068-46FF5FFD8BB4}" type="slidenum">
              <a:rPr lang="es-CO" smtClean="0"/>
              <a:pPr>
                <a:defRPr/>
              </a:pPr>
              <a:t>11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82422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654D2-07F0-474A-81E5-A2376E52FCB0}" type="datetimeFigureOut">
              <a:rPr lang="es-CO"/>
              <a:pPr>
                <a:defRPr/>
              </a:pPr>
              <a:t>1/01/2019</a:t>
            </a:fld>
            <a:endParaRPr lang="es-CO" dirty="0"/>
          </a:p>
        </p:txBody>
      </p:sp>
      <p:sp>
        <p:nvSpPr>
          <p:cNvPr id="5" name="4 Marcador de pie de página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306DD-3E0E-0943-B89A-A4E24C61E148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2642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E616D-043B-C348-8307-9F3F5F17C331}" type="datetimeFigureOut">
              <a:rPr lang="es-CO"/>
              <a:pPr>
                <a:defRPr/>
              </a:pPr>
              <a:t>1/01/2019</a:t>
            </a:fld>
            <a:endParaRPr lang="es-CO" dirty="0"/>
          </a:p>
        </p:txBody>
      </p:sp>
      <p:sp>
        <p:nvSpPr>
          <p:cNvPr id="5" name="4 Marcador de pie de página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2A4FC-41C7-474B-8673-D9102D9B2831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51952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CB9EC-3C81-184E-8A01-3EFC94F819E4}" type="datetimeFigureOut">
              <a:rPr lang="es-CO"/>
              <a:pPr>
                <a:defRPr/>
              </a:pPr>
              <a:t>1/01/2019</a:t>
            </a:fld>
            <a:endParaRPr lang="es-CO" dirty="0"/>
          </a:p>
        </p:txBody>
      </p:sp>
      <p:sp>
        <p:nvSpPr>
          <p:cNvPr id="5" name="4 Marcador de pie de página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AE546-D75F-0846-9BF0-C2FD4B30FABB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1165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C2716-6B5A-E548-B2A6-9615E52EFF40}" type="datetimeFigureOut">
              <a:rPr lang="es-CO"/>
              <a:pPr>
                <a:defRPr/>
              </a:pPr>
              <a:t>1/01/2019</a:t>
            </a:fld>
            <a:endParaRPr lang="es-CO" dirty="0"/>
          </a:p>
        </p:txBody>
      </p:sp>
      <p:sp>
        <p:nvSpPr>
          <p:cNvPr id="5" name="4 Marcador de pie de página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9AFC1-9355-544C-9365-519DC391ADA2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1382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6D227-0346-3943-A50E-41B28209C6AE}" type="datetimeFigureOut">
              <a:rPr lang="es-CO"/>
              <a:pPr>
                <a:defRPr/>
              </a:pPr>
              <a:t>1/01/2019</a:t>
            </a:fld>
            <a:endParaRPr lang="es-CO" dirty="0"/>
          </a:p>
        </p:txBody>
      </p:sp>
      <p:sp>
        <p:nvSpPr>
          <p:cNvPr id="5" name="4 Marcador de pie de página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12CBA-97DD-5243-992A-BE16A6397F40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2063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3 Marcador de fecha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3F281-9AC0-6649-A504-D08BD01D992B}" type="datetimeFigureOut">
              <a:rPr lang="es-CO"/>
              <a:pPr>
                <a:defRPr/>
              </a:pPr>
              <a:t>1/01/2019</a:t>
            </a:fld>
            <a:endParaRPr lang="es-CO" dirty="0"/>
          </a:p>
        </p:txBody>
      </p:sp>
      <p:sp>
        <p:nvSpPr>
          <p:cNvPr id="6" name="4 Marcador de pie de página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5BDC0-BF53-2A45-8AFD-9FCB3BB4426C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72160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3 Marcador de fecha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4F37D-1D07-8340-87DE-C4787A4EB405}" type="datetimeFigureOut">
              <a:rPr lang="es-CO"/>
              <a:pPr>
                <a:defRPr/>
              </a:pPr>
              <a:t>1/01/2019</a:t>
            </a:fld>
            <a:endParaRPr lang="es-CO" dirty="0"/>
          </a:p>
        </p:txBody>
      </p:sp>
      <p:sp>
        <p:nvSpPr>
          <p:cNvPr id="8" name="4 Marcador de pie de página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9" name="5 Marcador de número de diapositiva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FE929-7402-F141-AF17-9C53ED614450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86155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596F2-FED5-654C-88F7-394E47B079CB}" type="datetimeFigureOut">
              <a:rPr lang="es-CO"/>
              <a:pPr>
                <a:defRPr/>
              </a:pPr>
              <a:t>1/01/2019</a:t>
            </a:fld>
            <a:endParaRPr lang="es-CO" dirty="0"/>
          </a:p>
        </p:txBody>
      </p:sp>
      <p:sp>
        <p:nvSpPr>
          <p:cNvPr id="4" name="4 Marcador de pie de página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5 Marcador de número de diapositiva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AE956-2128-D545-9A04-8B360C1B2B2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43566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46680-2998-7444-B8CA-D1466B2F5620}" type="datetimeFigureOut">
              <a:rPr lang="es-CO"/>
              <a:pPr>
                <a:defRPr/>
              </a:pPr>
              <a:t>1/01/2019</a:t>
            </a:fld>
            <a:endParaRPr lang="es-CO" dirty="0"/>
          </a:p>
        </p:txBody>
      </p:sp>
      <p:sp>
        <p:nvSpPr>
          <p:cNvPr id="3" name="4 Marcador de pie de página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4" name="5 Marcador de número de diapositiva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4608C-A4F8-214A-AC90-B10DEEF02B02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03003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98E29-24CD-6E4B-8CC9-5F14D40FCBD9}" type="datetimeFigureOut">
              <a:rPr lang="es-CO"/>
              <a:pPr>
                <a:defRPr/>
              </a:pPr>
              <a:t>1/01/2019</a:t>
            </a:fld>
            <a:endParaRPr lang="es-CO" dirty="0"/>
          </a:p>
        </p:txBody>
      </p:sp>
      <p:sp>
        <p:nvSpPr>
          <p:cNvPr id="6" name="4 Marcador de pie de página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728DF-364B-5842-97C2-1B72D2DAA1AA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9216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C2F50-4552-0D46-94DD-94A5BBBC135F}" type="datetimeFigureOut">
              <a:rPr lang="es-CO"/>
              <a:pPr>
                <a:defRPr/>
              </a:pPr>
              <a:t>1/01/2019</a:t>
            </a:fld>
            <a:endParaRPr lang="es-CO" dirty="0"/>
          </a:p>
        </p:txBody>
      </p:sp>
      <p:sp>
        <p:nvSpPr>
          <p:cNvPr id="6" name="4 Marcador de pie de página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A06E9-E56D-F541-ABDC-0D7B4A8973D4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2783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67C3242-EBD9-8644-9BFA-93D36A7EA7EF}" type="datetimeFigureOut">
              <a:rPr lang="es-CO"/>
              <a:pPr>
                <a:defRPr/>
              </a:pPr>
              <a:t>1/01/2019</a:t>
            </a:fld>
            <a:endParaRPr lang="es-CO" dirty="0"/>
          </a:p>
        </p:txBody>
      </p:sp>
      <p:sp>
        <p:nvSpPr>
          <p:cNvPr id="5" name="4 Marcador de pie de página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F76D7BF-71BC-5E47-9338-66374C427D99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microsoft.com/office/2007/relationships/hdphoto" Target="../media/hdphoto2.wd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comments" Target="../comments/commen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comments" Target="../comments/commen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10" Type="http://schemas.openxmlformats.org/officeDocument/2006/relationships/comments" Target="../comments/comment3.xml"/><Relationship Id="rId4" Type="http://schemas.microsoft.com/office/2007/relationships/hdphoto" Target="../media/hdphoto1.wdp"/><Relationship Id="rId9" Type="http://schemas.microsoft.com/office/2007/relationships/diagramDrawing" Target="../diagrams/drawing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>
            <a:extLst/>
          </p:cNvPr>
          <p:cNvSpPr/>
          <p:nvPr/>
        </p:nvSpPr>
        <p:spPr>
          <a:xfrm>
            <a:off x="0" y="0"/>
            <a:ext cx="9144000" cy="5591175"/>
          </a:xfrm>
          <a:prstGeom prst="rect">
            <a:avLst/>
          </a:prstGeom>
          <a:solidFill>
            <a:srgbClr val="7D41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CO" dirty="0">
              <a:solidFill>
                <a:srgbClr val="FFFFFF"/>
              </a:solidFill>
              <a:latin typeface="Century Gothic"/>
              <a:ea typeface="MS PGothic" pitchFamily="34" charset="-128"/>
              <a:cs typeface="Century Gothic"/>
            </a:endParaRPr>
          </a:p>
        </p:txBody>
      </p:sp>
      <p:sp>
        <p:nvSpPr>
          <p:cNvPr id="14338" name="7 CuadroTexto"/>
          <p:cNvSpPr txBox="1">
            <a:spLocks noChangeArrowheads="1"/>
          </p:cNvSpPr>
          <p:nvPr/>
        </p:nvSpPr>
        <p:spPr bwMode="auto">
          <a:xfrm>
            <a:off x="468313" y="1341438"/>
            <a:ext cx="8496300" cy="233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r" eaLnBrk="1" hangingPunct="1">
              <a:lnSpc>
                <a:spcPts val="4000"/>
              </a:lnSpc>
            </a:pPr>
            <a:r>
              <a:rPr lang="en-GB" sz="5400" b="1" dirty="0">
                <a:solidFill>
                  <a:schemeClr val="bg1"/>
                </a:solidFill>
                <a:latin typeface="Century Gothic" charset="0"/>
              </a:rPr>
              <a:t>Informe de Resultados</a:t>
            </a:r>
            <a:br>
              <a:rPr lang="en-GB" sz="5400" b="1" dirty="0">
                <a:solidFill>
                  <a:schemeClr val="bg1"/>
                </a:solidFill>
                <a:latin typeface="Century Gothic" charset="0"/>
              </a:rPr>
            </a:br>
            <a:endParaRPr lang="en-GB" sz="5400" b="1" dirty="0">
              <a:solidFill>
                <a:schemeClr val="bg1"/>
              </a:solidFill>
              <a:latin typeface="Century Gothic" charset="0"/>
            </a:endParaRPr>
          </a:p>
          <a:p>
            <a:pPr algn="r" eaLnBrk="1" hangingPunct="1">
              <a:lnSpc>
                <a:spcPct val="90000"/>
              </a:lnSpc>
            </a:pPr>
            <a:r>
              <a:rPr lang="en-GB" sz="3200" b="1" dirty="0">
                <a:solidFill>
                  <a:schemeClr val="bg1"/>
                </a:solidFill>
                <a:latin typeface="Century Gothic" charset="0"/>
              </a:rPr>
              <a:t>Ejercicio de participación en </a:t>
            </a:r>
            <a:r>
              <a:rPr lang="en-GB" sz="3200" b="1" dirty="0" err="1">
                <a:solidFill>
                  <a:schemeClr val="bg1"/>
                </a:solidFill>
                <a:latin typeface="Century Gothic" charset="0"/>
              </a:rPr>
              <a:t>ExpoDigital</a:t>
            </a:r>
            <a:r>
              <a:rPr lang="en-GB" sz="3200" b="1" dirty="0">
                <a:solidFill>
                  <a:schemeClr val="bg1"/>
                </a:solidFill>
                <a:latin typeface="Century Gothic" charset="0"/>
              </a:rPr>
              <a:t> 2018</a:t>
            </a:r>
          </a:p>
          <a:p>
            <a:pPr algn="r" eaLnBrk="1" hangingPunct="1">
              <a:lnSpc>
                <a:spcPct val="90000"/>
              </a:lnSpc>
            </a:pPr>
            <a:r>
              <a:rPr lang="en-GB" b="1" dirty="0">
                <a:solidFill>
                  <a:schemeClr val="bg1"/>
                </a:solidFill>
                <a:latin typeface="Century Gothic" charset="0"/>
              </a:rPr>
              <a:t>31 de Agosto de 2018</a:t>
            </a:r>
            <a:endParaRPr lang="es-CO" b="1" dirty="0">
              <a:solidFill>
                <a:schemeClr val="bg1"/>
              </a:solidFill>
            </a:endParaRPr>
          </a:p>
        </p:txBody>
      </p:sp>
      <p:pic>
        <p:nvPicPr>
          <p:cNvPr id="14339" name="3 Imagen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1775"/>
            <a:ext cx="91440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Imagen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13" y="5807075"/>
            <a:ext cx="61753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mbo 1"/>
          <p:cNvSpPr/>
          <p:nvPr/>
        </p:nvSpPr>
        <p:spPr>
          <a:xfrm>
            <a:off x="395288" y="908050"/>
            <a:ext cx="8208962" cy="5041900"/>
          </a:xfrm>
          <a:prstGeom prst="diamond">
            <a:avLst/>
          </a:prstGeom>
          <a:solidFill>
            <a:schemeClr val="bg1">
              <a:lumMod val="50000"/>
              <a:alpha val="48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pic>
        <p:nvPicPr>
          <p:cNvPr id="17410" name="5 Imagen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05488"/>
            <a:ext cx="91440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Imagen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6237288"/>
            <a:ext cx="324008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7 CuadroTexto"/>
          <p:cNvSpPr txBox="1">
            <a:spLocks noChangeArrowheads="1"/>
          </p:cNvSpPr>
          <p:nvPr/>
        </p:nvSpPr>
        <p:spPr bwMode="auto">
          <a:xfrm>
            <a:off x="1187450" y="2274838"/>
            <a:ext cx="6624638" cy="2308324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>
              <a:defRPr/>
            </a:pPr>
            <a:r>
              <a:rPr lang="es-CO" dirty="0">
                <a:solidFill>
                  <a:schemeClr val="bg1"/>
                </a:solidFill>
                <a:latin typeface="Century Gothic"/>
                <a:cs typeface="Century Gothic"/>
              </a:rPr>
              <a:t>Gracias a este evento, se logró que los participantes conocieran toda la oferta de la subdirección y que se inscribieran tanto en la plataforma de empresario digital, como en las plataformas de los operadores de comercio electrónico.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0" y="188913"/>
            <a:ext cx="9144000" cy="503237"/>
          </a:xfrm>
          <a:prstGeom prst="rect">
            <a:avLst/>
          </a:prstGeom>
          <a:solidFill>
            <a:srgbClr val="7D4199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s-ES" sz="3200" dirty="0">
                <a:solidFill>
                  <a:srgbClr val="FFFFFF"/>
                </a:solidFill>
                <a:latin typeface="Century Gothic"/>
                <a:cs typeface="Century Gothic"/>
              </a:rPr>
              <a:t>5. Logro del Objetivo Planteado</a:t>
            </a:r>
          </a:p>
        </p:txBody>
      </p:sp>
    </p:spTree>
    <p:extLst>
      <p:ext uri="{BB962C8B-B14F-4D97-AF65-F5344CB8AC3E}">
        <p14:creationId xmlns:p14="http://schemas.microsoft.com/office/powerpoint/2010/main" val="1147080021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0" y="188913"/>
            <a:ext cx="9144000" cy="503237"/>
          </a:xfrm>
          <a:prstGeom prst="rect">
            <a:avLst/>
          </a:prstGeom>
          <a:solidFill>
            <a:srgbClr val="7D4199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s-ES" sz="3200" dirty="0">
                <a:solidFill>
                  <a:srgbClr val="FFFFFF"/>
                </a:solidFill>
                <a:latin typeface="Century Gothic"/>
                <a:cs typeface="Century Gothic"/>
              </a:rPr>
              <a:t>6. Conclusiones</a:t>
            </a:r>
          </a:p>
        </p:txBody>
      </p:sp>
      <p:cxnSp>
        <p:nvCxnSpPr>
          <p:cNvPr id="6" name="Conector recto 5"/>
          <p:cNvCxnSpPr/>
          <p:nvPr/>
        </p:nvCxnSpPr>
        <p:spPr>
          <a:xfrm>
            <a:off x="4572000" y="980728"/>
            <a:ext cx="0" cy="5616624"/>
          </a:xfrm>
          <a:prstGeom prst="line">
            <a:avLst/>
          </a:prstGeom>
          <a:ln w="57150" cmpd="sng">
            <a:solidFill>
              <a:schemeClr val="accent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 flipH="1">
            <a:off x="1007604" y="3590975"/>
            <a:ext cx="7128792" cy="0"/>
          </a:xfrm>
          <a:prstGeom prst="line">
            <a:avLst/>
          </a:prstGeom>
          <a:ln w="57150" cmpd="sng">
            <a:solidFill>
              <a:schemeClr val="accent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Imagen 17" descr="comunicacion_cohabitar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475" y="1215858"/>
            <a:ext cx="1751856" cy="1751856"/>
          </a:xfrm>
          <a:prstGeom prst="rect">
            <a:avLst/>
          </a:prstGeom>
        </p:spPr>
      </p:pic>
      <p:pic>
        <p:nvPicPr>
          <p:cNvPr id="19" name="Imagen 18" descr="icon-analysis2_mycdcl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414507"/>
            <a:ext cx="2255912" cy="1579138"/>
          </a:xfrm>
          <a:prstGeom prst="rect">
            <a:avLst/>
          </a:prstGeom>
        </p:spPr>
      </p:pic>
      <p:pic>
        <p:nvPicPr>
          <p:cNvPr id="20" name="Imagen 19" descr="xMensajes_de_texto_masivos.png.pagespeed.ic.ni4aI5L6Bw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08" y="785626"/>
            <a:ext cx="2016224" cy="2211342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2291645" y="980728"/>
            <a:ext cx="20162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dirty="0">
                <a:latin typeface="Century Gothic"/>
                <a:cs typeface="Century Gothic"/>
              </a:rPr>
              <a:t>Convocatoria</a:t>
            </a:r>
            <a:r>
              <a:rPr lang="es-ES" dirty="0">
                <a:latin typeface="Century Gothic"/>
                <a:cs typeface="Century Gothic"/>
              </a:rPr>
              <a:t> por múltiples canales virtuales, Plataformas virtuales, grupos focales, página web propia y de aliados. 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6960096" y="4137889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dirty="0">
                <a:latin typeface="Century Gothic"/>
                <a:cs typeface="Century Gothic"/>
              </a:rPr>
              <a:t>Respuesta </a:t>
            </a:r>
          </a:p>
          <a:p>
            <a:pPr algn="r"/>
            <a:r>
              <a:rPr lang="es-ES" dirty="0">
                <a:latin typeface="Century Gothic"/>
                <a:cs typeface="Century Gothic"/>
              </a:rPr>
              <a:t>al 100% de las participaciones recibidas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4727848" y="1158537"/>
            <a:ext cx="25084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Century Gothic"/>
                <a:cs typeface="Century Gothic"/>
              </a:rPr>
              <a:t>El público que participó en el evento fue presencial, no hubo servicio de </a:t>
            </a:r>
            <a:r>
              <a:rPr lang="es-ES" dirty="0" err="1">
                <a:latin typeface="Century Gothic"/>
                <a:cs typeface="Century Gothic"/>
              </a:rPr>
              <a:t>streaming</a:t>
            </a:r>
            <a:r>
              <a:rPr lang="es-ES" dirty="0">
                <a:latin typeface="Century Gothic"/>
                <a:cs typeface="Century Gothic"/>
              </a:rPr>
              <a:t>, </a:t>
            </a:r>
            <a:r>
              <a:rPr lang="es-ES" dirty="0" err="1">
                <a:latin typeface="Century Gothic"/>
                <a:cs typeface="Century Gothic"/>
              </a:rPr>
              <a:t>FBLive</a:t>
            </a:r>
            <a:r>
              <a:rPr lang="es-ES" dirty="0">
                <a:latin typeface="Century Gothic"/>
                <a:cs typeface="Century Gothic"/>
              </a:rPr>
              <a:t> o similares.</a:t>
            </a:r>
          </a:p>
        </p:txBody>
      </p:sp>
      <p:pic>
        <p:nvPicPr>
          <p:cNvPr id="27" name="Imagen 26" descr="1_F90RgC5qsazvMyuwOoNqtw.jpeg">
            <a:extLst>
              <a:ext uri="{FF2B5EF4-FFF2-40B4-BE49-F238E27FC236}">
                <a16:creationId xmlns:a16="http://schemas.microsoft.com/office/drawing/2014/main" id="{BD0B82F6-D8B1-4504-8B8F-53298AF91625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-25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60" y="3834913"/>
            <a:ext cx="2055736" cy="1538865"/>
          </a:xfrm>
          <a:prstGeom prst="rect">
            <a:avLst/>
          </a:prstGeom>
        </p:spPr>
      </p:pic>
      <p:sp>
        <p:nvSpPr>
          <p:cNvPr id="28" name="CuadroTexto 27">
            <a:extLst>
              <a:ext uri="{FF2B5EF4-FFF2-40B4-BE49-F238E27FC236}">
                <a16:creationId xmlns:a16="http://schemas.microsoft.com/office/drawing/2014/main" id="{90E1F654-6517-457A-900B-1F09061C6B6A}"/>
              </a:ext>
            </a:extLst>
          </p:cNvPr>
          <p:cNvSpPr txBox="1"/>
          <p:nvPr/>
        </p:nvSpPr>
        <p:spPr>
          <a:xfrm>
            <a:off x="2273290" y="3593332"/>
            <a:ext cx="20162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dirty="0">
                <a:latin typeface="Century Gothic"/>
                <a:cs typeface="Century Gothic"/>
              </a:rPr>
              <a:t>Número de participantes en la actividad. </a:t>
            </a:r>
            <a:r>
              <a:rPr lang="es-ES" dirty="0">
                <a:latin typeface="Century Gothic"/>
                <a:cs typeface="Century Gothic"/>
              </a:rPr>
              <a:t>Participaron un total de 480 ciudadanos de forma presencial</a:t>
            </a:r>
          </a:p>
        </p:txBody>
      </p:sp>
    </p:spTree>
    <p:extLst>
      <p:ext uri="{BB962C8B-B14F-4D97-AF65-F5344CB8AC3E}">
        <p14:creationId xmlns:p14="http://schemas.microsoft.com/office/powerpoint/2010/main" val="3839523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>
            <a:extLst/>
          </p:cNvPr>
          <p:cNvSpPr/>
          <p:nvPr/>
        </p:nvSpPr>
        <p:spPr>
          <a:xfrm>
            <a:off x="-34925" y="115888"/>
            <a:ext cx="9144000" cy="5591175"/>
          </a:xfrm>
          <a:prstGeom prst="rect">
            <a:avLst/>
          </a:prstGeom>
          <a:solidFill>
            <a:srgbClr val="7D41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CO" dirty="0">
              <a:solidFill>
                <a:srgbClr val="FFFFFF"/>
              </a:solidFill>
              <a:ea typeface="MS PGothic" pitchFamily="34" charset="-128"/>
            </a:endParaRPr>
          </a:p>
        </p:txBody>
      </p:sp>
      <p:grpSp>
        <p:nvGrpSpPr>
          <p:cNvPr id="20482" name="7 Grupo"/>
          <p:cNvGrpSpPr>
            <a:grpSpLocks/>
          </p:cNvGrpSpPr>
          <p:nvPr/>
        </p:nvGrpSpPr>
        <p:grpSpPr bwMode="auto">
          <a:xfrm>
            <a:off x="3563938" y="3284538"/>
            <a:ext cx="4537075" cy="1016000"/>
            <a:chOff x="2483768" y="2973287"/>
            <a:chExt cx="4536504" cy="1015663"/>
          </a:xfrm>
        </p:grpSpPr>
        <p:sp>
          <p:nvSpPr>
            <p:cNvPr id="6" name="7 CuadroTexto">
              <a:extLst/>
            </p:cNvPr>
            <p:cNvSpPr txBox="1">
              <a:spLocks noChangeArrowheads="1"/>
            </p:cNvSpPr>
            <p:nvPr/>
          </p:nvSpPr>
          <p:spPr bwMode="auto">
            <a:xfrm>
              <a:off x="2483768" y="2973287"/>
              <a:ext cx="1744368" cy="1015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s-CO" altLang="es-ES" sz="6000" b="1" dirty="0">
                  <a:solidFill>
                    <a:schemeClr val="bg1"/>
                  </a:solidFill>
                  <a:latin typeface="+mn-lt"/>
                  <a:cs typeface="+mn-cs"/>
                </a:rPr>
                <a:t>2018</a:t>
              </a:r>
            </a:p>
          </p:txBody>
        </p:sp>
        <p:sp>
          <p:nvSpPr>
            <p:cNvPr id="20486" name="1 CuadroTexto"/>
            <p:cNvSpPr txBox="1">
              <a:spLocks noChangeArrowheads="1"/>
            </p:cNvSpPr>
            <p:nvPr/>
          </p:nvSpPr>
          <p:spPr bwMode="auto">
            <a:xfrm>
              <a:off x="4355976" y="2973287"/>
              <a:ext cx="2664296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s-ES" sz="1000" b="1" dirty="0">
                  <a:solidFill>
                    <a:schemeClr val="bg1"/>
                  </a:solidFill>
                </a:rPr>
                <a:t>Ministerio de Tecnologías</a:t>
              </a:r>
            </a:p>
            <a:p>
              <a:pPr eaLnBrk="1" hangingPunct="1"/>
              <a:r>
                <a:rPr lang="es-ES" sz="1000" b="1" dirty="0">
                  <a:solidFill>
                    <a:schemeClr val="bg1"/>
                  </a:solidFill>
                </a:rPr>
                <a:t>de la Información y las Comunicaciones</a:t>
              </a:r>
            </a:p>
            <a:p>
              <a:pPr eaLnBrk="1" hangingPunct="1"/>
              <a:r>
                <a:rPr lang="es-ES" sz="1000" dirty="0">
                  <a:solidFill>
                    <a:schemeClr val="bg1"/>
                  </a:solidFill>
                </a:rPr>
                <a:t>Tel:+57(1) 344 34 60</a:t>
              </a:r>
            </a:p>
            <a:p>
              <a:pPr eaLnBrk="1" hangingPunct="1"/>
              <a:r>
                <a:rPr lang="es-ES" sz="1000" dirty="0">
                  <a:solidFill>
                    <a:schemeClr val="bg1"/>
                  </a:solidFill>
                </a:rPr>
                <a:t>Edif. Murillo Toro Cra. 8a entre calles 12 y 13, Bogotá, Colombia - Código Postal 111711</a:t>
              </a:r>
            </a:p>
            <a:p>
              <a:pPr eaLnBrk="1" hangingPunct="1"/>
              <a:r>
                <a:rPr lang="es-ES" sz="1000" dirty="0">
                  <a:solidFill>
                    <a:schemeClr val="bg1"/>
                  </a:solidFill>
                </a:rPr>
                <a:t>www.mintic.gov.co – www.vivedigital.gov.co</a:t>
              </a:r>
            </a:p>
          </p:txBody>
        </p:sp>
        <p:cxnSp>
          <p:nvCxnSpPr>
            <p:cNvPr id="4" name="3 Conector recto">
              <a:extLst/>
            </p:cNvPr>
            <p:cNvCxnSpPr/>
            <p:nvPr/>
          </p:nvCxnSpPr>
          <p:spPr>
            <a:xfrm>
              <a:off x="4283766" y="2976461"/>
              <a:ext cx="0" cy="100931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483" name="10 Imagen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1775"/>
            <a:ext cx="91440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Imagen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13" y="5807075"/>
            <a:ext cx="61753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5 Imagen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05488"/>
            <a:ext cx="91440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2" name="Imagen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6237288"/>
            <a:ext cx="324008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4185330371"/>
              </p:ext>
            </p:extLst>
          </p:nvPr>
        </p:nvGraphicFramePr>
        <p:xfrm>
          <a:off x="560388" y="1123950"/>
          <a:ext cx="7972052" cy="4969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ítulo 1"/>
          <p:cNvSpPr txBox="1">
            <a:spLocks/>
          </p:cNvSpPr>
          <p:nvPr/>
        </p:nvSpPr>
        <p:spPr>
          <a:xfrm>
            <a:off x="17463" y="188913"/>
            <a:ext cx="9144000" cy="503237"/>
          </a:xfrm>
          <a:prstGeom prst="rect">
            <a:avLst/>
          </a:prstGeom>
          <a:solidFill>
            <a:srgbClr val="7D4199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s-ES" sz="3200" dirty="0">
                <a:solidFill>
                  <a:srgbClr val="FFFFFF"/>
                </a:solidFill>
                <a:latin typeface="Century Gothic"/>
                <a:cs typeface="Century Gothic"/>
              </a:rPr>
              <a:t>Contenido</a:t>
            </a:r>
          </a:p>
        </p:txBody>
      </p:sp>
      <p:sp>
        <p:nvSpPr>
          <p:cNvPr id="7" name="Conector recto 6">
            <a:extLst>
              <a:ext uri="{FF2B5EF4-FFF2-40B4-BE49-F238E27FC236}">
                <a16:creationId xmlns:a16="http://schemas.microsoft.com/office/drawing/2014/main" id="{D219CE74-1B1B-44F9-B151-DDFACA6DA706}"/>
              </a:ext>
            </a:extLst>
          </p:cNvPr>
          <p:cNvSpPr/>
          <p:nvPr/>
        </p:nvSpPr>
        <p:spPr>
          <a:xfrm>
            <a:off x="560388" y="5572145"/>
            <a:ext cx="7972052" cy="0"/>
          </a:xfrm>
          <a:prstGeom prst="line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ítulo 1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503237"/>
          </a:xfrm>
          <a:solidFill>
            <a:srgbClr val="7D41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es-ES" sz="3200" dirty="0">
                <a:solidFill>
                  <a:srgbClr val="FFFFFF"/>
                </a:solidFill>
                <a:latin typeface="Century Gothic"/>
                <a:cs typeface="Century Gothic"/>
              </a:rPr>
              <a:t>1. Introducción</a:t>
            </a:r>
          </a:p>
        </p:txBody>
      </p:sp>
      <p:sp>
        <p:nvSpPr>
          <p:cNvPr id="16386" name="Marcador de contenido 2"/>
          <p:cNvSpPr>
            <a:spLocks noGrp="1"/>
          </p:cNvSpPr>
          <p:nvPr>
            <p:ph idx="1"/>
          </p:nvPr>
        </p:nvSpPr>
        <p:spPr>
          <a:xfrm>
            <a:off x="413187" y="1412776"/>
            <a:ext cx="8229600" cy="3268662"/>
          </a:xfrm>
        </p:spPr>
        <p:txBody>
          <a:bodyPr/>
          <a:lstStyle/>
          <a:p>
            <a:pPr marL="0" indent="0" algn="just">
              <a:buNone/>
            </a:pPr>
            <a:r>
              <a:rPr lang="es-ES" sz="1600" dirty="0">
                <a:latin typeface="Century Gothic" charset="0"/>
                <a:ea typeface="MS PGothic" charset="0"/>
                <a:cs typeface="Century Gothic" charset="0"/>
              </a:rPr>
              <a:t>El Ministerio de Tecnologías de la Información y las Comunicaciones - MinTIC, comprometido con la lucha contra la corrupción, la participación ciudadana y el fomento de la integridad pública, se participó el evento Expo digital 2018, como estrategia para la socialización de la estrategia Nacional MiPyme </a:t>
            </a:r>
            <a:r>
              <a:rPr lang="es-ES" sz="1600" dirty="0">
                <a:latin typeface="Century Gothic" charset="0"/>
                <a:ea typeface="MS PGothic" charset="0"/>
              </a:rPr>
              <a:t>de la Subdirección de Comercio Electrónico.</a:t>
            </a:r>
          </a:p>
          <a:p>
            <a:pPr marL="0" indent="0" algn="just">
              <a:buNone/>
            </a:pPr>
            <a:endParaRPr lang="es-ES" sz="1600" dirty="0">
              <a:latin typeface="Century Gothic" charset="0"/>
              <a:ea typeface="MS PGothic" charset="0"/>
            </a:endParaRPr>
          </a:p>
          <a:p>
            <a:pPr marL="0" indent="0" algn="just">
              <a:buNone/>
            </a:pPr>
            <a:r>
              <a:rPr lang="es-CO" sz="1600" dirty="0">
                <a:latin typeface="Century Gothic" charset="0"/>
                <a:ea typeface="MS PGothic" charset="0"/>
              </a:rPr>
              <a:t>La estrategia contempla 5 líneas de acción:</a:t>
            </a:r>
          </a:p>
          <a:p>
            <a:pPr algn="just">
              <a:buFont typeface="+mj-lt"/>
              <a:buAutoNum type="arabicPeriod"/>
            </a:pPr>
            <a:r>
              <a:rPr lang="es-CO" sz="1600" dirty="0">
                <a:latin typeface="Century Gothic" charset="0"/>
                <a:ea typeface="MS PGothic" charset="0"/>
              </a:rPr>
              <a:t>Programa de Formación Empresario Digital</a:t>
            </a:r>
          </a:p>
          <a:p>
            <a:pPr algn="just">
              <a:buFont typeface="+mj-lt"/>
              <a:buAutoNum type="arabicPeriod"/>
            </a:pPr>
            <a:r>
              <a:rPr lang="es-CO" sz="1600" dirty="0">
                <a:latin typeface="Century Gothic" charset="0"/>
                <a:ea typeface="MS PGothic" charset="0"/>
              </a:rPr>
              <a:t>Mentalidad y Cultura </a:t>
            </a:r>
          </a:p>
          <a:p>
            <a:pPr algn="just">
              <a:buFont typeface="+mj-lt"/>
              <a:buAutoNum type="arabicPeriod"/>
            </a:pPr>
            <a:r>
              <a:rPr lang="es-CO" sz="1600" dirty="0">
                <a:latin typeface="Century Gothic" charset="0"/>
                <a:ea typeface="MS PGothic" charset="0"/>
              </a:rPr>
              <a:t>Masificación de Soluciones TIC para MiPyme</a:t>
            </a:r>
          </a:p>
          <a:p>
            <a:pPr algn="just">
              <a:buFont typeface="+mj-lt"/>
              <a:buAutoNum type="arabicPeriod"/>
            </a:pPr>
            <a:r>
              <a:rPr lang="es-CO" sz="1600" dirty="0">
                <a:latin typeface="Century Gothic" charset="0"/>
                <a:ea typeface="MS PGothic" charset="0"/>
              </a:rPr>
              <a:t>Centros de Transformación Digital</a:t>
            </a:r>
          </a:p>
          <a:p>
            <a:pPr algn="just">
              <a:buFont typeface="+mj-lt"/>
              <a:buAutoNum type="arabicPeriod"/>
            </a:pPr>
            <a:r>
              <a:rPr lang="es-CO" sz="1600" dirty="0">
                <a:latin typeface="Century Gothic" charset="0"/>
                <a:ea typeface="MS PGothic" charset="0"/>
              </a:rPr>
              <a:t>Línea de masificación del eCommerce </a:t>
            </a:r>
          </a:p>
          <a:p>
            <a:pPr marL="0" indent="0" algn="just">
              <a:buFont typeface="Arial" charset="0"/>
              <a:buNone/>
            </a:pPr>
            <a:endParaRPr lang="es-ES" sz="1600" dirty="0">
              <a:latin typeface="Century Gothic" charset="0"/>
              <a:ea typeface="MS PGothic" charset="0"/>
              <a:cs typeface="Century Gothic" charset="0"/>
            </a:endParaRPr>
          </a:p>
        </p:txBody>
      </p:sp>
      <p:pic>
        <p:nvPicPr>
          <p:cNvPr id="16388" name="5 Imagen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05488"/>
            <a:ext cx="91440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Imagen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6237288"/>
            <a:ext cx="324008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mbo 1"/>
          <p:cNvSpPr/>
          <p:nvPr/>
        </p:nvSpPr>
        <p:spPr>
          <a:xfrm>
            <a:off x="395288" y="908050"/>
            <a:ext cx="8208962" cy="5041900"/>
          </a:xfrm>
          <a:prstGeom prst="diamond">
            <a:avLst/>
          </a:prstGeom>
          <a:solidFill>
            <a:schemeClr val="bg1">
              <a:lumMod val="50000"/>
              <a:alpha val="48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pic>
        <p:nvPicPr>
          <p:cNvPr id="17410" name="5 Imagen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05488"/>
            <a:ext cx="91440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Imagen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6237288"/>
            <a:ext cx="324008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7 CuadroTexto"/>
          <p:cNvSpPr txBox="1">
            <a:spLocks noChangeArrowheads="1"/>
          </p:cNvSpPr>
          <p:nvPr/>
        </p:nvSpPr>
        <p:spPr bwMode="auto">
          <a:xfrm>
            <a:off x="1187450" y="1989138"/>
            <a:ext cx="6624638" cy="1938992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>
              <a:defRPr/>
            </a:pPr>
            <a:r>
              <a:rPr lang="es-CO" dirty="0">
                <a:solidFill>
                  <a:schemeClr val="bg1"/>
                </a:solidFill>
                <a:latin typeface="Century Gothic"/>
                <a:cs typeface="Century Gothic"/>
              </a:rPr>
              <a:t>El presente informe tiene como objetivo, dar a conocer los resultados del ejericio de diálogo de doble vía con la ciudadanía y grupos interesados del MinTIC, realizado para el sector Empresarial colombiano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0" y="188913"/>
            <a:ext cx="9144000" cy="503237"/>
          </a:xfrm>
          <a:prstGeom prst="rect">
            <a:avLst/>
          </a:prstGeom>
          <a:solidFill>
            <a:srgbClr val="7D4199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s-ES" sz="3200" dirty="0">
                <a:solidFill>
                  <a:srgbClr val="FFFFFF"/>
                </a:solidFill>
                <a:latin typeface="Century Gothic"/>
                <a:cs typeface="Century Gothic"/>
              </a:rPr>
              <a:t>2. Objetivo del informe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237451982"/>
              </p:ext>
            </p:extLst>
          </p:nvPr>
        </p:nvGraphicFramePr>
        <p:xfrm>
          <a:off x="0" y="908720"/>
          <a:ext cx="9144000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Elipse 17"/>
          <p:cNvSpPr/>
          <p:nvPr/>
        </p:nvSpPr>
        <p:spPr>
          <a:xfrm>
            <a:off x="7164288" y="1268760"/>
            <a:ext cx="936104" cy="1008112"/>
          </a:xfrm>
          <a:prstGeom prst="ellipse">
            <a:avLst/>
          </a:prstGeom>
          <a:solidFill>
            <a:srgbClr val="FFFFFF"/>
          </a:solidFill>
          <a:ln>
            <a:solidFill>
              <a:srgbClr val="59595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Elipse 16"/>
          <p:cNvSpPr/>
          <p:nvPr/>
        </p:nvSpPr>
        <p:spPr>
          <a:xfrm>
            <a:off x="8100392" y="4005064"/>
            <a:ext cx="936104" cy="1008112"/>
          </a:xfrm>
          <a:prstGeom prst="ellipse">
            <a:avLst/>
          </a:prstGeom>
          <a:solidFill>
            <a:srgbClr val="FFFFFF"/>
          </a:solidFill>
          <a:ln>
            <a:solidFill>
              <a:srgbClr val="59595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" name="Elipse 15"/>
          <p:cNvSpPr/>
          <p:nvPr/>
        </p:nvSpPr>
        <p:spPr>
          <a:xfrm>
            <a:off x="1259632" y="5733256"/>
            <a:ext cx="936104" cy="1008112"/>
          </a:xfrm>
          <a:prstGeom prst="ellipse">
            <a:avLst/>
          </a:prstGeom>
          <a:solidFill>
            <a:srgbClr val="FFFFFF"/>
          </a:solidFill>
          <a:ln>
            <a:solidFill>
              <a:srgbClr val="59595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" name="Elipse 14"/>
          <p:cNvSpPr/>
          <p:nvPr/>
        </p:nvSpPr>
        <p:spPr>
          <a:xfrm>
            <a:off x="179512" y="2204864"/>
            <a:ext cx="936104" cy="1008112"/>
          </a:xfrm>
          <a:prstGeom prst="ellipse">
            <a:avLst/>
          </a:prstGeom>
          <a:solidFill>
            <a:srgbClr val="FFFFFF"/>
          </a:solidFill>
          <a:ln>
            <a:solidFill>
              <a:srgbClr val="59595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" name="Título 1"/>
          <p:cNvSpPr txBox="1">
            <a:spLocks/>
          </p:cNvSpPr>
          <p:nvPr/>
        </p:nvSpPr>
        <p:spPr>
          <a:xfrm>
            <a:off x="0" y="188913"/>
            <a:ext cx="9144000" cy="503237"/>
          </a:xfrm>
          <a:prstGeom prst="rect">
            <a:avLst/>
          </a:prstGeom>
          <a:solidFill>
            <a:srgbClr val="7D4199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s-ES" sz="3200" dirty="0">
                <a:solidFill>
                  <a:srgbClr val="FFFFFF"/>
                </a:solidFill>
                <a:latin typeface="Century Gothic"/>
                <a:cs typeface="Century Gothic"/>
              </a:rPr>
              <a:t>3. Fases de la acción de diálogo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7308304" y="1412776"/>
            <a:ext cx="648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solidFill>
                  <a:srgbClr val="595959"/>
                </a:solidFill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244408" y="4149080"/>
            <a:ext cx="648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solidFill>
                  <a:srgbClr val="595959"/>
                </a:solidFill>
                <a:latin typeface="Century Gothic"/>
                <a:cs typeface="Century Gothic"/>
              </a:rPr>
              <a:t>2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403648" y="5805264"/>
            <a:ext cx="648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solidFill>
                  <a:srgbClr val="595959"/>
                </a:solidFill>
                <a:latin typeface="Century Gothic"/>
                <a:cs typeface="Century Gothic"/>
              </a:rPr>
              <a:t>3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323528" y="2276872"/>
            <a:ext cx="648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solidFill>
                  <a:srgbClr val="595959"/>
                </a:solidFill>
                <a:latin typeface="Century Gothic"/>
                <a:cs typeface="Century Gothic"/>
              </a:rPr>
              <a:t>4</a:t>
            </a:r>
          </a:p>
        </p:txBody>
      </p:sp>
      <p:cxnSp>
        <p:nvCxnSpPr>
          <p:cNvPr id="9" name="Conector recto 8"/>
          <p:cNvCxnSpPr/>
          <p:nvPr/>
        </p:nvCxnSpPr>
        <p:spPr>
          <a:xfrm flipH="1">
            <a:off x="2195736" y="6165304"/>
            <a:ext cx="1080120" cy="14401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 flipH="1" flipV="1">
            <a:off x="1115616" y="2780928"/>
            <a:ext cx="792088" cy="216024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 flipH="1" flipV="1">
            <a:off x="7380312" y="4005064"/>
            <a:ext cx="792088" cy="216024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 flipH="1">
            <a:off x="6084168" y="1916832"/>
            <a:ext cx="1080120" cy="14401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formas-eficientes-de-divulgar-na-interne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8720"/>
            <a:ext cx="2555776" cy="1656184"/>
          </a:xfrm>
          <a:prstGeom prst="rect">
            <a:avLst/>
          </a:prstGeom>
        </p:spPr>
      </p:pic>
      <p:sp>
        <p:nvSpPr>
          <p:cNvPr id="2" name="Título 1"/>
          <p:cNvSpPr txBox="1">
            <a:spLocks/>
          </p:cNvSpPr>
          <p:nvPr/>
        </p:nvSpPr>
        <p:spPr>
          <a:xfrm>
            <a:off x="0" y="188913"/>
            <a:ext cx="9144000" cy="503237"/>
          </a:xfrm>
          <a:prstGeom prst="rect">
            <a:avLst/>
          </a:prstGeom>
          <a:solidFill>
            <a:srgbClr val="7D4199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s-ES" sz="3200" dirty="0">
                <a:solidFill>
                  <a:srgbClr val="FFFFFF"/>
                </a:solidFill>
                <a:latin typeface="Century Gothic"/>
                <a:cs typeface="Century Gothic"/>
              </a:rPr>
              <a:t>4. Resultados y evidencias por fase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236880116"/>
              </p:ext>
            </p:extLst>
          </p:nvPr>
        </p:nvGraphicFramePr>
        <p:xfrm>
          <a:off x="539552" y="2924944"/>
          <a:ext cx="860444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2411760" y="1268760"/>
            <a:ext cx="3888432" cy="646331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bg1"/>
                </a:solidFill>
                <a:latin typeface="Century Gothic"/>
                <a:cs typeface="Century Gothic"/>
              </a:rPr>
              <a:t>1. Convocatoria</a:t>
            </a:r>
          </a:p>
        </p:txBody>
      </p:sp>
    </p:spTree>
    <p:extLst>
      <p:ext uri="{BB962C8B-B14F-4D97-AF65-F5344CB8AC3E}">
        <p14:creationId xmlns:p14="http://schemas.microsoft.com/office/powerpoint/2010/main" val="169681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formas-eficientes-de-divulgar-na-interne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8720"/>
            <a:ext cx="2555776" cy="1656184"/>
          </a:xfrm>
          <a:prstGeom prst="rect">
            <a:avLst/>
          </a:prstGeom>
        </p:spPr>
      </p:pic>
      <p:sp>
        <p:nvSpPr>
          <p:cNvPr id="2" name="Título 1"/>
          <p:cNvSpPr txBox="1">
            <a:spLocks/>
          </p:cNvSpPr>
          <p:nvPr/>
        </p:nvSpPr>
        <p:spPr>
          <a:xfrm>
            <a:off x="0" y="188913"/>
            <a:ext cx="9144000" cy="503237"/>
          </a:xfrm>
          <a:prstGeom prst="rect">
            <a:avLst/>
          </a:prstGeom>
          <a:solidFill>
            <a:srgbClr val="7D4199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s-ES" sz="3200" dirty="0">
                <a:solidFill>
                  <a:srgbClr val="FFFFFF"/>
                </a:solidFill>
                <a:latin typeface="Century Gothic"/>
                <a:cs typeface="Century Gothic"/>
              </a:rPr>
              <a:t>4. Resultados y evidencias por fase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555776" y="905110"/>
            <a:ext cx="3888432" cy="646331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bg1"/>
                </a:solidFill>
                <a:latin typeface="Century Gothic"/>
                <a:cs typeface="Century Gothic"/>
              </a:rPr>
              <a:t>1. Convocatoria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3419872" y="6453337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rPr>
              <a:t>Evidencias</a:t>
            </a:r>
          </a:p>
        </p:txBody>
      </p:sp>
      <p:sp>
        <p:nvSpPr>
          <p:cNvPr id="11" name="Abrir llave 10"/>
          <p:cNvSpPr/>
          <p:nvPr/>
        </p:nvSpPr>
        <p:spPr>
          <a:xfrm rot="5400000" flipH="1">
            <a:off x="4175052" y="2601812"/>
            <a:ext cx="973915" cy="6660740"/>
          </a:xfrm>
          <a:prstGeom prst="leftBrace">
            <a:avLst/>
          </a:prstGeom>
          <a:ln w="38100" cmpd="sng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A8BF507-C3F5-4FA6-86C9-82F2F1983B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7608" y="1585638"/>
            <a:ext cx="4132664" cy="428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734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1_F90RgC5qsazvMyuwOoNqtw.jpeg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4704"/>
            <a:ext cx="2639397" cy="1975777"/>
          </a:xfrm>
          <a:prstGeom prst="rect">
            <a:avLst/>
          </a:prstGeom>
        </p:spPr>
      </p:pic>
      <p:sp>
        <p:nvSpPr>
          <p:cNvPr id="2" name="Título 1"/>
          <p:cNvSpPr txBox="1">
            <a:spLocks/>
          </p:cNvSpPr>
          <p:nvPr/>
        </p:nvSpPr>
        <p:spPr>
          <a:xfrm>
            <a:off x="0" y="188913"/>
            <a:ext cx="9144000" cy="503237"/>
          </a:xfrm>
          <a:prstGeom prst="rect">
            <a:avLst/>
          </a:prstGeom>
          <a:solidFill>
            <a:srgbClr val="7D4199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s-ES" sz="3200" dirty="0">
                <a:solidFill>
                  <a:srgbClr val="FFFFFF"/>
                </a:solidFill>
                <a:latin typeface="Century Gothic"/>
                <a:cs typeface="Century Gothic"/>
              </a:rPr>
              <a:t>4. Resultados y evidencias por fase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137175510"/>
              </p:ext>
            </p:extLst>
          </p:nvPr>
        </p:nvGraphicFramePr>
        <p:xfrm>
          <a:off x="539552" y="2924944"/>
          <a:ext cx="860444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2411760" y="1052736"/>
            <a:ext cx="4104456" cy="1077218"/>
          </a:xfrm>
          <a:prstGeom prst="rect">
            <a:avLst/>
          </a:prstGeom>
          <a:solidFill>
            <a:schemeClr val="tx1">
              <a:lumMod val="50000"/>
              <a:lumOff val="50000"/>
              <a:alpha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bg1"/>
                </a:solidFill>
                <a:latin typeface="Century Gothic"/>
                <a:cs typeface="Century Gothic"/>
              </a:rPr>
              <a:t>2. Recepción de </a:t>
            </a:r>
          </a:p>
          <a:p>
            <a:r>
              <a:rPr lang="es-ES" sz="3200" b="1" dirty="0">
                <a:solidFill>
                  <a:schemeClr val="bg1"/>
                </a:solidFill>
                <a:latin typeface="Century Gothic"/>
                <a:cs typeface="Century Gothic"/>
              </a:rPr>
              <a:t>participaciones</a:t>
            </a:r>
          </a:p>
        </p:txBody>
      </p:sp>
    </p:spTree>
    <p:extLst>
      <p:ext uri="{BB962C8B-B14F-4D97-AF65-F5344CB8AC3E}">
        <p14:creationId xmlns:p14="http://schemas.microsoft.com/office/powerpoint/2010/main" val="595515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1_F90RgC5qsazvMyuwOoNqtw.jpeg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4704"/>
            <a:ext cx="2639397" cy="1975777"/>
          </a:xfrm>
          <a:prstGeom prst="rect">
            <a:avLst/>
          </a:prstGeom>
        </p:spPr>
      </p:pic>
      <p:sp>
        <p:nvSpPr>
          <p:cNvPr id="2" name="Título 1"/>
          <p:cNvSpPr txBox="1">
            <a:spLocks/>
          </p:cNvSpPr>
          <p:nvPr/>
        </p:nvSpPr>
        <p:spPr>
          <a:xfrm>
            <a:off x="0" y="188913"/>
            <a:ext cx="9144000" cy="503237"/>
          </a:xfrm>
          <a:prstGeom prst="rect">
            <a:avLst/>
          </a:prstGeom>
          <a:solidFill>
            <a:srgbClr val="7D4199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s-ES" sz="3200" dirty="0">
                <a:solidFill>
                  <a:srgbClr val="FFFFFF"/>
                </a:solidFill>
                <a:latin typeface="Century Gothic"/>
                <a:cs typeface="Century Gothic"/>
              </a:rPr>
              <a:t>4. Resultados y evidencias por fase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411760" y="1052736"/>
            <a:ext cx="4104456" cy="1077218"/>
          </a:xfrm>
          <a:prstGeom prst="rect">
            <a:avLst/>
          </a:prstGeom>
          <a:solidFill>
            <a:schemeClr val="tx2">
              <a:alpha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bg1"/>
                </a:solidFill>
                <a:latin typeface="Century Gothic"/>
                <a:cs typeface="Century Gothic"/>
              </a:rPr>
              <a:t>2. Recepción de </a:t>
            </a:r>
          </a:p>
          <a:p>
            <a:r>
              <a:rPr lang="es-ES" sz="3200" b="1" dirty="0">
                <a:solidFill>
                  <a:schemeClr val="bg1"/>
                </a:solidFill>
                <a:latin typeface="Century Gothic"/>
                <a:cs typeface="Century Gothic"/>
              </a:rPr>
              <a:t>participaciones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523149" y="3645024"/>
            <a:ext cx="788167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</a:rPr>
              <a:t>En el ejercicio de Participación Ciudadana o Rendición de Cuentas Participó un total de 480 empresarios. Las preguntas sobre la estrategia fueron resueltas directamente en el stand del Ministerio TIC por parte de los expositores y el equipo de trabajo de la subdirección.</a:t>
            </a:r>
            <a:endParaRPr lang="es-ES" sz="1600" dirty="0">
              <a:solidFill>
                <a:srgbClr val="FF0000"/>
              </a:solidFill>
              <a:latin typeface="Century Gothic"/>
            </a:endParaRPr>
          </a:p>
          <a:p>
            <a:pPr lvl="0">
              <a:defRPr/>
            </a:pPr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</a:endParaRPr>
          </a:p>
          <a:p>
            <a:pPr lvl="0">
              <a:defRPr/>
            </a:pPr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</a:endParaRPr>
          </a:p>
          <a:p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5791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E7E6DE6FBCA484C8ED8053437E525E7" ma:contentTypeVersion="13" ma:contentTypeDescription="Crear nuevo documento." ma:contentTypeScope="" ma:versionID="375ecdd3c695b19e6ec4ce58d7917489">
  <xsd:schema xmlns:xsd="http://www.w3.org/2001/XMLSchema" xmlns:xs="http://www.w3.org/2001/XMLSchema" xmlns:p="http://schemas.microsoft.com/office/2006/metadata/properties" xmlns:ns1="http://schemas.microsoft.com/sharepoint/v3" xmlns:ns2="6296225e-571f-4bed-b45b-e17a6161f8fb" xmlns:ns3="b215d373-4ab1-4c9a-82d3-9624ee888acd" xmlns:ns4="0ffaa2b7-5cdc-48af-97f6-c40befd3e743" targetNamespace="http://schemas.microsoft.com/office/2006/metadata/properties" ma:root="true" ma:fieldsID="f3eda665472bfa854c3d153a09d5190f" ns1:_="" ns2:_="" ns3:_="" ns4:_="">
    <xsd:import namespace="http://schemas.microsoft.com/sharepoint/v3"/>
    <xsd:import namespace="6296225e-571f-4bed-b45b-e17a6161f8fb"/>
    <xsd:import namespace="b215d373-4ab1-4c9a-82d3-9624ee888acd"/>
    <xsd:import namespace="0ffaa2b7-5cdc-48af-97f6-c40befd3e74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1:_ip_UnifiedCompliancePolicyProperties" minOccurs="0"/>
                <xsd:element ref="ns1:_ip_UnifiedCompliancePolicyUIAction" minOccurs="0"/>
                <xsd:element ref="ns4:MediaServiceEventHashCode" minOccurs="0"/>
                <xsd:element ref="ns4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Propiedades de la Directiva de cumplimiento unificado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Acción de IU de la Directiva de cumplimiento unificad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96225e-571f-4bed-b45b-e17a6161f8f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15d373-4ab1-4c9a-82d3-9624ee888acd" elementFormDefault="qualified">
    <xsd:import namespace="http://schemas.microsoft.com/office/2006/documentManagement/types"/>
    <xsd:import namespace="http://schemas.microsoft.com/office/infopath/2007/PartnerControls"/>
    <xsd:element name="SharedWithDetails" ma:index="9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Última vez que se compartió por usuario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Última vez que se compartió por hora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faa2b7-5cdc-48af-97f6-c40befd3e7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296225e-571f-4bed-b45b-e17a6161f8fb">
      <UserInfo>
        <DisplayName>Julian Marin Duque</DisplayName>
        <AccountId>811</AccountId>
        <AccountType/>
      </UserInfo>
      <UserInfo>
        <DisplayName>Milena Lopez Lopez</DisplayName>
        <AccountId>165</AccountId>
        <AccountType/>
      </UserInfo>
      <UserInfo>
        <DisplayName>Lorena Catalina Ramirez Duque</DisplayName>
        <AccountId>1093</AccountId>
        <AccountType/>
      </UserInfo>
      <UserInfo>
        <DisplayName>Juan Carlos Alvarez</DisplayName>
        <AccountId>1078</AccountId>
        <AccountType/>
      </UserInfo>
    </SharedWithUsers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584E497-DADB-4960-B4CA-13388BD99B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296225e-571f-4bed-b45b-e17a6161f8fb"/>
    <ds:schemaRef ds:uri="b215d373-4ab1-4c9a-82d3-9624ee888acd"/>
    <ds:schemaRef ds:uri="0ffaa2b7-5cdc-48af-97f6-c40befd3e7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B91069-0A8F-4917-9E62-9609D75F54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BC1A38-CFBE-4636-ADC1-F27FCAA654A5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1112043B-127C-40B2-9A4E-BBDF98B81159}">
  <ds:schemaRefs>
    <ds:schemaRef ds:uri="http://www.w3.org/XML/1998/namespace"/>
    <ds:schemaRef ds:uri="http://purl.org/dc/dcmitype/"/>
    <ds:schemaRef ds:uri="6296225e-571f-4bed-b45b-e17a6161f8fb"/>
    <ds:schemaRef ds:uri="b215d373-4ab1-4c9a-82d3-9624ee888acd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0ffaa2b7-5cdc-48af-97f6-c40befd3e743"/>
    <ds:schemaRef ds:uri="http://schemas.microsoft.com/sharepoint/v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8027</TotalTime>
  <Words>497</Words>
  <Application>Microsoft Office PowerPoint</Application>
  <PresentationFormat>Presentación en pantalla (4:3)</PresentationFormat>
  <Paragraphs>72</Paragraphs>
  <Slides>12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MS PGothic</vt:lpstr>
      <vt:lpstr>MS PGothic</vt:lpstr>
      <vt:lpstr>Arial</vt:lpstr>
      <vt:lpstr>Calibri</vt:lpstr>
      <vt:lpstr>Century Gothic</vt:lpstr>
      <vt:lpstr>Tema de Office</vt:lpstr>
      <vt:lpstr>Presentación de PowerPoint</vt:lpstr>
      <vt:lpstr>Presentación de PowerPoint</vt:lpstr>
      <vt:lpstr>1. Introducción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</dc:title>
  <dc:creator>Usuario de Microsoft Office</dc:creator>
  <cp:lastModifiedBy>Libia Marlen Alba Lopez</cp:lastModifiedBy>
  <cp:revision>714</cp:revision>
  <cp:lastPrinted>2018-01-31T18:50:10Z</cp:lastPrinted>
  <dcterms:created xsi:type="dcterms:W3CDTF">2016-01-06T14:53:07Z</dcterms:created>
  <dcterms:modified xsi:type="dcterms:W3CDTF">2019-01-01T19:41:16Z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VCF33K6FRXU4-9-3106</vt:lpwstr>
  </property>
  <property fmtid="{D5CDD505-2E9C-101B-9397-08002B2CF9AE}" pid="3" name="_dlc_DocIdItemGuid">
    <vt:lpwstr>73e4bc02-950f-4c61-b88f-8c7776e165f1</vt:lpwstr>
  </property>
  <property fmtid="{D5CDD505-2E9C-101B-9397-08002B2CF9AE}" pid="4" name="_dlc_DocIdUrl">
    <vt:lpwstr>https://mintic.sharepoint.com/sites/mig/arquitectura/_layouts/15/DocIdRedir.aspx?ID=VCF33K6FRXU4-9-3106, VCF33K6FRXU4-9-3106</vt:lpwstr>
  </property>
  <property fmtid="{D5CDD505-2E9C-101B-9397-08002B2CF9AE}" pid="5" name="Más Utilizados">
    <vt:lpwstr>1</vt:lpwstr>
  </property>
  <property fmtid="{D5CDD505-2E9C-101B-9397-08002B2CF9AE}" pid="6" name="Proceso">
    <vt:lpwstr>41</vt:lpwstr>
  </property>
  <property fmtid="{D5CDD505-2E9C-101B-9397-08002B2CF9AE}" pid="7" name="Macroproceso">
    <vt:lpwstr>Apoyo</vt:lpwstr>
  </property>
  <property fmtid="{D5CDD505-2E9C-101B-9397-08002B2CF9AE}" pid="8" name="Tipo_Documento">
    <vt:lpwstr>14</vt:lpwstr>
  </property>
  <property fmtid="{D5CDD505-2E9C-101B-9397-08002B2CF9AE}" pid="9" name="Código">
    <vt:lpwstr/>
  </property>
  <property fmtid="{D5CDD505-2E9C-101B-9397-08002B2CF9AE}" pid="10" name="Estado">
    <vt:lpwstr>Vigente</vt:lpwstr>
  </property>
  <property fmtid="{D5CDD505-2E9C-101B-9397-08002B2CF9AE}" pid="11" name="Clasificación">
    <vt:lpwstr>Normal</vt:lpwstr>
  </property>
  <property fmtid="{D5CDD505-2E9C-101B-9397-08002B2CF9AE}" pid="12" name="display_urn:schemas-microsoft-com:office:office#SharedWithUsers">
    <vt:lpwstr>Julian Marin Duque;Milena Lopez Lopez;Lorena Catalina Ramirez Duque;Juan Carlos Alvarez</vt:lpwstr>
  </property>
  <property fmtid="{D5CDD505-2E9C-101B-9397-08002B2CF9AE}" pid="13" name="SharedWithUsers">
    <vt:lpwstr>811;#Julian Marin Duque;#165;#Milena Lopez Lopez;#1093;#Lorena Catalina Ramirez Duque;#1078;#Juan Carlos Alvarez</vt:lpwstr>
  </property>
  <property fmtid="{D5CDD505-2E9C-101B-9397-08002B2CF9AE}" pid="14" name="Version0">
    <vt:lpwstr>1.00000000000000</vt:lpwstr>
  </property>
  <property fmtid="{D5CDD505-2E9C-101B-9397-08002B2CF9AE}" pid="15" name="Fecha de Aprobación">
    <vt:lpwstr/>
  </property>
  <property fmtid="{D5CDD505-2E9C-101B-9397-08002B2CF9AE}" pid="16" name="PublishingExpirationDate">
    <vt:lpwstr/>
  </property>
  <property fmtid="{D5CDD505-2E9C-101B-9397-08002B2CF9AE}" pid="17" name="PublishingStartDate">
    <vt:lpwstr/>
  </property>
  <property fmtid="{D5CDD505-2E9C-101B-9397-08002B2CF9AE}" pid="18" name="Fecha de Radicación">
    <vt:lpwstr/>
  </property>
  <property fmtid="{D5CDD505-2E9C-101B-9397-08002B2CF9AE}" pid="19" name="ContentTypeId">
    <vt:lpwstr>0x0101003E7E6DE6FBCA484C8ED8053437E525E7</vt:lpwstr>
  </property>
</Properties>
</file>