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sldIdLst>
    <p:sldId id="264" r:id="rId6"/>
    <p:sldId id="272" r:id="rId7"/>
    <p:sldId id="392" r:id="rId8"/>
    <p:sldId id="273" r:id="rId9"/>
    <p:sldId id="393" r:id="rId10"/>
    <p:sldId id="395" r:id="rId11"/>
    <p:sldId id="399" r:id="rId12"/>
    <p:sldId id="410" r:id="rId13"/>
    <p:sldId id="396" r:id="rId14"/>
    <p:sldId id="400" r:id="rId15"/>
    <p:sldId id="397" r:id="rId16"/>
    <p:sldId id="401" r:id="rId17"/>
    <p:sldId id="398" r:id="rId18"/>
    <p:sldId id="412" r:id="rId19"/>
    <p:sldId id="413" r:id="rId20"/>
    <p:sldId id="408" r:id="rId21"/>
    <p:sldId id="409" r:id="rId22"/>
    <p:sldId id="263" r:id="rId23"/>
  </p:sldIdLst>
  <p:sldSz cx="9144000" cy="6858000" type="screen4x3"/>
  <p:notesSz cx="6858000" cy="9144000"/>
  <p:defaultTextStyle>
    <a:defPPr>
      <a:defRPr lang="es-CO"/>
    </a:defPPr>
    <a:lvl1pPr algn="l"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bia Marlen Alba Lopez" initials="LMAL" lastIdx="9" clrIdx="0">
    <p:extLst>
      <p:ext uri="{19B8F6BF-5375-455C-9EA6-DF929625EA0E}">
        <p15:presenceInfo xmlns:p15="http://schemas.microsoft.com/office/powerpoint/2012/main" userId="S-1-5-21-906791275-476758700-3757903968-76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0280"/>
    <a:srgbClr val="7D41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760" autoAdjust="0"/>
  </p:normalViewPr>
  <p:slideViewPr>
    <p:cSldViewPr>
      <p:cViewPr varScale="1">
        <p:scale>
          <a:sx n="68" d="100"/>
          <a:sy n="68" d="100"/>
        </p:scale>
        <p:origin x="124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424423-4EE0-6A44-AFD4-2EE01C2A78C1}"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s-ES"/>
        </a:p>
      </dgm:t>
    </dgm:pt>
    <dgm:pt modelId="{C81110FB-CFBD-354A-8056-238BAEE54C10}">
      <dgm:prSet/>
      <dgm:spPr/>
      <dgm:t>
        <a:bodyPr/>
        <a:lstStyle/>
        <a:p>
          <a:pPr rtl="0"/>
          <a:r>
            <a:rPr lang="es-CO" dirty="0">
              <a:latin typeface="Century Gothic"/>
              <a:cs typeface="Century Gothic"/>
            </a:rPr>
            <a:t>1. Introducción</a:t>
          </a:r>
        </a:p>
      </dgm:t>
    </dgm:pt>
    <dgm:pt modelId="{9B594BA5-CA56-AE4F-AF96-A67990DC5C6C}" type="parTrans" cxnId="{A673A8D1-161C-9340-8372-F29ED70EEB95}">
      <dgm:prSet/>
      <dgm:spPr/>
      <dgm:t>
        <a:bodyPr/>
        <a:lstStyle/>
        <a:p>
          <a:endParaRPr lang="es-ES">
            <a:latin typeface="Century Gothic"/>
            <a:cs typeface="Century Gothic"/>
          </a:endParaRPr>
        </a:p>
      </dgm:t>
    </dgm:pt>
    <dgm:pt modelId="{020AD2ED-FACE-7D4E-B948-325F1011FD4E}" type="sibTrans" cxnId="{A673A8D1-161C-9340-8372-F29ED70EEB95}">
      <dgm:prSet/>
      <dgm:spPr/>
      <dgm:t>
        <a:bodyPr/>
        <a:lstStyle/>
        <a:p>
          <a:endParaRPr lang="es-ES">
            <a:latin typeface="Century Gothic"/>
            <a:cs typeface="Century Gothic"/>
          </a:endParaRPr>
        </a:p>
      </dgm:t>
    </dgm:pt>
    <dgm:pt modelId="{799FCD1F-A3C0-754C-8323-F73AA51F9D21}">
      <dgm:prSet/>
      <dgm:spPr/>
      <dgm:t>
        <a:bodyPr/>
        <a:lstStyle/>
        <a:p>
          <a:pPr rtl="0"/>
          <a:r>
            <a:rPr lang="es-CO" dirty="0">
              <a:latin typeface="Century Gothic"/>
              <a:cs typeface="Century Gothic"/>
            </a:rPr>
            <a:t>2. Objetivo del informe</a:t>
          </a:r>
        </a:p>
      </dgm:t>
    </dgm:pt>
    <dgm:pt modelId="{2ECFA1D4-6A1A-B341-9377-83172FDAB21D}" type="parTrans" cxnId="{1D5F4755-525E-F049-9169-EC7F3CD5181B}">
      <dgm:prSet/>
      <dgm:spPr/>
      <dgm:t>
        <a:bodyPr/>
        <a:lstStyle/>
        <a:p>
          <a:endParaRPr lang="es-ES">
            <a:latin typeface="Century Gothic"/>
            <a:cs typeface="Century Gothic"/>
          </a:endParaRPr>
        </a:p>
      </dgm:t>
    </dgm:pt>
    <dgm:pt modelId="{71487666-477B-B445-8DFF-22941CBAE42D}" type="sibTrans" cxnId="{1D5F4755-525E-F049-9169-EC7F3CD5181B}">
      <dgm:prSet/>
      <dgm:spPr/>
      <dgm:t>
        <a:bodyPr/>
        <a:lstStyle/>
        <a:p>
          <a:endParaRPr lang="es-ES">
            <a:latin typeface="Century Gothic"/>
            <a:cs typeface="Century Gothic"/>
          </a:endParaRPr>
        </a:p>
      </dgm:t>
    </dgm:pt>
    <dgm:pt modelId="{7DCAEBD9-F7B2-9E4D-B462-BA6780559C37}">
      <dgm:prSet/>
      <dgm:spPr/>
      <dgm:t>
        <a:bodyPr/>
        <a:lstStyle/>
        <a:p>
          <a:pPr rtl="0"/>
          <a:r>
            <a:rPr lang="es-CO" dirty="0">
              <a:latin typeface="Century Gothic"/>
              <a:cs typeface="Century Gothic"/>
            </a:rPr>
            <a:t>3. Fases de la acción de diálogo</a:t>
          </a:r>
        </a:p>
      </dgm:t>
    </dgm:pt>
    <dgm:pt modelId="{97B9237F-FCFB-6545-9DE5-13CED38AEAD4}" type="parTrans" cxnId="{CA51DD2E-AEAD-4046-89FE-C8DB8C9A2A77}">
      <dgm:prSet/>
      <dgm:spPr/>
      <dgm:t>
        <a:bodyPr/>
        <a:lstStyle/>
        <a:p>
          <a:endParaRPr lang="es-ES">
            <a:latin typeface="Century Gothic"/>
            <a:cs typeface="Century Gothic"/>
          </a:endParaRPr>
        </a:p>
      </dgm:t>
    </dgm:pt>
    <dgm:pt modelId="{93E940EC-0DA7-2340-B649-5901DA44345E}" type="sibTrans" cxnId="{CA51DD2E-AEAD-4046-89FE-C8DB8C9A2A77}">
      <dgm:prSet/>
      <dgm:spPr/>
      <dgm:t>
        <a:bodyPr/>
        <a:lstStyle/>
        <a:p>
          <a:endParaRPr lang="es-ES">
            <a:latin typeface="Century Gothic"/>
            <a:cs typeface="Century Gothic"/>
          </a:endParaRPr>
        </a:p>
      </dgm:t>
    </dgm:pt>
    <dgm:pt modelId="{2112124E-FD38-1E47-9483-1725499239BD}">
      <dgm:prSet/>
      <dgm:spPr/>
      <dgm:t>
        <a:bodyPr/>
        <a:lstStyle/>
        <a:p>
          <a:pPr rtl="0"/>
          <a:r>
            <a:rPr lang="es-CO" dirty="0">
              <a:latin typeface="Century Gothic"/>
              <a:cs typeface="Century Gothic"/>
            </a:rPr>
            <a:t>4. Resultados y evidencias por fase</a:t>
          </a:r>
        </a:p>
      </dgm:t>
    </dgm:pt>
    <dgm:pt modelId="{FDA2A87C-0598-8145-80E6-CE79AF5CB56F}" type="parTrans" cxnId="{2E0DF7F0-49EC-2444-BE3B-33270B677196}">
      <dgm:prSet/>
      <dgm:spPr/>
      <dgm:t>
        <a:bodyPr/>
        <a:lstStyle/>
        <a:p>
          <a:endParaRPr lang="es-ES">
            <a:latin typeface="Century Gothic"/>
            <a:cs typeface="Century Gothic"/>
          </a:endParaRPr>
        </a:p>
      </dgm:t>
    </dgm:pt>
    <dgm:pt modelId="{0C704AD6-CE87-D547-B78B-B759CE0D85F3}" type="sibTrans" cxnId="{2E0DF7F0-49EC-2444-BE3B-33270B677196}">
      <dgm:prSet/>
      <dgm:spPr/>
      <dgm:t>
        <a:bodyPr/>
        <a:lstStyle/>
        <a:p>
          <a:endParaRPr lang="es-ES">
            <a:latin typeface="Century Gothic"/>
            <a:cs typeface="Century Gothic"/>
          </a:endParaRPr>
        </a:p>
      </dgm:t>
    </dgm:pt>
    <dgm:pt modelId="{E4014F6F-0BB4-A049-8E3E-E98F90EAF4A3}">
      <dgm:prSet/>
      <dgm:spPr/>
      <dgm:t>
        <a:bodyPr/>
        <a:lstStyle/>
        <a:p>
          <a:pPr rtl="0"/>
          <a:r>
            <a:rPr lang="es-CO" dirty="0">
              <a:latin typeface="Century Gothic"/>
              <a:cs typeface="Century Gothic"/>
            </a:rPr>
            <a:t>5. </a:t>
          </a:r>
          <a:r>
            <a:rPr lang="es-ES" dirty="0">
              <a:solidFill>
                <a:schemeClr val="tx1"/>
              </a:solidFill>
              <a:latin typeface="Century Gothic"/>
              <a:cs typeface="Century Gothic"/>
            </a:rPr>
            <a:t>Logro del Objetivo Planteado </a:t>
          </a:r>
        </a:p>
        <a:p>
          <a:pPr rtl="0"/>
          <a:endParaRPr lang="es-CO" dirty="0">
            <a:latin typeface="Century Gothic"/>
            <a:cs typeface="Century Gothic"/>
          </a:endParaRPr>
        </a:p>
      </dgm:t>
    </dgm:pt>
    <dgm:pt modelId="{4B199E34-C3EA-8943-A9F6-7C17D1D25C26}" type="parTrans" cxnId="{28544327-40F3-6244-A245-6D1E7C8E49BA}">
      <dgm:prSet/>
      <dgm:spPr/>
      <dgm:t>
        <a:bodyPr/>
        <a:lstStyle/>
        <a:p>
          <a:endParaRPr lang="es-ES"/>
        </a:p>
      </dgm:t>
    </dgm:pt>
    <dgm:pt modelId="{AF9CEE17-BCCB-554D-A269-676276C7D441}" type="sibTrans" cxnId="{28544327-40F3-6244-A245-6D1E7C8E49BA}">
      <dgm:prSet/>
      <dgm:spPr/>
      <dgm:t>
        <a:bodyPr/>
        <a:lstStyle/>
        <a:p>
          <a:endParaRPr lang="es-ES"/>
        </a:p>
      </dgm:t>
    </dgm:pt>
    <dgm:pt modelId="{2DC725D3-443C-402F-BC23-8192CEC13CE1}">
      <dgm:prSet/>
      <dgm:spPr/>
      <dgm:t>
        <a:bodyPr/>
        <a:lstStyle/>
        <a:p>
          <a:pPr rtl="0"/>
          <a:endParaRPr lang="es-CO" dirty="0">
            <a:latin typeface="Century Gothic"/>
            <a:cs typeface="Century Gothic"/>
          </a:endParaRPr>
        </a:p>
        <a:p>
          <a:pPr rtl="0"/>
          <a:r>
            <a:rPr lang="es-CO" dirty="0">
              <a:latin typeface="Century Gothic"/>
              <a:cs typeface="Century Gothic"/>
            </a:rPr>
            <a:t>6.  Conclusiones</a:t>
          </a:r>
        </a:p>
      </dgm:t>
    </dgm:pt>
    <dgm:pt modelId="{CE2AF008-BE1B-4FF3-B257-2D9D88B9DB58}" type="parTrans" cxnId="{FD380DA8-A42F-497D-811B-0EB5CF521BDE}">
      <dgm:prSet/>
      <dgm:spPr/>
      <dgm:t>
        <a:bodyPr/>
        <a:lstStyle/>
        <a:p>
          <a:endParaRPr lang="es-ES"/>
        </a:p>
      </dgm:t>
    </dgm:pt>
    <dgm:pt modelId="{63252692-17F1-4EC8-BC66-005831450944}" type="sibTrans" cxnId="{FD380DA8-A42F-497D-811B-0EB5CF521BDE}">
      <dgm:prSet/>
      <dgm:spPr/>
      <dgm:t>
        <a:bodyPr/>
        <a:lstStyle/>
        <a:p>
          <a:endParaRPr lang="es-ES"/>
        </a:p>
      </dgm:t>
    </dgm:pt>
    <dgm:pt modelId="{D647C2C7-F22A-DD46-958B-BD5DAE872FC2}" type="pres">
      <dgm:prSet presAssocID="{C3424423-4EE0-6A44-AFD4-2EE01C2A78C1}" presName="vert0" presStyleCnt="0">
        <dgm:presLayoutVars>
          <dgm:dir/>
          <dgm:animOne val="branch"/>
          <dgm:animLvl val="lvl"/>
        </dgm:presLayoutVars>
      </dgm:prSet>
      <dgm:spPr/>
    </dgm:pt>
    <dgm:pt modelId="{C35456AE-281A-634E-8D99-238752FB4DAC}" type="pres">
      <dgm:prSet presAssocID="{C81110FB-CFBD-354A-8056-238BAEE54C10}" presName="thickLine" presStyleLbl="alignNode1" presStyleIdx="0" presStyleCnt="6"/>
      <dgm:spPr/>
    </dgm:pt>
    <dgm:pt modelId="{67084994-C8D8-464A-B2A9-CF0DAC7752BE}" type="pres">
      <dgm:prSet presAssocID="{C81110FB-CFBD-354A-8056-238BAEE54C10}" presName="horz1" presStyleCnt="0"/>
      <dgm:spPr/>
    </dgm:pt>
    <dgm:pt modelId="{EDEDD1DC-A911-FE4F-AEAF-1519AAD44F74}" type="pres">
      <dgm:prSet presAssocID="{C81110FB-CFBD-354A-8056-238BAEE54C10}" presName="tx1" presStyleLbl="revTx" presStyleIdx="0" presStyleCnt="6"/>
      <dgm:spPr/>
    </dgm:pt>
    <dgm:pt modelId="{D8F002CB-FFEA-7944-A4AF-AD6695EE56C2}" type="pres">
      <dgm:prSet presAssocID="{C81110FB-CFBD-354A-8056-238BAEE54C10}" presName="vert1" presStyleCnt="0"/>
      <dgm:spPr/>
    </dgm:pt>
    <dgm:pt modelId="{DAB90B11-1FAA-6B4C-A348-1E055CADA000}" type="pres">
      <dgm:prSet presAssocID="{799FCD1F-A3C0-754C-8323-F73AA51F9D21}" presName="thickLine" presStyleLbl="alignNode1" presStyleIdx="1" presStyleCnt="6" custLinFactNeighborY="-32997"/>
      <dgm:spPr/>
    </dgm:pt>
    <dgm:pt modelId="{705F54EF-0AD0-904C-8C6B-6F5C9EA8F574}" type="pres">
      <dgm:prSet presAssocID="{799FCD1F-A3C0-754C-8323-F73AA51F9D21}" presName="horz1" presStyleCnt="0"/>
      <dgm:spPr/>
    </dgm:pt>
    <dgm:pt modelId="{D8F3966F-E498-2D4A-B764-14637B2F0251}" type="pres">
      <dgm:prSet presAssocID="{799FCD1F-A3C0-754C-8323-F73AA51F9D21}" presName="tx1" presStyleLbl="revTx" presStyleIdx="1" presStyleCnt="6" custLinFactNeighborY="-17917"/>
      <dgm:spPr/>
    </dgm:pt>
    <dgm:pt modelId="{8FE05B9E-63F7-8841-BACB-F6627F4C3B10}" type="pres">
      <dgm:prSet presAssocID="{799FCD1F-A3C0-754C-8323-F73AA51F9D21}" presName="vert1" presStyleCnt="0"/>
      <dgm:spPr/>
    </dgm:pt>
    <dgm:pt modelId="{82997C47-F7D1-8E40-8E96-20F098791C7A}" type="pres">
      <dgm:prSet presAssocID="{7DCAEBD9-F7B2-9E4D-B462-BA6780559C37}" presName="thickLine" presStyleLbl="alignNode1" presStyleIdx="2" presStyleCnt="6" custLinFactNeighborY="-49362"/>
      <dgm:spPr/>
    </dgm:pt>
    <dgm:pt modelId="{5D6711C2-0B46-704A-9A7C-B6B79F01E14A}" type="pres">
      <dgm:prSet presAssocID="{7DCAEBD9-F7B2-9E4D-B462-BA6780559C37}" presName="horz1" presStyleCnt="0"/>
      <dgm:spPr/>
    </dgm:pt>
    <dgm:pt modelId="{E37DBEE5-648E-1D4D-8339-E244A0509242}" type="pres">
      <dgm:prSet presAssocID="{7DCAEBD9-F7B2-9E4D-B462-BA6780559C37}" presName="tx1" presStyleLbl="revTx" presStyleIdx="2" presStyleCnt="6" custLinFactNeighborX="321" custLinFactNeighborY="-22130"/>
      <dgm:spPr/>
    </dgm:pt>
    <dgm:pt modelId="{4333D0B2-DDBF-EC4B-BA03-E25A6FED5ACB}" type="pres">
      <dgm:prSet presAssocID="{7DCAEBD9-F7B2-9E4D-B462-BA6780559C37}" presName="vert1" presStyleCnt="0"/>
      <dgm:spPr/>
    </dgm:pt>
    <dgm:pt modelId="{6775B91F-231D-F34B-B015-77535B025081}" type="pres">
      <dgm:prSet presAssocID="{2112124E-FD38-1E47-9483-1725499239BD}" presName="thickLine" presStyleLbl="alignNode1" presStyleIdx="3" presStyleCnt="6" custLinFactNeighborY="-73986"/>
      <dgm:spPr/>
    </dgm:pt>
    <dgm:pt modelId="{ED0338A7-9593-9B44-BDEE-7BADD9033C0C}" type="pres">
      <dgm:prSet presAssocID="{2112124E-FD38-1E47-9483-1725499239BD}" presName="horz1" presStyleCnt="0"/>
      <dgm:spPr/>
    </dgm:pt>
    <dgm:pt modelId="{8FE84C21-E8D5-8845-AD81-3D7C8E6C82D4}" type="pres">
      <dgm:prSet presAssocID="{2112124E-FD38-1E47-9483-1725499239BD}" presName="tx1" presStyleLbl="revTx" presStyleIdx="3" presStyleCnt="6" custLinFactNeighborY="-33572"/>
      <dgm:spPr/>
    </dgm:pt>
    <dgm:pt modelId="{E2B58322-C74C-2C48-9D31-929AF6800E10}" type="pres">
      <dgm:prSet presAssocID="{2112124E-FD38-1E47-9483-1725499239BD}" presName="vert1" presStyleCnt="0"/>
      <dgm:spPr/>
    </dgm:pt>
    <dgm:pt modelId="{CBBBEFE8-0A9D-F64B-9A16-369B60E0FB66}" type="pres">
      <dgm:prSet presAssocID="{E4014F6F-0BB4-A049-8E3E-E98F90EAF4A3}" presName="thickLine" presStyleLbl="alignNode1" presStyleIdx="4" presStyleCnt="6" custLinFactNeighborY="-82804"/>
      <dgm:spPr/>
    </dgm:pt>
    <dgm:pt modelId="{3403A3C7-2CA8-7343-B1A1-049D2CF3B370}" type="pres">
      <dgm:prSet presAssocID="{E4014F6F-0BB4-A049-8E3E-E98F90EAF4A3}" presName="horz1" presStyleCnt="0"/>
      <dgm:spPr/>
    </dgm:pt>
    <dgm:pt modelId="{DBB245C7-969F-354D-B79F-3437C9476813}" type="pres">
      <dgm:prSet presAssocID="{E4014F6F-0BB4-A049-8E3E-E98F90EAF4A3}" presName="tx1" presStyleLbl="revTx" presStyleIdx="4" presStyleCnt="6" custLinFactNeighborX="376" custLinFactNeighborY="-58660"/>
      <dgm:spPr/>
    </dgm:pt>
    <dgm:pt modelId="{8C3B64E8-1FE5-0246-8A7D-3CB1991337BF}" type="pres">
      <dgm:prSet presAssocID="{E4014F6F-0BB4-A049-8E3E-E98F90EAF4A3}" presName="vert1" presStyleCnt="0"/>
      <dgm:spPr/>
    </dgm:pt>
    <dgm:pt modelId="{9319ACE0-AD29-471F-8997-D384EB8B03E7}" type="pres">
      <dgm:prSet presAssocID="{2DC725D3-443C-402F-BC23-8192CEC13CE1}" presName="thickLine" presStyleLbl="alignNode1" presStyleIdx="5" presStyleCnt="6" custLinFactNeighborX="540" custLinFactNeighborY="-98392"/>
      <dgm:spPr/>
    </dgm:pt>
    <dgm:pt modelId="{5C88B180-0D14-4464-B634-93429A262D74}" type="pres">
      <dgm:prSet presAssocID="{2DC725D3-443C-402F-BC23-8192CEC13CE1}" presName="horz1" presStyleCnt="0"/>
      <dgm:spPr/>
    </dgm:pt>
    <dgm:pt modelId="{0CDB71CE-E74D-4CD2-8036-3697A97BB42A}" type="pres">
      <dgm:prSet presAssocID="{2DC725D3-443C-402F-BC23-8192CEC13CE1}" presName="tx1" presStyleLbl="revTx" presStyleIdx="5" presStyleCnt="6" custLinFactY="-19306" custLinFactNeighborY="-100000"/>
      <dgm:spPr/>
    </dgm:pt>
    <dgm:pt modelId="{5C7593AF-A31A-4FD2-B7A6-BF0D425BE657}" type="pres">
      <dgm:prSet presAssocID="{2DC725D3-443C-402F-BC23-8192CEC13CE1}" presName="vert1" presStyleCnt="0"/>
      <dgm:spPr/>
    </dgm:pt>
  </dgm:ptLst>
  <dgm:cxnLst>
    <dgm:cxn modelId="{4B7B351D-0ED2-BB4B-90E0-E925463100D8}" type="presOf" srcId="{799FCD1F-A3C0-754C-8323-F73AA51F9D21}" destId="{D8F3966F-E498-2D4A-B764-14637B2F0251}" srcOrd="0" destOrd="0" presId="urn:microsoft.com/office/officeart/2008/layout/LinedList"/>
    <dgm:cxn modelId="{28544327-40F3-6244-A245-6D1E7C8E49BA}" srcId="{C3424423-4EE0-6A44-AFD4-2EE01C2A78C1}" destId="{E4014F6F-0BB4-A049-8E3E-E98F90EAF4A3}" srcOrd="4" destOrd="0" parTransId="{4B199E34-C3EA-8943-A9F6-7C17D1D25C26}" sibTransId="{AF9CEE17-BCCB-554D-A269-676276C7D441}"/>
    <dgm:cxn modelId="{CA51DD2E-AEAD-4046-89FE-C8DB8C9A2A77}" srcId="{C3424423-4EE0-6A44-AFD4-2EE01C2A78C1}" destId="{7DCAEBD9-F7B2-9E4D-B462-BA6780559C37}" srcOrd="2" destOrd="0" parTransId="{97B9237F-FCFB-6545-9DE5-13CED38AEAD4}" sibTransId="{93E940EC-0DA7-2340-B649-5901DA44345E}"/>
    <dgm:cxn modelId="{F57F353F-5275-B74C-B1CF-F7DB2639E96C}" type="presOf" srcId="{C81110FB-CFBD-354A-8056-238BAEE54C10}" destId="{EDEDD1DC-A911-FE4F-AEAF-1519AAD44F74}" srcOrd="0" destOrd="0" presId="urn:microsoft.com/office/officeart/2008/layout/LinedList"/>
    <dgm:cxn modelId="{6F8F2D73-FF3D-4C24-AC38-4ABE65799383}" type="presOf" srcId="{2DC725D3-443C-402F-BC23-8192CEC13CE1}" destId="{0CDB71CE-E74D-4CD2-8036-3697A97BB42A}" srcOrd="0" destOrd="0" presId="urn:microsoft.com/office/officeart/2008/layout/LinedList"/>
    <dgm:cxn modelId="{1D5F4755-525E-F049-9169-EC7F3CD5181B}" srcId="{C3424423-4EE0-6A44-AFD4-2EE01C2A78C1}" destId="{799FCD1F-A3C0-754C-8323-F73AA51F9D21}" srcOrd="1" destOrd="0" parTransId="{2ECFA1D4-6A1A-B341-9377-83172FDAB21D}" sibTransId="{71487666-477B-B445-8DFF-22941CBAE42D}"/>
    <dgm:cxn modelId="{72C98E5A-9BFB-1E49-A1CA-A4EAF7F6C0EB}" type="presOf" srcId="{7DCAEBD9-F7B2-9E4D-B462-BA6780559C37}" destId="{E37DBEE5-648E-1D4D-8339-E244A0509242}" srcOrd="0" destOrd="0" presId="urn:microsoft.com/office/officeart/2008/layout/LinedList"/>
    <dgm:cxn modelId="{FD380DA8-A42F-497D-811B-0EB5CF521BDE}" srcId="{C3424423-4EE0-6A44-AFD4-2EE01C2A78C1}" destId="{2DC725D3-443C-402F-BC23-8192CEC13CE1}" srcOrd="5" destOrd="0" parTransId="{CE2AF008-BE1B-4FF3-B257-2D9D88B9DB58}" sibTransId="{63252692-17F1-4EC8-BC66-005831450944}"/>
    <dgm:cxn modelId="{44AD7BBD-9D65-1E49-B28C-F919603B30AB}" type="presOf" srcId="{E4014F6F-0BB4-A049-8E3E-E98F90EAF4A3}" destId="{DBB245C7-969F-354D-B79F-3437C9476813}" srcOrd="0" destOrd="0" presId="urn:microsoft.com/office/officeart/2008/layout/LinedList"/>
    <dgm:cxn modelId="{A673A8D1-161C-9340-8372-F29ED70EEB95}" srcId="{C3424423-4EE0-6A44-AFD4-2EE01C2A78C1}" destId="{C81110FB-CFBD-354A-8056-238BAEE54C10}" srcOrd="0" destOrd="0" parTransId="{9B594BA5-CA56-AE4F-AF96-A67990DC5C6C}" sibTransId="{020AD2ED-FACE-7D4E-B948-325F1011FD4E}"/>
    <dgm:cxn modelId="{5DBDF5E7-6F0E-C241-80BD-F8F68E274A8E}" type="presOf" srcId="{2112124E-FD38-1E47-9483-1725499239BD}" destId="{8FE84C21-E8D5-8845-AD81-3D7C8E6C82D4}" srcOrd="0" destOrd="0" presId="urn:microsoft.com/office/officeart/2008/layout/LinedList"/>
    <dgm:cxn modelId="{37BD71F0-D285-FF40-81E5-F23417D28196}" type="presOf" srcId="{C3424423-4EE0-6A44-AFD4-2EE01C2A78C1}" destId="{D647C2C7-F22A-DD46-958B-BD5DAE872FC2}" srcOrd="0" destOrd="0" presId="urn:microsoft.com/office/officeart/2008/layout/LinedList"/>
    <dgm:cxn modelId="{2E0DF7F0-49EC-2444-BE3B-33270B677196}" srcId="{C3424423-4EE0-6A44-AFD4-2EE01C2A78C1}" destId="{2112124E-FD38-1E47-9483-1725499239BD}" srcOrd="3" destOrd="0" parTransId="{FDA2A87C-0598-8145-80E6-CE79AF5CB56F}" sibTransId="{0C704AD6-CE87-D547-B78B-B759CE0D85F3}"/>
    <dgm:cxn modelId="{98916C1A-AB74-014A-B5E2-9EE25DC422B2}" type="presParOf" srcId="{D647C2C7-F22A-DD46-958B-BD5DAE872FC2}" destId="{C35456AE-281A-634E-8D99-238752FB4DAC}" srcOrd="0" destOrd="0" presId="urn:microsoft.com/office/officeart/2008/layout/LinedList"/>
    <dgm:cxn modelId="{EAB134D5-F9B0-954B-8178-3D17B16DA37C}" type="presParOf" srcId="{D647C2C7-F22A-DD46-958B-BD5DAE872FC2}" destId="{67084994-C8D8-464A-B2A9-CF0DAC7752BE}" srcOrd="1" destOrd="0" presId="urn:microsoft.com/office/officeart/2008/layout/LinedList"/>
    <dgm:cxn modelId="{BE1851C4-354D-8F49-B145-BA5B52B310D0}" type="presParOf" srcId="{67084994-C8D8-464A-B2A9-CF0DAC7752BE}" destId="{EDEDD1DC-A911-FE4F-AEAF-1519AAD44F74}" srcOrd="0" destOrd="0" presId="urn:microsoft.com/office/officeart/2008/layout/LinedList"/>
    <dgm:cxn modelId="{30E3BAA1-A05C-2040-9F10-F4A374490FEB}" type="presParOf" srcId="{67084994-C8D8-464A-B2A9-CF0DAC7752BE}" destId="{D8F002CB-FFEA-7944-A4AF-AD6695EE56C2}" srcOrd="1" destOrd="0" presId="urn:microsoft.com/office/officeart/2008/layout/LinedList"/>
    <dgm:cxn modelId="{9E4A94C6-6E1D-CF49-A99B-C54D4325E366}" type="presParOf" srcId="{D647C2C7-F22A-DD46-958B-BD5DAE872FC2}" destId="{DAB90B11-1FAA-6B4C-A348-1E055CADA000}" srcOrd="2" destOrd="0" presId="urn:microsoft.com/office/officeart/2008/layout/LinedList"/>
    <dgm:cxn modelId="{6CFEAEC6-4335-A24F-906D-B1D6E06B9EAD}" type="presParOf" srcId="{D647C2C7-F22A-DD46-958B-BD5DAE872FC2}" destId="{705F54EF-0AD0-904C-8C6B-6F5C9EA8F574}" srcOrd="3" destOrd="0" presId="urn:microsoft.com/office/officeart/2008/layout/LinedList"/>
    <dgm:cxn modelId="{45D9D89F-7E43-0340-BA68-5BA17CA3F883}" type="presParOf" srcId="{705F54EF-0AD0-904C-8C6B-6F5C9EA8F574}" destId="{D8F3966F-E498-2D4A-B764-14637B2F0251}" srcOrd="0" destOrd="0" presId="urn:microsoft.com/office/officeart/2008/layout/LinedList"/>
    <dgm:cxn modelId="{631C2D0A-9214-5243-A3F2-9559CE7A5D1F}" type="presParOf" srcId="{705F54EF-0AD0-904C-8C6B-6F5C9EA8F574}" destId="{8FE05B9E-63F7-8841-BACB-F6627F4C3B10}" srcOrd="1" destOrd="0" presId="urn:microsoft.com/office/officeart/2008/layout/LinedList"/>
    <dgm:cxn modelId="{CF32580E-D635-D64F-BE0E-A02EA8F1F3B6}" type="presParOf" srcId="{D647C2C7-F22A-DD46-958B-BD5DAE872FC2}" destId="{82997C47-F7D1-8E40-8E96-20F098791C7A}" srcOrd="4" destOrd="0" presId="urn:microsoft.com/office/officeart/2008/layout/LinedList"/>
    <dgm:cxn modelId="{4BEF1273-406B-9645-BD00-0F06C9973A64}" type="presParOf" srcId="{D647C2C7-F22A-DD46-958B-BD5DAE872FC2}" destId="{5D6711C2-0B46-704A-9A7C-B6B79F01E14A}" srcOrd="5" destOrd="0" presId="urn:microsoft.com/office/officeart/2008/layout/LinedList"/>
    <dgm:cxn modelId="{92FF474A-3FF9-2D40-AEF8-EFD33A1EE5B0}" type="presParOf" srcId="{5D6711C2-0B46-704A-9A7C-B6B79F01E14A}" destId="{E37DBEE5-648E-1D4D-8339-E244A0509242}" srcOrd="0" destOrd="0" presId="urn:microsoft.com/office/officeart/2008/layout/LinedList"/>
    <dgm:cxn modelId="{DE8F28E9-B2FF-934A-A250-8B2D02C4BEEA}" type="presParOf" srcId="{5D6711C2-0B46-704A-9A7C-B6B79F01E14A}" destId="{4333D0B2-DDBF-EC4B-BA03-E25A6FED5ACB}" srcOrd="1" destOrd="0" presId="urn:microsoft.com/office/officeart/2008/layout/LinedList"/>
    <dgm:cxn modelId="{DEC490A6-4209-A74E-8DBB-EF3CE5F16B9C}" type="presParOf" srcId="{D647C2C7-F22A-DD46-958B-BD5DAE872FC2}" destId="{6775B91F-231D-F34B-B015-77535B025081}" srcOrd="6" destOrd="0" presId="urn:microsoft.com/office/officeart/2008/layout/LinedList"/>
    <dgm:cxn modelId="{15BEEB18-9B26-3340-9B09-BA2FC0315B9E}" type="presParOf" srcId="{D647C2C7-F22A-DD46-958B-BD5DAE872FC2}" destId="{ED0338A7-9593-9B44-BDEE-7BADD9033C0C}" srcOrd="7" destOrd="0" presId="urn:microsoft.com/office/officeart/2008/layout/LinedList"/>
    <dgm:cxn modelId="{DF7673CD-9C11-2D43-B4E0-A0C580784F75}" type="presParOf" srcId="{ED0338A7-9593-9B44-BDEE-7BADD9033C0C}" destId="{8FE84C21-E8D5-8845-AD81-3D7C8E6C82D4}" srcOrd="0" destOrd="0" presId="urn:microsoft.com/office/officeart/2008/layout/LinedList"/>
    <dgm:cxn modelId="{D75A92DD-D5F2-A540-8136-D60D927BFB52}" type="presParOf" srcId="{ED0338A7-9593-9B44-BDEE-7BADD9033C0C}" destId="{E2B58322-C74C-2C48-9D31-929AF6800E10}" srcOrd="1" destOrd="0" presId="urn:microsoft.com/office/officeart/2008/layout/LinedList"/>
    <dgm:cxn modelId="{CD14D0BC-A638-744F-8234-8F159DC480E9}" type="presParOf" srcId="{D647C2C7-F22A-DD46-958B-BD5DAE872FC2}" destId="{CBBBEFE8-0A9D-F64B-9A16-369B60E0FB66}" srcOrd="8" destOrd="0" presId="urn:microsoft.com/office/officeart/2008/layout/LinedList"/>
    <dgm:cxn modelId="{6C118149-9720-684A-8422-B176BE2B3B14}" type="presParOf" srcId="{D647C2C7-F22A-DD46-958B-BD5DAE872FC2}" destId="{3403A3C7-2CA8-7343-B1A1-049D2CF3B370}" srcOrd="9" destOrd="0" presId="urn:microsoft.com/office/officeart/2008/layout/LinedList"/>
    <dgm:cxn modelId="{9238F3A8-8C49-5149-85A5-DF208C838F77}" type="presParOf" srcId="{3403A3C7-2CA8-7343-B1A1-049D2CF3B370}" destId="{DBB245C7-969F-354D-B79F-3437C9476813}" srcOrd="0" destOrd="0" presId="urn:microsoft.com/office/officeart/2008/layout/LinedList"/>
    <dgm:cxn modelId="{6AB53E29-8F89-D34B-AD17-F42B117E1BB1}" type="presParOf" srcId="{3403A3C7-2CA8-7343-B1A1-049D2CF3B370}" destId="{8C3B64E8-1FE5-0246-8A7D-3CB1991337BF}" srcOrd="1" destOrd="0" presId="urn:microsoft.com/office/officeart/2008/layout/LinedList"/>
    <dgm:cxn modelId="{6BA1E719-B76D-4E53-8429-1CE9ABE5B362}" type="presParOf" srcId="{D647C2C7-F22A-DD46-958B-BD5DAE872FC2}" destId="{9319ACE0-AD29-471F-8997-D384EB8B03E7}" srcOrd="10" destOrd="0" presId="urn:microsoft.com/office/officeart/2008/layout/LinedList"/>
    <dgm:cxn modelId="{4C7EABA8-145F-4AAD-B459-6F3C98E4D196}" type="presParOf" srcId="{D647C2C7-F22A-DD46-958B-BD5DAE872FC2}" destId="{5C88B180-0D14-4464-B634-93429A262D74}" srcOrd="11" destOrd="0" presId="urn:microsoft.com/office/officeart/2008/layout/LinedList"/>
    <dgm:cxn modelId="{63DF44DF-9684-465D-AADA-8835EBC156B1}" type="presParOf" srcId="{5C88B180-0D14-4464-B634-93429A262D74}" destId="{0CDB71CE-E74D-4CD2-8036-3697A97BB42A}" srcOrd="0" destOrd="0" presId="urn:microsoft.com/office/officeart/2008/layout/LinedList"/>
    <dgm:cxn modelId="{2E82D646-1567-4F96-B2B0-503200BC4CA5}" type="presParOf" srcId="{5C88B180-0D14-4464-B634-93429A262D74}" destId="{5C7593AF-A31A-4FD2-B7A6-BF0D425BE65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501855-427B-2645-8CAD-ECDBABD24865}" type="doc">
      <dgm:prSet loTypeId="urn:microsoft.com/office/officeart/2005/8/layout/venn1" loCatId="" qsTypeId="urn:microsoft.com/office/officeart/2005/8/quickstyle/simple1" qsCatId="simple" csTypeId="urn:microsoft.com/office/officeart/2005/8/colors/accent1_5" csCatId="accent1" phldr="1"/>
      <dgm:spPr/>
    </dgm:pt>
    <dgm:pt modelId="{24CC4AEE-5C27-FD4E-A334-4F834BCEC8F0}">
      <dgm:prSet phldrT="[Texto]" custT="1"/>
      <dgm:spPr>
        <a:solidFill>
          <a:srgbClr val="000090">
            <a:alpha val="41000"/>
          </a:srgbClr>
        </a:solidFill>
        <a:ln w="57150" cmpd="sng">
          <a:solidFill>
            <a:schemeClr val="bg1"/>
          </a:solidFill>
        </a:ln>
      </dgm:spPr>
      <dgm:t>
        <a:bodyPr/>
        <a:lstStyle/>
        <a:p>
          <a:pPr algn="ctr"/>
          <a:r>
            <a:rPr lang="es-ES" sz="1600" b="1" dirty="0">
              <a:solidFill>
                <a:schemeClr val="tx2">
                  <a:lumMod val="50000"/>
                </a:schemeClr>
              </a:solidFill>
              <a:latin typeface="Century Gothic"/>
              <a:cs typeface="Century Gothic"/>
            </a:rPr>
            <a:t>Convocatoria a ciudadanos y grupos interesados</a:t>
          </a:r>
        </a:p>
      </dgm:t>
    </dgm:pt>
    <dgm:pt modelId="{36830563-CE9E-4347-8866-E278FCAB902C}" type="parTrans" cxnId="{7DFBC382-483C-7247-BEC4-05AF41C49B01}">
      <dgm:prSet/>
      <dgm:spPr/>
      <dgm:t>
        <a:bodyPr/>
        <a:lstStyle/>
        <a:p>
          <a:pPr algn="ctr"/>
          <a:endParaRPr lang="es-ES" sz="1600">
            <a:latin typeface="Century Gothic"/>
            <a:cs typeface="Century Gothic"/>
          </a:endParaRPr>
        </a:p>
      </dgm:t>
    </dgm:pt>
    <dgm:pt modelId="{9F13459B-A840-F940-A195-B5252EAD859F}" type="sibTrans" cxnId="{7DFBC382-483C-7247-BEC4-05AF41C49B01}">
      <dgm:prSet/>
      <dgm:spPr/>
      <dgm:t>
        <a:bodyPr/>
        <a:lstStyle/>
        <a:p>
          <a:pPr algn="ctr"/>
          <a:endParaRPr lang="es-ES" sz="1600">
            <a:latin typeface="Century Gothic"/>
            <a:cs typeface="Century Gothic"/>
          </a:endParaRPr>
        </a:p>
      </dgm:t>
    </dgm:pt>
    <dgm:pt modelId="{9DE12CF7-D3CD-BA43-83EF-9050A9B29288}">
      <dgm:prSet phldrT="[Texto]" custT="1"/>
      <dgm:spPr>
        <a:solidFill>
          <a:schemeClr val="accent5">
            <a:alpha val="86000"/>
          </a:schemeClr>
        </a:solidFill>
        <a:ln>
          <a:solidFill>
            <a:schemeClr val="lt1">
              <a:hueOff val="0"/>
              <a:satOff val="0"/>
              <a:lumOff val="0"/>
              <a:alpha val="99000"/>
            </a:schemeClr>
          </a:solidFill>
        </a:ln>
      </dgm:spPr>
      <dgm:t>
        <a:bodyPr/>
        <a:lstStyle/>
        <a:p>
          <a:pPr algn="ctr"/>
          <a:r>
            <a:rPr lang="es-ES" sz="1600" b="1" dirty="0">
              <a:solidFill>
                <a:schemeClr val="tx2">
                  <a:lumMod val="50000"/>
                </a:schemeClr>
              </a:solidFill>
              <a:latin typeface="Century Gothic"/>
              <a:cs typeface="Century Gothic"/>
            </a:rPr>
            <a:t>Recepción de participaciones</a:t>
          </a:r>
        </a:p>
      </dgm:t>
    </dgm:pt>
    <dgm:pt modelId="{86ACD48D-0FCB-B443-AF63-7E02E3FEDA91}" type="parTrans" cxnId="{505A38C1-5DA1-554A-81B8-3DBF62406459}">
      <dgm:prSet/>
      <dgm:spPr/>
      <dgm:t>
        <a:bodyPr/>
        <a:lstStyle/>
        <a:p>
          <a:pPr algn="ctr"/>
          <a:endParaRPr lang="es-ES" sz="1600">
            <a:latin typeface="Century Gothic"/>
            <a:cs typeface="Century Gothic"/>
          </a:endParaRPr>
        </a:p>
      </dgm:t>
    </dgm:pt>
    <dgm:pt modelId="{478D09EC-10BA-7945-836A-1D64184A60C5}" type="sibTrans" cxnId="{505A38C1-5DA1-554A-81B8-3DBF62406459}">
      <dgm:prSet/>
      <dgm:spPr/>
      <dgm:t>
        <a:bodyPr/>
        <a:lstStyle/>
        <a:p>
          <a:pPr algn="ctr"/>
          <a:endParaRPr lang="es-ES" sz="1600">
            <a:latin typeface="Century Gothic"/>
            <a:cs typeface="Century Gothic"/>
          </a:endParaRPr>
        </a:p>
      </dgm:t>
    </dgm:pt>
    <dgm:pt modelId="{0A1CC607-019B-6142-BB27-026E9A8E59AF}">
      <dgm:prSet phldrT="[Texto]" custT="1"/>
      <dgm:spPr/>
      <dgm:t>
        <a:bodyPr/>
        <a:lstStyle/>
        <a:p>
          <a:pPr algn="ctr"/>
          <a:r>
            <a:rPr lang="es-ES" sz="1600" b="1" dirty="0">
              <a:solidFill>
                <a:schemeClr val="tx2">
                  <a:lumMod val="50000"/>
                </a:schemeClr>
              </a:solidFill>
              <a:latin typeface="Century Gothic"/>
              <a:cs typeface="Century Gothic"/>
            </a:rPr>
            <a:t>Emisión de respuestas a los ciudadanos</a:t>
          </a:r>
        </a:p>
      </dgm:t>
    </dgm:pt>
    <dgm:pt modelId="{049125DD-3000-1248-9D2B-96D0FFD602F0}" type="parTrans" cxnId="{8FE7A654-B820-C444-A8D6-EA4C4C134E17}">
      <dgm:prSet/>
      <dgm:spPr/>
      <dgm:t>
        <a:bodyPr/>
        <a:lstStyle/>
        <a:p>
          <a:pPr algn="ctr"/>
          <a:endParaRPr lang="es-ES" sz="1600">
            <a:latin typeface="Century Gothic"/>
            <a:cs typeface="Century Gothic"/>
          </a:endParaRPr>
        </a:p>
      </dgm:t>
    </dgm:pt>
    <dgm:pt modelId="{CC589315-8E8E-5B4E-ABA9-7895051A6353}" type="sibTrans" cxnId="{8FE7A654-B820-C444-A8D6-EA4C4C134E17}">
      <dgm:prSet/>
      <dgm:spPr/>
      <dgm:t>
        <a:bodyPr/>
        <a:lstStyle/>
        <a:p>
          <a:pPr algn="ctr"/>
          <a:endParaRPr lang="es-ES" sz="1600">
            <a:latin typeface="Century Gothic"/>
            <a:cs typeface="Century Gothic"/>
          </a:endParaRPr>
        </a:p>
      </dgm:t>
    </dgm:pt>
    <dgm:pt modelId="{3D9CDA0C-6C87-A24C-961B-95C9D89E3DE4}">
      <dgm:prSet phldrT="[Texto]" custT="1"/>
      <dgm:spPr>
        <a:solidFill>
          <a:srgbClr val="3366FF">
            <a:alpha val="74000"/>
          </a:srgbClr>
        </a:solidFill>
      </dgm:spPr>
      <dgm:t>
        <a:bodyPr/>
        <a:lstStyle/>
        <a:p>
          <a:pPr algn="ctr"/>
          <a:r>
            <a:rPr lang="es-ES" sz="1600" b="1" dirty="0">
              <a:solidFill>
                <a:schemeClr val="tx2">
                  <a:lumMod val="50000"/>
                </a:schemeClr>
              </a:solidFill>
              <a:latin typeface="Century Gothic"/>
              <a:cs typeface="Century Gothic"/>
            </a:rPr>
            <a:t>Publicación de informe de resultados</a:t>
          </a:r>
        </a:p>
      </dgm:t>
    </dgm:pt>
    <dgm:pt modelId="{3372A441-68DB-564B-8DE6-AD8946490B34}" type="parTrans" cxnId="{84F7B51E-03BF-364F-A015-4CD3BC21B457}">
      <dgm:prSet/>
      <dgm:spPr/>
      <dgm:t>
        <a:bodyPr/>
        <a:lstStyle/>
        <a:p>
          <a:pPr algn="ctr"/>
          <a:endParaRPr lang="es-ES" sz="1600"/>
        </a:p>
      </dgm:t>
    </dgm:pt>
    <dgm:pt modelId="{0512706B-D091-3D44-A101-84059C88E406}" type="sibTrans" cxnId="{84F7B51E-03BF-364F-A015-4CD3BC21B457}">
      <dgm:prSet/>
      <dgm:spPr/>
      <dgm:t>
        <a:bodyPr/>
        <a:lstStyle/>
        <a:p>
          <a:pPr algn="ctr"/>
          <a:endParaRPr lang="es-ES" sz="1600"/>
        </a:p>
      </dgm:t>
    </dgm:pt>
    <dgm:pt modelId="{A08C6E5D-3AA0-6D4C-8828-479C87C688B1}" type="pres">
      <dgm:prSet presAssocID="{6C501855-427B-2645-8CAD-ECDBABD24865}" presName="compositeShape" presStyleCnt="0">
        <dgm:presLayoutVars>
          <dgm:chMax val="7"/>
          <dgm:dir/>
          <dgm:resizeHandles val="exact"/>
        </dgm:presLayoutVars>
      </dgm:prSet>
      <dgm:spPr/>
    </dgm:pt>
    <dgm:pt modelId="{3A9B2933-27E5-F340-A13E-A8FA29337C18}" type="pres">
      <dgm:prSet presAssocID="{24CC4AEE-5C27-FD4E-A334-4F834BCEC8F0}" presName="circ1" presStyleLbl="vennNode1" presStyleIdx="0" presStyleCnt="4"/>
      <dgm:spPr/>
    </dgm:pt>
    <dgm:pt modelId="{9839482A-EB8A-EC4F-9982-F1FE9B7501DE}" type="pres">
      <dgm:prSet presAssocID="{24CC4AEE-5C27-FD4E-A334-4F834BCEC8F0}" presName="circ1Tx" presStyleLbl="revTx" presStyleIdx="0" presStyleCnt="0">
        <dgm:presLayoutVars>
          <dgm:chMax val="0"/>
          <dgm:chPref val="0"/>
          <dgm:bulletEnabled val="1"/>
        </dgm:presLayoutVars>
      </dgm:prSet>
      <dgm:spPr/>
    </dgm:pt>
    <dgm:pt modelId="{0B75312A-5DFF-8442-9195-747E35B2BA86}" type="pres">
      <dgm:prSet presAssocID="{9DE12CF7-D3CD-BA43-83EF-9050A9B29288}" presName="circ2" presStyleLbl="vennNode1" presStyleIdx="1" presStyleCnt="4"/>
      <dgm:spPr/>
    </dgm:pt>
    <dgm:pt modelId="{FD802A45-7A1C-6543-A6E0-7FC0C3B8E183}" type="pres">
      <dgm:prSet presAssocID="{9DE12CF7-D3CD-BA43-83EF-9050A9B29288}" presName="circ2Tx" presStyleLbl="revTx" presStyleIdx="0" presStyleCnt="0">
        <dgm:presLayoutVars>
          <dgm:chMax val="0"/>
          <dgm:chPref val="0"/>
          <dgm:bulletEnabled val="1"/>
        </dgm:presLayoutVars>
      </dgm:prSet>
      <dgm:spPr/>
    </dgm:pt>
    <dgm:pt modelId="{4C88FE36-4A0A-3144-8134-A41515F72A19}" type="pres">
      <dgm:prSet presAssocID="{0A1CC607-019B-6142-BB27-026E9A8E59AF}" presName="circ3" presStyleLbl="vennNode1" presStyleIdx="2" presStyleCnt="4"/>
      <dgm:spPr/>
    </dgm:pt>
    <dgm:pt modelId="{DDB12542-8205-C342-B4A8-87A00870B587}" type="pres">
      <dgm:prSet presAssocID="{0A1CC607-019B-6142-BB27-026E9A8E59AF}" presName="circ3Tx" presStyleLbl="revTx" presStyleIdx="0" presStyleCnt="0">
        <dgm:presLayoutVars>
          <dgm:chMax val="0"/>
          <dgm:chPref val="0"/>
          <dgm:bulletEnabled val="1"/>
        </dgm:presLayoutVars>
      </dgm:prSet>
      <dgm:spPr/>
    </dgm:pt>
    <dgm:pt modelId="{30F9DAE7-B4F3-914F-B324-306DC171B0B0}" type="pres">
      <dgm:prSet presAssocID="{3D9CDA0C-6C87-A24C-961B-95C9D89E3DE4}" presName="circ4" presStyleLbl="vennNode1" presStyleIdx="3" presStyleCnt="4"/>
      <dgm:spPr/>
    </dgm:pt>
    <dgm:pt modelId="{DD8939E9-6399-CF40-8F7F-BD38DAB9244D}" type="pres">
      <dgm:prSet presAssocID="{3D9CDA0C-6C87-A24C-961B-95C9D89E3DE4}" presName="circ4Tx" presStyleLbl="revTx" presStyleIdx="0" presStyleCnt="0">
        <dgm:presLayoutVars>
          <dgm:chMax val="0"/>
          <dgm:chPref val="0"/>
          <dgm:bulletEnabled val="1"/>
        </dgm:presLayoutVars>
      </dgm:prSet>
      <dgm:spPr/>
    </dgm:pt>
  </dgm:ptLst>
  <dgm:cxnLst>
    <dgm:cxn modelId="{2F839315-21EC-7C46-AB2C-2E31D9806911}" type="presOf" srcId="{24CC4AEE-5C27-FD4E-A334-4F834BCEC8F0}" destId="{9839482A-EB8A-EC4F-9982-F1FE9B7501DE}" srcOrd="1" destOrd="0" presId="urn:microsoft.com/office/officeart/2005/8/layout/venn1"/>
    <dgm:cxn modelId="{84F7B51E-03BF-364F-A015-4CD3BC21B457}" srcId="{6C501855-427B-2645-8CAD-ECDBABD24865}" destId="{3D9CDA0C-6C87-A24C-961B-95C9D89E3DE4}" srcOrd="3" destOrd="0" parTransId="{3372A441-68DB-564B-8DE6-AD8946490B34}" sibTransId="{0512706B-D091-3D44-A101-84059C88E406}"/>
    <dgm:cxn modelId="{028E2727-E371-5C47-9D66-D6C1309F263B}" type="presOf" srcId="{9DE12CF7-D3CD-BA43-83EF-9050A9B29288}" destId="{0B75312A-5DFF-8442-9195-747E35B2BA86}" srcOrd="0" destOrd="0" presId="urn:microsoft.com/office/officeart/2005/8/layout/venn1"/>
    <dgm:cxn modelId="{A158F933-CB1C-9A41-8606-72A7D81B6312}" type="presOf" srcId="{6C501855-427B-2645-8CAD-ECDBABD24865}" destId="{A08C6E5D-3AA0-6D4C-8828-479C87C688B1}" srcOrd="0" destOrd="0" presId="urn:microsoft.com/office/officeart/2005/8/layout/venn1"/>
    <dgm:cxn modelId="{8FE7A654-B820-C444-A8D6-EA4C4C134E17}" srcId="{6C501855-427B-2645-8CAD-ECDBABD24865}" destId="{0A1CC607-019B-6142-BB27-026E9A8E59AF}" srcOrd="2" destOrd="0" parTransId="{049125DD-3000-1248-9D2B-96D0FFD602F0}" sibTransId="{CC589315-8E8E-5B4E-ABA9-7895051A6353}"/>
    <dgm:cxn modelId="{6D394878-DB05-7147-9E15-0E96FB1013CB}" type="presOf" srcId="{0A1CC607-019B-6142-BB27-026E9A8E59AF}" destId="{DDB12542-8205-C342-B4A8-87A00870B587}" srcOrd="1" destOrd="0" presId="urn:microsoft.com/office/officeart/2005/8/layout/venn1"/>
    <dgm:cxn modelId="{25643A7D-0B49-7C46-AEF6-4C18F7181CFC}" type="presOf" srcId="{3D9CDA0C-6C87-A24C-961B-95C9D89E3DE4}" destId="{DD8939E9-6399-CF40-8F7F-BD38DAB9244D}" srcOrd="1" destOrd="0" presId="urn:microsoft.com/office/officeart/2005/8/layout/venn1"/>
    <dgm:cxn modelId="{7DFBC382-483C-7247-BEC4-05AF41C49B01}" srcId="{6C501855-427B-2645-8CAD-ECDBABD24865}" destId="{24CC4AEE-5C27-FD4E-A334-4F834BCEC8F0}" srcOrd="0" destOrd="0" parTransId="{36830563-CE9E-4347-8866-E278FCAB902C}" sibTransId="{9F13459B-A840-F940-A195-B5252EAD859F}"/>
    <dgm:cxn modelId="{4A8D86A0-D0A8-7542-BE36-DE067E73C662}" type="presOf" srcId="{24CC4AEE-5C27-FD4E-A334-4F834BCEC8F0}" destId="{3A9B2933-27E5-F340-A13E-A8FA29337C18}" srcOrd="0" destOrd="0" presId="urn:microsoft.com/office/officeart/2005/8/layout/venn1"/>
    <dgm:cxn modelId="{CC3CDAA4-E25E-0544-8520-2B18E1CC64F5}" type="presOf" srcId="{9DE12CF7-D3CD-BA43-83EF-9050A9B29288}" destId="{FD802A45-7A1C-6543-A6E0-7FC0C3B8E183}" srcOrd="1" destOrd="0" presId="urn:microsoft.com/office/officeart/2005/8/layout/venn1"/>
    <dgm:cxn modelId="{505A38C1-5DA1-554A-81B8-3DBF62406459}" srcId="{6C501855-427B-2645-8CAD-ECDBABD24865}" destId="{9DE12CF7-D3CD-BA43-83EF-9050A9B29288}" srcOrd="1" destOrd="0" parTransId="{86ACD48D-0FCB-B443-AF63-7E02E3FEDA91}" sibTransId="{478D09EC-10BA-7945-836A-1D64184A60C5}"/>
    <dgm:cxn modelId="{9015BCD3-E9CA-7B40-BDAF-21F356EA3AFB}" type="presOf" srcId="{3D9CDA0C-6C87-A24C-961B-95C9D89E3DE4}" destId="{30F9DAE7-B4F3-914F-B324-306DC171B0B0}" srcOrd="0" destOrd="0" presId="urn:microsoft.com/office/officeart/2005/8/layout/venn1"/>
    <dgm:cxn modelId="{8F8328DB-BA54-E641-B475-284CCF871133}" type="presOf" srcId="{0A1CC607-019B-6142-BB27-026E9A8E59AF}" destId="{4C88FE36-4A0A-3144-8134-A41515F72A19}" srcOrd="0" destOrd="0" presId="urn:microsoft.com/office/officeart/2005/8/layout/venn1"/>
    <dgm:cxn modelId="{03CC03D7-9107-1149-8389-81416FB52C23}" type="presParOf" srcId="{A08C6E5D-3AA0-6D4C-8828-479C87C688B1}" destId="{3A9B2933-27E5-F340-A13E-A8FA29337C18}" srcOrd="0" destOrd="0" presId="urn:microsoft.com/office/officeart/2005/8/layout/venn1"/>
    <dgm:cxn modelId="{5756F246-7233-5C45-ADF3-783EF56C4CE0}" type="presParOf" srcId="{A08C6E5D-3AA0-6D4C-8828-479C87C688B1}" destId="{9839482A-EB8A-EC4F-9982-F1FE9B7501DE}" srcOrd="1" destOrd="0" presId="urn:microsoft.com/office/officeart/2005/8/layout/venn1"/>
    <dgm:cxn modelId="{16453D9B-AAF6-9E4A-8553-59BFCE8CA485}" type="presParOf" srcId="{A08C6E5D-3AA0-6D4C-8828-479C87C688B1}" destId="{0B75312A-5DFF-8442-9195-747E35B2BA86}" srcOrd="2" destOrd="0" presId="urn:microsoft.com/office/officeart/2005/8/layout/venn1"/>
    <dgm:cxn modelId="{2EE97023-4DDA-B24C-9679-E726179D4A51}" type="presParOf" srcId="{A08C6E5D-3AA0-6D4C-8828-479C87C688B1}" destId="{FD802A45-7A1C-6543-A6E0-7FC0C3B8E183}" srcOrd="3" destOrd="0" presId="urn:microsoft.com/office/officeart/2005/8/layout/venn1"/>
    <dgm:cxn modelId="{33A644C4-7934-314A-845A-334C0C7A6C0C}" type="presParOf" srcId="{A08C6E5D-3AA0-6D4C-8828-479C87C688B1}" destId="{4C88FE36-4A0A-3144-8134-A41515F72A19}" srcOrd="4" destOrd="0" presId="urn:microsoft.com/office/officeart/2005/8/layout/venn1"/>
    <dgm:cxn modelId="{1D0A2E73-F49B-CE41-9E1D-27B43F7C5BB7}" type="presParOf" srcId="{A08C6E5D-3AA0-6D4C-8828-479C87C688B1}" destId="{DDB12542-8205-C342-B4A8-87A00870B587}" srcOrd="5" destOrd="0" presId="urn:microsoft.com/office/officeart/2005/8/layout/venn1"/>
    <dgm:cxn modelId="{67F310EA-32A8-5A4E-9491-AC923B03F77A}" type="presParOf" srcId="{A08C6E5D-3AA0-6D4C-8828-479C87C688B1}" destId="{30F9DAE7-B4F3-914F-B324-306DC171B0B0}" srcOrd="6" destOrd="0" presId="urn:microsoft.com/office/officeart/2005/8/layout/venn1"/>
    <dgm:cxn modelId="{C494B21C-E3DB-4D4B-B212-F1E2CCA0C934}" type="presParOf" srcId="{A08C6E5D-3AA0-6D4C-8828-479C87C688B1}" destId="{DD8939E9-6399-CF40-8F7F-BD38DAB9244D}" srcOrd="7" destOrd="0" presId="urn:microsoft.com/office/officeart/2005/8/layout/venn1"/>
  </dgm:cxnLst>
  <dgm:bg>
    <a:solidFill>
      <a:schemeClr val="bg1">
        <a:lumMod val="8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14E35D-A4F9-C64E-BA63-F79BD3E30231}" type="doc">
      <dgm:prSet loTypeId="urn:microsoft.com/office/officeart/2008/layout/HalfCircleOrganizationChart" loCatId="" qsTypeId="urn:microsoft.com/office/officeart/2005/8/quickstyle/simple4" qsCatId="simple" csTypeId="urn:microsoft.com/office/officeart/2005/8/colors/colorful3" csCatId="colorful" phldr="1"/>
      <dgm:spPr/>
      <dgm:t>
        <a:bodyPr/>
        <a:lstStyle/>
        <a:p>
          <a:endParaRPr lang="es-ES"/>
        </a:p>
      </dgm:t>
    </dgm:pt>
    <dgm:pt modelId="{ED44E6B1-AB73-014B-9BA9-8EA9F0CDBBCE}">
      <dgm:prSet phldrT="[Texto]" custT="1"/>
      <dgm:spPr/>
      <dgm:t>
        <a:bodyPr/>
        <a:lstStyle/>
        <a:p>
          <a:r>
            <a:rPr lang="es-ES" sz="2800" b="1" dirty="0">
              <a:solidFill>
                <a:schemeClr val="tx1">
                  <a:lumMod val="75000"/>
                  <a:lumOff val="25000"/>
                </a:schemeClr>
              </a:solidFill>
              <a:latin typeface="Century Gothic"/>
              <a:cs typeface="Century Gothic"/>
            </a:rPr>
            <a:t>Fecha de inicio</a:t>
          </a:r>
        </a:p>
      </dgm:t>
    </dgm:pt>
    <dgm:pt modelId="{27D6FFBF-DD44-C547-9F56-8A5E4EB28996}" type="par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B52CD110-2EB2-7C44-BF74-FC435482F6ED}" type="sib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9A379C43-F480-D547-8897-8A0D16C011BB}" type="asst">
      <dgm:prSet phldrT="[Texto]" custT="1"/>
      <dgm:spPr/>
      <dgm:t>
        <a:bodyPr/>
        <a:lstStyle/>
        <a:p>
          <a:r>
            <a:rPr lang="es-ES" sz="2400" b="1" dirty="0">
              <a:solidFill>
                <a:schemeClr val="tx1">
                  <a:lumMod val="75000"/>
                  <a:lumOff val="25000"/>
                </a:schemeClr>
              </a:solidFill>
              <a:latin typeface="Century Gothic"/>
              <a:cs typeface="Century Gothic"/>
            </a:rPr>
            <a:t>Canales de divulgación</a:t>
          </a:r>
        </a:p>
      </dgm:t>
    </dgm:pt>
    <dgm:pt modelId="{BF367C2A-3752-4A47-ABD3-4CF361748499}" type="par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DA1111E4-DE8A-5841-81AB-1D70C7DAE75F}" type="sib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2F58A870-1856-534C-8E0A-CD4BA57E4FE5}">
      <dgm:prSet phldrT="[Texto]" custT="1"/>
      <dgm:spPr/>
      <dgm:t>
        <a:bodyPr/>
        <a:lstStyle/>
        <a:p>
          <a:r>
            <a:rPr lang="es-ES" sz="1800" dirty="0">
              <a:solidFill>
                <a:srgbClr val="FF0000"/>
              </a:solidFill>
              <a:latin typeface="Century Gothic"/>
              <a:cs typeface="Century Gothic"/>
            </a:rPr>
            <a:t>Visita presencial entidades territoriales</a:t>
          </a:r>
          <a:endParaRPr lang="es-ES" sz="2800" dirty="0">
            <a:solidFill>
              <a:srgbClr val="FF0000"/>
            </a:solidFill>
            <a:latin typeface="Century Gothic"/>
            <a:cs typeface="Century Gothic"/>
          </a:endParaRPr>
        </a:p>
      </dgm:t>
    </dgm:pt>
    <dgm:pt modelId="{8C530203-C177-1840-9235-27A350689D08}" type="parTrans" cxnId="{3F65906C-3541-D047-95AE-094CBDE676F6}">
      <dgm:prSet/>
      <dgm:spPr/>
      <dgm:t>
        <a:bodyPr/>
        <a:lstStyle/>
        <a:p>
          <a:endParaRPr lang="es-ES" sz="3200">
            <a:solidFill>
              <a:schemeClr val="tx1">
                <a:lumMod val="75000"/>
                <a:lumOff val="25000"/>
              </a:schemeClr>
            </a:solidFill>
            <a:latin typeface="Century Gothic"/>
            <a:cs typeface="Century Gothic"/>
          </a:endParaRPr>
        </a:p>
      </dgm:t>
    </dgm:pt>
    <dgm:pt modelId="{C9124FB4-2D4D-7C4A-86D4-22D21526164F}" type="sibTrans" cxnId="{3F65906C-3541-D047-95AE-094CBDE676F6}">
      <dgm:prSet/>
      <dgm:spPr/>
      <dgm:t>
        <a:bodyPr/>
        <a:lstStyle/>
        <a:p>
          <a:endParaRPr lang="es-ES" sz="3200">
            <a:solidFill>
              <a:schemeClr val="tx1">
                <a:lumMod val="75000"/>
                <a:lumOff val="25000"/>
              </a:schemeClr>
            </a:solidFill>
            <a:latin typeface="Century Gothic"/>
            <a:cs typeface="Century Gothic"/>
          </a:endParaRPr>
        </a:p>
      </dgm:t>
    </dgm:pt>
    <dgm:pt modelId="{279CC453-9AE1-F54A-AA32-5A2141B93499}">
      <dgm:prSet phldrT="[Texto]" custT="1"/>
      <dgm:spPr/>
      <dgm:t>
        <a:bodyPr/>
        <a:lstStyle/>
        <a:p>
          <a:r>
            <a:rPr lang="es-ES" sz="1800" dirty="0">
              <a:solidFill>
                <a:srgbClr val="FF0000"/>
              </a:solidFill>
              <a:latin typeface="Century Gothic"/>
              <a:cs typeface="Century Gothic"/>
            </a:rPr>
            <a:t>Mailing dirigido a medios de comunicación y Gestores de Kioscos Vive Digital</a:t>
          </a:r>
        </a:p>
      </dgm:t>
    </dgm:pt>
    <dgm:pt modelId="{24D40FC0-65C1-6542-B7BD-1F9E85745B53}" type="parTrans" cxnId="{414CE71C-BEDD-9E4A-A119-4E7E047DD79D}">
      <dgm:prSet/>
      <dgm:spPr/>
      <dgm:t>
        <a:bodyPr/>
        <a:lstStyle/>
        <a:p>
          <a:endParaRPr lang="es-ES" sz="3200">
            <a:solidFill>
              <a:schemeClr val="tx1">
                <a:lumMod val="75000"/>
                <a:lumOff val="25000"/>
              </a:schemeClr>
            </a:solidFill>
            <a:latin typeface="Century Gothic"/>
            <a:cs typeface="Century Gothic"/>
          </a:endParaRPr>
        </a:p>
      </dgm:t>
    </dgm:pt>
    <dgm:pt modelId="{57E78266-6916-A94C-B514-746D4BCADFEE}" type="sibTrans" cxnId="{414CE71C-BEDD-9E4A-A119-4E7E047DD79D}">
      <dgm:prSet/>
      <dgm:spPr/>
      <dgm:t>
        <a:bodyPr/>
        <a:lstStyle/>
        <a:p>
          <a:endParaRPr lang="es-ES" sz="3200">
            <a:solidFill>
              <a:schemeClr val="tx1">
                <a:lumMod val="75000"/>
                <a:lumOff val="25000"/>
              </a:schemeClr>
            </a:solidFill>
            <a:latin typeface="Century Gothic"/>
            <a:cs typeface="Century Gothic"/>
          </a:endParaRPr>
        </a:p>
      </dgm:t>
    </dgm:pt>
    <dgm:pt modelId="{791E7BBF-A474-C84F-8530-EC158198FB4B}">
      <dgm:prSet phldrT="[Texto]" custT="1"/>
      <dgm:spPr/>
      <dgm:t>
        <a:bodyPr/>
        <a:lstStyle/>
        <a:p>
          <a:r>
            <a:rPr lang="es-ES" sz="1600" dirty="0">
              <a:solidFill>
                <a:srgbClr val="FF0000"/>
              </a:solidFill>
              <a:latin typeface="Century Gothic"/>
              <a:cs typeface="Century Gothic"/>
            </a:rPr>
            <a:t>21/02/2018 en Norte de Santander y 14/02/2018 en Santander </a:t>
          </a:r>
        </a:p>
      </dgm:t>
    </dgm:pt>
    <dgm:pt modelId="{DB6768E8-ED1C-8146-810C-557BD9449728}" type="par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4B8D1154-3FE2-7543-B192-5A05803AD7EA}" type="sib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71E2F7B3-6092-BC42-9E14-ED1EC4724099}" type="pres">
      <dgm:prSet presAssocID="{3F14E35D-A4F9-C64E-BA63-F79BD3E30231}" presName="Name0" presStyleCnt="0">
        <dgm:presLayoutVars>
          <dgm:orgChart val="1"/>
          <dgm:chPref val="1"/>
          <dgm:dir/>
          <dgm:animOne val="branch"/>
          <dgm:animLvl val="lvl"/>
          <dgm:resizeHandles/>
        </dgm:presLayoutVars>
      </dgm:prSet>
      <dgm:spPr/>
    </dgm:pt>
    <dgm:pt modelId="{62748A67-377D-FA48-A802-B52FAF7A1F94}" type="pres">
      <dgm:prSet presAssocID="{ED44E6B1-AB73-014B-9BA9-8EA9F0CDBBCE}" presName="hierRoot1" presStyleCnt="0">
        <dgm:presLayoutVars>
          <dgm:hierBranch val="init"/>
        </dgm:presLayoutVars>
      </dgm:prSet>
      <dgm:spPr/>
    </dgm:pt>
    <dgm:pt modelId="{CBA32EE7-3A2A-DC45-80ED-ADE2A473BB8D}" type="pres">
      <dgm:prSet presAssocID="{ED44E6B1-AB73-014B-9BA9-8EA9F0CDBBCE}" presName="rootComposite1" presStyleCnt="0"/>
      <dgm:spPr/>
    </dgm:pt>
    <dgm:pt modelId="{16AA9619-8027-7448-9B5F-F09BB7415BBC}" type="pres">
      <dgm:prSet presAssocID="{ED44E6B1-AB73-014B-9BA9-8EA9F0CDBBCE}" presName="rootText1" presStyleLbl="alignAcc1" presStyleIdx="0" presStyleCnt="0" custLinFactY="-53283" custLinFactNeighborX="34095" custLinFactNeighborY="-100000">
        <dgm:presLayoutVars>
          <dgm:chPref val="3"/>
        </dgm:presLayoutVars>
      </dgm:prSet>
      <dgm:spPr/>
    </dgm:pt>
    <dgm:pt modelId="{C635BD94-BBC8-0844-832C-568926F9C5F1}" type="pres">
      <dgm:prSet presAssocID="{ED44E6B1-AB73-014B-9BA9-8EA9F0CDBBCE}" presName="topArc1" presStyleLbl="parChTrans1D1" presStyleIdx="0" presStyleCnt="10"/>
      <dgm:spPr/>
    </dgm:pt>
    <dgm:pt modelId="{C4B7E8DB-561B-F143-84E1-98A605156ABF}" type="pres">
      <dgm:prSet presAssocID="{ED44E6B1-AB73-014B-9BA9-8EA9F0CDBBCE}" presName="bottomArc1" presStyleLbl="parChTrans1D1" presStyleIdx="1" presStyleCnt="10"/>
      <dgm:spPr/>
    </dgm:pt>
    <dgm:pt modelId="{21939A10-52C2-D04E-9C99-0369DDB0F683}" type="pres">
      <dgm:prSet presAssocID="{ED44E6B1-AB73-014B-9BA9-8EA9F0CDBBCE}" presName="topConnNode1" presStyleLbl="node1" presStyleIdx="0" presStyleCnt="0"/>
      <dgm:spPr/>
    </dgm:pt>
    <dgm:pt modelId="{46970119-35B6-9944-B7EB-261AC2AB0635}" type="pres">
      <dgm:prSet presAssocID="{ED44E6B1-AB73-014B-9BA9-8EA9F0CDBBCE}" presName="hierChild2" presStyleCnt="0"/>
      <dgm:spPr/>
    </dgm:pt>
    <dgm:pt modelId="{07380D7F-603E-C543-8441-51E95CC4AA49}" type="pres">
      <dgm:prSet presAssocID="{DB6768E8-ED1C-8146-810C-557BD9449728}" presName="Name28" presStyleLbl="parChTrans1D2" presStyleIdx="0" presStyleCnt="3"/>
      <dgm:spPr/>
    </dgm:pt>
    <dgm:pt modelId="{B205BA21-0741-0543-BFF1-401B9C47BC3A}" type="pres">
      <dgm:prSet presAssocID="{791E7BBF-A474-C84F-8530-EC158198FB4B}" presName="hierRoot2" presStyleCnt="0">
        <dgm:presLayoutVars>
          <dgm:hierBranch val="init"/>
        </dgm:presLayoutVars>
      </dgm:prSet>
      <dgm:spPr/>
    </dgm:pt>
    <dgm:pt modelId="{0C09EDD9-9A86-274E-95EC-E24490E216CF}" type="pres">
      <dgm:prSet presAssocID="{791E7BBF-A474-C84F-8530-EC158198FB4B}" presName="rootComposite2" presStyleCnt="0"/>
      <dgm:spPr/>
    </dgm:pt>
    <dgm:pt modelId="{C40233D5-F58E-B242-89DF-C61FBB6BC87D}" type="pres">
      <dgm:prSet presAssocID="{791E7BBF-A474-C84F-8530-EC158198FB4B}" presName="rootText2" presStyleLbl="alignAcc1" presStyleIdx="0" presStyleCnt="0">
        <dgm:presLayoutVars>
          <dgm:chPref val="3"/>
        </dgm:presLayoutVars>
      </dgm:prSet>
      <dgm:spPr/>
    </dgm:pt>
    <dgm:pt modelId="{AA5AAF57-EAF1-774F-BAB8-C892BD7BAE4F}" type="pres">
      <dgm:prSet presAssocID="{791E7BBF-A474-C84F-8530-EC158198FB4B}" presName="topArc2" presStyleLbl="parChTrans1D1" presStyleIdx="2" presStyleCnt="10"/>
      <dgm:spPr/>
    </dgm:pt>
    <dgm:pt modelId="{7B2BCC02-4250-454A-A287-60E9E9DD300E}" type="pres">
      <dgm:prSet presAssocID="{791E7BBF-A474-C84F-8530-EC158198FB4B}" presName="bottomArc2" presStyleLbl="parChTrans1D1" presStyleIdx="3" presStyleCnt="10"/>
      <dgm:spPr/>
    </dgm:pt>
    <dgm:pt modelId="{6F81D900-5EA8-2747-9628-521022CDA5F6}" type="pres">
      <dgm:prSet presAssocID="{791E7BBF-A474-C84F-8530-EC158198FB4B}" presName="topConnNode2" presStyleLbl="node2" presStyleIdx="0" presStyleCnt="0"/>
      <dgm:spPr/>
    </dgm:pt>
    <dgm:pt modelId="{379B7A03-6F16-D643-9016-23B5507512B9}" type="pres">
      <dgm:prSet presAssocID="{791E7BBF-A474-C84F-8530-EC158198FB4B}" presName="hierChild4" presStyleCnt="0"/>
      <dgm:spPr/>
    </dgm:pt>
    <dgm:pt modelId="{F820587D-909E-034B-A88A-13F68972075E}" type="pres">
      <dgm:prSet presAssocID="{791E7BBF-A474-C84F-8530-EC158198FB4B}" presName="hierChild5" presStyleCnt="0"/>
      <dgm:spPr/>
    </dgm:pt>
    <dgm:pt modelId="{89F8B648-4FAE-6646-9B18-11F51BF6DFD4}" type="pres">
      <dgm:prSet presAssocID="{ED44E6B1-AB73-014B-9BA9-8EA9F0CDBBCE}" presName="hierChild3" presStyleCnt="0"/>
      <dgm:spPr/>
    </dgm:pt>
    <dgm:pt modelId="{5E75E796-C125-454C-A36D-C47EBEBDD1E8}" type="pres">
      <dgm:prSet presAssocID="{9A379C43-F480-D547-8897-8A0D16C011BB}" presName="hierRoot1" presStyleCnt="0">
        <dgm:presLayoutVars>
          <dgm:hierBranch val="init"/>
        </dgm:presLayoutVars>
      </dgm:prSet>
      <dgm:spPr/>
    </dgm:pt>
    <dgm:pt modelId="{0F926550-4010-D548-A931-8402A2197847}" type="pres">
      <dgm:prSet presAssocID="{9A379C43-F480-D547-8897-8A0D16C011BB}" presName="rootComposite1" presStyleCnt="0"/>
      <dgm:spPr/>
    </dgm:pt>
    <dgm:pt modelId="{4C7DDC2B-0DD3-8646-ABF6-1DD4C6614F24}" type="pres">
      <dgm:prSet presAssocID="{9A379C43-F480-D547-8897-8A0D16C011BB}" presName="rootText1" presStyleLbl="alignAcc1" presStyleIdx="0" presStyleCnt="0" custLinFactY="-83939" custLinFactNeighborX="-11709" custLinFactNeighborY="-100000">
        <dgm:presLayoutVars>
          <dgm:chPref val="3"/>
        </dgm:presLayoutVars>
      </dgm:prSet>
      <dgm:spPr/>
    </dgm:pt>
    <dgm:pt modelId="{F5E0785F-C178-3141-8560-05280FCC02F2}" type="pres">
      <dgm:prSet presAssocID="{9A379C43-F480-D547-8897-8A0D16C011BB}" presName="topArc1" presStyleLbl="parChTrans1D1" presStyleIdx="4" presStyleCnt="10"/>
      <dgm:spPr/>
    </dgm:pt>
    <dgm:pt modelId="{97B69406-47C6-A141-A08D-1D3603BC2311}" type="pres">
      <dgm:prSet presAssocID="{9A379C43-F480-D547-8897-8A0D16C011BB}" presName="bottomArc1" presStyleLbl="parChTrans1D1" presStyleIdx="5" presStyleCnt="10"/>
      <dgm:spPr/>
    </dgm:pt>
    <dgm:pt modelId="{30021C9B-C7D2-7C44-93A9-7D27F2315C2F}" type="pres">
      <dgm:prSet presAssocID="{9A379C43-F480-D547-8897-8A0D16C011BB}" presName="topConnNode1" presStyleLbl="asst0" presStyleIdx="0" presStyleCnt="0"/>
      <dgm:spPr/>
    </dgm:pt>
    <dgm:pt modelId="{74D8884F-8CD2-F843-9E15-A0D9FA684C79}" type="pres">
      <dgm:prSet presAssocID="{9A379C43-F480-D547-8897-8A0D16C011BB}" presName="hierChild2" presStyleCnt="0"/>
      <dgm:spPr/>
    </dgm:pt>
    <dgm:pt modelId="{15A11A9A-F0C6-4649-9217-5515AF013A50}" type="pres">
      <dgm:prSet presAssocID="{8C530203-C177-1840-9235-27A350689D08}" presName="Name28" presStyleLbl="parChTrans1D2" presStyleIdx="1" presStyleCnt="3"/>
      <dgm:spPr/>
    </dgm:pt>
    <dgm:pt modelId="{31870E1B-A78E-5940-92A1-21513BB0E6BF}" type="pres">
      <dgm:prSet presAssocID="{2F58A870-1856-534C-8E0A-CD4BA57E4FE5}" presName="hierRoot2" presStyleCnt="0">
        <dgm:presLayoutVars>
          <dgm:hierBranch val="init"/>
        </dgm:presLayoutVars>
      </dgm:prSet>
      <dgm:spPr/>
    </dgm:pt>
    <dgm:pt modelId="{F22A6882-7DBB-7C49-B9AE-8FB19B633704}" type="pres">
      <dgm:prSet presAssocID="{2F58A870-1856-534C-8E0A-CD4BA57E4FE5}" presName="rootComposite2" presStyleCnt="0"/>
      <dgm:spPr/>
    </dgm:pt>
    <dgm:pt modelId="{3E26C303-0E08-904E-91E0-A48082DCDF42}" type="pres">
      <dgm:prSet presAssocID="{2F58A870-1856-534C-8E0A-CD4BA57E4FE5}" presName="rootText2" presStyleLbl="alignAcc1" presStyleIdx="0" presStyleCnt="0">
        <dgm:presLayoutVars>
          <dgm:chPref val="3"/>
        </dgm:presLayoutVars>
      </dgm:prSet>
      <dgm:spPr/>
    </dgm:pt>
    <dgm:pt modelId="{3A5640E4-5522-0B40-AE57-BA98A300423B}" type="pres">
      <dgm:prSet presAssocID="{2F58A870-1856-534C-8E0A-CD4BA57E4FE5}" presName="topArc2" presStyleLbl="parChTrans1D1" presStyleIdx="6" presStyleCnt="10"/>
      <dgm:spPr/>
    </dgm:pt>
    <dgm:pt modelId="{C0DDB4D9-3CCF-4F4F-8AF0-DADDABE619F9}" type="pres">
      <dgm:prSet presAssocID="{2F58A870-1856-534C-8E0A-CD4BA57E4FE5}" presName="bottomArc2" presStyleLbl="parChTrans1D1" presStyleIdx="7" presStyleCnt="10"/>
      <dgm:spPr/>
    </dgm:pt>
    <dgm:pt modelId="{8C2C6230-8858-2341-B7A0-B81F3E855DA0}" type="pres">
      <dgm:prSet presAssocID="{2F58A870-1856-534C-8E0A-CD4BA57E4FE5}" presName="topConnNode2" presStyleLbl="node2" presStyleIdx="0" presStyleCnt="0"/>
      <dgm:spPr/>
    </dgm:pt>
    <dgm:pt modelId="{8783D474-FD82-DD4A-A847-DACAD639A027}" type="pres">
      <dgm:prSet presAssocID="{2F58A870-1856-534C-8E0A-CD4BA57E4FE5}" presName="hierChild4" presStyleCnt="0"/>
      <dgm:spPr/>
    </dgm:pt>
    <dgm:pt modelId="{E52B1625-AC70-E148-951B-D780DB5DF7D4}" type="pres">
      <dgm:prSet presAssocID="{2F58A870-1856-534C-8E0A-CD4BA57E4FE5}" presName="hierChild5" presStyleCnt="0"/>
      <dgm:spPr/>
    </dgm:pt>
    <dgm:pt modelId="{A70879B7-C8CB-BF48-92C3-DBB2A4F9AE83}" type="pres">
      <dgm:prSet presAssocID="{24D40FC0-65C1-6542-B7BD-1F9E85745B53}" presName="Name28" presStyleLbl="parChTrans1D2" presStyleIdx="2" presStyleCnt="3"/>
      <dgm:spPr/>
    </dgm:pt>
    <dgm:pt modelId="{19A6394F-B4A2-234C-859C-AD478D078E24}" type="pres">
      <dgm:prSet presAssocID="{279CC453-9AE1-F54A-AA32-5A2141B93499}" presName="hierRoot2" presStyleCnt="0">
        <dgm:presLayoutVars>
          <dgm:hierBranch val="init"/>
        </dgm:presLayoutVars>
      </dgm:prSet>
      <dgm:spPr/>
    </dgm:pt>
    <dgm:pt modelId="{CD281404-1240-2147-B480-E973D68BD0C3}" type="pres">
      <dgm:prSet presAssocID="{279CC453-9AE1-F54A-AA32-5A2141B93499}" presName="rootComposite2" presStyleCnt="0"/>
      <dgm:spPr/>
    </dgm:pt>
    <dgm:pt modelId="{4825EBD1-E01A-D749-819F-6D46FBEB8AC3}" type="pres">
      <dgm:prSet presAssocID="{279CC453-9AE1-F54A-AA32-5A2141B93499}" presName="rootText2" presStyleLbl="alignAcc1" presStyleIdx="0" presStyleCnt="0">
        <dgm:presLayoutVars>
          <dgm:chPref val="3"/>
        </dgm:presLayoutVars>
      </dgm:prSet>
      <dgm:spPr/>
    </dgm:pt>
    <dgm:pt modelId="{1EA665B7-768E-1F4F-B9FC-D368EB114D8E}" type="pres">
      <dgm:prSet presAssocID="{279CC453-9AE1-F54A-AA32-5A2141B93499}" presName="topArc2" presStyleLbl="parChTrans1D1" presStyleIdx="8" presStyleCnt="10"/>
      <dgm:spPr/>
    </dgm:pt>
    <dgm:pt modelId="{2A0FFB8A-B43A-8048-B165-3BE51FE548B4}" type="pres">
      <dgm:prSet presAssocID="{279CC453-9AE1-F54A-AA32-5A2141B93499}" presName="bottomArc2" presStyleLbl="parChTrans1D1" presStyleIdx="9" presStyleCnt="10"/>
      <dgm:spPr/>
    </dgm:pt>
    <dgm:pt modelId="{33856ABD-FE89-0A47-8127-DEB52D7BDD06}" type="pres">
      <dgm:prSet presAssocID="{279CC453-9AE1-F54A-AA32-5A2141B93499}" presName="topConnNode2" presStyleLbl="node2" presStyleIdx="0" presStyleCnt="0"/>
      <dgm:spPr/>
    </dgm:pt>
    <dgm:pt modelId="{8092BCE0-B509-7343-8962-8D88585B5F60}" type="pres">
      <dgm:prSet presAssocID="{279CC453-9AE1-F54A-AA32-5A2141B93499}" presName="hierChild4" presStyleCnt="0"/>
      <dgm:spPr/>
    </dgm:pt>
    <dgm:pt modelId="{06611A66-D228-014B-98F0-393DFF997768}" type="pres">
      <dgm:prSet presAssocID="{279CC453-9AE1-F54A-AA32-5A2141B93499}" presName="hierChild5" presStyleCnt="0"/>
      <dgm:spPr/>
    </dgm:pt>
    <dgm:pt modelId="{73E022C2-5D1D-294B-B270-2AAF49E38F69}" type="pres">
      <dgm:prSet presAssocID="{9A379C43-F480-D547-8897-8A0D16C011BB}" presName="hierChild3" presStyleCnt="0"/>
      <dgm:spPr/>
    </dgm:pt>
  </dgm:ptLst>
  <dgm:cxnLst>
    <dgm:cxn modelId="{9798C804-6152-7543-B3F3-757B04174F5F}" type="presOf" srcId="{279CC453-9AE1-F54A-AA32-5A2141B93499}" destId="{33856ABD-FE89-0A47-8127-DEB52D7BDD06}" srcOrd="1" destOrd="0" presId="urn:microsoft.com/office/officeart/2008/layout/HalfCircleOrganizationChart"/>
    <dgm:cxn modelId="{A23D1D19-66AC-0043-B014-B4D06C605FBC}" type="presOf" srcId="{9A379C43-F480-D547-8897-8A0D16C011BB}" destId="{30021C9B-C7D2-7C44-93A9-7D27F2315C2F}" srcOrd="1" destOrd="0" presId="urn:microsoft.com/office/officeart/2008/layout/HalfCircleOrganizationChart"/>
    <dgm:cxn modelId="{CFE0F819-876E-E642-8C0D-45D40F4A60F0}" type="presOf" srcId="{791E7BBF-A474-C84F-8530-EC158198FB4B}" destId="{6F81D900-5EA8-2747-9628-521022CDA5F6}" srcOrd="1" destOrd="0" presId="urn:microsoft.com/office/officeart/2008/layout/HalfCircleOrganizationChart"/>
    <dgm:cxn modelId="{414CE71C-BEDD-9E4A-A119-4E7E047DD79D}" srcId="{9A379C43-F480-D547-8897-8A0D16C011BB}" destId="{279CC453-9AE1-F54A-AA32-5A2141B93499}" srcOrd="1" destOrd="0" parTransId="{24D40FC0-65C1-6542-B7BD-1F9E85745B53}" sibTransId="{57E78266-6916-A94C-B514-746D4BCADFEE}"/>
    <dgm:cxn modelId="{DEC00026-B136-2F4B-956B-BE61C4146FDE}" type="presOf" srcId="{8C530203-C177-1840-9235-27A350689D08}" destId="{15A11A9A-F0C6-4649-9217-5515AF013A50}" srcOrd="0" destOrd="0" presId="urn:microsoft.com/office/officeart/2008/layout/HalfCircleOrganizationChart"/>
    <dgm:cxn modelId="{919D9530-2485-3346-8188-CAE35617E7F3}" type="presOf" srcId="{791E7BBF-A474-C84F-8530-EC158198FB4B}" destId="{C40233D5-F58E-B242-89DF-C61FBB6BC87D}" srcOrd="0" destOrd="0" presId="urn:microsoft.com/office/officeart/2008/layout/HalfCircleOrganizationChart"/>
    <dgm:cxn modelId="{9309A93B-656F-034F-841A-7077506F6008}" type="presOf" srcId="{2F58A870-1856-534C-8E0A-CD4BA57E4FE5}" destId="{3E26C303-0E08-904E-91E0-A48082DCDF42}" srcOrd="0" destOrd="0" presId="urn:microsoft.com/office/officeart/2008/layout/HalfCircleOrganizationChart"/>
    <dgm:cxn modelId="{7D4DE449-908A-EC47-AE4B-D013950BB7A0}" type="presOf" srcId="{DB6768E8-ED1C-8146-810C-557BD9449728}" destId="{07380D7F-603E-C543-8441-51E95CC4AA49}" srcOrd="0" destOrd="0" presId="urn:microsoft.com/office/officeart/2008/layout/HalfCircleOrganizationChart"/>
    <dgm:cxn modelId="{3F65906C-3541-D047-95AE-094CBDE676F6}" srcId="{9A379C43-F480-D547-8897-8A0D16C011BB}" destId="{2F58A870-1856-534C-8E0A-CD4BA57E4FE5}" srcOrd="0" destOrd="0" parTransId="{8C530203-C177-1840-9235-27A350689D08}" sibTransId="{C9124FB4-2D4D-7C4A-86D4-22D21526164F}"/>
    <dgm:cxn modelId="{91AFFE79-2241-1B4C-A638-DC9640CBCAA5}" type="presOf" srcId="{3F14E35D-A4F9-C64E-BA63-F79BD3E30231}" destId="{71E2F7B3-6092-BC42-9E14-ED1EC4724099}" srcOrd="0" destOrd="0" presId="urn:microsoft.com/office/officeart/2008/layout/HalfCircleOrganizationChart"/>
    <dgm:cxn modelId="{21B5A087-3DCF-B04E-BB79-BA1FE91FC2E0}" srcId="{3F14E35D-A4F9-C64E-BA63-F79BD3E30231}" destId="{ED44E6B1-AB73-014B-9BA9-8EA9F0CDBBCE}" srcOrd="0" destOrd="0" parTransId="{27D6FFBF-DD44-C547-9F56-8A5E4EB28996}" sibTransId="{B52CD110-2EB2-7C44-BF74-FC435482F6ED}"/>
    <dgm:cxn modelId="{BD20F088-11D6-0C46-A898-D9A1DF2F82B9}" srcId="{3F14E35D-A4F9-C64E-BA63-F79BD3E30231}" destId="{9A379C43-F480-D547-8897-8A0D16C011BB}" srcOrd="1" destOrd="0" parTransId="{BF367C2A-3752-4A47-ABD3-4CF361748499}" sibTransId="{DA1111E4-DE8A-5841-81AB-1D70C7DAE75F}"/>
    <dgm:cxn modelId="{4CC6DB92-6132-B942-8EF1-97A7E6CCF549}" type="presOf" srcId="{2F58A870-1856-534C-8E0A-CD4BA57E4FE5}" destId="{8C2C6230-8858-2341-B7A0-B81F3E855DA0}" srcOrd="1" destOrd="0" presId="urn:microsoft.com/office/officeart/2008/layout/HalfCircleOrganizationChart"/>
    <dgm:cxn modelId="{620C4694-5E0B-2941-9DBA-5E6180D64BEA}" type="presOf" srcId="{ED44E6B1-AB73-014B-9BA9-8EA9F0CDBBCE}" destId="{16AA9619-8027-7448-9B5F-F09BB7415BBC}" srcOrd="0" destOrd="0" presId="urn:microsoft.com/office/officeart/2008/layout/HalfCircleOrganizationChart"/>
    <dgm:cxn modelId="{06AD1DA7-60C9-FB48-BBB9-5F6AFE37E32C}" type="presOf" srcId="{ED44E6B1-AB73-014B-9BA9-8EA9F0CDBBCE}" destId="{21939A10-52C2-D04E-9C99-0369DDB0F683}" srcOrd="1" destOrd="0" presId="urn:microsoft.com/office/officeart/2008/layout/HalfCircleOrganizationChart"/>
    <dgm:cxn modelId="{C79525B6-ACA3-114A-9DBA-B1A6F7B48C52}" type="presOf" srcId="{24D40FC0-65C1-6542-B7BD-1F9E85745B53}" destId="{A70879B7-C8CB-BF48-92C3-DBB2A4F9AE83}" srcOrd="0" destOrd="0" presId="urn:microsoft.com/office/officeart/2008/layout/HalfCircleOrganizationChart"/>
    <dgm:cxn modelId="{CA5A0FBC-B497-B241-955F-653BC2B182F5}" type="presOf" srcId="{279CC453-9AE1-F54A-AA32-5A2141B93499}" destId="{4825EBD1-E01A-D749-819F-6D46FBEB8AC3}" srcOrd="0" destOrd="0" presId="urn:microsoft.com/office/officeart/2008/layout/HalfCircleOrganizationChart"/>
    <dgm:cxn modelId="{698231C8-11FC-F14A-BF34-DC7D08983EE9}" srcId="{ED44E6B1-AB73-014B-9BA9-8EA9F0CDBBCE}" destId="{791E7BBF-A474-C84F-8530-EC158198FB4B}" srcOrd="0" destOrd="0" parTransId="{DB6768E8-ED1C-8146-810C-557BD9449728}" sibTransId="{4B8D1154-3FE2-7543-B192-5A05803AD7EA}"/>
    <dgm:cxn modelId="{153333F6-181B-0B4F-A85B-FB7658AE0F43}" type="presOf" srcId="{9A379C43-F480-D547-8897-8A0D16C011BB}" destId="{4C7DDC2B-0DD3-8646-ABF6-1DD4C6614F24}" srcOrd="0" destOrd="0" presId="urn:microsoft.com/office/officeart/2008/layout/HalfCircleOrganizationChart"/>
    <dgm:cxn modelId="{FFA27B85-490C-F54B-B3E5-28C1375CFBBD}" type="presParOf" srcId="{71E2F7B3-6092-BC42-9E14-ED1EC4724099}" destId="{62748A67-377D-FA48-A802-B52FAF7A1F94}" srcOrd="0" destOrd="0" presId="urn:microsoft.com/office/officeart/2008/layout/HalfCircleOrganizationChart"/>
    <dgm:cxn modelId="{47737A7A-9827-0B44-9F00-23EC5B1CBBD9}" type="presParOf" srcId="{62748A67-377D-FA48-A802-B52FAF7A1F94}" destId="{CBA32EE7-3A2A-DC45-80ED-ADE2A473BB8D}" srcOrd="0" destOrd="0" presId="urn:microsoft.com/office/officeart/2008/layout/HalfCircleOrganizationChart"/>
    <dgm:cxn modelId="{03466388-5764-FF4E-9BE2-595A555FC7C6}" type="presParOf" srcId="{CBA32EE7-3A2A-DC45-80ED-ADE2A473BB8D}" destId="{16AA9619-8027-7448-9B5F-F09BB7415BBC}" srcOrd="0" destOrd="0" presId="urn:microsoft.com/office/officeart/2008/layout/HalfCircleOrganizationChart"/>
    <dgm:cxn modelId="{6AFFAE2F-B255-6C45-AA46-F8B17877756C}" type="presParOf" srcId="{CBA32EE7-3A2A-DC45-80ED-ADE2A473BB8D}" destId="{C635BD94-BBC8-0844-832C-568926F9C5F1}" srcOrd="1" destOrd="0" presId="urn:microsoft.com/office/officeart/2008/layout/HalfCircleOrganizationChart"/>
    <dgm:cxn modelId="{C4A35321-32AE-DC4A-BEF8-B1908948C04F}" type="presParOf" srcId="{CBA32EE7-3A2A-DC45-80ED-ADE2A473BB8D}" destId="{C4B7E8DB-561B-F143-84E1-98A605156ABF}" srcOrd="2" destOrd="0" presId="urn:microsoft.com/office/officeart/2008/layout/HalfCircleOrganizationChart"/>
    <dgm:cxn modelId="{E641E640-748A-1F4A-BE65-A738CA32E91C}" type="presParOf" srcId="{CBA32EE7-3A2A-DC45-80ED-ADE2A473BB8D}" destId="{21939A10-52C2-D04E-9C99-0369DDB0F683}" srcOrd="3" destOrd="0" presId="urn:microsoft.com/office/officeart/2008/layout/HalfCircleOrganizationChart"/>
    <dgm:cxn modelId="{8BB51F83-7EF9-BC41-A091-E14ACD47FA62}" type="presParOf" srcId="{62748A67-377D-FA48-A802-B52FAF7A1F94}" destId="{46970119-35B6-9944-B7EB-261AC2AB0635}" srcOrd="1" destOrd="0" presId="urn:microsoft.com/office/officeart/2008/layout/HalfCircleOrganizationChart"/>
    <dgm:cxn modelId="{7C446B86-CAE6-364F-9787-32DBFF4AD882}" type="presParOf" srcId="{46970119-35B6-9944-B7EB-261AC2AB0635}" destId="{07380D7F-603E-C543-8441-51E95CC4AA49}" srcOrd="0" destOrd="0" presId="urn:microsoft.com/office/officeart/2008/layout/HalfCircleOrganizationChart"/>
    <dgm:cxn modelId="{B4862FD3-F241-A544-A8F7-41E19CBE04DD}" type="presParOf" srcId="{46970119-35B6-9944-B7EB-261AC2AB0635}" destId="{B205BA21-0741-0543-BFF1-401B9C47BC3A}" srcOrd="1" destOrd="0" presId="urn:microsoft.com/office/officeart/2008/layout/HalfCircleOrganizationChart"/>
    <dgm:cxn modelId="{4109A56E-DC26-8B45-89D7-E71CC430FADD}" type="presParOf" srcId="{B205BA21-0741-0543-BFF1-401B9C47BC3A}" destId="{0C09EDD9-9A86-274E-95EC-E24490E216CF}" srcOrd="0" destOrd="0" presId="urn:microsoft.com/office/officeart/2008/layout/HalfCircleOrganizationChart"/>
    <dgm:cxn modelId="{45404ACA-5347-2144-888A-06EB16072355}" type="presParOf" srcId="{0C09EDD9-9A86-274E-95EC-E24490E216CF}" destId="{C40233D5-F58E-B242-89DF-C61FBB6BC87D}" srcOrd="0" destOrd="0" presId="urn:microsoft.com/office/officeart/2008/layout/HalfCircleOrganizationChart"/>
    <dgm:cxn modelId="{E7D48C9A-4BFA-574B-8AC5-6C4A87FFA09F}" type="presParOf" srcId="{0C09EDD9-9A86-274E-95EC-E24490E216CF}" destId="{AA5AAF57-EAF1-774F-BAB8-C892BD7BAE4F}" srcOrd="1" destOrd="0" presId="urn:microsoft.com/office/officeart/2008/layout/HalfCircleOrganizationChart"/>
    <dgm:cxn modelId="{BD3ADB6C-8225-2943-B772-59302A907363}" type="presParOf" srcId="{0C09EDD9-9A86-274E-95EC-E24490E216CF}" destId="{7B2BCC02-4250-454A-A287-60E9E9DD300E}" srcOrd="2" destOrd="0" presId="urn:microsoft.com/office/officeart/2008/layout/HalfCircleOrganizationChart"/>
    <dgm:cxn modelId="{5ACF06B8-2C9A-D84C-A25C-5568FE021F23}" type="presParOf" srcId="{0C09EDD9-9A86-274E-95EC-E24490E216CF}" destId="{6F81D900-5EA8-2747-9628-521022CDA5F6}" srcOrd="3" destOrd="0" presId="urn:microsoft.com/office/officeart/2008/layout/HalfCircleOrganizationChart"/>
    <dgm:cxn modelId="{C6D974D8-CEFC-B44A-BBBF-8ED8750A5E7F}" type="presParOf" srcId="{B205BA21-0741-0543-BFF1-401B9C47BC3A}" destId="{379B7A03-6F16-D643-9016-23B5507512B9}" srcOrd="1" destOrd="0" presId="urn:microsoft.com/office/officeart/2008/layout/HalfCircleOrganizationChart"/>
    <dgm:cxn modelId="{05E1F639-7390-934B-8A97-D4520E4E998B}" type="presParOf" srcId="{B205BA21-0741-0543-BFF1-401B9C47BC3A}" destId="{F820587D-909E-034B-A88A-13F68972075E}" srcOrd="2" destOrd="0" presId="urn:microsoft.com/office/officeart/2008/layout/HalfCircleOrganizationChart"/>
    <dgm:cxn modelId="{7316306B-B0C1-704F-B0BC-37B5D9213CDE}" type="presParOf" srcId="{62748A67-377D-FA48-A802-B52FAF7A1F94}" destId="{89F8B648-4FAE-6646-9B18-11F51BF6DFD4}" srcOrd="2" destOrd="0" presId="urn:microsoft.com/office/officeart/2008/layout/HalfCircleOrganizationChart"/>
    <dgm:cxn modelId="{DF5C8E3D-0088-C942-A198-4CA429FCD03D}" type="presParOf" srcId="{71E2F7B3-6092-BC42-9E14-ED1EC4724099}" destId="{5E75E796-C125-454C-A36D-C47EBEBDD1E8}" srcOrd="1" destOrd="0" presId="urn:microsoft.com/office/officeart/2008/layout/HalfCircleOrganizationChart"/>
    <dgm:cxn modelId="{242C3889-9C03-E24A-A31F-8C4FF5A72F20}" type="presParOf" srcId="{5E75E796-C125-454C-A36D-C47EBEBDD1E8}" destId="{0F926550-4010-D548-A931-8402A2197847}" srcOrd="0" destOrd="0" presId="urn:microsoft.com/office/officeart/2008/layout/HalfCircleOrganizationChart"/>
    <dgm:cxn modelId="{5B219AFB-0E37-1A4E-99FF-3681057E73BC}" type="presParOf" srcId="{0F926550-4010-D548-A931-8402A2197847}" destId="{4C7DDC2B-0DD3-8646-ABF6-1DD4C6614F24}" srcOrd="0" destOrd="0" presId="urn:microsoft.com/office/officeart/2008/layout/HalfCircleOrganizationChart"/>
    <dgm:cxn modelId="{39E3C9BA-33F9-5E4E-A303-0872C8CE45C6}" type="presParOf" srcId="{0F926550-4010-D548-A931-8402A2197847}" destId="{F5E0785F-C178-3141-8560-05280FCC02F2}" srcOrd="1" destOrd="0" presId="urn:microsoft.com/office/officeart/2008/layout/HalfCircleOrganizationChart"/>
    <dgm:cxn modelId="{9D6FFCA8-3C63-E344-97D3-900E8EB0C25A}" type="presParOf" srcId="{0F926550-4010-D548-A931-8402A2197847}" destId="{97B69406-47C6-A141-A08D-1D3603BC2311}" srcOrd="2" destOrd="0" presId="urn:microsoft.com/office/officeart/2008/layout/HalfCircleOrganizationChart"/>
    <dgm:cxn modelId="{5A81BC22-6D12-B547-9FE2-64CCFDA3E4C7}" type="presParOf" srcId="{0F926550-4010-D548-A931-8402A2197847}" destId="{30021C9B-C7D2-7C44-93A9-7D27F2315C2F}" srcOrd="3" destOrd="0" presId="urn:microsoft.com/office/officeart/2008/layout/HalfCircleOrganizationChart"/>
    <dgm:cxn modelId="{AD7163E0-715F-4245-A6F7-05221F84B08E}" type="presParOf" srcId="{5E75E796-C125-454C-A36D-C47EBEBDD1E8}" destId="{74D8884F-8CD2-F843-9E15-A0D9FA684C79}" srcOrd="1" destOrd="0" presId="urn:microsoft.com/office/officeart/2008/layout/HalfCircleOrganizationChart"/>
    <dgm:cxn modelId="{40B5CE4E-8432-F840-8FE7-92B8D5E8D307}" type="presParOf" srcId="{74D8884F-8CD2-F843-9E15-A0D9FA684C79}" destId="{15A11A9A-F0C6-4649-9217-5515AF013A50}" srcOrd="0" destOrd="0" presId="urn:microsoft.com/office/officeart/2008/layout/HalfCircleOrganizationChart"/>
    <dgm:cxn modelId="{E0786356-31CE-C449-92F2-1D6503B26BB6}" type="presParOf" srcId="{74D8884F-8CD2-F843-9E15-A0D9FA684C79}" destId="{31870E1B-A78E-5940-92A1-21513BB0E6BF}" srcOrd="1" destOrd="0" presId="urn:microsoft.com/office/officeart/2008/layout/HalfCircleOrganizationChart"/>
    <dgm:cxn modelId="{C46BCD4C-0F12-4247-B4A4-9046ADA2EC14}" type="presParOf" srcId="{31870E1B-A78E-5940-92A1-21513BB0E6BF}" destId="{F22A6882-7DBB-7C49-B9AE-8FB19B633704}" srcOrd="0" destOrd="0" presId="urn:microsoft.com/office/officeart/2008/layout/HalfCircleOrganizationChart"/>
    <dgm:cxn modelId="{722CF83B-D3C0-1341-BA84-73E382BD0FFC}" type="presParOf" srcId="{F22A6882-7DBB-7C49-B9AE-8FB19B633704}" destId="{3E26C303-0E08-904E-91E0-A48082DCDF42}" srcOrd="0" destOrd="0" presId="urn:microsoft.com/office/officeart/2008/layout/HalfCircleOrganizationChart"/>
    <dgm:cxn modelId="{223E3D0D-6473-634D-A8DB-98CFBC54482B}" type="presParOf" srcId="{F22A6882-7DBB-7C49-B9AE-8FB19B633704}" destId="{3A5640E4-5522-0B40-AE57-BA98A300423B}" srcOrd="1" destOrd="0" presId="urn:microsoft.com/office/officeart/2008/layout/HalfCircleOrganizationChart"/>
    <dgm:cxn modelId="{1FA1FE11-DADE-144C-9DA2-807F37BC01B6}" type="presParOf" srcId="{F22A6882-7DBB-7C49-B9AE-8FB19B633704}" destId="{C0DDB4D9-3CCF-4F4F-8AF0-DADDABE619F9}" srcOrd="2" destOrd="0" presId="urn:microsoft.com/office/officeart/2008/layout/HalfCircleOrganizationChart"/>
    <dgm:cxn modelId="{E1A48008-CBB4-BC46-8E6A-1D4802C1A833}" type="presParOf" srcId="{F22A6882-7DBB-7C49-B9AE-8FB19B633704}" destId="{8C2C6230-8858-2341-B7A0-B81F3E855DA0}" srcOrd="3" destOrd="0" presId="urn:microsoft.com/office/officeart/2008/layout/HalfCircleOrganizationChart"/>
    <dgm:cxn modelId="{7BB808C0-F727-7249-806B-E8EB1E6A53C6}" type="presParOf" srcId="{31870E1B-A78E-5940-92A1-21513BB0E6BF}" destId="{8783D474-FD82-DD4A-A847-DACAD639A027}" srcOrd="1" destOrd="0" presId="urn:microsoft.com/office/officeart/2008/layout/HalfCircleOrganizationChart"/>
    <dgm:cxn modelId="{9336CED8-274A-DD41-BFE5-909267889CB8}" type="presParOf" srcId="{31870E1B-A78E-5940-92A1-21513BB0E6BF}" destId="{E52B1625-AC70-E148-951B-D780DB5DF7D4}" srcOrd="2" destOrd="0" presId="urn:microsoft.com/office/officeart/2008/layout/HalfCircleOrganizationChart"/>
    <dgm:cxn modelId="{D8130D76-B93A-2845-BBBA-8E81384AD5F3}" type="presParOf" srcId="{74D8884F-8CD2-F843-9E15-A0D9FA684C79}" destId="{A70879B7-C8CB-BF48-92C3-DBB2A4F9AE83}" srcOrd="2" destOrd="0" presId="urn:microsoft.com/office/officeart/2008/layout/HalfCircleOrganizationChart"/>
    <dgm:cxn modelId="{C745355C-726C-FB4B-9795-55FAA353FE5A}" type="presParOf" srcId="{74D8884F-8CD2-F843-9E15-A0D9FA684C79}" destId="{19A6394F-B4A2-234C-859C-AD478D078E24}" srcOrd="3" destOrd="0" presId="urn:microsoft.com/office/officeart/2008/layout/HalfCircleOrganizationChart"/>
    <dgm:cxn modelId="{6DA6EBF2-E3E7-714E-A478-8D745007EE97}" type="presParOf" srcId="{19A6394F-B4A2-234C-859C-AD478D078E24}" destId="{CD281404-1240-2147-B480-E973D68BD0C3}" srcOrd="0" destOrd="0" presId="urn:microsoft.com/office/officeart/2008/layout/HalfCircleOrganizationChart"/>
    <dgm:cxn modelId="{81232278-E27C-B949-A783-E4221FABA711}" type="presParOf" srcId="{CD281404-1240-2147-B480-E973D68BD0C3}" destId="{4825EBD1-E01A-D749-819F-6D46FBEB8AC3}" srcOrd="0" destOrd="0" presId="urn:microsoft.com/office/officeart/2008/layout/HalfCircleOrganizationChart"/>
    <dgm:cxn modelId="{C977CD46-4442-2444-9946-3BAEB8510BB1}" type="presParOf" srcId="{CD281404-1240-2147-B480-E973D68BD0C3}" destId="{1EA665B7-768E-1F4F-B9FC-D368EB114D8E}" srcOrd="1" destOrd="0" presId="urn:microsoft.com/office/officeart/2008/layout/HalfCircleOrganizationChart"/>
    <dgm:cxn modelId="{FA75DCD4-EF18-1A4D-AB0E-241E06F763B0}" type="presParOf" srcId="{CD281404-1240-2147-B480-E973D68BD0C3}" destId="{2A0FFB8A-B43A-8048-B165-3BE51FE548B4}" srcOrd="2" destOrd="0" presId="urn:microsoft.com/office/officeart/2008/layout/HalfCircleOrganizationChart"/>
    <dgm:cxn modelId="{A0ED027F-39AC-F244-9405-4856B4A1D522}" type="presParOf" srcId="{CD281404-1240-2147-B480-E973D68BD0C3}" destId="{33856ABD-FE89-0A47-8127-DEB52D7BDD06}" srcOrd="3" destOrd="0" presId="urn:microsoft.com/office/officeart/2008/layout/HalfCircleOrganizationChart"/>
    <dgm:cxn modelId="{26919505-1B38-FE46-BBE7-60491C676BF3}" type="presParOf" srcId="{19A6394F-B4A2-234C-859C-AD478D078E24}" destId="{8092BCE0-B509-7343-8962-8D88585B5F60}" srcOrd="1" destOrd="0" presId="urn:microsoft.com/office/officeart/2008/layout/HalfCircleOrganizationChart"/>
    <dgm:cxn modelId="{A9C6A9EC-39B5-C641-B37B-5E81BCA27E26}" type="presParOf" srcId="{19A6394F-B4A2-234C-859C-AD478D078E24}" destId="{06611A66-D228-014B-98F0-393DFF997768}" srcOrd="2" destOrd="0" presId="urn:microsoft.com/office/officeart/2008/layout/HalfCircleOrganizationChart"/>
    <dgm:cxn modelId="{7990EBA6-3254-6046-A6B5-1805DF0E0AE5}" type="presParOf" srcId="{5E75E796-C125-454C-A36D-C47EBEBDD1E8}" destId="{73E022C2-5D1D-294B-B270-2AAF49E38F69}"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14E35D-A4F9-C64E-BA63-F79BD3E30231}" type="doc">
      <dgm:prSet loTypeId="urn:microsoft.com/office/officeart/2008/layout/HalfCircleOrganizationChart" loCatId="" qsTypeId="urn:microsoft.com/office/officeart/2005/8/quickstyle/simple4" qsCatId="simple" csTypeId="urn:microsoft.com/office/officeart/2005/8/colors/colorful3" csCatId="colorful" phldr="1"/>
      <dgm:spPr/>
      <dgm:t>
        <a:bodyPr/>
        <a:lstStyle/>
        <a:p>
          <a:endParaRPr lang="es-ES"/>
        </a:p>
      </dgm:t>
    </dgm:pt>
    <dgm:pt modelId="{ED44E6B1-AB73-014B-9BA9-8EA9F0CDBBCE}">
      <dgm:prSet phldrT="[Texto]" custT="1"/>
      <dgm:spPr/>
      <dgm:t>
        <a:bodyPr/>
        <a:lstStyle/>
        <a:p>
          <a:r>
            <a:rPr lang="es-ES" sz="2400" b="1" dirty="0">
              <a:solidFill>
                <a:schemeClr val="tx1">
                  <a:lumMod val="75000"/>
                  <a:lumOff val="25000"/>
                </a:schemeClr>
              </a:solidFill>
              <a:latin typeface="Century Gothic"/>
              <a:cs typeface="Century Gothic"/>
            </a:rPr>
            <a:t>Fecha de finalización</a:t>
          </a:r>
        </a:p>
      </dgm:t>
    </dgm:pt>
    <dgm:pt modelId="{27D6FFBF-DD44-C547-9F56-8A5E4EB28996}" type="par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B52CD110-2EB2-7C44-BF74-FC435482F6ED}" type="sib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9A379C43-F480-D547-8897-8A0D16C011BB}" type="asst">
      <dgm:prSet phldrT="[Texto]" custT="1"/>
      <dgm:spPr/>
      <dgm:t>
        <a:bodyPr/>
        <a:lstStyle/>
        <a:p>
          <a:r>
            <a:rPr lang="es-ES" sz="2400" b="1" dirty="0">
              <a:solidFill>
                <a:schemeClr val="tx1">
                  <a:lumMod val="75000"/>
                  <a:lumOff val="25000"/>
                </a:schemeClr>
              </a:solidFill>
              <a:latin typeface="Century Gothic"/>
              <a:cs typeface="Century Gothic"/>
            </a:rPr>
            <a:t>Canales de recepción</a:t>
          </a:r>
        </a:p>
      </dgm:t>
    </dgm:pt>
    <dgm:pt modelId="{BF367C2A-3752-4A47-ABD3-4CF361748499}" type="par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DA1111E4-DE8A-5841-81AB-1D70C7DAE75F}" type="sib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2F58A870-1856-534C-8E0A-CD4BA57E4FE5}">
      <dgm:prSet phldrT="[Texto]" custT="1"/>
      <dgm:spPr/>
      <dgm:t>
        <a:bodyPr/>
        <a:lstStyle/>
        <a:p>
          <a:r>
            <a:rPr lang="es-ES" sz="1800" dirty="0">
              <a:solidFill>
                <a:srgbClr val="FF0000"/>
              </a:solidFill>
              <a:latin typeface="Century Gothic"/>
              <a:cs typeface="Century Gothic"/>
            </a:rPr>
            <a:t>Encuesta de Participación Ciudadana</a:t>
          </a:r>
        </a:p>
      </dgm:t>
    </dgm:pt>
    <dgm:pt modelId="{8C530203-C177-1840-9235-27A350689D08}" type="parTrans" cxnId="{3F65906C-3541-D047-95AE-094CBDE676F6}">
      <dgm:prSet/>
      <dgm:spPr/>
      <dgm:t>
        <a:bodyPr/>
        <a:lstStyle/>
        <a:p>
          <a:endParaRPr lang="es-ES" sz="3200">
            <a:solidFill>
              <a:schemeClr val="tx1">
                <a:lumMod val="75000"/>
                <a:lumOff val="25000"/>
              </a:schemeClr>
            </a:solidFill>
            <a:latin typeface="Century Gothic"/>
            <a:cs typeface="Century Gothic"/>
          </a:endParaRPr>
        </a:p>
      </dgm:t>
    </dgm:pt>
    <dgm:pt modelId="{C9124FB4-2D4D-7C4A-86D4-22D21526164F}" type="sibTrans" cxnId="{3F65906C-3541-D047-95AE-094CBDE676F6}">
      <dgm:prSet/>
      <dgm:spPr/>
      <dgm:t>
        <a:bodyPr/>
        <a:lstStyle/>
        <a:p>
          <a:endParaRPr lang="es-ES" sz="3200">
            <a:solidFill>
              <a:schemeClr val="tx1">
                <a:lumMod val="75000"/>
                <a:lumOff val="25000"/>
              </a:schemeClr>
            </a:solidFill>
            <a:latin typeface="Century Gothic"/>
            <a:cs typeface="Century Gothic"/>
          </a:endParaRPr>
        </a:p>
      </dgm:t>
    </dgm:pt>
    <dgm:pt modelId="{279CC453-9AE1-F54A-AA32-5A2141B93499}">
      <dgm:prSet phldrT="[Texto]" custT="1"/>
      <dgm:spPr/>
      <dgm:t>
        <a:bodyPr/>
        <a:lstStyle/>
        <a:p>
          <a:r>
            <a:rPr lang="es-ES" sz="2000" dirty="0">
              <a:solidFill>
                <a:srgbClr val="FF0000"/>
              </a:solidFill>
              <a:latin typeface="Century Gothic"/>
              <a:cs typeface="Century Gothic"/>
            </a:rPr>
            <a:t>Presencial</a:t>
          </a:r>
        </a:p>
      </dgm:t>
    </dgm:pt>
    <dgm:pt modelId="{24D40FC0-65C1-6542-B7BD-1F9E85745B53}" type="parTrans" cxnId="{414CE71C-BEDD-9E4A-A119-4E7E047DD79D}">
      <dgm:prSet/>
      <dgm:spPr/>
      <dgm:t>
        <a:bodyPr/>
        <a:lstStyle/>
        <a:p>
          <a:endParaRPr lang="es-ES" sz="3200">
            <a:solidFill>
              <a:schemeClr val="tx1">
                <a:lumMod val="75000"/>
                <a:lumOff val="25000"/>
              </a:schemeClr>
            </a:solidFill>
            <a:latin typeface="Century Gothic"/>
            <a:cs typeface="Century Gothic"/>
          </a:endParaRPr>
        </a:p>
      </dgm:t>
    </dgm:pt>
    <dgm:pt modelId="{57E78266-6916-A94C-B514-746D4BCADFEE}" type="sibTrans" cxnId="{414CE71C-BEDD-9E4A-A119-4E7E047DD79D}">
      <dgm:prSet/>
      <dgm:spPr/>
      <dgm:t>
        <a:bodyPr/>
        <a:lstStyle/>
        <a:p>
          <a:endParaRPr lang="es-ES" sz="3200">
            <a:solidFill>
              <a:schemeClr val="tx1">
                <a:lumMod val="75000"/>
                <a:lumOff val="25000"/>
              </a:schemeClr>
            </a:solidFill>
            <a:latin typeface="Century Gothic"/>
            <a:cs typeface="Century Gothic"/>
          </a:endParaRPr>
        </a:p>
      </dgm:t>
    </dgm:pt>
    <dgm:pt modelId="{791E7BBF-A474-C84F-8530-EC158198FB4B}">
      <dgm:prSet phldrT="[Texto]" custT="1"/>
      <dgm:spPr/>
      <dgm:t>
        <a:bodyPr/>
        <a:lstStyle/>
        <a:p>
          <a:r>
            <a:rPr lang="es-ES" sz="1800" dirty="0">
              <a:solidFill>
                <a:srgbClr val="FF0000"/>
              </a:solidFill>
              <a:latin typeface="Century Gothic"/>
              <a:cs typeface="Century Gothic"/>
            </a:rPr>
            <a:t>21/02/2018 en Norte de Santander y 14/02/2018 en Santander </a:t>
          </a:r>
        </a:p>
      </dgm:t>
    </dgm:pt>
    <dgm:pt modelId="{DB6768E8-ED1C-8146-810C-557BD9449728}" type="par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4B8D1154-3FE2-7543-B192-5A05803AD7EA}" type="sib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584954D9-B1E4-4F56-A3E2-0DC9CC8E6361}">
      <dgm:prSet phldrT="[Texto]" custT="1"/>
      <dgm:spPr/>
      <dgm:t>
        <a:bodyPr/>
        <a:lstStyle/>
        <a:p>
          <a:r>
            <a:rPr lang="es-ES" sz="2000" dirty="0">
              <a:solidFill>
                <a:srgbClr val="FF0000"/>
              </a:solidFill>
              <a:latin typeface="Century Gothic"/>
              <a:cs typeface="Century Gothic"/>
            </a:rPr>
            <a:t>Streaming</a:t>
          </a:r>
        </a:p>
      </dgm:t>
    </dgm:pt>
    <dgm:pt modelId="{E7AE0274-EC5B-4101-A3D5-01B1A7108B7C}" type="parTrans" cxnId="{84044A97-5AEE-49E0-B2A8-BCFF70EC6291}">
      <dgm:prSet/>
      <dgm:spPr/>
      <dgm:t>
        <a:bodyPr/>
        <a:lstStyle/>
        <a:p>
          <a:endParaRPr lang="es-ES"/>
        </a:p>
      </dgm:t>
    </dgm:pt>
    <dgm:pt modelId="{6CB1918C-81CF-4F9E-A146-B62FF52153CA}" type="sibTrans" cxnId="{84044A97-5AEE-49E0-B2A8-BCFF70EC6291}">
      <dgm:prSet/>
      <dgm:spPr/>
      <dgm:t>
        <a:bodyPr/>
        <a:lstStyle/>
        <a:p>
          <a:endParaRPr lang="es-ES"/>
        </a:p>
      </dgm:t>
    </dgm:pt>
    <dgm:pt modelId="{71E2F7B3-6092-BC42-9E14-ED1EC4724099}" type="pres">
      <dgm:prSet presAssocID="{3F14E35D-A4F9-C64E-BA63-F79BD3E30231}" presName="Name0" presStyleCnt="0">
        <dgm:presLayoutVars>
          <dgm:orgChart val="1"/>
          <dgm:chPref val="1"/>
          <dgm:dir/>
          <dgm:animOne val="branch"/>
          <dgm:animLvl val="lvl"/>
          <dgm:resizeHandles/>
        </dgm:presLayoutVars>
      </dgm:prSet>
      <dgm:spPr/>
    </dgm:pt>
    <dgm:pt modelId="{62748A67-377D-FA48-A802-B52FAF7A1F94}" type="pres">
      <dgm:prSet presAssocID="{ED44E6B1-AB73-014B-9BA9-8EA9F0CDBBCE}" presName="hierRoot1" presStyleCnt="0">
        <dgm:presLayoutVars>
          <dgm:hierBranch val="init"/>
        </dgm:presLayoutVars>
      </dgm:prSet>
      <dgm:spPr/>
    </dgm:pt>
    <dgm:pt modelId="{CBA32EE7-3A2A-DC45-80ED-ADE2A473BB8D}" type="pres">
      <dgm:prSet presAssocID="{ED44E6B1-AB73-014B-9BA9-8EA9F0CDBBCE}" presName="rootComposite1" presStyleCnt="0"/>
      <dgm:spPr/>
    </dgm:pt>
    <dgm:pt modelId="{16AA9619-8027-7448-9B5F-F09BB7415BBC}" type="pres">
      <dgm:prSet presAssocID="{ED44E6B1-AB73-014B-9BA9-8EA9F0CDBBCE}" presName="rootText1" presStyleLbl="alignAcc1" presStyleIdx="0" presStyleCnt="0" custScaleX="133871" custLinFactY="-53283" custLinFactNeighborX="34095" custLinFactNeighborY="-100000">
        <dgm:presLayoutVars>
          <dgm:chPref val="3"/>
        </dgm:presLayoutVars>
      </dgm:prSet>
      <dgm:spPr/>
    </dgm:pt>
    <dgm:pt modelId="{C635BD94-BBC8-0844-832C-568926F9C5F1}" type="pres">
      <dgm:prSet presAssocID="{ED44E6B1-AB73-014B-9BA9-8EA9F0CDBBCE}" presName="topArc1" presStyleLbl="parChTrans1D1" presStyleIdx="0" presStyleCnt="12"/>
      <dgm:spPr/>
    </dgm:pt>
    <dgm:pt modelId="{C4B7E8DB-561B-F143-84E1-98A605156ABF}" type="pres">
      <dgm:prSet presAssocID="{ED44E6B1-AB73-014B-9BA9-8EA9F0CDBBCE}" presName="bottomArc1" presStyleLbl="parChTrans1D1" presStyleIdx="1" presStyleCnt="12"/>
      <dgm:spPr/>
    </dgm:pt>
    <dgm:pt modelId="{21939A10-52C2-D04E-9C99-0369DDB0F683}" type="pres">
      <dgm:prSet presAssocID="{ED44E6B1-AB73-014B-9BA9-8EA9F0CDBBCE}" presName="topConnNode1" presStyleLbl="node1" presStyleIdx="0" presStyleCnt="0"/>
      <dgm:spPr/>
    </dgm:pt>
    <dgm:pt modelId="{46970119-35B6-9944-B7EB-261AC2AB0635}" type="pres">
      <dgm:prSet presAssocID="{ED44E6B1-AB73-014B-9BA9-8EA9F0CDBBCE}" presName="hierChild2" presStyleCnt="0"/>
      <dgm:spPr/>
    </dgm:pt>
    <dgm:pt modelId="{07380D7F-603E-C543-8441-51E95CC4AA49}" type="pres">
      <dgm:prSet presAssocID="{DB6768E8-ED1C-8146-810C-557BD9449728}" presName="Name28" presStyleLbl="parChTrans1D2" presStyleIdx="0" presStyleCnt="4"/>
      <dgm:spPr/>
    </dgm:pt>
    <dgm:pt modelId="{B205BA21-0741-0543-BFF1-401B9C47BC3A}" type="pres">
      <dgm:prSet presAssocID="{791E7BBF-A474-C84F-8530-EC158198FB4B}" presName="hierRoot2" presStyleCnt="0">
        <dgm:presLayoutVars>
          <dgm:hierBranch val="init"/>
        </dgm:presLayoutVars>
      </dgm:prSet>
      <dgm:spPr/>
    </dgm:pt>
    <dgm:pt modelId="{0C09EDD9-9A86-274E-95EC-E24490E216CF}" type="pres">
      <dgm:prSet presAssocID="{791E7BBF-A474-C84F-8530-EC158198FB4B}" presName="rootComposite2" presStyleCnt="0"/>
      <dgm:spPr/>
    </dgm:pt>
    <dgm:pt modelId="{C40233D5-F58E-B242-89DF-C61FBB6BC87D}" type="pres">
      <dgm:prSet presAssocID="{791E7BBF-A474-C84F-8530-EC158198FB4B}" presName="rootText2" presStyleLbl="alignAcc1" presStyleIdx="0" presStyleCnt="0" custScaleX="171184">
        <dgm:presLayoutVars>
          <dgm:chPref val="3"/>
        </dgm:presLayoutVars>
      </dgm:prSet>
      <dgm:spPr/>
    </dgm:pt>
    <dgm:pt modelId="{AA5AAF57-EAF1-774F-BAB8-C892BD7BAE4F}" type="pres">
      <dgm:prSet presAssocID="{791E7BBF-A474-C84F-8530-EC158198FB4B}" presName="topArc2" presStyleLbl="parChTrans1D1" presStyleIdx="2" presStyleCnt="12"/>
      <dgm:spPr/>
    </dgm:pt>
    <dgm:pt modelId="{7B2BCC02-4250-454A-A287-60E9E9DD300E}" type="pres">
      <dgm:prSet presAssocID="{791E7BBF-A474-C84F-8530-EC158198FB4B}" presName="bottomArc2" presStyleLbl="parChTrans1D1" presStyleIdx="3" presStyleCnt="12"/>
      <dgm:spPr/>
    </dgm:pt>
    <dgm:pt modelId="{6F81D900-5EA8-2747-9628-521022CDA5F6}" type="pres">
      <dgm:prSet presAssocID="{791E7BBF-A474-C84F-8530-EC158198FB4B}" presName="topConnNode2" presStyleLbl="node2" presStyleIdx="0" presStyleCnt="0"/>
      <dgm:spPr/>
    </dgm:pt>
    <dgm:pt modelId="{379B7A03-6F16-D643-9016-23B5507512B9}" type="pres">
      <dgm:prSet presAssocID="{791E7BBF-A474-C84F-8530-EC158198FB4B}" presName="hierChild4" presStyleCnt="0"/>
      <dgm:spPr/>
    </dgm:pt>
    <dgm:pt modelId="{F820587D-909E-034B-A88A-13F68972075E}" type="pres">
      <dgm:prSet presAssocID="{791E7BBF-A474-C84F-8530-EC158198FB4B}" presName="hierChild5" presStyleCnt="0"/>
      <dgm:spPr/>
    </dgm:pt>
    <dgm:pt modelId="{89F8B648-4FAE-6646-9B18-11F51BF6DFD4}" type="pres">
      <dgm:prSet presAssocID="{ED44E6B1-AB73-014B-9BA9-8EA9F0CDBBCE}" presName="hierChild3" presStyleCnt="0"/>
      <dgm:spPr/>
    </dgm:pt>
    <dgm:pt modelId="{5E75E796-C125-454C-A36D-C47EBEBDD1E8}" type="pres">
      <dgm:prSet presAssocID="{9A379C43-F480-D547-8897-8A0D16C011BB}" presName="hierRoot1" presStyleCnt="0">
        <dgm:presLayoutVars>
          <dgm:hierBranch val="init"/>
        </dgm:presLayoutVars>
      </dgm:prSet>
      <dgm:spPr/>
    </dgm:pt>
    <dgm:pt modelId="{0F926550-4010-D548-A931-8402A2197847}" type="pres">
      <dgm:prSet presAssocID="{9A379C43-F480-D547-8897-8A0D16C011BB}" presName="rootComposite1" presStyleCnt="0"/>
      <dgm:spPr/>
    </dgm:pt>
    <dgm:pt modelId="{4C7DDC2B-0DD3-8646-ABF6-1DD4C6614F24}" type="pres">
      <dgm:prSet presAssocID="{9A379C43-F480-D547-8897-8A0D16C011BB}" presName="rootText1" presStyleLbl="alignAcc1" presStyleIdx="0" presStyleCnt="0" custLinFactY="-83939" custLinFactNeighborX="-11709" custLinFactNeighborY="-100000">
        <dgm:presLayoutVars>
          <dgm:chPref val="3"/>
        </dgm:presLayoutVars>
      </dgm:prSet>
      <dgm:spPr/>
    </dgm:pt>
    <dgm:pt modelId="{F5E0785F-C178-3141-8560-05280FCC02F2}" type="pres">
      <dgm:prSet presAssocID="{9A379C43-F480-D547-8897-8A0D16C011BB}" presName="topArc1" presStyleLbl="parChTrans1D1" presStyleIdx="4" presStyleCnt="12"/>
      <dgm:spPr/>
    </dgm:pt>
    <dgm:pt modelId="{97B69406-47C6-A141-A08D-1D3603BC2311}" type="pres">
      <dgm:prSet presAssocID="{9A379C43-F480-D547-8897-8A0D16C011BB}" presName="bottomArc1" presStyleLbl="parChTrans1D1" presStyleIdx="5" presStyleCnt="12"/>
      <dgm:spPr/>
    </dgm:pt>
    <dgm:pt modelId="{30021C9B-C7D2-7C44-93A9-7D27F2315C2F}" type="pres">
      <dgm:prSet presAssocID="{9A379C43-F480-D547-8897-8A0D16C011BB}" presName="topConnNode1" presStyleLbl="asst0" presStyleIdx="0" presStyleCnt="0"/>
      <dgm:spPr/>
    </dgm:pt>
    <dgm:pt modelId="{74D8884F-8CD2-F843-9E15-A0D9FA684C79}" type="pres">
      <dgm:prSet presAssocID="{9A379C43-F480-D547-8897-8A0D16C011BB}" presName="hierChild2" presStyleCnt="0"/>
      <dgm:spPr/>
    </dgm:pt>
    <dgm:pt modelId="{15A11A9A-F0C6-4649-9217-5515AF013A50}" type="pres">
      <dgm:prSet presAssocID="{8C530203-C177-1840-9235-27A350689D08}" presName="Name28" presStyleLbl="parChTrans1D2" presStyleIdx="1" presStyleCnt="4"/>
      <dgm:spPr/>
    </dgm:pt>
    <dgm:pt modelId="{31870E1B-A78E-5940-92A1-21513BB0E6BF}" type="pres">
      <dgm:prSet presAssocID="{2F58A870-1856-534C-8E0A-CD4BA57E4FE5}" presName="hierRoot2" presStyleCnt="0">
        <dgm:presLayoutVars>
          <dgm:hierBranch val="init"/>
        </dgm:presLayoutVars>
      </dgm:prSet>
      <dgm:spPr/>
    </dgm:pt>
    <dgm:pt modelId="{F22A6882-7DBB-7C49-B9AE-8FB19B633704}" type="pres">
      <dgm:prSet presAssocID="{2F58A870-1856-534C-8E0A-CD4BA57E4FE5}" presName="rootComposite2" presStyleCnt="0"/>
      <dgm:spPr/>
    </dgm:pt>
    <dgm:pt modelId="{3E26C303-0E08-904E-91E0-A48082DCDF42}" type="pres">
      <dgm:prSet presAssocID="{2F58A870-1856-534C-8E0A-CD4BA57E4FE5}" presName="rootText2" presStyleLbl="alignAcc1" presStyleIdx="0" presStyleCnt="0">
        <dgm:presLayoutVars>
          <dgm:chPref val="3"/>
        </dgm:presLayoutVars>
      </dgm:prSet>
      <dgm:spPr/>
    </dgm:pt>
    <dgm:pt modelId="{3A5640E4-5522-0B40-AE57-BA98A300423B}" type="pres">
      <dgm:prSet presAssocID="{2F58A870-1856-534C-8E0A-CD4BA57E4FE5}" presName="topArc2" presStyleLbl="parChTrans1D1" presStyleIdx="6" presStyleCnt="12"/>
      <dgm:spPr/>
    </dgm:pt>
    <dgm:pt modelId="{C0DDB4D9-3CCF-4F4F-8AF0-DADDABE619F9}" type="pres">
      <dgm:prSet presAssocID="{2F58A870-1856-534C-8E0A-CD4BA57E4FE5}" presName="bottomArc2" presStyleLbl="parChTrans1D1" presStyleIdx="7" presStyleCnt="12"/>
      <dgm:spPr/>
    </dgm:pt>
    <dgm:pt modelId="{8C2C6230-8858-2341-B7A0-B81F3E855DA0}" type="pres">
      <dgm:prSet presAssocID="{2F58A870-1856-534C-8E0A-CD4BA57E4FE5}" presName="topConnNode2" presStyleLbl="node2" presStyleIdx="0" presStyleCnt="0"/>
      <dgm:spPr/>
    </dgm:pt>
    <dgm:pt modelId="{8783D474-FD82-DD4A-A847-DACAD639A027}" type="pres">
      <dgm:prSet presAssocID="{2F58A870-1856-534C-8E0A-CD4BA57E4FE5}" presName="hierChild4" presStyleCnt="0"/>
      <dgm:spPr/>
    </dgm:pt>
    <dgm:pt modelId="{E52B1625-AC70-E148-951B-D780DB5DF7D4}" type="pres">
      <dgm:prSet presAssocID="{2F58A870-1856-534C-8E0A-CD4BA57E4FE5}" presName="hierChild5" presStyleCnt="0"/>
      <dgm:spPr/>
    </dgm:pt>
    <dgm:pt modelId="{A70879B7-C8CB-BF48-92C3-DBB2A4F9AE83}" type="pres">
      <dgm:prSet presAssocID="{24D40FC0-65C1-6542-B7BD-1F9E85745B53}" presName="Name28" presStyleLbl="parChTrans1D2" presStyleIdx="2" presStyleCnt="4"/>
      <dgm:spPr/>
    </dgm:pt>
    <dgm:pt modelId="{19A6394F-B4A2-234C-859C-AD478D078E24}" type="pres">
      <dgm:prSet presAssocID="{279CC453-9AE1-F54A-AA32-5A2141B93499}" presName="hierRoot2" presStyleCnt="0">
        <dgm:presLayoutVars>
          <dgm:hierBranch val="init"/>
        </dgm:presLayoutVars>
      </dgm:prSet>
      <dgm:spPr/>
    </dgm:pt>
    <dgm:pt modelId="{CD281404-1240-2147-B480-E973D68BD0C3}" type="pres">
      <dgm:prSet presAssocID="{279CC453-9AE1-F54A-AA32-5A2141B93499}" presName="rootComposite2" presStyleCnt="0"/>
      <dgm:spPr/>
    </dgm:pt>
    <dgm:pt modelId="{4825EBD1-E01A-D749-819F-6D46FBEB8AC3}" type="pres">
      <dgm:prSet presAssocID="{279CC453-9AE1-F54A-AA32-5A2141B93499}" presName="rootText2" presStyleLbl="alignAcc1" presStyleIdx="0" presStyleCnt="0">
        <dgm:presLayoutVars>
          <dgm:chPref val="3"/>
        </dgm:presLayoutVars>
      </dgm:prSet>
      <dgm:spPr/>
    </dgm:pt>
    <dgm:pt modelId="{1EA665B7-768E-1F4F-B9FC-D368EB114D8E}" type="pres">
      <dgm:prSet presAssocID="{279CC453-9AE1-F54A-AA32-5A2141B93499}" presName="topArc2" presStyleLbl="parChTrans1D1" presStyleIdx="8" presStyleCnt="12"/>
      <dgm:spPr/>
    </dgm:pt>
    <dgm:pt modelId="{2A0FFB8A-B43A-8048-B165-3BE51FE548B4}" type="pres">
      <dgm:prSet presAssocID="{279CC453-9AE1-F54A-AA32-5A2141B93499}" presName="bottomArc2" presStyleLbl="parChTrans1D1" presStyleIdx="9" presStyleCnt="12"/>
      <dgm:spPr/>
    </dgm:pt>
    <dgm:pt modelId="{33856ABD-FE89-0A47-8127-DEB52D7BDD06}" type="pres">
      <dgm:prSet presAssocID="{279CC453-9AE1-F54A-AA32-5A2141B93499}" presName="topConnNode2" presStyleLbl="node2" presStyleIdx="0" presStyleCnt="0"/>
      <dgm:spPr/>
    </dgm:pt>
    <dgm:pt modelId="{8092BCE0-B509-7343-8962-8D88585B5F60}" type="pres">
      <dgm:prSet presAssocID="{279CC453-9AE1-F54A-AA32-5A2141B93499}" presName="hierChild4" presStyleCnt="0"/>
      <dgm:spPr/>
    </dgm:pt>
    <dgm:pt modelId="{06611A66-D228-014B-98F0-393DFF997768}" type="pres">
      <dgm:prSet presAssocID="{279CC453-9AE1-F54A-AA32-5A2141B93499}" presName="hierChild5" presStyleCnt="0"/>
      <dgm:spPr/>
    </dgm:pt>
    <dgm:pt modelId="{3BD67F2F-327F-48AF-9006-2861B29703ED}" type="pres">
      <dgm:prSet presAssocID="{E7AE0274-EC5B-4101-A3D5-01B1A7108B7C}" presName="Name28" presStyleLbl="parChTrans1D2" presStyleIdx="3" presStyleCnt="4"/>
      <dgm:spPr/>
    </dgm:pt>
    <dgm:pt modelId="{27738400-CB66-4EB3-BB88-0E6B55C89EC8}" type="pres">
      <dgm:prSet presAssocID="{584954D9-B1E4-4F56-A3E2-0DC9CC8E6361}" presName="hierRoot2" presStyleCnt="0">
        <dgm:presLayoutVars>
          <dgm:hierBranch val="init"/>
        </dgm:presLayoutVars>
      </dgm:prSet>
      <dgm:spPr/>
    </dgm:pt>
    <dgm:pt modelId="{BFAACABE-E412-4D06-9645-A36CFA84718C}" type="pres">
      <dgm:prSet presAssocID="{584954D9-B1E4-4F56-A3E2-0DC9CC8E6361}" presName="rootComposite2" presStyleCnt="0"/>
      <dgm:spPr/>
    </dgm:pt>
    <dgm:pt modelId="{AE432A0C-8807-40A1-A2A5-76FF0D39D65C}" type="pres">
      <dgm:prSet presAssocID="{584954D9-B1E4-4F56-A3E2-0DC9CC8E6361}" presName="rootText2" presStyleLbl="alignAcc1" presStyleIdx="0" presStyleCnt="0">
        <dgm:presLayoutVars>
          <dgm:chPref val="3"/>
        </dgm:presLayoutVars>
      </dgm:prSet>
      <dgm:spPr/>
    </dgm:pt>
    <dgm:pt modelId="{558D77BA-AE70-41A0-B689-060A71F05BA3}" type="pres">
      <dgm:prSet presAssocID="{584954D9-B1E4-4F56-A3E2-0DC9CC8E6361}" presName="topArc2" presStyleLbl="parChTrans1D1" presStyleIdx="10" presStyleCnt="12"/>
      <dgm:spPr/>
    </dgm:pt>
    <dgm:pt modelId="{D7C1D634-C4D6-4806-8A32-8CBF5C1F1847}" type="pres">
      <dgm:prSet presAssocID="{584954D9-B1E4-4F56-A3E2-0DC9CC8E6361}" presName="bottomArc2" presStyleLbl="parChTrans1D1" presStyleIdx="11" presStyleCnt="12"/>
      <dgm:spPr/>
    </dgm:pt>
    <dgm:pt modelId="{5FD4F3F1-4F01-46C6-B8B8-8B0ABAFE1238}" type="pres">
      <dgm:prSet presAssocID="{584954D9-B1E4-4F56-A3E2-0DC9CC8E6361}" presName="topConnNode2" presStyleLbl="node2" presStyleIdx="0" presStyleCnt="0"/>
      <dgm:spPr/>
    </dgm:pt>
    <dgm:pt modelId="{D94BCEDB-10EA-47A9-BA17-3BEC3070EB3C}" type="pres">
      <dgm:prSet presAssocID="{584954D9-B1E4-4F56-A3E2-0DC9CC8E6361}" presName="hierChild4" presStyleCnt="0"/>
      <dgm:spPr/>
    </dgm:pt>
    <dgm:pt modelId="{E88507CA-4DE3-4261-B541-1D963F236B5F}" type="pres">
      <dgm:prSet presAssocID="{584954D9-B1E4-4F56-A3E2-0DC9CC8E6361}" presName="hierChild5" presStyleCnt="0"/>
      <dgm:spPr/>
    </dgm:pt>
    <dgm:pt modelId="{73E022C2-5D1D-294B-B270-2AAF49E38F69}" type="pres">
      <dgm:prSet presAssocID="{9A379C43-F480-D547-8897-8A0D16C011BB}" presName="hierChild3" presStyleCnt="0"/>
      <dgm:spPr/>
    </dgm:pt>
  </dgm:ptLst>
  <dgm:cxnLst>
    <dgm:cxn modelId="{E7668A07-B425-194F-8052-06604DBD2DC0}" type="presOf" srcId="{24D40FC0-65C1-6542-B7BD-1F9E85745B53}" destId="{A70879B7-C8CB-BF48-92C3-DBB2A4F9AE83}" srcOrd="0" destOrd="0" presId="urn:microsoft.com/office/officeart/2008/layout/HalfCircleOrganizationChart"/>
    <dgm:cxn modelId="{3B2BA807-7FBA-E542-8F45-17004C3003A1}" type="presOf" srcId="{9A379C43-F480-D547-8897-8A0D16C011BB}" destId="{30021C9B-C7D2-7C44-93A9-7D27F2315C2F}" srcOrd="1" destOrd="0" presId="urn:microsoft.com/office/officeart/2008/layout/HalfCircleOrganizationChart"/>
    <dgm:cxn modelId="{2BBEF619-02C0-41F0-9143-8B22BB8D8986}" type="presOf" srcId="{584954D9-B1E4-4F56-A3E2-0DC9CC8E6361}" destId="{AE432A0C-8807-40A1-A2A5-76FF0D39D65C}" srcOrd="0" destOrd="0" presId="urn:microsoft.com/office/officeart/2008/layout/HalfCircleOrganizationChart"/>
    <dgm:cxn modelId="{414CE71C-BEDD-9E4A-A119-4E7E047DD79D}" srcId="{9A379C43-F480-D547-8897-8A0D16C011BB}" destId="{279CC453-9AE1-F54A-AA32-5A2141B93499}" srcOrd="1" destOrd="0" parTransId="{24D40FC0-65C1-6542-B7BD-1F9E85745B53}" sibTransId="{57E78266-6916-A94C-B514-746D4BCADFEE}"/>
    <dgm:cxn modelId="{893A2634-DD55-424E-8070-F2F41C131CCF}" type="presOf" srcId="{8C530203-C177-1840-9235-27A350689D08}" destId="{15A11A9A-F0C6-4649-9217-5515AF013A50}" srcOrd="0" destOrd="0" presId="urn:microsoft.com/office/officeart/2008/layout/HalfCircleOrganizationChart"/>
    <dgm:cxn modelId="{A2C66345-A90D-DA43-95BF-1215B05E0765}" type="presOf" srcId="{9A379C43-F480-D547-8897-8A0D16C011BB}" destId="{4C7DDC2B-0DD3-8646-ABF6-1DD4C6614F24}" srcOrd="0" destOrd="0" presId="urn:microsoft.com/office/officeart/2008/layout/HalfCircleOrganizationChart"/>
    <dgm:cxn modelId="{F06BD766-BF81-A849-B309-EE5090735D50}" type="presOf" srcId="{ED44E6B1-AB73-014B-9BA9-8EA9F0CDBBCE}" destId="{21939A10-52C2-D04E-9C99-0369DDB0F683}" srcOrd="1" destOrd="0" presId="urn:microsoft.com/office/officeart/2008/layout/HalfCircleOrganizationChart"/>
    <dgm:cxn modelId="{C754074B-744B-1D41-8E73-9FF810F51A44}" type="presOf" srcId="{791E7BBF-A474-C84F-8530-EC158198FB4B}" destId="{C40233D5-F58E-B242-89DF-C61FBB6BC87D}" srcOrd="0" destOrd="0" presId="urn:microsoft.com/office/officeart/2008/layout/HalfCircleOrganizationChart"/>
    <dgm:cxn modelId="{3F65906C-3541-D047-95AE-094CBDE676F6}" srcId="{9A379C43-F480-D547-8897-8A0D16C011BB}" destId="{2F58A870-1856-534C-8E0A-CD4BA57E4FE5}" srcOrd="0" destOrd="0" parTransId="{8C530203-C177-1840-9235-27A350689D08}" sibTransId="{C9124FB4-2D4D-7C4A-86D4-22D21526164F}"/>
    <dgm:cxn modelId="{78A8B270-EB74-4D45-B9E3-D550199BDAF0}" type="presOf" srcId="{2F58A870-1856-534C-8E0A-CD4BA57E4FE5}" destId="{8C2C6230-8858-2341-B7A0-B81F3E855DA0}" srcOrd="1" destOrd="0" presId="urn:microsoft.com/office/officeart/2008/layout/HalfCircleOrganizationChart"/>
    <dgm:cxn modelId="{AA248D53-B6C0-4C8E-A0BE-9ABBD5436178}" type="presOf" srcId="{584954D9-B1E4-4F56-A3E2-0DC9CC8E6361}" destId="{5FD4F3F1-4F01-46C6-B8B8-8B0ABAFE1238}" srcOrd="1" destOrd="0" presId="urn:microsoft.com/office/officeart/2008/layout/HalfCircleOrganizationChart"/>
    <dgm:cxn modelId="{AA215259-94AC-2546-8B5F-B33C80E05C23}" type="presOf" srcId="{ED44E6B1-AB73-014B-9BA9-8EA9F0CDBBCE}" destId="{16AA9619-8027-7448-9B5F-F09BB7415BBC}" srcOrd="0" destOrd="0" presId="urn:microsoft.com/office/officeart/2008/layout/HalfCircleOrganizationChart"/>
    <dgm:cxn modelId="{6D71927C-A7B5-4A89-A546-D386F8CA9655}" type="presOf" srcId="{E7AE0274-EC5B-4101-A3D5-01B1A7108B7C}" destId="{3BD67F2F-327F-48AF-9006-2861B29703ED}" srcOrd="0" destOrd="0" presId="urn:microsoft.com/office/officeart/2008/layout/HalfCircleOrganizationChart"/>
    <dgm:cxn modelId="{21B5A087-3DCF-B04E-BB79-BA1FE91FC2E0}" srcId="{3F14E35D-A4F9-C64E-BA63-F79BD3E30231}" destId="{ED44E6B1-AB73-014B-9BA9-8EA9F0CDBBCE}" srcOrd="0" destOrd="0" parTransId="{27D6FFBF-DD44-C547-9F56-8A5E4EB28996}" sibTransId="{B52CD110-2EB2-7C44-BF74-FC435482F6ED}"/>
    <dgm:cxn modelId="{BD20F088-11D6-0C46-A898-D9A1DF2F82B9}" srcId="{3F14E35D-A4F9-C64E-BA63-F79BD3E30231}" destId="{9A379C43-F480-D547-8897-8A0D16C011BB}" srcOrd="1" destOrd="0" parTransId="{BF367C2A-3752-4A47-ABD3-4CF361748499}" sibTransId="{DA1111E4-DE8A-5841-81AB-1D70C7DAE75F}"/>
    <dgm:cxn modelId="{0F399090-7EF9-4349-8BD7-832F79D2FFAC}" type="presOf" srcId="{2F58A870-1856-534C-8E0A-CD4BA57E4FE5}" destId="{3E26C303-0E08-904E-91E0-A48082DCDF42}" srcOrd="0" destOrd="0" presId="urn:microsoft.com/office/officeart/2008/layout/HalfCircleOrganizationChart"/>
    <dgm:cxn modelId="{84044A97-5AEE-49E0-B2A8-BCFF70EC6291}" srcId="{9A379C43-F480-D547-8897-8A0D16C011BB}" destId="{584954D9-B1E4-4F56-A3E2-0DC9CC8E6361}" srcOrd="2" destOrd="0" parTransId="{E7AE0274-EC5B-4101-A3D5-01B1A7108B7C}" sibTransId="{6CB1918C-81CF-4F9E-A146-B62FF52153CA}"/>
    <dgm:cxn modelId="{F68C7698-0099-9B4C-9305-3DC45F34D0CD}" type="presOf" srcId="{279CC453-9AE1-F54A-AA32-5A2141B93499}" destId="{33856ABD-FE89-0A47-8127-DEB52D7BDD06}" srcOrd="1" destOrd="0" presId="urn:microsoft.com/office/officeart/2008/layout/HalfCircleOrganizationChart"/>
    <dgm:cxn modelId="{5D7EF29B-BF7D-B94C-9F89-13BD608EDFD6}" type="presOf" srcId="{3F14E35D-A4F9-C64E-BA63-F79BD3E30231}" destId="{71E2F7B3-6092-BC42-9E14-ED1EC4724099}" srcOrd="0" destOrd="0" presId="urn:microsoft.com/office/officeart/2008/layout/HalfCircleOrganizationChart"/>
    <dgm:cxn modelId="{EA5440AD-5B79-EF41-AE9A-729BE90E9C53}" type="presOf" srcId="{DB6768E8-ED1C-8146-810C-557BD9449728}" destId="{07380D7F-603E-C543-8441-51E95CC4AA49}" srcOrd="0" destOrd="0" presId="urn:microsoft.com/office/officeart/2008/layout/HalfCircleOrganizationChart"/>
    <dgm:cxn modelId="{930F12B8-6FB1-1443-AB99-AF9BF3783A93}" type="presOf" srcId="{791E7BBF-A474-C84F-8530-EC158198FB4B}" destId="{6F81D900-5EA8-2747-9628-521022CDA5F6}" srcOrd="1" destOrd="0" presId="urn:microsoft.com/office/officeart/2008/layout/HalfCircleOrganizationChart"/>
    <dgm:cxn modelId="{698231C8-11FC-F14A-BF34-DC7D08983EE9}" srcId="{ED44E6B1-AB73-014B-9BA9-8EA9F0CDBBCE}" destId="{791E7BBF-A474-C84F-8530-EC158198FB4B}" srcOrd="0" destOrd="0" parTransId="{DB6768E8-ED1C-8146-810C-557BD9449728}" sibTransId="{4B8D1154-3FE2-7543-B192-5A05803AD7EA}"/>
    <dgm:cxn modelId="{41587ECD-8DA9-BC40-8BF7-11BDCC16CAE8}" type="presOf" srcId="{279CC453-9AE1-F54A-AA32-5A2141B93499}" destId="{4825EBD1-E01A-D749-819F-6D46FBEB8AC3}" srcOrd="0" destOrd="0" presId="urn:microsoft.com/office/officeart/2008/layout/HalfCircleOrganizationChart"/>
    <dgm:cxn modelId="{EC548460-FB35-CE42-8BDD-A96A3DAEB0CD}" type="presParOf" srcId="{71E2F7B3-6092-BC42-9E14-ED1EC4724099}" destId="{62748A67-377D-FA48-A802-B52FAF7A1F94}" srcOrd="0" destOrd="0" presId="urn:microsoft.com/office/officeart/2008/layout/HalfCircleOrganizationChart"/>
    <dgm:cxn modelId="{27135FAD-AB8D-C24E-9D36-357E084179F2}" type="presParOf" srcId="{62748A67-377D-FA48-A802-B52FAF7A1F94}" destId="{CBA32EE7-3A2A-DC45-80ED-ADE2A473BB8D}" srcOrd="0" destOrd="0" presId="urn:microsoft.com/office/officeart/2008/layout/HalfCircleOrganizationChart"/>
    <dgm:cxn modelId="{90BE6161-08EE-8A48-A543-425112AF5B3B}" type="presParOf" srcId="{CBA32EE7-3A2A-DC45-80ED-ADE2A473BB8D}" destId="{16AA9619-8027-7448-9B5F-F09BB7415BBC}" srcOrd="0" destOrd="0" presId="urn:microsoft.com/office/officeart/2008/layout/HalfCircleOrganizationChart"/>
    <dgm:cxn modelId="{49F5EB69-D55C-1142-A2ED-7F600C991A8A}" type="presParOf" srcId="{CBA32EE7-3A2A-DC45-80ED-ADE2A473BB8D}" destId="{C635BD94-BBC8-0844-832C-568926F9C5F1}" srcOrd="1" destOrd="0" presId="urn:microsoft.com/office/officeart/2008/layout/HalfCircleOrganizationChart"/>
    <dgm:cxn modelId="{EE35C13E-924E-D14A-96B6-93D3C938762F}" type="presParOf" srcId="{CBA32EE7-3A2A-DC45-80ED-ADE2A473BB8D}" destId="{C4B7E8DB-561B-F143-84E1-98A605156ABF}" srcOrd="2" destOrd="0" presId="urn:microsoft.com/office/officeart/2008/layout/HalfCircleOrganizationChart"/>
    <dgm:cxn modelId="{98D1B356-9B49-A24D-87E7-24696AFF8DF5}" type="presParOf" srcId="{CBA32EE7-3A2A-DC45-80ED-ADE2A473BB8D}" destId="{21939A10-52C2-D04E-9C99-0369DDB0F683}" srcOrd="3" destOrd="0" presId="urn:microsoft.com/office/officeart/2008/layout/HalfCircleOrganizationChart"/>
    <dgm:cxn modelId="{FD0D564C-25F5-5B4C-9BAC-7D6ED190FF85}" type="presParOf" srcId="{62748A67-377D-FA48-A802-B52FAF7A1F94}" destId="{46970119-35B6-9944-B7EB-261AC2AB0635}" srcOrd="1" destOrd="0" presId="urn:microsoft.com/office/officeart/2008/layout/HalfCircleOrganizationChart"/>
    <dgm:cxn modelId="{9ECC28D8-0806-C546-8CE6-D4C780454474}" type="presParOf" srcId="{46970119-35B6-9944-B7EB-261AC2AB0635}" destId="{07380D7F-603E-C543-8441-51E95CC4AA49}" srcOrd="0" destOrd="0" presId="urn:microsoft.com/office/officeart/2008/layout/HalfCircleOrganizationChart"/>
    <dgm:cxn modelId="{F5244421-0701-E544-802B-C79C008F582A}" type="presParOf" srcId="{46970119-35B6-9944-B7EB-261AC2AB0635}" destId="{B205BA21-0741-0543-BFF1-401B9C47BC3A}" srcOrd="1" destOrd="0" presId="urn:microsoft.com/office/officeart/2008/layout/HalfCircleOrganizationChart"/>
    <dgm:cxn modelId="{A76D5648-8073-CF49-B342-81AB645757E5}" type="presParOf" srcId="{B205BA21-0741-0543-BFF1-401B9C47BC3A}" destId="{0C09EDD9-9A86-274E-95EC-E24490E216CF}" srcOrd="0" destOrd="0" presId="urn:microsoft.com/office/officeart/2008/layout/HalfCircleOrganizationChart"/>
    <dgm:cxn modelId="{B7756400-8B7D-A240-902F-08D3DE94E704}" type="presParOf" srcId="{0C09EDD9-9A86-274E-95EC-E24490E216CF}" destId="{C40233D5-F58E-B242-89DF-C61FBB6BC87D}" srcOrd="0" destOrd="0" presId="urn:microsoft.com/office/officeart/2008/layout/HalfCircleOrganizationChart"/>
    <dgm:cxn modelId="{500C994F-A807-1D43-BB83-FA39884907B5}" type="presParOf" srcId="{0C09EDD9-9A86-274E-95EC-E24490E216CF}" destId="{AA5AAF57-EAF1-774F-BAB8-C892BD7BAE4F}" srcOrd="1" destOrd="0" presId="urn:microsoft.com/office/officeart/2008/layout/HalfCircleOrganizationChart"/>
    <dgm:cxn modelId="{94CA804F-2660-274F-A92C-6FA200F10257}" type="presParOf" srcId="{0C09EDD9-9A86-274E-95EC-E24490E216CF}" destId="{7B2BCC02-4250-454A-A287-60E9E9DD300E}" srcOrd="2" destOrd="0" presId="urn:microsoft.com/office/officeart/2008/layout/HalfCircleOrganizationChart"/>
    <dgm:cxn modelId="{167E1B2D-6E51-DF4D-A705-14581832748B}" type="presParOf" srcId="{0C09EDD9-9A86-274E-95EC-E24490E216CF}" destId="{6F81D900-5EA8-2747-9628-521022CDA5F6}" srcOrd="3" destOrd="0" presId="urn:microsoft.com/office/officeart/2008/layout/HalfCircleOrganizationChart"/>
    <dgm:cxn modelId="{6EB9E3F5-FD4C-C54B-A85C-8E2FC1952F42}" type="presParOf" srcId="{B205BA21-0741-0543-BFF1-401B9C47BC3A}" destId="{379B7A03-6F16-D643-9016-23B5507512B9}" srcOrd="1" destOrd="0" presId="urn:microsoft.com/office/officeart/2008/layout/HalfCircleOrganizationChart"/>
    <dgm:cxn modelId="{E1A15806-882C-BB40-9F56-980CF0593437}" type="presParOf" srcId="{B205BA21-0741-0543-BFF1-401B9C47BC3A}" destId="{F820587D-909E-034B-A88A-13F68972075E}" srcOrd="2" destOrd="0" presId="urn:microsoft.com/office/officeart/2008/layout/HalfCircleOrganizationChart"/>
    <dgm:cxn modelId="{0D6181A2-9142-B64D-83F1-D19391B2E25E}" type="presParOf" srcId="{62748A67-377D-FA48-A802-B52FAF7A1F94}" destId="{89F8B648-4FAE-6646-9B18-11F51BF6DFD4}" srcOrd="2" destOrd="0" presId="urn:microsoft.com/office/officeart/2008/layout/HalfCircleOrganizationChart"/>
    <dgm:cxn modelId="{78F389CB-D572-1545-A60B-EA1753539245}" type="presParOf" srcId="{71E2F7B3-6092-BC42-9E14-ED1EC4724099}" destId="{5E75E796-C125-454C-A36D-C47EBEBDD1E8}" srcOrd="1" destOrd="0" presId="urn:microsoft.com/office/officeart/2008/layout/HalfCircleOrganizationChart"/>
    <dgm:cxn modelId="{CA8C022D-0E5F-7849-883C-9B61EDB19346}" type="presParOf" srcId="{5E75E796-C125-454C-A36D-C47EBEBDD1E8}" destId="{0F926550-4010-D548-A931-8402A2197847}" srcOrd="0" destOrd="0" presId="urn:microsoft.com/office/officeart/2008/layout/HalfCircleOrganizationChart"/>
    <dgm:cxn modelId="{ED6D949F-8562-3B4A-9D00-8383DB43D26F}" type="presParOf" srcId="{0F926550-4010-D548-A931-8402A2197847}" destId="{4C7DDC2B-0DD3-8646-ABF6-1DD4C6614F24}" srcOrd="0" destOrd="0" presId="urn:microsoft.com/office/officeart/2008/layout/HalfCircleOrganizationChart"/>
    <dgm:cxn modelId="{FFF2C09D-4E33-7742-9048-7FEC8147EB27}" type="presParOf" srcId="{0F926550-4010-D548-A931-8402A2197847}" destId="{F5E0785F-C178-3141-8560-05280FCC02F2}" srcOrd="1" destOrd="0" presId="urn:microsoft.com/office/officeart/2008/layout/HalfCircleOrganizationChart"/>
    <dgm:cxn modelId="{151EACA6-AACE-8144-AFFB-2463844704E0}" type="presParOf" srcId="{0F926550-4010-D548-A931-8402A2197847}" destId="{97B69406-47C6-A141-A08D-1D3603BC2311}" srcOrd="2" destOrd="0" presId="urn:microsoft.com/office/officeart/2008/layout/HalfCircleOrganizationChart"/>
    <dgm:cxn modelId="{D20AC20A-5015-D24C-9F33-62C7D4EB2DAD}" type="presParOf" srcId="{0F926550-4010-D548-A931-8402A2197847}" destId="{30021C9B-C7D2-7C44-93A9-7D27F2315C2F}" srcOrd="3" destOrd="0" presId="urn:microsoft.com/office/officeart/2008/layout/HalfCircleOrganizationChart"/>
    <dgm:cxn modelId="{21B154ED-EBD4-1141-894F-CB647C2D3908}" type="presParOf" srcId="{5E75E796-C125-454C-A36D-C47EBEBDD1E8}" destId="{74D8884F-8CD2-F843-9E15-A0D9FA684C79}" srcOrd="1" destOrd="0" presId="urn:microsoft.com/office/officeart/2008/layout/HalfCircleOrganizationChart"/>
    <dgm:cxn modelId="{EAFC3F76-0CEB-4E48-9FA5-4E78B69BC7C7}" type="presParOf" srcId="{74D8884F-8CD2-F843-9E15-A0D9FA684C79}" destId="{15A11A9A-F0C6-4649-9217-5515AF013A50}" srcOrd="0" destOrd="0" presId="urn:microsoft.com/office/officeart/2008/layout/HalfCircleOrganizationChart"/>
    <dgm:cxn modelId="{3F0CF84F-4595-704D-95FD-C2A7B7A23143}" type="presParOf" srcId="{74D8884F-8CD2-F843-9E15-A0D9FA684C79}" destId="{31870E1B-A78E-5940-92A1-21513BB0E6BF}" srcOrd="1" destOrd="0" presId="urn:microsoft.com/office/officeart/2008/layout/HalfCircleOrganizationChart"/>
    <dgm:cxn modelId="{4EBC93F6-FBE8-2E4D-BB33-A8C91631C28D}" type="presParOf" srcId="{31870E1B-A78E-5940-92A1-21513BB0E6BF}" destId="{F22A6882-7DBB-7C49-B9AE-8FB19B633704}" srcOrd="0" destOrd="0" presId="urn:microsoft.com/office/officeart/2008/layout/HalfCircleOrganizationChart"/>
    <dgm:cxn modelId="{442EFE6D-9C41-B148-9BAB-DBE2A1144624}" type="presParOf" srcId="{F22A6882-7DBB-7C49-B9AE-8FB19B633704}" destId="{3E26C303-0E08-904E-91E0-A48082DCDF42}" srcOrd="0" destOrd="0" presId="urn:microsoft.com/office/officeart/2008/layout/HalfCircleOrganizationChart"/>
    <dgm:cxn modelId="{ACD51F87-597D-FA4A-B2E8-2AAC9E164B4C}" type="presParOf" srcId="{F22A6882-7DBB-7C49-B9AE-8FB19B633704}" destId="{3A5640E4-5522-0B40-AE57-BA98A300423B}" srcOrd="1" destOrd="0" presId="urn:microsoft.com/office/officeart/2008/layout/HalfCircleOrganizationChart"/>
    <dgm:cxn modelId="{113C6132-A52A-5443-B46B-512E09EDF622}" type="presParOf" srcId="{F22A6882-7DBB-7C49-B9AE-8FB19B633704}" destId="{C0DDB4D9-3CCF-4F4F-8AF0-DADDABE619F9}" srcOrd="2" destOrd="0" presId="urn:microsoft.com/office/officeart/2008/layout/HalfCircleOrganizationChart"/>
    <dgm:cxn modelId="{44434336-E387-BB4D-99F0-8B1FC727C9E1}" type="presParOf" srcId="{F22A6882-7DBB-7C49-B9AE-8FB19B633704}" destId="{8C2C6230-8858-2341-B7A0-B81F3E855DA0}" srcOrd="3" destOrd="0" presId="urn:microsoft.com/office/officeart/2008/layout/HalfCircleOrganizationChart"/>
    <dgm:cxn modelId="{B62A59E4-AD00-A149-92F5-781973F9AE36}" type="presParOf" srcId="{31870E1B-A78E-5940-92A1-21513BB0E6BF}" destId="{8783D474-FD82-DD4A-A847-DACAD639A027}" srcOrd="1" destOrd="0" presId="urn:microsoft.com/office/officeart/2008/layout/HalfCircleOrganizationChart"/>
    <dgm:cxn modelId="{E303D4C4-541D-B94A-A830-E4B8B5F181B9}" type="presParOf" srcId="{31870E1B-A78E-5940-92A1-21513BB0E6BF}" destId="{E52B1625-AC70-E148-951B-D780DB5DF7D4}" srcOrd="2" destOrd="0" presId="urn:microsoft.com/office/officeart/2008/layout/HalfCircleOrganizationChart"/>
    <dgm:cxn modelId="{C153B61D-11F2-C34E-B8A4-17D5703ADA8A}" type="presParOf" srcId="{74D8884F-8CD2-F843-9E15-A0D9FA684C79}" destId="{A70879B7-C8CB-BF48-92C3-DBB2A4F9AE83}" srcOrd="2" destOrd="0" presId="urn:microsoft.com/office/officeart/2008/layout/HalfCircleOrganizationChart"/>
    <dgm:cxn modelId="{066C9CC1-620D-114B-B7EC-16DCCA604F8F}" type="presParOf" srcId="{74D8884F-8CD2-F843-9E15-A0D9FA684C79}" destId="{19A6394F-B4A2-234C-859C-AD478D078E24}" srcOrd="3" destOrd="0" presId="urn:microsoft.com/office/officeart/2008/layout/HalfCircleOrganizationChart"/>
    <dgm:cxn modelId="{FA6D109B-C5E8-5341-B378-B4480563DE31}" type="presParOf" srcId="{19A6394F-B4A2-234C-859C-AD478D078E24}" destId="{CD281404-1240-2147-B480-E973D68BD0C3}" srcOrd="0" destOrd="0" presId="urn:microsoft.com/office/officeart/2008/layout/HalfCircleOrganizationChart"/>
    <dgm:cxn modelId="{B63D4BBF-0EF4-1C4B-B2AA-22AF147287AE}" type="presParOf" srcId="{CD281404-1240-2147-B480-E973D68BD0C3}" destId="{4825EBD1-E01A-D749-819F-6D46FBEB8AC3}" srcOrd="0" destOrd="0" presId="urn:microsoft.com/office/officeart/2008/layout/HalfCircleOrganizationChart"/>
    <dgm:cxn modelId="{798E2FCD-9AEB-C146-BB86-2A717FC0E083}" type="presParOf" srcId="{CD281404-1240-2147-B480-E973D68BD0C3}" destId="{1EA665B7-768E-1F4F-B9FC-D368EB114D8E}" srcOrd="1" destOrd="0" presId="urn:microsoft.com/office/officeart/2008/layout/HalfCircleOrganizationChart"/>
    <dgm:cxn modelId="{8D136EF0-AA1D-5E48-9156-ABFCD16BFE7A}" type="presParOf" srcId="{CD281404-1240-2147-B480-E973D68BD0C3}" destId="{2A0FFB8A-B43A-8048-B165-3BE51FE548B4}" srcOrd="2" destOrd="0" presId="urn:microsoft.com/office/officeart/2008/layout/HalfCircleOrganizationChart"/>
    <dgm:cxn modelId="{D5AA77BF-0586-184B-B864-8A0BB7EEAC68}" type="presParOf" srcId="{CD281404-1240-2147-B480-E973D68BD0C3}" destId="{33856ABD-FE89-0A47-8127-DEB52D7BDD06}" srcOrd="3" destOrd="0" presId="urn:microsoft.com/office/officeart/2008/layout/HalfCircleOrganizationChart"/>
    <dgm:cxn modelId="{06806838-5373-4947-8913-C3136816B699}" type="presParOf" srcId="{19A6394F-B4A2-234C-859C-AD478D078E24}" destId="{8092BCE0-B509-7343-8962-8D88585B5F60}" srcOrd="1" destOrd="0" presId="urn:microsoft.com/office/officeart/2008/layout/HalfCircleOrganizationChart"/>
    <dgm:cxn modelId="{9E3C342D-0BFA-324A-9049-960B7CA20D49}" type="presParOf" srcId="{19A6394F-B4A2-234C-859C-AD478D078E24}" destId="{06611A66-D228-014B-98F0-393DFF997768}" srcOrd="2" destOrd="0" presId="urn:microsoft.com/office/officeart/2008/layout/HalfCircleOrganizationChart"/>
    <dgm:cxn modelId="{1332AB4A-14CE-4801-B5E5-29080BDD36DE}" type="presParOf" srcId="{74D8884F-8CD2-F843-9E15-A0D9FA684C79}" destId="{3BD67F2F-327F-48AF-9006-2861B29703ED}" srcOrd="4" destOrd="0" presId="urn:microsoft.com/office/officeart/2008/layout/HalfCircleOrganizationChart"/>
    <dgm:cxn modelId="{F9F8E706-7789-424C-848E-6A27CA7F8B9C}" type="presParOf" srcId="{74D8884F-8CD2-F843-9E15-A0D9FA684C79}" destId="{27738400-CB66-4EB3-BB88-0E6B55C89EC8}" srcOrd="5" destOrd="0" presId="urn:microsoft.com/office/officeart/2008/layout/HalfCircleOrganizationChart"/>
    <dgm:cxn modelId="{21A67F6E-96FF-4E4A-B949-152C16465C01}" type="presParOf" srcId="{27738400-CB66-4EB3-BB88-0E6B55C89EC8}" destId="{BFAACABE-E412-4D06-9645-A36CFA84718C}" srcOrd="0" destOrd="0" presId="urn:microsoft.com/office/officeart/2008/layout/HalfCircleOrganizationChart"/>
    <dgm:cxn modelId="{ED83A34E-DA89-4D3F-9D9E-9D18D9B99C45}" type="presParOf" srcId="{BFAACABE-E412-4D06-9645-A36CFA84718C}" destId="{AE432A0C-8807-40A1-A2A5-76FF0D39D65C}" srcOrd="0" destOrd="0" presId="urn:microsoft.com/office/officeart/2008/layout/HalfCircleOrganizationChart"/>
    <dgm:cxn modelId="{FFE1402B-94A2-4455-BE88-820546E8E669}" type="presParOf" srcId="{BFAACABE-E412-4D06-9645-A36CFA84718C}" destId="{558D77BA-AE70-41A0-B689-060A71F05BA3}" srcOrd="1" destOrd="0" presId="urn:microsoft.com/office/officeart/2008/layout/HalfCircleOrganizationChart"/>
    <dgm:cxn modelId="{9336FE17-E357-41DB-854E-19C93E7B67A1}" type="presParOf" srcId="{BFAACABE-E412-4D06-9645-A36CFA84718C}" destId="{D7C1D634-C4D6-4806-8A32-8CBF5C1F1847}" srcOrd="2" destOrd="0" presId="urn:microsoft.com/office/officeart/2008/layout/HalfCircleOrganizationChart"/>
    <dgm:cxn modelId="{DDF30227-B38E-41DF-A469-DED8BDE2FDD0}" type="presParOf" srcId="{BFAACABE-E412-4D06-9645-A36CFA84718C}" destId="{5FD4F3F1-4F01-46C6-B8B8-8B0ABAFE1238}" srcOrd="3" destOrd="0" presId="urn:microsoft.com/office/officeart/2008/layout/HalfCircleOrganizationChart"/>
    <dgm:cxn modelId="{956BFD99-EC43-41EA-8775-C5D076652FAA}" type="presParOf" srcId="{27738400-CB66-4EB3-BB88-0E6B55C89EC8}" destId="{D94BCEDB-10EA-47A9-BA17-3BEC3070EB3C}" srcOrd="1" destOrd="0" presId="urn:microsoft.com/office/officeart/2008/layout/HalfCircleOrganizationChart"/>
    <dgm:cxn modelId="{6B24D35F-2E3E-4D7A-A605-1AE64734107E}" type="presParOf" srcId="{27738400-CB66-4EB3-BB88-0E6B55C89EC8}" destId="{E88507CA-4DE3-4261-B541-1D963F236B5F}" srcOrd="2" destOrd="0" presId="urn:microsoft.com/office/officeart/2008/layout/HalfCircleOrganizationChart"/>
    <dgm:cxn modelId="{A0490761-BC9D-044A-A4DD-DF1AA2FEBA5E}" type="presParOf" srcId="{5E75E796-C125-454C-A36D-C47EBEBDD1E8}" destId="{73E022C2-5D1D-294B-B270-2AAF49E38F69}" srcOrd="2" destOrd="0" presId="urn:microsoft.com/office/officeart/2008/layout/HalfCircle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14E35D-A4F9-C64E-BA63-F79BD3E30231}" type="doc">
      <dgm:prSet loTypeId="urn:microsoft.com/office/officeart/2008/layout/HalfCircleOrganizationChart" loCatId="" qsTypeId="urn:microsoft.com/office/officeart/2005/8/quickstyle/simple4" qsCatId="simple" csTypeId="urn:microsoft.com/office/officeart/2005/8/colors/colorful3" csCatId="colorful" phldr="1"/>
      <dgm:spPr/>
      <dgm:t>
        <a:bodyPr/>
        <a:lstStyle/>
        <a:p>
          <a:endParaRPr lang="es-ES"/>
        </a:p>
      </dgm:t>
    </dgm:pt>
    <dgm:pt modelId="{ED44E6B1-AB73-014B-9BA9-8EA9F0CDBBCE}">
      <dgm:prSet phldrT="[Texto]" custT="1"/>
      <dgm:spPr/>
      <dgm:t>
        <a:bodyPr/>
        <a:lstStyle/>
        <a:p>
          <a:r>
            <a:rPr lang="es-ES" sz="2400" b="1" dirty="0">
              <a:solidFill>
                <a:schemeClr val="tx1">
                  <a:lumMod val="75000"/>
                  <a:lumOff val="25000"/>
                </a:schemeClr>
              </a:solidFill>
              <a:latin typeface="Century Gothic"/>
              <a:cs typeface="Century Gothic"/>
            </a:rPr>
            <a:t>Fecha de inicio</a:t>
          </a:r>
        </a:p>
      </dgm:t>
    </dgm:pt>
    <dgm:pt modelId="{27D6FFBF-DD44-C547-9F56-8A5E4EB28996}" type="par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B52CD110-2EB2-7C44-BF74-FC435482F6ED}" type="sib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9A379C43-F480-D547-8897-8A0D16C011BB}" type="asst">
      <dgm:prSet phldrT="[Texto]" custT="1"/>
      <dgm:spPr/>
      <dgm:t>
        <a:bodyPr/>
        <a:lstStyle/>
        <a:p>
          <a:r>
            <a:rPr lang="es-ES" sz="2400" b="1" dirty="0">
              <a:solidFill>
                <a:schemeClr val="tx1">
                  <a:lumMod val="75000"/>
                  <a:lumOff val="25000"/>
                </a:schemeClr>
              </a:solidFill>
              <a:latin typeface="Century Gothic"/>
              <a:cs typeface="Century Gothic"/>
            </a:rPr>
            <a:t>Canales de respuesta</a:t>
          </a:r>
        </a:p>
      </dgm:t>
    </dgm:pt>
    <dgm:pt modelId="{BF367C2A-3752-4A47-ABD3-4CF361748499}" type="par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DA1111E4-DE8A-5841-81AB-1D70C7DAE75F}" type="sib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279CC453-9AE1-F54A-AA32-5A2141B93499}">
      <dgm:prSet phldrT="[Texto]" custT="1"/>
      <dgm:spPr/>
      <dgm:t>
        <a:bodyPr/>
        <a:lstStyle/>
        <a:p>
          <a:r>
            <a:rPr lang="es-ES" sz="1600" dirty="0">
              <a:solidFill>
                <a:srgbClr val="FF0000"/>
              </a:solidFill>
              <a:latin typeface="Century Gothic"/>
              <a:cs typeface="Century Gothic"/>
            </a:rPr>
            <a:t>Correo electrónico Dirección de Infraestructura</a:t>
          </a:r>
        </a:p>
      </dgm:t>
    </dgm:pt>
    <dgm:pt modelId="{24D40FC0-65C1-6542-B7BD-1F9E85745B53}" type="parTrans" cxnId="{414CE71C-BEDD-9E4A-A119-4E7E047DD79D}">
      <dgm:prSet/>
      <dgm:spPr/>
      <dgm:t>
        <a:bodyPr/>
        <a:lstStyle/>
        <a:p>
          <a:endParaRPr lang="es-ES" sz="3200">
            <a:solidFill>
              <a:schemeClr val="tx1">
                <a:lumMod val="75000"/>
                <a:lumOff val="25000"/>
              </a:schemeClr>
            </a:solidFill>
            <a:latin typeface="Century Gothic"/>
            <a:cs typeface="Century Gothic"/>
          </a:endParaRPr>
        </a:p>
      </dgm:t>
    </dgm:pt>
    <dgm:pt modelId="{57E78266-6916-A94C-B514-746D4BCADFEE}" type="sibTrans" cxnId="{414CE71C-BEDD-9E4A-A119-4E7E047DD79D}">
      <dgm:prSet/>
      <dgm:spPr/>
      <dgm:t>
        <a:bodyPr/>
        <a:lstStyle/>
        <a:p>
          <a:endParaRPr lang="es-ES" sz="3200">
            <a:solidFill>
              <a:schemeClr val="tx1">
                <a:lumMod val="75000"/>
                <a:lumOff val="25000"/>
              </a:schemeClr>
            </a:solidFill>
            <a:latin typeface="Century Gothic"/>
            <a:cs typeface="Century Gothic"/>
          </a:endParaRPr>
        </a:p>
      </dgm:t>
    </dgm:pt>
    <dgm:pt modelId="{C5D5A2FA-259A-434A-996B-FE244BBEAA83}">
      <dgm:prSet phldrT="[Texto]" custT="1"/>
      <dgm:spPr/>
      <dgm:t>
        <a:bodyPr/>
        <a:lstStyle/>
        <a:p>
          <a:r>
            <a:rPr lang="es-ES" sz="1400" dirty="0">
              <a:solidFill>
                <a:srgbClr val="FF0000"/>
              </a:solidFill>
              <a:latin typeface="Century Gothic"/>
              <a:cs typeface="Century Gothic"/>
            </a:rPr>
            <a:t>Presencial (Las preguntas que surgieron durante los foros el operador las respondió en el desarrollo de los mismos.</a:t>
          </a:r>
          <a:endParaRPr lang="es-ES" sz="2000" dirty="0">
            <a:solidFill>
              <a:srgbClr val="FF0000"/>
            </a:solidFill>
            <a:latin typeface="Century Gothic"/>
            <a:cs typeface="Century Gothic"/>
          </a:endParaRPr>
        </a:p>
      </dgm:t>
    </dgm:pt>
    <dgm:pt modelId="{FF86A46D-C192-3442-B397-F6F7AE4722DE}" type="parTrans" cxnId="{3B827FA0-B284-B343-8260-82E5A1277A10}">
      <dgm:prSet/>
      <dgm:spPr/>
      <dgm:t>
        <a:bodyPr/>
        <a:lstStyle/>
        <a:p>
          <a:endParaRPr lang="es-ES" sz="3200">
            <a:solidFill>
              <a:schemeClr val="tx1">
                <a:lumMod val="75000"/>
                <a:lumOff val="25000"/>
              </a:schemeClr>
            </a:solidFill>
            <a:latin typeface="Century Gothic"/>
            <a:cs typeface="Century Gothic"/>
          </a:endParaRPr>
        </a:p>
      </dgm:t>
    </dgm:pt>
    <dgm:pt modelId="{E898B8C4-7186-5D4C-8DBA-FF247B320B7B}" type="sibTrans" cxnId="{3B827FA0-B284-B343-8260-82E5A1277A10}">
      <dgm:prSet/>
      <dgm:spPr/>
      <dgm:t>
        <a:bodyPr/>
        <a:lstStyle/>
        <a:p>
          <a:endParaRPr lang="es-ES" sz="3200">
            <a:solidFill>
              <a:schemeClr val="tx1">
                <a:lumMod val="75000"/>
                <a:lumOff val="25000"/>
              </a:schemeClr>
            </a:solidFill>
            <a:latin typeface="Century Gothic"/>
            <a:cs typeface="Century Gothic"/>
          </a:endParaRPr>
        </a:p>
      </dgm:t>
    </dgm:pt>
    <dgm:pt modelId="{791E7BBF-A474-C84F-8530-EC158198FB4B}">
      <dgm:prSet phldrT="[Texto]" custT="1"/>
      <dgm:spPr/>
      <dgm:t>
        <a:bodyPr/>
        <a:lstStyle/>
        <a:p>
          <a:r>
            <a:rPr lang="es-ES" sz="1600" dirty="0">
              <a:solidFill>
                <a:srgbClr val="FF0000"/>
              </a:solidFill>
              <a:latin typeface="Century Gothic"/>
              <a:cs typeface="Century Gothic"/>
            </a:rPr>
            <a:t>21/02/2018 en Norte de Santander y 14/02/2018 en Santander </a:t>
          </a:r>
          <a:endParaRPr lang="es-ES" sz="1600" dirty="0">
            <a:solidFill>
              <a:schemeClr val="tx1">
                <a:lumMod val="75000"/>
                <a:lumOff val="25000"/>
              </a:schemeClr>
            </a:solidFill>
            <a:latin typeface="Century Gothic"/>
            <a:cs typeface="Century Gothic"/>
          </a:endParaRPr>
        </a:p>
      </dgm:t>
    </dgm:pt>
    <dgm:pt modelId="{4B8D1154-3FE2-7543-B192-5A05803AD7EA}" type="sib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DB6768E8-ED1C-8146-810C-557BD9449728}" type="par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71E2F7B3-6092-BC42-9E14-ED1EC4724099}" type="pres">
      <dgm:prSet presAssocID="{3F14E35D-A4F9-C64E-BA63-F79BD3E30231}" presName="Name0" presStyleCnt="0">
        <dgm:presLayoutVars>
          <dgm:orgChart val="1"/>
          <dgm:chPref val="1"/>
          <dgm:dir/>
          <dgm:animOne val="branch"/>
          <dgm:animLvl val="lvl"/>
          <dgm:resizeHandles/>
        </dgm:presLayoutVars>
      </dgm:prSet>
      <dgm:spPr/>
    </dgm:pt>
    <dgm:pt modelId="{62748A67-377D-FA48-A802-B52FAF7A1F94}" type="pres">
      <dgm:prSet presAssocID="{ED44E6B1-AB73-014B-9BA9-8EA9F0CDBBCE}" presName="hierRoot1" presStyleCnt="0">
        <dgm:presLayoutVars>
          <dgm:hierBranch val="init"/>
        </dgm:presLayoutVars>
      </dgm:prSet>
      <dgm:spPr/>
    </dgm:pt>
    <dgm:pt modelId="{CBA32EE7-3A2A-DC45-80ED-ADE2A473BB8D}" type="pres">
      <dgm:prSet presAssocID="{ED44E6B1-AB73-014B-9BA9-8EA9F0CDBBCE}" presName="rootComposite1" presStyleCnt="0"/>
      <dgm:spPr/>
    </dgm:pt>
    <dgm:pt modelId="{16AA9619-8027-7448-9B5F-F09BB7415BBC}" type="pres">
      <dgm:prSet presAssocID="{ED44E6B1-AB73-014B-9BA9-8EA9F0CDBBCE}" presName="rootText1" presStyleLbl="alignAcc1" presStyleIdx="0" presStyleCnt="0" custLinFactY="-53283" custLinFactNeighborX="34095" custLinFactNeighborY="-100000">
        <dgm:presLayoutVars>
          <dgm:chPref val="3"/>
        </dgm:presLayoutVars>
      </dgm:prSet>
      <dgm:spPr/>
    </dgm:pt>
    <dgm:pt modelId="{C635BD94-BBC8-0844-832C-568926F9C5F1}" type="pres">
      <dgm:prSet presAssocID="{ED44E6B1-AB73-014B-9BA9-8EA9F0CDBBCE}" presName="topArc1" presStyleLbl="parChTrans1D1" presStyleIdx="0" presStyleCnt="10"/>
      <dgm:spPr/>
    </dgm:pt>
    <dgm:pt modelId="{C4B7E8DB-561B-F143-84E1-98A605156ABF}" type="pres">
      <dgm:prSet presAssocID="{ED44E6B1-AB73-014B-9BA9-8EA9F0CDBBCE}" presName="bottomArc1" presStyleLbl="parChTrans1D1" presStyleIdx="1" presStyleCnt="10"/>
      <dgm:spPr/>
    </dgm:pt>
    <dgm:pt modelId="{21939A10-52C2-D04E-9C99-0369DDB0F683}" type="pres">
      <dgm:prSet presAssocID="{ED44E6B1-AB73-014B-9BA9-8EA9F0CDBBCE}" presName="topConnNode1" presStyleLbl="node1" presStyleIdx="0" presStyleCnt="0"/>
      <dgm:spPr/>
    </dgm:pt>
    <dgm:pt modelId="{46970119-35B6-9944-B7EB-261AC2AB0635}" type="pres">
      <dgm:prSet presAssocID="{ED44E6B1-AB73-014B-9BA9-8EA9F0CDBBCE}" presName="hierChild2" presStyleCnt="0"/>
      <dgm:spPr/>
    </dgm:pt>
    <dgm:pt modelId="{07380D7F-603E-C543-8441-51E95CC4AA49}" type="pres">
      <dgm:prSet presAssocID="{DB6768E8-ED1C-8146-810C-557BD9449728}" presName="Name28" presStyleLbl="parChTrans1D2" presStyleIdx="0" presStyleCnt="3"/>
      <dgm:spPr/>
    </dgm:pt>
    <dgm:pt modelId="{B205BA21-0741-0543-BFF1-401B9C47BC3A}" type="pres">
      <dgm:prSet presAssocID="{791E7BBF-A474-C84F-8530-EC158198FB4B}" presName="hierRoot2" presStyleCnt="0">
        <dgm:presLayoutVars>
          <dgm:hierBranch val="init"/>
        </dgm:presLayoutVars>
      </dgm:prSet>
      <dgm:spPr/>
    </dgm:pt>
    <dgm:pt modelId="{0C09EDD9-9A86-274E-95EC-E24490E216CF}" type="pres">
      <dgm:prSet presAssocID="{791E7BBF-A474-C84F-8530-EC158198FB4B}" presName="rootComposite2" presStyleCnt="0"/>
      <dgm:spPr/>
    </dgm:pt>
    <dgm:pt modelId="{C40233D5-F58E-B242-89DF-C61FBB6BC87D}" type="pres">
      <dgm:prSet presAssocID="{791E7BBF-A474-C84F-8530-EC158198FB4B}" presName="rootText2" presStyleLbl="alignAcc1" presStyleIdx="0" presStyleCnt="0">
        <dgm:presLayoutVars>
          <dgm:chPref val="3"/>
        </dgm:presLayoutVars>
      </dgm:prSet>
      <dgm:spPr/>
    </dgm:pt>
    <dgm:pt modelId="{AA5AAF57-EAF1-774F-BAB8-C892BD7BAE4F}" type="pres">
      <dgm:prSet presAssocID="{791E7BBF-A474-C84F-8530-EC158198FB4B}" presName="topArc2" presStyleLbl="parChTrans1D1" presStyleIdx="2" presStyleCnt="10"/>
      <dgm:spPr/>
    </dgm:pt>
    <dgm:pt modelId="{7B2BCC02-4250-454A-A287-60E9E9DD300E}" type="pres">
      <dgm:prSet presAssocID="{791E7BBF-A474-C84F-8530-EC158198FB4B}" presName="bottomArc2" presStyleLbl="parChTrans1D1" presStyleIdx="3" presStyleCnt="10"/>
      <dgm:spPr/>
    </dgm:pt>
    <dgm:pt modelId="{6F81D900-5EA8-2747-9628-521022CDA5F6}" type="pres">
      <dgm:prSet presAssocID="{791E7BBF-A474-C84F-8530-EC158198FB4B}" presName="topConnNode2" presStyleLbl="node2" presStyleIdx="0" presStyleCnt="0"/>
      <dgm:spPr/>
    </dgm:pt>
    <dgm:pt modelId="{379B7A03-6F16-D643-9016-23B5507512B9}" type="pres">
      <dgm:prSet presAssocID="{791E7BBF-A474-C84F-8530-EC158198FB4B}" presName="hierChild4" presStyleCnt="0"/>
      <dgm:spPr/>
    </dgm:pt>
    <dgm:pt modelId="{F820587D-909E-034B-A88A-13F68972075E}" type="pres">
      <dgm:prSet presAssocID="{791E7BBF-A474-C84F-8530-EC158198FB4B}" presName="hierChild5" presStyleCnt="0"/>
      <dgm:spPr/>
    </dgm:pt>
    <dgm:pt modelId="{89F8B648-4FAE-6646-9B18-11F51BF6DFD4}" type="pres">
      <dgm:prSet presAssocID="{ED44E6B1-AB73-014B-9BA9-8EA9F0CDBBCE}" presName="hierChild3" presStyleCnt="0"/>
      <dgm:spPr/>
    </dgm:pt>
    <dgm:pt modelId="{5E75E796-C125-454C-A36D-C47EBEBDD1E8}" type="pres">
      <dgm:prSet presAssocID="{9A379C43-F480-D547-8897-8A0D16C011BB}" presName="hierRoot1" presStyleCnt="0">
        <dgm:presLayoutVars>
          <dgm:hierBranch val="init"/>
        </dgm:presLayoutVars>
      </dgm:prSet>
      <dgm:spPr/>
    </dgm:pt>
    <dgm:pt modelId="{0F926550-4010-D548-A931-8402A2197847}" type="pres">
      <dgm:prSet presAssocID="{9A379C43-F480-D547-8897-8A0D16C011BB}" presName="rootComposite1" presStyleCnt="0"/>
      <dgm:spPr/>
    </dgm:pt>
    <dgm:pt modelId="{4C7DDC2B-0DD3-8646-ABF6-1DD4C6614F24}" type="pres">
      <dgm:prSet presAssocID="{9A379C43-F480-D547-8897-8A0D16C011BB}" presName="rootText1" presStyleLbl="alignAcc1" presStyleIdx="0" presStyleCnt="0" custLinFactY="-83939" custLinFactNeighborX="-11709" custLinFactNeighborY="-100000">
        <dgm:presLayoutVars>
          <dgm:chPref val="3"/>
        </dgm:presLayoutVars>
      </dgm:prSet>
      <dgm:spPr/>
    </dgm:pt>
    <dgm:pt modelId="{F5E0785F-C178-3141-8560-05280FCC02F2}" type="pres">
      <dgm:prSet presAssocID="{9A379C43-F480-D547-8897-8A0D16C011BB}" presName="topArc1" presStyleLbl="parChTrans1D1" presStyleIdx="4" presStyleCnt="10"/>
      <dgm:spPr/>
    </dgm:pt>
    <dgm:pt modelId="{97B69406-47C6-A141-A08D-1D3603BC2311}" type="pres">
      <dgm:prSet presAssocID="{9A379C43-F480-D547-8897-8A0D16C011BB}" presName="bottomArc1" presStyleLbl="parChTrans1D1" presStyleIdx="5" presStyleCnt="10"/>
      <dgm:spPr/>
    </dgm:pt>
    <dgm:pt modelId="{30021C9B-C7D2-7C44-93A9-7D27F2315C2F}" type="pres">
      <dgm:prSet presAssocID="{9A379C43-F480-D547-8897-8A0D16C011BB}" presName="topConnNode1" presStyleLbl="asst0" presStyleIdx="0" presStyleCnt="0"/>
      <dgm:spPr/>
    </dgm:pt>
    <dgm:pt modelId="{74D8884F-8CD2-F843-9E15-A0D9FA684C79}" type="pres">
      <dgm:prSet presAssocID="{9A379C43-F480-D547-8897-8A0D16C011BB}" presName="hierChild2" presStyleCnt="0"/>
      <dgm:spPr/>
    </dgm:pt>
    <dgm:pt modelId="{A70879B7-C8CB-BF48-92C3-DBB2A4F9AE83}" type="pres">
      <dgm:prSet presAssocID="{24D40FC0-65C1-6542-B7BD-1F9E85745B53}" presName="Name28" presStyleLbl="parChTrans1D2" presStyleIdx="1" presStyleCnt="3"/>
      <dgm:spPr/>
    </dgm:pt>
    <dgm:pt modelId="{19A6394F-B4A2-234C-859C-AD478D078E24}" type="pres">
      <dgm:prSet presAssocID="{279CC453-9AE1-F54A-AA32-5A2141B93499}" presName="hierRoot2" presStyleCnt="0">
        <dgm:presLayoutVars>
          <dgm:hierBranch val="init"/>
        </dgm:presLayoutVars>
      </dgm:prSet>
      <dgm:spPr/>
    </dgm:pt>
    <dgm:pt modelId="{CD281404-1240-2147-B480-E973D68BD0C3}" type="pres">
      <dgm:prSet presAssocID="{279CC453-9AE1-F54A-AA32-5A2141B93499}" presName="rootComposite2" presStyleCnt="0"/>
      <dgm:spPr/>
    </dgm:pt>
    <dgm:pt modelId="{4825EBD1-E01A-D749-819F-6D46FBEB8AC3}" type="pres">
      <dgm:prSet presAssocID="{279CC453-9AE1-F54A-AA32-5A2141B93499}" presName="rootText2" presStyleLbl="alignAcc1" presStyleIdx="0" presStyleCnt="0">
        <dgm:presLayoutVars>
          <dgm:chPref val="3"/>
        </dgm:presLayoutVars>
      </dgm:prSet>
      <dgm:spPr/>
    </dgm:pt>
    <dgm:pt modelId="{1EA665B7-768E-1F4F-B9FC-D368EB114D8E}" type="pres">
      <dgm:prSet presAssocID="{279CC453-9AE1-F54A-AA32-5A2141B93499}" presName="topArc2" presStyleLbl="parChTrans1D1" presStyleIdx="6" presStyleCnt="10"/>
      <dgm:spPr/>
    </dgm:pt>
    <dgm:pt modelId="{2A0FFB8A-B43A-8048-B165-3BE51FE548B4}" type="pres">
      <dgm:prSet presAssocID="{279CC453-9AE1-F54A-AA32-5A2141B93499}" presName="bottomArc2" presStyleLbl="parChTrans1D1" presStyleIdx="7" presStyleCnt="10"/>
      <dgm:spPr/>
    </dgm:pt>
    <dgm:pt modelId="{33856ABD-FE89-0A47-8127-DEB52D7BDD06}" type="pres">
      <dgm:prSet presAssocID="{279CC453-9AE1-F54A-AA32-5A2141B93499}" presName="topConnNode2" presStyleLbl="node2" presStyleIdx="0" presStyleCnt="0"/>
      <dgm:spPr/>
    </dgm:pt>
    <dgm:pt modelId="{8092BCE0-B509-7343-8962-8D88585B5F60}" type="pres">
      <dgm:prSet presAssocID="{279CC453-9AE1-F54A-AA32-5A2141B93499}" presName="hierChild4" presStyleCnt="0"/>
      <dgm:spPr/>
    </dgm:pt>
    <dgm:pt modelId="{06611A66-D228-014B-98F0-393DFF997768}" type="pres">
      <dgm:prSet presAssocID="{279CC453-9AE1-F54A-AA32-5A2141B93499}" presName="hierChild5" presStyleCnt="0"/>
      <dgm:spPr/>
    </dgm:pt>
    <dgm:pt modelId="{997BF230-F5A4-5044-BAC7-E6DCAE903C53}" type="pres">
      <dgm:prSet presAssocID="{FF86A46D-C192-3442-B397-F6F7AE4722DE}" presName="Name28" presStyleLbl="parChTrans1D2" presStyleIdx="2" presStyleCnt="3"/>
      <dgm:spPr/>
    </dgm:pt>
    <dgm:pt modelId="{39B2E56A-6B03-564B-B214-E992776852F5}" type="pres">
      <dgm:prSet presAssocID="{C5D5A2FA-259A-434A-996B-FE244BBEAA83}" presName="hierRoot2" presStyleCnt="0">
        <dgm:presLayoutVars>
          <dgm:hierBranch val="init"/>
        </dgm:presLayoutVars>
      </dgm:prSet>
      <dgm:spPr/>
    </dgm:pt>
    <dgm:pt modelId="{1F28EE29-1FBA-F949-9559-A13099341C02}" type="pres">
      <dgm:prSet presAssocID="{C5D5A2FA-259A-434A-996B-FE244BBEAA83}" presName="rootComposite2" presStyleCnt="0"/>
      <dgm:spPr/>
    </dgm:pt>
    <dgm:pt modelId="{230459C3-E4CC-E644-9121-0B365E27905C}" type="pres">
      <dgm:prSet presAssocID="{C5D5A2FA-259A-434A-996B-FE244BBEAA83}" presName="rootText2" presStyleLbl="alignAcc1" presStyleIdx="0" presStyleCnt="0">
        <dgm:presLayoutVars>
          <dgm:chPref val="3"/>
        </dgm:presLayoutVars>
      </dgm:prSet>
      <dgm:spPr/>
    </dgm:pt>
    <dgm:pt modelId="{7530FDAC-8880-1344-8BD5-65952AAC983F}" type="pres">
      <dgm:prSet presAssocID="{C5D5A2FA-259A-434A-996B-FE244BBEAA83}" presName="topArc2" presStyleLbl="parChTrans1D1" presStyleIdx="8" presStyleCnt="10"/>
      <dgm:spPr/>
    </dgm:pt>
    <dgm:pt modelId="{6CA74667-9235-6048-A814-13C0C21D101B}" type="pres">
      <dgm:prSet presAssocID="{C5D5A2FA-259A-434A-996B-FE244BBEAA83}" presName="bottomArc2" presStyleLbl="parChTrans1D1" presStyleIdx="9" presStyleCnt="10"/>
      <dgm:spPr/>
    </dgm:pt>
    <dgm:pt modelId="{E9B6678D-6252-0941-AA07-E10EA0D28DB2}" type="pres">
      <dgm:prSet presAssocID="{C5D5A2FA-259A-434A-996B-FE244BBEAA83}" presName="topConnNode2" presStyleLbl="node2" presStyleIdx="0" presStyleCnt="0"/>
      <dgm:spPr/>
    </dgm:pt>
    <dgm:pt modelId="{7EAC5D69-567E-1B43-ABCE-38854EBEA9BA}" type="pres">
      <dgm:prSet presAssocID="{C5D5A2FA-259A-434A-996B-FE244BBEAA83}" presName="hierChild4" presStyleCnt="0"/>
      <dgm:spPr/>
    </dgm:pt>
    <dgm:pt modelId="{72D18CDB-EED9-DE4A-BE65-5DBDA1F86C9C}" type="pres">
      <dgm:prSet presAssocID="{C5D5A2FA-259A-434A-996B-FE244BBEAA83}" presName="hierChild5" presStyleCnt="0"/>
      <dgm:spPr/>
    </dgm:pt>
    <dgm:pt modelId="{73E022C2-5D1D-294B-B270-2AAF49E38F69}" type="pres">
      <dgm:prSet presAssocID="{9A379C43-F480-D547-8897-8A0D16C011BB}" presName="hierChild3" presStyleCnt="0"/>
      <dgm:spPr/>
    </dgm:pt>
  </dgm:ptLst>
  <dgm:cxnLst>
    <dgm:cxn modelId="{3AB50208-78F0-634A-816C-87F728F4A36E}" type="presOf" srcId="{ED44E6B1-AB73-014B-9BA9-8EA9F0CDBBCE}" destId="{16AA9619-8027-7448-9B5F-F09BB7415BBC}" srcOrd="0" destOrd="0" presId="urn:microsoft.com/office/officeart/2008/layout/HalfCircleOrganizationChart"/>
    <dgm:cxn modelId="{AC4FFD11-1FB7-B346-A2E5-CA2E6BDC7353}" type="presOf" srcId="{DB6768E8-ED1C-8146-810C-557BD9449728}" destId="{07380D7F-603E-C543-8441-51E95CC4AA49}" srcOrd="0" destOrd="0" presId="urn:microsoft.com/office/officeart/2008/layout/HalfCircleOrganizationChart"/>
    <dgm:cxn modelId="{0318C21C-80F2-E141-A980-589D8690F326}" type="presOf" srcId="{279CC453-9AE1-F54A-AA32-5A2141B93499}" destId="{4825EBD1-E01A-D749-819F-6D46FBEB8AC3}" srcOrd="0" destOrd="0" presId="urn:microsoft.com/office/officeart/2008/layout/HalfCircleOrganizationChart"/>
    <dgm:cxn modelId="{414CE71C-BEDD-9E4A-A119-4E7E047DD79D}" srcId="{9A379C43-F480-D547-8897-8A0D16C011BB}" destId="{279CC453-9AE1-F54A-AA32-5A2141B93499}" srcOrd="0" destOrd="0" parTransId="{24D40FC0-65C1-6542-B7BD-1F9E85745B53}" sibTransId="{57E78266-6916-A94C-B514-746D4BCADFEE}"/>
    <dgm:cxn modelId="{9B374922-9112-8E47-A52F-0EA29B9483C5}" type="presOf" srcId="{791E7BBF-A474-C84F-8530-EC158198FB4B}" destId="{6F81D900-5EA8-2747-9628-521022CDA5F6}" srcOrd="1" destOrd="0" presId="urn:microsoft.com/office/officeart/2008/layout/HalfCircleOrganizationChart"/>
    <dgm:cxn modelId="{A84E2835-91E0-BB47-A45A-1167F6BA35C5}" type="presOf" srcId="{9A379C43-F480-D547-8897-8A0D16C011BB}" destId="{30021C9B-C7D2-7C44-93A9-7D27F2315C2F}" srcOrd="1" destOrd="0" presId="urn:microsoft.com/office/officeart/2008/layout/HalfCircleOrganizationChart"/>
    <dgm:cxn modelId="{63B66B39-25B1-7745-AA90-6B01F071FF26}" type="presOf" srcId="{FF86A46D-C192-3442-B397-F6F7AE4722DE}" destId="{997BF230-F5A4-5044-BAC7-E6DCAE903C53}" srcOrd="0" destOrd="0" presId="urn:microsoft.com/office/officeart/2008/layout/HalfCircleOrganizationChart"/>
    <dgm:cxn modelId="{230D6C5F-9FCC-3745-811B-89E2DC55C66D}" type="presOf" srcId="{791E7BBF-A474-C84F-8530-EC158198FB4B}" destId="{C40233D5-F58E-B242-89DF-C61FBB6BC87D}" srcOrd="0" destOrd="0" presId="urn:microsoft.com/office/officeart/2008/layout/HalfCircleOrganizationChart"/>
    <dgm:cxn modelId="{82BBFF77-84FC-9B4F-8E24-88BCC0B9F770}" type="presOf" srcId="{279CC453-9AE1-F54A-AA32-5A2141B93499}" destId="{33856ABD-FE89-0A47-8127-DEB52D7BDD06}" srcOrd="1" destOrd="0" presId="urn:microsoft.com/office/officeart/2008/layout/HalfCircleOrganizationChart"/>
    <dgm:cxn modelId="{21B5A087-3DCF-B04E-BB79-BA1FE91FC2E0}" srcId="{3F14E35D-A4F9-C64E-BA63-F79BD3E30231}" destId="{ED44E6B1-AB73-014B-9BA9-8EA9F0CDBBCE}" srcOrd="0" destOrd="0" parTransId="{27D6FFBF-DD44-C547-9F56-8A5E4EB28996}" sibTransId="{B52CD110-2EB2-7C44-BF74-FC435482F6ED}"/>
    <dgm:cxn modelId="{BD20F088-11D6-0C46-A898-D9A1DF2F82B9}" srcId="{3F14E35D-A4F9-C64E-BA63-F79BD3E30231}" destId="{9A379C43-F480-D547-8897-8A0D16C011BB}" srcOrd="1" destOrd="0" parTransId="{BF367C2A-3752-4A47-ABD3-4CF361748499}" sibTransId="{DA1111E4-DE8A-5841-81AB-1D70C7DAE75F}"/>
    <dgm:cxn modelId="{3B827FA0-B284-B343-8260-82E5A1277A10}" srcId="{9A379C43-F480-D547-8897-8A0D16C011BB}" destId="{C5D5A2FA-259A-434A-996B-FE244BBEAA83}" srcOrd="1" destOrd="0" parTransId="{FF86A46D-C192-3442-B397-F6F7AE4722DE}" sibTransId="{E898B8C4-7186-5D4C-8DBA-FF247B320B7B}"/>
    <dgm:cxn modelId="{27EEDFA3-8E57-7944-B6B8-9CF1986CE73C}" type="presOf" srcId="{ED44E6B1-AB73-014B-9BA9-8EA9F0CDBBCE}" destId="{21939A10-52C2-D04E-9C99-0369DDB0F683}" srcOrd="1" destOrd="0" presId="urn:microsoft.com/office/officeart/2008/layout/HalfCircleOrganizationChart"/>
    <dgm:cxn modelId="{270282AA-BAE4-C945-9169-37997BBA95BB}" type="presOf" srcId="{3F14E35D-A4F9-C64E-BA63-F79BD3E30231}" destId="{71E2F7B3-6092-BC42-9E14-ED1EC4724099}" srcOrd="0" destOrd="0" presId="urn:microsoft.com/office/officeart/2008/layout/HalfCircleOrganizationChart"/>
    <dgm:cxn modelId="{48E2D0AF-C39F-D94A-A9FC-8C0850F61C23}" type="presOf" srcId="{9A379C43-F480-D547-8897-8A0D16C011BB}" destId="{4C7DDC2B-0DD3-8646-ABF6-1DD4C6614F24}" srcOrd="0" destOrd="0" presId="urn:microsoft.com/office/officeart/2008/layout/HalfCircleOrganizationChart"/>
    <dgm:cxn modelId="{698231C8-11FC-F14A-BF34-DC7D08983EE9}" srcId="{ED44E6B1-AB73-014B-9BA9-8EA9F0CDBBCE}" destId="{791E7BBF-A474-C84F-8530-EC158198FB4B}" srcOrd="0" destOrd="0" parTransId="{DB6768E8-ED1C-8146-810C-557BD9449728}" sibTransId="{4B8D1154-3FE2-7543-B192-5A05803AD7EA}"/>
    <dgm:cxn modelId="{6BEC84D5-40C0-3A42-AA86-D095E082A16B}" type="presOf" srcId="{24D40FC0-65C1-6542-B7BD-1F9E85745B53}" destId="{A70879B7-C8CB-BF48-92C3-DBB2A4F9AE83}" srcOrd="0" destOrd="0" presId="urn:microsoft.com/office/officeart/2008/layout/HalfCircleOrganizationChart"/>
    <dgm:cxn modelId="{8F5640DC-0BDE-194D-9A35-57DF03DC42E5}" type="presOf" srcId="{C5D5A2FA-259A-434A-996B-FE244BBEAA83}" destId="{230459C3-E4CC-E644-9121-0B365E27905C}" srcOrd="0" destOrd="0" presId="urn:microsoft.com/office/officeart/2008/layout/HalfCircleOrganizationChart"/>
    <dgm:cxn modelId="{A8BE2CE0-4C76-0141-AA3C-92ECF8FADF5F}" type="presOf" srcId="{C5D5A2FA-259A-434A-996B-FE244BBEAA83}" destId="{E9B6678D-6252-0941-AA07-E10EA0D28DB2}" srcOrd="1" destOrd="0" presId="urn:microsoft.com/office/officeart/2008/layout/HalfCircleOrganizationChart"/>
    <dgm:cxn modelId="{721632A3-3642-0846-8DA4-542024A6EE46}" type="presParOf" srcId="{71E2F7B3-6092-BC42-9E14-ED1EC4724099}" destId="{62748A67-377D-FA48-A802-B52FAF7A1F94}" srcOrd="0" destOrd="0" presId="urn:microsoft.com/office/officeart/2008/layout/HalfCircleOrganizationChart"/>
    <dgm:cxn modelId="{354454EF-687B-014D-B988-930617123345}" type="presParOf" srcId="{62748A67-377D-FA48-A802-B52FAF7A1F94}" destId="{CBA32EE7-3A2A-DC45-80ED-ADE2A473BB8D}" srcOrd="0" destOrd="0" presId="urn:microsoft.com/office/officeart/2008/layout/HalfCircleOrganizationChart"/>
    <dgm:cxn modelId="{68EF9F03-1CA4-AF4B-9A7C-020C7B01C38C}" type="presParOf" srcId="{CBA32EE7-3A2A-DC45-80ED-ADE2A473BB8D}" destId="{16AA9619-8027-7448-9B5F-F09BB7415BBC}" srcOrd="0" destOrd="0" presId="urn:microsoft.com/office/officeart/2008/layout/HalfCircleOrganizationChart"/>
    <dgm:cxn modelId="{E9828655-8716-6144-827B-D011DB02DD7E}" type="presParOf" srcId="{CBA32EE7-3A2A-DC45-80ED-ADE2A473BB8D}" destId="{C635BD94-BBC8-0844-832C-568926F9C5F1}" srcOrd="1" destOrd="0" presId="urn:microsoft.com/office/officeart/2008/layout/HalfCircleOrganizationChart"/>
    <dgm:cxn modelId="{C147363F-0017-7841-930D-9BDD2ADDA119}" type="presParOf" srcId="{CBA32EE7-3A2A-DC45-80ED-ADE2A473BB8D}" destId="{C4B7E8DB-561B-F143-84E1-98A605156ABF}" srcOrd="2" destOrd="0" presId="urn:microsoft.com/office/officeart/2008/layout/HalfCircleOrganizationChart"/>
    <dgm:cxn modelId="{095E4DD8-7189-7447-B3DA-5EF07DA62D72}" type="presParOf" srcId="{CBA32EE7-3A2A-DC45-80ED-ADE2A473BB8D}" destId="{21939A10-52C2-D04E-9C99-0369DDB0F683}" srcOrd="3" destOrd="0" presId="urn:microsoft.com/office/officeart/2008/layout/HalfCircleOrganizationChart"/>
    <dgm:cxn modelId="{B853BB3C-E356-2E41-B986-81C47A764039}" type="presParOf" srcId="{62748A67-377D-FA48-A802-B52FAF7A1F94}" destId="{46970119-35B6-9944-B7EB-261AC2AB0635}" srcOrd="1" destOrd="0" presId="urn:microsoft.com/office/officeart/2008/layout/HalfCircleOrganizationChart"/>
    <dgm:cxn modelId="{1504311E-D2E8-9145-AFD1-768E312A8DB8}" type="presParOf" srcId="{46970119-35B6-9944-B7EB-261AC2AB0635}" destId="{07380D7F-603E-C543-8441-51E95CC4AA49}" srcOrd="0" destOrd="0" presId="urn:microsoft.com/office/officeart/2008/layout/HalfCircleOrganizationChart"/>
    <dgm:cxn modelId="{8C179010-ABAB-9E4B-B7DA-A299F7E71317}" type="presParOf" srcId="{46970119-35B6-9944-B7EB-261AC2AB0635}" destId="{B205BA21-0741-0543-BFF1-401B9C47BC3A}" srcOrd="1" destOrd="0" presId="urn:microsoft.com/office/officeart/2008/layout/HalfCircleOrganizationChart"/>
    <dgm:cxn modelId="{D062A0CC-932F-A64F-B3CA-AB11B716521B}" type="presParOf" srcId="{B205BA21-0741-0543-BFF1-401B9C47BC3A}" destId="{0C09EDD9-9A86-274E-95EC-E24490E216CF}" srcOrd="0" destOrd="0" presId="urn:microsoft.com/office/officeart/2008/layout/HalfCircleOrganizationChart"/>
    <dgm:cxn modelId="{C09EAE9F-6C41-B84A-A0C8-24AC3359D767}" type="presParOf" srcId="{0C09EDD9-9A86-274E-95EC-E24490E216CF}" destId="{C40233D5-F58E-B242-89DF-C61FBB6BC87D}" srcOrd="0" destOrd="0" presId="urn:microsoft.com/office/officeart/2008/layout/HalfCircleOrganizationChart"/>
    <dgm:cxn modelId="{6CFD61B6-2AD9-A94E-8FC1-D4DB3D155E21}" type="presParOf" srcId="{0C09EDD9-9A86-274E-95EC-E24490E216CF}" destId="{AA5AAF57-EAF1-774F-BAB8-C892BD7BAE4F}" srcOrd="1" destOrd="0" presId="urn:microsoft.com/office/officeart/2008/layout/HalfCircleOrganizationChart"/>
    <dgm:cxn modelId="{D7A59CCB-AE02-DF41-A3C4-C783CDCCA3E0}" type="presParOf" srcId="{0C09EDD9-9A86-274E-95EC-E24490E216CF}" destId="{7B2BCC02-4250-454A-A287-60E9E9DD300E}" srcOrd="2" destOrd="0" presId="urn:microsoft.com/office/officeart/2008/layout/HalfCircleOrganizationChart"/>
    <dgm:cxn modelId="{73B361F9-6B2A-2C49-B0FD-C2A624DC149F}" type="presParOf" srcId="{0C09EDD9-9A86-274E-95EC-E24490E216CF}" destId="{6F81D900-5EA8-2747-9628-521022CDA5F6}" srcOrd="3" destOrd="0" presId="urn:microsoft.com/office/officeart/2008/layout/HalfCircleOrganizationChart"/>
    <dgm:cxn modelId="{0E0A6B31-E4B0-9A4F-BC45-4DEA05087078}" type="presParOf" srcId="{B205BA21-0741-0543-BFF1-401B9C47BC3A}" destId="{379B7A03-6F16-D643-9016-23B5507512B9}" srcOrd="1" destOrd="0" presId="urn:microsoft.com/office/officeart/2008/layout/HalfCircleOrganizationChart"/>
    <dgm:cxn modelId="{2C39191E-79F1-8342-A277-B8C172D0D79C}" type="presParOf" srcId="{B205BA21-0741-0543-BFF1-401B9C47BC3A}" destId="{F820587D-909E-034B-A88A-13F68972075E}" srcOrd="2" destOrd="0" presId="urn:microsoft.com/office/officeart/2008/layout/HalfCircleOrganizationChart"/>
    <dgm:cxn modelId="{112277FA-C879-4846-8842-CE3A62CC74D6}" type="presParOf" srcId="{62748A67-377D-FA48-A802-B52FAF7A1F94}" destId="{89F8B648-4FAE-6646-9B18-11F51BF6DFD4}" srcOrd="2" destOrd="0" presId="urn:microsoft.com/office/officeart/2008/layout/HalfCircleOrganizationChart"/>
    <dgm:cxn modelId="{3B6778A0-D378-244D-B4BA-0D563477D464}" type="presParOf" srcId="{71E2F7B3-6092-BC42-9E14-ED1EC4724099}" destId="{5E75E796-C125-454C-A36D-C47EBEBDD1E8}" srcOrd="1" destOrd="0" presId="urn:microsoft.com/office/officeart/2008/layout/HalfCircleOrganizationChart"/>
    <dgm:cxn modelId="{99988A84-A28A-1042-88FA-67558155ED6C}" type="presParOf" srcId="{5E75E796-C125-454C-A36D-C47EBEBDD1E8}" destId="{0F926550-4010-D548-A931-8402A2197847}" srcOrd="0" destOrd="0" presId="urn:microsoft.com/office/officeart/2008/layout/HalfCircleOrganizationChart"/>
    <dgm:cxn modelId="{EC8BA33E-5633-D449-8FD7-DCADE0160944}" type="presParOf" srcId="{0F926550-4010-D548-A931-8402A2197847}" destId="{4C7DDC2B-0DD3-8646-ABF6-1DD4C6614F24}" srcOrd="0" destOrd="0" presId="urn:microsoft.com/office/officeart/2008/layout/HalfCircleOrganizationChart"/>
    <dgm:cxn modelId="{B7B8D26B-52EC-5D4E-AF9C-D8DB07A77E8E}" type="presParOf" srcId="{0F926550-4010-D548-A931-8402A2197847}" destId="{F5E0785F-C178-3141-8560-05280FCC02F2}" srcOrd="1" destOrd="0" presId="urn:microsoft.com/office/officeart/2008/layout/HalfCircleOrganizationChart"/>
    <dgm:cxn modelId="{95436883-92CA-2442-9336-CF665AFD4B11}" type="presParOf" srcId="{0F926550-4010-D548-A931-8402A2197847}" destId="{97B69406-47C6-A141-A08D-1D3603BC2311}" srcOrd="2" destOrd="0" presId="urn:microsoft.com/office/officeart/2008/layout/HalfCircleOrganizationChart"/>
    <dgm:cxn modelId="{C3B678C5-BA6A-4343-B712-192982A41484}" type="presParOf" srcId="{0F926550-4010-D548-A931-8402A2197847}" destId="{30021C9B-C7D2-7C44-93A9-7D27F2315C2F}" srcOrd="3" destOrd="0" presId="urn:microsoft.com/office/officeart/2008/layout/HalfCircleOrganizationChart"/>
    <dgm:cxn modelId="{2B1E4FD1-3508-4C4E-82B9-E83481F275C6}" type="presParOf" srcId="{5E75E796-C125-454C-A36D-C47EBEBDD1E8}" destId="{74D8884F-8CD2-F843-9E15-A0D9FA684C79}" srcOrd="1" destOrd="0" presId="urn:microsoft.com/office/officeart/2008/layout/HalfCircleOrganizationChart"/>
    <dgm:cxn modelId="{575BBDF1-1845-2A4D-9401-C99F9AC0A7A7}" type="presParOf" srcId="{74D8884F-8CD2-F843-9E15-A0D9FA684C79}" destId="{A70879B7-C8CB-BF48-92C3-DBB2A4F9AE83}" srcOrd="0" destOrd="0" presId="urn:microsoft.com/office/officeart/2008/layout/HalfCircleOrganizationChart"/>
    <dgm:cxn modelId="{C95CA87A-7160-A241-940E-4101245E156C}" type="presParOf" srcId="{74D8884F-8CD2-F843-9E15-A0D9FA684C79}" destId="{19A6394F-B4A2-234C-859C-AD478D078E24}" srcOrd="1" destOrd="0" presId="urn:microsoft.com/office/officeart/2008/layout/HalfCircleOrganizationChart"/>
    <dgm:cxn modelId="{11088883-7DAC-7D40-B096-0ECB1056D704}" type="presParOf" srcId="{19A6394F-B4A2-234C-859C-AD478D078E24}" destId="{CD281404-1240-2147-B480-E973D68BD0C3}" srcOrd="0" destOrd="0" presId="urn:microsoft.com/office/officeart/2008/layout/HalfCircleOrganizationChart"/>
    <dgm:cxn modelId="{8842E4C1-AEA5-5648-9C77-ED6F49693F84}" type="presParOf" srcId="{CD281404-1240-2147-B480-E973D68BD0C3}" destId="{4825EBD1-E01A-D749-819F-6D46FBEB8AC3}" srcOrd="0" destOrd="0" presId="urn:microsoft.com/office/officeart/2008/layout/HalfCircleOrganizationChart"/>
    <dgm:cxn modelId="{CAFBFC94-046A-024E-BF98-83886B9AEE7D}" type="presParOf" srcId="{CD281404-1240-2147-B480-E973D68BD0C3}" destId="{1EA665B7-768E-1F4F-B9FC-D368EB114D8E}" srcOrd="1" destOrd="0" presId="urn:microsoft.com/office/officeart/2008/layout/HalfCircleOrganizationChart"/>
    <dgm:cxn modelId="{3E49CEE2-E6E0-CA48-8942-53D546D20D87}" type="presParOf" srcId="{CD281404-1240-2147-B480-E973D68BD0C3}" destId="{2A0FFB8A-B43A-8048-B165-3BE51FE548B4}" srcOrd="2" destOrd="0" presId="urn:microsoft.com/office/officeart/2008/layout/HalfCircleOrganizationChart"/>
    <dgm:cxn modelId="{ADD1E676-805B-064F-8DC6-648B336987A5}" type="presParOf" srcId="{CD281404-1240-2147-B480-E973D68BD0C3}" destId="{33856ABD-FE89-0A47-8127-DEB52D7BDD06}" srcOrd="3" destOrd="0" presId="urn:microsoft.com/office/officeart/2008/layout/HalfCircleOrganizationChart"/>
    <dgm:cxn modelId="{9393301C-569D-304B-A574-C662CB5E1EAE}" type="presParOf" srcId="{19A6394F-B4A2-234C-859C-AD478D078E24}" destId="{8092BCE0-B509-7343-8962-8D88585B5F60}" srcOrd="1" destOrd="0" presId="urn:microsoft.com/office/officeart/2008/layout/HalfCircleOrganizationChart"/>
    <dgm:cxn modelId="{39BA8294-72DC-1746-B517-0FE7D0A62797}" type="presParOf" srcId="{19A6394F-B4A2-234C-859C-AD478D078E24}" destId="{06611A66-D228-014B-98F0-393DFF997768}" srcOrd="2" destOrd="0" presId="urn:microsoft.com/office/officeart/2008/layout/HalfCircleOrganizationChart"/>
    <dgm:cxn modelId="{546CADB0-B04E-2F41-9CA5-05083FA9B98C}" type="presParOf" srcId="{74D8884F-8CD2-F843-9E15-A0D9FA684C79}" destId="{997BF230-F5A4-5044-BAC7-E6DCAE903C53}" srcOrd="2" destOrd="0" presId="urn:microsoft.com/office/officeart/2008/layout/HalfCircleOrganizationChart"/>
    <dgm:cxn modelId="{F24C4730-07B2-CA45-AF23-76AB7F1DA87C}" type="presParOf" srcId="{74D8884F-8CD2-F843-9E15-A0D9FA684C79}" destId="{39B2E56A-6B03-564B-B214-E992776852F5}" srcOrd="3" destOrd="0" presId="urn:microsoft.com/office/officeart/2008/layout/HalfCircleOrganizationChart"/>
    <dgm:cxn modelId="{FE609ABD-198A-F545-9EF8-862F187A1BDB}" type="presParOf" srcId="{39B2E56A-6B03-564B-B214-E992776852F5}" destId="{1F28EE29-1FBA-F949-9559-A13099341C02}" srcOrd="0" destOrd="0" presId="urn:microsoft.com/office/officeart/2008/layout/HalfCircleOrganizationChart"/>
    <dgm:cxn modelId="{067BEEE7-FF24-7F49-9B18-14170C32475D}" type="presParOf" srcId="{1F28EE29-1FBA-F949-9559-A13099341C02}" destId="{230459C3-E4CC-E644-9121-0B365E27905C}" srcOrd="0" destOrd="0" presId="urn:microsoft.com/office/officeart/2008/layout/HalfCircleOrganizationChart"/>
    <dgm:cxn modelId="{527EDD06-ADDE-EE41-B346-D0190C3AAD28}" type="presParOf" srcId="{1F28EE29-1FBA-F949-9559-A13099341C02}" destId="{7530FDAC-8880-1344-8BD5-65952AAC983F}" srcOrd="1" destOrd="0" presId="urn:microsoft.com/office/officeart/2008/layout/HalfCircleOrganizationChart"/>
    <dgm:cxn modelId="{0BD58A80-3371-B946-ACAE-A0E6A28D4D5F}" type="presParOf" srcId="{1F28EE29-1FBA-F949-9559-A13099341C02}" destId="{6CA74667-9235-6048-A814-13C0C21D101B}" srcOrd="2" destOrd="0" presId="urn:microsoft.com/office/officeart/2008/layout/HalfCircleOrganizationChart"/>
    <dgm:cxn modelId="{21CFB46B-A192-2D42-B95B-8005DF15A171}" type="presParOf" srcId="{1F28EE29-1FBA-F949-9559-A13099341C02}" destId="{E9B6678D-6252-0941-AA07-E10EA0D28DB2}" srcOrd="3" destOrd="0" presId="urn:microsoft.com/office/officeart/2008/layout/HalfCircleOrganizationChart"/>
    <dgm:cxn modelId="{B8A62187-47F7-7946-8007-C702DDEC6D9F}" type="presParOf" srcId="{39B2E56A-6B03-564B-B214-E992776852F5}" destId="{7EAC5D69-567E-1B43-ABCE-38854EBEA9BA}" srcOrd="1" destOrd="0" presId="urn:microsoft.com/office/officeart/2008/layout/HalfCircleOrganizationChart"/>
    <dgm:cxn modelId="{ED7D12B1-CE63-D647-B1A1-7C90DC5B9603}" type="presParOf" srcId="{39B2E56A-6B03-564B-B214-E992776852F5}" destId="{72D18CDB-EED9-DE4A-BE65-5DBDA1F86C9C}" srcOrd="2" destOrd="0" presId="urn:microsoft.com/office/officeart/2008/layout/HalfCircleOrganizationChart"/>
    <dgm:cxn modelId="{50FEC55E-F815-1F45-9F0C-B0227F48C514}" type="presParOf" srcId="{5E75E796-C125-454C-A36D-C47EBEBDD1E8}" destId="{73E022C2-5D1D-294B-B270-2AAF49E38F69}" srcOrd="2" destOrd="0" presId="urn:microsoft.com/office/officeart/2008/layout/HalfCircle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456AE-281A-634E-8D99-238752FB4DAC}">
      <dsp:nvSpPr>
        <dsp:cNvPr id="0" name=""/>
        <dsp:cNvSpPr/>
      </dsp:nvSpPr>
      <dsp:spPr>
        <a:xfrm>
          <a:off x="0" y="2426"/>
          <a:ext cx="79720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DEDD1DC-A911-FE4F-AEAF-1519AAD44F74}">
      <dsp:nvSpPr>
        <dsp:cNvPr id="0" name=""/>
        <dsp:cNvSpPr/>
      </dsp:nvSpPr>
      <dsp:spPr>
        <a:xfrm>
          <a:off x="0" y="2426"/>
          <a:ext cx="7972052" cy="82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s-CO" sz="2000" kern="1200" dirty="0">
              <a:latin typeface="Century Gothic"/>
              <a:cs typeface="Century Gothic"/>
            </a:rPr>
            <a:t>1. Introducción</a:t>
          </a:r>
        </a:p>
      </dsp:txBody>
      <dsp:txXfrm>
        <a:off x="0" y="2426"/>
        <a:ext cx="7972052" cy="827415"/>
      </dsp:txXfrm>
    </dsp:sp>
    <dsp:sp modelId="{DAB90B11-1FAA-6B4C-A348-1E055CADA000}">
      <dsp:nvSpPr>
        <dsp:cNvPr id="0" name=""/>
        <dsp:cNvSpPr/>
      </dsp:nvSpPr>
      <dsp:spPr>
        <a:xfrm>
          <a:off x="0" y="556819"/>
          <a:ext cx="79720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8F3966F-E498-2D4A-B764-14637B2F0251}">
      <dsp:nvSpPr>
        <dsp:cNvPr id="0" name=""/>
        <dsp:cNvSpPr/>
      </dsp:nvSpPr>
      <dsp:spPr>
        <a:xfrm>
          <a:off x="0" y="681593"/>
          <a:ext cx="7972052" cy="82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s-CO" sz="2000" kern="1200" dirty="0">
              <a:latin typeface="Century Gothic"/>
              <a:cs typeface="Century Gothic"/>
            </a:rPr>
            <a:t>2. Objetivo del informe</a:t>
          </a:r>
        </a:p>
      </dsp:txBody>
      <dsp:txXfrm>
        <a:off x="0" y="681593"/>
        <a:ext cx="7972052" cy="827415"/>
      </dsp:txXfrm>
    </dsp:sp>
    <dsp:sp modelId="{82997C47-F7D1-8E40-8E96-20F098791C7A}">
      <dsp:nvSpPr>
        <dsp:cNvPr id="0" name=""/>
        <dsp:cNvSpPr/>
      </dsp:nvSpPr>
      <dsp:spPr>
        <a:xfrm>
          <a:off x="0" y="1248828"/>
          <a:ext cx="79720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37DBEE5-648E-1D4D-8339-E244A0509242}">
      <dsp:nvSpPr>
        <dsp:cNvPr id="0" name=""/>
        <dsp:cNvSpPr/>
      </dsp:nvSpPr>
      <dsp:spPr>
        <a:xfrm>
          <a:off x="0" y="1474150"/>
          <a:ext cx="7972052" cy="82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s-CO" sz="2000" kern="1200" dirty="0">
              <a:latin typeface="Century Gothic"/>
              <a:cs typeface="Century Gothic"/>
            </a:rPr>
            <a:t>3. Fases de la acción de diálogo</a:t>
          </a:r>
        </a:p>
      </dsp:txBody>
      <dsp:txXfrm>
        <a:off x="0" y="1474150"/>
        <a:ext cx="7972052" cy="827415"/>
      </dsp:txXfrm>
    </dsp:sp>
    <dsp:sp modelId="{6775B91F-231D-F34B-B015-77535B025081}">
      <dsp:nvSpPr>
        <dsp:cNvPr id="0" name=""/>
        <dsp:cNvSpPr/>
      </dsp:nvSpPr>
      <dsp:spPr>
        <a:xfrm>
          <a:off x="0" y="1872501"/>
          <a:ext cx="79720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FE84C21-E8D5-8845-AD81-3D7C8E6C82D4}">
      <dsp:nvSpPr>
        <dsp:cNvPr id="0" name=""/>
        <dsp:cNvSpPr/>
      </dsp:nvSpPr>
      <dsp:spPr>
        <a:xfrm>
          <a:off x="0" y="2206893"/>
          <a:ext cx="7972052" cy="82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s-CO" sz="2000" kern="1200" dirty="0">
              <a:latin typeface="Century Gothic"/>
              <a:cs typeface="Century Gothic"/>
            </a:rPr>
            <a:t>4. Resultados y evidencias por fase</a:t>
          </a:r>
        </a:p>
      </dsp:txBody>
      <dsp:txXfrm>
        <a:off x="0" y="2206893"/>
        <a:ext cx="7972052" cy="827415"/>
      </dsp:txXfrm>
    </dsp:sp>
    <dsp:sp modelId="{CBBBEFE8-0A9D-F64B-9A16-369B60E0FB66}">
      <dsp:nvSpPr>
        <dsp:cNvPr id="0" name=""/>
        <dsp:cNvSpPr/>
      </dsp:nvSpPr>
      <dsp:spPr>
        <a:xfrm>
          <a:off x="0" y="2626955"/>
          <a:ext cx="79720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BB245C7-969F-354D-B79F-3437C9476813}">
      <dsp:nvSpPr>
        <dsp:cNvPr id="0" name=""/>
        <dsp:cNvSpPr/>
      </dsp:nvSpPr>
      <dsp:spPr>
        <a:xfrm>
          <a:off x="0" y="2826726"/>
          <a:ext cx="7972052" cy="82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s-CO" sz="2000" kern="1200" dirty="0">
              <a:latin typeface="Century Gothic"/>
              <a:cs typeface="Century Gothic"/>
            </a:rPr>
            <a:t>5. </a:t>
          </a:r>
          <a:r>
            <a:rPr lang="es-ES" sz="2000" kern="1200" dirty="0">
              <a:solidFill>
                <a:schemeClr val="tx1"/>
              </a:solidFill>
              <a:latin typeface="Century Gothic"/>
              <a:cs typeface="Century Gothic"/>
            </a:rPr>
            <a:t>Logro del Objetivo Planteado </a:t>
          </a:r>
        </a:p>
        <a:p>
          <a:pPr marL="0" lvl="0" indent="0" algn="l" defTabSz="889000" rtl="0">
            <a:lnSpc>
              <a:spcPct val="90000"/>
            </a:lnSpc>
            <a:spcBef>
              <a:spcPct val="0"/>
            </a:spcBef>
            <a:spcAft>
              <a:spcPct val="35000"/>
            </a:spcAft>
            <a:buNone/>
          </a:pPr>
          <a:endParaRPr lang="es-CO" sz="2000" kern="1200" dirty="0">
            <a:latin typeface="Century Gothic"/>
            <a:cs typeface="Century Gothic"/>
          </a:endParaRPr>
        </a:p>
      </dsp:txBody>
      <dsp:txXfrm>
        <a:off x="0" y="2826726"/>
        <a:ext cx="7972052" cy="827415"/>
      </dsp:txXfrm>
    </dsp:sp>
    <dsp:sp modelId="{9319ACE0-AD29-471F-8997-D384EB8B03E7}">
      <dsp:nvSpPr>
        <dsp:cNvPr id="0" name=""/>
        <dsp:cNvSpPr/>
      </dsp:nvSpPr>
      <dsp:spPr>
        <a:xfrm>
          <a:off x="0" y="3325393"/>
          <a:ext cx="79720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CDB71CE-E74D-4CD2-8036-3697A97BB42A}">
      <dsp:nvSpPr>
        <dsp:cNvPr id="0" name=""/>
        <dsp:cNvSpPr/>
      </dsp:nvSpPr>
      <dsp:spPr>
        <a:xfrm>
          <a:off x="0" y="3152347"/>
          <a:ext cx="7972052" cy="82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endParaRPr lang="es-CO" sz="2000" kern="1200" dirty="0">
            <a:latin typeface="Century Gothic"/>
            <a:cs typeface="Century Gothic"/>
          </a:endParaRPr>
        </a:p>
        <a:p>
          <a:pPr marL="0" lvl="0" indent="0" algn="l" defTabSz="889000" rtl="0">
            <a:lnSpc>
              <a:spcPct val="90000"/>
            </a:lnSpc>
            <a:spcBef>
              <a:spcPct val="0"/>
            </a:spcBef>
            <a:spcAft>
              <a:spcPct val="35000"/>
            </a:spcAft>
            <a:buNone/>
          </a:pPr>
          <a:r>
            <a:rPr lang="es-CO" sz="2000" kern="1200" dirty="0">
              <a:latin typeface="Century Gothic"/>
              <a:cs typeface="Century Gothic"/>
            </a:rPr>
            <a:t>6.  Conclusiones</a:t>
          </a:r>
        </a:p>
      </dsp:txBody>
      <dsp:txXfrm>
        <a:off x="0" y="3152347"/>
        <a:ext cx="7972052" cy="827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B2933-27E5-F340-A13E-A8FA29337C18}">
      <dsp:nvSpPr>
        <dsp:cNvPr id="0" name=""/>
        <dsp:cNvSpPr/>
      </dsp:nvSpPr>
      <dsp:spPr>
        <a:xfrm>
          <a:off x="3025187" y="59492"/>
          <a:ext cx="3093625" cy="3093625"/>
        </a:xfrm>
        <a:prstGeom prst="ellipse">
          <a:avLst/>
        </a:prstGeom>
        <a:solidFill>
          <a:srgbClr val="000090">
            <a:alpha val="41000"/>
          </a:srgbClr>
        </a:solidFill>
        <a:ln w="57150"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2">
                  <a:lumMod val="50000"/>
                </a:schemeClr>
              </a:solidFill>
              <a:latin typeface="Century Gothic"/>
              <a:cs typeface="Century Gothic"/>
            </a:rPr>
            <a:t>Convocatoria a ciudadanos y grupos interesados</a:t>
          </a:r>
        </a:p>
      </dsp:txBody>
      <dsp:txXfrm>
        <a:off x="3382143" y="475942"/>
        <a:ext cx="2379712" cy="981631"/>
      </dsp:txXfrm>
    </dsp:sp>
    <dsp:sp modelId="{0B75312A-5DFF-8442-9195-747E35B2BA86}">
      <dsp:nvSpPr>
        <dsp:cNvPr id="0" name=""/>
        <dsp:cNvSpPr/>
      </dsp:nvSpPr>
      <dsp:spPr>
        <a:xfrm>
          <a:off x="4393521" y="1427827"/>
          <a:ext cx="3093625" cy="3093625"/>
        </a:xfrm>
        <a:prstGeom prst="ellipse">
          <a:avLst/>
        </a:prstGeom>
        <a:solidFill>
          <a:schemeClr val="accent5">
            <a:alpha val="86000"/>
          </a:schemeClr>
        </a:solidFill>
        <a:ln w="25400" cap="flat" cmpd="sng" algn="ctr">
          <a:solidFill>
            <a:schemeClr val="lt1">
              <a:hueOff val="0"/>
              <a:satOff val="0"/>
              <a:lumOff val="0"/>
              <a:alpha val="99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2">
                  <a:lumMod val="50000"/>
                </a:schemeClr>
              </a:solidFill>
              <a:latin typeface="Century Gothic"/>
              <a:cs typeface="Century Gothic"/>
            </a:rPr>
            <a:t>Recepción de participaciones</a:t>
          </a:r>
        </a:p>
      </dsp:txBody>
      <dsp:txXfrm>
        <a:off x="6059320" y="1784784"/>
        <a:ext cx="1189856" cy="2379712"/>
      </dsp:txXfrm>
    </dsp:sp>
    <dsp:sp modelId="{4C88FE36-4A0A-3144-8134-A41515F72A19}">
      <dsp:nvSpPr>
        <dsp:cNvPr id="0" name=""/>
        <dsp:cNvSpPr/>
      </dsp:nvSpPr>
      <dsp:spPr>
        <a:xfrm>
          <a:off x="3025187" y="2796161"/>
          <a:ext cx="3093625" cy="3093625"/>
        </a:xfrm>
        <a:prstGeom prst="ellipse">
          <a:avLst/>
        </a:prstGeom>
        <a:solidFill>
          <a:schemeClr val="accent1">
            <a:shade val="80000"/>
            <a:alpha val="50000"/>
            <a:hueOff val="-6"/>
            <a:satOff val="2658"/>
            <a:lumOff val="3436"/>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2">
                  <a:lumMod val="50000"/>
                </a:schemeClr>
              </a:solidFill>
              <a:latin typeface="Century Gothic"/>
              <a:cs typeface="Century Gothic"/>
            </a:rPr>
            <a:t>Emisión de respuestas a los ciudadanos</a:t>
          </a:r>
        </a:p>
      </dsp:txBody>
      <dsp:txXfrm>
        <a:off x="3382143" y="4491706"/>
        <a:ext cx="2379712" cy="981631"/>
      </dsp:txXfrm>
    </dsp:sp>
    <dsp:sp modelId="{30F9DAE7-B4F3-914F-B324-306DC171B0B0}">
      <dsp:nvSpPr>
        <dsp:cNvPr id="0" name=""/>
        <dsp:cNvSpPr/>
      </dsp:nvSpPr>
      <dsp:spPr>
        <a:xfrm>
          <a:off x="1656852" y="1427827"/>
          <a:ext cx="3093625" cy="3093625"/>
        </a:xfrm>
        <a:prstGeom prst="ellipse">
          <a:avLst/>
        </a:prstGeom>
        <a:solidFill>
          <a:srgbClr val="3366FF">
            <a:alpha val="74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2">
                  <a:lumMod val="50000"/>
                </a:schemeClr>
              </a:solidFill>
              <a:latin typeface="Century Gothic"/>
              <a:cs typeface="Century Gothic"/>
            </a:rPr>
            <a:t>Publicación de informe de resultados</a:t>
          </a:r>
        </a:p>
      </dsp:txBody>
      <dsp:txXfrm>
        <a:off x="1894823" y="1784784"/>
        <a:ext cx="1189856" cy="2379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879B7-C8CB-BF48-92C3-DBB2A4F9AE83}">
      <dsp:nvSpPr>
        <dsp:cNvPr id="0" name=""/>
        <dsp:cNvSpPr/>
      </dsp:nvSpPr>
      <dsp:spPr>
        <a:xfrm>
          <a:off x="5529601" y="1031388"/>
          <a:ext cx="1816477" cy="1428991"/>
        </a:xfrm>
        <a:custGeom>
          <a:avLst/>
          <a:gdLst/>
          <a:ahLst/>
          <a:cxnLst/>
          <a:rect l="0" t="0" r="0" b="0"/>
          <a:pathLst>
            <a:path>
              <a:moveTo>
                <a:pt x="0" y="0"/>
              </a:moveTo>
              <a:lnTo>
                <a:pt x="0" y="1164855"/>
              </a:lnTo>
              <a:lnTo>
                <a:pt x="1816477" y="1164855"/>
              </a:lnTo>
              <a:lnTo>
                <a:pt x="1816477" y="142899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5A11A9A-F0C6-4649-9217-5515AF013A50}">
      <dsp:nvSpPr>
        <dsp:cNvPr id="0" name=""/>
        <dsp:cNvSpPr/>
      </dsp:nvSpPr>
      <dsp:spPr>
        <a:xfrm>
          <a:off x="4302224" y="1031388"/>
          <a:ext cx="1227377" cy="1428991"/>
        </a:xfrm>
        <a:custGeom>
          <a:avLst/>
          <a:gdLst/>
          <a:ahLst/>
          <a:cxnLst/>
          <a:rect l="0" t="0" r="0" b="0"/>
          <a:pathLst>
            <a:path>
              <a:moveTo>
                <a:pt x="1227377" y="0"/>
              </a:moveTo>
              <a:lnTo>
                <a:pt x="1227377" y="1164855"/>
              </a:lnTo>
              <a:lnTo>
                <a:pt x="0" y="1164855"/>
              </a:lnTo>
              <a:lnTo>
                <a:pt x="0" y="142899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380D7F-603E-C543-8441-51E95CC4AA49}">
      <dsp:nvSpPr>
        <dsp:cNvPr id="0" name=""/>
        <dsp:cNvSpPr/>
      </dsp:nvSpPr>
      <dsp:spPr>
        <a:xfrm>
          <a:off x="1258369" y="1031388"/>
          <a:ext cx="857687" cy="1428991"/>
        </a:xfrm>
        <a:custGeom>
          <a:avLst/>
          <a:gdLst/>
          <a:ahLst/>
          <a:cxnLst/>
          <a:rect l="0" t="0" r="0" b="0"/>
          <a:pathLst>
            <a:path>
              <a:moveTo>
                <a:pt x="857687" y="0"/>
              </a:moveTo>
              <a:lnTo>
                <a:pt x="857687" y="1164855"/>
              </a:lnTo>
              <a:lnTo>
                <a:pt x="0" y="1164855"/>
              </a:lnTo>
              <a:lnTo>
                <a:pt x="0" y="142899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35BD94-BBC8-0844-832C-568926F9C5F1}">
      <dsp:nvSpPr>
        <dsp:cNvPr id="0" name=""/>
        <dsp:cNvSpPr/>
      </dsp:nvSpPr>
      <dsp:spPr>
        <a:xfrm>
          <a:off x="1487161" y="-226402"/>
          <a:ext cx="1257791" cy="125779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B7E8DB-561B-F143-84E1-98A605156ABF}">
      <dsp:nvSpPr>
        <dsp:cNvPr id="0" name=""/>
        <dsp:cNvSpPr/>
      </dsp:nvSpPr>
      <dsp:spPr>
        <a:xfrm>
          <a:off x="1487161" y="-226402"/>
          <a:ext cx="1257791" cy="125779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AA9619-8027-7448-9B5F-F09BB7415BBC}">
      <dsp:nvSpPr>
        <dsp:cNvPr id="0" name=""/>
        <dsp:cNvSpPr/>
      </dsp:nvSpPr>
      <dsp:spPr>
        <a:xfrm>
          <a:off x="858265" y="0"/>
          <a:ext cx="2515582" cy="80498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2800" b="1" kern="1200" dirty="0">
              <a:solidFill>
                <a:schemeClr val="tx1">
                  <a:lumMod val="75000"/>
                  <a:lumOff val="25000"/>
                </a:schemeClr>
              </a:solidFill>
              <a:latin typeface="Century Gothic"/>
              <a:cs typeface="Century Gothic"/>
            </a:rPr>
            <a:t>Fecha de inicio</a:t>
          </a:r>
        </a:p>
      </dsp:txBody>
      <dsp:txXfrm>
        <a:off x="858265" y="0"/>
        <a:ext cx="2515582" cy="804986"/>
      </dsp:txXfrm>
    </dsp:sp>
    <dsp:sp modelId="{AA5AAF57-EAF1-774F-BAB8-C892BD7BAE4F}">
      <dsp:nvSpPr>
        <dsp:cNvPr id="0" name=""/>
        <dsp:cNvSpPr/>
      </dsp:nvSpPr>
      <dsp:spPr>
        <a:xfrm>
          <a:off x="629473" y="2460380"/>
          <a:ext cx="1257791" cy="125779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2BCC02-4250-454A-A287-60E9E9DD300E}">
      <dsp:nvSpPr>
        <dsp:cNvPr id="0" name=""/>
        <dsp:cNvSpPr/>
      </dsp:nvSpPr>
      <dsp:spPr>
        <a:xfrm>
          <a:off x="629473" y="2460380"/>
          <a:ext cx="1257791" cy="125779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0233D5-F58E-B242-89DF-C61FBB6BC87D}">
      <dsp:nvSpPr>
        <dsp:cNvPr id="0" name=""/>
        <dsp:cNvSpPr/>
      </dsp:nvSpPr>
      <dsp:spPr>
        <a:xfrm>
          <a:off x="577" y="2686782"/>
          <a:ext cx="2515582" cy="80498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FF0000"/>
              </a:solidFill>
              <a:latin typeface="Century Gothic"/>
              <a:cs typeface="Century Gothic"/>
            </a:rPr>
            <a:t>21/02/2018 en Norte de Santander y 14/02/2018 en Santander </a:t>
          </a:r>
        </a:p>
      </dsp:txBody>
      <dsp:txXfrm>
        <a:off x="577" y="2686782"/>
        <a:ext cx="2515582" cy="804986"/>
      </dsp:txXfrm>
    </dsp:sp>
    <dsp:sp modelId="{F5E0785F-C178-3141-8560-05280FCC02F2}">
      <dsp:nvSpPr>
        <dsp:cNvPr id="0" name=""/>
        <dsp:cNvSpPr/>
      </dsp:nvSpPr>
      <dsp:spPr>
        <a:xfrm>
          <a:off x="4900706" y="-226402"/>
          <a:ext cx="1257791" cy="125779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B69406-47C6-A141-A08D-1D3603BC2311}">
      <dsp:nvSpPr>
        <dsp:cNvPr id="0" name=""/>
        <dsp:cNvSpPr/>
      </dsp:nvSpPr>
      <dsp:spPr>
        <a:xfrm>
          <a:off x="4900706" y="-226402"/>
          <a:ext cx="1257791" cy="125779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7DDC2B-0DD3-8646-ABF6-1DD4C6614F24}">
      <dsp:nvSpPr>
        <dsp:cNvPr id="0" name=""/>
        <dsp:cNvSpPr/>
      </dsp:nvSpPr>
      <dsp:spPr>
        <a:xfrm>
          <a:off x="4271810" y="0"/>
          <a:ext cx="2515582" cy="80498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75000"/>
                  <a:lumOff val="25000"/>
                </a:schemeClr>
              </a:solidFill>
              <a:latin typeface="Century Gothic"/>
              <a:cs typeface="Century Gothic"/>
            </a:rPr>
            <a:t>Canales de divulgación</a:t>
          </a:r>
        </a:p>
      </dsp:txBody>
      <dsp:txXfrm>
        <a:off x="4271810" y="0"/>
        <a:ext cx="2515582" cy="804986"/>
      </dsp:txXfrm>
    </dsp:sp>
    <dsp:sp modelId="{3A5640E4-5522-0B40-AE57-BA98A300423B}">
      <dsp:nvSpPr>
        <dsp:cNvPr id="0" name=""/>
        <dsp:cNvSpPr/>
      </dsp:nvSpPr>
      <dsp:spPr>
        <a:xfrm>
          <a:off x="3673328" y="2460380"/>
          <a:ext cx="1257791" cy="125779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0DDB4D9-3CCF-4F4F-8AF0-DADDABE619F9}">
      <dsp:nvSpPr>
        <dsp:cNvPr id="0" name=""/>
        <dsp:cNvSpPr/>
      </dsp:nvSpPr>
      <dsp:spPr>
        <a:xfrm>
          <a:off x="3673328" y="2460380"/>
          <a:ext cx="1257791" cy="125779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26C303-0E08-904E-91E0-A48082DCDF42}">
      <dsp:nvSpPr>
        <dsp:cNvPr id="0" name=""/>
        <dsp:cNvSpPr/>
      </dsp:nvSpPr>
      <dsp:spPr>
        <a:xfrm>
          <a:off x="3044432" y="2686782"/>
          <a:ext cx="2515582" cy="80498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FF0000"/>
              </a:solidFill>
              <a:latin typeface="Century Gothic"/>
              <a:cs typeface="Century Gothic"/>
            </a:rPr>
            <a:t>Visita presencial entidades territoriales</a:t>
          </a:r>
          <a:endParaRPr lang="es-ES" sz="2800" kern="1200" dirty="0">
            <a:solidFill>
              <a:srgbClr val="FF0000"/>
            </a:solidFill>
            <a:latin typeface="Century Gothic"/>
            <a:cs typeface="Century Gothic"/>
          </a:endParaRPr>
        </a:p>
      </dsp:txBody>
      <dsp:txXfrm>
        <a:off x="3044432" y="2686782"/>
        <a:ext cx="2515582" cy="804986"/>
      </dsp:txXfrm>
    </dsp:sp>
    <dsp:sp modelId="{1EA665B7-768E-1F4F-B9FC-D368EB114D8E}">
      <dsp:nvSpPr>
        <dsp:cNvPr id="0" name=""/>
        <dsp:cNvSpPr/>
      </dsp:nvSpPr>
      <dsp:spPr>
        <a:xfrm>
          <a:off x="6717183" y="2460380"/>
          <a:ext cx="1257791" cy="125779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0FFB8A-B43A-8048-B165-3BE51FE548B4}">
      <dsp:nvSpPr>
        <dsp:cNvPr id="0" name=""/>
        <dsp:cNvSpPr/>
      </dsp:nvSpPr>
      <dsp:spPr>
        <a:xfrm>
          <a:off x="6717183" y="2460380"/>
          <a:ext cx="1257791" cy="125779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25EBD1-E01A-D749-819F-6D46FBEB8AC3}">
      <dsp:nvSpPr>
        <dsp:cNvPr id="0" name=""/>
        <dsp:cNvSpPr/>
      </dsp:nvSpPr>
      <dsp:spPr>
        <a:xfrm>
          <a:off x="6088287" y="2686782"/>
          <a:ext cx="2515582" cy="80498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FF0000"/>
              </a:solidFill>
              <a:latin typeface="Century Gothic"/>
              <a:cs typeface="Century Gothic"/>
            </a:rPr>
            <a:t>Mailing dirigido a medios de comunicación y Gestores de Kioscos Vive Digital</a:t>
          </a:r>
        </a:p>
      </dsp:txBody>
      <dsp:txXfrm>
        <a:off x="6088287" y="2686782"/>
        <a:ext cx="2515582" cy="8049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67F2F-327F-48AF-9006-2861B29703ED}">
      <dsp:nvSpPr>
        <dsp:cNvPr id="0" name=""/>
        <dsp:cNvSpPr/>
      </dsp:nvSpPr>
      <dsp:spPr>
        <a:xfrm>
          <a:off x="5660501" y="1079777"/>
          <a:ext cx="2136160" cy="1285480"/>
        </a:xfrm>
        <a:custGeom>
          <a:avLst/>
          <a:gdLst/>
          <a:ahLst/>
          <a:cxnLst/>
          <a:rect l="0" t="0" r="0" b="0"/>
          <a:pathLst>
            <a:path>
              <a:moveTo>
                <a:pt x="0" y="0"/>
              </a:moveTo>
              <a:lnTo>
                <a:pt x="0" y="1116466"/>
              </a:lnTo>
              <a:lnTo>
                <a:pt x="2136160" y="1116466"/>
              </a:lnTo>
              <a:lnTo>
                <a:pt x="2136160" y="1285480"/>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0879B7-C8CB-BF48-92C3-DBB2A4F9AE83}">
      <dsp:nvSpPr>
        <dsp:cNvPr id="0" name=""/>
        <dsp:cNvSpPr/>
      </dsp:nvSpPr>
      <dsp:spPr>
        <a:xfrm>
          <a:off x="5660501" y="1079777"/>
          <a:ext cx="188474" cy="1285480"/>
        </a:xfrm>
        <a:custGeom>
          <a:avLst/>
          <a:gdLst/>
          <a:ahLst/>
          <a:cxnLst/>
          <a:rect l="0" t="0" r="0" b="0"/>
          <a:pathLst>
            <a:path>
              <a:moveTo>
                <a:pt x="0" y="0"/>
              </a:moveTo>
              <a:lnTo>
                <a:pt x="0" y="1116466"/>
              </a:lnTo>
              <a:lnTo>
                <a:pt x="188474" y="1116466"/>
              </a:lnTo>
              <a:lnTo>
                <a:pt x="188474" y="1285480"/>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5A11A9A-F0C6-4649-9217-5515AF013A50}">
      <dsp:nvSpPr>
        <dsp:cNvPr id="0" name=""/>
        <dsp:cNvSpPr/>
      </dsp:nvSpPr>
      <dsp:spPr>
        <a:xfrm>
          <a:off x="3901290" y="1079777"/>
          <a:ext cx="1759211" cy="1285480"/>
        </a:xfrm>
        <a:custGeom>
          <a:avLst/>
          <a:gdLst/>
          <a:ahLst/>
          <a:cxnLst/>
          <a:rect l="0" t="0" r="0" b="0"/>
          <a:pathLst>
            <a:path>
              <a:moveTo>
                <a:pt x="1759211" y="0"/>
              </a:moveTo>
              <a:lnTo>
                <a:pt x="1759211" y="1116466"/>
              </a:lnTo>
              <a:lnTo>
                <a:pt x="0" y="1116466"/>
              </a:lnTo>
              <a:lnTo>
                <a:pt x="0" y="1285480"/>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380D7F-603E-C543-8441-51E95CC4AA49}">
      <dsp:nvSpPr>
        <dsp:cNvPr id="0" name=""/>
        <dsp:cNvSpPr/>
      </dsp:nvSpPr>
      <dsp:spPr>
        <a:xfrm>
          <a:off x="1380695" y="1237683"/>
          <a:ext cx="548812" cy="1127574"/>
        </a:xfrm>
        <a:custGeom>
          <a:avLst/>
          <a:gdLst/>
          <a:ahLst/>
          <a:cxnLst/>
          <a:rect l="0" t="0" r="0" b="0"/>
          <a:pathLst>
            <a:path>
              <a:moveTo>
                <a:pt x="548812" y="0"/>
              </a:moveTo>
              <a:lnTo>
                <a:pt x="548812" y="958560"/>
              </a:lnTo>
              <a:lnTo>
                <a:pt x="0" y="958560"/>
              </a:lnTo>
              <a:lnTo>
                <a:pt x="0" y="1127574"/>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35BD94-BBC8-0844-832C-568926F9C5F1}">
      <dsp:nvSpPr>
        <dsp:cNvPr id="0" name=""/>
        <dsp:cNvSpPr/>
      </dsp:nvSpPr>
      <dsp:spPr>
        <a:xfrm>
          <a:off x="1390791" y="432854"/>
          <a:ext cx="1077432" cy="804828"/>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B7E8DB-561B-F143-84E1-98A605156ABF}">
      <dsp:nvSpPr>
        <dsp:cNvPr id="0" name=""/>
        <dsp:cNvSpPr/>
      </dsp:nvSpPr>
      <dsp:spPr>
        <a:xfrm>
          <a:off x="1390791" y="432854"/>
          <a:ext cx="1077432" cy="804828"/>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AA9619-8027-7448-9B5F-F09BB7415BBC}">
      <dsp:nvSpPr>
        <dsp:cNvPr id="0" name=""/>
        <dsp:cNvSpPr/>
      </dsp:nvSpPr>
      <dsp:spPr>
        <a:xfrm>
          <a:off x="852075" y="577724"/>
          <a:ext cx="2154864" cy="51509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75000"/>
                  <a:lumOff val="25000"/>
                </a:schemeClr>
              </a:solidFill>
              <a:latin typeface="Century Gothic"/>
              <a:cs typeface="Century Gothic"/>
            </a:rPr>
            <a:t>Fecha de finalización</a:t>
          </a:r>
        </a:p>
      </dsp:txBody>
      <dsp:txXfrm>
        <a:off x="852075" y="577724"/>
        <a:ext cx="2154864" cy="515090"/>
      </dsp:txXfrm>
    </dsp:sp>
    <dsp:sp modelId="{AA5AAF57-EAF1-774F-BAB8-C892BD7BAE4F}">
      <dsp:nvSpPr>
        <dsp:cNvPr id="0" name=""/>
        <dsp:cNvSpPr/>
      </dsp:nvSpPr>
      <dsp:spPr>
        <a:xfrm>
          <a:off x="691825" y="2365258"/>
          <a:ext cx="1377738" cy="804828"/>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2BCC02-4250-454A-A287-60E9E9DD300E}">
      <dsp:nvSpPr>
        <dsp:cNvPr id="0" name=""/>
        <dsp:cNvSpPr/>
      </dsp:nvSpPr>
      <dsp:spPr>
        <a:xfrm>
          <a:off x="691825" y="2365258"/>
          <a:ext cx="1377738" cy="804828"/>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0233D5-F58E-B242-89DF-C61FBB6BC87D}">
      <dsp:nvSpPr>
        <dsp:cNvPr id="0" name=""/>
        <dsp:cNvSpPr/>
      </dsp:nvSpPr>
      <dsp:spPr>
        <a:xfrm>
          <a:off x="2956" y="2510127"/>
          <a:ext cx="2755476" cy="51509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FF0000"/>
              </a:solidFill>
              <a:latin typeface="Century Gothic"/>
              <a:cs typeface="Century Gothic"/>
            </a:rPr>
            <a:t>21/02/2018 en Norte de Santander y 14/02/2018 en Santander </a:t>
          </a:r>
        </a:p>
      </dsp:txBody>
      <dsp:txXfrm>
        <a:off x="2956" y="2510127"/>
        <a:ext cx="2755476" cy="515090"/>
      </dsp:txXfrm>
    </dsp:sp>
    <dsp:sp modelId="{F5E0785F-C178-3141-8560-05280FCC02F2}">
      <dsp:nvSpPr>
        <dsp:cNvPr id="0" name=""/>
        <dsp:cNvSpPr/>
      </dsp:nvSpPr>
      <dsp:spPr>
        <a:xfrm>
          <a:off x="5258087" y="274948"/>
          <a:ext cx="804828" cy="804828"/>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B69406-47C6-A141-A08D-1D3603BC2311}">
      <dsp:nvSpPr>
        <dsp:cNvPr id="0" name=""/>
        <dsp:cNvSpPr/>
      </dsp:nvSpPr>
      <dsp:spPr>
        <a:xfrm>
          <a:off x="5258087" y="274948"/>
          <a:ext cx="804828" cy="804828"/>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7DDC2B-0DD3-8646-ABF6-1DD4C6614F24}">
      <dsp:nvSpPr>
        <dsp:cNvPr id="0" name=""/>
        <dsp:cNvSpPr/>
      </dsp:nvSpPr>
      <dsp:spPr>
        <a:xfrm>
          <a:off x="4855672" y="419817"/>
          <a:ext cx="1609657" cy="51509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75000"/>
                  <a:lumOff val="25000"/>
                </a:schemeClr>
              </a:solidFill>
              <a:latin typeface="Century Gothic"/>
              <a:cs typeface="Century Gothic"/>
            </a:rPr>
            <a:t>Canales de recepción</a:t>
          </a:r>
        </a:p>
      </dsp:txBody>
      <dsp:txXfrm>
        <a:off x="4855672" y="419817"/>
        <a:ext cx="1609657" cy="515090"/>
      </dsp:txXfrm>
    </dsp:sp>
    <dsp:sp modelId="{3A5640E4-5522-0B40-AE57-BA98A300423B}">
      <dsp:nvSpPr>
        <dsp:cNvPr id="0" name=""/>
        <dsp:cNvSpPr/>
      </dsp:nvSpPr>
      <dsp:spPr>
        <a:xfrm>
          <a:off x="3498875" y="2365258"/>
          <a:ext cx="804828" cy="804828"/>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0DDB4D9-3CCF-4F4F-8AF0-DADDABE619F9}">
      <dsp:nvSpPr>
        <dsp:cNvPr id="0" name=""/>
        <dsp:cNvSpPr/>
      </dsp:nvSpPr>
      <dsp:spPr>
        <a:xfrm>
          <a:off x="3498875" y="2365258"/>
          <a:ext cx="804828" cy="804828"/>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26C303-0E08-904E-91E0-A48082DCDF42}">
      <dsp:nvSpPr>
        <dsp:cNvPr id="0" name=""/>
        <dsp:cNvSpPr/>
      </dsp:nvSpPr>
      <dsp:spPr>
        <a:xfrm>
          <a:off x="3096461" y="2510127"/>
          <a:ext cx="1609657" cy="51509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FF0000"/>
              </a:solidFill>
              <a:latin typeface="Century Gothic"/>
              <a:cs typeface="Century Gothic"/>
            </a:rPr>
            <a:t>Encuesta de Participación Ciudadana</a:t>
          </a:r>
        </a:p>
      </dsp:txBody>
      <dsp:txXfrm>
        <a:off x="3096461" y="2510127"/>
        <a:ext cx="1609657" cy="515090"/>
      </dsp:txXfrm>
    </dsp:sp>
    <dsp:sp modelId="{1EA665B7-768E-1F4F-B9FC-D368EB114D8E}">
      <dsp:nvSpPr>
        <dsp:cNvPr id="0" name=""/>
        <dsp:cNvSpPr/>
      </dsp:nvSpPr>
      <dsp:spPr>
        <a:xfrm>
          <a:off x="5446561" y="2365258"/>
          <a:ext cx="804828" cy="804828"/>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0FFB8A-B43A-8048-B165-3BE51FE548B4}">
      <dsp:nvSpPr>
        <dsp:cNvPr id="0" name=""/>
        <dsp:cNvSpPr/>
      </dsp:nvSpPr>
      <dsp:spPr>
        <a:xfrm>
          <a:off x="5446561" y="2365258"/>
          <a:ext cx="804828" cy="804828"/>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25EBD1-E01A-D749-819F-6D46FBEB8AC3}">
      <dsp:nvSpPr>
        <dsp:cNvPr id="0" name=""/>
        <dsp:cNvSpPr/>
      </dsp:nvSpPr>
      <dsp:spPr>
        <a:xfrm>
          <a:off x="5044147" y="2510127"/>
          <a:ext cx="1609657" cy="51509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rgbClr val="FF0000"/>
              </a:solidFill>
              <a:latin typeface="Century Gothic"/>
              <a:cs typeface="Century Gothic"/>
            </a:rPr>
            <a:t>Presencial</a:t>
          </a:r>
        </a:p>
      </dsp:txBody>
      <dsp:txXfrm>
        <a:off x="5044147" y="2510127"/>
        <a:ext cx="1609657" cy="515090"/>
      </dsp:txXfrm>
    </dsp:sp>
    <dsp:sp modelId="{558D77BA-AE70-41A0-B689-060A71F05BA3}">
      <dsp:nvSpPr>
        <dsp:cNvPr id="0" name=""/>
        <dsp:cNvSpPr/>
      </dsp:nvSpPr>
      <dsp:spPr>
        <a:xfrm>
          <a:off x="7394247" y="2365258"/>
          <a:ext cx="804828" cy="804828"/>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7C1D634-C4D6-4806-8A32-8CBF5C1F1847}">
      <dsp:nvSpPr>
        <dsp:cNvPr id="0" name=""/>
        <dsp:cNvSpPr/>
      </dsp:nvSpPr>
      <dsp:spPr>
        <a:xfrm>
          <a:off x="7394247" y="2365258"/>
          <a:ext cx="804828" cy="804828"/>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E432A0C-8807-40A1-A2A5-76FF0D39D65C}">
      <dsp:nvSpPr>
        <dsp:cNvPr id="0" name=""/>
        <dsp:cNvSpPr/>
      </dsp:nvSpPr>
      <dsp:spPr>
        <a:xfrm>
          <a:off x="6991833" y="2510127"/>
          <a:ext cx="1609657" cy="51509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rgbClr val="FF0000"/>
              </a:solidFill>
              <a:latin typeface="Century Gothic"/>
              <a:cs typeface="Century Gothic"/>
            </a:rPr>
            <a:t>Streaming</a:t>
          </a:r>
        </a:p>
      </dsp:txBody>
      <dsp:txXfrm>
        <a:off x="6991833" y="2510127"/>
        <a:ext cx="1609657" cy="5150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BF230-F5A4-5044-BAC7-E6DCAE903C53}">
      <dsp:nvSpPr>
        <dsp:cNvPr id="0" name=""/>
        <dsp:cNvSpPr/>
      </dsp:nvSpPr>
      <dsp:spPr>
        <a:xfrm>
          <a:off x="5529601" y="1031388"/>
          <a:ext cx="1816477" cy="1428991"/>
        </a:xfrm>
        <a:custGeom>
          <a:avLst/>
          <a:gdLst/>
          <a:ahLst/>
          <a:cxnLst/>
          <a:rect l="0" t="0" r="0" b="0"/>
          <a:pathLst>
            <a:path>
              <a:moveTo>
                <a:pt x="0" y="0"/>
              </a:moveTo>
              <a:lnTo>
                <a:pt x="0" y="1164855"/>
              </a:lnTo>
              <a:lnTo>
                <a:pt x="1816477" y="1164855"/>
              </a:lnTo>
              <a:lnTo>
                <a:pt x="1816477" y="142899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0879B7-C8CB-BF48-92C3-DBB2A4F9AE83}">
      <dsp:nvSpPr>
        <dsp:cNvPr id="0" name=""/>
        <dsp:cNvSpPr/>
      </dsp:nvSpPr>
      <dsp:spPr>
        <a:xfrm>
          <a:off x="4302224" y="1031388"/>
          <a:ext cx="1227377" cy="1428991"/>
        </a:xfrm>
        <a:custGeom>
          <a:avLst/>
          <a:gdLst/>
          <a:ahLst/>
          <a:cxnLst/>
          <a:rect l="0" t="0" r="0" b="0"/>
          <a:pathLst>
            <a:path>
              <a:moveTo>
                <a:pt x="1227377" y="0"/>
              </a:moveTo>
              <a:lnTo>
                <a:pt x="1227377" y="1164855"/>
              </a:lnTo>
              <a:lnTo>
                <a:pt x="0" y="1164855"/>
              </a:lnTo>
              <a:lnTo>
                <a:pt x="0" y="142899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380D7F-603E-C543-8441-51E95CC4AA49}">
      <dsp:nvSpPr>
        <dsp:cNvPr id="0" name=""/>
        <dsp:cNvSpPr/>
      </dsp:nvSpPr>
      <dsp:spPr>
        <a:xfrm>
          <a:off x="1258369" y="1031388"/>
          <a:ext cx="857687" cy="1428991"/>
        </a:xfrm>
        <a:custGeom>
          <a:avLst/>
          <a:gdLst/>
          <a:ahLst/>
          <a:cxnLst/>
          <a:rect l="0" t="0" r="0" b="0"/>
          <a:pathLst>
            <a:path>
              <a:moveTo>
                <a:pt x="857687" y="0"/>
              </a:moveTo>
              <a:lnTo>
                <a:pt x="857687" y="1164855"/>
              </a:lnTo>
              <a:lnTo>
                <a:pt x="0" y="1164855"/>
              </a:lnTo>
              <a:lnTo>
                <a:pt x="0" y="142899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35BD94-BBC8-0844-832C-568926F9C5F1}">
      <dsp:nvSpPr>
        <dsp:cNvPr id="0" name=""/>
        <dsp:cNvSpPr/>
      </dsp:nvSpPr>
      <dsp:spPr>
        <a:xfrm>
          <a:off x="1487161" y="-226402"/>
          <a:ext cx="1257791" cy="125779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B7E8DB-561B-F143-84E1-98A605156ABF}">
      <dsp:nvSpPr>
        <dsp:cNvPr id="0" name=""/>
        <dsp:cNvSpPr/>
      </dsp:nvSpPr>
      <dsp:spPr>
        <a:xfrm>
          <a:off x="1487161" y="-226402"/>
          <a:ext cx="1257791" cy="125779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AA9619-8027-7448-9B5F-F09BB7415BBC}">
      <dsp:nvSpPr>
        <dsp:cNvPr id="0" name=""/>
        <dsp:cNvSpPr/>
      </dsp:nvSpPr>
      <dsp:spPr>
        <a:xfrm>
          <a:off x="858265" y="0"/>
          <a:ext cx="2515582" cy="80498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75000"/>
                  <a:lumOff val="25000"/>
                </a:schemeClr>
              </a:solidFill>
              <a:latin typeface="Century Gothic"/>
              <a:cs typeface="Century Gothic"/>
            </a:rPr>
            <a:t>Fecha de inicio</a:t>
          </a:r>
        </a:p>
      </dsp:txBody>
      <dsp:txXfrm>
        <a:off x="858265" y="0"/>
        <a:ext cx="2515582" cy="804986"/>
      </dsp:txXfrm>
    </dsp:sp>
    <dsp:sp modelId="{AA5AAF57-EAF1-774F-BAB8-C892BD7BAE4F}">
      <dsp:nvSpPr>
        <dsp:cNvPr id="0" name=""/>
        <dsp:cNvSpPr/>
      </dsp:nvSpPr>
      <dsp:spPr>
        <a:xfrm>
          <a:off x="629473" y="2460380"/>
          <a:ext cx="1257791" cy="125779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2BCC02-4250-454A-A287-60E9E9DD300E}">
      <dsp:nvSpPr>
        <dsp:cNvPr id="0" name=""/>
        <dsp:cNvSpPr/>
      </dsp:nvSpPr>
      <dsp:spPr>
        <a:xfrm>
          <a:off x="629473" y="2460380"/>
          <a:ext cx="1257791" cy="125779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0233D5-F58E-B242-89DF-C61FBB6BC87D}">
      <dsp:nvSpPr>
        <dsp:cNvPr id="0" name=""/>
        <dsp:cNvSpPr/>
      </dsp:nvSpPr>
      <dsp:spPr>
        <a:xfrm>
          <a:off x="577" y="2686782"/>
          <a:ext cx="2515582" cy="80498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FF0000"/>
              </a:solidFill>
              <a:latin typeface="Century Gothic"/>
              <a:cs typeface="Century Gothic"/>
            </a:rPr>
            <a:t>21/02/2018 en Norte de Santander y 14/02/2018 en Santander </a:t>
          </a:r>
          <a:endParaRPr lang="es-ES" sz="1600" kern="1200" dirty="0">
            <a:solidFill>
              <a:schemeClr val="tx1">
                <a:lumMod val="75000"/>
                <a:lumOff val="25000"/>
              </a:schemeClr>
            </a:solidFill>
            <a:latin typeface="Century Gothic"/>
            <a:cs typeface="Century Gothic"/>
          </a:endParaRPr>
        </a:p>
      </dsp:txBody>
      <dsp:txXfrm>
        <a:off x="577" y="2686782"/>
        <a:ext cx="2515582" cy="804986"/>
      </dsp:txXfrm>
    </dsp:sp>
    <dsp:sp modelId="{F5E0785F-C178-3141-8560-05280FCC02F2}">
      <dsp:nvSpPr>
        <dsp:cNvPr id="0" name=""/>
        <dsp:cNvSpPr/>
      </dsp:nvSpPr>
      <dsp:spPr>
        <a:xfrm>
          <a:off x="4900706" y="-226402"/>
          <a:ext cx="1257791" cy="125779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B69406-47C6-A141-A08D-1D3603BC2311}">
      <dsp:nvSpPr>
        <dsp:cNvPr id="0" name=""/>
        <dsp:cNvSpPr/>
      </dsp:nvSpPr>
      <dsp:spPr>
        <a:xfrm>
          <a:off x="4900706" y="-226402"/>
          <a:ext cx="1257791" cy="125779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7DDC2B-0DD3-8646-ABF6-1DD4C6614F24}">
      <dsp:nvSpPr>
        <dsp:cNvPr id="0" name=""/>
        <dsp:cNvSpPr/>
      </dsp:nvSpPr>
      <dsp:spPr>
        <a:xfrm>
          <a:off x="4271810" y="0"/>
          <a:ext cx="2515582" cy="80498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75000"/>
                  <a:lumOff val="25000"/>
                </a:schemeClr>
              </a:solidFill>
              <a:latin typeface="Century Gothic"/>
              <a:cs typeface="Century Gothic"/>
            </a:rPr>
            <a:t>Canales de respuesta</a:t>
          </a:r>
        </a:p>
      </dsp:txBody>
      <dsp:txXfrm>
        <a:off x="4271810" y="0"/>
        <a:ext cx="2515582" cy="804986"/>
      </dsp:txXfrm>
    </dsp:sp>
    <dsp:sp modelId="{1EA665B7-768E-1F4F-B9FC-D368EB114D8E}">
      <dsp:nvSpPr>
        <dsp:cNvPr id="0" name=""/>
        <dsp:cNvSpPr/>
      </dsp:nvSpPr>
      <dsp:spPr>
        <a:xfrm>
          <a:off x="3673328" y="2460380"/>
          <a:ext cx="1257791" cy="125779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0FFB8A-B43A-8048-B165-3BE51FE548B4}">
      <dsp:nvSpPr>
        <dsp:cNvPr id="0" name=""/>
        <dsp:cNvSpPr/>
      </dsp:nvSpPr>
      <dsp:spPr>
        <a:xfrm>
          <a:off x="3673328" y="2460380"/>
          <a:ext cx="1257791" cy="125779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25EBD1-E01A-D749-819F-6D46FBEB8AC3}">
      <dsp:nvSpPr>
        <dsp:cNvPr id="0" name=""/>
        <dsp:cNvSpPr/>
      </dsp:nvSpPr>
      <dsp:spPr>
        <a:xfrm>
          <a:off x="3044432" y="2686782"/>
          <a:ext cx="2515582" cy="80498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FF0000"/>
              </a:solidFill>
              <a:latin typeface="Century Gothic"/>
              <a:cs typeface="Century Gothic"/>
            </a:rPr>
            <a:t>Correo electrónico Dirección de Infraestructura</a:t>
          </a:r>
        </a:p>
      </dsp:txBody>
      <dsp:txXfrm>
        <a:off x="3044432" y="2686782"/>
        <a:ext cx="2515582" cy="804986"/>
      </dsp:txXfrm>
    </dsp:sp>
    <dsp:sp modelId="{7530FDAC-8880-1344-8BD5-65952AAC983F}">
      <dsp:nvSpPr>
        <dsp:cNvPr id="0" name=""/>
        <dsp:cNvSpPr/>
      </dsp:nvSpPr>
      <dsp:spPr>
        <a:xfrm>
          <a:off x="6717183" y="2460380"/>
          <a:ext cx="1257791" cy="125779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A74667-9235-6048-A814-13C0C21D101B}">
      <dsp:nvSpPr>
        <dsp:cNvPr id="0" name=""/>
        <dsp:cNvSpPr/>
      </dsp:nvSpPr>
      <dsp:spPr>
        <a:xfrm>
          <a:off x="6717183" y="2460380"/>
          <a:ext cx="1257791" cy="125779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0459C3-E4CC-E644-9121-0B365E27905C}">
      <dsp:nvSpPr>
        <dsp:cNvPr id="0" name=""/>
        <dsp:cNvSpPr/>
      </dsp:nvSpPr>
      <dsp:spPr>
        <a:xfrm>
          <a:off x="6088287" y="2686782"/>
          <a:ext cx="2515582" cy="80498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rgbClr val="FF0000"/>
              </a:solidFill>
              <a:latin typeface="Century Gothic"/>
              <a:cs typeface="Century Gothic"/>
            </a:rPr>
            <a:t>Presencial (Las preguntas que surgieron durante los foros el operador las respondió en el desarrollo de los mismos.</a:t>
          </a:r>
          <a:endParaRPr lang="es-ES" sz="2000" kern="1200" dirty="0">
            <a:solidFill>
              <a:srgbClr val="FF0000"/>
            </a:solidFill>
            <a:latin typeface="Century Gothic"/>
            <a:cs typeface="Century Gothic"/>
          </a:endParaRPr>
        </a:p>
      </dsp:txBody>
      <dsp:txXfrm>
        <a:off x="6088287" y="2686782"/>
        <a:ext cx="2515582" cy="80498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ea typeface="MS PGothic" panose="020B0600070205080204" pitchFamily="34" charset="-128"/>
                <a:cs typeface="+mn-cs"/>
              </a:defRPr>
            </a:lvl1pPr>
          </a:lstStyle>
          <a:p>
            <a:pPr>
              <a:defRPr/>
            </a:pPr>
            <a:endParaRPr lang="es-CO" dirty="0"/>
          </a:p>
        </p:txBody>
      </p:sp>
      <p:sp>
        <p:nvSpPr>
          <p:cNvPr id="3" name="Marcador de fecha 2">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BEE4AA23-3D4D-EC4D-B215-BE11B0C51FFB}" type="datetimeFigureOut">
              <a:rPr lang="es-CO"/>
              <a:pPr>
                <a:defRPr/>
              </a:pPr>
              <a:t>3/09/2018</a:t>
            </a:fld>
            <a:endParaRPr lang="es-CO" dirty="0"/>
          </a:p>
        </p:txBody>
      </p:sp>
      <p:sp>
        <p:nvSpPr>
          <p:cNvPr id="4" name="Marcador de imagen de diapositiva 3">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s-CO" noProof="0" dirty="0"/>
          </a:p>
        </p:txBody>
      </p:sp>
      <p:sp>
        <p:nvSpPr>
          <p:cNvPr id="5" name="Marcador de notas 4">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s-ES" noProof="0"/>
              <a:t>Editar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O" noProof="0"/>
          </a:p>
        </p:txBody>
      </p:sp>
      <p:sp>
        <p:nvSpPr>
          <p:cNvPr id="6" name="Marcador de pie de página 5">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ea typeface="MS PGothic" panose="020B0600070205080204" pitchFamily="34" charset="-128"/>
                <a:cs typeface="+mn-cs"/>
              </a:defRPr>
            </a:lvl1pPr>
          </a:lstStyle>
          <a:p>
            <a:pPr>
              <a:defRPr/>
            </a:pPr>
            <a:endParaRPr lang="es-CO" dirty="0"/>
          </a:p>
        </p:txBody>
      </p:sp>
      <p:sp>
        <p:nvSpPr>
          <p:cNvPr id="7" name="Marcador de número de diapositiva 6">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164A8FA-DD7F-BD47-A068-46FF5FFD8BB4}" type="slidenum">
              <a:rPr lang="es-CO"/>
              <a:pPr>
                <a:defRPr/>
              </a:pPr>
              <a:t>‹Nº›</a:t>
            </a:fld>
            <a:endParaRPr lang="es-CO" dirty="0"/>
          </a:p>
        </p:txBody>
      </p:sp>
    </p:spTree>
    <p:extLst>
      <p:ext uri="{BB962C8B-B14F-4D97-AF65-F5344CB8AC3E}">
        <p14:creationId xmlns:p14="http://schemas.microsoft.com/office/powerpoint/2010/main" val="37562881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6</a:t>
            </a:fld>
            <a:endParaRPr lang="es-CO" dirty="0"/>
          </a:p>
        </p:txBody>
      </p:sp>
    </p:spTree>
    <p:extLst>
      <p:ext uri="{BB962C8B-B14F-4D97-AF65-F5344CB8AC3E}">
        <p14:creationId xmlns:p14="http://schemas.microsoft.com/office/powerpoint/2010/main" val="2234346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15</a:t>
            </a:fld>
            <a:endParaRPr lang="es-CO" dirty="0"/>
          </a:p>
        </p:txBody>
      </p:sp>
    </p:spTree>
    <p:extLst>
      <p:ext uri="{BB962C8B-B14F-4D97-AF65-F5344CB8AC3E}">
        <p14:creationId xmlns:p14="http://schemas.microsoft.com/office/powerpoint/2010/main" val="2927748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17</a:t>
            </a:fld>
            <a:endParaRPr lang="es-CO" dirty="0"/>
          </a:p>
        </p:txBody>
      </p:sp>
    </p:spTree>
    <p:extLst>
      <p:ext uri="{BB962C8B-B14F-4D97-AF65-F5344CB8AC3E}">
        <p14:creationId xmlns:p14="http://schemas.microsoft.com/office/powerpoint/2010/main" val="408242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7</a:t>
            </a:fld>
            <a:endParaRPr lang="es-CO" dirty="0"/>
          </a:p>
        </p:txBody>
      </p:sp>
    </p:spTree>
    <p:extLst>
      <p:ext uri="{BB962C8B-B14F-4D97-AF65-F5344CB8AC3E}">
        <p14:creationId xmlns:p14="http://schemas.microsoft.com/office/powerpoint/2010/main" val="223434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8</a:t>
            </a:fld>
            <a:endParaRPr lang="es-CO" dirty="0"/>
          </a:p>
        </p:txBody>
      </p:sp>
    </p:spTree>
    <p:extLst>
      <p:ext uri="{BB962C8B-B14F-4D97-AF65-F5344CB8AC3E}">
        <p14:creationId xmlns:p14="http://schemas.microsoft.com/office/powerpoint/2010/main" val="1197116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9</a:t>
            </a:fld>
            <a:endParaRPr lang="es-CO" dirty="0"/>
          </a:p>
        </p:txBody>
      </p:sp>
    </p:spTree>
    <p:extLst>
      <p:ext uri="{BB962C8B-B14F-4D97-AF65-F5344CB8AC3E}">
        <p14:creationId xmlns:p14="http://schemas.microsoft.com/office/powerpoint/2010/main" val="2234346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10</a:t>
            </a:fld>
            <a:endParaRPr lang="es-CO" dirty="0"/>
          </a:p>
        </p:txBody>
      </p:sp>
    </p:spTree>
    <p:extLst>
      <p:ext uri="{BB962C8B-B14F-4D97-AF65-F5344CB8AC3E}">
        <p14:creationId xmlns:p14="http://schemas.microsoft.com/office/powerpoint/2010/main" val="2234346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11</a:t>
            </a:fld>
            <a:endParaRPr lang="es-CO" dirty="0"/>
          </a:p>
        </p:txBody>
      </p:sp>
    </p:spTree>
    <p:extLst>
      <p:ext uri="{BB962C8B-B14F-4D97-AF65-F5344CB8AC3E}">
        <p14:creationId xmlns:p14="http://schemas.microsoft.com/office/powerpoint/2010/main" val="2234346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12</a:t>
            </a:fld>
            <a:endParaRPr lang="es-CO" dirty="0"/>
          </a:p>
        </p:txBody>
      </p:sp>
    </p:spTree>
    <p:extLst>
      <p:ext uri="{BB962C8B-B14F-4D97-AF65-F5344CB8AC3E}">
        <p14:creationId xmlns:p14="http://schemas.microsoft.com/office/powerpoint/2010/main" val="2234346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13</a:t>
            </a:fld>
            <a:endParaRPr lang="es-CO" dirty="0"/>
          </a:p>
        </p:txBody>
      </p:sp>
    </p:spTree>
    <p:extLst>
      <p:ext uri="{BB962C8B-B14F-4D97-AF65-F5344CB8AC3E}">
        <p14:creationId xmlns:p14="http://schemas.microsoft.com/office/powerpoint/2010/main" val="2234346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14</a:t>
            </a:fld>
            <a:endParaRPr lang="es-CO" dirty="0"/>
          </a:p>
        </p:txBody>
      </p:sp>
    </p:spTree>
    <p:extLst>
      <p:ext uri="{BB962C8B-B14F-4D97-AF65-F5344CB8AC3E}">
        <p14:creationId xmlns:p14="http://schemas.microsoft.com/office/powerpoint/2010/main" val="3009052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a:extLst/>
          </p:cNvPr>
          <p:cNvSpPr>
            <a:spLocks noGrp="1"/>
          </p:cNvSpPr>
          <p:nvPr>
            <p:ph type="dt" sz="half" idx="10"/>
          </p:nvPr>
        </p:nvSpPr>
        <p:spPr/>
        <p:txBody>
          <a:bodyPr/>
          <a:lstStyle>
            <a:lvl1pPr>
              <a:defRPr/>
            </a:lvl1pPr>
          </a:lstStyle>
          <a:p>
            <a:pPr>
              <a:defRPr/>
            </a:pPr>
            <a:fld id="{1ED654D2-07F0-474A-81E5-A2376E52FCB0}" type="datetimeFigureOut">
              <a:rPr lang="es-CO"/>
              <a:pPr>
                <a:defRPr/>
              </a:pPr>
              <a:t>3/09/2018</a:t>
            </a:fld>
            <a:endParaRPr lang="es-CO" dirty="0"/>
          </a:p>
        </p:txBody>
      </p:sp>
      <p:sp>
        <p:nvSpPr>
          <p:cNvPr id="5"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6" name="5 Marcador de número de diapositiva">
            <a:extLst/>
          </p:cNvPr>
          <p:cNvSpPr>
            <a:spLocks noGrp="1"/>
          </p:cNvSpPr>
          <p:nvPr>
            <p:ph type="sldNum" sz="quarter" idx="12"/>
          </p:nvPr>
        </p:nvSpPr>
        <p:spPr/>
        <p:txBody>
          <a:bodyPr/>
          <a:lstStyle>
            <a:lvl1pPr>
              <a:defRPr/>
            </a:lvl1pPr>
          </a:lstStyle>
          <a:p>
            <a:pPr>
              <a:defRPr/>
            </a:pPr>
            <a:fld id="{FB4306DD-3E0E-0943-B89A-A4E24C61E148}" type="slidenum">
              <a:rPr lang="es-CO"/>
              <a:pPr>
                <a:defRPr/>
              </a:pPr>
              <a:t>‹Nº›</a:t>
            </a:fld>
            <a:endParaRPr lang="es-CO" dirty="0"/>
          </a:p>
        </p:txBody>
      </p:sp>
    </p:spTree>
    <p:extLst>
      <p:ext uri="{BB962C8B-B14F-4D97-AF65-F5344CB8AC3E}">
        <p14:creationId xmlns:p14="http://schemas.microsoft.com/office/powerpoint/2010/main" val="122642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p:cNvPr>
          <p:cNvSpPr>
            <a:spLocks noGrp="1"/>
          </p:cNvSpPr>
          <p:nvPr>
            <p:ph type="dt" sz="half" idx="10"/>
          </p:nvPr>
        </p:nvSpPr>
        <p:spPr/>
        <p:txBody>
          <a:bodyPr/>
          <a:lstStyle>
            <a:lvl1pPr>
              <a:defRPr/>
            </a:lvl1pPr>
          </a:lstStyle>
          <a:p>
            <a:pPr>
              <a:defRPr/>
            </a:pPr>
            <a:fld id="{D94E616D-043B-C348-8307-9F3F5F17C331}" type="datetimeFigureOut">
              <a:rPr lang="es-CO"/>
              <a:pPr>
                <a:defRPr/>
              </a:pPr>
              <a:t>3/09/2018</a:t>
            </a:fld>
            <a:endParaRPr lang="es-CO" dirty="0"/>
          </a:p>
        </p:txBody>
      </p:sp>
      <p:sp>
        <p:nvSpPr>
          <p:cNvPr id="5"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6" name="5 Marcador de número de diapositiva">
            <a:extLst/>
          </p:cNvPr>
          <p:cNvSpPr>
            <a:spLocks noGrp="1"/>
          </p:cNvSpPr>
          <p:nvPr>
            <p:ph type="sldNum" sz="quarter" idx="12"/>
          </p:nvPr>
        </p:nvSpPr>
        <p:spPr/>
        <p:txBody>
          <a:bodyPr/>
          <a:lstStyle>
            <a:lvl1pPr>
              <a:defRPr/>
            </a:lvl1pPr>
          </a:lstStyle>
          <a:p>
            <a:pPr>
              <a:defRPr/>
            </a:pPr>
            <a:fld id="{9672A4FC-41C7-474B-8673-D9102D9B2831}" type="slidenum">
              <a:rPr lang="es-CO"/>
              <a:pPr>
                <a:defRPr/>
              </a:pPr>
              <a:t>‹Nº›</a:t>
            </a:fld>
            <a:endParaRPr lang="es-CO" dirty="0"/>
          </a:p>
        </p:txBody>
      </p:sp>
    </p:spTree>
    <p:extLst>
      <p:ext uri="{BB962C8B-B14F-4D97-AF65-F5344CB8AC3E}">
        <p14:creationId xmlns:p14="http://schemas.microsoft.com/office/powerpoint/2010/main" val="3551952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p:cNvPr>
          <p:cNvSpPr>
            <a:spLocks noGrp="1"/>
          </p:cNvSpPr>
          <p:nvPr>
            <p:ph type="dt" sz="half" idx="10"/>
          </p:nvPr>
        </p:nvSpPr>
        <p:spPr/>
        <p:txBody>
          <a:bodyPr/>
          <a:lstStyle>
            <a:lvl1pPr>
              <a:defRPr/>
            </a:lvl1pPr>
          </a:lstStyle>
          <a:p>
            <a:pPr>
              <a:defRPr/>
            </a:pPr>
            <a:fld id="{73DCB9EC-3C81-184E-8A01-3EFC94F819E4}" type="datetimeFigureOut">
              <a:rPr lang="es-CO"/>
              <a:pPr>
                <a:defRPr/>
              </a:pPr>
              <a:t>3/09/2018</a:t>
            </a:fld>
            <a:endParaRPr lang="es-CO" dirty="0"/>
          </a:p>
        </p:txBody>
      </p:sp>
      <p:sp>
        <p:nvSpPr>
          <p:cNvPr id="5"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6" name="5 Marcador de número de diapositiva">
            <a:extLst/>
          </p:cNvPr>
          <p:cNvSpPr>
            <a:spLocks noGrp="1"/>
          </p:cNvSpPr>
          <p:nvPr>
            <p:ph type="sldNum" sz="quarter" idx="12"/>
          </p:nvPr>
        </p:nvSpPr>
        <p:spPr/>
        <p:txBody>
          <a:bodyPr/>
          <a:lstStyle>
            <a:lvl1pPr>
              <a:defRPr/>
            </a:lvl1pPr>
          </a:lstStyle>
          <a:p>
            <a:pPr>
              <a:defRPr/>
            </a:pPr>
            <a:fld id="{2E3AE546-D75F-0846-9BF0-C2FD4B30FABB}" type="slidenum">
              <a:rPr lang="es-CO"/>
              <a:pPr>
                <a:defRPr/>
              </a:pPr>
              <a:t>‹Nº›</a:t>
            </a:fld>
            <a:endParaRPr lang="es-CO" dirty="0"/>
          </a:p>
        </p:txBody>
      </p:sp>
    </p:spTree>
    <p:extLst>
      <p:ext uri="{BB962C8B-B14F-4D97-AF65-F5344CB8AC3E}">
        <p14:creationId xmlns:p14="http://schemas.microsoft.com/office/powerpoint/2010/main" val="341165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p:cNvPr>
          <p:cNvSpPr>
            <a:spLocks noGrp="1"/>
          </p:cNvSpPr>
          <p:nvPr>
            <p:ph type="dt" sz="half" idx="10"/>
          </p:nvPr>
        </p:nvSpPr>
        <p:spPr/>
        <p:txBody>
          <a:bodyPr/>
          <a:lstStyle>
            <a:lvl1pPr>
              <a:defRPr/>
            </a:lvl1pPr>
          </a:lstStyle>
          <a:p>
            <a:pPr>
              <a:defRPr/>
            </a:pPr>
            <a:fld id="{929C2716-6B5A-E548-B2A6-9615E52EFF40}" type="datetimeFigureOut">
              <a:rPr lang="es-CO"/>
              <a:pPr>
                <a:defRPr/>
              </a:pPr>
              <a:t>3/09/2018</a:t>
            </a:fld>
            <a:endParaRPr lang="es-CO" dirty="0"/>
          </a:p>
        </p:txBody>
      </p:sp>
      <p:sp>
        <p:nvSpPr>
          <p:cNvPr id="5"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6" name="5 Marcador de número de diapositiva">
            <a:extLst/>
          </p:cNvPr>
          <p:cNvSpPr>
            <a:spLocks noGrp="1"/>
          </p:cNvSpPr>
          <p:nvPr>
            <p:ph type="sldNum" sz="quarter" idx="12"/>
          </p:nvPr>
        </p:nvSpPr>
        <p:spPr/>
        <p:txBody>
          <a:bodyPr/>
          <a:lstStyle>
            <a:lvl1pPr>
              <a:defRPr/>
            </a:lvl1pPr>
          </a:lstStyle>
          <a:p>
            <a:pPr>
              <a:defRPr/>
            </a:pPr>
            <a:fld id="{DCC9AFC1-9355-544C-9365-519DC391ADA2}" type="slidenum">
              <a:rPr lang="es-CO"/>
              <a:pPr>
                <a:defRPr/>
              </a:pPr>
              <a:t>‹Nº›</a:t>
            </a:fld>
            <a:endParaRPr lang="es-CO" dirty="0"/>
          </a:p>
        </p:txBody>
      </p:sp>
    </p:spTree>
    <p:extLst>
      <p:ext uri="{BB962C8B-B14F-4D97-AF65-F5344CB8AC3E}">
        <p14:creationId xmlns:p14="http://schemas.microsoft.com/office/powerpoint/2010/main" val="271382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p:cNvPr>
          <p:cNvSpPr>
            <a:spLocks noGrp="1"/>
          </p:cNvSpPr>
          <p:nvPr>
            <p:ph type="dt" sz="half" idx="10"/>
          </p:nvPr>
        </p:nvSpPr>
        <p:spPr/>
        <p:txBody>
          <a:bodyPr/>
          <a:lstStyle>
            <a:lvl1pPr>
              <a:defRPr/>
            </a:lvl1pPr>
          </a:lstStyle>
          <a:p>
            <a:pPr>
              <a:defRPr/>
            </a:pPr>
            <a:fld id="{1C16D227-0346-3943-A50E-41B28209C6AE}" type="datetimeFigureOut">
              <a:rPr lang="es-CO"/>
              <a:pPr>
                <a:defRPr/>
              </a:pPr>
              <a:t>3/09/2018</a:t>
            </a:fld>
            <a:endParaRPr lang="es-CO" dirty="0"/>
          </a:p>
        </p:txBody>
      </p:sp>
      <p:sp>
        <p:nvSpPr>
          <p:cNvPr id="5"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6" name="5 Marcador de número de diapositiva">
            <a:extLst/>
          </p:cNvPr>
          <p:cNvSpPr>
            <a:spLocks noGrp="1"/>
          </p:cNvSpPr>
          <p:nvPr>
            <p:ph type="sldNum" sz="quarter" idx="12"/>
          </p:nvPr>
        </p:nvSpPr>
        <p:spPr/>
        <p:txBody>
          <a:bodyPr/>
          <a:lstStyle>
            <a:lvl1pPr>
              <a:defRPr/>
            </a:lvl1pPr>
          </a:lstStyle>
          <a:p>
            <a:pPr>
              <a:defRPr/>
            </a:pPr>
            <a:fld id="{DF712CBA-97DD-5243-992A-BE16A6397F40}" type="slidenum">
              <a:rPr lang="es-CO"/>
              <a:pPr>
                <a:defRPr/>
              </a:pPr>
              <a:t>‹Nº›</a:t>
            </a:fld>
            <a:endParaRPr lang="es-CO" dirty="0"/>
          </a:p>
        </p:txBody>
      </p:sp>
    </p:spTree>
    <p:extLst>
      <p:ext uri="{BB962C8B-B14F-4D97-AF65-F5344CB8AC3E}">
        <p14:creationId xmlns:p14="http://schemas.microsoft.com/office/powerpoint/2010/main" val="2820633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3 Marcador de fecha">
            <a:extLst/>
          </p:cNvPr>
          <p:cNvSpPr>
            <a:spLocks noGrp="1"/>
          </p:cNvSpPr>
          <p:nvPr>
            <p:ph type="dt" sz="half" idx="10"/>
          </p:nvPr>
        </p:nvSpPr>
        <p:spPr/>
        <p:txBody>
          <a:bodyPr/>
          <a:lstStyle>
            <a:lvl1pPr>
              <a:defRPr/>
            </a:lvl1pPr>
          </a:lstStyle>
          <a:p>
            <a:pPr>
              <a:defRPr/>
            </a:pPr>
            <a:fld id="{88C3F281-9AC0-6649-A504-D08BD01D992B}" type="datetimeFigureOut">
              <a:rPr lang="es-CO"/>
              <a:pPr>
                <a:defRPr/>
              </a:pPr>
              <a:t>3/09/2018</a:t>
            </a:fld>
            <a:endParaRPr lang="es-CO" dirty="0"/>
          </a:p>
        </p:txBody>
      </p:sp>
      <p:sp>
        <p:nvSpPr>
          <p:cNvPr id="6"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7" name="5 Marcador de número de diapositiva">
            <a:extLst/>
          </p:cNvPr>
          <p:cNvSpPr>
            <a:spLocks noGrp="1"/>
          </p:cNvSpPr>
          <p:nvPr>
            <p:ph type="sldNum" sz="quarter" idx="12"/>
          </p:nvPr>
        </p:nvSpPr>
        <p:spPr/>
        <p:txBody>
          <a:bodyPr/>
          <a:lstStyle>
            <a:lvl1pPr>
              <a:defRPr/>
            </a:lvl1pPr>
          </a:lstStyle>
          <a:p>
            <a:pPr>
              <a:defRPr/>
            </a:pPr>
            <a:fld id="{F945BDC0-BF53-2A45-8AFD-9FCB3BB4426C}" type="slidenum">
              <a:rPr lang="es-CO"/>
              <a:pPr>
                <a:defRPr/>
              </a:pPr>
              <a:t>‹Nº›</a:t>
            </a:fld>
            <a:endParaRPr lang="es-CO" dirty="0"/>
          </a:p>
        </p:txBody>
      </p:sp>
    </p:spTree>
    <p:extLst>
      <p:ext uri="{BB962C8B-B14F-4D97-AF65-F5344CB8AC3E}">
        <p14:creationId xmlns:p14="http://schemas.microsoft.com/office/powerpoint/2010/main" val="3172160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3 Marcador de fecha">
            <a:extLst/>
          </p:cNvPr>
          <p:cNvSpPr>
            <a:spLocks noGrp="1"/>
          </p:cNvSpPr>
          <p:nvPr>
            <p:ph type="dt" sz="half" idx="10"/>
          </p:nvPr>
        </p:nvSpPr>
        <p:spPr/>
        <p:txBody>
          <a:bodyPr/>
          <a:lstStyle>
            <a:lvl1pPr>
              <a:defRPr/>
            </a:lvl1pPr>
          </a:lstStyle>
          <a:p>
            <a:pPr>
              <a:defRPr/>
            </a:pPr>
            <a:fld id="{EF74F37D-1D07-8340-87DE-C4787A4EB405}" type="datetimeFigureOut">
              <a:rPr lang="es-CO"/>
              <a:pPr>
                <a:defRPr/>
              </a:pPr>
              <a:t>3/09/2018</a:t>
            </a:fld>
            <a:endParaRPr lang="es-CO" dirty="0"/>
          </a:p>
        </p:txBody>
      </p:sp>
      <p:sp>
        <p:nvSpPr>
          <p:cNvPr id="8"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9" name="5 Marcador de número de diapositiva">
            <a:extLst/>
          </p:cNvPr>
          <p:cNvSpPr>
            <a:spLocks noGrp="1"/>
          </p:cNvSpPr>
          <p:nvPr>
            <p:ph type="sldNum" sz="quarter" idx="12"/>
          </p:nvPr>
        </p:nvSpPr>
        <p:spPr/>
        <p:txBody>
          <a:bodyPr/>
          <a:lstStyle>
            <a:lvl1pPr>
              <a:defRPr/>
            </a:lvl1pPr>
          </a:lstStyle>
          <a:p>
            <a:pPr>
              <a:defRPr/>
            </a:pPr>
            <a:fld id="{3CCFE929-7402-F141-AF17-9C53ED614450}" type="slidenum">
              <a:rPr lang="es-CO"/>
              <a:pPr>
                <a:defRPr/>
              </a:pPr>
              <a:t>‹Nº›</a:t>
            </a:fld>
            <a:endParaRPr lang="es-CO" dirty="0"/>
          </a:p>
        </p:txBody>
      </p:sp>
    </p:spTree>
    <p:extLst>
      <p:ext uri="{BB962C8B-B14F-4D97-AF65-F5344CB8AC3E}">
        <p14:creationId xmlns:p14="http://schemas.microsoft.com/office/powerpoint/2010/main" val="3386155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3 Marcador de fecha">
            <a:extLst/>
          </p:cNvPr>
          <p:cNvSpPr>
            <a:spLocks noGrp="1"/>
          </p:cNvSpPr>
          <p:nvPr>
            <p:ph type="dt" sz="half" idx="10"/>
          </p:nvPr>
        </p:nvSpPr>
        <p:spPr/>
        <p:txBody>
          <a:bodyPr/>
          <a:lstStyle>
            <a:lvl1pPr>
              <a:defRPr/>
            </a:lvl1pPr>
          </a:lstStyle>
          <a:p>
            <a:pPr>
              <a:defRPr/>
            </a:pPr>
            <a:fld id="{49F596F2-FED5-654C-88F7-394E47B079CB}" type="datetimeFigureOut">
              <a:rPr lang="es-CO"/>
              <a:pPr>
                <a:defRPr/>
              </a:pPr>
              <a:t>3/09/2018</a:t>
            </a:fld>
            <a:endParaRPr lang="es-CO" dirty="0"/>
          </a:p>
        </p:txBody>
      </p:sp>
      <p:sp>
        <p:nvSpPr>
          <p:cNvPr id="4"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5" name="5 Marcador de número de diapositiva">
            <a:extLst/>
          </p:cNvPr>
          <p:cNvSpPr>
            <a:spLocks noGrp="1"/>
          </p:cNvSpPr>
          <p:nvPr>
            <p:ph type="sldNum" sz="quarter" idx="12"/>
          </p:nvPr>
        </p:nvSpPr>
        <p:spPr/>
        <p:txBody>
          <a:bodyPr/>
          <a:lstStyle>
            <a:lvl1pPr>
              <a:defRPr/>
            </a:lvl1pPr>
          </a:lstStyle>
          <a:p>
            <a:pPr>
              <a:defRPr/>
            </a:pPr>
            <a:fld id="{E9FAE956-2128-D545-9A04-8B360C1B2B25}" type="slidenum">
              <a:rPr lang="es-CO"/>
              <a:pPr>
                <a:defRPr/>
              </a:pPr>
              <a:t>‹Nº›</a:t>
            </a:fld>
            <a:endParaRPr lang="es-CO" dirty="0"/>
          </a:p>
        </p:txBody>
      </p:sp>
    </p:spTree>
    <p:extLst>
      <p:ext uri="{BB962C8B-B14F-4D97-AF65-F5344CB8AC3E}">
        <p14:creationId xmlns:p14="http://schemas.microsoft.com/office/powerpoint/2010/main" val="1543566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p:cNvPr>
          <p:cNvSpPr>
            <a:spLocks noGrp="1"/>
          </p:cNvSpPr>
          <p:nvPr>
            <p:ph type="dt" sz="half" idx="10"/>
          </p:nvPr>
        </p:nvSpPr>
        <p:spPr/>
        <p:txBody>
          <a:bodyPr/>
          <a:lstStyle>
            <a:lvl1pPr>
              <a:defRPr/>
            </a:lvl1pPr>
          </a:lstStyle>
          <a:p>
            <a:pPr>
              <a:defRPr/>
            </a:pPr>
            <a:fld id="{5B846680-2998-7444-B8CA-D1466B2F5620}" type="datetimeFigureOut">
              <a:rPr lang="es-CO"/>
              <a:pPr>
                <a:defRPr/>
              </a:pPr>
              <a:t>3/09/2018</a:t>
            </a:fld>
            <a:endParaRPr lang="es-CO" dirty="0"/>
          </a:p>
        </p:txBody>
      </p:sp>
      <p:sp>
        <p:nvSpPr>
          <p:cNvPr id="3"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4" name="5 Marcador de número de diapositiva">
            <a:extLst/>
          </p:cNvPr>
          <p:cNvSpPr>
            <a:spLocks noGrp="1"/>
          </p:cNvSpPr>
          <p:nvPr>
            <p:ph type="sldNum" sz="quarter" idx="12"/>
          </p:nvPr>
        </p:nvSpPr>
        <p:spPr/>
        <p:txBody>
          <a:bodyPr/>
          <a:lstStyle>
            <a:lvl1pPr>
              <a:defRPr/>
            </a:lvl1pPr>
          </a:lstStyle>
          <a:p>
            <a:pPr>
              <a:defRPr/>
            </a:pPr>
            <a:fld id="{76A4608C-A4F8-214A-AC90-B10DEEF02B02}" type="slidenum">
              <a:rPr lang="es-CO"/>
              <a:pPr>
                <a:defRPr/>
              </a:pPr>
              <a:t>‹Nº›</a:t>
            </a:fld>
            <a:endParaRPr lang="es-CO" dirty="0"/>
          </a:p>
        </p:txBody>
      </p:sp>
    </p:spTree>
    <p:extLst>
      <p:ext uri="{BB962C8B-B14F-4D97-AF65-F5344CB8AC3E}">
        <p14:creationId xmlns:p14="http://schemas.microsoft.com/office/powerpoint/2010/main" val="903003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p:cNvPr>
          <p:cNvSpPr>
            <a:spLocks noGrp="1"/>
          </p:cNvSpPr>
          <p:nvPr>
            <p:ph type="dt" sz="half" idx="10"/>
          </p:nvPr>
        </p:nvSpPr>
        <p:spPr/>
        <p:txBody>
          <a:bodyPr/>
          <a:lstStyle>
            <a:lvl1pPr>
              <a:defRPr/>
            </a:lvl1pPr>
          </a:lstStyle>
          <a:p>
            <a:pPr>
              <a:defRPr/>
            </a:pPr>
            <a:fld id="{F3198E29-24CD-6E4B-8CC9-5F14D40FCBD9}" type="datetimeFigureOut">
              <a:rPr lang="es-CO"/>
              <a:pPr>
                <a:defRPr/>
              </a:pPr>
              <a:t>3/09/2018</a:t>
            </a:fld>
            <a:endParaRPr lang="es-CO" dirty="0"/>
          </a:p>
        </p:txBody>
      </p:sp>
      <p:sp>
        <p:nvSpPr>
          <p:cNvPr id="6"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7" name="5 Marcador de número de diapositiva">
            <a:extLst/>
          </p:cNvPr>
          <p:cNvSpPr>
            <a:spLocks noGrp="1"/>
          </p:cNvSpPr>
          <p:nvPr>
            <p:ph type="sldNum" sz="quarter" idx="12"/>
          </p:nvPr>
        </p:nvSpPr>
        <p:spPr/>
        <p:txBody>
          <a:bodyPr/>
          <a:lstStyle>
            <a:lvl1pPr>
              <a:defRPr/>
            </a:lvl1pPr>
          </a:lstStyle>
          <a:p>
            <a:pPr>
              <a:defRPr/>
            </a:pPr>
            <a:fld id="{316728DF-364B-5842-97C2-1B72D2DAA1AA}" type="slidenum">
              <a:rPr lang="es-CO"/>
              <a:pPr>
                <a:defRPr/>
              </a:pPr>
              <a:t>‹Nº›</a:t>
            </a:fld>
            <a:endParaRPr lang="es-CO" dirty="0"/>
          </a:p>
        </p:txBody>
      </p:sp>
    </p:spTree>
    <p:extLst>
      <p:ext uri="{BB962C8B-B14F-4D97-AF65-F5344CB8AC3E}">
        <p14:creationId xmlns:p14="http://schemas.microsoft.com/office/powerpoint/2010/main" val="1892165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p:cNvPr>
          <p:cNvSpPr>
            <a:spLocks noGrp="1"/>
          </p:cNvSpPr>
          <p:nvPr>
            <p:ph type="dt" sz="half" idx="10"/>
          </p:nvPr>
        </p:nvSpPr>
        <p:spPr/>
        <p:txBody>
          <a:bodyPr/>
          <a:lstStyle>
            <a:lvl1pPr>
              <a:defRPr/>
            </a:lvl1pPr>
          </a:lstStyle>
          <a:p>
            <a:pPr>
              <a:defRPr/>
            </a:pPr>
            <a:fld id="{29DC2F50-4552-0D46-94DD-94A5BBBC135F}" type="datetimeFigureOut">
              <a:rPr lang="es-CO"/>
              <a:pPr>
                <a:defRPr/>
              </a:pPr>
              <a:t>3/09/2018</a:t>
            </a:fld>
            <a:endParaRPr lang="es-CO" dirty="0"/>
          </a:p>
        </p:txBody>
      </p:sp>
      <p:sp>
        <p:nvSpPr>
          <p:cNvPr id="6"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7" name="5 Marcador de número de diapositiva">
            <a:extLst/>
          </p:cNvPr>
          <p:cNvSpPr>
            <a:spLocks noGrp="1"/>
          </p:cNvSpPr>
          <p:nvPr>
            <p:ph type="sldNum" sz="quarter" idx="12"/>
          </p:nvPr>
        </p:nvSpPr>
        <p:spPr/>
        <p:txBody>
          <a:bodyPr/>
          <a:lstStyle>
            <a:lvl1pPr>
              <a:defRPr/>
            </a:lvl1pPr>
          </a:lstStyle>
          <a:p>
            <a:pPr>
              <a:defRPr/>
            </a:pPr>
            <a:fld id="{13CA06E9-E56D-F541-ABDC-0D7B4A8973D4}" type="slidenum">
              <a:rPr lang="es-CO"/>
              <a:pPr>
                <a:defRPr/>
              </a:pPr>
              <a:t>‹Nº›</a:t>
            </a:fld>
            <a:endParaRPr lang="es-CO" dirty="0"/>
          </a:p>
        </p:txBody>
      </p:sp>
    </p:spTree>
    <p:extLst>
      <p:ext uri="{BB962C8B-B14F-4D97-AF65-F5344CB8AC3E}">
        <p14:creationId xmlns:p14="http://schemas.microsoft.com/office/powerpoint/2010/main" val="2827832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s-CO"/>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867C3242-EBD9-8644-9BFA-93D36A7EA7EF}" type="datetimeFigureOut">
              <a:rPr lang="es-CO"/>
              <a:pPr>
                <a:defRPr/>
              </a:pPr>
              <a:t>3/09/2018</a:t>
            </a:fld>
            <a:endParaRPr lang="es-CO" dirty="0"/>
          </a:p>
        </p:txBody>
      </p:sp>
      <p:sp>
        <p:nvSpPr>
          <p:cNvPr id="5" name="4 Marcador de pie de página">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ea typeface="MS PGothic" panose="020B0600070205080204" pitchFamily="34" charset="-128"/>
                <a:cs typeface="+mn-cs"/>
              </a:defRPr>
            </a:lvl1pPr>
          </a:lstStyle>
          <a:p>
            <a:pPr>
              <a:defRPr/>
            </a:pPr>
            <a:endParaRPr lang="es-CO" dirty="0"/>
          </a:p>
        </p:txBody>
      </p:sp>
      <p:sp>
        <p:nvSpPr>
          <p:cNvPr id="6" name="5 Marcador de número de diapositiva">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F76D7BF-71BC-5E47-9338-66374C427D99}" type="slidenum">
              <a:rPr lang="es-CO"/>
              <a:pPr>
                <a:defRPr/>
              </a:pPr>
              <a:t>‹Nº›</a:t>
            </a:fld>
            <a:endParaRPr lang="es-CO"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0.jpeg"/><Relationship Id="rId7" Type="http://schemas.openxmlformats.org/officeDocument/2006/relationships/diagramQuickStyle" Target="../diagrams/quickStyle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microsoft.com/office/2007/relationships/hdphoto" Target="../media/hdphoto2.wdp"/><Relationship Id="rId9" Type="http://schemas.microsoft.com/office/2007/relationships/diagramDrawing" Target="../diagrams/drawing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mailto:ysuarezz69@misena.edu.co" TargetMode="Externa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e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0.jpe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drive.google.com/drive/folders/1q_lIADnKAlm_j5_E-ahtcsQnWnvRXIC3?usp=shari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9.png"/><Relationship Id="rId7" Type="http://schemas.openxmlformats.org/officeDocument/2006/relationships/diagramQuickStyle" Target="../diagrams/quickStyle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microsoft.com/office/2007/relationships/hdphoto" Target="../media/hdphoto1.wdp"/><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a:extLst/>
          </p:cNvPr>
          <p:cNvSpPr/>
          <p:nvPr/>
        </p:nvSpPr>
        <p:spPr>
          <a:xfrm>
            <a:off x="0" y="0"/>
            <a:ext cx="9144000" cy="5591175"/>
          </a:xfrm>
          <a:prstGeom prst="rect">
            <a:avLst/>
          </a:prstGeom>
          <a:solidFill>
            <a:srgbClr val="7D4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dirty="0">
              <a:solidFill>
                <a:srgbClr val="FFFFFF"/>
              </a:solidFill>
              <a:latin typeface="Century Gothic"/>
              <a:ea typeface="MS PGothic" pitchFamily="34" charset="-128"/>
              <a:cs typeface="Century Gothic"/>
            </a:endParaRPr>
          </a:p>
        </p:txBody>
      </p:sp>
      <p:sp>
        <p:nvSpPr>
          <p:cNvPr id="14338" name="7 CuadroTexto"/>
          <p:cNvSpPr txBox="1">
            <a:spLocks noChangeArrowheads="1"/>
          </p:cNvSpPr>
          <p:nvPr/>
        </p:nvSpPr>
        <p:spPr bwMode="auto">
          <a:xfrm>
            <a:off x="251520" y="1341438"/>
            <a:ext cx="8675687" cy="3625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lnSpc>
                <a:spcPts val="4000"/>
              </a:lnSpc>
            </a:pPr>
            <a:r>
              <a:rPr lang="en-GB" sz="4800" b="1" dirty="0">
                <a:solidFill>
                  <a:schemeClr val="bg1"/>
                </a:solidFill>
                <a:latin typeface="Century Gothic" charset="0"/>
              </a:rPr>
              <a:t>Informe de Resultados Ejercicio de diálogo</a:t>
            </a:r>
            <a:br>
              <a:rPr lang="en-GB" sz="5400" b="1" dirty="0">
                <a:solidFill>
                  <a:schemeClr val="bg1"/>
                </a:solidFill>
                <a:latin typeface="Century Gothic" charset="0"/>
              </a:rPr>
            </a:br>
            <a:endParaRPr lang="en-GB" sz="5400" b="1" dirty="0">
              <a:solidFill>
                <a:schemeClr val="bg1"/>
              </a:solidFill>
              <a:latin typeface="Century Gothic" charset="0"/>
            </a:endParaRPr>
          </a:p>
          <a:p>
            <a:pPr algn="r" eaLnBrk="1" hangingPunct="1">
              <a:lnSpc>
                <a:spcPct val="90000"/>
              </a:lnSpc>
            </a:pPr>
            <a:r>
              <a:rPr lang="en-GB" b="1" dirty="0">
                <a:solidFill>
                  <a:schemeClr val="bg1"/>
                </a:solidFill>
                <a:latin typeface="Century Gothic" charset="0"/>
              </a:rPr>
              <a:t>Ejercicio de participación para </a:t>
            </a:r>
            <a:r>
              <a:rPr lang="es-ES" b="1" dirty="0">
                <a:solidFill>
                  <a:schemeClr val="bg1"/>
                </a:solidFill>
                <a:latin typeface="Century Gothic" charset="0"/>
              </a:rPr>
              <a:t>realizar foros presenciales de casos de éxito para los departamentos de Santander y Norte de Santander, en relación con los Kioscos Vive Digital de la Fase 3.</a:t>
            </a:r>
          </a:p>
          <a:p>
            <a:pPr algn="r" eaLnBrk="1" hangingPunct="1">
              <a:lnSpc>
                <a:spcPct val="90000"/>
              </a:lnSpc>
            </a:pPr>
            <a:endParaRPr lang="en-GB" b="1" dirty="0">
              <a:solidFill>
                <a:schemeClr val="bg1"/>
              </a:solidFill>
              <a:latin typeface="Century Gothic" charset="0"/>
            </a:endParaRPr>
          </a:p>
          <a:p>
            <a:pPr algn="r" eaLnBrk="1" hangingPunct="1">
              <a:lnSpc>
                <a:spcPct val="90000"/>
              </a:lnSpc>
            </a:pPr>
            <a:r>
              <a:rPr lang="en-GB" b="1" dirty="0">
                <a:solidFill>
                  <a:schemeClr val="bg1"/>
                </a:solidFill>
                <a:latin typeface="Century Gothic" charset="0"/>
              </a:rPr>
              <a:t>JULIO DE 2018</a:t>
            </a:r>
            <a:endParaRPr lang="es-CO" b="1" dirty="0">
              <a:solidFill>
                <a:schemeClr val="bg1"/>
              </a:solidFill>
            </a:endParaRPr>
          </a:p>
        </p:txBody>
      </p:sp>
      <p:pic>
        <p:nvPicPr>
          <p:cNvPr id="14339" name="3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496" y="5308600"/>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Imagen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84313" y="5807075"/>
            <a:ext cx="6175375" cy="79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1_F90RgC5qsazvMyuwOoNqtw.jpeg"/>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764704"/>
            <a:ext cx="2639397" cy="1975777"/>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2411760" y="1052736"/>
            <a:ext cx="4104456" cy="1077218"/>
          </a:xfrm>
          <a:prstGeom prst="rect">
            <a:avLst/>
          </a:prstGeom>
          <a:solidFill>
            <a:schemeClr val="tx2">
              <a:alpha val="90000"/>
            </a:schemeClr>
          </a:solidFill>
        </p:spPr>
        <p:txBody>
          <a:bodyPr wrap="square" rtlCol="0">
            <a:spAutoFit/>
          </a:bodyPr>
          <a:lstStyle/>
          <a:p>
            <a:r>
              <a:rPr lang="es-ES" sz="3200" b="1" dirty="0">
                <a:solidFill>
                  <a:schemeClr val="bg1"/>
                </a:solidFill>
                <a:latin typeface="Century Gothic"/>
                <a:cs typeface="Century Gothic"/>
              </a:rPr>
              <a:t>2. Recepción de </a:t>
            </a:r>
          </a:p>
          <a:p>
            <a:r>
              <a:rPr lang="es-ES" sz="3200" b="1" dirty="0">
                <a:solidFill>
                  <a:schemeClr val="bg1"/>
                </a:solidFill>
                <a:latin typeface="Century Gothic"/>
                <a:cs typeface="Century Gothic"/>
              </a:rPr>
              <a:t>participaciones</a:t>
            </a:r>
          </a:p>
        </p:txBody>
      </p:sp>
      <p:sp>
        <p:nvSpPr>
          <p:cNvPr id="3" name="CuadroTexto 2"/>
          <p:cNvSpPr txBox="1"/>
          <p:nvPr/>
        </p:nvSpPr>
        <p:spPr>
          <a:xfrm>
            <a:off x="1043608" y="3284984"/>
            <a:ext cx="7521638" cy="2062103"/>
          </a:xfrm>
          <a:prstGeom prst="rect">
            <a:avLst/>
          </a:prstGeom>
          <a:noFill/>
        </p:spPr>
        <p:txBody>
          <a:bodyPr wrap="square" rtlCol="0">
            <a:spAutoFit/>
          </a:bodyPr>
          <a:lstStyle/>
          <a:p>
            <a:pPr lvl="0">
              <a:defRPr/>
            </a:pPr>
            <a:r>
              <a:rPr lang="es-ES" dirty="0">
                <a:solidFill>
                  <a:schemeClr val="tx1">
                    <a:lumMod val="75000"/>
                    <a:lumOff val="25000"/>
                  </a:schemeClr>
                </a:solidFill>
                <a:latin typeface="Century Gothic"/>
              </a:rPr>
              <a:t>En el ejercicio de Participación Ciudadana participó un total de </a:t>
            </a:r>
            <a:r>
              <a:rPr lang="es-ES" dirty="0">
                <a:solidFill>
                  <a:srgbClr val="FF0000"/>
                </a:solidFill>
                <a:latin typeface="Century Gothic"/>
              </a:rPr>
              <a:t>88</a:t>
            </a:r>
            <a:r>
              <a:rPr lang="es-ES" dirty="0">
                <a:solidFill>
                  <a:schemeClr val="tx1">
                    <a:lumMod val="75000"/>
                    <a:lumOff val="25000"/>
                  </a:schemeClr>
                </a:solidFill>
                <a:latin typeface="Century Gothic"/>
              </a:rPr>
              <a:t> ciudadanos en Norte de Santander y </a:t>
            </a:r>
            <a:r>
              <a:rPr lang="es-ES" dirty="0">
                <a:solidFill>
                  <a:srgbClr val="FF0000"/>
                </a:solidFill>
                <a:latin typeface="Century Gothic"/>
              </a:rPr>
              <a:t>33</a:t>
            </a:r>
            <a:r>
              <a:rPr lang="es-ES" dirty="0">
                <a:solidFill>
                  <a:schemeClr val="tx1">
                    <a:lumMod val="75000"/>
                    <a:lumOff val="25000"/>
                  </a:schemeClr>
                </a:solidFill>
                <a:latin typeface="Century Gothic"/>
              </a:rPr>
              <a:t> en Santander. Los asistentes presentaron 1</a:t>
            </a:r>
            <a:r>
              <a:rPr lang="es-ES" dirty="0">
                <a:solidFill>
                  <a:srgbClr val="FF0000"/>
                </a:solidFill>
                <a:latin typeface="Century Gothic"/>
              </a:rPr>
              <a:t> </a:t>
            </a:r>
            <a:r>
              <a:rPr lang="es-ES" dirty="0">
                <a:solidFill>
                  <a:schemeClr val="tx1">
                    <a:lumMod val="75000"/>
                    <a:lumOff val="25000"/>
                  </a:schemeClr>
                </a:solidFill>
                <a:latin typeface="Century Gothic"/>
              </a:rPr>
              <a:t>pregunta, durante el ejercicio de participación, de las cuales el 100</a:t>
            </a:r>
            <a:r>
              <a:rPr lang="es-ES" dirty="0">
                <a:latin typeface="Century Gothic"/>
              </a:rPr>
              <a:t>%</a:t>
            </a:r>
            <a:r>
              <a:rPr lang="es-ES" dirty="0">
                <a:solidFill>
                  <a:srgbClr val="FF0000"/>
                </a:solidFill>
                <a:latin typeface="Century Gothic"/>
              </a:rPr>
              <a:t> </a:t>
            </a:r>
            <a:r>
              <a:rPr lang="es-ES" dirty="0">
                <a:solidFill>
                  <a:schemeClr val="tx1">
                    <a:lumMod val="75000"/>
                    <a:lumOff val="25000"/>
                  </a:schemeClr>
                </a:solidFill>
                <a:latin typeface="Century Gothic"/>
              </a:rPr>
              <a:t>se recibieron a través de la encuesta de Evaluación a las Actividades de Participación Ciudadana y Rendición De Cuentas – MinTIC, entregada de manera física a los asistentes.</a:t>
            </a:r>
            <a:endParaRPr lang="es-ES" sz="2000" dirty="0">
              <a:solidFill>
                <a:schemeClr val="tx1">
                  <a:lumMod val="75000"/>
                  <a:lumOff val="25000"/>
                </a:schemeClr>
              </a:solidFill>
            </a:endParaRPr>
          </a:p>
        </p:txBody>
      </p:sp>
    </p:spTree>
    <p:extLst>
      <p:ext uri="{BB962C8B-B14F-4D97-AF65-F5344CB8AC3E}">
        <p14:creationId xmlns:p14="http://schemas.microsoft.com/office/powerpoint/2010/main" val="2148579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2.jpeg"/>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836712"/>
            <a:ext cx="2195736" cy="1836382"/>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graphicFrame>
        <p:nvGraphicFramePr>
          <p:cNvPr id="4" name="Diagrama 3"/>
          <p:cNvGraphicFramePr/>
          <p:nvPr>
            <p:extLst>
              <p:ext uri="{D42A27DB-BD31-4B8C-83A1-F6EECF244321}">
                <p14:modId xmlns:p14="http://schemas.microsoft.com/office/powerpoint/2010/main" val="4099723246"/>
              </p:ext>
            </p:extLst>
          </p:nvPr>
        </p:nvGraphicFramePr>
        <p:xfrm>
          <a:off x="539552" y="2924944"/>
          <a:ext cx="8604448" cy="43924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CuadroTexto 4"/>
          <p:cNvSpPr txBox="1"/>
          <p:nvPr/>
        </p:nvSpPr>
        <p:spPr>
          <a:xfrm>
            <a:off x="1907704" y="980728"/>
            <a:ext cx="4968552" cy="1077218"/>
          </a:xfrm>
          <a:prstGeom prst="rect">
            <a:avLst/>
          </a:prstGeom>
          <a:solidFill>
            <a:srgbClr val="7F7F7F"/>
          </a:solidFill>
        </p:spPr>
        <p:txBody>
          <a:bodyPr wrap="square" rtlCol="0">
            <a:spAutoFit/>
          </a:bodyPr>
          <a:lstStyle/>
          <a:p>
            <a:r>
              <a:rPr lang="es-ES" sz="3200" b="1" dirty="0">
                <a:solidFill>
                  <a:schemeClr val="bg1"/>
                </a:solidFill>
                <a:latin typeface="Century Gothic"/>
                <a:cs typeface="Century Gothic"/>
              </a:rPr>
              <a:t>3. Emisión de respuesta</a:t>
            </a:r>
          </a:p>
          <a:p>
            <a:r>
              <a:rPr lang="es-ES" sz="3200" b="1" dirty="0">
                <a:solidFill>
                  <a:schemeClr val="bg1"/>
                </a:solidFill>
                <a:latin typeface="Century Gothic"/>
                <a:cs typeface="Century Gothic"/>
              </a:rPr>
              <a:t> a los ciudadanos</a:t>
            </a:r>
          </a:p>
        </p:txBody>
      </p:sp>
    </p:spTree>
    <p:extLst>
      <p:ext uri="{BB962C8B-B14F-4D97-AF65-F5344CB8AC3E}">
        <p14:creationId xmlns:p14="http://schemas.microsoft.com/office/powerpoint/2010/main" val="595515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2.jpeg"/>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836712"/>
            <a:ext cx="2195736" cy="1836382"/>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1907704" y="980728"/>
            <a:ext cx="4968552" cy="1077218"/>
          </a:xfrm>
          <a:prstGeom prst="rect">
            <a:avLst/>
          </a:prstGeom>
          <a:solidFill>
            <a:srgbClr val="7F7F7F"/>
          </a:solidFill>
        </p:spPr>
        <p:txBody>
          <a:bodyPr wrap="square" rtlCol="0">
            <a:spAutoFit/>
          </a:bodyPr>
          <a:lstStyle/>
          <a:p>
            <a:r>
              <a:rPr lang="es-ES" sz="3200" b="1" dirty="0">
                <a:solidFill>
                  <a:schemeClr val="bg1"/>
                </a:solidFill>
                <a:latin typeface="Century Gothic"/>
                <a:cs typeface="Century Gothic"/>
              </a:rPr>
              <a:t>3. Emisión de respuesta</a:t>
            </a:r>
          </a:p>
          <a:p>
            <a:r>
              <a:rPr lang="es-ES" sz="3200" b="1" dirty="0">
                <a:solidFill>
                  <a:schemeClr val="bg1"/>
                </a:solidFill>
                <a:latin typeface="Century Gothic"/>
                <a:cs typeface="Century Gothic"/>
              </a:rPr>
              <a:t> a los ciudadanos</a:t>
            </a:r>
          </a:p>
        </p:txBody>
      </p:sp>
      <p:sp>
        <p:nvSpPr>
          <p:cNvPr id="3" name="Rectángulo 2"/>
          <p:cNvSpPr/>
          <p:nvPr/>
        </p:nvSpPr>
        <p:spPr>
          <a:xfrm>
            <a:off x="2483768" y="2026763"/>
            <a:ext cx="6480720" cy="646331"/>
          </a:xfrm>
          <a:prstGeom prst="rect">
            <a:avLst/>
          </a:prstGeom>
        </p:spPr>
        <p:txBody>
          <a:bodyPr wrap="square">
            <a:spAutoFit/>
          </a:bodyPr>
          <a:lstStyle/>
          <a:p>
            <a:pPr algn="r"/>
            <a:r>
              <a:rPr lang="es-ES" dirty="0">
                <a:solidFill>
                  <a:schemeClr val="tx1">
                    <a:lumMod val="65000"/>
                    <a:lumOff val="35000"/>
                  </a:schemeClr>
                </a:solidFill>
                <a:latin typeface="Century Gothic" panose="020B0502020202020204" pitchFamily="34" charset="0"/>
              </a:rPr>
              <a:t>Se emitieron respuestas para el 100 % de los comentarios recibidos en la participación de la ciudadanía</a:t>
            </a:r>
            <a:endParaRPr lang="es-CO" dirty="0">
              <a:solidFill>
                <a:schemeClr val="tx1">
                  <a:lumMod val="65000"/>
                  <a:lumOff val="35000"/>
                </a:schemeClr>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2220438832"/>
              </p:ext>
            </p:extLst>
          </p:nvPr>
        </p:nvGraphicFramePr>
        <p:xfrm>
          <a:off x="438488" y="2961672"/>
          <a:ext cx="8496943" cy="3672408"/>
        </p:xfrm>
        <a:graphic>
          <a:graphicData uri="http://schemas.openxmlformats.org/drawingml/2006/table">
            <a:tbl>
              <a:tblPr>
                <a:tableStyleId>{46F890A9-2807-4EBB-B81D-B2AA78EC7F39}</a:tableStyleId>
              </a:tblPr>
              <a:tblGrid>
                <a:gridCol w="234492">
                  <a:extLst>
                    <a:ext uri="{9D8B030D-6E8A-4147-A177-3AD203B41FA5}">
                      <a16:colId xmlns:a16="http://schemas.microsoft.com/office/drawing/2014/main" val="20000"/>
                    </a:ext>
                  </a:extLst>
                </a:gridCol>
                <a:gridCol w="1000747">
                  <a:extLst>
                    <a:ext uri="{9D8B030D-6E8A-4147-A177-3AD203B41FA5}">
                      <a16:colId xmlns:a16="http://schemas.microsoft.com/office/drawing/2014/main" val="20001"/>
                    </a:ext>
                  </a:extLst>
                </a:gridCol>
                <a:gridCol w="524040">
                  <a:extLst>
                    <a:ext uri="{9D8B030D-6E8A-4147-A177-3AD203B41FA5}">
                      <a16:colId xmlns:a16="http://schemas.microsoft.com/office/drawing/2014/main" val="20002"/>
                    </a:ext>
                  </a:extLst>
                </a:gridCol>
                <a:gridCol w="524040">
                  <a:extLst>
                    <a:ext uri="{9D8B030D-6E8A-4147-A177-3AD203B41FA5}">
                      <a16:colId xmlns:a16="http://schemas.microsoft.com/office/drawing/2014/main" val="20003"/>
                    </a:ext>
                  </a:extLst>
                </a:gridCol>
                <a:gridCol w="748629">
                  <a:extLst>
                    <a:ext uri="{9D8B030D-6E8A-4147-A177-3AD203B41FA5}">
                      <a16:colId xmlns:a16="http://schemas.microsoft.com/office/drawing/2014/main" val="20004"/>
                    </a:ext>
                  </a:extLst>
                </a:gridCol>
                <a:gridCol w="449178">
                  <a:extLst>
                    <a:ext uri="{9D8B030D-6E8A-4147-A177-3AD203B41FA5}">
                      <a16:colId xmlns:a16="http://schemas.microsoft.com/office/drawing/2014/main" val="20005"/>
                    </a:ext>
                  </a:extLst>
                </a:gridCol>
                <a:gridCol w="3368832">
                  <a:extLst>
                    <a:ext uri="{9D8B030D-6E8A-4147-A177-3AD203B41FA5}">
                      <a16:colId xmlns:a16="http://schemas.microsoft.com/office/drawing/2014/main" val="20006"/>
                    </a:ext>
                  </a:extLst>
                </a:gridCol>
                <a:gridCol w="524040">
                  <a:extLst>
                    <a:ext uri="{9D8B030D-6E8A-4147-A177-3AD203B41FA5}">
                      <a16:colId xmlns:a16="http://schemas.microsoft.com/office/drawing/2014/main" val="20007"/>
                    </a:ext>
                  </a:extLst>
                </a:gridCol>
                <a:gridCol w="673767">
                  <a:extLst>
                    <a:ext uri="{9D8B030D-6E8A-4147-A177-3AD203B41FA5}">
                      <a16:colId xmlns:a16="http://schemas.microsoft.com/office/drawing/2014/main" val="20008"/>
                    </a:ext>
                  </a:extLst>
                </a:gridCol>
                <a:gridCol w="449178">
                  <a:extLst>
                    <a:ext uri="{9D8B030D-6E8A-4147-A177-3AD203B41FA5}">
                      <a16:colId xmlns:a16="http://schemas.microsoft.com/office/drawing/2014/main" val="20009"/>
                    </a:ext>
                  </a:extLst>
                </a:gridCol>
              </a:tblGrid>
              <a:tr h="386759">
                <a:tc>
                  <a:txBody>
                    <a:bodyPr/>
                    <a:lstStyle/>
                    <a:p>
                      <a:pPr algn="ctr" fontAlgn="ctr"/>
                      <a:r>
                        <a:rPr lang="es-ES" sz="800" u="none" strike="noStrike" dirty="0">
                          <a:solidFill>
                            <a:schemeClr val="bg1"/>
                          </a:solidFill>
                          <a:effectLst/>
                          <a:latin typeface="Arial Narrow"/>
                          <a:cs typeface="Arial Narrow"/>
                        </a:rPr>
                        <a:t>Ítem</a:t>
                      </a:r>
                      <a:endParaRPr lang="es-ES" sz="800" b="1" i="0" u="none" strike="noStrike" dirty="0">
                        <a:solidFill>
                          <a:schemeClr val="bg1"/>
                        </a:solidFill>
                        <a:effectLst/>
                        <a:latin typeface="Arial Narrow"/>
                        <a:cs typeface="Arial Narrow"/>
                      </a:endParaRPr>
                    </a:p>
                  </a:txBody>
                  <a:tcPr marL="4175" marR="4175" marT="4175" marB="0" anchor="ctr">
                    <a:solidFill>
                      <a:schemeClr val="accent5"/>
                    </a:solidFill>
                  </a:tcPr>
                </a:tc>
                <a:tc>
                  <a:txBody>
                    <a:bodyPr/>
                    <a:lstStyle/>
                    <a:p>
                      <a:pPr algn="ctr" fontAlgn="ctr"/>
                      <a:r>
                        <a:rPr lang="es-ES" sz="800" u="none" strike="noStrike" dirty="0">
                          <a:solidFill>
                            <a:schemeClr val="bg1"/>
                          </a:solidFill>
                          <a:effectLst/>
                          <a:latin typeface="Arial Narrow"/>
                          <a:cs typeface="Arial Narrow"/>
                        </a:rPr>
                        <a:t>Observación recibida</a:t>
                      </a:r>
                      <a:endParaRPr lang="es-ES" sz="800" b="1" i="0" u="none" strike="noStrike" dirty="0">
                        <a:solidFill>
                          <a:schemeClr val="bg1"/>
                        </a:solidFill>
                        <a:effectLst/>
                        <a:latin typeface="Arial Narrow"/>
                        <a:cs typeface="Arial Narrow"/>
                      </a:endParaRPr>
                    </a:p>
                  </a:txBody>
                  <a:tcPr marL="4175" marR="4175" marT="4175" marB="0" anchor="ctr">
                    <a:solidFill>
                      <a:schemeClr val="accent5"/>
                    </a:solidFill>
                  </a:tcPr>
                </a:tc>
                <a:tc>
                  <a:txBody>
                    <a:bodyPr/>
                    <a:lstStyle/>
                    <a:p>
                      <a:pPr algn="ctr" fontAlgn="ctr"/>
                      <a:r>
                        <a:rPr lang="es-ES" sz="800" u="none" strike="noStrike" dirty="0">
                          <a:solidFill>
                            <a:schemeClr val="bg1"/>
                          </a:solidFill>
                          <a:effectLst/>
                          <a:latin typeface="Arial Narrow"/>
                          <a:cs typeface="Arial Narrow"/>
                        </a:rPr>
                        <a:t>Canal de recepción</a:t>
                      </a:r>
                      <a:endParaRPr lang="es-ES" sz="800" b="1" i="0" u="none" strike="noStrike" dirty="0">
                        <a:solidFill>
                          <a:schemeClr val="bg1"/>
                        </a:solidFill>
                        <a:effectLst/>
                        <a:latin typeface="Arial Narrow"/>
                        <a:cs typeface="Arial Narrow"/>
                      </a:endParaRPr>
                    </a:p>
                  </a:txBody>
                  <a:tcPr marL="4175" marR="4175" marT="4175" marB="0" anchor="ctr">
                    <a:solidFill>
                      <a:schemeClr val="accent5"/>
                    </a:solidFill>
                  </a:tcPr>
                </a:tc>
                <a:tc>
                  <a:txBody>
                    <a:bodyPr/>
                    <a:lstStyle/>
                    <a:p>
                      <a:pPr algn="ctr" fontAlgn="ctr"/>
                      <a:r>
                        <a:rPr lang="es-ES" sz="800" u="none" strike="noStrike" dirty="0">
                          <a:solidFill>
                            <a:schemeClr val="bg1"/>
                          </a:solidFill>
                          <a:effectLst/>
                          <a:latin typeface="Arial Narrow"/>
                          <a:cs typeface="Arial Narrow"/>
                        </a:rPr>
                        <a:t>Fecha de recepción</a:t>
                      </a:r>
                      <a:endParaRPr lang="es-ES" sz="800" b="1" i="0" u="none" strike="noStrike" dirty="0">
                        <a:solidFill>
                          <a:schemeClr val="bg1"/>
                        </a:solidFill>
                        <a:effectLst/>
                        <a:latin typeface="Arial Narrow"/>
                        <a:cs typeface="Arial Narrow"/>
                      </a:endParaRPr>
                    </a:p>
                  </a:txBody>
                  <a:tcPr marL="4175" marR="4175" marT="4175" marB="0" anchor="ctr">
                    <a:solidFill>
                      <a:schemeClr val="accent5"/>
                    </a:solidFill>
                  </a:tcPr>
                </a:tc>
                <a:tc>
                  <a:txBody>
                    <a:bodyPr/>
                    <a:lstStyle/>
                    <a:p>
                      <a:pPr algn="ctr" fontAlgn="ctr"/>
                      <a:r>
                        <a:rPr lang="es-ES" sz="800" u="none" strike="noStrike" dirty="0">
                          <a:solidFill>
                            <a:schemeClr val="bg1"/>
                          </a:solidFill>
                          <a:effectLst/>
                          <a:latin typeface="Arial Narrow"/>
                          <a:cs typeface="Arial Narrow"/>
                        </a:rPr>
                        <a:t>Identificación del participante</a:t>
                      </a:r>
                      <a:endParaRPr lang="es-ES" sz="800" b="1" i="0" u="none" strike="noStrike" dirty="0">
                        <a:solidFill>
                          <a:schemeClr val="bg1"/>
                        </a:solidFill>
                        <a:effectLst/>
                        <a:latin typeface="Arial Narrow"/>
                        <a:cs typeface="Arial Narrow"/>
                      </a:endParaRPr>
                    </a:p>
                  </a:txBody>
                  <a:tcPr marL="4175" marR="4175" marT="4175" marB="0" anchor="ctr">
                    <a:solidFill>
                      <a:schemeClr val="accent5"/>
                    </a:solidFill>
                  </a:tcPr>
                </a:tc>
                <a:tc>
                  <a:txBody>
                    <a:bodyPr/>
                    <a:lstStyle/>
                    <a:p>
                      <a:pPr algn="ctr" fontAlgn="ctr"/>
                      <a:r>
                        <a:rPr lang="es-ES" sz="800" u="none" strike="noStrike" dirty="0">
                          <a:solidFill>
                            <a:schemeClr val="bg1"/>
                          </a:solidFill>
                          <a:effectLst/>
                          <a:latin typeface="Arial Narrow"/>
                          <a:cs typeface="Arial Narrow"/>
                        </a:rPr>
                        <a:t>Grupo valor</a:t>
                      </a:r>
                      <a:endParaRPr lang="es-ES" sz="800" b="1" i="0" u="none" strike="noStrike" dirty="0">
                        <a:solidFill>
                          <a:schemeClr val="bg1"/>
                        </a:solidFill>
                        <a:effectLst/>
                        <a:latin typeface="Arial Narrow"/>
                        <a:cs typeface="Arial Narrow"/>
                      </a:endParaRPr>
                    </a:p>
                  </a:txBody>
                  <a:tcPr marL="4175" marR="4175" marT="4175" marB="0" anchor="ctr">
                    <a:solidFill>
                      <a:schemeClr val="accent5"/>
                    </a:solidFill>
                  </a:tcPr>
                </a:tc>
                <a:tc>
                  <a:txBody>
                    <a:bodyPr/>
                    <a:lstStyle/>
                    <a:p>
                      <a:pPr algn="ctr" fontAlgn="ctr"/>
                      <a:r>
                        <a:rPr lang="es-ES" sz="800" u="none" strike="noStrike" dirty="0">
                          <a:solidFill>
                            <a:schemeClr val="bg1"/>
                          </a:solidFill>
                          <a:effectLst/>
                          <a:latin typeface="Arial Narrow"/>
                          <a:cs typeface="Arial Narrow"/>
                        </a:rPr>
                        <a:t>Respuesta</a:t>
                      </a:r>
                      <a:endParaRPr lang="es-ES" sz="800" b="1" i="0" u="none" strike="noStrike" dirty="0">
                        <a:solidFill>
                          <a:schemeClr val="bg1"/>
                        </a:solidFill>
                        <a:effectLst/>
                        <a:latin typeface="Arial Narrow"/>
                        <a:cs typeface="Arial Narrow"/>
                      </a:endParaRPr>
                    </a:p>
                  </a:txBody>
                  <a:tcPr marL="4175" marR="4175" marT="4175" marB="0" anchor="ctr">
                    <a:solidFill>
                      <a:schemeClr val="accent5"/>
                    </a:solidFill>
                  </a:tcPr>
                </a:tc>
                <a:tc>
                  <a:txBody>
                    <a:bodyPr/>
                    <a:lstStyle/>
                    <a:p>
                      <a:pPr algn="ctr" fontAlgn="ctr"/>
                      <a:r>
                        <a:rPr lang="es-ES" sz="800" u="none" strike="noStrike" dirty="0">
                          <a:solidFill>
                            <a:schemeClr val="bg1"/>
                          </a:solidFill>
                          <a:effectLst/>
                          <a:latin typeface="Arial Narrow"/>
                          <a:cs typeface="Arial Narrow"/>
                        </a:rPr>
                        <a:t>Fecha de respuesta</a:t>
                      </a:r>
                      <a:endParaRPr lang="es-ES" sz="800" b="1" i="0" u="none" strike="noStrike" dirty="0">
                        <a:solidFill>
                          <a:schemeClr val="bg1"/>
                        </a:solidFill>
                        <a:effectLst/>
                        <a:latin typeface="Arial Narrow"/>
                        <a:cs typeface="Arial Narrow"/>
                      </a:endParaRPr>
                    </a:p>
                  </a:txBody>
                  <a:tcPr marL="4175" marR="4175" marT="4175" marB="0" anchor="ctr">
                    <a:solidFill>
                      <a:schemeClr val="accent5"/>
                    </a:solidFill>
                  </a:tcPr>
                </a:tc>
                <a:tc>
                  <a:txBody>
                    <a:bodyPr/>
                    <a:lstStyle/>
                    <a:p>
                      <a:pPr algn="ctr" fontAlgn="ctr"/>
                      <a:r>
                        <a:rPr lang="es-ES" sz="800" u="none" strike="noStrike" dirty="0">
                          <a:solidFill>
                            <a:schemeClr val="bg1"/>
                          </a:solidFill>
                          <a:effectLst/>
                          <a:latin typeface="Arial Narrow"/>
                          <a:cs typeface="Arial Narrow"/>
                        </a:rPr>
                        <a:t>Canal de respuesta</a:t>
                      </a:r>
                      <a:endParaRPr lang="es-ES" sz="800" b="1" i="0" u="none" strike="noStrike" dirty="0">
                        <a:solidFill>
                          <a:schemeClr val="bg1"/>
                        </a:solidFill>
                        <a:effectLst/>
                        <a:latin typeface="Arial Narrow"/>
                        <a:cs typeface="Arial Narrow"/>
                      </a:endParaRPr>
                    </a:p>
                  </a:txBody>
                  <a:tcPr marL="4175" marR="4175" marT="4175" marB="0" anchor="ctr">
                    <a:solidFill>
                      <a:schemeClr val="accent5"/>
                    </a:solidFill>
                  </a:tcPr>
                </a:tc>
                <a:tc>
                  <a:txBody>
                    <a:bodyPr/>
                    <a:lstStyle/>
                    <a:p>
                      <a:pPr algn="ctr" fontAlgn="ctr"/>
                      <a:r>
                        <a:rPr lang="es-ES" sz="800" u="none" strike="noStrike" dirty="0">
                          <a:solidFill>
                            <a:schemeClr val="bg1"/>
                          </a:solidFill>
                          <a:effectLst/>
                          <a:latin typeface="Arial Narrow"/>
                          <a:cs typeface="Arial Narrow"/>
                        </a:rPr>
                        <a:t>Acción implementada</a:t>
                      </a:r>
                      <a:endParaRPr lang="es-ES" sz="800" b="1" i="0" u="none" strike="noStrike" dirty="0">
                        <a:solidFill>
                          <a:schemeClr val="bg1"/>
                        </a:solidFill>
                        <a:effectLst/>
                        <a:latin typeface="Arial Narrow"/>
                        <a:cs typeface="Arial Narrow"/>
                      </a:endParaRPr>
                    </a:p>
                  </a:txBody>
                  <a:tcPr marL="4175" marR="4175" marT="4175" marB="0" anchor="ctr">
                    <a:solidFill>
                      <a:schemeClr val="accent5"/>
                    </a:solidFill>
                  </a:tcPr>
                </a:tc>
                <a:extLst>
                  <a:ext uri="{0D108BD9-81ED-4DB2-BD59-A6C34878D82A}">
                    <a16:rowId xmlns:a16="http://schemas.microsoft.com/office/drawing/2014/main" val="10000"/>
                  </a:ext>
                </a:extLst>
              </a:tr>
              <a:tr h="3285649">
                <a:tc>
                  <a:txBody>
                    <a:bodyPr/>
                    <a:lstStyle/>
                    <a:p>
                      <a:pPr algn="ctr" fontAlgn="ctr"/>
                      <a:r>
                        <a:rPr lang="es-ES" sz="1100" b="1" u="none" strike="noStrike" dirty="0">
                          <a:effectLst/>
                          <a:latin typeface="Arial Narrow"/>
                          <a:cs typeface="Arial Narrow"/>
                        </a:rPr>
                        <a:t>1</a:t>
                      </a:r>
                      <a:endParaRPr lang="es-ES" sz="1100" b="1" i="0" u="none" strike="noStrike" dirty="0">
                        <a:solidFill>
                          <a:srgbClr val="FFFFFF"/>
                        </a:solidFill>
                        <a:effectLst/>
                        <a:latin typeface="Arial Narrow"/>
                        <a:cs typeface="Arial Narrow"/>
                      </a:endParaRPr>
                    </a:p>
                  </a:txBody>
                  <a:tcPr marL="4175" marR="4175" marT="4175" marB="0" anchor="ctr"/>
                </a:tc>
                <a:tc>
                  <a:txBody>
                    <a:bodyPr/>
                    <a:lstStyle/>
                    <a:p>
                      <a:pPr algn="l" fontAlgn="ctr"/>
                      <a:r>
                        <a:rPr lang="es-ES" sz="800" u="none" strike="noStrike" dirty="0">
                          <a:effectLst/>
                          <a:latin typeface="Arial Narrow"/>
                          <a:cs typeface="Arial Narrow"/>
                        </a:rPr>
                        <a:t>Que me gustaría que trasladaran el KVD para 5000 (vereda). es que el centro poblado Palogordo queda cerca al municipio del palmar y no hay participación de la gente y hay solo 14 niños y en l otra escuela hay 50 niños y no hay servicio.</a:t>
                      </a:r>
                      <a:endParaRPr lang="es-ES" sz="800" b="0" i="0" u="none" strike="noStrike" dirty="0">
                        <a:solidFill>
                          <a:srgbClr val="000000"/>
                        </a:solidFill>
                        <a:effectLst/>
                        <a:latin typeface="Arial Narrow"/>
                        <a:cs typeface="Arial Narrow"/>
                      </a:endParaRPr>
                    </a:p>
                  </a:txBody>
                  <a:tcPr marL="4175" marR="4175" marT="4175" marB="0" anchor="ctr"/>
                </a:tc>
                <a:tc>
                  <a:txBody>
                    <a:bodyPr/>
                    <a:lstStyle/>
                    <a:p>
                      <a:pPr algn="ctr" fontAlgn="ctr"/>
                      <a:r>
                        <a:rPr lang="es-ES" sz="800" u="none" strike="noStrike" dirty="0">
                          <a:effectLst/>
                          <a:latin typeface="Arial Narrow"/>
                          <a:cs typeface="Arial Narrow"/>
                        </a:rPr>
                        <a:t>Encuesta de Evaluación a las Actividades de Participación Ciudadana y Rendición De Cuentas – MinTIC, entregadas en físico durante el foro. </a:t>
                      </a:r>
                      <a:endParaRPr lang="es-ES" sz="800" b="0" i="0" u="none" strike="noStrike" dirty="0">
                        <a:solidFill>
                          <a:srgbClr val="000000"/>
                        </a:solidFill>
                        <a:effectLst/>
                        <a:latin typeface="Arial Narrow"/>
                        <a:cs typeface="Arial Narrow"/>
                      </a:endParaRPr>
                    </a:p>
                  </a:txBody>
                  <a:tcPr marL="4175" marR="4175" marT="4175" marB="0" anchor="ctr"/>
                </a:tc>
                <a:tc>
                  <a:txBody>
                    <a:bodyPr/>
                    <a:lstStyle/>
                    <a:p>
                      <a:pPr algn="ctr" fontAlgn="ctr"/>
                      <a:r>
                        <a:rPr lang="es-CO" sz="800" u="none" strike="noStrike" dirty="0">
                          <a:effectLst/>
                          <a:latin typeface="Arial Narrow"/>
                          <a:cs typeface="Arial Narrow"/>
                        </a:rPr>
                        <a:t>21</a:t>
                      </a:r>
                      <a:r>
                        <a:rPr lang="mr-IN" sz="800" u="none" strike="noStrike" dirty="0">
                          <a:effectLst/>
                          <a:latin typeface="Arial Narrow"/>
                          <a:cs typeface="Arial Narrow"/>
                        </a:rPr>
                        <a:t>/0</a:t>
                      </a:r>
                      <a:r>
                        <a:rPr lang="es-CO" sz="800" u="none" strike="noStrike" dirty="0">
                          <a:effectLst/>
                          <a:latin typeface="Arial Narrow"/>
                          <a:cs typeface="Arial Narrow"/>
                        </a:rPr>
                        <a:t>2</a:t>
                      </a:r>
                      <a:r>
                        <a:rPr lang="mr-IN" sz="800" u="none" strike="noStrike" dirty="0">
                          <a:effectLst/>
                          <a:latin typeface="Arial Narrow"/>
                          <a:cs typeface="Arial Narrow"/>
                        </a:rPr>
                        <a:t>/18</a:t>
                      </a:r>
                      <a:endParaRPr lang="mr-IN" sz="800" b="0" i="0" u="none" strike="noStrike" dirty="0">
                        <a:solidFill>
                          <a:srgbClr val="000000"/>
                        </a:solidFill>
                        <a:effectLst/>
                        <a:latin typeface="Arial Narrow"/>
                        <a:cs typeface="Arial Narrow"/>
                      </a:endParaRPr>
                    </a:p>
                  </a:txBody>
                  <a:tcPr marL="4175" marR="4175" marT="4175" marB="0" anchor="ctr"/>
                </a:tc>
                <a:tc>
                  <a:txBody>
                    <a:bodyPr/>
                    <a:lstStyle/>
                    <a:p>
                      <a:pPr algn="ctr" fontAlgn="ctr"/>
                      <a:r>
                        <a:rPr lang="es-ES" sz="800" u="none" strike="noStrike" dirty="0">
                          <a:effectLst/>
                          <a:latin typeface="Arial Narrow"/>
                          <a:cs typeface="Arial Narrow"/>
                        </a:rPr>
                        <a:t>Yubandrine Suarez</a:t>
                      </a:r>
                    </a:p>
                    <a:p>
                      <a:pPr algn="ctr" fontAlgn="ctr"/>
                      <a:r>
                        <a:rPr lang="es-ES" sz="800" u="none" strike="noStrike" dirty="0">
                          <a:effectLst/>
                          <a:latin typeface="Arial Narrow"/>
                          <a:cs typeface="Arial Narrow"/>
                          <a:hlinkClick r:id="rId5"/>
                        </a:rPr>
                        <a:t>ysuarezz69@misena.edu.co</a:t>
                      </a:r>
                      <a:endParaRPr lang="es-ES" sz="800" b="0" i="0" u="none" strike="noStrike" dirty="0">
                        <a:solidFill>
                          <a:srgbClr val="000000"/>
                        </a:solidFill>
                        <a:effectLst/>
                        <a:latin typeface="Arial Narrow"/>
                        <a:cs typeface="Arial Narrow"/>
                      </a:endParaRPr>
                    </a:p>
                  </a:txBody>
                  <a:tcPr marL="4175" marR="4175" marT="4175" marB="0" anchor="ctr"/>
                </a:tc>
                <a:tc>
                  <a:txBody>
                    <a:bodyPr/>
                    <a:lstStyle/>
                    <a:p>
                      <a:pPr algn="ctr" fontAlgn="ctr"/>
                      <a:r>
                        <a:rPr lang="es-ES" sz="800" u="none" strike="noStrike" dirty="0">
                          <a:effectLst/>
                          <a:latin typeface="Arial Narrow"/>
                          <a:cs typeface="Arial Narrow"/>
                        </a:rPr>
                        <a:t>Ciudadanía en general</a:t>
                      </a:r>
                      <a:endParaRPr lang="es-ES" sz="800" b="0" i="0" u="none" strike="noStrike" dirty="0">
                        <a:solidFill>
                          <a:srgbClr val="000000"/>
                        </a:solidFill>
                        <a:effectLst/>
                        <a:latin typeface="Arial Narrow"/>
                        <a:cs typeface="Arial Narrow"/>
                      </a:endParaRPr>
                    </a:p>
                  </a:txBody>
                  <a:tcPr marL="4175" marR="4175" marT="4175" marB="0" anchor="ctr"/>
                </a:tc>
                <a:tc>
                  <a:txBody>
                    <a:bodyPr/>
                    <a:lstStyle/>
                    <a:p>
                      <a:pPr algn="l" fontAlgn="ctr"/>
                      <a:r>
                        <a:rPr lang="es-ES" sz="700" u="none" strike="noStrike" dirty="0">
                          <a:effectLst/>
                          <a:latin typeface="Arial Narrow"/>
                          <a:cs typeface="Arial Narrow"/>
                        </a:rPr>
                        <a:t>Respetado Señor Suarez,</a:t>
                      </a:r>
                    </a:p>
                    <a:p>
                      <a:pPr algn="l" fontAlgn="ctr"/>
                      <a:r>
                        <a:rPr lang="es-ES" sz="700" u="none" strike="noStrike" dirty="0">
                          <a:effectLst/>
                          <a:latin typeface="Arial Narrow"/>
                          <a:cs typeface="Arial Narrow"/>
                        </a:rPr>
                        <a:t> </a:t>
                      </a:r>
                    </a:p>
                    <a:p>
                      <a:pPr algn="l" fontAlgn="ctr"/>
                      <a:r>
                        <a:rPr lang="es-ES" sz="700" u="none" strike="noStrike" dirty="0">
                          <a:effectLst/>
                          <a:latin typeface="Arial Narrow"/>
                          <a:cs typeface="Arial Narrow"/>
                        </a:rPr>
                        <a:t>Reciba un cordial saludo de la Dirección de Infraestructura del Ministerio de Tecnologías de la Información y las Comunicaciones.</a:t>
                      </a:r>
                    </a:p>
                    <a:p>
                      <a:pPr algn="l" fontAlgn="ctr"/>
                      <a:r>
                        <a:rPr lang="es-ES" sz="700" u="none" strike="noStrike" dirty="0">
                          <a:effectLst/>
                          <a:latin typeface="Arial Narrow"/>
                          <a:cs typeface="Arial Narrow"/>
                        </a:rPr>
                        <a:t> </a:t>
                      </a:r>
                    </a:p>
                    <a:p>
                      <a:pPr algn="l" fontAlgn="ctr"/>
                      <a:r>
                        <a:rPr lang="es-ES" sz="700" u="none" strike="noStrike" dirty="0">
                          <a:effectLst/>
                          <a:latin typeface="Arial Narrow"/>
                          <a:cs typeface="Arial Narrow"/>
                        </a:rPr>
                        <a:t>En atención a la comunicación de la referencia, a través de la cual solicita traslado de un KVD del centro poblado Palo Gordo del municipio de Palmar, departamento de Santander, le informamos lo siguiente:</a:t>
                      </a:r>
                    </a:p>
                    <a:p>
                      <a:pPr algn="l" fontAlgn="ctr"/>
                      <a:r>
                        <a:rPr lang="es-ES" sz="700" u="none" strike="noStrike" dirty="0">
                          <a:effectLst/>
                          <a:latin typeface="Arial Narrow"/>
                          <a:cs typeface="Arial Narrow"/>
                        </a:rPr>
                        <a:t> </a:t>
                      </a:r>
                    </a:p>
                    <a:p>
                      <a:pPr algn="l" fontAlgn="ctr"/>
                      <a:r>
                        <a:rPr lang="es-ES" sz="700" u="none" strike="noStrike" dirty="0">
                          <a:effectLst/>
                          <a:latin typeface="Arial Narrow"/>
                          <a:cs typeface="Arial Narrow"/>
                        </a:rPr>
                        <a:t>Con el fin de facilitar el acceso y apropiación de las TIC por parte de los habitantes de zonas rurales, se ha desarrollado el proyecto Kioscos Vive Digital, en el marco del cual se instalaron centros de acceso comunitario a Internet y telefonía principalmente en sedes educativas rurales, localizadas en centros poblados de más de 100 habitantes que no cuenten con soluciones comunitarias de conectividad y que garanticen la apertura al público en horario extracurricular.</a:t>
                      </a:r>
                    </a:p>
                    <a:p>
                      <a:pPr algn="l" fontAlgn="ctr"/>
                      <a:r>
                        <a:rPr lang="es-ES" sz="700" u="none" strike="noStrike" dirty="0">
                          <a:effectLst/>
                          <a:latin typeface="Arial Narrow"/>
                          <a:cs typeface="Arial Narrow"/>
                        </a:rPr>
                        <a:t> </a:t>
                      </a:r>
                    </a:p>
                    <a:p>
                      <a:pPr algn="l" fontAlgn="ctr"/>
                      <a:r>
                        <a:rPr lang="es-ES" sz="700" u="none" strike="noStrike" dirty="0">
                          <a:effectLst/>
                          <a:latin typeface="Arial Narrow"/>
                          <a:cs typeface="Arial Narrow"/>
                        </a:rPr>
                        <a:t>Los Kioscos Vive Digital son espacios de acceso a Internet y telefonía, que además ofrecen capacitaciones en competencias básicas TIC y en contenidos específicos, correspondientes a las necesidades propias de cada departamento, de manera que la tecnología sea apropiada como herramienta para el desarrollo económico y social de las comunidades beneficiadas.</a:t>
                      </a:r>
                    </a:p>
                    <a:p>
                      <a:pPr algn="l" fontAlgn="ctr"/>
                      <a:r>
                        <a:rPr lang="es-ES" sz="700" u="none" strike="noStrike" dirty="0">
                          <a:effectLst/>
                          <a:latin typeface="Arial Narrow"/>
                          <a:cs typeface="Arial Narrow"/>
                        </a:rPr>
                        <a:t> </a:t>
                      </a:r>
                    </a:p>
                    <a:p>
                      <a:pPr algn="l" fontAlgn="ctr"/>
                      <a:r>
                        <a:rPr lang="es-ES" sz="700" u="none" strike="noStrike" dirty="0">
                          <a:effectLst/>
                          <a:latin typeface="Arial Narrow"/>
                          <a:cs typeface="Arial Narrow"/>
                        </a:rPr>
                        <a:t>Los centros poblados a beneficiar a través de la segunda fase de este proyecto fueron postulados a través de una convocatoria dirigida a las Secretarías de Educación departamentales, municipales certificadas, y a las secretarías TIC, la cual estuvo disponible del 4 de junio al 5 de julio del año 2013.</a:t>
                      </a:r>
                    </a:p>
                    <a:p>
                      <a:pPr algn="l" fontAlgn="ctr"/>
                      <a:r>
                        <a:rPr lang="es-ES" sz="700" u="none" strike="noStrike" dirty="0">
                          <a:effectLst/>
                          <a:latin typeface="Arial Narrow"/>
                          <a:cs typeface="Arial Narrow"/>
                        </a:rPr>
                        <a:t> </a:t>
                      </a:r>
                    </a:p>
                    <a:p>
                      <a:pPr algn="l" fontAlgn="ctr"/>
                      <a:r>
                        <a:rPr lang="es-ES" sz="700" u="none" strike="noStrike" dirty="0">
                          <a:effectLst/>
                          <a:latin typeface="Arial Narrow"/>
                          <a:cs typeface="Arial Narrow"/>
                        </a:rPr>
                        <a:t>Nos permitimos informar que su solicitud fue trasladada al operador para que realice las verificaciones correspondientes a si aplica una de las causales de traslado y el cumplimiento de los requisitos por parte de la Escuela Rural Cinco Mil Dane 268522000046, como posible beneficiaria.</a:t>
                      </a:r>
                    </a:p>
                    <a:p>
                      <a:pPr algn="l" fontAlgn="ctr"/>
                      <a:r>
                        <a:rPr lang="es-ES" sz="700" u="none" strike="noStrike" dirty="0">
                          <a:effectLst/>
                          <a:latin typeface="Arial Narrow"/>
                          <a:cs typeface="Arial Narrow"/>
                        </a:rPr>
                        <a:t> </a:t>
                      </a:r>
                    </a:p>
                    <a:p>
                      <a:pPr algn="l" fontAlgn="ctr"/>
                      <a:r>
                        <a:rPr lang="es-ES" sz="700" u="none" strike="noStrike" dirty="0">
                          <a:effectLst/>
                          <a:latin typeface="Arial Narrow"/>
                          <a:cs typeface="Arial Narrow"/>
                        </a:rPr>
                        <a:t>Una vez se obtengamos respuesta del operador del proyecto, le estaremos comunicando.</a:t>
                      </a:r>
                      <a:endParaRPr lang="es-ES" sz="700" b="0" i="0" u="none" strike="noStrike" dirty="0">
                        <a:solidFill>
                          <a:srgbClr val="000000"/>
                        </a:solidFill>
                        <a:effectLst/>
                        <a:latin typeface="Arial Narrow"/>
                        <a:cs typeface="Arial Narrow"/>
                      </a:endParaRPr>
                    </a:p>
                  </a:txBody>
                  <a:tcPr marL="4175" marR="4175" marT="4175" marB="0" anchor="ctr"/>
                </a:tc>
                <a:tc>
                  <a:txBody>
                    <a:bodyPr/>
                    <a:lstStyle/>
                    <a:p>
                      <a:pPr algn="ctr" fontAlgn="ctr"/>
                      <a:r>
                        <a:rPr lang="es-CO" sz="800" u="none" strike="noStrike" dirty="0">
                          <a:effectLst/>
                          <a:latin typeface="Arial Narrow"/>
                          <a:cs typeface="Arial Narrow"/>
                        </a:rPr>
                        <a:t>4</a:t>
                      </a:r>
                      <a:r>
                        <a:rPr lang="mr-IN" sz="800" u="none" strike="noStrike" dirty="0">
                          <a:effectLst/>
                          <a:latin typeface="Arial Narrow"/>
                          <a:cs typeface="Arial Narrow"/>
                        </a:rPr>
                        <a:t>/0</a:t>
                      </a:r>
                      <a:r>
                        <a:rPr lang="es-CO" sz="800" u="none" strike="noStrike" dirty="0">
                          <a:effectLst/>
                          <a:latin typeface="Arial Narrow"/>
                          <a:cs typeface="Arial Narrow"/>
                        </a:rPr>
                        <a:t>7</a:t>
                      </a:r>
                      <a:r>
                        <a:rPr lang="mr-IN" sz="800" u="none" strike="noStrike" dirty="0">
                          <a:effectLst/>
                          <a:latin typeface="Arial Narrow"/>
                          <a:cs typeface="Arial Narrow"/>
                        </a:rPr>
                        <a:t>/18</a:t>
                      </a:r>
                      <a:endParaRPr lang="mr-IN" sz="800" b="0" i="0" u="none" strike="noStrike" dirty="0">
                        <a:solidFill>
                          <a:srgbClr val="000000"/>
                        </a:solidFill>
                        <a:effectLst/>
                        <a:latin typeface="Arial Narrow"/>
                        <a:cs typeface="Arial Narrow"/>
                      </a:endParaRPr>
                    </a:p>
                  </a:txBody>
                  <a:tcPr marL="4175" marR="4175" marT="4175" marB="0" anchor="ctr"/>
                </a:tc>
                <a:tc>
                  <a:txBody>
                    <a:bodyPr/>
                    <a:lstStyle/>
                    <a:p>
                      <a:pPr algn="ctr" fontAlgn="ctr"/>
                      <a:r>
                        <a:rPr lang="es-ES" sz="800" u="none" strike="noStrike" dirty="0">
                          <a:effectLst/>
                          <a:latin typeface="Arial Narrow"/>
                          <a:cs typeface="Arial Narrow"/>
                        </a:rPr>
                        <a:t>Correo electrónico</a:t>
                      </a:r>
                      <a:endParaRPr lang="es-ES" sz="800" b="0" i="0" u="none" strike="noStrike" dirty="0">
                        <a:solidFill>
                          <a:srgbClr val="000000"/>
                        </a:solidFill>
                        <a:effectLst/>
                        <a:latin typeface="Arial Narrow"/>
                        <a:cs typeface="Arial Narrow"/>
                      </a:endParaRPr>
                    </a:p>
                  </a:txBody>
                  <a:tcPr marL="4175" marR="4175" marT="4175" marB="0" anchor="ctr"/>
                </a:tc>
                <a:tc>
                  <a:txBody>
                    <a:bodyPr/>
                    <a:lstStyle/>
                    <a:p>
                      <a:pPr algn="l" fontAlgn="ctr"/>
                      <a:r>
                        <a:rPr lang="es-ES" sz="800" u="none" strike="noStrike" dirty="0">
                          <a:effectLst/>
                          <a:latin typeface="Arial Narrow"/>
                          <a:cs typeface="Arial Narrow"/>
                        </a:rPr>
                        <a:t>No aplica</a:t>
                      </a:r>
                      <a:endParaRPr lang="es-ES" sz="800" b="0" i="0" u="none" strike="noStrike" dirty="0">
                        <a:solidFill>
                          <a:srgbClr val="000000"/>
                        </a:solidFill>
                        <a:effectLst/>
                        <a:latin typeface="Arial Narrow"/>
                        <a:cs typeface="Arial Narrow"/>
                      </a:endParaRPr>
                    </a:p>
                  </a:txBody>
                  <a:tcPr marL="4175" marR="4175" marT="4175"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94151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2.jpeg"/>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836712"/>
            <a:ext cx="2195736" cy="1836382"/>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1907704" y="980728"/>
            <a:ext cx="4968552" cy="1077218"/>
          </a:xfrm>
          <a:prstGeom prst="rect">
            <a:avLst/>
          </a:prstGeom>
          <a:solidFill>
            <a:srgbClr val="7F7F7F"/>
          </a:solidFill>
        </p:spPr>
        <p:txBody>
          <a:bodyPr wrap="square" rtlCol="0">
            <a:spAutoFit/>
          </a:bodyPr>
          <a:lstStyle/>
          <a:p>
            <a:r>
              <a:rPr lang="es-ES" sz="3200" b="1" dirty="0">
                <a:solidFill>
                  <a:schemeClr val="bg1"/>
                </a:solidFill>
                <a:latin typeface="Century Gothic"/>
                <a:cs typeface="Century Gothic"/>
              </a:rPr>
              <a:t>4. Publicación de informe de resultados</a:t>
            </a:r>
          </a:p>
        </p:txBody>
      </p:sp>
      <p:sp>
        <p:nvSpPr>
          <p:cNvPr id="6" name="CuadroTexto 5">
            <a:extLst>
              <a:ext uri="{FF2B5EF4-FFF2-40B4-BE49-F238E27FC236}">
                <a16:creationId xmlns:a16="http://schemas.microsoft.com/office/drawing/2014/main" id="{685826FF-65F9-40E5-8265-95525F57FEA5}"/>
              </a:ext>
            </a:extLst>
          </p:cNvPr>
          <p:cNvSpPr txBox="1"/>
          <p:nvPr/>
        </p:nvSpPr>
        <p:spPr>
          <a:xfrm>
            <a:off x="395536" y="3789040"/>
            <a:ext cx="8313726" cy="677108"/>
          </a:xfrm>
          <a:prstGeom prst="rect">
            <a:avLst/>
          </a:prstGeom>
          <a:noFill/>
        </p:spPr>
        <p:txBody>
          <a:bodyPr wrap="square" rtlCol="0">
            <a:spAutoFit/>
          </a:bodyPr>
          <a:lstStyle/>
          <a:p>
            <a:pPr lvl="0">
              <a:defRPr/>
            </a:pPr>
            <a:r>
              <a:rPr lang="es-ES" i="1" dirty="0">
                <a:solidFill>
                  <a:schemeClr val="tx1">
                    <a:lumMod val="75000"/>
                    <a:lumOff val="25000"/>
                  </a:schemeClr>
                </a:solidFill>
                <a:latin typeface="Century Gothic"/>
              </a:rPr>
              <a:t>Se publicó el informe en la Página web del Ministerio en la Sección de Transparencia y Acceso a la Información.</a:t>
            </a:r>
            <a:endParaRPr lang="es-ES" sz="2000" i="1" dirty="0">
              <a:solidFill>
                <a:schemeClr val="tx1">
                  <a:lumMod val="75000"/>
                  <a:lumOff val="25000"/>
                </a:schemeClr>
              </a:solidFill>
            </a:endParaRPr>
          </a:p>
        </p:txBody>
      </p:sp>
    </p:spTree>
    <p:extLst>
      <p:ext uri="{BB962C8B-B14F-4D97-AF65-F5344CB8AC3E}">
        <p14:creationId xmlns:p14="http://schemas.microsoft.com/office/powerpoint/2010/main" val="4272949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2.jpeg"/>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836712"/>
            <a:ext cx="2195736" cy="1836382"/>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1907704" y="980728"/>
            <a:ext cx="4968552" cy="830997"/>
          </a:xfrm>
          <a:prstGeom prst="rect">
            <a:avLst/>
          </a:prstGeom>
          <a:solidFill>
            <a:srgbClr val="7F7F7F"/>
          </a:solidFill>
        </p:spPr>
        <p:txBody>
          <a:bodyPr wrap="square" rtlCol="0">
            <a:spAutoFit/>
          </a:bodyPr>
          <a:lstStyle/>
          <a:p>
            <a:r>
              <a:rPr lang="es-ES" sz="2400" b="1" dirty="0">
                <a:solidFill>
                  <a:schemeClr val="bg1"/>
                </a:solidFill>
                <a:latin typeface="Century Gothic"/>
                <a:cs typeface="Century Gothic"/>
              </a:rPr>
              <a:t>4. Resultados encuestas Norte de Santander</a:t>
            </a:r>
          </a:p>
        </p:txBody>
      </p:sp>
      <p:pic>
        <p:nvPicPr>
          <p:cNvPr id="8" name="Picture 2" descr="Gráfico de respuestas de formularios. Título de la pregunta: Desea recibir información de MinTIC  a su correo electrónico. Número de respuestas: 85 respuestas.">
            <a:extLst>
              <a:ext uri="{FF2B5EF4-FFF2-40B4-BE49-F238E27FC236}">
                <a16:creationId xmlns:a16="http://schemas.microsoft.com/office/drawing/2014/main" id="{DBDE559B-7F25-444D-B3B6-9005C6E7558C}"/>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9512" y="2348880"/>
            <a:ext cx="3865617" cy="17828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Gráfico de respuestas de formularios. Título de la pregunta: Nombre del evento. Número de respuestas: 91 respuestas.">
            <a:extLst>
              <a:ext uri="{FF2B5EF4-FFF2-40B4-BE49-F238E27FC236}">
                <a16:creationId xmlns:a16="http://schemas.microsoft.com/office/drawing/2014/main" id="{C010E8FE-440E-4CE9-9240-8FBF00097D9E}"/>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79512" y="4359880"/>
            <a:ext cx="4256688" cy="22078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Gráfico de respuestas de formularios. Título de la pregunta: 1. ¿A través de qué medio se enteró de la realización del evento, foro, taller?. Número de respuestas: 90 respuestas.">
            <a:extLst>
              <a:ext uri="{FF2B5EF4-FFF2-40B4-BE49-F238E27FC236}">
                <a16:creationId xmlns:a16="http://schemas.microsoft.com/office/drawing/2014/main" id="{1052BA7B-F4D5-4B58-B8E3-66B82D21748A}"/>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648270" y="2192002"/>
            <a:ext cx="3963892" cy="18281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Gráfico de respuestas de formularios. Título de la pregunta: 2. ¿Cómo califica la información suministrada durante el presente evento, foro o taller?. Número de respuestas: 90 respuestas.">
            <a:extLst>
              <a:ext uri="{FF2B5EF4-FFF2-40B4-BE49-F238E27FC236}">
                <a16:creationId xmlns:a16="http://schemas.microsoft.com/office/drawing/2014/main" id="{9F4E9D12-7FA3-4250-83B6-4F2E83901E6C}"/>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732432" y="4549693"/>
            <a:ext cx="3879730" cy="1939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435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2.jpeg"/>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836712"/>
            <a:ext cx="2195736" cy="1836382"/>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1907704" y="980728"/>
            <a:ext cx="4968552" cy="830997"/>
          </a:xfrm>
          <a:prstGeom prst="rect">
            <a:avLst/>
          </a:prstGeom>
          <a:solidFill>
            <a:srgbClr val="7F7F7F"/>
          </a:solidFill>
        </p:spPr>
        <p:txBody>
          <a:bodyPr wrap="square" rtlCol="0">
            <a:spAutoFit/>
          </a:bodyPr>
          <a:lstStyle/>
          <a:p>
            <a:r>
              <a:rPr lang="es-ES" sz="2400" b="1" dirty="0">
                <a:solidFill>
                  <a:schemeClr val="bg1"/>
                </a:solidFill>
                <a:latin typeface="Century Gothic"/>
                <a:cs typeface="Century Gothic"/>
              </a:rPr>
              <a:t>4. Resultados encuestas Santander</a:t>
            </a:r>
          </a:p>
        </p:txBody>
      </p:sp>
      <p:pic>
        <p:nvPicPr>
          <p:cNvPr id="9" name="Picture 8" descr="Gráfico de respuestas de formularios. Título de la pregunta: Desea recibir información de MinTIC  a su correo electrónico. Número de respuestas: 19 respuestas.">
            <a:extLst>
              <a:ext uri="{FF2B5EF4-FFF2-40B4-BE49-F238E27FC236}">
                <a16:creationId xmlns:a16="http://schemas.microsoft.com/office/drawing/2014/main" id="{865DA549-9149-4F30-9F51-8E6E7E226C91}"/>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9512" y="2348880"/>
            <a:ext cx="4059366"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Gráfico de respuestas de formularios. Título de la pregunta: Nombre del evento. Número de respuestas: 21 respuestas.">
            <a:extLst>
              <a:ext uri="{FF2B5EF4-FFF2-40B4-BE49-F238E27FC236}">
                <a16:creationId xmlns:a16="http://schemas.microsoft.com/office/drawing/2014/main" id="{C33E6EC8-F5C4-4030-931D-EB90D13E8B0D}"/>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95536" y="4437112"/>
            <a:ext cx="3809102" cy="19756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Gráfico de respuestas de formularios. Título de la pregunta: 1. ¿A través de qué medio se enteró de la realización del evento, foro, taller?. Número de respuestas: 21 respuestas.">
            <a:extLst>
              <a:ext uri="{FF2B5EF4-FFF2-40B4-BE49-F238E27FC236}">
                <a16:creationId xmlns:a16="http://schemas.microsoft.com/office/drawing/2014/main" id="{CC7B7AE8-1DB6-4AF5-9601-F0A0B6D45809}"/>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427984" y="2100303"/>
            <a:ext cx="3783069" cy="17447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Gráfico de respuestas de formularios. Título de la pregunta: 2. ¿Cómo califica la información suministrada durante el presente evento, foro o taller?. Número de respuestas: 21 respuestas.">
            <a:extLst>
              <a:ext uri="{FF2B5EF4-FFF2-40B4-BE49-F238E27FC236}">
                <a16:creationId xmlns:a16="http://schemas.microsoft.com/office/drawing/2014/main" id="{D9A2595E-3BB8-4D56-BA88-573D8A3252EA}"/>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644008" y="4221088"/>
            <a:ext cx="3888432"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126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mbo 1"/>
          <p:cNvSpPr/>
          <p:nvPr/>
        </p:nvSpPr>
        <p:spPr>
          <a:xfrm>
            <a:off x="395288" y="908050"/>
            <a:ext cx="8208962" cy="5041900"/>
          </a:xfrm>
          <a:prstGeom prst="diamond">
            <a:avLst/>
          </a:prstGeom>
          <a:solidFill>
            <a:schemeClr val="bg1">
              <a:lumMod val="50000"/>
              <a:alpha val="48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pic>
        <p:nvPicPr>
          <p:cNvPr id="17410" name="5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805488"/>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1" name="Imagen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35600" y="6237288"/>
            <a:ext cx="324008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6" name="7 CuadroTexto"/>
          <p:cNvSpPr txBox="1">
            <a:spLocks noChangeArrowheads="1"/>
          </p:cNvSpPr>
          <p:nvPr/>
        </p:nvSpPr>
        <p:spPr bwMode="auto">
          <a:xfrm>
            <a:off x="1259681" y="1414482"/>
            <a:ext cx="6624638" cy="3970318"/>
          </a:xfrm>
          <a:prstGeom prst="rect">
            <a:avLst/>
          </a:prstGeom>
          <a:solidFill>
            <a:schemeClr val="accent5"/>
          </a:solidFill>
          <a:ln>
            <a:solidFill>
              <a:schemeClr val="bg1"/>
            </a:solidFill>
          </a:ln>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s-CO" sz="1800" dirty="0">
                <a:solidFill>
                  <a:srgbClr val="FF0000"/>
                </a:solidFill>
                <a:latin typeface="Century Gothic"/>
              </a:rPr>
              <a:t>Los Foros de Casos de Éxito se desarrollaron de forma exitosa, logrando capacitar a los gestores de los departamentos de Norte de Santander y Santander, generando un espacio de intercambio de ideas, capacitación y muestra de casos de éxito de los Kioscos Vive Digital. </a:t>
            </a:r>
            <a:endParaRPr lang="es-ES" sz="1800" dirty="0">
              <a:solidFill>
                <a:srgbClr val="FF0000"/>
              </a:solidFill>
              <a:latin typeface="Century Gothic"/>
            </a:endParaRPr>
          </a:p>
          <a:p>
            <a:pPr eaLnBrk="1" hangingPunct="1"/>
            <a:endParaRPr lang="es-ES" sz="1800" dirty="0">
              <a:solidFill>
                <a:srgbClr val="FF0000"/>
              </a:solidFill>
              <a:latin typeface="Century Gothic"/>
            </a:endParaRPr>
          </a:p>
          <a:p>
            <a:pPr eaLnBrk="1" hangingPunct="1"/>
            <a:r>
              <a:rPr lang="es-ES" sz="1800" dirty="0">
                <a:solidFill>
                  <a:srgbClr val="FF0000"/>
                </a:solidFill>
                <a:latin typeface="Century Gothic"/>
              </a:rPr>
              <a:t>URL del Foro Norte de Santander </a:t>
            </a:r>
            <a:r>
              <a:rPr lang="es-ES" sz="1800" dirty="0">
                <a:solidFill>
                  <a:srgbClr val="FF0000"/>
                </a:solidFill>
                <a:latin typeface="Century Gothic"/>
                <a:sym typeface="Wingdings" panose="05000000000000000000" pitchFamily="2" charset="2"/>
              </a:rPr>
              <a:t> </a:t>
            </a:r>
            <a:r>
              <a:rPr lang="es-CO" sz="1800" u="sng" dirty="0">
                <a:hlinkClick r:id="rId4"/>
              </a:rPr>
              <a:t>https://drive.google.com/drive/folders/1q_lIADnKAlm_j5_E-ahtcsQnWnvRXIC3?usp=sharing</a:t>
            </a:r>
            <a:endParaRPr lang="es-CO" sz="1800" u="sng" dirty="0"/>
          </a:p>
          <a:p>
            <a:pPr eaLnBrk="1" hangingPunct="1"/>
            <a:endParaRPr lang="es-CO" sz="1800" u="sng" dirty="0"/>
          </a:p>
          <a:p>
            <a:r>
              <a:rPr lang="es-ES" sz="1800" dirty="0">
                <a:solidFill>
                  <a:srgbClr val="FF0000"/>
                </a:solidFill>
                <a:latin typeface="Century Gothic"/>
              </a:rPr>
              <a:t>URL del Foro Santander </a:t>
            </a:r>
            <a:r>
              <a:rPr lang="es-ES" sz="1800" dirty="0">
                <a:solidFill>
                  <a:srgbClr val="FF0000"/>
                </a:solidFill>
                <a:latin typeface="Century Gothic"/>
                <a:sym typeface="Wingdings" panose="05000000000000000000" pitchFamily="2" charset="2"/>
              </a:rPr>
              <a:t> </a:t>
            </a:r>
            <a:r>
              <a:rPr lang="es-CO" sz="1800" u="sng" dirty="0">
                <a:hlinkClick r:id="rId4"/>
              </a:rPr>
              <a:t>https://drive.google.com/drive/folders/1q_lIADnKAlm_j5_E-ahtcsQnWnvRXIC3?usp=sharing</a:t>
            </a:r>
            <a:endParaRPr lang="es-CO" sz="1800" dirty="0"/>
          </a:p>
        </p:txBody>
      </p:sp>
      <p:sp>
        <p:nvSpPr>
          <p:cNvPr id="9"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5. Logro del Objetivo Planteado</a:t>
            </a:r>
          </a:p>
        </p:txBody>
      </p:sp>
    </p:spTree>
    <p:extLst>
      <p:ext uri="{BB962C8B-B14F-4D97-AF65-F5344CB8AC3E}">
        <p14:creationId xmlns:p14="http://schemas.microsoft.com/office/powerpoint/2010/main" val="114708002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6. Conclusiones</a:t>
            </a:r>
          </a:p>
        </p:txBody>
      </p:sp>
      <p:cxnSp>
        <p:nvCxnSpPr>
          <p:cNvPr id="6" name="Conector recto 5"/>
          <p:cNvCxnSpPr/>
          <p:nvPr/>
        </p:nvCxnSpPr>
        <p:spPr>
          <a:xfrm>
            <a:off x="4572000" y="980728"/>
            <a:ext cx="0" cy="5616624"/>
          </a:xfrm>
          <a:prstGeom prst="line">
            <a:avLst/>
          </a:prstGeom>
          <a:ln w="57150" cmpd="sng">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4" name="Conector recto 13"/>
          <p:cNvCxnSpPr/>
          <p:nvPr/>
        </p:nvCxnSpPr>
        <p:spPr>
          <a:xfrm flipH="1">
            <a:off x="1007604" y="3590975"/>
            <a:ext cx="7128792" cy="0"/>
          </a:xfrm>
          <a:prstGeom prst="line">
            <a:avLst/>
          </a:prstGeom>
          <a:ln w="57150" cmpd="sng">
            <a:solidFill>
              <a:schemeClr val="accent5"/>
            </a:solidFill>
          </a:ln>
        </p:spPr>
        <p:style>
          <a:lnRef idx="2">
            <a:schemeClr val="accent1"/>
          </a:lnRef>
          <a:fillRef idx="0">
            <a:schemeClr val="accent1"/>
          </a:fillRef>
          <a:effectRef idx="1">
            <a:schemeClr val="accent1"/>
          </a:effectRef>
          <a:fontRef idx="minor">
            <a:schemeClr val="tx1"/>
          </a:fontRef>
        </p:style>
      </p:cxnSp>
      <p:pic>
        <p:nvPicPr>
          <p:cNvPr id="18" name="Imagen 17" descr="comunicacion_cohabitar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82475" y="1215858"/>
            <a:ext cx="1751856" cy="1751856"/>
          </a:xfrm>
          <a:prstGeom prst="rect">
            <a:avLst/>
          </a:prstGeom>
        </p:spPr>
      </p:pic>
      <p:pic>
        <p:nvPicPr>
          <p:cNvPr id="20" name="Imagen 19" descr="xMensajes_de_texto_masivos.png.pagespeed.ic.ni4aI5L6Bw.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9008" y="785626"/>
            <a:ext cx="2016224" cy="2211342"/>
          </a:xfrm>
          <a:prstGeom prst="rect">
            <a:avLst/>
          </a:prstGeom>
        </p:spPr>
      </p:pic>
      <p:sp>
        <p:nvSpPr>
          <p:cNvPr id="23" name="CuadroTexto 22"/>
          <p:cNvSpPr txBox="1"/>
          <p:nvPr/>
        </p:nvSpPr>
        <p:spPr>
          <a:xfrm>
            <a:off x="1509910" y="936087"/>
            <a:ext cx="2908981" cy="2585323"/>
          </a:xfrm>
          <a:prstGeom prst="rect">
            <a:avLst/>
          </a:prstGeom>
          <a:noFill/>
        </p:spPr>
        <p:txBody>
          <a:bodyPr wrap="square" rtlCol="0">
            <a:spAutoFit/>
          </a:bodyPr>
          <a:lstStyle/>
          <a:p>
            <a:pPr algn="r"/>
            <a:r>
              <a:rPr lang="es-ES" dirty="0">
                <a:latin typeface="Century Gothic"/>
              </a:rPr>
              <a:t>La convocatoria la realizó el operador Skynet vía correo electrónico a los gestores de los Kioscos, visitas presenciales a las entidades territoriales y correo a los medios de comunicación</a:t>
            </a:r>
            <a:r>
              <a:rPr lang="es-ES" b="1" dirty="0">
                <a:latin typeface="Century Gothic"/>
                <a:cs typeface="Century Gothic"/>
              </a:rPr>
              <a:t>.</a:t>
            </a:r>
            <a:endParaRPr lang="es-ES" dirty="0">
              <a:latin typeface="Century Gothic"/>
              <a:cs typeface="Century Gothic"/>
            </a:endParaRPr>
          </a:p>
        </p:txBody>
      </p:sp>
      <p:sp>
        <p:nvSpPr>
          <p:cNvPr id="26" name="CuadroTexto 25"/>
          <p:cNvSpPr txBox="1"/>
          <p:nvPr/>
        </p:nvSpPr>
        <p:spPr>
          <a:xfrm>
            <a:off x="4727848" y="1158537"/>
            <a:ext cx="2508448" cy="2585323"/>
          </a:xfrm>
          <a:prstGeom prst="rect">
            <a:avLst/>
          </a:prstGeom>
          <a:noFill/>
        </p:spPr>
        <p:txBody>
          <a:bodyPr wrap="square" rtlCol="0">
            <a:spAutoFit/>
          </a:bodyPr>
          <a:lstStyle/>
          <a:p>
            <a:r>
              <a:rPr lang="es-CO" dirty="0">
                <a:latin typeface="Century Gothic"/>
              </a:rPr>
              <a:t>Los foros contaron con la participación y acompañamiento departamental y municipal. Así mismo estuvieron 7 medios de comunicación presentes.</a:t>
            </a:r>
          </a:p>
          <a:p>
            <a:endParaRPr lang="es-ES" dirty="0">
              <a:latin typeface="Century Gothic"/>
              <a:cs typeface="Century Gothic"/>
            </a:endParaRPr>
          </a:p>
        </p:txBody>
      </p:sp>
      <p:pic>
        <p:nvPicPr>
          <p:cNvPr id="27" name="Imagen 26" descr="1_F90RgC5qsazvMyuwOoNqtw.jpeg">
            <a:extLst>
              <a:ext uri="{FF2B5EF4-FFF2-40B4-BE49-F238E27FC236}">
                <a16:creationId xmlns:a16="http://schemas.microsoft.com/office/drawing/2014/main" id="{BD0B82F6-D8B1-4504-8B8F-53298AF91625}"/>
              </a:ext>
            </a:extLst>
          </p:cNvPr>
          <p:cNvPicPr>
            <a:picLocks noChangeAspect="1"/>
          </p:cNvPicPr>
          <p:nvPr/>
        </p:nvPicPr>
        <p:blipFill>
          <a:blip r:embed="rId5" cstate="email">
            <a:extLst>
              <a:ext uri="{BEBA8EAE-BF5A-486C-A8C5-ECC9F3942E4B}">
                <a14:imgProps xmlns:a14="http://schemas.microsoft.com/office/drawing/2010/main">
                  <a14:imgLayer r:embed="rId6">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92360" y="3834913"/>
            <a:ext cx="2055736" cy="1538865"/>
          </a:xfrm>
          <a:prstGeom prst="rect">
            <a:avLst/>
          </a:prstGeom>
        </p:spPr>
      </p:pic>
      <p:sp>
        <p:nvSpPr>
          <p:cNvPr id="28" name="CuadroTexto 27">
            <a:extLst>
              <a:ext uri="{FF2B5EF4-FFF2-40B4-BE49-F238E27FC236}">
                <a16:creationId xmlns:a16="http://schemas.microsoft.com/office/drawing/2014/main" id="{90E1F654-6517-457A-900B-1F09061C6B6A}"/>
              </a:ext>
            </a:extLst>
          </p:cNvPr>
          <p:cNvSpPr txBox="1"/>
          <p:nvPr/>
        </p:nvSpPr>
        <p:spPr>
          <a:xfrm>
            <a:off x="2249558" y="3834913"/>
            <a:ext cx="2016224" cy="2585323"/>
          </a:xfrm>
          <a:prstGeom prst="rect">
            <a:avLst/>
          </a:prstGeom>
          <a:noFill/>
        </p:spPr>
        <p:txBody>
          <a:bodyPr wrap="square" rtlCol="0">
            <a:spAutoFit/>
          </a:bodyPr>
          <a:lstStyle/>
          <a:p>
            <a:pPr algn="r"/>
            <a:r>
              <a:rPr lang="es-ES" dirty="0">
                <a:latin typeface="Century Gothic"/>
              </a:rPr>
              <a:t>Participaron en total 121 </a:t>
            </a:r>
            <a:r>
              <a:rPr lang="es-ES" dirty="0">
                <a:latin typeface="Century Gothic"/>
                <a:cs typeface="Century Gothic"/>
              </a:rPr>
              <a:t>gestores de Kioscos Vive Digital de Norte de Santander y Santander de forma presencial</a:t>
            </a:r>
          </a:p>
        </p:txBody>
      </p:sp>
      <p:pic>
        <p:nvPicPr>
          <p:cNvPr id="29" name="Imagen 28" descr="no-dejes-a-tus-clientes-sin-respuesta.png">
            <a:extLst>
              <a:ext uri="{FF2B5EF4-FFF2-40B4-BE49-F238E27FC236}">
                <a16:creationId xmlns:a16="http://schemas.microsoft.com/office/drawing/2014/main" id="{C36974FD-2AAD-4CDB-A36A-568546CC878C}"/>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737624" y="4076316"/>
            <a:ext cx="2641558" cy="2035696"/>
          </a:xfrm>
          <a:prstGeom prst="rect">
            <a:avLst/>
          </a:prstGeom>
        </p:spPr>
      </p:pic>
      <p:sp>
        <p:nvSpPr>
          <p:cNvPr id="30" name="CuadroTexto 29">
            <a:extLst>
              <a:ext uri="{FF2B5EF4-FFF2-40B4-BE49-F238E27FC236}">
                <a16:creationId xmlns:a16="http://schemas.microsoft.com/office/drawing/2014/main" id="{629FD3E0-2264-4079-9936-1582C9DE408E}"/>
              </a:ext>
            </a:extLst>
          </p:cNvPr>
          <p:cNvSpPr txBox="1"/>
          <p:nvPr/>
        </p:nvSpPr>
        <p:spPr>
          <a:xfrm>
            <a:off x="4727848" y="3743860"/>
            <a:ext cx="2584232" cy="2862322"/>
          </a:xfrm>
          <a:prstGeom prst="rect">
            <a:avLst/>
          </a:prstGeom>
          <a:noFill/>
        </p:spPr>
        <p:txBody>
          <a:bodyPr wrap="square" rtlCol="0">
            <a:spAutoFit/>
          </a:bodyPr>
          <a:lstStyle/>
          <a:p>
            <a:pPr eaLnBrk="1" hangingPunct="1"/>
            <a:r>
              <a:rPr lang="es-CO" dirty="0">
                <a:latin typeface="Century Gothic"/>
              </a:rPr>
              <a:t>Se presentaron 4 casos de éxito quienes expusieron ante los asistentes cómo su vida se ha impactado a partir del uso de las tecnologías dispuestas en los Kioscos Vive Digital </a:t>
            </a:r>
          </a:p>
        </p:txBody>
      </p:sp>
    </p:spTree>
    <p:extLst>
      <p:ext uri="{BB962C8B-B14F-4D97-AF65-F5344CB8AC3E}">
        <p14:creationId xmlns:p14="http://schemas.microsoft.com/office/powerpoint/2010/main" val="3839523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a:extLst/>
          </p:cNvPr>
          <p:cNvSpPr/>
          <p:nvPr/>
        </p:nvSpPr>
        <p:spPr>
          <a:xfrm>
            <a:off x="-34925" y="115888"/>
            <a:ext cx="9144000" cy="5591175"/>
          </a:xfrm>
          <a:prstGeom prst="rect">
            <a:avLst/>
          </a:prstGeom>
          <a:solidFill>
            <a:srgbClr val="7D4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dirty="0">
              <a:solidFill>
                <a:srgbClr val="FFFFFF"/>
              </a:solidFill>
              <a:ea typeface="MS PGothic" pitchFamily="34" charset="-128"/>
            </a:endParaRPr>
          </a:p>
        </p:txBody>
      </p:sp>
      <p:grpSp>
        <p:nvGrpSpPr>
          <p:cNvPr id="20482" name="7 Grupo"/>
          <p:cNvGrpSpPr>
            <a:grpSpLocks/>
          </p:cNvGrpSpPr>
          <p:nvPr/>
        </p:nvGrpSpPr>
        <p:grpSpPr bwMode="auto">
          <a:xfrm>
            <a:off x="3563938" y="3284538"/>
            <a:ext cx="4537075" cy="1016000"/>
            <a:chOff x="2483768" y="2973287"/>
            <a:chExt cx="4536504" cy="1015663"/>
          </a:xfrm>
        </p:grpSpPr>
        <p:sp>
          <p:nvSpPr>
            <p:cNvPr id="6" name="7 CuadroTexto">
              <a:extLst/>
            </p:cNvPr>
            <p:cNvSpPr txBox="1">
              <a:spLocks noChangeArrowheads="1"/>
            </p:cNvSpPr>
            <p:nvPr/>
          </p:nvSpPr>
          <p:spPr bwMode="auto">
            <a:xfrm>
              <a:off x="2483768" y="2973287"/>
              <a:ext cx="1744368" cy="1015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es-CO" altLang="es-ES" sz="6000" b="1" dirty="0">
                  <a:solidFill>
                    <a:schemeClr val="bg1"/>
                  </a:solidFill>
                  <a:latin typeface="+mn-lt"/>
                  <a:cs typeface="+mn-cs"/>
                </a:rPr>
                <a:t>2018</a:t>
              </a:r>
            </a:p>
          </p:txBody>
        </p:sp>
        <p:sp>
          <p:nvSpPr>
            <p:cNvPr id="20486" name="1 CuadroTexto"/>
            <p:cNvSpPr txBox="1">
              <a:spLocks noChangeArrowheads="1"/>
            </p:cNvSpPr>
            <p:nvPr/>
          </p:nvSpPr>
          <p:spPr bwMode="auto">
            <a:xfrm>
              <a:off x="4355976" y="2973287"/>
              <a:ext cx="266429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s-ES" sz="1000" b="1" dirty="0">
                  <a:solidFill>
                    <a:schemeClr val="bg1"/>
                  </a:solidFill>
                </a:rPr>
                <a:t>Ministerio de Tecnologías</a:t>
              </a:r>
            </a:p>
            <a:p>
              <a:pPr eaLnBrk="1" hangingPunct="1"/>
              <a:r>
                <a:rPr lang="es-ES" sz="1000" b="1" dirty="0">
                  <a:solidFill>
                    <a:schemeClr val="bg1"/>
                  </a:solidFill>
                </a:rPr>
                <a:t>de la Información y las Comunicaciones</a:t>
              </a:r>
            </a:p>
            <a:p>
              <a:pPr eaLnBrk="1" hangingPunct="1"/>
              <a:r>
                <a:rPr lang="es-ES" sz="1000" dirty="0">
                  <a:solidFill>
                    <a:schemeClr val="bg1"/>
                  </a:solidFill>
                </a:rPr>
                <a:t>Tel:+57(1) 344 34 60</a:t>
              </a:r>
            </a:p>
            <a:p>
              <a:pPr eaLnBrk="1" hangingPunct="1"/>
              <a:r>
                <a:rPr lang="es-ES" sz="1000" dirty="0">
                  <a:solidFill>
                    <a:schemeClr val="bg1"/>
                  </a:solidFill>
                </a:rPr>
                <a:t>Edif. Murillo Toro Cra. 8a entre calles 12 y 13, Bogotá, Colombia - Código Postal 111711</a:t>
              </a:r>
            </a:p>
            <a:p>
              <a:pPr eaLnBrk="1" hangingPunct="1"/>
              <a:r>
                <a:rPr lang="es-ES" sz="1000" dirty="0">
                  <a:solidFill>
                    <a:schemeClr val="bg1"/>
                  </a:solidFill>
                </a:rPr>
                <a:t>www.mintic.gov.co – www.vivedigital.gov.co</a:t>
              </a:r>
            </a:p>
          </p:txBody>
        </p:sp>
        <p:cxnSp>
          <p:nvCxnSpPr>
            <p:cNvPr id="4" name="3 Conector recto">
              <a:extLst/>
            </p:cNvPr>
            <p:cNvCxnSpPr/>
            <p:nvPr/>
          </p:nvCxnSpPr>
          <p:spPr>
            <a:xfrm>
              <a:off x="4283766" y="2976461"/>
              <a:ext cx="0" cy="100931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0483" name="10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311775"/>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4" name="Imagen 8"/>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84313" y="5807075"/>
            <a:ext cx="6175375" cy="79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5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805488"/>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2" name="Imagen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35600" y="6237288"/>
            <a:ext cx="324008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 name="Diagrama 1"/>
          <p:cNvGraphicFramePr/>
          <p:nvPr>
            <p:extLst>
              <p:ext uri="{D42A27DB-BD31-4B8C-83A1-F6EECF244321}">
                <p14:modId xmlns:p14="http://schemas.microsoft.com/office/powerpoint/2010/main" val="4185330371"/>
              </p:ext>
            </p:extLst>
          </p:nvPr>
        </p:nvGraphicFramePr>
        <p:xfrm>
          <a:off x="560388" y="1123950"/>
          <a:ext cx="7972052" cy="49693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ítulo 1"/>
          <p:cNvSpPr txBox="1">
            <a:spLocks/>
          </p:cNvSpPr>
          <p:nvPr/>
        </p:nvSpPr>
        <p:spPr>
          <a:xfrm>
            <a:off x="17463"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Contenido</a:t>
            </a:r>
          </a:p>
        </p:txBody>
      </p:sp>
      <p:sp>
        <p:nvSpPr>
          <p:cNvPr id="7" name="Conector recto 6">
            <a:extLst>
              <a:ext uri="{FF2B5EF4-FFF2-40B4-BE49-F238E27FC236}">
                <a16:creationId xmlns:a16="http://schemas.microsoft.com/office/drawing/2014/main" id="{D219CE74-1B1B-44F9-B151-DDFACA6DA706}"/>
              </a:ext>
            </a:extLst>
          </p:cNvPr>
          <p:cNvSpPr/>
          <p:nvPr/>
        </p:nvSpPr>
        <p:spPr>
          <a:xfrm>
            <a:off x="560388" y="5572145"/>
            <a:ext cx="7972052" cy="0"/>
          </a:xfrm>
          <a:prstGeom prst="line">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ítulo 1"/>
          <p:cNvSpPr>
            <a:spLocks noGrp="1"/>
          </p:cNvSpPr>
          <p:nvPr>
            <p:ph type="title"/>
          </p:nvPr>
        </p:nvSpPr>
        <p:spPr>
          <a:xfrm>
            <a:off x="0" y="188913"/>
            <a:ext cx="9144000" cy="503237"/>
          </a:xfrm>
          <a:solidFill>
            <a:srgbClr val="7D4199"/>
          </a:solidFill>
          <a:ln>
            <a:no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s-ES" sz="3200" dirty="0">
                <a:solidFill>
                  <a:srgbClr val="FFFFFF"/>
                </a:solidFill>
                <a:latin typeface="Century Gothic"/>
                <a:cs typeface="Century Gothic"/>
              </a:rPr>
              <a:t>1. Introducción</a:t>
            </a:r>
          </a:p>
        </p:txBody>
      </p:sp>
      <p:sp>
        <p:nvSpPr>
          <p:cNvPr id="16386" name="Marcador de contenido 2"/>
          <p:cNvSpPr>
            <a:spLocks noGrp="1"/>
          </p:cNvSpPr>
          <p:nvPr>
            <p:ph idx="1"/>
          </p:nvPr>
        </p:nvSpPr>
        <p:spPr>
          <a:xfrm>
            <a:off x="395288" y="1052513"/>
            <a:ext cx="8229600" cy="3268662"/>
          </a:xfrm>
        </p:spPr>
        <p:txBody>
          <a:bodyPr/>
          <a:lstStyle/>
          <a:p>
            <a:pPr marL="0" indent="0" algn="just">
              <a:buNone/>
            </a:pPr>
            <a:r>
              <a:rPr lang="es-ES" sz="1600" dirty="0">
                <a:latin typeface="Century Gothic" charset="0"/>
                <a:ea typeface="MS PGothic" charset="0"/>
                <a:cs typeface="Century Gothic" charset="0"/>
              </a:rPr>
              <a:t>El Ministerio de Tecnologías de la Información y las Comunicaciones - MinTIC, comprometido con la participación ciudadana, contempló la realización de Foros de Casos de Éxito, de una jornada completa (un día) donde se destacaran al menos dos (2) casos de éxito relevantes de las comunidades impactadas de los departamentos Norte de Santander y Santander, contar con al menos una conferencia motivadora o académica dada por un experto en un tema de interés para los gestores de los Kioscos Vive Digital, invitación a medios de comunicación locales y al menos a un tuitero/influenciador de redes sociales de la región. </a:t>
            </a:r>
          </a:p>
        </p:txBody>
      </p:sp>
      <p:pic>
        <p:nvPicPr>
          <p:cNvPr id="16388" name="5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805488"/>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Imagen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35600" y="6237288"/>
            <a:ext cx="324008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mbo 1"/>
          <p:cNvSpPr/>
          <p:nvPr/>
        </p:nvSpPr>
        <p:spPr>
          <a:xfrm>
            <a:off x="395288" y="908050"/>
            <a:ext cx="8208962" cy="5041900"/>
          </a:xfrm>
          <a:prstGeom prst="diamond">
            <a:avLst/>
          </a:prstGeom>
          <a:solidFill>
            <a:schemeClr val="bg1">
              <a:lumMod val="50000"/>
              <a:alpha val="48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pic>
        <p:nvPicPr>
          <p:cNvPr id="17410" name="5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805488"/>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1" name="Imagen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35600" y="6237288"/>
            <a:ext cx="324008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6" name="7 CuadroTexto"/>
          <p:cNvSpPr txBox="1">
            <a:spLocks noChangeArrowheads="1"/>
          </p:cNvSpPr>
          <p:nvPr/>
        </p:nvSpPr>
        <p:spPr bwMode="auto">
          <a:xfrm>
            <a:off x="1187450" y="1989138"/>
            <a:ext cx="6840934" cy="3046988"/>
          </a:xfrm>
          <a:prstGeom prst="rect">
            <a:avLst/>
          </a:prstGeom>
          <a:solidFill>
            <a:schemeClr val="accent5"/>
          </a:solidFill>
          <a:ln>
            <a:solidFill>
              <a:schemeClr val="bg1"/>
            </a:solidFill>
          </a:ln>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defRPr/>
            </a:pPr>
            <a:r>
              <a:rPr lang="es-CO" dirty="0">
                <a:solidFill>
                  <a:schemeClr val="bg1"/>
                </a:solidFill>
                <a:latin typeface="Century Gothic"/>
                <a:cs typeface="Century Gothic"/>
              </a:rPr>
              <a:t>El presente informe tiene como objetivo, dar a conocer los resultados del ejercicio de diálogo con los grupos de interés de la Dirección de Infraestructura del MinTIC (Gestores de Kioscos Vive Digital), realizados en el marco del desarrollo de los Foros de Casos de Éxito en los departamentos de Santander y Norte de Santander.</a:t>
            </a:r>
          </a:p>
        </p:txBody>
      </p:sp>
      <p:sp>
        <p:nvSpPr>
          <p:cNvPr id="9"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2. Objetivo del informe</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237451982"/>
              </p:ext>
            </p:extLst>
          </p:nvPr>
        </p:nvGraphicFramePr>
        <p:xfrm>
          <a:off x="0" y="908720"/>
          <a:ext cx="9144000" cy="594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Elipse 17"/>
          <p:cNvSpPr/>
          <p:nvPr/>
        </p:nvSpPr>
        <p:spPr>
          <a:xfrm>
            <a:off x="7164288" y="1268760"/>
            <a:ext cx="936104" cy="1008112"/>
          </a:xfrm>
          <a:prstGeom prst="ellipse">
            <a:avLst/>
          </a:prstGeom>
          <a:solidFill>
            <a:srgbClr val="FFFFFF"/>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7" name="Elipse 16"/>
          <p:cNvSpPr/>
          <p:nvPr/>
        </p:nvSpPr>
        <p:spPr>
          <a:xfrm>
            <a:off x="8100392" y="4005064"/>
            <a:ext cx="936104" cy="1008112"/>
          </a:xfrm>
          <a:prstGeom prst="ellipse">
            <a:avLst/>
          </a:prstGeom>
          <a:solidFill>
            <a:srgbClr val="FFFFFF"/>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6" name="Elipse 15"/>
          <p:cNvSpPr/>
          <p:nvPr/>
        </p:nvSpPr>
        <p:spPr>
          <a:xfrm>
            <a:off x="1259632" y="5733256"/>
            <a:ext cx="936104" cy="1008112"/>
          </a:xfrm>
          <a:prstGeom prst="ellipse">
            <a:avLst/>
          </a:prstGeom>
          <a:solidFill>
            <a:srgbClr val="FFFFFF"/>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5" name="Elipse 14"/>
          <p:cNvSpPr/>
          <p:nvPr/>
        </p:nvSpPr>
        <p:spPr>
          <a:xfrm>
            <a:off x="179512" y="2204864"/>
            <a:ext cx="936104" cy="1008112"/>
          </a:xfrm>
          <a:prstGeom prst="ellipse">
            <a:avLst/>
          </a:prstGeom>
          <a:solidFill>
            <a:srgbClr val="FFFFFF"/>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3. Fases de la acción de diálogo</a:t>
            </a:r>
          </a:p>
        </p:txBody>
      </p:sp>
      <p:sp>
        <p:nvSpPr>
          <p:cNvPr id="4" name="CuadroTexto 3"/>
          <p:cNvSpPr txBox="1"/>
          <p:nvPr/>
        </p:nvSpPr>
        <p:spPr>
          <a:xfrm>
            <a:off x="7308304" y="1412776"/>
            <a:ext cx="648072" cy="769441"/>
          </a:xfrm>
          <a:prstGeom prst="rect">
            <a:avLst/>
          </a:prstGeom>
          <a:noFill/>
        </p:spPr>
        <p:txBody>
          <a:bodyPr wrap="square" rtlCol="0">
            <a:spAutoFit/>
          </a:bodyPr>
          <a:lstStyle/>
          <a:p>
            <a:pPr algn="ctr"/>
            <a:r>
              <a:rPr lang="es-ES" sz="4400" b="1" dirty="0">
                <a:solidFill>
                  <a:srgbClr val="595959"/>
                </a:solidFill>
                <a:latin typeface="Century Gothic"/>
                <a:cs typeface="Century Gothic"/>
              </a:rPr>
              <a:t>1</a:t>
            </a:r>
          </a:p>
        </p:txBody>
      </p:sp>
      <p:sp>
        <p:nvSpPr>
          <p:cNvPr id="5" name="CuadroTexto 4"/>
          <p:cNvSpPr txBox="1"/>
          <p:nvPr/>
        </p:nvSpPr>
        <p:spPr>
          <a:xfrm>
            <a:off x="8244408" y="4149080"/>
            <a:ext cx="648072" cy="769441"/>
          </a:xfrm>
          <a:prstGeom prst="rect">
            <a:avLst/>
          </a:prstGeom>
          <a:noFill/>
        </p:spPr>
        <p:txBody>
          <a:bodyPr wrap="square" rtlCol="0">
            <a:spAutoFit/>
          </a:bodyPr>
          <a:lstStyle/>
          <a:p>
            <a:pPr algn="ctr"/>
            <a:r>
              <a:rPr lang="es-ES" sz="4400" b="1" dirty="0">
                <a:solidFill>
                  <a:srgbClr val="595959"/>
                </a:solidFill>
                <a:latin typeface="Century Gothic"/>
                <a:cs typeface="Century Gothic"/>
              </a:rPr>
              <a:t>2</a:t>
            </a:r>
          </a:p>
        </p:txBody>
      </p:sp>
      <p:sp>
        <p:nvSpPr>
          <p:cNvPr id="6" name="CuadroTexto 5"/>
          <p:cNvSpPr txBox="1"/>
          <p:nvPr/>
        </p:nvSpPr>
        <p:spPr>
          <a:xfrm>
            <a:off x="1403648" y="5805264"/>
            <a:ext cx="648072" cy="769441"/>
          </a:xfrm>
          <a:prstGeom prst="rect">
            <a:avLst/>
          </a:prstGeom>
          <a:noFill/>
        </p:spPr>
        <p:txBody>
          <a:bodyPr wrap="square" rtlCol="0">
            <a:spAutoFit/>
          </a:bodyPr>
          <a:lstStyle/>
          <a:p>
            <a:pPr algn="ctr"/>
            <a:r>
              <a:rPr lang="es-ES" sz="4400" b="1" dirty="0">
                <a:solidFill>
                  <a:srgbClr val="595959"/>
                </a:solidFill>
                <a:latin typeface="Century Gothic"/>
                <a:cs typeface="Century Gothic"/>
              </a:rPr>
              <a:t>3</a:t>
            </a:r>
          </a:p>
        </p:txBody>
      </p:sp>
      <p:sp>
        <p:nvSpPr>
          <p:cNvPr id="7" name="CuadroTexto 6"/>
          <p:cNvSpPr txBox="1"/>
          <p:nvPr/>
        </p:nvSpPr>
        <p:spPr>
          <a:xfrm>
            <a:off x="323528" y="2276872"/>
            <a:ext cx="648072" cy="769441"/>
          </a:xfrm>
          <a:prstGeom prst="rect">
            <a:avLst/>
          </a:prstGeom>
          <a:noFill/>
        </p:spPr>
        <p:txBody>
          <a:bodyPr wrap="square" rtlCol="0">
            <a:spAutoFit/>
          </a:bodyPr>
          <a:lstStyle/>
          <a:p>
            <a:pPr algn="ctr"/>
            <a:r>
              <a:rPr lang="es-ES" sz="4400" b="1" dirty="0">
                <a:solidFill>
                  <a:srgbClr val="595959"/>
                </a:solidFill>
                <a:latin typeface="Century Gothic"/>
                <a:cs typeface="Century Gothic"/>
              </a:rPr>
              <a:t>4</a:t>
            </a:r>
          </a:p>
        </p:txBody>
      </p:sp>
      <p:cxnSp>
        <p:nvCxnSpPr>
          <p:cNvPr id="9" name="Conector recto 8"/>
          <p:cNvCxnSpPr/>
          <p:nvPr/>
        </p:nvCxnSpPr>
        <p:spPr>
          <a:xfrm flipH="1">
            <a:off x="2195736" y="6165304"/>
            <a:ext cx="1080120" cy="144016"/>
          </a:xfrm>
          <a:prstGeom prst="line">
            <a:avLst/>
          </a:prstGeom>
          <a:ln>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flipH="1" flipV="1">
            <a:off x="1115616" y="2780928"/>
            <a:ext cx="792088" cy="216024"/>
          </a:xfrm>
          <a:prstGeom prst="line">
            <a:avLst/>
          </a:prstGeom>
          <a:ln>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3" name="Conector recto 12"/>
          <p:cNvCxnSpPr/>
          <p:nvPr/>
        </p:nvCxnSpPr>
        <p:spPr>
          <a:xfrm flipH="1" flipV="1">
            <a:off x="7380312" y="4005064"/>
            <a:ext cx="792088" cy="216024"/>
          </a:xfrm>
          <a:prstGeom prst="line">
            <a:avLst/>
          </a:prstGeom>
          <a:ln>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 name="Conector recto 13"/>
          <p:cNvCxnSpPr/>
          <p:nvPr/>
        </p:nvCxnSpPr>
        <p:spPr>
          <a:xfrm flipH="1">
            <a:off x="6084168" y="1916832"/>
            <a:ext cx="1080120" cy="144016"/>
          </a:xfrm>
          <a:prstGeom prst="line">
            <a:avLst/>
          </a:prstGeom>
          <a:ln>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formas-eficientes-de-divulgar-na-interne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908720"/>
            <a:ext cx="2555776" cy="1656184"/>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graphicFrame>
        <p:nvGraphicFramePr>
          <p:cNvPr id="4" name="Diagrama 3"/>
          <p:cNvGraphicFramePr/>
          <p:nvPr>
            <p:extLst>
              <p:ext uri="{D42A27DB-BD31-4B8C-83A1-F6EECF244321}">
                <p14:modId xmlns:p14="http://schemas.microsoft.com/office/powerpoint/2010/main" val="4135070302"/>
              </p:ext>
            </p:extLst>
          </p:nvPr>
        </p:nvGraphicFramePr>
        <p:xfrm>
          <a:off x="539552" y="2924944"/>
          <a:ext cx="8604448"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uadroTexto 4"/>
          <p:cNvSpPr txBox="1"/>
          <p:nvPr/>
        </p:nvSpPr>
        <p:spPr>
          <a:xfrm>
            <a:off x="2411760" y="1268760"/>
            <a:ext cx="3888432" cy="646331"/>
          </a:xfrm>
          <a:prstGeom prst="rect">
            <a:avLst/>
          </a:prstGeom>
          <a:solidFill>
            <a:schemeClr val="accent5"/>
          </a:solidFill>
        </p:spPr>
        <p:txBody>
          <a:bodyPr wrap="square" rtlCol="0">
            <a:spAutoFit/>
          </a:bodyPr>
          <a:lstStyle/>
          <a:p>
            <a:r>
              <a:rPr lang="es-ES" sz="3600" b="1" dirty="0">
                <a:solidFill>
                  <a:schemeClr val="bg1"/>
                </a:solidFill>
                <a:latin typeface="Century Gothic"/>
                <a:cs typeface="Century Gothic"/>
              </a:rPr>
              <a:t>1. Convocatoria</a:t>
            </a:r>
          </a:p>
        </p:txBody>
      </p:sp>
    </p:spTree>
    <p:extLst>
      <p:ext uri="{BB962C8B-B14F-4D97-AF65-F5344CB8AC3E}">
        <p14:creationId xmlns:p14="http://schemas.microsoft.com/office/powerpoint/2010/main" val="169681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formas-eficientes-de-divulgar-na-interne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908720"/>
            <a:ext cx="2555776" cy="1656184"/>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2413434" y="934411"/>
            <a:ext cx="3888432" cy="954107"/>
          </a:xfrm>
          <a:prstGeom prst="rect">
            <a:avLst/>
          </a:prstGeom>
          <a:solidFill>
            <a:schemeClr val="accent5"/>
          </a:solidFill>
        </p:spPr>
        <p:txBody>
          <a:bodyPr wrap="square" rtlCol="0">
            <a:spAutoFit/>
          </a:bodyPr>
          <a:lstStyle/>
          <a:p>
            <a:r>
              <a:rPr lang="es-ES" sz="2800" b="1" dirty="0">
                <a:solidFill>
                  <a:schemeClr val="bg1"/>
                </a:solidFill>
                <a:latin typeface="Century Gothic"/>
                <a:cs typeface="Century Gothic"/>
              </a:rPr>
              <a:t>1. Convocatoria Norte de Santander</a:t>
            </a:r>
          </a:p>
        </p:txBody>
      </p:sp>
      <p:sp>
        <p:nvSpPr>
          <p:cNvPr id="10" name="CuadroTexto 9"/>
          <p:cNvSpPr txBox="1"/>
          <p:nvPr/>
        </p:nvSpPr>
        <p:spPr>
          <a:xfrm>
            <a:off x="3390661" y="6396369"/>
            <a:ext cx="2448272" cy="461665"/>
          </a:xfrm>
          <a:prstGeom prst="rect">
            <a:avLst/>
          </a:prstGeom>
          <a:noFill/>
        </p:spPr>
        <p:txBody>
          <a:bodyPr wrap="square" rtlCol="0">
            <a:spAutoFit/>
          </a:bodyPr>
          <a:lstStyle/>
          <a:p>
            <a:pPr algn="ctr"/>
            <a:r>
              <a:rPr lang="es-ES" sz="2400" b="1" i="1" dirty="0">
                <a:solidFill>
                  <a:schemeClr val="tx1">
                    <a:lumMod val="65000"/>
                    <a:lumOff val="35000"/>
                  </a:schemeClr>
                </a:solidFill>
                <a:latin typeface="Century Gothic"/>
                <a:cs typeface="Century Gothic"/>
              </a:rPr>
              <a:t>Evidencias</a:t>
            </a:r>
          </a:p>
        </p:txBody>
      </p:sp>
      <p:sp>
        <p:nvSpPr>
          <p:cNvPr id="11" name="Abrir llave 10"/>
          <p:cNvSpPr/>
          <p:nvPr/>
        </p:nvSpPr>
        <p:spPr>
          <a:xfrm rot="5400000" flipH="1">
            <a:off x="4081849" y="2119607"/>
            <a:ext cx="980302" cy="8424936"/>
          </a:xfrm>
          <a:prstGeom prst="leftBrace">
            <a:avLst>
              <a:gd name="adj1" fmla="val 0"/>
              <a:gd name="adj2" fmla="val 49328"/>
            </a:avLst>
          </a:prstGeom>
          <a:ln w="38100" cmpd="sng">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dirty="0"/>
          </a:p>
        </p:txBody>
      </p:sp>
      <p:pic>
        <p:nvPicPr>
          <p:cNvPr id="4" name="Imagen 3">
            <a:extLst>
              <a:ext uri="{FF2B5EF4-FFF2-40B4-BE49-F238E27FC236}">
                <a16:creationId xmlns:a16="http://schemas.microsoft.com/office/drawing/2014/main" id="{471AEEA9-94A8-477B-85C6-9A7422A95B0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84813" y="2513116"/>
            <a:ext cx="2712358" cy="1995231"/>
          </a:xfrm>
          <a:prstGeom prst="rect">
            <a:avLst/>
          </a:prstGeom>
        </p:spPr>
      </p:pic>
      <p:pic>
        <p:nvPicPr>
          <p:cNvPr id="13" name="Imagen 12">
            <a:extLst>
              <a:ext uri="{FF2B5EF4-FFF2-40B4-BE49-F238E27FC236}">
                <a16:creationId xmlns:a16="http://schemas.microsoft.com/office/drawing/2014/main" id="{C39177A2-6358-4AFD-996D-0636E64304AD}"/>
              </a:ext>
            </a:extLst>
          </p:cNvPr>
          <p:cNvPicPr>
            <a:picLocks noChangeAspect="1"/>
          </p:cNvPicPr>
          <p:nvPr/>
        </p:nvPicPr>
        <p:blipFill>
          <a:blip r:embed="rId5"/>
          <a:stretch>
            <a:fillRect/>
          </a:stretch>
        </p:blipFill>
        <p:spPr>
          <a:xfrm>
            <a:off x="3532571" y="1986111"/>
            <a:ext cx="2402553" cy="2329949"/>
          </a:xfrm>
          <a:prstGeom prst="rect">
            <a:avLst/>
          </a:prstGeom>
        </p:spPr>
      </p:pic>
      <p:pic>
        <p:nvPicPr>
          <p:cNvPr id="14" name="Imagen 13" descr="Captura de pantalla 2018-02-23 a la(s) 4.05.26 p.m..png">
            <a:extLst>
              <a:ext uri="{FF2B5EF4-FFF2-40B4-BE49-F238E27FC236}">
                <a16:creationId xmlns:a16="http://schemas.microsoft.com/office/drawing/2014/main" id="{F8FB84DA-BEC3-4AFE-B92E-7B78FB1C6E44}"/>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357650" y="4442599"/>
            <a:ext cx="2713489" cy="1747378"/>
          </a:xfrm>
          <a:prstGeom prst="rect">
            <a:avLst/>
          </a:prstGeom>
        </p:spPr>
      </p:pic>
      <p:pic>
        <p:nvPicPr>
          <p:cNvPr id="15" name="Imagen 14" descr="Captura de pantalla 2018-02-23 a la(s) 4.05.57 p.m..png">
            <a:extLst>
              <a:ext uri="{FF2B5EF4-FFF2-40B4-BE49-F238E27FC236}">
                <a16:creationId xmlns:a16="http://schemas.microsoft.com/office/drawing/2014/main" id="{C0068E0F-D490-42CE-A95C-68ED7927F917}"/>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388077" y="769519"/>
            <a:ext cx="2445909" cy="1743597"/>
          </a:xfrm>
          <a:prstGeom prst="rect">
            <a:avLst/>
          </a:prstGeom>
        </p:spPr>
      </p:pic>
      <p:pic>
        <p:nvPicPr>
          <p:cNvPr id="16" name="Imagen 15">
            <a:extLst>
              <a:ext uri="{FF2B5EF4-FFF2-40B4-BE49-F238E27FC236}">
                <a16:creationId xmlns:a16="http://schemas.microsoft.com/office/drawing/2014/main" id="{C7A02FC3-7B07-46AD-8436-3BF2E76C1795}"/>
              </a:ext>
            </a:extLst>
          </p:cNvPr>
          <p:cNvPicPr>
            <a:picLocks noChangeAspect="1"/>
          </p:cNvPicPr>
          <p:nvPr/>
        </p:nvPicPr>
        <p:blipFill rotWithShape="1">
          <a:blip r:embed="rId8"/>
          <a:srcRect l="12023" b="29912"/>
          <a:stretch/>
        </p:blipFill>
        <p:spPr>
          <a:xfrm>
            <a:off x="683568" y="4461856"/>
            <a:ext cx="1715502" cy="1822213"/>
          </a:xfrm>
          <a:prstGeom prst="rect">
            <a:avLst/>
          </a:prstGeom>
        </p:spPr>
      </p:pic>
      <p:pic>
        <p:nvPicPr>
          <p:cNvPr id="17" name="Imagen 16">
            <a:extLst>
              <a:ext uri="{FF2B5EF4-FFF2-40B4-BE49-F238E27FC236}">
                <a16:creationId xmlns:a16="http://schemas.microsoft.com/office/drawing/2014/main" id="{B0059A1C-B348-41B1-8355-764E2E97E7F5}"/>
              </a:ext>
            </a:extLst>
          </p:cNvPr>
          <p:cNvPicPr>
            <a:picLocks noChangeAspect="1"/>
          </p:cNvPicPr>
          <p:nvPr/>
        </p:nvPicPr>
        <p:blipFill rotWithShape="1">
          <a:blip r:embed="rId9"/>
          <a:srcRect l="10318" t="17248" r="32390"/>
          <a:stretch/>
        </p:blipFill>
        <p:spPr>
          <a:xfrm>
            <a:off x="2510275" y="4419256"/>
            <a:ext cx="1760771" cy="1907411"/>
          </a:xfrm>
          <a:prstGeom prst="rect">
            <a:avLst/>
          </a:prstGeom>
        </p:spPr>
      </p:pic>
      <p:pic>
        <p:nvPicPr>
          <p:cNvPr id="12" name="Imagen 11" descr="Captura de pantalla 2018-02-23 a la(s) 4.04.15 p.m..png">
            <a:extLst>
              <a:ext uri="{FF2B5EF4-FFF2-40B4-BE49-F238E27FC236}">
                <a16:creationId xmlns:a16="http://schemas.microsoft.com/office/drawing/2014/main" id="{0772DE38-CFA4-41AC-87EA-B8773404A2E2}"/>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6478609" y="2114818"/>
            <a:ext cx="2264844" cy="2995071"/>
          </a:xfrm>
          <a:prstGeom prst="rect">
            <a:avLst/>
          </a:prstGeom>
        </p:spPr>
      </p:pic>
    </p:spTree>
    <p:extLst>
      <p:ext uri="{BB962C8B-B14F-4D97-AF65-F5344CB8AC3E}">
        <p14:creationId xmlns:p14="http://schemas.microsoft.com/office/powerpoint/2010/main" val="4117734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formas-eficientes-de-divulgar-na-interne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908720"/>
            <a:ext cx="2555776" cy="1656184"/>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2413434" y="934411"/>
            <a:ext cx="3888432" cy="954107"/>
          </a:xfrm>
          <a:prstGeom prst="rect">
            <a:avLst/>
          </a:prstGeom>
          <a:solidFill>
            <a:schemeClr val="accent5"/>
          </a:solidFill>
        </p:spPr>
        <p:txBody>
          <a:bodyPr wrap="square" rtlCol="0">
            <a:spAutoFit/>
          </a:bodyPr>
          <a:lstStyle/>
          <a:p>
            <a:r>
              <a:rPr lang="es-ES" sz="2800" b="1" dirty="0">
                <a:solidFill>
                  <a:schemeClr val="bg1"/>
                </a:solidFill>
                <a:latin typeface="Century Gothic"/>
                <a:cs typeface="Century Gothic"/>
              </a:rPr>
              <a:t>1.1 Convocatoria Santander</a:t>
            </a:r>
          </a:p>
        </p:txBody>
      </p:sp>
      <p:sp>
        <p:nvSpPr>
          <p:cNvPr id="10" name="CuadroTexto 9"/>
          <p:cNvSpPr txBox="1"/>
          <p:nvPr/>
        </p:nvSpPr>
        <p:spPr>
          <a:xfrm>
            <a:off x="3390661" y="6396369"/>
            <a:ext cx="2448272" cy="461665"/>
          </a:xfrm>
          <a:prstGeom prst="rect">
            <a:avLst/>
          </a:prstGeom>
          <a:noFill/>
        </p:spPr>
        <p:txBody>
          <a:bodyPr wrap="square" rtlCol="0">
            <a:spAutoFit/>
          </a:bodyPr>
          <a:lstStyle/>
          <a:p>
            <a:pPr algn="ctr"/>
            <a:r>
              <a:rPr lang="es-ES" sz="2400" b="1" i="1" dirty="0">
                <a:solidFill>
                  <a:schemeClr val="tx1">
                    <a:lumMod val="65000"/>
                    <a:lumOff val="35000"/>
                  </a:schemeClr>
                </a:solidFill>
                <a:latin typeface="Century Gothic"/>
                <a:cs typeface="Century Gothic"/>
              </a:rPr>
              <a:t>Evidencias</a:t>
            </a:r>
          </a:p>
        </p:txBody>
      </p:sp>
      <p:sp>
        <p:nvSpPr>
          <p:cNvPr id="11" name="Abrir llave 10"/>
          <p:cNvSpPr/>
          <p:nvPr/>
        </p:nvSpPr>
        <p:spPr>
          <a:xfrm rot="5400000" flipH="1">
            <a:off x="4081849" y="2119607"/>
            <a:ext cx="980302" cy="8424936"/>
          </a:xfrm>
          <a:prstGeom prst="leftBrace">
            <a:avLst>
              <a:gd name="adj1" fmla="val 0"/>
              <a:gd name="adj2" fmla="val 49328"/>
            </a:avLst>
          </a:prstGeom>
          <a:ln w="38100" cmpd="sng">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dirty="0"/>
          </a:p>
        </p:txBody>
      </p:sp>
      <p:pic>
        <p:nvPicPr>
          <p:cNvPr id="19" name="Imagen 18" descr="Captura de pantalla 2018-02-20 a la(s) 10.51.07 a.m..png">
            <a:extLst>
              <a:ext uri="{FF2B5EF4-FFF2-40B4-BE49-F238E27FC236}">
                <a16:creationId xmlns:a16="http://schemas.microsoft.com/office/drawing/2014/main" id="{7982568A-C79E-4FE0-8963-BE5A12C342E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674199" y="1311804"/>
            <a:ext cx="2217851" cy="2833739"/>
          </a:xfrm>
          <a:prstGeom prst="rect">
            <a:avLst/>
          </a:prstGeom>
        </p:spPr>
      </p:pic>
      <p:pic>
        <p:nvPicPr>
          <p:cNvPr id="20" name="Imagen 19" descr="Captura de pantalla 2018-02-20 a la(s) 10.55.34 a.m..png">
            <a:extLst>
              <a:ext uri="{FF2B5EF4-FFF2-40B4-BE49-F238E27FC236}">
                <a16:creationId xmlns:a16="http://schemas.microsoft.com/office/drawing/2014/main" id="{310EDF13-7D51-45CD-B3A6-36FB7553B73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05089" y="1840256"/>
            <a:ext cx="2223731" cy="2631132"/>
          </a:xfrm>
          <a:prstGeom prst="rect">
            <a:avLst/>
          </a:prstGeom>
        </p:spPr>
      </p:pic>
      <p:pic>
        <p:nvPicPr>
          <p:cNvPr id="21" name="Imagen 20" descr="Captura de pantalla 2018-02-20 a la(s) 10.56.19 a.m..png">
            <a:extLst>
              <a:ext uri="{FF2B5EF4-FFF2-40B4-BE49-F238E27FC236}">
                <a16:creationId xmlns:a16="http://schemas.microsoft.com/office/drawing/2014/main" id="{690F384A-5D07-4C65-9018-626DF065481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22144" y="2487904"/>
            <a:ext cx="2059562" cy="2252296"/>
          </a:xfrm>
          <a:prstGeom prst="rect">
            <a:avLst/>
          </a:prstGeom>
        </p:spPr>
      </p:pic>
      <p:pic>
        <p:nvPicPr>
          <p:cNvPr id="18" name="Imagen 17" descr="Captura de pantalla 2018-02-20 a la(s) 10.49.19 a.m..png">
            <a:extLst>
              <a:ext uri="{FF2B5EF4-FFF2-40B4-BE49-F238E27FC236}">
                <a16:creationId xmlns:a16="http://schemas.microsoft.com/office/drawing/2014/main" id="{A078F18C-254B-415D-B9DC-AD8BEA26AE3C}"/>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961557" y="3614052"/>
            <a:ext cx="1910260" cy="2594911"/>
          </a:xfrm>
          <a:prstGeom prst="rect">
            <a:avLst/>
          </a:prstGeom>
        </p:spPr>
      </p:pic>
      <p:pic>
        <p:nvPicPr>
          <p:cNvPr id="7" name="Imagen 6">
            <a:extLst>
              <a:ext uri="{FF2B5EF4-FFF2-40B4-BE49-F238E27FC236}">
                <a16:creationId xmlns:a16="http://schemas.microsoft.com/office/drawing/2014/main" id="{833CBC27-853E-4BE1-82FA-E3FBB82BF537}"/>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67544" y="4558654"/>
            <a:ext cx="2392295" cy="1760730"/>
          </a:xfrm>
          <a:prstGeom prst="rect">
            <a:avLst/>
          </a:prstGeom>
        </p:spPr>
      </p:pic>
      <p:pic>
        <p:nvPicPr>
          <p:cNvPr id="23" name="Imagen 22">
            <a:extLst>
              <a:ext uri="{FF2B5EF4-FFF2-40B4-BE49-F238E27FC236}">
                <a16:creationId xmlns:a16="http://schemas.microsoft.com/office/drawing/2014/main" id="{1FF5EFAC-A0FB-4DAB-98D5-2EE6C7E25A41}"/>
              </a:ext>
            </a:extLst>
          </p:cNvPr>
          <p:cNvPicPr>
            <a:picLocks noChangeAspect="1"/>
          </p:cNvPicPr>
          <p:nvPr/>
        </p:nvPicPr>
        <p:blipFill rotWithShape="1">
          <a:blip r:embed="rId9"/>
          <a:srcRect l="18329"/>
          <a:stretch/>
        </p:blipFill>
        <p:spPr>
          <a:xfrm>
            <a:off x="5321566" y="4116642"/>
            <a:ext cx="2981661" cy="2179085"/>
          </a:xfrm>
          <a:prstGeom prst="rect">
            <a:avLst/>
          </a:prstGeom>
        </p:spPr>
      </p:pic>
      <p:pic>
        <p:nvPicPr>
          <p:cNvPr id="22" name="Imagen 21" descr="Captura de pantalla 2018-02-20 a la(s) 10.54.28 a.m..png">
            <a:extLst>
              <a:ext uri="{FF2B5EF4-FFF2-40B4-BE49-F238E27FC236}">
                <a16:creationId xmlns:a16="http://schemas.microsoft.com/office/drawing/2014/main" id="{C19E8C0E-82C6-4E76-909A-B7664BEAA20D}"/>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4456154" y="1751611"/>
            <a:ext cx="2168550" cy="2578298"/>
          </a:xfrm>
          <a:prstGeom prst="rect">
            <a:avLst/>
          </a:prstGeom>
        </p:spPr>
      </p:pic>
    </p:spTree>
    <p:extLst>
      <p:ext uri="{BB962C8B-B14F-4D97-AF65-F5344CB8AC3E}">
        <p14:creationId xmlns:p14="http://schemas.microsoft.com/office/powerpoint/2010/main" val="2553390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1_F90RgC5qsazvMyuwOoNqtw.jpeg"/>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764704"/>
            <a:ext cx="2639397" cy="1975777"/>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graphicFrame>
        <p:nvGraphicFramePr>
          <p:cNvPr id="4" name="Diagrama 3"/>
          <p:cNvGraphicFramePr/>
          <p:nvPr>
            <p:extLst>
              <p:ext uri="{D42A27DB-BD31-4B8C-83A1-F6EECF244321}">
                <p14:modId xmlns:p14="http://schemas.microsoft.com/office/powerpoint/2010/main" val="885753311"/>
              </p:ext>
            </p:extLst>
          </p:nvPr>
        </p:nvGraphicFramePr>
        <p:xfrm>
          <a:off x="539552" y="2924944"/>
          <a:ext cx="8604448" cy="43924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CuadroTexto 4"/>
          <p:cNvSpPr txBox="1"/>
          <p:nvPr/>
        </p:nvSpPr>
        <p:spPr>
          <a:xfrm>
            <a:off x="2411760" y="1052736"/>
            <a:ext cx="4104456" cy="1077218"/>
          </a:xfrm>
          <a:prstGeom prst="rect">
            <a:avLst/>
          </a:prstGeom>
          <a:solidFill>
            <a:schemeClr val="tx1">
              <a:lumMod val="50000"/>
              <a:lumOff val="50000"/>
              <a:alpha val="90000"/>
            </a:schemeClr>
          </a:solidFill>
        </p:spPr>
        <p:txBody>
          <a:bodyPr wrap="square" rtlCol="0">
            <a:spAutoFit/>
          </a:bodyPr>
          <a:lstStyle/>
          <a:p>
            <a:r>
              <a:rPr lang="es-ES" sz="3200" b="1" dirty="0">
                <a:solidFill>
                  <a:schemeClr val="bg1"/>
                </a:solidFill>
                <a:latin typeface="Century Gothic"/>
                <a:cs typeface="Century Gothic"/>
              </a:rPr>
              <a:t>2. Recepción de </a:t>
            </a:r>
          </a:p>
          <a:p>
            <a:r>
              <a:rPr lang="es-ES" sz="3200" b="1" dirty="0">
                <a:solidFill>
                  <a:schemeClr val="bg1"/>
                </a:solidFill>
                <a:latin typeface="Century Gothic"/>
                <a:cs typeface="Century Gothic"/>
              </a:rPr>
              <a:t>participaciones</a:t>
            </a:r>
          </a:p>
        </p:txBody>
      </p:sp>
    </p:spTree>
    <p:extLst>
      <p:ext uri="{BB962C8B-B14F-4D97-AF65-F5344CB8AC3E}">
        <p14:creationId xmlns:p14="http://schemas.microsoft.com/office/powerpoint/2010/main" val="59551574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D7B6FEF01FA0C40ACB1987F7C210774" ma:contentTypeVersion="23" ma:contentTypeDescription="Crear nuevo documento." ma:contentTypeScope="" ma:versionID="a21e57adcf14b59e72a3a135fd2a389b">
  <xsd:schema xmlns:xsd="http://www.w3.org/2001/XMLSchema" xmlns:xs="http://www.w3.org/2001/XMLSchema" xmlns:p="http://schemas.microsoft.com/office/2006/metadata/properties" xmlns:ns1="http://schemas.microsoft.com/sharepoint/v3" xmlns:ns2="e3e9922a-f5a8-4ca6-88a0-4c4899ab3fd8" xmlns:ns3="810a59ed-6853-4bee-915f-2d3bf0db244c" targetNamespace="http://schemas.microsoft.com/office/2006/metadata/properties" ma:root="true" ma:fieldsID="2fe9daca87112986a2ec62bc05c88b5f" ns1:_="" ns2:_="" ns3:_="">
    <xsd:import namespace="http://schemas.microsoft.com/sharepoint/v3"/>
    <xsd:import namespace="e3e9922a-f5a8-4ca6-88a0-4c4899ab3fd8"/>
    <xsd:import namespace="810a59ed-6853-4bee-915f-2d3bf0db244c"/>
    <xsd:element name="properties">
      <xsd:complexType>
        <xsd:sequence>
          <xsd:element name="documentManagement">
            <xsd:complexType>
              <xsd:all>
                <xsd:element ref="ns1:PublishingStartDate" minOccurs="0"/>
                <xsd:element ref="ns1:PublishingExpirationDate" minOccurs="0"/>
                <xsd:element ref="ns2:C_x00f3_digo" minOccurs="0"/>
                <xsd:element ref="ns2:Fecha_x0020_de_x0020_Radicaci_x00f3_n" minOccurs="0"/>
                <xsd:element ref="ns2:Fecha_x0020_de_x0020_Aprobaci_x00f3_n" minOccurs="0"/>
                <xsd:element ref="ns2:Estado"/>
                <xsd:element ref="ns2:Version0" minOccurs="0"/>
                <xsd:element ref="ns2:Macroproceso" minOccurs="0"/>
                <xsd:element ref="ns2:M_x00e1_s_x0020_Utilizados" minOccurs="0"/>
                <xsd:element ref="ns3:_dlc_DocId" minOccurs="0"/>
                <xsd:element ref="ns3:_dlc_DocIdUrl" minOccurs="0"/>
                <xsd:element ref="ns3:_dlc_DocIdPersistId" minOccurs="0"/>
                <xsd:element ref="ns3:SharedWithUsers" minOccurs="0"/>
                <xsd:element ref="ns3:SharingHintHash" minOccurs="0"/>
                <xsd:element ref="ns3:SharedWithDetails" minOccurs="0"/>
                <xsd:element ref="ns2:Proceso" minOccurs="0"/>
                <xsd:element ref="ns2:Tipo_Documento" minOccurs="0"/>
                <xsd:element ref="ns2:Clasificaci_x00f3_n" minOccurs="0"/>
                <xsd:element ref="ns3:LastSharedByUser" minOccurs="0"/>
                <xsd:element ref="ns3:LastSharedByTim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e9922a-f5a8-4ca6-88a0-4c4899ab3fd8" elementFormDefault="qualified">
    <xsd:import namespace="http://schemas.microsoft.com/office/2006/documentManagement/types"/>
    <xsd:import namespace="http://schemas.microsoft.com/office/infopath/2007/PartnerControls"/>
    <xsd:element name="C_x00f3_digo" ma:index="10" nillable="true" ma:displayName="Código" ma:internalName="C_x00f3_digo">
      <xsd:simpleType>
        <xsd:restriction base="dms:Text">
          <xsd:maxLength value="255"/>
        </xsd:restriction>
      </xsd:simpleType>
    </xsd:element>
    <xsd:element name="Fecha_x0020_de_x0020_Radicaci_x00f3_n" ma:index="11" nillable="true" ma:displayName="Fecha de Radicación" ma:format="DateOnly" ma:internalName="Fecha_x0020_de_x0020_Radicaci_x00f3_n">
      <xsd:simpleType>
        <xsd:restriction base="dms:DateTime"/>
      </xsd:simpleType>
    </xsd:element>
    <xsd:element name="Fecha_x0020_de_x0020_Aprobaci_x00f3_n" ma:index="12" nillable="true" ma:displayName="Fecha de Aprobación" ma:format="DateOnly" ma:internalName="Fecha_x0020_de_x0020_Aprobaci_x00f3_n">
      <xsd:simpleType>
        <xsd:restriction base="dms:DateTime"/>
      </xsd:simpleType>
    </xsd:element>
    <xsd:element name="Estado" ma:index="13" ma:displayName="Estado" ma:default="Vigente" ma:format="Dropdown" ma:internalName="Estado">
      <xsd:simpleType>
        <xsd:restriction base="dms:Choice">
          <xsd:enumeration value="Vigente"/>
          <xsd:enumeration value="Modificado"/>
          <xsd:enumeration value="Eliminado"/>
        </xsd:restriction>
      </xsd:simpleType>
    </xsd:element>
    <xsd:element name="Version0" ma:index="14" nillable="true" ma:displayName="Version" ma:decimals="1" ma:internalName="Version0">
      <xsd:simpleType>
        <xsd:restriction base="dms:Number">
          <xsd:minInclusive value="1"/>
        </xsd:restriction>
      </xsd:simpleType>
    </xsd:element>
    <xsd:element name="Macroproceso" ma:index="15" nillable="true" ma:displayName="Macroproceso" ma:format="Dropdown" ma:internalName="Macroproceso">
      <xsd:simpleType>
        <xsd:restriction base="dms:Choice">
          <xsd:enumeration value="Estratégico"/>
          <xsd:enumeration value="Misional"/>
          <xsd:enumeration value="Apoyo"/>
          <xsd:enumeration value="Evaluación"/>
        </xsd:restriction>
      </xsd:simpleType>
    </xsd:element>
    <xsd:element name="M_x00e1_s_x0020_Utilizados" ma:index="16" nillable="true" ma:displayName="Más Utilizados" ma:default="0" ma:internalName="M_x00e1_s_x0020_Utilizados">
      <xsd:simpleType>
        <xsd:restriction base="dms:Boolean"/>
      </xsd:simpleType>
    </xsd:element>
    <xsd:element name="Proceso" ma:index="23" nillable="true" ma:displayName="Proceso" ma:list="{050dd23f-8b12-40b7-9b60-d4c4abee0b0e}" ma:internalName="Proceso" ma:showField="Procesos">
      <xsd:simpleType>
        <xsd:restriction base="dms:Lookup"/>
      </xsd:simpleType>
    </xsd:element>
    <xsd:element name="Tipo_Documento" ma:index="24" nillable="true" ma:displayName="Tipo_Documento" ma:list="{74e169e0-a63c-454a-82a4-d7f9d7d05158}" ma:internalName="Tipo_Documento" ma:showField="Tipo_x0020_Documento">
      <xsd:simpleType>
        <xsd:restriction base="dms:Lookup"/>
      </xsd:simpleType>
    </xsd:element>
    <xsd:element name="Clasificaci_x00f3_n" ma:index="25" nillable="true" ma:displayName="Clasificación" ma:default="Normal" ma:format="Dropdown" ma:internalName="Clasificaci_x00f3_n">
      <xsd:simpleType>
        <xsd:restriction base="dms:Choice">
          <xsd:enumeration value="Normal"/>
          <xsd:enumeration value="Instrumentos Archivisticos"/>
        </xsd:restriction>
      </xsd:simpleType>
    </xsd:element>
    <xsd:element name="MediaServiceMetadata" ma:index="28" nillable="true" ma:displayName="MediaServiceMetadata" ma:description="" ma:hidden="true" ma:internalName="MediaServiceMetadata" ma:readOnly="true">
      <xsd:simpleType>
        <xsd:restriction base="dms:Note"/>
      </xsd:simpleType>
    </xsd:element>
    <xsd:element name="MediaServiceFastMetadata" ma:index="2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0a59ed-6853-4bee-915f-2d3bf0db244c" elementFormDefault="qualified">
    <xsd:import namespace="http://schemas.microsoft.com/office/2006/documentManagement/types"/>
    <xsd:import namespace="http://schemas.microsoft.com/office/infopath/2007/PartnerControls"/>
    <xsd:element name="_dlc_DocId" ma:index="17" nillable="true" ma:displayName="Valor de Id. de documento" ma:description="El valor del identificador de documento asignado a este elemento." ma:internalName="_dlc_DocId" ma:readOnly="true">
      <xsd:simpleType>
        <xsd:restriction base="dms:Text"/>
      </xsd:simpleType>
    </xsd:element>
    <xsd:element name="_dlc_DocIdUrl" ma:index="18"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SharedWithUsers" ma:index="2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21" nillable="true" ma:displayName="Hash de la sugerencia para compartir" ma:internalName="SharingHintHash" ma:readOnly="true">
      <xsd:simpleType>
        <xsd:restriction base="dms:Text"/>
      </xsd:simpleType>
    </xsd:element>
    <xsd:element name="SharedWithDetails" ma:index="22" nillable="true" ma:displayName="Detalles de uso compartido" ma:internalName="SharedWithDetails" ma:readOnly="true">
      <xsd:simpleType>
        <xsd:restriction base="dms:Note">
          <xsd:maxLength value="255"/>
        </xsd:restriction>
      </xsd:simpleType>
    </xsd:element>
    <xsd:element name="LastSharedByUser" ma:index="26" nillable="true" ma:displayName="Última vez que se compartió por usuario" ma:description="" ma:internalName="LastSharedByUser" ma:readOnly="true">
      <xsd:simpleType>
        <xsd:restriction base="dms:Note">
          <xsd:maxLength value="255"/>
        </xsd:restriction>
      </xsd:simpleType>
    </xsd:element>
    <xsd:element name="LastSharedByTime" ma:index="27" nillable="true" ma:displayName="Última vez que se compartió por hora"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6743FE-EC0C-4E7D-BCE3-030119E4CF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e9922a-f5a8-4ca6-88a0-4c4899ab3fd8"/>
    <ds:schemaRef ds:uri="810a59ed-6853-4bee-915f-2d3bf0db24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621699-B08A-4974-AF6A-7A17F4CD3B9B}">
  <ds:schemaRefs>
    <ds:schemaRef ds:uri="http://schemas.microsoft.com/sharepoint/events"/>
  </ds:schemaRefs>
</ds:datastoreItem>
</file>

<file path=customXml/itemProps3.xml><?xml version="1.0" encoding="utf-8"?>
<ds:datastoreItem xmlns:ds="http://schemas.openxmlformats.org/officeDocument/2006/customXml" ds:itemID="{00BC1A38-CFBE-4636-ADC1-F27FCAA654A5}">
  <ds:schemaRefs>
    <ds:schemaRef ds:uri="http://schemas.microsoft.com/office/2006/metadata/longProperties"/>
  </ds:schemaRefs>
</ds:datastoreItem>
</file>

<file path=customXml/itemProps4.xml><?xml version="1.0" encoding="utf-8"?>
<ds:datastoreItem xmlns:ds="http://schemas.openxmlformats.org/officeDocument/2006/customXml" ds:itemID="{DAB91069-0A8F-4917-9E62-9609D75F54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8602</TotalTime>
  <Words>1293</Words>
  <Application>Microsoft Office PowerPoint</Application>
  <PresentationFormat>Presentación en pantalla (4:3)</PresentationFormat>
  <Paragraphs>133</Paragraphs>
  <Slides>18</Slides>
  <Notes>11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18</vt:i4>
      </vt:variant>
    </vt:vector>
  </HeadingPairs>
  <TitlesOfParts>
    <vt:vector size="26" baseType="lpstr">
      <vt:lpstr>ＭＳ Ｐゴシック</vt:lpstr>
      <vt:lpstr>ＭＳ Ｐゴシック</vt:lpstr>
      <vt:lpstr>Arial</vt:lpstr>
      <vt:lpstr>Arial Narrow</vt:lpstr>
      <vt:lpstr>Calibri</vt:lpstr>
      <vt:lpstr>Century Gothic</vt:lpstr>
      <vt:lpstr>Wingdings</vt:lpstr>
      <vt:lpstr>Tema de Office</vt:lpstr>
      <vt:lpstr>Presentación de PowerPoint</vt:lpstr>
      <vt:lpstr>Presentación de PowerPoint</vt:lpstr>
      <vt:lpstr>1. Introducción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c:title>
  <dc:creator>Usuario de Microsoft Office</dc:creator>
  <cp:lastModifiedBy>Libia Marlen Alba Lopez</cp:lastModifiedBy>
  <cp:revision>734</cp:revision>
  <cp:lastPrinted>2018-01-31T18:50:10Z</cp:lastPrinted>
  <dcterms:created xsi:type="dcterms:W3CDTF">2016-01-06T14:53:07Z</dcterms:created>
  <dcterms:modified xsi:type="dcterms:W3CDTF">2018-09-03T14:52:14Z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VCF33K6FRXU4-9-3106</vt:lpwstr>
  </property>
  <property fmtid="{D5CDD505-2E9C-101B-9397-08002B2CF9AE}" pid="3" name="_dlc_DocIdItemGuid">
    <vt:lpwstr>73e4bc02-950f-4c61-b88f-8c7776e165f1</vt:lpwstr>
  </property>
  <property fmtid="{D5CDD505-2E9C-101B-9397-08002B2CF9AE}" pid="4" name="_dlc_DocIdUrl">
    <vt:lpwstr>https://mintic.sharepoint.com/sites/mig/arquitectura/_layouts/15/DocIdRedir.aspx?ID=VCF33K6FRXU4-9-3106, VCF33K6FRXU4-9-3106</vt:lpwstr>
  </property>
  <property fmtid="{D5CDD505-2E9C-101B-9397-08002B2CF9AE}" pid="5" name="Más Utilizados">
    <vt:lpwstr>1</vt:lpwstr>
  </property>
  <property fmtid="{D5CDD505-2E9C-101B-9397-08002B2CF9AE}" pid="6" name="Proceso">
    <vt:lpwstr>41</vt:lpwstr>
  </property>
  <property fmtid="{D5CDD505-2E9C-101B-9397-08002B2CF9AE}" pid="7" name="Macroproceso">
    <vt:lpwstr>Apoyo</vt:lpwstr>
  </property>
  <property fmtid="{D5CDD505-2E9C-101B-9397-08002B2CF9AE}" pid="8" name="Tipo_Documento">
    <vt:lpwstr>14</vt:lpwstr>
  </property>
  <property fmtid="{D5CDD505-2E9C-101B-9397-08002B2CF9AE}" pid="9" name="Código">
    <vt:lpwstr/>
  </property>
  <property fmtid="{D5CDD505-2E9C-101B-9397-08002B2CF9AE}" pid="10" name="Estado">
    <vt:lpwstr>Vigente</vt:lpwstr>
  </property>
  <property fmtid="{D5CDD505-2E9C-101B-9397-08002B2CF9AE}" pid="11" name="Clasificación">
    <vt:lpwstr>Normal</vt:lpwstr>
  </property>
  <property fmtid="{D5CDD505-2E9C-101B-9397-08002B2CF9AE}" pid="12" name="display_urn:schemas-microsoft-com:office:office#SharedWithUsers">
    <vt:lpwstr>Julian Marin Duque;Milena Lopez Lopez;Lorena Catalina Ramirez Duque;Juan Carlos Alvarez</vt:lpwstr>
  </property>
  <property fmtid="{D5CDD505-2E9C-101B-9397-08002B2CF9AE}" pid="13" name="SharedWithUsers">
    <vt:lpwstr>811;#Julian Marin Duque;#165;#Milena Lopez Lopez;#1093;#Lorena Catalina Ramirez Duque;#1078;#Juan Carlos Alvarez</vt:lpwstr>
  </property>
  <property fmtid="{D5CDD505-2E9C-101B-9397-08002B2CF9AE}" pid="14" name="Version0">
    <vt:lpwstr>1.00000000000000</vt:lpwstr>
  </property>
  <property fmtid="{D5CDD505-2E9C-101B-9397-08002B2CF9AE}" pid="15" name="Fecha de Aprobación">
    <vt:lpwstr/>
  </property>
  <property fmtid="{D5CDD505-2E9C-101B-9397-08002B2CF9AE}" pid="16" name="PublishingExpirationDate">
    <vt:lpwstr/>
  </property>
  <property fmtid="{D5CDD505-2E9C-101B-9397-08002B2CF9AE}" pid="17" name="PublishingStartDate">
    <vt:lpwstr/>
  </property>
  <property fmtid="{D5CDD505-2E9C-101B-9397-08002B2CF9AE}" pid="18" name="Fecha de Radicación">
    <vt:lpwstr/>
  </property>
</Properties>
</file>