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comments/comment4.xml" ContentType="application/vnd.openxmlformats-officedocument.presentationml.comments+xml"/>
  <Override PartName="/ppt/notesSlides/notesSlide5.xml" ContentType="application/vnd.openxmlformats-officedocument.presentationml.notesSlide+xml"/>
  <Override PartName="/ppt/comments/comment5.xml" ContentType="application/vnd.openxmlformats-officedocument.presentationml.comments+xml"/>
  <Override PartName="/ppt/notesSlides/notesSlide6.xml" ContentType="application/vnd.openxmlformats-officedocument.presentationml.notesSlide+xml"/>
  <Override PartName="/ppt/comments/comment6.xml" ContentType="application/vnd.openxmlformats-officedocument.presentationml.comments+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comment7.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comment8.xml" ContentType="application/vnd.openxmlformats-officedocument.presentationml.comments+xml"/>
  <Override PartName="/ppt/notesSlides/notesSlide10.xml" ContentType="application/vnd.openxmlformats-officedocument.presentationml.notesSlide+xml"/>
  <Override PartName="/ppt/comments/comment9.xml" ContentType="application/vnd.openxmlformats-officedocument.presentationml.comments+xml"/>
  <Override PartName="/ppt/notesSlides/notesSlide11.xml" ContentType="application/vnd.openxmlformats-officedocument.presentationml.notesSlide+xml"/>
  <Override PartName="/ppt/comments/comment10.xml" ContentType="application/vnd.openxmlformats-officedocument.presentationml.comments+xml"/>
  <Override PartName="/ppt/notesSlides/notesSlide12.xml" ContentType="application/vnd.openxmlformats-officedocument.presentationml.notesSlide+xml"/>
  <Override PartName="/ppt/comments/comment11.xml" ContentType="application/vnd.openxmlformats-officedocument.presentationml.comments+xml"/>
  <Override PartName="/ppt/notesSlides/notesSlide13.xml" ContentType="application/vnd.openxmlformats-officedocument.presentationml.notesSlide+xml"/>
  <Override PartName="/ppt/comments/comment12.xml" ContentType="application/vnd.openxmlformats-officedocument.presentationml.comments+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9"/>
  </p:notesMasterIdLst>
  <p:sldIdLst>
    <p:sldId id="264" r:id="rId6"/>
    <p:sldId id="272" r:id="rId7"/>
    <p:sldId id="392" r:id="rId8"/>
    <p:sldId id="273" r:id="rId9"/>
    <p:sldId id="393" r:id="rId10"/>
    <p:sldId id="395" r:id="rId11"/>
    <p:sldId id="410" r:id="rId12"/>
    <p:sldId id="399" r:id="rId13"/>
    <p:sldId id="411" r:id="rId14"/>
    <p:sldId id="412" r:id="rId15"/>
    <p:sldId id="416" r:id="rId16"/>
    <p:sldId id="396" r:id="rId17"/>
    <p:sldId id="400" r:id="rId18"/>
    <p:sldId id="397" r:id="rId19"/>
    <p:sldId id="414" r:id="rId20"/>
    <p:sldId id="401" r:id="rId21"/>
    <p:sldId id="415" r:id="rId22"/>
    <p:sldId id="417" r:id="rId23"/>
    <p:sldId id="418" r:id="rId24"/>
    <p:sldId id="398" r:id="rId25"/>
    <p:sldId id="408" r:id="rId26"/>
    <p:sldId id="409" r:id="rId27"/>
    <p:sldId id="263" r:id="rId28"/>
  </p:sldIdLst>
  <p:sldSz cx="9144000" cy="6858000" type="screen4x3"/>
  <p:notesSz cx="6858000" cy="9144000"/>
  <p:defaultTextStyle>
    <a:defPPr>
      <a:defRPr lang="es-CO"/>
    </a:defPPr>
    <a:lvl1pPr algn="l" rtl="0" eaLnBrk="0" fontAlgn="base" hangingPunct="0">
      <a:spcBef>
        <a:spcPct val="0"/>
      </a:spcBef>
      <a:spcAft>
        <a:spcPct val="0"/>
      </a:spcAft>
      <a:defRPr kern="1200">
        <a:solidFill>
          <a:schemeClr val="tx1"/>
        </a:solidFill>
        <a:latin typeface="Calibri"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2286000" algn="l" defTabSz="457200" rtl="0" eaLnBrk="1" latinLnBrk="0" hangingPunct="1">
      <a:defRPr kern="1200">
        <a:solidFill>
          <a:schemeClr val="tx1"/>
        </a:solidFill>
        <a:latin typeface="Calibri" charset="0"/>
        <a:ea typeface="MS PGothic" charset="0"/>
        <a:cs typeface="MS PGothic" charset="0"/>
      </a:defRPr>
    </a:lvl6pPr>
    <a:lvl7pPr marL="2743200" algn="l" defTabSz="457200" rtl="0" eaLnBrk="1" latinLnBrk="0" hangingPunct="1">
      <a:defRPr kern="1200">
        <a:solidFill>
          <a:schemeClr val="tx1"/>
        </a:solidFill>
        <a:latin typeface="Calibri" charset="0"/>
        <a:ea typeface="MS PGothic" charset="0"/>
        <a:cs typeface="MS PGothic" charset="0"/>
      </a:defRPr>
    </a:lvl7pPr>
    <a:lvl8pPr marL="3200400" algn="l" defTabSz="457200" rtl="0" eaLnBrk="1" latinLnBrk="0" hangingPunct="1">
      <a:defRPr kern="1200">
        <a:solidFill>
          <a:schemeClr val="tx1"/>
        </a:solidFill>
        <a:latin typeface="Calibri" charset="0"/>
        <a:ea typeface="MS PGothic" charset="0"/>
        <a:cs typeface="MS PGothic" charset="0"/>
      </a:defRPr>
    </a:lvl8pPr>
    <a:lvl9pPr marL="3657600" algn="l" defTabSz="457200" rtl="0" eaLnBrk="1" latinLnBrk="0" hangingPunct="1">
      <a:defRPr kern="1200">
        <a:solidFill>
          <a:schemeClr val="tx1"/>
        </a:solidFill>
        <a:latin typeface="Calibri"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bia Marlen Alba Lopez" initials="LMAL" lastIdx="9" clrIdx="0">
    <p:extLst>
      <p:ext uri="{19B8F6BF-5375-455C-9EA6-DF929625EA0E}">
        <p15:presenceInfo xmlns:p15="http://schemas.microsoft.com/office/powerpoint/2012/main" userId="S-1-5-21-906791275-476758700-3757903968-76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0280"/>
    <a:srgbClr val="7D41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760" autoAdjust="0"/>
  </p:normalViewPr>
  <p:slideViewPr>
    <p:cSldViewPr>
      <p:cViewPr varScale="1">
        <p:scale>
          <a:sx n="68" d="100"/>
          <a:sy n="68" d="100"/>
        </p:scale>
        <p:origin x="124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3-05T07:58:55.532" idx="1">
    <p:pos x="10" y="10"/>
    <p:text/>
    <p:extLst>
      <p:ext uri="{C676402C-5697-4E1C-873F-D02D1690AC5C}">
        <p15:threadingInfo xmlns:p15="http://schemas.microsoft.com/office/powerpoint/2012/main" timeZoneBias="300"/>
      </p:ext>
    </p:extLst>
  </p:cm>
  <p:cm authorId="1" dt="2018-03-05T07:59:06.413" idx="2">
    <p:pos x="5760" y="1842"/>
    <p:text>canales de divulgación los establecidos por el áreas responsable de la actividad, para convocar y hacer participe a los grupsod e interés</p:text>
    <p:extLst>
      <p:ext uri="{C676402C-5697-4E1C-873F-D02D1690AC5C}">
        <p15:threadingInfo xmlns:p15="http://schemas.microsoft.com/office/powerpoint/2012/main" timeZoneBias="30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8-03-05T08:09:19.947" idx="9">
    <p:pos x="5131" y="2844"/>
    <p:text>Incluya la información referente al ejercicio realizado por su área</p:text>
    <p:extLst>
      <p:ext uri="{C676402C-5697-4E1C-873F-D02D1690AC5C}">
        <p15:threadingInfo xmlns:p15="http://schemas.microsoft.com/office/powerpoint/2012/main" timeZoneBias="30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8-03-05T08:09:19.947" idx="9">
    <p:pos x="5131" y="2844"/>
    <p:text>Incluya la información referente al ejercicio realizado por su área</p:text>
    <p:extLst>
      <p:ext uri="{C676402C-5697-4E1C-873F-D02D1690AC5C}">
        <p15:threadingInfo xmlns:p15="http://schemas.microsoft.com/office/powerpoint/2012/main" timeZoneBias="30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8-03-05T08:09:19.947" idx="9">
    <p:pos x="5131" y="2844"/>
    <p:text>Incluya la información referente al ejercicio realizado por su área</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3-05T07:58:55.532" idx="1">
    <p:pos x="10" y="10"/>
    <p:text/>
    <p:extLst>
      <p:ext uri="{C676402C-5697-4E1C-873F-D02D1690AC5C}">
        <p15:threadingInfo xmlns:p15="http://schemas.microsoft.com/office/powerpoint/2012/main" timeZoneBias="300"/>
      </p:ext>
    </p:extLst>
  </p:cm>
  <p:cm authorId="1" dt="2018-03-05T07:59:06.413" idx="2">
    <p:pos x="5760" y="1842"/>
    <p:text>canales de divulgación los establecidos por el áreas responsable de la actividad, para convocar y hacer participe a los grupsod e interés</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3-05T08:00:01.749" idx="3">
    <p:pos x="10" y="10"/>
    <p:text>Incluya las evidencias de la convocatoria que realizó su área como se muestra en el ejemplo</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03-05T08:00:01.749" idx="3">
    <p:pos x="10" y="10"/>
    <p:text>Incluya las evidencias de la convocatoria que realizó su área como se muestra en el ejemplo</p:text>
    <p:extLst>
      <p:ext uri="{C676402C-5697-4E1C-873F-D02D1690AC5C}">
        <p15:threadingInfo xmlns:p15="http://schemas.microsoft.com/office/powerpoint/2012/main" timeZoneBias="3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8-03-05T08:00:01.749" idx="3">
    <p:pos x="10" y="10"/>
    <p:text>Incluya las evidencias de la convocatoria que realizó su área como se muestra en el ejemplo</p:text>
    <p:extLst>
      <p:ext uri="{C676402C-5697-4E1C-873F-D02D1690AC5C}">
        <p15:threadingInfo xmlns:p15="http://schemas.microsoft.com/office/powerpoint/2012/main" timeZoneBias="30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8-03-05T08:00:01.749" idx="3">
    <p:pos x="10" y="10"/>
    <p:text>Incluya las evidencias de la convocatoria que realizó su área como se muestra en el ejemplo</p:text>
    <p:extLst>
      <p:ext uri="{C676402C-5697-4E1C-873F-D02D1690AC5C}">
        <p15:threadingInfo xmlns:p15="http://schemas.microsoft.com/office/powerpoint/2012/main" timeZoneBias="30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8-03-05T08:01:50.754" idx="6">
    <p:pos x="10" y="10"/>
    <p:text/>
    <p:extLst>
      <p:ext uri="{C676402C-5697-4E1C-873F-D02D1690AC5C}">
        <p15:threadingInfo xmlns:p15="http://schemas.microsoft.com/office/powerpoint/2012/main" timeZoneBias="300"/>
      </p:ext>
    </p:extLst>
  </p:cm>
  <p:cm authorId="1" dt="2018-03-05T08:01:54.161" idx="7">
    <p:pos x="5760" y="1842"/>
    <p:text>Incluya los canales utilizados por su área para este ejercicio</p:text>
    <p:extLst>
      <p:ext uri="{C676402C-5697-4E1C-873F-D02D1690AC5C}">
        <p15:threadingInfo xmlns:p15="http://schemas.microsoft.com/office/powerpoint/2012/main" timeZoneBias="30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8-03-05T08:07:26.286" idx="8">
    <p:pos x="5606" y="3533"/>
    <p:text>Describa los canales que utilizó en su ejercicio</p:text>
    <p:extLst>
      <p:ext uri="{C676402C-5697-4E1C-873F-D02D1690AC5C}">
        <p15:threadingInfo xmlns:p15="http://schemas.microsoft.com/office/powerpoint/2012/main" timeZoneBias="30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8-03-05T08:09:19.947" idx="9">
    <p:pos x="5131" y="2844"/>
    <p:text>Incluya la información referente al ejercicio realizado por su área</p:text>
    <p:extLst>
      <p:ext uri="{C676402C-5697-4E1C-873F-D02D1690AC5C}">
        <p15:threadingInfo xmlns:p15="http://schemas.microsoft.com/office/powerpoint/2012/main" timeZoneBias="300"/>
      </p:ext>
    </p:extLst>
  </p:cm>
</p:cmLst>
</file>

<file path=ppt/diagrams/_rels/data6.xml.rels><?xml version="1.0" encoding="UTF-8" standalone="yes"?>
<Relationships xmlns="http://schemas.openxmlformats.org/package/2006/relationships"><Relationship Id="rId1" Type="http://schemas.openxmlformats.org/officeDocument/2006/relationships/hyperlink" Target="http://teletrabajo.gov.co/622/w3-article-74850.html" TargetMode="External"/></Relationships>
</file>

<file path=ppt/diagrams/_rels/drawing6.xml.rels><?xml version="1.0" encoding="UTF-8" standalone="yes"?>
<Relationships xmlns="http://schemas.openxmlformats.org/package/2006/relationships"><Relationship Id="rId1" Type="http://schemas.openxmlformats.org/officeDocument/2006/relationships/hyperlink" Target="http://teletrabajo.gov.co/622/w3-article-74850.html"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424423-4EE0-6A44-AFD4-2EE01C2A78C1}"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s-ES"/>
        </a:p>
      </dgm:t>
    </dgm:pt>
    <dgm:pt modelId="{C81110FB-CFBD-354A-8056-238BAEE54C10}">
      <dgm:prSet/>
      <dgm:spPr/>
      <dgm:t>
        <a:bodyPr/>
        <a:lstStyle/>
        <a:p>
          <a:pPr rtl="0"/>
          <a:r>
            <a:rPr lang="es-CO" dirty="0">
              <a:latin typeface="Century Gothic"/>
              <a:cs typeface="Century Gothic"/>
            </a:rPr>
            <a:t>1. Introducción</a:t>
          </a:r>
        </a:p>
      </dgm:t>
    </dgm:pt>
    <dgm:pt modelId="{9B594BA5-CA56-AE4F-AF96-A67990DC5C6C}" type="parTrans" cxnId="{A673A8D1-161C-9340-8372-F29ED70EEB95}">
      <dgm:prSet/>
      <dgm:spPr/>
      <dgm:t>
        <a:bodyPr/>
        <a:lstStyle/>
        <a:p>
          <a:endParaRPr lang="es-ES">
            <a:latin typeface="Century Gothic"/>
            <a:cs typeface="Century Gothic"/>
          </a:endParaRPr>
        </a:p>
      </dgm:t>
    </dgm:pt>
    <dgm:pt modelId="{020AD2ED-FACE-7D4E-B948-325F1011FD4E}" type="sibTrans" cxnId="{A673A8D1-161C-9340-8372-F29ED70EEB95}">
      <dgm:prSet/>
      <dgm:spPr/>
      <dgm:t>
        <a:bodyPr/>
        <a:lstStyle/>
        <a:p>
          <a:endParaRPr lang="es-ES">
            <a:latin typeface="Century Gothic"/>
            <a:cs typeface="Century Gothic"/>
          </a:endParaRPr>
        </a:p>
      </dgm:t>
    </dgm:pt>
    <dgm:pt modelId="{799FCD1F-A3C0-754C-8323-F73AA51F9D21}">
      <dgm:prSet/>
      <dgm:spPr/>
      <dgm:t>
        <a:bodyPr/>
        <a:lstStyle/>
        <a:p>
          <a:pPr rtl="0"/>
          <a:r>
            <a:rPr lang="es-CO" dirty="0">
              <a:latin typeface="Century Gothic"/>
              <a:cs typeface="Century Gothic"/>
            </a:rPr>
            <a:t>2. Objetivo del informe</a:t>
          </a:r>
        </a:p>
      </dgm:t>
    </dgm:pt>
    <dgm:pt modelId="{2ECFA1D4-6A1A-B341-9377-83172FDAB21D}" type="parTrans" cxnId="{1D5F4755-525E-F049-9169-EC7F3CD5181B}">
      <dgm:prSet/>
      <dgm:spPr/>
      <dgm:t>
        <a:bodyPr/>
        <a:lstStyle/>
        <a:p>
          <a:endParaRPr lang="es-ES">
            <a:latin typeface="Century Gothic"/>
            <a:cs typeface="Century Gothic"/>
          </a:endParaRPr>
        </a:p>
      </dgm:t>
    </dgm:pt>
    <dgm:pt modelId="{71487666-477B-B445-8DFF-22941CBAE42D}" type="sibTrans" cxnId="{1D5F4755-525E-F049-9169-EC7F3CD5181B}">
      <dgm:prSet/>
      <dgm:spPr/>
      <dgm:t>
        <a:bodyPr/>
        <a:lstStyle/>
        <a:p>
          <a:endParaRPr lang="es-ES">
            <a:latin typeface="Century Gothic"/>
            <a:cs typeface="Century Gothic"/>
          </a:endParaRPr>
        </a:p>
      </dgm:t>
    </dgm:pt>
    <dgm:pt modelId="{7DCAEBD9-F7B2-9E4D-B462-BA6780559C37}">
      <dgm:prSet/>
      <dgm:spPr/>
      <dgm:t>
        <a:bodyPr/>
        <a:lstStyle/>
        <a:p>
          <a:pPr rtl="0"/>
          <a:r>
            <a:rPr lang="es-CO" dirty="0">
              <a:latin typeface="Century Gothic"/>
              <a:cs typeface="Century Gothic"/>
            </a:rPr>
            <a:t>3. Fases de la acción de diálogo</a:t>
          </a:r>
        </a:p>
      </dgm:t>
    </dgm:pt>
    <dgm:pt modelId="{97B9237F-FCFB-6545-9DE5-13CED38AEAD4}" type="parTrans" cxnId="{CA51DD2E-AEAD-4046-89FE-C8DB8C9A2A77}">
      <dgm:prSet/>
      <dgm:spPr/>
      <dgm:t>
        <a:bodyPr/>
        <a:lstStyle/>
        <a:p>
          <a:endParaRPr lang="es-ES">
            <a:latin typeface="Century Gothic"/>
            <a:cs typeface="Century Gothic"/>
          </a:endParaRPr>
        </a:p>
      </dgm:t>
    </dgm:pt>
    <dgm:pt modelId="{93E940EC-0DA7-2340-B649-5901DA44345E}" type="sibTrans" cxnId="{CA51DD2E-AEAD-4046-89FE-C8DB8C9A2A77}">
      <dgm:prSet/>
      <dgm:spPr/>
      <dgm:t>
        <a:bodyPr/>
        <a:lstStyle/>
        <a:p>
          <a:endParaRPr lang="es-ES">
            <a:latin typeface="Century Gothic"/>
            <a:cs typeface="Century Gothic"/>
          </a:endParaRPr>
        </a:p>
      </dgm:t>
    </dgm:pt>
    <dgm:pt modelId="{2112124E-FD38-1E47-9483-1725499239BD}">
      <dgm:prSet/>
      <dgm:spPr/>
      <dgm:t>
        <a:bodyPr/>
        <a:lstStyle/>
        <a:p>
          <a:pPr rtl="0"/>
          <a:r>
            <a:rPr lang="es-CO" dirty="0">
              <a:latin typeface="Century Gothic"/>
              <a:cs typeface="Century Gothic"/>
            </a:rPr>
            <a:t>4. Resultados y evidencias por fase</a:t>
          </a:r>
        </a:p>
      </dgm:t>
    </dgm:pt>
    <dgm:pt modelId="{FDA2A87C-0598-8145-80E6-CE79AF5CB56F}" type="parTrans" cxnId="{2E0DF7F0-49EC-2444-BE3B-33270B677196}">
      <dgm:prSet/>
      <dgm:spPr/>
      <dgm:t>
        <a:bodyPr/>
        <a:lstStyle/>
        <a:p>
          <a:endParaRPr lang="es-ES">
            <a:latin typeface="Century Gothic"/>
            <a:cs typeface="Century Gothic"/>
          </a:endParaRPr>
        </a:p>
      </dgm:t>
    </dgm:pt>
    <dgm:pt modelId="{0C704AD6-CE87-D547-B78B-B759CE0D85F3}" type="sibTrans" cxnId="{2E0DF7F0-49EC-2444-BE3B-33270B677196}">
      <dgm:prSet/>
      <dgm:spPr/>
      <dgm:t>
        <a:bodyPr/>
        <a:lstStyle/>
        <a:p>
          <a:endParaRPr lang="es-ES">
            <a:latin typeface="Century Gothic"/>
            <a:cs typeface="Century Gothic"/>
          </a:endParaRPr>
        </a:p>
      </dgm:t>
    </dgm:pt>
    <dgm:pt modelId="{E4014F6F-0BB4-A049-8E3E-E98F90EAF4A3}">
      <dgm:prSet/>
      <dgm:spPr/>
      <dgm:t>
        <a:bodyPr/>
        <a:lstStyle/>
        <a:p>
          <a:pPr rtl="0"/>
          <a:r>
            <a:rPr lang="es-CO" dirty="0">
              <a:latin typeface="Century Gothic"/>
              <a:cs typeface="Century Gothic"/>
            </a:rPr>
            <a:t>5. </a:t>
          </a:r>
          <a:r>
            <a:rPr lang="es-ES" dirty="0">
              <a:solidFill>
                <a:schemeClr val="tx1"/>
              </a:solidFill>
              <a:latin typeface="Century Gothic"/>
              <a:cs typeface="Century Gothic"/>
            </a:rPr>
            <a:t>Logro del Objetivo Planteado </a:t>
          </a:r>
        </a:p>
        <a:p>
          <a:pPr rtl="0"/>
          <a:endParaRPr lang="es-CO" dirty="0">
            <a:latin typeface="Century Gothic"/>
            <a:cs typeface="Century Gothic"/>
          </a:endParaRPr>
        </a:p>
      </dgm:t>
    </dgm:pt>
    <dgm:pt modelId="{4B199E34-C3EA-8943-A9F6-7C17D1D25C26}" type="parTrans" cxnId="{28544327-40F3-6244-A245-6D1E7C8E49BA}">
      <dgm:prSet/>
      <dgm:spPr/>
      <dgm:t>
        <a:bodyPr/>
        <a:lstStyle/>
        <a:p>
          <a:endParaRPr lang="es-ES"/>
        </a:p>
      </dgm:t>
    </dgm:pt>
    <dgm:pt modelId="{AF9CEE17-BCCB-554D-A269-676276C7D441}" type="sibTrans" cxnId="{28544327-40F3-6244-A245-6D1E7C8E49BA}">
      <dgm:prSet/>
      <dgm:spPr/>
      <dgm:t>
        <a:bodyPr/>
        <a:lstStyle/>
        <a:p>
          <a:endParaRPr lang="es-ES"/>
        </a:p>
      </dgm:t>
    </dgm:pt>
    <dgm:pt modelId="{2DC725D3-443C-402F-BC23-8192CEC13CE1}">
      <dgm:prSet/>
      <dgm:spPr/>
      <dgm:t>
        <a:bodyPr/>
        <a:lstStyle/>
        <a:p>
          <a:pPr rtl="0"/>
          <a:endParaRPr lang="es-CO" dirty="0">
            <a:latin typeface="Century Gothic"/>
            <a:cs typeface="Century Gothic"/>
          </a:endParaRPr>
        </a:p>
        <a:p>
          <a:pPr rtl="0"/>
          <a:r>
            <a:rPr lang="es-CO" dirty="0">
              <a:latin typeface="Century Gothic"/>
              <a:cs typeface="Century Gothic"/>
            </a:rPr>
            <a:t>6.  Conclusiones</a:t>
          </a:r>
        </a:p>
      </dgm:t>
    </dgm:pt>
    <dgm:pt modelId="{CE2AF008-BE1B-4FF3-B257-2D9D88B9DB58}" type="parTrans" cxnId="{FD380DA8-A42F-497D-811B-0EB5CF521BDE}">
      <dgm:prSet/>
      <dgm:spPr/>
      <dgm:t>
        <a:bodyPr/>
        <a:lstStyle/>
        <a:p>
          <a:endParaRPr lang="es-ES"/>
        </a:p>
      </dgm:t>
    </dgm:pt>
    <dgm:pt modelId="{63252692-17F1-4EC8-BC66-005831450944}" type="sibTrans" cxnId="{FD380DA8-A42F-497D-811B-0EB5CF521BDE}">
      <dgm:prSet/>
      <dgm:spPr/>
      <dgm:t>
        <a:bodyPr/>
        <a:lstStyle/>
        <a:p>
          <a:endParaRPr lang="es-ES"/>
        </a:p>
      </dgm:t>
    </dgm:pt>
    <dgm:pt modelId="{D647C2C7-F22A-DD46-958B-BD5DAE872FC2}" type="pres">
      <dgm:prSet presAssocID="{C3424423-4EE0-6A44-AFD4-2EE01C2A78C1}" presName="vert0" presStyleCnt="0">
        <dgm:presLayoutVars>
          <dgm:dir/>
          <dgm:animOne val="branch"/>
          <dgm:animLvl val="lvl"/>
        </dgm:presLayoutVars>
      </dgm:prSet>
      <dgm:spPr/>
    </dgm:pt>
    <dgm:pt modelId="{C35456AE-281A-634E-8D99-238752FB4DAC}" type="pres">
      <dgm:prSet presAssocID="{C81110FB-CFBD-354A-8056-238BAEE54C10}" presName="thickLine" presStyleLbl="alignNode1" presStyleIdx="0" presStyleCnt="6"/>
      <dgm:spPr/>
    </dgm:pt>
    <dgm:pt modelId="{67084994-C8D8-464A-B2A9-CF0DAC7752BE}" type="pres">
      <dgm:prSet presAssocID="{C81110FB-CFBD-354A-8056-238BAEE54C10}" presName="horz1" presStyleCnt="0"/>
      <dgm:spPr/>
    </dgm:pt>
    <dgm:pt modelId="{EDEDD1DC-A911-FE4F-AEAF-1519AAD44F74}" type="pres">
      <dgm:prSet presAssocID="{C81110FB-CFBD-354A-8056-238BAEE54C10}" presName="tx1" presStyleLbl="revTx" presStyleIdx="0" presStyleCnt="6"/>
      <dgm:spPr/>
    </dgm:pt>
    <dgm:pt modelId="{D8F002CB-FFEA-7944-A4AF-AD6695EE56C2}" type="pres">
      <dgm:prSet presAssocID="{C81110FB-CFBD-354A-8056-238BAEE54C10}" presName="vert1" presStyleCnt="0"/>
      <dgm:spPr/>
    </dgm:pt>
    <dgm:pt modelId="{DAB90B11-1FAA-6B4C-A348-1E055CADA000}" type="pres">
      <dgm:prSet presAssocID="{799FCD1F-A3C0-754C-8323-F73AA51F9D21}" presName="thickLine" presStyleLbl="alignNode1" presStyleIdx="1" presStyleCnt="6" custLinFactNeighborY="-32997"/>
      <dgm:spPr/>
    </dgm:pt>
    <dgm:pt modelId="{705F54EF-0AD0-904C-8C6B-6F5C9EA8F574}" type="pres">
      <dgm:prSet presAssocID="{799FCD1F-A3C0-754C-8323-F73AA51F9D21}" presName="horz1" presStyleCnt="0"/>
      <dgm:spPr/>
    </dgm:pt>
    <dgm:pt modelId="{D8F3966F-E498-2D4A-B764-14637B2F0251}" type="pres">
      <dgm:prSet presAssocID="{799FCD1F-A3C0-754C-8323-F73AA51F9D21}" presName="tx1" presStyleLbl="revTx" presStyleIdx="1" presStyleCnt="6" custLinFactNeighborY="-17917"/>
      <dgm:spPr/>
    </dgm:pt>
    <dgm:pt modelId="{8FE05B9E-63F7-8841-BACB-F6627F4C3B10}" type="pres">
      <dgm:prSet presAssocID="{799FCD1F-A3C0-754C-8323-F73AA51F9D21}" presName="vert1" presStyleCnt="0"/>
      <dgm:spPr/>
    </dgm:pt>
    <dgm:pt modelId="{82997C47-F7D1-8E40-8E96-20F098791C7A}" type="pres">
      <dgm:prSet presAssocID="{7DCAEBD9-F7B2-9E4D-B462-BA6780559C37}" presName="thickLine" presStyleLbl="alignNode1" presStyleIdx="2" presStyleCnt="6" custLinFactNeighborY="-49362"/>
      <dgm:spPr/>
    </dgm:pt>
    <dgm:pt modelId="{5D6711C2-0B46-704A-9A7C-B6B79F01E14A}" type="pres">
      <dgm:prSet presAssocID="{7DCAEBD9-F7B2-9E4D-B462-BA6780559C37}" presName="horz1" presStyleCnt="0"/>
      <dgm:spPr/>
    </dgm:pt>
    <dgm:pt modelId="{E37DBEE5-648E-1D4D-8339-E244A0509242}" type="pres">
      <dgm:prSet presAssocID="{7DCAEBD9-F7B2-9E4D-B462-BA6780559C37}" presName="tx1" presStyleLbl="revTx" presStyleIdx="2" presStyleCnt="6" custLinFactNeighborX="321" custLinFactNeighborY="-22130"/>
      <dgm:spPr/>
    </dgm:pt>
    <dgm:pt modelId="{4333D0B2-DDBF-EC4B-BA03-E25A6FED5ACB}" type="pres">
      <dgm:prSet presAssocID="{7DCAEBD9-F7B2-9E4D-B462-BA6780559C37}" presName="vert1" presStyleCnt="0"/>
      <dgm:spPr/>
    </dgm:pt>
    <dgm:pt modelId="{6775B91F-231D-F34B-B015-77535B025081}" type="pres">
      <dgm:prSet presAssocID="{2112124E-FD38-1E47-9483-1725499239BD}" presName="thickLine" presStyleLbl="alignNode1" presStyleIdx="3" presStyleCnt="6" custLinFactNeighborY="-73986"/>
      <dgm:spPr/>
    </dgm:pt>
    <dgm:pt modelId="{ED0338A7-9593-9B44-BDEE-7BADD9033C0C}" type="pres">
      <dgm:prSet presAssocID="{2112124E-FD38-1E47-9483-1725499239BD}" presName="horz1" presStyleCnt="0"/>
      <dgm:spPr/>
    </dgm:pt>
    <dgm:pt modelId="{8FE84C21-E8D5-8845-AD81-3D7C8E6C82D4}" type="pres">
      <dgm:prSet presAssocID="{2112124E-FD38-1E47-9483-1725499239BD}" presName="tx1" presStyleLbl="revTx" presStyleIdx="3" presStyleCnt="6" custLinFactNeighborY="-33572"/>
      <dgm:spPr/>
    </dgm:pt>
    <dgm:pt modelId="{E2B58322-C74C-2C48-9D31-929AF6800E10}" type="pres">
      <dgm:prSet presAssocID="{2112124E-FD38-1E47-9483-1725499239BD}" presName="vert1" presStyleCnt="0"/>
      <dgm:spPr/>
    </dgm:pt>
    <dgm:pt modelId="{CBBBEFE8-0A9D-F64B-9A16-369B60E0FB66}" type="pres">
      <dgm:prSet presAssocID="{E4014F6F-0BB4-A049-8E3E-E98F90EAF4A3}" presName="thickLine" presStyleLbl="alignNode1" presStyleIdx="4" presStyleCnt="6" custLinFactNeighborY="-82804"/>
      <dgm:spPr/>
    </dgm:pt>
    <dgm:pt modelId="{3403A3C7-2CA8-7343-B1A1-049D2CF3B370}" type="pres">
      <dgm:prSet presAssocID="{E4014F6F-0BB4-A049-8E3E-E98F90EAF4A3}" presName="horz1" presStyleCnt="0"/>
      <dgm:spPr/>
    </dgm:pt>
    <dgm:pt modelId="{DBB245C7-969F-354D-B79F-3437C9476813}" type="pres">
      <dgm:prSet presAssocID="{E4014F6F-0BB4-A049-8E3E-E98F90EAF4A3}" presName="tx1" presStyleLbl="revTx" presStyleIdx="4" presStyleCnt="6" custLinFactNeighborX="376" custLinFactNeighborY="-58660"/>
      <dgm:spPr/>
    </dgm:pt>
    <dgm:pt modelId="{8C3B64E8-1FE5-0246-8A7D-3CB1991337BF}" type="pres">
      <dgm:prSet presAssocID="{E4014F6F-0BB4-A049-8E3E-E98F90EAF4A3}" presName="vert1" presStyleCnt="0"/>
      <dgm:spPr/>
    </dgm:pt>
    <dgm:pt modelId="{9319ACE0-AD29-471F-8997-D384EB8B03E7}" type="pres">
      <dgm:prSet presAssocID="{2DC725D3-443C-402F-BC23-8192CEC13CE1}" presName="thickLine" presStyleLbl="alignNode1" presStyleIdx="5" presStyleCnt="6" custLinFactNeighborX="540" custLinFactNeighborY="-98392"/>
      <dgm:spPr/>
    </dgm:pt>
    <dgm:pt modelId="{5C88B180-0D14-4464-B634-93429A262D74}" type="pres">
      <dgm:prSet presAssocID="{2DC725D3-443C-402F-BC23-8192CEC13CE1}" presName="horz1" presStyleCnt="0"/>
      <dgm:spPr/>
    </dgm:pt>
    <dgm:pt modelId="{0CDB71CE-E74D-4CD2-8036-3697A97BB42A}" type="pres">
      <dgm:prSet presAssocID="{2DC725D3-443C-402F-BC23-8192CEC13CE1}" presName="tx1" presStyleLbl="revTx" presStyleIdx="5" presStyleCnt="6" custLinFactY="-19306" custLinFactNeighborY="-100000"/>
      <dgm:spPr/>
    </dgm:pt>
    <dgm:pt modelId="{5C7593AF-A31A-4FD2-B7A6-BF0D425BE657}" type="pres">
      <dgm:prSet presAssocID="{2DC725D3-443C-402F-BC23-8192CEC13CE1}" presName="vert1" presStyleCnt="0"/>
      <dgm:spPr/>
    </dgm:pt>
  </dgm:ptLst>
  <dgm:cxnLst>
    <dgm:cxn modelId="{4B7B351D-0ED2-BB4B-90E0-E925463100D8}" type="presOf" srcId="{799FCD1F-A3C0-754C-8323-F73AA51F9D21}" destId="{D8F3966F-E498-2D4A-B764-14637B2F0251}" srcOrd="0" destOrd="0" presId="urn:microsoft.com/office/officeart/2008/layout/LinedList"/>
    <dgm:cxn modelId="{28544327-40F3-6244-A245-6D1E7C8E49BA}" srcId="{C3424423-4EE0-6A44-AFD4-2EE01C2A78C1}" destId="{E4014F6F-0BB4-A049-8E3E-E98F90EAF4A3}" srcOrd="4" destOrd="0" parTransId="{4B199E34-C3EA-8943-A9F6-7C17D1D25C26}" sibTransId="{AF9CEE17-BCCB-554D-A269-676276C7D441}"/>
    <dgm:cxn modelId="{CA51DD2E-AEAD-4046-89FE-C8DB8C9A2A77}" srcId="{C3424423-4EE0-6A44-AFD4-2EE01C2A78C1}" destId="{7DCAEBD9-F7B2-9E4D-B462-BA6780559C37}" srcOrd="2" destOrd="0" parTransId="{97B9237F-FCFB-6545-9DE5-13CED38AEAD4}" sibTransId="{93E940EC-0DA7-2340-B649-5901DA44345E}"/>
    <dgm:cxn modelId="{F57F353F-5275-B74C-B1CF-F7DB2639E96C}" type="presOf" srcId="{C81110FB-CFBD-354A-8056-238BAEE54C10}" destId="{EDEDD1DC-A911-FE4F-AEAF-1519AAD44F74}" srcOrd="0" destOrd="0" presId="urn:microsoft.com/office/officeart/2008/layout/LinedList"/>
    <dgm:cxn modelId="{6F8F2D73-FF3D-4C24-AC38-4ABE65799383}" type="presOf" srcId="{2DC725D3-443C-402F-BC23-8192CEC13CE1}" destId="{0CDB71CE-E74D-4CD2-8036-3697A97BB42A}" srcOrd="0" destOrd="0" presId="urn:microsoft.com/office/officeart/2008/layout/LinedList"/>
    <dgm:cxn modelId="{1D5F4755-525E-F049-9169-EC7F3CD5181B}" srcId="{C3424423-4EE0-6A44-AFD4-2EE01C2A78C1}" destId="{799FCD1F-A3C0-754C-8323-F73AA51F9D21}" srcOrd="1" destOrd="0" parTransId="{2ECFA1D4-6A1A-B341-9377-83172FDAB21D}" sibTransId="{71487666-477B-B445-8DFF-22941CBAE42D}"/>
    <dgm:cxn modelId="{72C98E5A-9BFB-1E49-A1CA-A4EAF7F6C0EB}" type="presOf" srcId="{7DCAEBD9-F7B2-9E4D-B462-BA6780559C37}" destId="{E37DBEE5-648E-1D4D-8339-E244A0509242}" srcOrd="0" destOrd="0" presId="urn:microsoft.com/office/officeart/2008/layout/LinedList"/>
    <dgm:cxn modelId="{FD380DA8-A42F-497D-811B-0EB5CF521BDE}" srcId="{C3424423-4EE0-6A44-AFD4-2EE01C2A78C1}" destId="{2DC725D3-443C-402F-BC23-8192CEC13CE1}" srcOrd="5" destOrd="0" parTransId="{CE2AF008-BE1B-4FF3-B257-2D9D88B9DB58}" sibTransId="{63252692-17F1-4EC8-BC66-005831450944}"/>
    <dgm:cxn modelId="{44AD7BBD-9D65-1E49-B28C-F919603B30AB}" type="presOf" srcId="{E4014F6F-0BB4-A049-8E3E-E98F90EAF4A3}" destId="{DBB245C7-969F-354D-B79F-3437C9476813}" srcOrd="0" destOrd="0" presId="urn:microsoft.com/office/officeart/2008/layout/LinedList"/>
    <dgm:cxn modelId="{A673A8D1-161C-9340-8372-F29ED70EEB95}" srcId="{C3424423-4EE0-6A44-AFD4-2EE01C2A78C1}" destId="{C81110FB-CFBD-354A-8056-238BAEE54C10}" srcOrd="0" destOrd="0" parTransId="{9B594BA5-CA56-AE4F-AF96-A67990DC5C6C}" sibTransId="{020AD2ED-FACE-7D4E-B948-325F1011FD4E}"/>
    <dgm:cxn modelId="{5DBDF5E7-6F0E-C241-80BD-F8F68E274A8E}" type="presOf" srcId="{2112124E-FD38-1E47-9483-1725499239BD}" destId="{8FE84C21-E8D5-8845-AD81-3D7C8E6C82D4}" srcOrd="0" destOrd="0" presId="urn:microsoft.com/office/officeart/2008/layout/LinedList"/>
    <dgm:cxn modelId="{37BD71F0-D285-FF40-81E5-F23417D28196}" type="presOf" srcId="{C3424423-4EE0-6A44-AFD4-2EE01C2A78C1}" destId="{D647C2C7-F22A-DD46-958B-BD5DAE872FC2}" srcOrd="0" destOrd="0" presId="urn:microsoft.com/office/officeart/2008/layout/LinedList"/>
    <dgm:cxn modelId="{2E0DF7F0-49EC-2444-BE3B-33270B677196}" srcId="{C3424423-4EE0-6A44-AFD4-2EE01C2A78C1}" destId="{2112124E-FD38-1E47-9483-1725499239BD}" srcOrd="3" destOrd="0" parTransId="{FDA2A87C-0598-8145-80E6-CE79AF5CB56F}" sibTransId="{0C704AD6-CE87-D547-B78B-B759CE0D85F3}"/>
    <dgm:cxn modelId="{98916C1A-AB74-014A-B5E2-9EE25DC422B2}" type="presParOf" srcId="{D647C2C7-F22A-DD46-958B-BD5DAE872FC2}" destId="{C35456AE-281A-634E-8D99-238752FB4DAC}" srcOrd="0" destOrd="0" presId="urn:microsoft.com/office/officeart/2008/layout/LinedList"/>
    <dgm:cxn modelId="{EAB134D5-F9B0-954B-8178-3D17B16DA37C}" type="presParOf" srcId="{D647C2C7-F22A-DD46-958B-BD5DAE872FC2}" destId="{67084994-C8D8-464A-B2A9-CF0DAC7752BE}" srcOrd="1" destOrd="0" presId="urn:microsoft.com/office/officeart/2008/layout/LinedList"/>
    <dgm:cxn modelId="{BE1851C4-354D-8F49-B145-BA5B52B310D0}" type="presParOf" srcId="{67084994-C8D8-464A-B2A9-CF0DAC7752BE}" destId="{EDEDD1DC-A911-FE4F-AEAF-1519AAD44F74}" srcOrd="0" destOrd="0" presId="urn:microsoft.com/office/officeart/2008/layout/LinedList"/>
    <dgm:cxn modelId="{30E3BAA1-A05C-2040-9F10-F4A374490FEB}" type="presParOf" srcId="{67084994-C8D8-464A-B2A9-CF0DAC7752BE}" destId="{D8F002CB-FFEA-7944-A4AF-AD6695EE56C2}" srcOrd="1" destOrd="0" presId="urn:microsoft.com/office/officeart/2008/layout/LinedList"/>
    <dgm:cxn modelId="{9E4A94C6-6E1D-CF49-A99B-C54D4325E366}" type="presParOf" srcId="{D647C2C7-F22A-DD46-958B-BD5DAE872FC2}" destId="{DAB90B11-1FAA-6B4C-A348-1E055CADA000}" srcOrd="2" destOrd="0" presId="urn:microsoft.com/office/officeart/2008/layout/LinedList"/>
    <dgm:cxn modelId="{6CFEAEC6-4335-A24F-906D-B1D6E06B9EAD}" type="presParOf" srcId="{D647C2C7-F22A-DD46-958B-BD5DAE872FC2}" destId="{705F54EF-0AD0-904C-8C6B-6F5C9EA8F574}" srcOrd="3" destOrd="0" presId="urn:microsoft.com/office/officeart/2008/layout/LinedList"/>
    <dgm:cxn modelId="{45D9D89F-7E43-0340-BA68-5BA17CA3F883}" type="presParOf" srcId="{705F54EF-0AD0-904C-8C6B-6F5C9EA8F574}" destId="{D8F3966F-E498-2D4A-B764-14637B2F0251}" srcOrd="0" destOrd="0" presId="urn:microsoft.com/office/officeart/2008/layout/LinedList"/>
    <dgm:cxn modelId="{631C2D0A-9214-5243-A3F2-9559CE7A5D1F}" type="presParOf" srcId="{705F54EF-0AD0-904C-8C6B-6F5C9EA8F574}" destId="{8FE05B9E-63F7-8841-BACB-F6627F4C3B10}" srcOrd="1" destOrd="0" presId="urn:microsoft.com/office/officeart/2008/layout/LinedList"/>
    <dgm:cxn modelId="{CF32580E-D635-D64F-BE0E-A02EA8F1F3B6}" type="presParOf" srcId="{D647C2C7-F22A-DD46-958B-BD5DAE872FC2}" destId="{82997C47-F7D1-8E40-8E96-20F098791C7A}" srcOrd="4" destOrd="0" presId="urn:microsoft.com/office/officeart/2008/layout/LinedList"/>
    <dgm:cxn modelId="{4BEF1273-406B-9645-BD00-0F06C9973A64}" type="presParOf" srcId="{D647C2C7-F22A-DD46-958B-BD5DAE872FC2}" destId="{5D6711C2-0B46-704A-9A7C-B6B79F01E14A}" srcOrd="5" destOrd="0" presId="urn:microsoft.com/office/officeart/2008/layout/LinedList"/>
    <dgm:cxn modelId="{92FF474A-3FF9-2D40-AEF8-EFD33A1EE5B0}" type="presParOf" srcId="{5D6711C2-0B46-704A-9A7C-B6B79F01E14A}" destId="{E37DBEE5-648E-1D4D-8339-E244A0509242}" srcOrd="0" destOrd="0" presId="urn:microsoft.com/office/officeart/2008/layout/LinedList"/>
    <dgm:cxn modelId="{DE8F28E9-B2FF-934A-A250-8B2D02C4BEEA}" type="presParOf" srcId="{5D6711C2-0B46-704A-9A7C-B6B79F01E14A}" destId="{4333D0B2-DDBF-EC4B-BA03-E25A6FED5ACB}" srcOrd="1" destOrd="0" presId="urn:microsoft.com/office/officeart/2008/layout/LinedList"/>
    <dgm:cxn modelId="{DEC490A6-4209-A74E-8DBB-EF3CE5F16B9C}" type="presParOf" srcId="{D647C2C7-F22A-DD46-958B-BD5DAE872FC2}" destId="{6775B91F-231D-F34B-B015-77535B025081}" srcOrd="6" destOrd="0" presId="urn:microsoft.com/office/officeart/2008/layout/LinedList"/>
    <dgm:cxn modelId="{15BEEB18-9B26-3340-9B09-BA2FC0315B9E}" type="presParOf" srcId="{D647C2C7-F22A-DD46-958B-BD5DAE872FC2}" destId="{ED0338A7-9593-9B44-BDEE-7BADD9033C0C}" srcOrd="7" destOrd="0" presId="urn:microsoft.com/office/officeart/2008/layout/LinedList"/>
    <dgm:cxn modelId="{DF7673CD-9C11-2D43-B4E0-A0C580784F75}" type="presParOf" srcId="{ED0338A7-9593-9B44-BDEE-7BADD9033C0C}" destId="{8FE84C21-E8D5-8845-AD81-3D7C8E6C82D4}" srcOrd="0" destOrd="0" presId="urn:microsoft.com/office/officeart/2008/layout/LinedList"/>
    <dgm:cxn modelId="{D75A92DD-D5F2-A540-8136-D60D927BFB52}" type="presParOf" srcId="{ED0338A7-9593-9B44-BDEE-7BADD9033C0C}" destId="{E2B58322-C74C-2C48-9D31-929AF6800E10}" srcOrd="1" destOrd="0" presId="urn:microsoft.com/office/officeart/2008/layout/LinedList"/>
    <dgm:cxn modelId="{CD14D0BC-A638-744F-8234-8F159DC480E9}" type="presParOf" srcId="{D647C2C7-F22A-DD46-958B-BD5DAE872FC2}" destId="{CBBBEFE8-0A9D-F64B-9A16-369B60E0FB66}" srcOrd="8" destOrd="0" presId="urn:microsoft.com/office/officeart/2008/layout/LinedList"/>
    <dgm:cxn modelId="{6C118149-9720-684A-8422-B176BE2B3B14}" type="presParOf" srcId="{D647C2C7-F22A-DD46-958B-BD5DAE872FC2}" destId="{3403A3C7-2CA8-7343-B1A1-049D2CF3B370}" srcOrd="9" destOrd="0" presId="urn:microsoft.com/office/officeart/2008/layout/LinedList"/>
    <dgm:cxn modelId="{9238F3A8-8C49-5149-85A5-DF208C838F77}" type="presParOf" srcId="{3403A3C7-2CA8-7343-B1A1-049D2CF3B370}" destId="{DBB245C7-969F-354D-B79F-3437C9476813}" srcOrd="0" destOrd="0" presId="urn:microsoft.com/office/officeart/2008/layout/LinedList"/>
    <dgm:cxn modelId="{6AB53E29-8F89-D34B-AD17-F42B117E1BB1}" type="presParOf" srcId="{3403A3C7-2CA8-7343-B1A1-049D2CF3B370}" destId="{8C3B64E8-1FE5-0246-8A7D-3CB1991337BF}" srcOrd="1" destOrd="0" presId="urn:microsoft.com/office/officeart/2008/layout/LinedList"/>
    <dgm:cxn modelId="{6BA1E719-B76D-4E53-8429-1CE9ABE5B362}" type="presParOf" srcId="{D647C2C7-F22A-DD46-958B-BD5DAE872FC2}" destId="{9319ACE0-AD29-471F-8997-D384EB8B03E7}" srcOrd="10" destOrd="0" presId="urn:microsoft.com/office/officeart/2008/layout/LinedList"/>
    <dgm:cxn modelId="{4C7EABA8-145F-4AAD-B459-6F3C98E4D196}" type="presParOf" srcId="{D647C2C7-F22A-DD46-958B-BD5DAE872FC2}" destId="{5C88B180-0D14-4464-B634-93429A262D74}" srcOrd="11" destOrd="0" presId="urn:microsoft.com/office/officeart/2008/layout/LinedList"/>
    <dgm:cxn modelId="{63DF44DF-9684-465D-AADA-8835EBC156B1}" type="presParOf" srcId="{5C88B180-0D14-4464-B634-93429A262D74}" destId="{0CDB71CE-E74D-4CD2-8036-3697A97BB42A}" srcOrd="0" destOrd="0" presId="urn:microsoft.com/office/officeart/2008/layout/LinedList"/>
    <dgm:cxn modelId="{2E82D646-1567-4F96-B2B0-503200BC4CA5}" type="presParOf" srcId="{5C88B180-0D14-4464-B634-93429A262D74}" destId="{5C7593AF-A31A-4FD2-B7A6-BF0D425BE657}"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501855-427B-2645-8CAD-ECDBABD24865}" type="doc">
      <dgm:prSet loTypeId="urn:microsoft.com/office/officeart/2005/8/layout/venn1" loCatId="" qsTypeId="urn:microsoft.com/office/officeart/2005/8/quickstyle/simple1" qsCatId="simple" csTypeId="urn:microsoft.com/office/officeart/2005/8/colors/accent1_5" csCatId="accent1" phldr="1"/>
      <dgm:spPr/>
    </dgm:pt>
    <dgm:pt modelId="{24CC4AEE-5C27-FD4E-A334-4F834BCEC8F0}">
      <dgm:prSet phldrT="[Texto]" custT="1"/>
      <dgm:spPr>
        <a:solidFill>
          <a:srgbClr val="000090">
            <a:alpha val="41000"/>
          </a:srgbClr>
        </a:solidFill>
        <a:ln w="57150" cmpd="sng">
          <a:solidFill>
            <a:schemeClr val="bg1"/>
          </a:solidFill>
        </a:ln>
      </dgm:spPr>
      <dgm:t>
        <a:bodyPr/>
        <a:lstStyle/>
        <a:p>
          <a:pPr algn="ctr"/>
          <a:r>
            <a:rPr lang="es-ES" sz="1600" b="1" dirty="0">
              <a:solidFill>
                <a:schemeClr val="tx2">
                  <a:lumMod val="50000"/>
                </a:schemeClr>
              </a:solidFill>
              <a:latin typeface="Century Gothic"/>
              <a:cs typeface="Century Gothic"/>
            </a:rPr>
            <a:t>Convocatoria a ciudadanos y grupos interesados</a:t>
          </a:r>
        </a:p>
      </dgm:t>
    </dgm:pt>
    <dgm:pt modelId="{36830563-CE9E-4347-8866-E278FCAB902C}" type="parTrans" cxnId="{7DFBC382-483C-7247-BEC4-05AF41C49B01}">
      <dgm:prSet/>
      <dgm:spPr/>
      <dgm:t>
        <a:bodyPr/>
        <a:lstStyle/>
        <a:p>
          <a:pPr algn="ctr"/>
          <a:endParaRPr lang="es-ES" sz="1600">
            <a:latin typeface="Century Gothic"/>
            <a:cs typeface="Century Gothic"/>
          </a:endParaRPr>
        </a:p>
      </dgm:t>
    </dgm:pt>
    <dgm:pt modelId="{9F13459B-A840-F940-A195-B5252EAD859F}" type="sibTrans" cxnId="{7DFBC382-483C-7247-BEC4-05AF41C49B01}">
      <dgm:prSet/>
      <dgm:spPr/>
      <dgm:t>
        <a:bodyPr/>
        <a:lstStyle/>
        <a:p>
          <a:pPr algn="ctr"/>
          <a:endParaRPr lang="es-ES" sz="1600">
            <a:latin typeface="Century Gothic"/>
            <a:cs typeface="Century Gothic"/>
          </a:endParaRPr>
        </a:p>
      </dgm:t>
    </dgm:pt>
    <dgm:pt modelId="{9DE12CF7-D3CD-BA43-83EF-9050A9B29288}">
      <dgm:prSet phldrT="[Texto]" custT="1"/>
      <dgm:spPr>
        <a:solidFill>
          <a:schemeClr val="accent5">
            <a:alpha val="86000"/>
          </a:schemeClr>
        </a:solidFill>
        <a:ln>
          <a:solidFill>
            <a:schemeClr val="lt1">
              <a:hueOff val="0"/>
              <a:satOff val="0"/>
              <a:lumOff val="0"/>
              <a:alpha val="99000"/>
            </a:schemeClr>
          </a:solidFill>
        </a:ln>
      </dgm:spPr>
      <dgm:t>
        <a:bodyPr/>
        <a:lstStyle/>
        <a:p>
          <a:pPr algn="ctr"/>
          <a:r>
            <a:rPr lang="es-ES" sz="1600" b="1" dirty="0">
              <a:solidFill>
                <a:schemeClr val="tx2">
                  <a:lumMod val="50000"/>
                </a:schemeClr>
              </a:solidFill>
              <a:latin typeface="Century Gothic"/>
              <a:cs typeface="Century Gothic"/>
            </a:rPr>
            <a:t>Recepción de participaciones</a:t>
          </a:r>
        </a:p>
      </dgm:t>
    </dgm:pt>
    <dgm:pt modelId="{86ACD48D-0FCB-B443-AF63-7E02E3FEDA91}" type="parTrans" cxnId="{505A38C1-5DA1-554A-81B8-3DBF62406459}">
      <dgm:prSet/>
      <dgm:spPr/>
      <dgm:t>
        <a:bodyPr/>
        <a:lstStyle/>
        <a:p>
          <a:pPr algn="ctr"/>
          <a:endParaRPr lang="es-ES" sz="1600">
            <a:latin typeface="Century Gothic"/>
            <a:cs typeface="Century Gothic"/>
          </a:endParaRPr>
        </a:p>
      </dgm:t>
    </dgm:pt>
    <dgm:pt modelId="{478D09EC-10BA-7945-836A-1D64184A60C5}" type="sibTrans" cxnId="{505A38C1-5DA1-554A-81B8-3DBF62406459}">
      <dgm:prSet/>
      <dgm:spPr/>
      <dgm:t>
        <a:bodyPr/>
        <a:lstStyle/>
        <a:p>
          <a:pPr algn="ctr"/>
          <a:endParaRPr lang="es-ES" sz="1600">
            <a:latin typeface="Century Gothic"/>
            <a:cs typeface="Century Gothic"/>
          </a:endParaRPr>
        </a:p>
      </dgm:t>
    </dgm:pt>
    <dgm:pt modelId="{0A1CC607-019B-6142-BB27-026E9A8E59AF}">
      <dgm:prSet phldrT="[Texto]" custT="1"/>
      <dgm:spPr/>
      <dgm:t>
        <a:bodyPr/>
        <a:lstStyle/>
        <a:p>
          <a:pPr algn="ctr"/>
          <a:r>
            <a:rPr lang="es-ES" sz="1600" b="1" dirty="0">
              <a:solidFill>
                <a:schemeClr val="tx2">
                  <a:lumMod val="50000"/>
                </a:schemeClr>
              </a:solidFill>
              <a:latin typeface="Century Gothic"/>
              <a:cs typeface="Century Gothic"/>
            </a:rPr>
            <a:t>Emisión de respuestas a los ciudadanos</a:t>
          </a:r>
        </a:p>
      </dgm:t>
    </dgm:pt>
    <dgm:pt modelId="{049125DD-3000-1248-9D2B-96D0FFD602F0}" type="parTrans" cxnId="{8FE7A654-B820-C444-A8D6-EA4C4C134E17}">
      <dgm:prSet/>
      <dgm:spPr/>
      <dgm:t>
        <a:bodyPr/>
        <a:lstStyle/>
        <a:p>
          <a:pPr algn="ctr"/>
          <a:endParaRPr lang="es-ES" sz="1600">
            <a:latin typeface="Century Gothic"/>
            <a:cs typeface="Century Gothic"/>
          </a:endParaRPr>
        </a:p>
      </dgm:t>
    </dgm:pt>
    <dgm:pt modelId="{CC589315-8E8E-5B4E-ABA9-7895051A6353}" type="sibTrans" cxnId="{8FE7A654-B820-C444-A8D6-EA4C4C134E17}">
      <dgm:prSet/>
      <dgm:spPr/>
      <dgm:t>
        <a:bodyPr/>
        <a:lstStyle/>
        <a:p>
          <a:pPr algn="ctr"/>
          <a:endParaRPr lang="es-ES" sz="1600">
            <a:latin typeface="Century Gothic"/>
            <a:cs typeface="Century Gothic"/>
          </a:endParaRPr>
        </a:p>
      </dgm:t>
    </dgm:pt>
    <dgm:pt modelId="{3D9CDA0C-6C87-A24C-961B-95C9D89E3DE4}">
      <dgm:prSet phldrT="[Texto]" custT="1"/>
      <dgm:spPr>
        <a:solidFill>
          <a:srgbClr val="3366FF">
            <a:alpha val="74000"/>
          </a:srgbClr>
        </a:solidFill>
      </dgm:spPr>
      <dgm:t>
        <a:bodyPr/>
        <a:lstStyle/>
        <a:p>
          <a:pPr algn="ctr"/>
          <a:r>
            <a:rPr lang="es-ES" sz="1600" b="1" dirty="0">
              <a:solidFill>
                <a:schemeClr val="tx2">
                  <a:lumMod val="50000"/>
                </a:schemeClr>
              </a:solidFill>
              <a:latin typeface="Century Gothic"/>
              <a:cs typeface="Century Gothic"/>
            </a:rPr>
            <a:t>Publicación de informe de resultados</a:t>
          </a:r>
        </a:p>
      </dgm:t>
    </dgm:pt>
    <dgm:pt modelId="{3372A441-68DB-564B-8DE6-AD8946490B34}" type="parTrans" cxnId="{84F7B51E-03BF-364F-A015-4CD3BC21B457}">
      <dgm:prSet/>
      <dgm:spPr/>
      <dgm:t>
        <a:bodyPr/>
        <a:lstStyle/>
        <a:p>
          <a:pPr algn="ctr"/>
          <a:endParaRPr lang="es-ES" sz="1600"/>
        </a:p>
      </dgm:t>
    </dgm:pt>
    <dgm:pt modelId="{0512706B-D091-3D44-A101-84059C88E406}" type="sibTrans" cxnId="{84F7B51E-03BF-364F-A015-4CD3BC21B457}">
      <dgm:prSet/>
      <dgm:spPr/>
      <dgm:t>
        <a:bodyPr/>
        <a:lstStyle/>
        <a:p>
          <a:pPr algn="ctr"/>
          <a:endParaRPr lang="es-ES" sz="1600"/>
        </a:p>
      </dgm:t>
    </dgm:pt>
    <dgm:pt modelId="{A08C6E5D-3AA0-6D4C-8828-479C87C688B1}" type="pres">
      <dgm:prSet presAssocID="{6C501855-427B-2645-8CAD-ECDBABD24865}" presName="compositeShape" presStyleCnt="0">
        <dgm:presLayoutVars>
          <dgm:chMax val="7"/>
          <dgm:dir/>
          <dgm:resizeHandles val="exact"/>
        </dgm:presLayoutVars>
      </dgm:prSet>
      <dgm:spPr/>
    </dgm:pt>
    <dgm:pt modelId="{3A9B2933-27E5-F340-A13E-A8FA29337C18}" type="pres">
      <dgm:prSet presAssocID="{24CC4AEE-5C27-FD4E-A334-4F834BCEC8F0}" presName="circ1" presStyleLbl="vennNode1" presStyleIdx="0" presStyleCnt="4"/>
      <dgm:spPr/>
    </dgm:pt>
    <dgm:pt modelId="{9839482A-EB8A-EC4F-9982-F1FE9B7501DE}" type="pres">
      <dgm:prSet presAssocID="{24CC4AEE-5C27-FD4E-A334-4F834BCEC8F0}" presName="circ1Tx" presStyleLbl="revTx" presStyleIdx="0" presStyleCnt="0">
        <dgm:presLayoutVars>
          <dgm:chMax val="0"/>
          <dgm:chPref val="0"/>
          <dgm:bulletEnabled val="1"/>
        </dgm:presLayoutVars>
      </dgm:prSet>
      <dgm:spPr/>
    </dgm:pt>
    <dgm:pt modelId="{0B75312A-5DFF-8442-9195-747E35B2BA86}" type="pres">
      <dgm:prSet presAssocID="{9DE12CF7-D3CD-BA43-83EF-9050A9B29288}" presName="circ2" presStyleLbl="vennNode1" presStyleIdx="1" presStyleCnt="4"/>
      <dgm:spPr/>
    </dgm:pt>
    <dgm:pt modelId="{FD802A45-7A1C-6543-A6E0-7FC0C3B8E183}" type="pres">
      <dgm:prSet presAssocID="{9DE12CF7-D3CD-BA43-83EF-9050A9B29288}" presName="circ2Tx" presStyleLbl="revTx" presStyleIdx="0" presStyleCnt="0">
        <dgm:presLayoutVars>
          <dgm:chMax val="0"/>
          <dgm:chPref val="0"/>
          <dgm:bulletEnabled val="1"/>
        </dgm:presLayoutVars>
      </dgm:prSet>
      <dgm:spPr/>
    </dgm:pt>
    <dgm:pt modelId="{4C88FE36-4A0A-3144-8134-A41515F72A19}" type="pres">
      <dgm:prSet presAssocID="{0A1CC607-019B-6142-BB27-026E9A8E59AF}" presName="circ3" presStyleLbl="vennNode1" presStyleIdx="2" presStyleCnt="4"/>
      <dgm:spPr/>
    </dgm:pt>
    <dgm:pt modelId="{DDB12542-8205-C342-B4A8-87A00870B587}" type="pres">
      <dgm:prSet presAssocID="{0A1CC607-019B-6142-BB27-026E9A8E59AF}" presName="circ3Tx" presStyleLbl="revTx" presStyleIdx="0" presStyleCnt="0">
        <dgm:presLayoutVars>
          <dgm:chMax val="0"/>
          <dgm:chPref val="0"/>
          <dgm:bulletEnabled val="1"/>
        </dgm:presLayoutVars>
      </dgm:prSet>
      <dgm:spPr/>
    </dgm:pt>
    <dgm:pt modelId="{30F9DAE7-B4F3-914F-B324-306DC171B0B0}" type="pres">
      <dgm:prSet presAssocID="{3D9CDA0C-6C87-A24C-961B-95C9D89E3DE4}" presName="circ4" presStyleLbl="vennNode1" presStyleIdx="3" presStyleCnt="4"/>
      <dgm:spPr/>
    </dgm:pt>
    <dgm:pt modelId="{DD8939E9-6399-CF40-8F7F-BD38DAB9244D}" type="pres">
      <dgm:prSet presAssocID="{3D9CDA0C-6C87-A24C-961B-95C9D89E3DE4}" presName="circ4Tx" presStyleLbl="revTx" presStyleIdx="0" presStyleCnt="0">
        <dgm:presLayoutVars>
          <dgm:chMax val="0"/>
          <dgm:chPref val="0"/>
          <dgm:bulletEnabled val="1"/>
        </dgm:presLayoutVars>
      </dgm:prSet>
      <dgm:spPr/>
    </dgm:pt>
  </dgm:ptLst>
  <dgm:cxnLst>
    <dgm:cxn modelId="{2F839315-21EC-7C46-AB2C-2E31D9806911}" type="presOf" srcId="{24CC4AEE-5C27-FD4E-A334-4F834BCEC8F0}" destId="{9839482A-EB8A-EC4F-9982-F1FE9B7501DE}" srcOrd="1" destOrd="0" presId="urn:microsoft.com/office/officeart/2005/8/layout/venn1"/>
    <dgm:cxn modelId="{84F7B51E-03BF-364F-A015-4CD3BC21B457}" srcId="{6C501855-427B-2645-8CAD-ECDBABD24865}" destId="{3D9CDA0C-6C87-A24C-961B-95C9D89E3DE4}" srcOrd="3" destOrd="0" parTransId="{3372A441-68DB-564B-8DE6-AD8946490B34}" sibTransId="{0512706B-D091-3D44-A101-84059C88E406}"/>
    <dgm:cxn modelId="{028E2727-E371-5C47-9D66-D6C1309F263B}" type="presOf" srcId="{9DE12CF7-D3CD-BA43-83EF-9050A9B29288}" destId="{0B75312A-5DFF-8442-9195-747E35B2BA86}" srcOrd="0" destOrd="0" presId="urn:microsoft.com/office/officeart/2005/8/layout/venn1"/>
    <dgm:cxn modelId="{A158F933-CB1C-9A41-8606-72A7D81B6312}" type="presOf" srcId="{6C501855-427B-2645-8CAD-ECDBABD24865}" destId="{A08C6E5D-3AA0-6D4C-8828-479C87C688B1}" srcOrd="0" destOrd="0" presId="urn:microsoft.com/office/officeart/2005/8/layout/venn1"/>
    <dgm:cxn modelId="{8FE7A654-B820-C444-A8D6-EA4C4C134E17}" srcId="{6C501855-427B-2645-8CAD-ECDBABD24865}" destId="{0A1CC607-019B-6142-BB27-026E9A8E59AF}" srcOrd="2" destOrd="0" parTransId="{049125DD-3000-1248-9D2B-96D0FFD602F0}" sibTransId="{CC589315-8E8E-5B4E-ABA9-7895051A6353}"/>
    <dgm:cxn modelId="{6D394878-DB05-7147-9E15-0E96FB1013CB}" type="presOf" srcId="{0A1CC607-019B-6142-BB27-026E9A8E59AF}" destId="{DDB12542-8205-C342-B4A8-87A00870B587}" srcOrd="1" destOrd="0" presId="urn:microsoft.com/office/officeart/2005/8/layout/venn1"/>
    <dgm:cxn modelId="{25643A7D-0B49-7C46-AEF6-4C18F7181CFC}" type="presOf" srcId="{3D9CDA0C-6C87-A24C-961B-95C9D89E3DE4}" destId="{DD8939E9-6399-CF40-8F7F-BD38DAB9244D}" srcOrd="1" destOrd="0" presId="urn:microsoft.com/office/officeart/2005/8/layout/venn1"/>
    <dgm:cxn modelId="{7DFBC382-483C-7247-BEC4-05AF41C49B01}" srcId="{6C501855-427B-2645-8CAD-ECDBABD24865}" destId="{24CC4AEE-5C27-FD4E-A334-4F834BCEC8F0}" srcOrd="0" destOrd="0" parTransId="{36830563-CE9E-4347-8866-E278FCAB902C}" sibTransId="{9F13459B-A840-F940-A195-B5252EAD859F}"/>
    <dgm:cxn modelId="{4A8D86A0-D0A8-7542-BE36-DE067E73C662}" type="presOf" srcId="{24CC4AEE-5C27-FD4E-A334-4F834BCEC8F0}" destId="{3A9B2933-27E5-F340-A13E-A8FA29337C18}" srcOrd="0" destOrd="0" presId="urn:microsoft.com/office/officeart/2005/8/layout/venn1"/>
    <dgm:cxn modelId="{CC3CDAA4-E25E-0544-8520-2B18E1CC64F5}" type="presOf" srcId="{9DE12CF7-D3CD-BA43-83EF-9050A9B29288}" destId="{FD802A45-7A1C-6543-A6E0-7FC0C3B8E183}" srcOrd="1" destOrd="0" presId="urn:microsoft.com/office/officeart/2005/8/layout/venn1"/>
    <dgm:cxn modelId="{505A38C1-5DA1-554A-81B8-3DBF62406459}" srcId="{6C501855-427B-2645-8CAD-ECDBABD24865}" destId="{9DE12CF7-D3CD-BA43-83EF-9050A9B29288}" srcOrd="1" destOrd="0" parTransId="{86ACD48D-0FCB-B443-AF63-7E02E3FEDA91}" sibTransId="{478D09EC-10BA-7945-836A-1D64184A60C5}"/>
    <dgm:cxn modelId="{9015BCD3-E9CA-7B40-BDAF-21F356EA3AFB}" type="presOf" srcId="{3D9CDA0C-6C87-A24C-961B-95C9D89E3DE4}" destId="{30F9DAE7-B4F3-914F-B324-306DC171B0B0}" srcOrd="0" destOrd="0" presId="urn:microsoft.com/office/officeart/2005/8/layout/venn1"/>
    <dgm:cxn modelId="{8F8328DB-BA54-E641-B475-284CCF871133}" type="presOf" srcId="{0A1CC607-019B-6142-BB27-026E9A8E59AF}" destId="{4C88FE36-4A0A-3144-8134-A41515F72A19}" srcOrd="0" destOrd="0" presId="urn:microsoft.com/office/officeart/2005/8/layout/venn1"/>
    <dgm:cxn modelId="{03CC03D7-9107-1149-8389-81416FB52C23}" type="presParOf" srcId="{A08C6E5D-3AA0-6D4C-8828-479C87C688B1}" destId="{3A9B2933-27E5-F340-A13E-A8FA29337C18}" srcOrd="0" destOrd="0" presId="urn:microsoft.com/office/officeart/2005/8/layout/venn1"/>
    <dgm:cxn modelId="{5756F246-7233-5C45-ADF3-783EF56C4CE0}" type="presParOf" srcId="{A08C6E5D-3AA0-6D4C-8828-479C87C688B1}" destId="{9839482A-EB8A-EC4F-9982-F1FE9B7501DE}" srcOrd="1" destOrd="0" presId="urn:microsoft.com/office/officeart/2005/8/layout/venn1"/>
    <dgm:cxn modelId="{16453D9B-AAF6-9E4A-8553-59BFCE8CA485}" type="presParOf" srcId="{A08C6E5D-3AA0-6D4C-8828-479C87C688B1}" destId="{0B75312A-5DFF-8442-9195-747E35B2BA86}" srcOrd="2" destOrd="0" presId="urn:microsoft.com/office/officeart/2005/8/layout/venn1"/>
    <dgm:cxn modelId="{2EE97023-4DDA-B24C-9679-E726179D4A51}" type="presParOf" srcId="{A08C6E5D-3AA0-6D4C-8828-479C87C688B1}" destId="{FD802A45-7A1C-6543-A6E0-7FC0C3B8E183}" srcOrd="3" destOrd="0" presId="urn:microsoft.com/office/officeart/2005/8/layout/venn1"/>
    <dgm:cxn modelId="{33A644C4-7934-314A-845A-334C0C7A6C0C}" type="presParOf" srcId="{A08C6E5D-3AA0-6D4C-8828-479C87C688B1}" destId="{4C88FE36-4A0A-3144-8134-A41515F72A19}" srcOrd="4" destOrd="0" presId="urn:microsoft.com/office/officeart/2005/8/layout/venn1"/>
    <dgm:cxn modelId="{1D0A2E73-F49B-CE41-9E1D-27B43F7C5BB7}" type="presParOf" srcId="{A08C6E5D-3AA0-6D4C-8828-479C87C688B1}" destId="{DDB12542-8205-C342-B4A8-87A00870B587}" srcOrd="5" destOrd="0" presId="urn:microsoft.com/office/officeart/2005/8/layout/venn1"/>
    <dgm:cxn modelId="{67F310EA-32A8-5A4E-9491-AC923B03F77A}" type="presParOf" srcId="{A08C6E5D-3AA0-6D4C-8828-479C87C688B1}" destId="{30F9DAE7-B4F3-914F-B324-306DC171B0B0}" srcOrd="6" destOrd="0" presId="urn:microsoft.com/office/officeart/2005/8/layout/venn1"/>
    <dgm:cxn modelId="{C494B21C-E3DB-4D4B-B212-F1E2CCA0C934}" type="presParOf" srcId="{A08C6E5D-3AA0-6D4C-8828-479C87C688B1}" destId="{DD8939E9-6399-CF40-8F7F-BD38DAB9244D}" srcOrd="7" destOrd="0" presId="urn:microsoft.com/office/officeart/2005/8/layout/venn1"/>
  </dgm:cxnLst>
  <dgm:bg>
    <a:solidFill>
      <a:schemeClr val="bg1">
        <a:lumMod val="8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14E35D-A4F9-C64E-BA63-F79BD3E30231}" type="doc">
      <dgm:prSet loTypeId="urn:microsoft.com/office/officeart/2008/layout/HalfCircleOrganizationChart" loCatId="" qsTypeId="urn:microsoft.com/office/officeart/2005/8/quickstyle/simple4" qsCatId="simple" csTypeId="urn:microsoft.com/office/officeart/2005/8/colors/colorful3" csCatId="colorful" phldr="1"/>
      <dgm:spPr/>
      <dgm:t>
        <a:bodyPr/>
        <a:lstStyle/>
        <a:p>
          <a:endParaRPr lang="es-ES"/>
        </a:p>
      </dgm:t>
    </dgm:pt>
    <dgm:pt modelId="{ED44E6B1-AB73-014B-9BA9-8EA9F0CDBBCE}">
      <dgm:prSet phldrT="[Texto]" custT="1"/>
      <dgm:spPr/>
      <dgm:t>
        <a:bodyPr/>
        <a:lstStyle/>
        <a:p>
          <a:r>
            <a:rPr lang="es-ES" sz="2800" b="1" dirty="0">
              <a:solidFill>
                <a:schemeClr val="tx1">
                  <a:lumMod val="75000"/>
                  <a:lumOff val="25000"/>
                </a:schemeClr>
              </a:solidFill>
              <a:latin typeface="Century Gothic"/>
              <a:cs typeface="Century Gothic"/>
            </a:rPr>
            <a:t>Fecha de inicio</a:t>
          </a:r>
        </a:p>
      </dgm:t>
    </dgm:pt>
    <dgm:pt modelId="{27D6FFBF-DD44-C547-9F56-8A5E4EB28996}" type="parTrans" cxnId="{21B5A087-3DCF-B04E-BB79-BA1FE91FC2E0}">
      <dgm:prSet/>
      <dgm:spPr/>
      <dgm:t>
        <a:bodyPr/>
        <a:lstStyle/>
        <a:p>
          <a:endParaRPr lang="es-ES" sz="3200">
            <a:solidFill>
              <a:schemeClr val="tx1">
                <a:lumMod val="75000"/>
                <a:lumOff val="25000"/>
              </a:schemeClr>
            </a:solidFill>
            <a:latin typeface="Century Gothic"/>
            <a:cs typeface="Century Gothic"/>
          </a:endParaRPr>
        </a:p>
      </dgm:t>
    </dgm:pt>
    <dgm:pt modelId="{B52CD110-2EB2-7C44-BF74-FC435482F6ED}" type="sibTrans" cxnId="{21B5A087-3DCF-B04E-BB79-BA1FE91FC2E0}">
      <dgm:prSet/>
      <dgm:spPr/>
      <dgm:t>
        <a:bodyPr/>
        <a:lstStyle/>
        <a:p>
          <a:endParaRPr lang="es-ES" sz="3200">
            <a:solidFill>
              <a:schemeClr val="tx1">
                <a:lumMod val="75000"/>
                <a:lumOff val="25000"/>
              </a:schemeClr>
            </a:solidFill>
            <a:latin typeface="Century Gothic"/>
            <a:cs typeface="Century Gothic"/>
          </a:endParaRPr>
        </a:p>
      </dgm:t>
    </dgm:pt>
    <dgm:pt modelId="{9A379C43-F480-D547-8897-8A0D16C011BB}" type="asst">
      <dgm:prSet phldrT="[Texto]" custT="1"/>
      <dgm:spPr/>
      <dgm:t>
        <a:bodyPr/>
        <a:lstStyle/>
        <a:p>
          <a:r>
            <a:rPr lang="es-ES" sz="2400" b="1" dirty="0">
              <a:solidFill>
                <a:schemeClr val="tx1">
                  <a:lumMod val="75000"/>
                  <a:lumOff val="25000"/>
                </a:schemeClr>
              </a:solidFill>
              <a:latin typeface="Century Gothic"/>
              <a:cs typeface="Century Gothic"/>
            </a:rPr>
            <a:t>Canales de divulgación</a:t>
          </a:r>
        </a:p>
      </dgm:t>
    </dgm:pt>
    <dgm:pt modelId="{BF367C2A-3752-4A47-ABD3-4CF361748499}" type="parTrans" cxnId="{BD20F088-11D6-0C46-A898-D9A1DF2F82B9}">
      <dgm:prSet/>
      <dgm:spPr/>
      <dgm:t>
        <a:bodyPr/>
        <a:lstStyle/>
        <a:p>
          <a:endParaRPr lang="es-ES" sz="3200">
            <a:solidFill>
              <a:schemeClr val="tx1">
                <a:lumMod val="75000"/>
                <a:lumOff val="25000"/>
              </a:schemeClr>
            </a:solidFill>
            <a:latin typeface="Century Gothic"/>
            <a:cs typeface="Century Gothic"/>
          </a:endParaRPr>
        </a:p>
      </dgm:t>
    </dgm:pt>
    <dgm:pt modelId="{DA1111E4-DE8A-5841-81AB-1D70C7DAE75F}" type="sibTrans" cxnId="{BD20F088-11D6-0C46-A898-D9A1DF2F82B9}">
      <dgm:prSet/>
      <dgm:spPr/>
      <dgm:t>
        <a:bodyPr/>
        <a:lstStyle/>
        <a:p>
          <a:endParaRPr lang="es-ES" sz="3200">
            <a:solidFill>
              <a:schemeClr val="tx1">
                <a:lumMod val="75000"/>
                <a:lumOff val="25000"/>
              </a:schemeClr>
            </a:solidFill>
            <a:latin typeface="Century Gothic"/>
            <a:cs typeface="Century Gothic"/>
          </a:endParaRPr>
        </a:p>
      </dgm:t>
    </dgm:pt>
    <dgm:pt modelId="{2F58A870-1856-534C-8E0A-CD4BA57E4FE5}">
      <dgm:prSet phldrT="[Texto]" custT="1"/>
      <dgm:spPr/>
      <dgm:t>
        <a:bodyPr/>
        <a:lstStyle/>
        <a:p>
          <a:r>
            <a:rPr lang="es-ES" sz="2400" dirty="0">
              <a:solidFill>
                <a:srgbClr val="FF0000"/>
              </a:solidFill>
              <a:latin typeface="Century Gothic"/>
              <a:cs typeface="Century Gothic"/>
            </a:rPr>
            <a:t>Página Web</a:t>
          </a:r>
        </a:p>
      </dgm:t>
    </dgm:pt>
    <dgm:pt modelId="{8C530203-C177-1840-9235-27A350689D08}" type="parTrans" cxnId="{3F65906C-3541-D047-95AE-094CBDE676F6}">
      <dgm:prSet/>
      <dgm:spPr/>
      <dgm:t>
        <a:bodyPr/>
        <a:lstStyle/>
        <a:p>
          <a:endParaRPr lang="es-ES" sz="3200">
            <a:solidFill>
              <a:schemeClr val="tx1">
                <a:lumMod val="75000"/>
                <a:lumOff val="25000"/>
              </a:schemeClr>
            </a:solidFill>
            <a:latin typeface="Century Gothic"/>
            <a:cs typeface="Century Gothic"/>
          </a:endParaRPr>
        </a:p>
      </dgm:t>
    </dgm:pt>
    <dgm:pt modelId="{C9124FB4-2D4D-7C4A-86D4-22D21526164F}" type="sibTrans" cxnId="{3F65906C-3541-D047-95AE-094CBDE676F6}">
      <dgm:prSet/>
      <dgm:spPr/>
      <dgm:t>
        <a:bodyPr/>
        <a:lstStyle/>
        <a:p>
          <a:endParaRPr lang="es-ES" sz="3200">
            <a:solidFill>
              <a:schemeClr val="tx1">
                <a:lumMod val="75000"/>
                <a:lumOff val="25000"/>
              </a:schemeClr>
            </a:solidFill>
            <a:latin typeface="Century Gothic"/>
            <a:cs typeface="Century Gothic"/>
          </a:endParaRPr>
        </a:p>
      </dgm:t>
    </dgm:pt>
    <dgm:pt modelId="{279CC453-9AE1-F54A-AA32-5A2141B93499}">
      <dgm:prSet phldrT="[Texto]" custT="1"/>
      <dgm:spPr/>
      <dgm:t>
        <a:bodyPr/>
        <a:lstStyle/>
        <a:p>
          <a:r>
            <a:rPr lang="es-ES" sz="2400" dirty="0">
              <a:solidFill>
                <a:srgbClr val="FF0000"/>
              </a:solidFill>
              <a:latin typeface="Century Gothic"/>
              <a:cs typeface="Century Gothic"/>
            </a:rPr>
            <a:t>Mailing</a:t>
          </a:r>
        </a:p>
      </dgm:t>
    </dgm:pt>
    <dgm:pt modelId="{24D40FC0-65C1-6542-B7BD-1F9E85745B53}" type="parTrans" cxnId="{414CE71C-BEDD-9E4A-A119-4E7E047DD79D}">
      <dgm:prSet/>
      <dgm:spPr/>
      <dgm:t>
        <a:bodyPr/>
        <a:lstStyle/>
        <a:p>
          <a:endParaRPr lang="es-ES" sz="3200">
            <a:solidFill>
              <a:schemeClr val="tx1">
                <a:lumMod val="75000"/>
                <a:lumOff val="25000"/>
              </a:schemeClr>
            </a:solidFill>
            <a:latin typeface="Century Gothic"/>
            <a:cs typeface="Century Gothic"/>
          </a:endParaRPr>
        </a:p>
      </dgm:t>
    </dgm:pt>
    <dgm:pt modelId="{57E78266-6916-A94C-B514-746D4BCADFEE}" type="sibTrans" cxnId="{414CE71C-BEDD-9E4A-A119-4E7E047DD79D}">
      <dgm:prSet/>
      <dgm:spPr/>
      <dgm:t>
        <a:bodyPr/>
        <a:lstStyle/>
        <a:p>
          <a:endParaRPr lang="es-ES" sz="3200">
            <a:solidFill>
              <a:schemeClr val="tx1">
                <a:lumMod val="75000"/>
                <a:lumOff val="25000"/>
              </a:schemeClr>
            </a:solidFill>
            <a:latin typeface="Century Gothic"/>
            <a:cs typeface="Century Gothic"/>
          </a:endParaRPr>
        </a:p>
      </dgm:t>
    </dgm:pt>
    <dgm:pt modelId="{C5D5A2FA-259A-434A-996B-FE244BBEAA83}">
      <dgm:prSet phldrT="[Texto]" custT="1"/>
      <dgm:spPr/>
      <dgm:t>
        <a:bodyPr/>
        <a:lstStyle/>
        <a:p>
          <a:r>
            <a:rPr lang="es-ES" sz="2400" dirty="0">
              <a:solidFill>
                <a:srgbClr val="FF0000"/>
              </a:solidFill>
              <a:latin typeface="Century Gothic"/>
              <a:cs typeface="Century Gothic"/>
            </a:rPr>
            <a:t>Redes Sociales</a:t>
          </a:r>
        </a:p>
      </dgm:t>
    </dgm:pt>
    <dgm:pt modelId="{FF86A46D-C192-3442-B397-F6F7AE4722DE}" type="parTrans" cxnId="{3B827FA0-B284-B343-8260-82E5A1277A10}">
      <dgm:prSet/>
      <dgm:spPr/>
      <dgm:t>
        <a:bodyPr/>
        <a:lstStyle/>
        <a:p>
          <a:endParaRPr lang="es-ES" sz="3200">
            <a:solidFill>
              <a:schemeClr val="tx1">
                <a:lumMod val="75000"/>
                <a:lumOff val="25000"/>
              </a:schemeClr>
            </a:solidFill>
            <a:latin typeface="Century Gothic"/>
            <a:cs typeface="Century Gothic"/>
          </a:endParaRPr>
        </a:p>
      </dgm:t>
    </dgm:pt>
    <dgm:pt modelId="{E898B8C4-7186-5D4C-8DBA-FF247B320B7B}" type="sibTrans" cxnId="{3B827FA0-B284-B343-8260-82E5A1277A10}">
      <dgm:prSet/>
      <dgm:spPr/>
      <dgm:t>
        <a:bodyPr/>
        <a:lstStyle/>
        <a:p>
          <a:endParaRPr lang="es-ES" sz="3200">
            <a:solidFill>
              <a:schemeClr val="tx1">
                <a:lumMod val="75000"/>
                <a:lumOff val="25000"/>
              </a:schemeClr>
            </a:solidFill>
            <a:latin typeface="Century Gothic"/>
            <a:cs typeface="Century Gothic"/>
          </a:endParaRPr>
        </a:p>
      </dgm:t>
    </dgm:pt>
    <dgm:pt modelId="{791E7BBF-A474-C84F-8530-EC158198FB4B}">
      <dgm:prSet phldrT="[Texto]" custT="1"/>
      <dgm:spPr/>
      <dgm:t>
        <a:bodyPr/>
        <a:lstStyle/>
        <a:p>
          <a:r>
            <a:rPr lang="es-ES" sz="2400" dirty="0">
              <a:solidFill>
                <a:srgbClr val="FF0000"/>
              </a:solidFill>
              <a:latin typeface="Century Gothic"/>
              <a:cs typeface="Century Gothic"/>
            </a:rPr>
            <a:t>12 de junio</a:t>
          </a:r>
        </a:p>
      </dgm:t>
    </dgm:pt>
    <dgm:pt modelId="{DB6768E8-ED1C-8146-810C-557BD9449728}" type="parTrans" cxnId="{698231C8-11FC-F14A-BF34-DC7D08983EE9}">
      <dgm:prSet/>
      <dgm:spPr/>
      <dgm:t>
        <a:bodyPr/>
        <a:lstStyle/>
        <a:p>
          <a:endParaRPr lang="es-ES" sz="3200">
            <a:solidFill>
              <a:schemeClr val="tx1">
                <a:lumMod val="75000"/>
                <a:lumOff val="25000"/>
              </a:schemeClr>
            </a:solidFill>
            <a:latin typeface="Century Gothic"/>
            <a:cs typeface="Century Gothic"/>
          </a:endParaRPr>
        </a:p>
      </dgm:t>
    </dgm:pt>
    <dgm:pt modelId="{4B8D1154-3FE2-7543-B192-5A05803AD7EA}" type="sibTrans" cxnId="{698231C8-11FC-F14A-BF34-DC7D08983EE9}">
      <dgm:prSet/>
      <dgm:spPr/>
      <dgm:t>
        <a:bodyPr/>
        <a:lstStyle/>
        <a:p>
          <a:endParaRPr lang="es-ES" sz="3200">
            <a:solidFill>
              <a:schemeClr val="tx1">
                <a:lumMod val="75000"/>
                <a:lumOff val="25000"/>
              </a:schemeClr>
            </a:solidFill>
            <a:latin typeface="Century Gothic"/>
            <a:cs typeface="Century Gothic"/>
          </a:endParaRPr>
        </a:p>
      </dgm:t>
    </dgm:pt>
    <dgm:pt modelId="{71E2F7B3-6092-BC42-9E14-ED1EC4724099}" type="pres">
      <dgm:prSet presAssocID="{3F14E35D-A4F9-C64E-BA63-F79BD3E30231}" presName="Name0" presStyleCnt="0">
        <dgm:presLayoutVars>
          <dgm:orgChart val="1"/>
          <dgm:chPref val="1"/>
          <dgm:dir/>
          <dgm:animOne val="branch"/>
          <dgm:animLvl val="lvl"/>
          <dgm:resizeHandles/>
        </dgm:presLayoutVars>
      </dgm:prSet>
      <dgm:spPr/>
    </dgm:pt>
    <dgm:pt modelId="{62748A67-377D-FA48-A802-B52FAF7A1F94}" type="pres">
      <dgm:prSet presAssocID="{ED44E6B1-AB73-014B-9BA9-8EA9F0CDBBCE}" presName="hierRoot1" presStyleCnt="0">
        <dgm:presLayoutVars>
          <dgm:hierBranch val="init"/>
        </dgm:presLayoutVars>
      </dgm:prSet>
      <dgm:spPr/>
    </dgm:pt>
    <dgm:pt modelId="{CBA32EE7-3A2A-DC45-80ED-ADE2A473BB8D}" type="pres">
      <dgm:prSet presAssocID="{ED44E6B1-AB73-014B-9BA9-8EA9F0CDBBCE}" presName="rootComposite1" presStyleCnt="0"/>
      <dgm:spPr/>
    </dgm:pt>
    <dgm:pt modelId="{16AA9619-8027-7448-9B5F-F09BB7415BBC}" type="pres">
      <dgm:prSet presAssocID="{ED44E6B1-AB73-014B-9BA9-8EA9F0CDBBCE}" presName="rootText1" presStyleLbl="alignAcc1" presStyleIdx="0" presStyleCnt="0" custLinFactY="-53283" custLinFactNeighborX="34095" custLinFactNeighborY="-100000">
        <dgm:presLayoutVars>
          <dgm:chPref val="3"/>
        </dgm:presLayoutVars>
      </dgm:prSet>
      <dgm:spPr/>
    </dgm:pt>
    <dgm:pt modelId="{C635BD94-BBC8-0844-832C-568926F9C5F1}" type="pres">
      <dgm:prSet presAssocID="{ED44E6B1-AB73-014B-9BA9-8EA9F0CDBBCE}" presName="topArc1" presStyleLbl="parChTrans1D1" presStyleIdx="0" presStyleCnt="12"/>
      <dgm:spPr/>
    </dgm:pt>
    <dgm:pt modelId="{C4B7E8DB-561B-F143-84E1-98A605156ABF}" type="pres">
      <dgm:prSet presAssocID="{ED44E6B1-AB73-014B-9BA9-8EA9F0CDBBCE}" presName="bottomArc1" presStyleLbl="parChTrans1D1" presStyleIdx="1" presStyleCnt="12"/>
      <dgm:spPr/>
    </dgm:pt>
    <dgm:pt modelId="{21939A10-52C2-D04E-9C99-0369DDB0F683}" type="pres">
      <dgm:prSet presAssocID="{ED44E6B1-AB73-014B-9BA9-8EA9F0CDBBCE}" presName="topConnNode1" presStyleLbl="node1" presStyleIdx="0" presStyleCnt="0"/>
      <dgm:spPr/>
    </dgm:pt>
    <dgm:pt modelId="{46970119-35B6-9944-B7EB-261AC2AB0635}" type="pres">
      <dgm:prSet presAssocID="{ED44E6B1-AB73-014B-9BA9-8EA9F0CDBBCE}" presName="hierChild2" presStyleCnt="0"/>
      <dgm:spPr/>
    </dgm:pt>
    <dgm:pt modelId="{07380D7F-603E-C543-8441-51E95CC4AA49}" type="pres">
      <dgm:prSet presAssocID="{DB6768E8-ED1C-8146-810C-557BD9449728}" presName="Name28" presStyleLbl="parChTrans1D2" presStyleIdx="0" presStyleCnt="4"/>
      <dgm:spPr/>
    </dgm:pt>
    <dgm:pt modelId="{B205BA21-0741-0543-BFF1-401B9C47BC3A}" type="pres">
      <dgm:prSet presAssocID="{791E7BBF-A474-C84F-8530-EC158198FB4B}" presName="hierRoot2" presStyleCnt="0">
        <dgm:presLayoutVars>
          <dgm:hierBranch val="init"/>
        </dgm:presLayoutVars>
      </dgm:prSet>
      <dgm:spPr/>
    </dgm:pt>
    <dgm:pt modelId="{0C09EDD9-9A86-274E-95EC-E24490E216CF}" type="pres">
      <dgm:prSet presAssocID="{791E7BBF-A474-C84F-8530-EC158198FB4B}" presName="rootComposite2" presStyleCnt="0"/>
      <dgm:spPr/>
    </dgm:pt>
    <dgm:pt modelId="{C40233D5-F58E-B242-89DF-C61FBB6BC87D}" type="pres">
      <dgm:prSet presAssocID="{791E7BBF-A474-C84F-8530-EC158198FB4B}" presName="rootText2" presStyleLbl="alignAcc1" presStyleIdx="0" presStyleCnt="0">
        <dgm:presLayoutVars>
          <dgm:chPref val="3"/>
        </dgm:presLayoutVars>
      </dgm:prSet>
      <dgm:spPr/>
    </dgm:pt>
    <dgm:pt modelId="{AA5AAF57-EAF1-774F-BAB8-C892BD7BAE4F}" type="pres">
      <dgm:prSet presAssocID="{791E7BBF-A474-C84F-8530-EC158198FB4B}" presName="topArc2" presStyleLbl="parChTrans1D1" presStyleIdx="2" presStyleCnt="12"/>
      <dgm:spPr/>
    </dgm:pt>
    <dgm:pt modelId="{7B2BCC02-4250-454A-A287-60E9E9DD300E}" type="pres">
      <dgm:prSet presAssocID="{791E7BBF-A474-C84F-8530-EC158198FB4B}" presName="bottomArc2" presStyleLbl="parChTrans1D1" presStyleIdx="3" presStyleCnt="12"/>
      <dgm:spPr/>
    </dgm:pt>
    <dgm:pt modelId="{6F81D900-5EA8-2747-9628-521022CDA5F6}" type="pres">
      <dgm:prSet presAssocID="{791E7BBF-A474-C84F-8530-EC158198FB4B}" presName="topConnNode2" presStyleLbl="node2" presStyleIdx="0" presStyleCnt="0"/>
      <dgm:spPr/>
    </dgm:pt>
    <dgm:pt modelId="{379B7A03-6F16-D643-9016-23B5507512B9}" type="pres">
      <dgm:prSet presAssocID="{791E7BBF-A474-C84F-8530-EC158198FB4B}" presName="hierChild4" presStyleCnt="0"/>
      <dgm:spPr/>
    </dgm:pt>
    <dgm:pt modelId="{F820587D-909E-034B-A88A-13F68972075E}" type="pres">
      <dgm:prSet presAssocID="{791E7BBF-A474-C84F-8530-EC158198FB4B}" presName="hierChild5" presStyleCnt="0"/>
      <dgm:spPr/>
    </dgm:pt>
    <dgm:pt modelId="{89F8B648-4FAE-6646-9B18-11F51BF6DFD4}" type="pres">
      <dgm:prSet presAssocID="{ED44E6B1-AB73-014B-9BA9-8EA9F0CDBBCE}" presName="hierChild3" presStyleCnt="0"/>
      <dgm:spPr/>
    </dgm:pt>
    <dgm:pt modelId="{5E75E796-C125-454C-A36D-C47EBEBDD1E8}" type="pres">
      <dgm:prSet presAssocID="{9A379C43-F480-D547-8897-8A0D16C011BB}" presName="hierRoot1" presStyleCnt="0">
        <dgm:presLayoutVars>
          <dgm:hierBranch val="init"/>
        </dgm:presLayoutVars>
      </dgm:prSet>
      <dgm:spPr/>
    </dgm:pt>
    <dgm:pt modelId="{0F926550-4010-D548-A931-8402A2197847}" type="pres">
      <dgm:prSet presAssocID="{9A379C43-F480-D547-8897-8A0D16C011BB}" presName="rootComposite1" presStyleCnt="0"/>
      <dgm:spPr/>
    </dgm:pt>
    <dgm:pt modelId="{4C7DDC2B-0DD3-8646-ABF6-1DD4C6614F24}" type="pres">
      <dgm:prSet presAssocID="{9A379C43-F480-D547-8897-8A0D16C011BB}" presName="rootText1" presStyleLbl="alignAcc1" presStyleIdx="0" presStyleCnt="0" custLinFactY="-83939" custLinFactNeighborX="-11709" custLinFactNeighborY="-100000">
        <dgm:presLayoutVars>
          <dgm:chPref val="3"/>
        </dgm:presLayoutVars>
      </dgm:prSet>
      <dgm:spPr/>
    </dgm:pt>
    <dgm:pt modelId="{F5E0785F-C178-3141-8560-05280FCC02F2}" type="pres">
      <dgm:prSet presAssocID="{9A379C43-F480-D547-8897-8A0D16C011BB}" presName="topArc1" presStyleLbl="parChTrans1D1" presStyleIdx="4" presStyleCnt="12"/>
      <dgm:spPr/>
    </dgm:pt>
    <dgm:pt modelId="{97B69406-47C6-A141-A08D-1D3603BC2311}" type="pres">
      <dgm:prSet presAssocID="{9A379C43-F480-D547-8897-8A0D16C011BB}" presName="bottomArc1" presStyleLbl="parChTrans1D1" presStyleIdx="5" presStyleCnt="12"/>
      <dgm:spPr/>
    </dgm:pt>
    <dgm:pt modelId="{30021C9B-C7D2-7C44-93A9-7D27F2315C2F}" type="pres">
      <dgm:prSet presAssocID="{9A379C43-F480-D547-8897-8A0D16C011BB}" presName="topConnNode1" presStyleLbl="asst0" presStyleIdx="0" presStyleCnt="0"/>
      <dgm:spPr/>
    </dgm:pt>
    <dgm:pt modelId="{74D8884F-8CD2-F843-9E15-A0D9FA684C79}" type="pres">
      <dgm:prSet presAssocID="{9A379C43-F480-D547-8897-8A0D16C011BB}" presName="hierChild2" presStyleCnt="0"/>
      <dgm:spPr/>
    </dgm:pt>
    <dgm:pt modelId="{15A11A9A-F0C6-4649-9217-5515AF013A50}" type="pres">
      <dgm:prSet presAssocID="{8C530203-C177-1840-9235-27A350689D08}" presName="Name28" presStyleLbl="parChTrans1D2" presStyleIdx="1" presStyleCnt="4"/>
      <dgm:spPr/>
    </dgm:pt>
    <dgm:pt modelId="{31870E1B-A78E-5940-92A1-21513BB0E6BF}" type="pres">
      <dgm:prSet presAssocID="{2F58A870-1856-534C-8E0A-CD4BA57E4FE5}" presName="hierRoot2" presStyleCnt="0">
        <dgm:presLayoutVars>
          <dgm:hierBranch val="init"/>
        </dgm:presLayoutVars>
      </dgm:prSet>
      <dgm:spPr/>
    </dgm:pt>
    <dgm:pt modelId="{F22A6882-7DBB-7C49-B9AE-8FB19B633704}" type="pres">
      <dgm:prSet presAssocID="{2F58A870-1856-534C-8E0A-CD4BA57E4FE5}" presName="rootComposite2" presStyleCnt="0"/>
      <dgm:spPr/>
    </dgm:pt>
    <dgm:pt modelId="{3E26C303-0E08-904E-91E0-A48082DCDF42}" type="pres">
      <dgm:prSet presAssocID="{2F58A870-1856-534C-8E0A-CD4BA57E4FE5}" presName="rootText2" presStyleLbl="alignAcc1" presStyleIdx="0" presStyleCnt="0">
        <dgm:presLayoutVars>
          <dgm:chPref val="3"/>
        </dgm:presLayoutVars>
      </dgm:prSet>
      <dgm:spPr/>
    </dgm:pt>
    <dgm:pt modelId="{3A5640E4-5522-0B40-AE57-BA98A300423B}" type="pres">
      <dgm:prSet presAssocID="{2F58A870-1856-534C-8E0A-CD4BA57E4FE5}" presName="topArc2" presStyleLbl="parChTrans1D1" presStyleIdx="6" presStyleCnt="12"/>
      <dgm:spPr/>
    </dgm:pt>
    <dgm:pt modelId="{C0DDB4D9-3CCF-4F4F-8AF0-DADDABE619F9}" type="pres">
      <dgm:prSet presAssocID="{2F58A870-1856-534C-8E0A-CD4BA57E4FE5}" presName="bottomArc2" presStyleLbl="parChTrans1D1" presStyleIdx="7" presStyleCnt="12"/>
      <dgm:spPr/>
    </dgm:pt>
    <dgm:pt modelId="{8C2C6230-8858-2341-B7A0-B81F3E855DA0}" type="pres">
      <dgm:prSet presAssocID="{2F58A870-1856-534C-8E0A-CD4BA57E4FE5}" presName="topConnNode2" presStyleLbl="node2" presStyleIdx="0" presStyleCnt="0"/>
      <dgm:spPr/>
    </dgm:pt>
    <dgm:pt modelId="{8783D474-FD82-DD4A-A847-DACAD639A027}" type="pres">
      <dgm:prSet presAssocID="{2F58A870-1856-534C-8E0A-CD4BA57E4FE5}" presName="hierChild4" presStyleCnt="0"/>
      <dgm:spPr/>
    </dgm:pt>
    <dgm:pt modelId="{E52B1625-AC70-E148-951B-D780DB5DF7D4}" type="pres">
      <dgm:prSet presAssocID="{2F58A870-1856-534C-8E0A-CD4BA57E4FE5}" presName="hierChild5" presStyleCnt="0"/>
      <dgm:spPr/>
    </dgm:pt>
    <dgm:pt modelId="{A70879B7-C8CB-BF48-92C3-DBB2A4F9AE83}" type="pres">
      <dgm:prSet presAssocID="{24D40FC0-65C1-6542-B7BD-1F9E85745B53}" presName="Name28" presStyleLbl="parChTrans1D2" presStyleIdx="2" presStyleCnt="4"/>
      <dgm:spPr/>
    </dgm:pt>
    <dgm:pt modelId="{19A6394F-B4A2-234C-859C-AD478D078E24}" type="pres">
      <dgm:prSet presAssocID="{279CC453-9AE1-F54A-AA32-5A2141B93499}" presName="hierRoot2" presStyleCnt="0">
        <dgm:presLayoutVars>
          <dgm:hierBranch val="init"/>
        </dgm:presLayoutVars>
      </dgm:prSet>
      <dgm:spPr/>
    </dgm:pt>
    <dgm:pt modelId="{CD281404-1240-2147-B480-E973D68BD0C3}" type="pres">
      <dgm:prSet presAssocID="{279CC453-9AE1-F54A-AA32-5A2141B93499}" presName="rootComposite2" presStyleCnt="0"/>
      <dgm:spPr/>
    </dgm:pt>
    <dgm:pt modelId="{4825EBD1-E01A-D749-819F-6D46FBEB8AC3}" type="pres">
      <dgm:prSet presAssocID="{279CC453-9AE1-F54A-AA32-5A2141B93499}" presName="rootText2" presStyleLbl="alignAcc1" presStyleIdx="0" presStyleCnt="0">
        <dgm:presLayoutVars>
          <dgm:chPref val="3"/>
        </dgm:presLayoutVars>
      </dgm:prSet>
      <dgm:spPr/>
    </dgm:pt>
    <dgm:pt modelId="{1EA665B7-768E-1F4F-B9FC-D368EB114D8E}" type="pres">
      <dgm:prSet presAssocID="{279CC453-9AE1-F54A-AA32-5A2141B93499}" presName="topArc2" presStyleLbl="parChTrans1D1" presStyleIdx="8" presStyleCnt="12"/>
      <dgm:spPr/>
    </dgm:pt>
    <dgm:pt modelId="{2A0FFB8A-B43A-8048-B165-3BE51FE548B4}" type="pres">
      <dgm:prSet presAssocID="{279CC453-9AE1-F54A-AA32-5A2141B93499}" presName="bottomArc2" presStyleLbl="parChTrans1D1" presStyleIdx="9" presStyleCnt="12"/>
      <dgm:spPr/>
    </dgm:pt>
    <dgm:pt modelId="{33856ABD-FE89-0A47-8127-DEB52D7BDD06}" type="pres">
      <dgm:prSet presAssocID="{279CC453-9AE1-F54A-AA32-5A2141B93499}" presName="topConnNode2" presStyleLbl="node2" presStyleIdx="0" presStyleCnt="0"/>
      <dgm:spPr/>
    </dgm:pt>
    <dgm:pt modelId="{8092BCE0-B509-7343-8962-8D88585B5F60}" type="pres">
      <dgm:prSet presAssocID="{279CC453-9AE1-F54A-AA32-5A2141B93499}" presName="hierChild4" presStyleCnt="0"/>
      <dgm:spPr/>
    </dgm:pt>
    <dgm:pt modelId="{06611A66-D228-014B-98F0-393DFF997768}" type="pres">
      <dgm:prSet presAssocID="{279CC453-9AE1-F54A-AA32-5A2141B93499}" presName="hierChild5" presStyleCnt="0"/>
      <dgm:spPr/>
    </dgm:pt>
    <dgm:pt modelId="{997BF230-F5A4-5044-BAC7-E6DCAE903C53}" type="pres">
      <dgm:prSet presAssocID="{FF86A46D-C192-3442-B397-F6F7AE4722DE}" presName="Name28" presStyleLbl="parChTrans1D2" presStyleIdx="3" presStyleCnt="4"/>
      <dgm:spPr/>
    </dgm:pt>
    <dgm:pt modelId="{39B2E56A-6B03-564B-B214-E992776852F5}" type="pres">
      <dgm:prSet presAssocID="{C5D5A2FA-259A-434A-996B-FE244BBEAA83}" presName="hierRoot2" presStyleCnt="0">
        <dgm:presLayoutVars>
          <dgm:hierBranch val="init"/>
        </dgm:presLayoutVars>
      </dgm:prSet>
      <dgm:spPr/>
    </dgm:pt>
    <dgm:pt modelId="{1F28EE29-1FBA-F949-9559-A13099341C02}" type="pres">
      <dgm:prSet presAssocID="{C5D5A2FA-259A-434A-996B-FE244BBEAA83}" presName="rootComposite2" presStyleCnt="0"/>
      <dgm:spPr/>
    </dgm:pt>
    <dgm:pt modelId="{230459C3-E4CC-E644-9121-0B365E27905C}" type="pres">
      <dgm:prSet presAssocID="{C5D5A2FA-259A-434A-996B-FE244BBEAA83}" presName="rootText2" presStyleLbl="alignAcc1" presStyleIdx="0" presStyleCnt="0">
        <dgm:presLayoutVars>
          <dgm:chPref val="3"/>
        </dgm:presLayoutVars>
      </dgm:prSet>
      <dgm:spPr/>
    </dgm:pt>
    <dgm:pt modelId="{7530FDAC-8880-1344-8BD5-65952AAC983F}" type="pres">
      <dgm:prSet presAssocID="{C5D5A2FA-259A-434A-996B-FE244BBEAA83}" presName="topArc2" presStyleLbl="parChTrans1D1" presStyleIdx="10" presStyleCnt="12"/>
      <dgm:spPr/>
    </dgm:pt>
    <dgm:pt modelId="{6CA74667-9235-6048-A814-13C0C21D101B}" type="pres">
      <dgm:prSet presAssocID="{C5D5A2FA-259A-434A-996B-FE244BBEAA83}" presName="bottomArc2" presStyleLbl="parChTrans1D1" presStyleIdx="11" presStyleCnt="12"/>
      <dgm:spPr/>
    </dgm:pt>
    <dgm:pt modelId="{E9B6678D-6252-0941-AA07-E10EA0D28DB2}" type="pres">
      <dgm:prSet presAssocID="{C5D5A2FA-259A-434A-996B-FE244BBEAA83}" presName="topConnNode2" presStyleLbl="node2" presStyleIdx="0" presStyleCnt="0"/>
      <dgm:spPr/>
    </dgm:pt>
    <dgm:pt modelId="{7EAC5D69-567E-1B43-ABCE-38854EBEA9BA}" type="pres">
      <dgm:prSet presAssocID="{C5D5A2FA-259A-434A-996B-FE244BBEAA83}" presName="hierChild4" presStyleCnt="0"/>
      <dgm:spPr/>
    </dgm:pt>
    <dgm:pt modelId="{72D18CDB-EED9-DE4A-BE65-5DBDA1F86C9C}" type="pres">
      <dgm:prSet presAssocID="{C5D5A2FA-259A-434A-996B-FE244BBEAA83}" presName="hierChild5" presStyleCnt="0"/>
      <dgm:spPr/>
    </dgm:pt>
    <dgm:pt modelId="{73E022C2-5D1D-294B-B270-2AAF49E38F69}" type="pres">
      <dgm:prSet presAssocID="{9A379C43-F480-D547-8897-8A0D16C011BB}" presName="hierChild3" presStyleCnt="0"/>
      <dgm:spPr/>
    </dgm:pt>
  </dgm:ptLst>
  <dgm:cxnLst>
    <dgm:cxn modelId="{9798C804-6152-7543-B3F3-757B04174F5F}" type="presOf" srcId="{279CC453-9AE1-F54A-AA32-5A2141B93499}" destId="{33856ABD-FE89-0A47-8127-DEB52D7BDD06}" srcOrd="1" destOrd="0" presId="urn:microsoft.com/office/officeart/2008/layout/HalfCircleOrganizationChart"/>
    <dgm:cxn modelId="{A23D1D19-66AC-0043-B014-B4D06C605FBC}" type="presOf" srcId="{9A379C43-F480-D547-8897-8A0D16C011BB}" destId="{30021C9B-C7D2-7C44-93A9-7D27F2315C2F}" srcOrd="1" destOrd="0" presId="urn:microsoft.com/office/officeart/2008/layout/HalfCircleOrganizationChart"/>
    <dgm:cxn modelId="{CFE0F819-876E-E642-8C0D-45D40F4A60F0}" type="presOf" srcId="{791E7BBF-A474-C84F-8530-EC158198FB4B}" destId="{6F81D900-5EA8-2747-9628-521022CDA5F6}" srcOrd="1" destOrd="0" presId="urn:microsoft.com/office/officeart/2008/layout/HalfCircleOrganizationChart"/>
    <dgm:cxn modelId="{414CE71C-BEDD-9E4A-A119-4E7E047DD79D}" srcId="{9A379C43-F480-D547-8897-8A0D16C011BB}" destId="{279CC453-9AE1-F54A-AA32-5A2141B93499}" srcOrd="1" destOrd="0" parTransId="{24D40FC0-65C1-6542-B7BD-1F9E85745B53}" sibTransId="{57E78266-6916-A94C-B514-746D4BCADFEE}"/>
    <dgm:cxn modelId="{DEC00026-B136-2F4B-956B-BE61C4146FDE}" type="presOf" srcId="{8C530203-C177-1840-9235-27A350689D08}" destId="{15A11A9A-F0C6-4649-9217-5515AF013A50}" srcOrd="0" destOrd="0" presId="urn:microsoft.com/office/officeart/2008/layout/HalfCircleOrganizationChart"/>
    <dgm:cxn modelId="{919D9530-2485-3346-8188-CAE35617E7F3}" type="presOf" srcId="{791E7BBF-A474-C84F-8530-EC158198FB4B}" destId="{C40233D5-F58E-B242-89DF-C61FBB6BC87D}" srcOrd="0" destOrd="0" presId="urn:microsoft.com/office/officeart/2008/layout/HalfCircleOrganizationChart"/>
    <dgm:cxn modelId="{9AD6CE32-FCA3-3840-A20D-99B831A54E92}" type="presOf" srcId="{C5D5A2FA-259A-434A-996B-FE244BBEAA83}" destId="{230459C3-E4CC-E644-9121-0B365E27905C}" srcOrd="0" destOrd="0" presId="urn:microsoft.com/office/officeart/2008/layout/HalfCircleOrganizationChart"/>
    <dgm:cxn modelId="{9309A93B-656F-034F-841A-7077506F6008}" type="presOf" srcId="{2F58A870-1856-534C-8E0A-CD4BA57E4FE5}" destId="{3E26C303-0E08-904E-91E0-A48082DCDF42}" srcOrd="0" destOrd="0" presId="urn:microsoft.com/office/officeart/2008/layout/HalfCircleOrganizationChart"/>
    <dgm:cxn modelId="{7D4DE449-908A-EC47-AE4B-D013950BB7A0}" type="presOf" srcId="{DB6768E8-ED1C-8146-810C-557BD9449728}" destId="{07380D7F-603E-C543-8441-51E95CC4AA49}" srcOrd="0" destOrd="0" presId="urn:microsoft.com/office/officeart/2008/layout/HalfCircleOrganizationChart"/>
    <dgm:cxn modelId="{3F65906C-3541-D047-95AE-094CBDE676F6}" srcId="{9A379C43-F480-D547-8897-8A0D16C011BB}" destId="{2F58A870-1856-534C-8E0A-CD4BA57E4FE5}" srcOrd="0" destOrd="0" parTransId="{8C530203-C177-1840-9235-27A350689D08}" sibTransId="{C9124FB4-2D4D-7C4A-86D4-22D21526164F}"/>
    <dgm:cxn modelId="{91AFFE79-2241-1B4C-A638-DC9640CBCAA5}" type="presOf" srcId="{3F14E35D-A4F9-C64E-BA63-F79BD3E30231}" destId="{71E2F7B3-6092-BC42-9E14-ED1EC4724099}" srcOrd="0" destOrd="0" presId="urn:microsoft.com/office/officeart/2008/layout/HalfCircleOrganizationChart"/>
    <dgm:cxn modelId="{21B5A087-3DCF-B04E-BB79-BA1FE91FC2E0}" srcId="{3F14E35D-A4F9-C64E-BA63-F79BD3E30231}" destId="{ED44E6B1-AB73-014B-9BA9-8EA9F0CDBBCE}" srcOrd="0" destOrd="0" parTransId="{27D6FFBF-DD44-C547-9F56-8A5E4EB28996}" sibTransId="{B52CD110-2EB2-7C44-BF74-FC435482F6ED}"/>
    <dgm:cxn modelId="{BD20F088-11D6-0C46-A898-D9A1DF2F82B9}" srcId="{3F14E35D-A4F9-C64E-BA63-F79BD3E30231}" destId="{9A379C43-F480-D547-8897-8A0D16C011BB}" srcOrd="1" destOrd="0" parTransId="{BF367C2A-3752-4A47-ABD3-4CF361748499}" sibTransId="{DA1111E4-DE8A-5841-81AB-1D70C7DAE75F}"/>
    <dgm:cxn modelId="{4CC6DB92-6132-B942-8EF1-97A7E6CCF549}" type="presOf" srcId="{2F58A870-1856-534C-8E0A-CD4BA57E4FE5}" destId="{8C2C6230-8858-2341-B7A0-B81F3E855DA0}" srcOrd="1" destOrd="0" presId="urn:microsoft.com/office/officeart/2008/layout/HalfCircleOrganizationChart"/>
    <dgm:cxn modelId="{620C4694-5E0B-2941-9DBA-5E6180D64BEA}" type="presOf" srcId="{ED44E6B1-AB73-014B-9BA9-8EA9F0CDBBCE}" destId="{16AA9619-8027-7448-9B5F-F09BB7415BBC}" srcOrd="0" destOrd="0" presId="urn:microsoft.com/office/officeart/2008/layout/HalfCircleOrganizationChart"/>
    <dgm:cxn modelId="{4BE9DB9B-5497-634E-9AF8-FD7F1FB53409}" type="presOf" srcId="{C5D5A2FA-259A-434A-996B-FE244BBEAA83}" destId="{E9B6678D-6252-0941-AA07-E10EA0D28DB2}" srcOrd="1" destOrd="0" presId="urn:microsoft.com/office/officeart/2008/layout/HalfCircleOrganizationChart"/>
    <dgm:cxn modelId="{3B827FA0-B284-B343-8260-82E5A1277A10}" srcId="{9A379C43-F480-D547-8897-8A0D16C011BB}" destId="{C5D5A2FA-259A-434A-996B-FE244BBEAA83}" srcOrd="2" destOrd="0" parTransId="{FF86A46D-C192-3442-B397-F6F7AE4722DE}" sibTransId="{E898B8C4-7186-5D4C-8DBA-FF247B320B7B}"/>
    <dgm:cxn modelId="{06AD1DA7-60C9-FB48-BBB9-5F6AFE37E32C}" type="presOf" srcId="{ED44E6B1-AB73-014B-9BA9-8EA9F0CDBBCE}" destId="{21939A10-52C2-D04E-9C99-0369DDB0F683}" srcOrd="1" destOrd="0" presId="urn:microsoft.com/office/officeart/2008/layout/HalfCircleOrganizationChart"/>
    <dgm:cxn modelId="{C79525B6-ACA3-114A-9DBA-B1A6F7B48C52}" type="presOf" srcId="{24D40FC0-65C1-6542-B7BD-1F9E85745B53}" destId="{A70879B7-C8CB-BF48-92C3-DBB2A4F9AE83}" srcOrd="0" destOrd="0" presId="urn:microsoft.com/office/officeart/2008/layout/HalfCircleOrganizationChart"/>
    <dgm:cxn modelId="{CA5A0FBC-B497-B241-955F-653BC2B182F5}" type="presOf" srcId="{279CC453-9AE1-F54A-AA32-5A2141B93499}" destId="{4825EBD1-E01A-D749-819F-6D46FBEB8AC3}" srcOrd="0" destOrd="0" presId="urn:microsoft.com/office/officeart/2008/layout/HalfCircleOrganizationChart"/>
    <dgm:cxn modelId="{22E00FC4-9C57-1B44-852A-DFC3E6305A7D}" type="presOf" srcId="{FF86A46D-C192-3442-B397-F6F7AE4722DE}" destId="{997BF230-F5A4-5044-BAC7-E6DCAE903C53}" srcOrd="0" destOrd="0" presId="urn:microsoft.com/office/officeart/2008/layout/HalfCircleOrganizationChart"/>
    <dgm:cxn modelId="{698231C8-11FC-F14A-BF34-DC7D08983EE9}" srcId="{ED44E6B1-AB73-014B-9BA9-8EA9F0CDBBCE}" destId="{791E7BBF-A474-C84F-8530-EC158198FB4B}" srcOrd="0" destOrd="0" parTransId="{DB6768E8-ED1C-8146-810C-557BD9449728}" sibTransId="{4B8D1154-3FE2-7543-B192-5A05803AD7EA}"/>
    <dgm:cxn modelId="{153333F6-181B-0B4F-A85B-FB7658AE0F43}" type="presOf" srcId="{9A379C43-F480-D547-8897-8A0D16C011BB}" destId="{4C7DDC2B-0DD3-8646-ABF6-1DD4C6614F24}" srcOrd="0" destOrd="0" presId="urn:microsoft.com/office/officeart/2008/layout/HalfCircleOrganizationChart"/>
    <dgm:cxn modelId="{FFA27B85-490C-F54B-B3E5-28C1375CFBBD}" type="presParOf" srcId="{71E2F7B3-6092-BC42-9E14-ED1EC4724099}" destId="{62748A67-377D-FA48-A802-B52FAF7A1F94}" srcOrd="0" destOrd="0" presId="urn:microsoft.com/office/officeart/2008/layout/HalfCircleOrganizationChart"/>
    <dgm:cxn modelId="{47737A7A-9827-0B44-9F00-23EC5B1CBBD9}" type="presParOf" srcId="{62748A67-377D-FA48-A802-B52FAF7A1F94}" destId="{CBA32EE7-3A2A-DC45-80ED-ADE2A473BB8D}" srcOrd="0" destOrd="0" presId="urn:microsoft.com/office/officeart/2008/layout/HalfCircleOrganizationChart"/>
    <dgm:cxn modelId="{03466388-5764-FF4E-9BE2-595A555FC7C6}" type="presParOf" srcId="{CBA32EE7-3A2A-DC45-80ED-ADE2A473BB8D}" destId="{16AA9619-8027-7448-9B5F-F09BB7415BBC}" srcOrd="0" destOrd="0" presId="urn:microsoft.com/office/officeart/2008/layout/HalfCircleOrganizationChart"/>
    <dgm:cxn modelId="{6AFFAE2F-B255-6C45-AA46-F8B17877756C}" type="presParOf" srcId="{CBA32EE7-3A2A-DC45-80ED-ADE2A473BB8D}" destId="{C635BD94-BBC8-0844-832C-568926F9C5F1}" srcOrd="1" destOrd="0" presId="urn:microsoft.com/office/officeart/2008/layout/HalfCircleOrganizationChart"/>
    <dgm:cxn modelId="{C4A35321-32AE-DC4A-BEF8-B1908948C04F}" type="presParOf" srcId="{CBA32EE7-3A2A-DC45-80ED-ADE2A473BB8D}" destId="{C4B7E8DB-561B-F143-84E1-98A605156ABF}" srcOrd="2" destOrd="0" presId="urn:microsoft.com/office/officeart/2008/layout/HalfCircleOrganizationChart"/>
    <dgm:cxn modelId="{E641E640-748A-1F4A-BE65-A738CA32E91C}" type="presParOf" srcId="{CBA32EE7-3A2A-DC45-80ED-ADE2A473BB8D}" destId="{21939A10-52C2-D04E-9C99-0369DDB0F683}" srcOrd="3" destOrd="0" presId="urn:microsoft.com/office/officeart/2008/layout/HalfCircleOrganizationChart"/>
    <dgm:cxn modelId="{8BB51F83-7EF9-BC41-A091-E14ACD47FA62}" type="presParOf" srcId="{62748A67-377D-FA48-A802-B52FAF7A1F94}" destId="{46970119-35B6-9944-B7EB-261AC2AB0635}" srcOrd="1" destOrd="0" presId="urn:microsoft.com/office/officeart/2008/layout/HalfCircleOrganizationChart"/>
    <dgm:cxn modelId="{7C446B86-CAE6-364F-9787-32DBFF4AD882}" type="presParOf" srcId="{46970119-35B6-9944-B7EB-261AC2AB0635}" destId="{07380D7F-603E-C543-8441-51E95CC4AA49}" srcOrd="0" destOrd="0" presId="urn:microsoft.com/office/officeart/2008/layout/HalfCircleOrganizationChart"/>
    <dgm:cxn modelId="{B4862FD3-F241-A544-A8F7-41E19CBE04DD}" type="presParOf" srcId="{46970119-35B6-9944-B7EB-261AC2AB0635}" destId="{B205BA21-0741-0543-BFF1-401B9C47BC3A}" srcOrd="1" destOrd="0" presId="urn:microsoft.com/office/officeart/2008/layout/HalfCircleOrganizationChart"/>
    <dgm:cxn modelId="{4109A56E-DC26-8B45-89D7-E71CC430FADD}" type="presParOf" srcId="{B205BA21-0741-0543-BFF1-401B9C47BC3A}" destId="{0C09EDD9-9A86-274E-95EC-E24490E216CF}" srcOrd="0" destOrd="0" presId="urn:microsoft.com/office/officeart/2008/layout/HalfCircleOrganizationChart"/>
    <dgm:cxn modelId="{45404ACA-5347-2144-888A-06EB16072355}" type="presParOf" srcId="{0C09EDD9-9A86-274E-95EC-E24490E216CF}" destId="{C40233D5-F58E-B242-89DF-C61FBB6BC87D}" srcOrd="0" destOrd="0" presId="urn:microsoft.com/office/officeart/2008/layout/HalfCircleOrganizationChart"/>
    <dgm:cxn modelId="{E7D48C9A-4BFA-574B-8AC5-6C4A87FFA09F}" type="presParOf" srcId="{0C09EDD9-9A86-274E-95EC-E24490E216CF}" destId="{AA5AAF57-EAF1-774F-BAB8-C892BD7BAE4F}" srcOrd="1" destOrd="0" presId="urn:microsoft.com/office/officeart/2008/layout/HalfCircleOrganizationChart"/>
    <dgm:cxn modelId="{BD3ADB6C-8225-2943-B772-59302A907363}" type="presParOf" srcId="{0C09EDD9-9A86-274E-95EC-E24490E216CF}" destId="{7B2BCC02-4250-454A-A287-60E9E9DD300E}" srcOrd="2" destOrd="0" presId="urn:microsoft.com/office/officeart/2008/layout/HalfCircleOrganizationChart"/>
    <dgm:cxn modelId="{5ACF06B8-2C9A-D84C-A25C-5568FE021F23}" type="presParOf" srcId="{0C09EDD9-9A86-274E-95EC-E24490E216CF}" destId="{6F81D900-5EA8-2747-9628-521022CDA5F6}" srcOrd="3" destOrd="0" presId="urn:microsoft.com/office/officeart/2008/layout/HalfCircleOrganizationChart"/>
    <dgm:cxn modelId="{C6D974D8-CEFC-B44A-BBBF-8ED8750A5E7F}" type="presParOf" srcId="{B205BA21-0741-0543-BFF1-401B9C47BC3A}" destId="{379B7A03-6F16-D643-9016-23B5507512B9}" srcOrd="1" destOrd="0" presId="urn:microsoft.com/office/officeart/2008/layout/HalfCircleOrganizationChart"/>
    <dgm:cxn modelId="{05E1F639-7390-934B-8A97-D4520E4E998B}" type="presParOf" srcId="{B205BA21-0741-0543-BFF1-401B9C47BC3A}" destId="{F820587D-909E-034B-A88A-13F68972075E}" srcOrd="2" destOrd="0" presId="urn:microsoft.com/office/officeart/2008/layout/HalfCircleOrganizationChart"/>
    <dgm:cxn modelId="{7316306B-B0C1-704F-B0BC-37B5D9213CDE}" type="presParOf" srcId="{62748A67-377D-FA48-A802-B52FAF7A1F94}" destId="{89F8B648-4FAE-6646-9B18-11F51BF6DFD4}" srcOrd="2" destOrd="0" presId="urn:microsoft.com/office/officeart/2008/layout/HalfCircleOrganizationChart"/>
    <dgm:cxn modelId="{DF5C8E3D-0088-C942-A198-4CA429FCD03D}" type="presParOf" srcId="{71E2F7B3-6092-BC42-9E14-ED1EC4724099}" destId="{5E75E796-C125-454C-A36D-C47EBEBDD1E8}" srcOrd="1" destOrd="0" presId="urn:microsoft.com/office/officeart/2008/layout/HalfCircleOrganizationChart"/>
    <dgm:cxn modelId="{242C3889-9C03-E24A-A31F-8C4FF5A72F20}" type="presParOf" srcId="{5E75E796-C125-454C-A36D-C47EBEBDD1E8}" destId="{0F926550-4010-D548-A931-8402A2197847}" srcOrd="0" destOrd="0" presId="urn:microsoft.com/office/officeart/2008/layout/HalfCircleOrganizationChart"/>
    <dgm:cxn modelId="{5B219AFB-0E37-1A4E-99FF-3681057E73BC}" type="presParOf" srcId="{0F926550-4010-D548-A931-8402A2197847}" destId="{4C7DDC2B-0DD3-8646-ABF6-1DD4C6614F24}" srcOrd="0" destOrd="0" presId="urn:microsoft.com/office/officeart/2008/layout/HalfCircleOrganizationChart"/>
    <dgm:cxn modelId="{39E3C9BA-33F9-5E4E-A303-0872C8CE45C6}" type="presParOf" srcId="{0F926550-4010-D548-A931-8402A2197847}" destId="{F5E0785F-C178-3141-8560-05280FCC02F2}" srcOrd="1" destOrd="0" presId="urn:microsoft.com/office/officeart/2008/layout/HalfCircleOrganizationChart"/>
    <dgm:cxn modelId="{9D6FFCA8-3C63-E344-97D3-900E8EB0C25A}" type="presParOf" srcId="{0F926550-4010-D548-A931-8402A2197847}" destId="{97B69406-47C6-A141-A08D-1D3603BC2311}" srcOrd="2" destOrd="0" presId="urn:microsoft.com/office/officeart/2008/layout/HalfCircleOrganizationChart"/>
    <dgm:cxn modelId="{5A81BC22-6D12-B547-9FE2-64CCFDA3E4C7}" type="presParOf" srcId="{0F926550-4010-D548-A931-8402A2197847}" destId="{30021C9B-C7D2-7C44-93A9-7D27F2315C2F}" srcOrd="3" destOrd="0" presId="urn:microsoft.com/office/officeart/2008/layout/HalfCircleOrganizationChart"/>
    <dgm:cxn modelId="{AD7163E0-715F-4245-A6F7-05221F84B08E}" type="presParOf" srcId="{5E75E796-C125-454C-A36D-C47EBEBDD1E8}" destId="{74D8884F-8CD2-F843-9E15-A0D9FA684C79}" srcOrd="1" destOrd="0" presId="urn:microsoft.com/office/officeart/2008/layout/HalfCircleOrganizationChart"/>
    <dgm:cxn modelId="{40B5CE4E-8432-F840-8FE7-92B8D5E8D307}" type="presParOf" srcId="{74D8884F-8CD2-F843-9E15-A0D9FA684C79}" destId="{15A11A9A-F0C6-4649-9217-5515AF013A50}" srcOrd="0" destOrd="0" presId="urn:microsoft.com/office/officeart/2008/layout/HalfCircleOrganizationChart"/>
    <dgm:cxn modelId="{E0786356-31CE-C449-92F2-1D6503B26BB6}" type="presParOf" srcId="{74D8884F-8CD2-F843-9E15-A0D9FA684C79}" destId="{31870E1B-A78E-5940-92A1-21513BB0E6BF}" srcOrd="1" destOrd="0" presId="urn:microsoft.com/office/officeart/2008/layout/HalfCircleOrganizationChart"/>
    <dgm:cxn modelId="{C46BCD4C-0F12-4247-B4A4-9046ADA2EC14}" type="presParOf" srcId="{31870E1B-A78E-5940-92A1-21513BB0E6BF}" destId="{F22A6882-7DBB-7C49-B9AE-8FB19B633704}" srcOrd="0" destOrd="0" presId="urn:microsoft.com/office/officeart/2008/layout/HalfCircleOrganizationChart"/>
    <dgm:cxn modelId="{722CF83B-D3C0-1341-BA84-73E382BD0FFC}" type="presParOf" srcId="{F22A6882-7DBB-7C49-B9AE-8FB19B633704}" destId="{3E26C303-0E08-904E-91E0-A48082DCDF42}" srcOrd="0" destOrd="0" presId="urn:microsoft.com/office/officeart/2008/layout/HalfCircleOrganizationChart"/>
    <dgm:cxn modelId="{223E3D0D-6473-634D-A8DB-98CFBC54482B}" type="presParOf" srcId="{F22A6882-7DBB-7C49-B9AE-8FB19B633704}" destId="{3A5640E4-5522-0B40-AE57-BA98A300423B}" srcOrd="1" destOrd="0" presId="urn:microsoft.com/office/officeart/2008/layout/HalfCircleOrganizationChart"/>
    <dgm:cxn modelId="{1FA1FE11-DADE-144C-9DA2-807F37BC01B6}" type="presParOf" srcId="{F22A6882-7DBB-7C49-B9AE-8FB19B633704}" destId="{C0DDB4D9-3CCF-4F4F-8AF0-DADDABE619F9}" srcOrd="2" destOrd="0" presId="urn:microsoft.com/office/officeart/2008/layout/HalfCircleOrganizationChart"/>
    <dgm:cxn modelId="{E1A48008-CBB4-BC46-8E6A-1D4802C1A833}" type="presParOf" srcId="{F22A6882-7DBB-7C49-B9AE-8FB19B633704}" destId="{8C2C6230-8858-2341-B7A0-B81F3E855DA0}" srcOrd="3" destOrd="0" presId="urn:microsoft.com/office/officeart/2008/layout/HalfCircleOrganizationChart"/>
    <dgm:cxn modelId="{7BB808C0-F727-7249-806B-E8EB1E6A53C6}" type="presParOf" srcId="{31870E1B-A78E-5940-92A1-21513BB0E6BF}" destId="{8783D474-FD82-DD4A-A847-DACAD639A027}" srcOrd="1" destOrd="0" presId="urn:microsoft.com/office/officeart/2008/layout/HalfCircleOrganizationChart"/>
    <dgm:cxn modelId="{9336CED8-274A-DD41-BFE5-909267889CB8}" type="presParOf" srcId="{31870E1B-A78E-5940-92A1-21513BB0E6BF}" destId="{E52B1625-AC70-E148-951B-D780DB5DF7D4}" srcOrd="2" destOrd="0" presId="urn:microsoft.com/office/officeart/2008/layout/HalfCircleOrganizationChart"/>
    <dgm:cxn modelId="{D8130D76-B93A-2845-BBBA-8E81384AD5F3}" type="presParOf" srcId="{74D8884F-8CD2-F843-9E15-A0D9FA684C79}" destId="{A70879B7-C8CB-BF48-92C3-DBB2A4F9AE83}" srcOrd="2" destOrd="0" presId="urn:microsoft.com/office/officeart/2008/layout/HalfCircleOrganizationChart"/>
    <dgm:cxn modelId="{C745355C-726C-FB4B-9795-55FAA353FE5A}" type="presParOf" srcId="{74D8884F-8CD2-F843-9E15-A0D9FA684C79}" destId="{19A6394F-B4A2-234C-859C-AD478D078E24}" srcOrd="3" destOrd="0" presId="urn:microsoft.com/office/officeart/2008/layout/HalfCircleOrganizationChart"/>
    <dgm:cxn modelId="{6DA6EBF2-E3E7-714E-A478-8D745007EE97}" type="presParOf" srcId="{19A6394F-B4A2-234C-859C-AD478D078E24}" destId="{CD281404-1240-2147-B480-E973D68BD0C3}" srcOrd="0" destOrd="0" presId="urn:microsoft.com/office/officeart/2008/layout/HalfCircleOrganizationChart"/>
    <dgm:cxn modelId="{81232278-E27C-B949-A783-E4221FABA711}" type="presParOf" srcId="{CD281404-1240-2147-B480-E973D68BD0C3}" destId="{4825EBD1-E01A-D749-819F-6D46FBEB8AC3}" srcOrd="0" destOrd="0" presId="urn:microsoft.com/office/officeart/2008/layout/HalfCircleOrganizationChart"/>
    <dgm:cxn modelId="{C977CD46-4442-2444-9946-3BAEB8510BB1}" type="presParOf" srcId="{CD281404-1240-2147-B480-E973D68BD0C3}" destId="{1EA665B7-768E-1F4F-B9FC-D368EB114D8E}" srcOrd="1" destOrd="0" presId="urn:microsoft.com/office/officeart/2008/layout/HalfCircleOrganizationChart"/>
    <dgm:cxn modelId="{FA75DCD4-EF18-1A4D-AB0E-241E06F763B0}" type="presParOf" srcId="{CD281404-1240-2147-B480-E973D68BD0C3}" destId="{2A0FFB8A-B43A-8048-B165-3BE51FE548B4}" srcOrd="2" destOrd="0" presId="urn:microsoft.com/office/officeart/2008/layout/HalfCircleOrganizationChart"/>
    <dgm:cxn modelId="{A0ED027F-39AC-F244-9405-4856B4A1D522}" type="presParOf" srcId="{CD281404-1240-2147-B480-E973D68BD0C3}" destId="{33856ABD-FE89-0A47-8127-DEB52D7BDD06}" srcOrd="3" destOrd="0" presId="urn:microsoft.com/office/officeart/2008/layout/HalfCircleOrganizationChart"/>
    <dgm:cxn modelId="{26919505-1B38-FE46-BBE7-60491C676BF3}" type="presParOf" srcId="{19A6394F-B4A2-234C-859C-AD478D078E24}" destId="{8092BCE0-B509-7343-8962-8D88585B5F60}" srcOrd="1" destOrd="0" presId="urn:microsoft.com/office/officeart/2008/layout/HalfCircleOrganizationChart"/>
    <dgm:cxn modelId="{A9C6A9EC-39B5-C641-B37B-5E81BCA27E26}" type="presParOf" srcId="{19A6394F-B4A2-234C-859C-AD478D078E24}" destId="{06611A66-D228-014B-98F0-393DFF997768}" srcOrd="2" destOrd="0" presId="urn:microsoft.com/office/officeart/2008/layout/HalfCircleOrganizationChart"/>
    <dgm:cxn modelId="{38A04069-CD83-AB41-BF5D-74343F2D7815}" type="presParOf" srcId="{74D8884F-8CD2-F843-9E15-A0D9FA684C79}" destId="{997BF230-F5A4-5044-BAC7-E6DCAE903C53}" srcOrd="4" destOrd="0" presId="urn:microsoft.com/office/officeart/2008/layout/HalfCircleOrganizationChart"/>
    <dgm:cxn modelId="{4CC70CBB-D195-BF47-A1D4-FEA09DD42BFF}" type="presParOf" srcId="{74D8884F-8CD2-F843-9E15-A0D9FA684C79}" destId="{39B2E56A-6B03-564B-B214-E992776852F5}" srcOrd="5" destOrd="0" presId="urn:microsoft.com/office/officeart/2008/layout/HalfCircleOrganizationChart"/>
    <dgm:cxn modelId="{D11333CA-EDEF-CD4D-9CF4-853852D03550}" type="presParOf" srcId="{39B2E56A-6B03-564B-B214-E992776852F5}" destId="{1F28EE29-1FBA-F949-9559-A13099341C02}" srcOrd="0" destOrd="0" presId="urn:microsoft.com/office/officeart/2008/layout/HalfCircleOrganizationChart"/>
    <dgm:cxn modelId="{2E0D5678-13D6-4C41-A439-252EFC6628AB}" type="presParOf" srcId="{1F28EE29-1FBA-F949-9559-A13099341C02}" destId="{230459C3-E4CC-E644-9121-0B365E27905C}" srcOrd="0" destOrd="0" presId="urn:microsoft.com/office/officeart/2008/layout/HalfCircleOrganizationChart"/>
    <dgm:cxn modelId="{4B42B031-00FB-DA45-9B1E-E53233224B77}" type="presParOf" srcId="{1F28EE29-1FBA-F949-9559-A13099341C02}" destId="{7530FDAC-8880-1344-8BD5-65952AAC983F}" srcOrd="1" destOrd="0" presId="urn:microsoft.com/office/officeart/2008/layout/HalfCircleOrganizationChart"/>
    <dgm:cxn modelId="{A8583F4E-D6F2-194C-91C6-699B44C6FB12}" type="presParOf" srcId="{1F28EE29-1FBA-F949-9559-A13099341C02}" destId="{6CA74667-9235-6048-A814-13C0C21D101B}" srcOrd="2" destOrd="0" presId="urn:microsoft.com/office/officeart/2008/layout/HalfCircleOrganizationChart"/>
    <dgm:cxn modelId="{9F8366A2-8874-1D4B-A38C-1038D0297D1B}" type="presParOf" srcId="{1F28EE29-1FBA-F949-9559-A13099341C02}" destId="{E9B6678D-6252-0941-AA07-E10EA0D28DB2}" srcOrd="3" destOrd="0" presId="urn:microsoft.com/office/officeart/2008/layout/HalfCircleOrganizationChart"/>
    <dgm:cxn modelId="{901EE419-1FC6-EC41-A256-6D3C25F3CB57}" type="presParOf" srcId="{39B2E56A-6B03-564B-B214-E992776852F5}" destId="{7EAC5D69-567E-1B43-ABCE-38854EBEA9BA}" srcOrd="1" destOrd="0" presId="urn:microsoft.com/office/officeart/2008/layout/HalfCircleOrganizationChart"/>
    <dgm:cxn modelId="{B98403DD-6F90-4D48-BD41-9AA18741C444}" type="presParOf" srcId="{39B2E56A-6B03-564B-B214-E992776852F5}" destId="{72D18CDB-EED9-DE4A-BE65-5DBDA1F86C9C}" srcOrd="2" destOrd="0" presId="urn:microsoft.com/office/officeart/2008/layout/HalfCircleOrganizationChart"/>
    <dgm:cxn modelId="{7990EBA6-3254-6046-A6B5-1805DF0E0AE5}" type="presParOf" srcId="{5E75E796-C125-454C-A36D-C47EBEBDD1E8}" destId="{73E022C2-5D1D-294B-B270-2AAF49E38F69}" srcOrd="2" destOrd="0" presId="urn:microsoft.com/office/officeart/2008/layout/HalfCircle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14E35D-A4F9-C64E-BA63-F79BD3E30231}" type="doc">
      <dgm:prSet loTypeId="urn:microsoft.com/office/officeart/2008/layout/HalfCircleOrganizationChart" loCatId="" qsTypeId="urn:microsoft.com/office/officeart/2005/8/quickstyle/simple4" qsCatId="simple" csTypeId="urn:microsoft.com/office/officeart/2005/8/colors/colorful3" csCatId="colorful" phldr="1"/>
      <dgm:spPr/>
      <dgm:t>
        <a:bodyPr/>
        <a:lstStyle/>
        <a:p>
          <a:endParaRPr lang="es-ES"/>
        </a:p>
      </dgm:t>
    </dgm:pt>
    <dgm:pt modelId="{ED44E6B1-AB73-014B-9BA9-8EA9F0CDBBCE}">
      <dgm:prSet phldrT="[Texto]" custT="1"/>
      <dgm:spPr/>
      <dgm:t>
        <a:bodyPr/>
        <a:lstStyle/>
        <a:p>
          <a:r>
            <a:rPr lang="es-ES" sz="2400" b="1" dirty="0">
              <a:solidFill>
                <a:schemeClr val="tx1">
                  <a:lumMod val="75000"/>
                  <a:lumOff val="25000"/>
                </a:schemeClr>
              </a:solidFill>
              <a:latin typeface="Century Gothic"/>
              <a:cs typeface="Century Gothic"/>
            </a:rPr>
            <a:t>Fecha de finalización</a:t>
          </a:r>
        </a:p>
      </dgm:t>
    </dgm:pt>
    <dgm:pt modelId="{27D6FFBF-DD44-C547-9F56-8A5E4EB28996}" type="parTrans" cxnId="{21B5A087-3DCF-B04E-BB79-BA1FE91FC2E0}">
      <dgm:prSet/>
      <dgm:spPr/>
      <dgm:t>
        <a:bodyPr/>
        <a:lstStyle/>
        <a:p>
          <a:endParaRPr lang="es-ES" sz="3200">
            <a:solidFill>
              <a:schemeClr val="tx1">
                <a:lumMod val="75000"/>
                <a:lumOff val="25000"/>
              </a:schemeClr>
            </a:solidFill>
            <a:latin typeface="Century Gothic"/>
            <a:cs typeface="Century Gothic"/>
          </a:endParaRPr>
        </a:p>
      </dgm:t>
    </dgm:pt>
    <dgm:pt modelId="{B52CD110-2EB2-7C44-BF74-FC435482F6ED}" type="sibTrans" cxnId="{21B5A087-3DCF-B04E-BB79-BA1FE91FC2E0}">
      <dgm:prSet/>
      <dgm:spPr/>
      <dgm:t>
        <a:bodyPr/>
        <a:lstStyle/>
        <a:p>
          <a:endParaRPr lang="es-ES" sz="3200">
            <a:solidFill>
              <a:schemeClr val="tx1">
                <a:lumMod val="75000"/>
                <a:lumOff val="25000"/>
              </a:schemeClr>
            </a:solidFill>
            <a:latin typeface="Century Gothic"/>
            <a:cs typeface="Century Gothic"/>
          </a:endParaRPr>
        </a:p>
      </dgm:t>
    </dgm:pt>
    <dgm:pt modelId="{9A379C43-F480-D547-8897-8A0D16C011BB}" type="asst">
      <dgm:prSet phldrT="[Texto]" custT="1"/>
      <dgm:spPr/>
      <dgm:t>
        <a:bodyPr/>
        <a:lstStyle/>
        <a:p>
          <a:r>
            <a:rPr lang="es-ES" sz="2400" b="1" dirty="0">
              <a:solidFill>
                <a:schemeClr val="tx1">
                  <a:lumMod val="75000"/>
                  <a:lumOff val="25000"/>
                </a:schemeClr>
              </a:solidFill>
              <a:latin typeface="Century Gothic"/>
              <a:cs typeface="Century Gothic"/>
            </a:rPr>
            <a:t>Canales de recepción</a:t>
          </a:r>
        </a:p>
      </dgm:t>
    </dgm:pt>
    <dgm:pt modelId="{BF367C2A-3752-4A47-ABD3-4CF361748499}" type="parTrans" cxnId="{BD20F088-11D6-0C46-A898-D9A1DF2F82B9}">
      <dgm:prSet/>
      <dgm:spPr/>
      <dgm:t>
        <a:bodyPr/>
        <a:lstStyle/>
        <a:p>
          <a:endParaRPr lang="es-ES" sz="3200">
            <a:solidFill>
              <a:schemeClr val="tx1">
                <a:lumMod val="75000"/>
                <a:lumOff val="25000"/>
              </a:schemeClr>
            </a:solidFill>
            <a:latin typeface="Century Gothic"/>
            <a:cs typeface="Century Gothic"/>
          </a:endParaRPr>
        </a:p>
      </dgm:t>
    </dgm:pt>
    <dgm:pt modelId="{DA1111E4-DE8A-5841-81AB-1D70C7DAE75F}" type="sibTrans" cxnId="{BD20F088-11D6-0C46-A898-D9A1DF2F82B9}">
      <dgm:prSet/>
      <dgm:spPr/>
      <dgm:t>
        <a:bodyPr/>
        <a:lstStyle/>
        <a:p>
          <a:endParaRPr lang="es-ES" sz="3200">
            <a:solidFill>
              <a:schemeClr val="tx1">
                <a:lumMod val="75000"/>
                <a:lumOff val="25000"/>
              </a:schemeClr>
            </a:solidFill>
            <a:latin typeface="Century Gothic"/>
            <a:cs typeface="Century Gothic"/>
          </a:endParaRPr>
        </a:p>
      </dgm:t>
    </dgm:pt>
    <dgm:pt modelId="{2F58A870-1856-534C-8E0A-CD4BA57E4FE5}">
      <dgm:prSet phldrT="[Texto]" custT="1"/>
      <dgm:spPr/>
      <dgm:t>
        <a:bodyPr/>
        <a:lstStyle/>
        <a:p>
          <a:r>
            <a:rPr lang="es-ES" sz="2400" dirty="0">
              <a:solidFill>
                <a:srgbClr val="FF0000"/>
              </a:solidFill>
              <a:latin typeface="Century Gothic"/>
              <a:cs typeface="Century Gothic"/>
            </a:rPr>
            <a:t>Página Web</a:t>
          </a:r>
        </a:p>
      </dgm:t>
    </dgm:pt>
    <dgm:pt modelId="{8C530203-C177-1840-9235-27A350689D08}" type="parTrans" cxnId="{3F65906C-3541-D047-95AE-094CBDE676F6}">
      <dgm:prSet/>
      <dgm:spPr/>
      <dgm:t>
        <a:bodyPr/>
        <a:lstStyle/>
        <a:p>
          <a:endParaRPr lang="es-ES" sz="3200">
            <a:solidFill>
              <a:schemeClr val="tx1">
                <a:lumMod val="75000"/>
                <a:lumOff val="25000"/>
              </a:schemeClr>
            </a:solidFill>
            <a:latin typeface="Century Gothic"/>
            <a:cs typeface="Century Gothic"/>
          </a:endParaRPr>
        </a:p>
      </dgm:t>
    </dgm:pt>
    <dgm:pt modelId="{C9124FB4-2D4D-7C4A-86D4-22D21526164F}" type="sibTrans" cxnId="{3F65906C-3541-D047-95AE-094CBDE676F6}">
      <dgm:prSet/>
      <dgm:spPr/>
      <dgm:t>
        <a:bodyPr/>
        <a:lstStyle/>
        <a:p>
          <a:endParaRPr lang="es-ES" sz="3200">
            <a:solidFill>
              <a:schemeClr val="tx1">
                <a:lumMod val="75000"/>
                <a:lumOff val="25000"/>
              </a:schemeClr>
            </a:solidFill>
            <a:latin typeface="Century Gothic"/>
            <a:cs typeface="Century Gothic"/>
          </a:endParaRPr>
        </a:p>
      </dgm:t>
    </dgm:pt>
    <dgm:pt modelId="{279CC453-9AE1-F54A-AA32-5A2141B93499}">
      <dgm:prSet phldrT="[Texto]" custT="1"/>
      <dgm:spPr/>
      <dgm:t>
        <a:bodyPr/>
        <a:lstStyle/>
        <a:p>
          <a:r>
            <a:rPr lang="es-ES" sz="2400" dirty="0">
              <a:solidFill>
                <a:srgbClr val="FF0000"/>
              </a:solidFill>
              <a:latin typeface="Century Gothic"/>
              <a:cs typeface="Century Gothic"/>
            </a:rPr>
            <a:t>Correo electrónico</a:t>
          </a:r>
        </a:p>
      </dgm:t>
    </dgm:pt>
    <dgm:pt modelId="{24D40FC0-65C1-6542-B7BD-1F9E85745B53}" type="parTrans" cxnId="{414CE71C-BEDD-9E4A-A119-4E7E047DD79D}">
      <dgm:prSet/>
      <dgm:spPr/>
      <dgm:t>
        <a:bodyPr/>
        <a:lstStyle/>
        <a:p>
          <a:endParaRPr lang="es-ES" sz="3200">
            <a:solidFill>
              <a:schemeClr val="tx1">
                <a:lumMod val="75000"/>
                <a:lumOff val="25000"/>
              </a:schemeClr>
            </a:solidFill>
            <a:latin typeface="Century Gothic"/>
            <a:cs typeface="Century Gothic"/>
          </a:endParaRPr>
        </a:p>
      </dgm:t>
    </dgm:pt>
    <dgm:pt modelId="{57E78266-6916-A94C-B514-746D4BCADFEE}" type="sibTrans" cxnId="{414CE71C-BEDD-9E4A-A119-4E7E047DD79D}">
      <dgm:prSet/>
      <dgm:spPr/>
      <dgm:t>
        <a:bodyPr/>
        <a:lstStyle/>
        <a:p>
          <a:endParaRPr lang="es-ES" sz="3200">
            <a:solidFill>
              <a:schemeClr val="tx1">
                <a:lumMod val="75000"/>
                <a:lumOff val="25000"/>
              </a:schemeClr>
            </a:solidFill>
            <a:latin typeface="Century Gothic"/>
            <a:cs typeface="Century Gothic"/>
          </a:endParaRPr>
        </a:p>
      </dgm:t>
    </dgm:pt>
    <dgm:pt modelId="{C5D5A2FA-259A-434A-996B-FE244BBEAA83}">
      <dgm:prSet phldrT="[Texto]" custT="1"/>
      <dgm:spPr/>
      <dgm:t>
        <a:bodyPr/>
        <a:lstStyle/>
        <a:p>
          <a:r>
            <a:rPr lang="es-ES" sz="2400" dirty="0">
              <a:solidFill>
                <a:srgbClr val="FF0000"/>
              </a:solidFill>
              <a:latin typeface="Century Gothic"/>
              <a:cs typeface="Century Gothic"/>
            </a:rPr>
            <a:t>Twitter</a:t>
          </a:r>
        </a:p>
      </dgm:t>
    </dgm:pt>
    <dgm:pt modelId="{FF86A46D-C192-3442-B397-F6F7AE4722DE}" type="parTrans" cxnId="{3B827FA0-B284-B343-8260-82E5A1277A10}">
      <dgm:prSet/>
      <dgm:spPr/>
      <dgm:t>
        <a:bodyPr/>
        <a:lstStyle/>
        <a:p>
          <a:endParaRPr lang="es-ES" sz="3200">
            <a:solidFill>
              <a:schemeClr val="tx1">
                <a:lumMod val="75000"/>
                <a:lumOff val="25000"/>
              </a:schemeClr>
            </a:solidFill>
            <a:latin typeface="Century Gothic"/>
            <a:cs typeface="Century Gothic"/>
          </a:endParaRPr>
        </a:p>
      </dgm:t>
    </dgm:pt>
    <dgm:pt modelId="{E898B8C4-7186-5D4C-8DBA-FF247B320B7B}" type="sibTrans" cxnId="{3B827FA0-B284-B343-8260-82E5A1277A10}">
      <dgm:prSet/>
      <dgm:spPr/>
      <dgm:t>
        <a:bodyPr/>
        <a:lstStyle/>
        <a:p>
          <a:endParaRPr lang="es-ES" sz="3200">
            <a:solidFill>
              <a:schemeClr val="tx1">
                <a:lumMod val="75000"/>
                <a:lumOff val="25000"/>
              </a:schemeClr>
            </a:solidFill>
            <a:latin typeface="Century Gothic"/>
            <a:cs typeface="Century Gothic"/>
          </a:endParaRPr>
        </a:p>
      </dgm:t>
    </dgm:pt>
    <dgm:pt modelId="{791E7BBF-A474-C84F-8530-EC158198FB4B}">
      <dgm:prSet phldrT="[Texto]" custT="1"/>
      <dgm:spPr/>
      <dgm:t>
        <a:bodyPr/>
        <a:lstStyle/>
        <a:p>
          <a:r>
            <a:rPr lang="es-ES" sz="2400" dirty="0">
              <a:solidFill>
                <a:srgbClr val="FF0000"/>
              </a:solidFill>
              <a:latin typeface="Century Gothic"/>
              <a:cs typeface="Century Gothic"/>
            </a:rPr>
            <a:t>25 de junio</a:t>
          </a:r>
        </a:p>
      </dgm:t>
    </dgm:pt>
    <dgm:pt modelId="{DB6768E8-ED1C-8146-810C-557BD9449728}" type="parTrans" cxnId="{698231C8-11FC-F14A-BF34-DC7D08983EE9}">
      <dgm:prSet/>
      <dgm:spPr/>
      <dgm:t>
        <a:bodyPr/>
        <a:lstStyle/>
        <a:p>
          <a:endParaRPr lang="es-ES" sz="3200">
            <a:solidFill>
              <a:schemeClr val="tx1">
                <a:lumMod val="75000"/>
                <a:lumOff val="25000"/>
              </a:schemeClr>
            </a:solidFill>
            <a:latin typeface="Century Gothic"/>
            <a:cs typeface="Century Gothic"/>
          </a:endParaRPr>
        </a:p>
      </dgm:t>
    </dgm:pt>
    <dgm:pt modelId="{4B8D1154-3FE2-7543-B192-5A05803AD7EA}" type="sibTrans" cxnId="{698231C8-11FC-F14A-BF34-DC7D08983EE9}">
      <dgm:prSet/>
      <dgm:spPr/>
      <dgm:t>
        <a:bodyPr/>
        <a:lstStyle/>
        <a:p>
          <a:endParaRPr lang="es-ES" sz="3200">
            <a:solidFill>
              <a:schemeClr val="tx1">
                <a:lumMod val="75000"/>
                <a:lumOff val="25000"/>
              </a:schemeClr>
            </a:solidFill>
            <a:latin typeface="Century Gothic"/>
            <a:cs typeface="Century Gothic"/>
          </a:endParaRPr>
        </a:p>
      </dgm:t>
    </dgm:pt>
    <dgm:pt modelId="{71E2F7B3-6092-BC42-9E14-ED1EC4724099}" type="pres">
      <dgm:prSet presAssocID="{3F14E35D-A4F9-C64E-BA63-F79BD3E30231}" presName="Name0" presStyleCnt="0">
        <dgm:presLayoutVars>
          <dgm:orgChart val="1"/>
          <dgm:chPref val="1"/>
          <dgm:dir/>
          <dgm:animOne val="branch"/>
          <dgm:animLvl val="lvl"/>
          <dgm:resizeHandles/>
        </dgm:presLayoutVars>
      </dgm:prSet>
      <dgm:spPr/>
    </dgm:pt>
    <dgm:pt modelId="{62748A67-377D-FA48-A802-B52FAF7A1F94}" type="pres">
      <dgm:prSet presAssocID="{ED44E6B1-AB73-014B-9BA9-8EA9F0CDBBCE}" presName="hierRoot1" presStyleCnt="0">
        <dgm:presLayoutVars>
          <dgm:hierBranch val="init"/>
        </dgm:presLayoutVars>
      </dgm:prSet>
      <dgm:spPr/>
    </dgm:pt>
    <dgm:pt modelId="{CBA32EE7-3A2A-DC45-80ED-ADE2A473BB8D}" type="pres">
      <dgm:prSet presAssocID="{ED44E6B1-AB73-014B-9BA9-8EA9F0CDBBCE}" presName="rootComposite1" presStyleCnt="0"/>
      <dgm:spPr/>
    </dgm:pt>
    <dgm:pt modelId="{16AA9619-8027-7448-9B5F-F09BB7415BBC}" type="pres">
      <dgm:prSet presAssocID="{ED44E6B1-AB73-014B-9BA9-8EA9F0CDBBCE}" presName="rootText1" presStyleLbl="alignAcc1" presStyleIdx="0" presStyleCnt="0" custScaleX="133871" custLinFactY="-53283" custLinFactNeighborX="34095" custLinFactNeighborY="-100000">
        <dgm:presLayoutVars>
          <dgm:chPref val="3"/>
        </dgm:presLayoutVars>
      </dgm:prSet>
      <dgm:spPr/>
    </dgm:pt>
    <dgm:pt modelId="{C635BD94-BBC8-0844-832C-568926F9C5F1}" type="pres">
      <dgm:prSet presAssocID="{ED44E6B1-AB73-014B-9BA9-8EA9F0CDBBCE}" presName="topArc1" presStyleLbl="parChTrans1D1" presStyleIdx="0" presStyleCnt="12"/>
      <dgm:spPr/>
    </dgm:pt>
    <dgm:pt modelId="{C4B7E8DB-561B-F143-84E1-98A605156ABF}" type="pres">
      <dgm:prSet presAssocID="{ED44E6B1-AB73-014B-9BA9-8EA9F0CDBBCE}" presName="bottomArc1" presStyleLbl="parChTrans1D1" presStyleIdx="1" presStyleCnt="12"/>
      <dgm:spPr/>
    </dgm:pt>
    <dgm:pt modelId="{21939A10-52C2-D04E-9C99-0369DDB0F683}" type="pres">
      <dgm:prSet presAssocID="{ED44E6B1-AB73-014B-9BA9-8EA9F0CDBBCE}" presName="topConnNode1" presStyleLbl="node1" presStyleIdx="0" presStyleCnt="0"/>
      <dgm:spPr/>
    </dgm:pt>
    <dgm:pt modelId="{46970119-35B6-9944-B7EB-261AC2AB0635}" type="pres">
      <dgm:prSet presAssocID="{ED44E6B1-AB73-014B-9BA9-8EA9F0CDBBCE}" presName="hierChild2" presStyleCnt="0"/>
      <dgm:spPr/>
    </dgm:pt>
    <dgm:pt modelId="{07380D7F-603E-C543-8441-51E95CC4AA49}" type="pres">
      <dgm:prSet presAssocID="{DB6768E8-ED1C-8146-810C-557BD9449728}" presName="Name28" presStyleLbl="parChTrans1D2" presStyleIdx="0" presStyleCnt="4"/>
      <dgm:spPr/>
    </dgm:pt>
    <dgm:pt modelId="{B205BA21-0741-0543-BFF1-401B9C47BC3A}" type="pres">
      <dgm:prSet presAssocID="{791E7BBF-A474-C84F-8530-EC158198FB4B}" presName="hierRoot2" presStyleCnt="0">
        <dgm:presLayoutVars>
          <dgm:hierBranch val="init"/>
        </dgm:presLayoutVars>
      </dgm:prSet>
      <dgm:spPr/>
    </dgm:pt>
    <dgm:pt modelId="{0C09EDD9-9A86-274E-95EC-E24490E216CF}" type="pres">
      <dgm:prSet presAssocID="{791E7BBF-A474-C84F-8530-EC158198FB4B}" presName="rootComposite2" presStyleCnt="0"/>
      <dgm:spPr/>
    </dgm:pt>
    <dgm:pt modelId="{C40233D5-F58E-B242-89DF-C61FBB6BC87D}" type="pres">
      <dgm:prSet presAssocID="{791E7BBF-A474-C84F-8530-EC158198FB4B}" presName="rootText2" presStyleLbl="alignAcc1" presStyleIdx="0" presStyleCnt="0">
        <dgm:presLayoutVars>
          <dgm:chPref val="3"/>
        </dgm:presLayoutVars>
      </dgm:prSet>
      <dgm:spPr/>
    </dgm:pt>
    <dgm:pt modelId="{AA5AAF57-EAF1-774F-BAB8-C892BD7BAE4F}" type="pres">
      <dgm:prSet presAssocID="{791E7BBF-A474-C84F-8530-EC158198FB4B}" presName="topArc2" presStyleLbl="parChTrans1D1" presStyleIdx="2" presStyleCnt="12"/>
      <dgm:spPr/>
    </dgm:pt>
    <dgm:pt modelId="{7B2BCC02-4250-454A-A287-60E9E9DD300E}" type="pres">
      <dgm:prSet presAssocID="{791E7BBF-A474-C84F-8530-EC158198FB4B}" presName="bottomArc2" presStyleLbl="parChTrans1D1" presStyleIdx="3" presStyleCnt="12"/>
      <dgm:spPr/>
    </dgm:pt>
    <dgm:pt modelId="{6F81D900-5EA8-2747-9628-521022CDA5F6}" type="pres">
      <dgm:prSet presAssocID="{791E7BBF-A474-C84F-8530-EC158198FB4B}" presName="topConnNode2" presStyleLbl="node2" presStyleIdx="0" presStyleCnt="0"/>
      <dgm:spPr/>
    </dgm:pt>
    <dgm:pt modelId="{379B7A03-6F16-D643-9016-23B5507512B9}" type="pres">
      <dgm:prSet presAssocID="{791E7BBF-A474-C84F-8530-EC158198FB4B}" presName="hierChild4" presStyleCnt="0"/>
      <dgm:spPr/>
    </dgm:pt>
    <dgm:pt modelId="{F820587D-909E-034B-A88A-13F68972075E}" type="pres">
      <dgm:prSet presAssocID="{791E7BBF-A474-C84F-8530-EC158198FB4B}" presName="hierChild5" presStyleCnt="0"/>
      <dgm:spPr/>
    </dgm:pt>
    <dgm:pt modelId="{89F8B648-4FAE-6646-9B18-11F51BF6DFD4}" type="pres">
      <dgm:prSet presAssocID="{ED44E6B1-AB73-014B-9BA9-8EA9F0CDBBCE}" presName="hierChild3" presStyleCnt="0"/>
      <dgm:spPr/>
    </dgm:pt>
    <dgm:pt modelId="{5E75E796-C125-454C-A36D-C47EBEBDD1E8}" type="pres">
      <dgm:prSet presAssocID="{9A379C43-F480-D547-8897-8A0D16C011BB}" presName="hierRoot1" presStyleCnt="0">
        <dgm:presLayoutVars>
          <dgm:hierBranch val="init"/>
        </dgm:presLayoutVars>
      </dgm:prSet>
      <dgm:spPr/>
    </dgm:pt>
    <dgm:pt modelId="{0F926550-4010-D548-A931-8402A2197847}" type="pres">
      <dgm:prSet presAssocID="{9A379C43-F480-D547-8897-8A0D16C011BB}" presName="rootComposite1" presStyleCnt="0"/>
      <dgm:spPr/>
    </dgm:pt>
    <dgm:pt modelId="{4C7DDC2B-0DD3-8646-ABF6-1DD4C6614F24}" type="pres">
      <dgm:prSet presAssocID="{9A379C43-F480-D547-8897-8A0D16C011BB}" presName="rootText1" presStyleLbl="alignAcc1" presStyleIdx="0" presStyleCnt="0" custLinFactY="-83939" custLinFactNeighborX="-11709" custLinFactNeighborY="-100000">
        <dgm:presLayoutVars>
          <dgm:chPref val="3"/>
        </dgm:presLayoutVars>
      </dgm:prSet>
      <dgm:spPr/>
    </dgm:pt>
    <dgm:pt modelId="{F5E0785F-C178-3141-8560-05280FCC02F2}" type="pres">
      <dgm:prSet presAssocID="{9A379C43-F480-D547-8897-8A0D16C011BB}" presName="topArc1" presStyleLbl="parChTrans1D1" presStyleIdx="4" presStyleCnt="12"/>
      <dgm:spPr/>
    </dgm:pt>
    <dgm:pt modelId="{97B69406-47C6-A141-A08D-1D3603BC2311}" type="pres">
      <dgm:prSet presAssocID="{9A379C43-F480-D547-8897-8A0D16C011BB}" presName="bottomArc1" presStyleLbl="parChTrans1D1" presStyleIdx="5" presStyleCnt="12"/>
      <dgm:spPr/>
    </dgm:pt>
    <dgm:pt modelId="{30021C9B-C7D2-7C44-93A9-7D27F2315C2F}" type="pres">
      <dgm:prSet presAssocID="{9A379C43-F480-D547-8897-8A0D16C011BB}" presName="topConnNode1" presStyleLbl="asst0" presStyleIdx="0" presStyleCnt="0"/>
      <dgm:spPr/>
    </dgm:pt>
    <dgm:pt modelId="{74D8884F-8CD2-F843-9E15-A0D9FA684C79}" type="pres">
      <dgm:prSet presAssocID="{9A379C43-F480-D547-8897-8A0D16C011BB}" presName="hierChild2" presStyleCnt="0"/>
      <dgm:spPr/>
    </dgm:pt>
    <dgm:pt modelId="{15A11A9A-F0C6-4649-9217-5515AF013A50}" type="pres">
      <dgm:prSet presAssocID="{8C530203-C177-1840-9235-27A350689D08}" presName="Name28" presStyleLbl="parChTrans1D2" presStyleIdx="1" presStyleCnt="4"/>
      <dgm:spPr/>
    </dgm:pt>
    <dgm:pt modelId="{31870E1B-A78E-5940-92A1-21513BB0E6BF}" type="pres">
      <dgm:prSet presAssocID="{2F58A870-1856-534C-8E0A-CD4BA57E4FE5}" presName="hierRoot2" presStyleCnt="0">
        <dgm:presLayoutVars>
          <dgm:hierBranch val="init"/>
        </dgm:presLayoutVars>
      </dgm:prSet>
      <dgm:spPr/>
    </dgm:pt>
    <dgm:pt modelId="{F22A6882-7DBB-7C49-B9AE-8FB19B633704}" type="pres">
      <dgm:prSet presAssocID="{2F58A870-1856-534C-8E0A-CD4BA57E4FE5}" presName="rootComposite2" presStyleCnt="0"/>
      <dgm:spPr/>
    </dgm:pt>
    <dgm:pt modelId="{3E26C303-0E08-904E-91E0-A48082DCDF42}" type="pres">
      <dgm:prSet presAssocID="{2F58A870-1856-534C-8E0A-CD4BA57E4FE5}" presName="rootText2" presStyleLbl="alignAcc1" presStyleIdx="0" presStyleCnt="0">
        <dgm:presLayoutVars>
          <dgm:chPref val="3"/>
        </dgm:presLayoutVars>
      </dgm:prSet>
      <dgm:spPr/>
    </dgm:pt>
    <dgm:pt modelId="{3A5640E4-5522-0B40-AE57-BA98A300423B}" type="pres">
      <dgm:prSet presAssocID="{2F58A870-1856-534C-8E0A-CD4BA57E4FE5}" presName="topArc2" presStyleLbl="parChTrans1D1" presStyleIdx="6" presStyleCnt="12"/>
      <dgm:spPr/>
    </dgm:pt>
    <dgm:pt modelId="{C0DDB4D9-3CCF-4F4F-8AF0-DADDABE619F9}" type="pres">
      <dgm:prSet presAssocID="{2F58A870-1856-534C-8E0A-CD4BA57E4FE5}" presName="bottomArc2" presStyleLbl="parChTrans1D1" presStyleIdx="7" presStyleCnt="12"/>
      <dgm:spPr/>
    </dgm:pt>
    <dgm:pt modelId="{8C2C6230-8858-2341-B7A0-B81F3E855DA0}" type="pres">
      <dgm:prSet presAssocID="{2F58A870-1856-534C-8E0A-CD4BA57E4FE5}" presName="topConnNode2" presStyleLbl="node2" presStyleIdx="0" presStyleCnt="0"/>
      <dgm:spPr/>
    </dgm:pt>
    <dgm:pt modelId="{8783D474-FD82-DD4A-A847-DACAD639A027}" type="pres">
      <dgm:prSet presAssocID="{2F58A870-1856-534C-8E0A-CD4BA57E4FE5}" presName="hierChild4" presStyleCnt="0"/>
      <dgm:spPr/>
    </dgm:pt>
    <dgm:pt modelId="{E52B1625-AC70-E148-951B-D780DB5DF7D4}" type="pres">
      <dgm:prSet presAssocID="{2F58A870-1856-534C-8E0A-CD4BA57E4FE5}" presName="hierChild5" presStyleCnt="0"/>
      <dgm:spPr/>
    </dgm:pt>
    <dgm:pt modelId="{A70879B7-C8CB-BF48-92C3-DBB2A4F9AE83}" type="pres">
      <dgm:prSet presAssocID="{24D40FC0-65C1-6542-B7BD-1F9E85745B53}" presName="Name28" presStyleLbl="parChTrans1D2" presStyleIdx="2" presStyleCnt="4"/>
      <dgm:spPr/>
    </dgm:pt>
    <dgm:pt modelId="{19A6394F-B4A2-234C-859C-AD478D078E24}" type="pres">
      <dgm:prSet presAssocID="{279CC453-9AE1-F54A-AA32-5A2141B93499}" presName="hierRoot2" presStyleCnt="0">
        <dgm:presLayoutVars>
          <dgm:hierBranch val="init"/>
        </dgm:presLayoutVars>
      </dgm:prSet>
      <dgm:spPr/>
    </dgm:pt>
    <dgm:pt modelId="{CD281404-1240-2147-B480-E973D68BD0C3}" type="pres">
      <dgm:prSet presAssocID="{279CC453-9AE1-F54A-AA32-5A2141B93499}" presName="rootComposite2" presStyleCnt="0"/>
      <dgm:spPr/>
    </dgm:pt>
    <dgm:pt modelId="{4825EBD1-E01A-D749-819F-6D46FBEB8AC3}" type="pres">
      <dgm:prSet presAssocID="{279CC453-9AE1-F54A-AA32-5A2141B93499}" presName="rootText2" presStyleLbl="alignAcc1" presStyleIdx="0" presStyleCnt="0">
        <dgm:presLayoutVars>
          <dgm:chPref val="3"/>
        </dgm:presLayoutVars>
      </dgm:prSet>
      <dgm:spPr/>
    </dgm:pt>
    <dgm:pt modelId="{1EA665B7-768E-1F4F-B9FC-D368EB114D8E}" type="pres">
      <dgm:prSet presAssocID="{279CC453-9AE1-F54A-AA32-5A2141B93499}" presName="topArc2" presStyleLbl="parChTrans1D1" presStyleIdx="8" presStyleCnt="12"/>
      <dgm:spPr/>
    </dgm:pt>
    <dgm:pt modelId="{2A0FFB8A-B43A-8048-B165-3BE51FE548B4}" type="pres">
      <dgm:prSet presAssocID="{279CC453-9AE1-F54A-AA32-5A2141B93499}" presName="bottomArc2" presStyleLbl="parChTrans1D1" presStyleIdx="9" presStyleCnt="12"/>
      <dgm:spPr/>
    </dgm:pt>
    <dgm:pt modelId="{33856ABD-FE89-0A47-8127-DEB52D7BDD06}" type="pres">
      <dgm:prSet presAssocID="{279CC453-9AE1-F54A-AA32-5A2141B93499}" presName="topConnNode2" presStyleLbl="node2" presStyleIdx="0" presStyleCnt="0"/>
      <dgm:spPr/>
    </dgm:pt>
    <dgm:pt modelId="{8092BCE0-B509-7343-8962-8D88585B5F60}" type="pres">
      <dgm:prSet presAssocID="{279CC453-9AE1-F54A-AA32-5A2141B93499}" presName="hierChild4" presStyleCnt="0"/>
      <dgm:spPr/>
    </dgm:pt>
    <dgm:pt modelId="{06611A66-D228-014B-98F0-393DFF997768}" type="pres">
      <dgm:prSet presAssocID="{279CC453-9AE1-F54A-AA32-5A2141B93499}" presName="hierChild5" presStyleCnt="0"/>
      <dgm:spPr/>
    </dgm:pt>
    <dgm:pt modelId="{997BF230-F5A4-5044-BAC7-E6DCAE903C53}" type="pres">
      <dgm:prSet presAssocID="{FF86A46D-C192-3442-B397-F6F7AE4722DE}" presName="Name28" presStyleLbl="parChTrans1D2" presStyleIdx="3" presStyleCnt="4"/>
      <dgm:spPr/>
    </dgm:pt>
    <dgm:pt modelId="{39B2E56A-6B03-564B-B214-E992776852F5}" type="pres">
      <dgm:prSet presAssocID="{C5D5A2FA-259A-434A-996B-FE244BBEAA83}" presName="hierRoot2" presStyleCnt="0">
        <dgm:presLayoutVars>
          <dgm:hierBranch val="init"/>
        </dgm:presLayoutVars>
      </dgm:prSet>
      <dgm:spPr/>
    </dgm:pt>
    <dgm:pt modelId="{1F28EE29-1FBA-F949-9559-A13099341C02}" type="pres">
      <dgm:prSet presAssocID="{C5D5A2FA-259A-434A-996B-FE244BBEAA83}" presName="rootComposite2" presStyleCnt="0"/>
      <dgm:spPr/>
    </dgm:pt>
    <dgm:pt modelId="{230459C3-E4CC-E644-9121-0B365E27905C}" type="pres">
      <dgm:prSet presAssocID="{C5D5A2FA-259A-434A-996B-FE244BBEAA83}" presName="rootText2" presStyleLbl="alignAcc1" presStyleIdx="0" presStyleCnt="0">
        <dgm:presLayoutVars>
          <dgm:chPref val="3"/>
        </dgm:presLayoutVars>
      </dgm:prSet>
      <dgm:spPr/>
    </dgm:pt>
    <dgm:pt modelId="{7530FDAC-8880-1344-8BD5-65952AAC983F}" type="pres">
      <dgm:prSet presAssocID="{C5D5A2FA-259A-434A-996B-FE244BBEAA83}" presName="topArc2" presStyleLbl="parChTrans1D1" presStyleIdx="10" presStyleCnt="12"/>
      <dgm:spPr/>
    </dgm:pt>
    <dgm:pt modelId="{6CA74667-9235-6048-A814-13C0C21D101B}" type="pres">
      <dgm:prSet presAssocID="{C5D5A2FA-259A-434A-996B-FE244BBEAA83}" presName="bottomArc2" presStyleLbl="parChTrans1D1" presStyleIdx="11" presStyleCnt="12"/>
      <dgm:spPr/>
    </dgm:pt>
    <dgm:pt modelId="{E9B6678D-6252-0941-AA07-E10EA0D28DB2}" type="pres">
      <dgm:prSet presAssocID="{C5D5A2FA-259A-434A-996B-FE244BBEAA83}" presName="topConnNode2" presStyleLbl="node2" presStyleIdx="0" presStyleCnt="0"/>
      <dgm:spPr/>
    </dgm:pt>
    <dgm:pt modelId="{7EAC5D69-567E-1B43-ABCE-38854EBEA9BA}" type="pres">
      <dgm:prSet presAssocID="{C5D5A2FA-259A-434A-996B-FE244BBEAA83}" presName="hierChild4" presStyleCnt="0"/>
      <dgm:spPr/>
    </dgm:pt>
    <dgm:pt modelId="{72D18CDB-EED9-DE4A-BE65-5DBDA1F86C9C}" type="pres">
      <dgm:prSet presAssocID="{C5D5A2FA-259A-434A-996B-FE244BBEAA83}" presName="hierChild5" presStyleCnt="0"/>
      <dgm:spPr/>
    </dgm:pt>
    <dgm:pt modelId="{73E022C2-5D1D-294B-B270-2AAF49E38F69}" type="pres">
      <dgm:prSet presAssocID="{9A379C43-F480-D547-8897-8A0D16C011BB}" presName="hierChild3" presStyleCnt="0"/>
      <dgm:spPr/>
    </dgm:pt>
  </dgm:ptLst>
  <dgm:cxnLst>
    <dgm:cxn modelId="{E7668A07-B425-194F-8052-06604DBD2DC0}" type="presOf" srcId="{24D40FC0-65C1-6542-B7BD-1F9E85745B53}" destId="{A70879B7-C8CB-BF48-92C3-DBB2A4F9AE83}" srcOrd="0" destOrd="0" presId="urn:microsoft.com/office/officeart/2008/layout/HalfCircleOrganizationChart"/>
    <dgm:cxn modelId="{3B2BA807-7FBA-E542-8F45-17004C3003A1}" type="presOf" srcId="{9A379C43-F480-D547-8897-8A0D16C011BB}" destId="{30021C9B-C7D2-7C44-93A9-7D27F2315C2F}" srcOrd="1" destOrd="0" presId="urn:microsoft.com/office/officeart/2008/layout/HalfCircleOrganizationChart"/>
    <dgm:cxn modelId="{0C7D3618-69C0-634B-BA65-27D15127F1F2}" type="presOf" srcId="{C5D5A2FA-259A-434A-996B-FE244BBEAA83}" destId="{E9B6678D-6252-0941-AA07-E10EA0D28DB2}" srcOrd="1" destOrd="0" presId="urn:microsoft.com/office/officeart/2008/layout/HalfCircleOrganizationChart"/>
    <dgm:cxn modelId="{414CE71C-BEDD-9E4A-A119-4E7E047DD79D}" srcId="{9A379C43-F480-D547-8897-8A0D16C011BB}" destId="{279CC453-9AE1-F54A-AA32-5A2141B93499}" srcOrd="1" destOrd="0" parTransId="{24D40FC0-65C1-6542-B7BD-1F9E85745B53}" sibTransId="{57E78266-6916-A94C-B514-746D4BCADFEE}"/>
    <dgm:cxn modelId="{893A2634-DD55-424E-8070-F2F41C131CCF}" type="presOf" srcId="{8C530203-C177-1840-9235-27A350689D08}" destId="{15A11A9A-F0C6-4649-9217-5515AF013A50}" srcOrd="0" destOrd="0" presId="urn:microsoft.com/office/officeart/2008/layout/HalfCircleOrganizationChart"/>
    <dgm:cxn modelId="{137E6D35-F729-584D-8D69-C7DD7A60206B}" type="presOf" srcId="{FF86A46D-C192-3442-B397-F6F7AE4722DE}" destId="{997BF230-F5A4-5044-BAC7-E6DCAE903C53}" srcOrd="0" destOrd="0" presId="urn:microsoft.com/office/officeart/2008/layout/HalfCircleOrganizationChart"/>
    <dgm:cxn modelId="{A2C66345-A90D-DA43-95BF-1215B05E0765}" type="presOf" srcId="{9A379C43-F480-D547-8897-8A0D16C011BB}" destId="{4C7DDC2B-0DD3-8646-ABF6-1DD4C6614F24}" srcOrd="0" destOrd="0" presId="urn:microsoft.com/office/officeart/2008/layout/HalfCircleOrganizationChart"/>
    <dgm:cxn modelId="{F06BD766-BF81-A849-B309-EE5090735D50}" type="presOf" srcId="{ED44E6B1-AB73-014B-9BA9-8EA9F0CDBBCE}" destId="{21939A10-52C2-D04E-9C99-0369DDB0F683}" srcOrd="1" destOrd="0" presId="urn:microsoft.com/office/officeart/2008/layout/HalfCircleOrganizationChart"/>
    <dgm:cxn modelId="{C754074B-744B-1D41-8E73-9FF810F51A44}" type="presOf" srcId="{791E7BBF-A474-C84F-8530-EC158198FB4B}" destId="{C40233D5-F58E-B242-89DF-C61FBB6BC87D}" srcOrd="0" destOrd="0" presId="urn:microsoft.com/office/officeart/2008/layout/HalfCircleOrganizationChart"/>
    <dgm:cxn modelId="{3F65906C-3541-D047-95AE-094CBDE676F6}" srcId="{9A379C43-F480-D547-8897-8A0D16C011BB}" destId="{2F58A870-1856-534C-8E0A-CD4BA57E4FE5}" srcOrd="0" destOrd="0" parTransId="{8C530203-C177-1840-9235-27A350689D08}" sibTransId="{C9124FB4-2D4D-7C4A-86D4-22D21526164F}"/>
    <dgm:cxn modelId="{78A8B270-EB74-4D45-B9E3-D550199BDAF0}" type="presOf" srcId="{2F58A870-1856-534C-8E0A-CD4BA57E4FE5}" destId="{8C2C6230-8858-2341-B7A0-B81F3E855DA0}" srcOrd="1" destOrd="0" presId="urn:microsoft.com/office/officeart/2008/layout/HalfCircleOrganizationChart"/>
    <dgm:cxn modelId="{AA215259-94AC-2546-8B5F-B33C80E05C23}" type="presOf" srcId="{ED44E6B1-AB73-014B-9BA9-8EA9F0CDBBCE}" destId="{16AA9619-8027-7448-9B5F-F09BB7415BBC}" srcOrd="0" destOrd="0" presId="urn:microsoft.com/office/officeart/2008/layout/HalfCircleOrganizationChart"/>
    <dgm:cxn modelId="{21B5A087-3DCF-B04E-BB79-BA1FE91FC2E0}" srcId="{3F14E35D-A4F9-C64E-BA63-F79BD3E30231}" destId="{ED44E6B1-AB73-014B-9BA9-8EA9F0CDBBCE}" srcOrd="0" destOrd="0" parTransId="{27D6FFBF-DD44-C547-9F56-8A5E4EB28996}" sibTransId="{B52CD110-2EB2-7C44-BF74-FC435482F6ED}"/>
    <dgm:cxn modelId="{BD20F088-11D6-0C46-A898-D9A1DF2F82B9}" srcId="{3F14E35D-A4F9-C64E-BA63-F79BD3E30231}" destId="{9A379C43-F480-D547-8897-8A0D16C011BB}" srcOrd="1" destOrd="0" parTransId="{BF367C2A-3752-4A47-ABD3-4CF361748499}" sibTransId="{DA1111E4-DE8A-5841-81AB-1D70C7DAE75F}"/>
    <dgm:cxn modelId="{0F399090-7EF9-4349-8BD7-832F79D2FFAC}" type="presOf" srcId="{2F58A870-1856-534C-8E0A-CD4BA57E4FE5}" destId="{3E26C303-0E08-904E-91E0-A48082DCDF42}" srcOrd="0" destOrd="0" presId="urn:microsoft.com/office/officeart/2008/layout/HalfCircleOrganizationChart"/>
    <dgm:cxn modelId="{F68C7698-0099-9B4C-9305-3DC45F34D0CD}" type="presOf" srcId="{279CC453-9AE1-F54A-AA32-5A2141B93499}" destId="{33856ABD-FE89-0A47-8127-DEB52D7BDD06}" srcOrd="1" destOrd="0" presId="urn:microsoft.com/office/officeart/2008/layout/HalfCircleOrganizationChart"/>
    <dgm:cxn modelId="{5D7EF29B-BF7D-B94C-9F89-13BD608EDFD6}" type="presOf" srcId="{3F14E35D-A4F9-C64E-BA63-F79BD3E30231}" destId="{71E2F7B3-6092-BC42-9E14-ED1EC4724099}" srcOrd="0" destOrd="0" presId="urn:microsoft.com/office/officeart/2008/layout/HalfCircleOrganizationChart"/>
    <dgm:cxn modelId="{3B827FA0-B284-B343-8260-82E5A1277A10}" srcId="{9A379C43-F480-D547-8897-8A0D16C011BB}" destId="{C5D5A2FA-259A-434A-996B-FE244BBEAA83}" srcOrd="2" destOrd="0" parTransId="{FF86A46D-C192-3442-B397-F6F7AE4722DE}" sibTransId="{E898B8C4-7186-5D4C-8DBA-FF247B320B7B}"/>
    <dgm:cxn modelId="{EA5440AD-5B79-EF41-AE9A-729BE90E9C53}" type="presOf" srcId="{DB6768E8-ED1C-8146-810C-557BD9449728}" destId="{07380D7F-603E-C543-8441-51E95CC4AA49}" srcOrd="0" destOrd="0" presId="urn:microsoft.com/office/officeart/2008/layout/HalfCircleOrganizationChart"/>
    <dgm:cxn modelId="{930F12B8-6FB1-1443-AB99-AF9BF3783A93}" type="presOf" srcId="{791E7BBF-A474-C84F-8530-EC158198FB4B}" destId="{6F81D900-5EA8-2747-9628-521022CDA5F6}" srcOrd="1" destOrd="0" presId="urn:microsoft.com/office/officeart/2008/layout/HalfCircleOrganizationChart"/>
    <dgm:cxn modelId="{698231C8-11FC-F14A-BF34-DC7D08983EE9}" srcId="{ED44E6B1-AB73-014B-9BA9-8EA9F0CDBBCE}" destId="{791E7BBF-A474-C84F-8530-EC158198FB4B}" srcOrd="0" destOrd="0" parTransId="{DB6768E8-ED1C-8146-810C-557BD9449728}" sibTransId="{4B8D1154-3FE2-7543-B192-5A05803AD7EA}"/>
    <dgm:cxn modelId="{41587ECD-8DA9-BC40-8BF7-11BDCC16CAE8}" type="presOf" srcId="{279CC453-9AE1-F54A-AA32-5A2141B93499}" destId="{4825EBD1-E01A-D749-819F-6D46FBEB8AC3}" srcOrd="0" destOrd="0" presId="urn:microsoft.com/office/officeart/2008/layout/HalfCircleOrganizationChart"/>
    <dgm:cxn modelId="{84A529F0-F740-B748-A343-641A977E06DC}" type="presOf" srcId="{C5D5A2FA-259A-434A-996B-FE244BBEAA83}" destId="{230459C3-E4CC-E644-9121-0B365E27905C}" srcOrd="0" destOrd="0" presId="urn:microsoft.com/office/officeart/2008/layout/HalfCircleOrganizationChart"/>
    <dgm:cxn modelId="{EC548460-FB35-CE42-8BDD-A96A3DAEB0CD}" type="presParOf" srcId="{71E2F7B3-6092-BC42-9E14-ED1EC4724099}" destId="{62748A67-377D-FA48-A802-B52FAF7A1F94}" srcOrd="0" destOrd="0" presId="urn:microsoft.com/office/officeart/2008/layout/HalfCircleOrganizationChart"/>
    <dgm:cxn modelId="{27135FAD-AB8D-C24E-9D36-357E084179F2}" type="presParOf" srcId="{62748A67-377D-FA48-A802-B52FAF7A1F94}" destId="{CBA32EE7-3A2A-DC45-80ED-ADE2A473BB8D}" srcOrd="0" destOrd="0" presId="urn:microsoft.com/office/officeart/2008/layout/HalfCircleOrganizationChart"/>
    <dgm:cxn modelId="{90BE6161-08EE-8A48-A543-425112AF5B3B}" type="presParOf" srcId="{CBA32EE7-3A2A-DC45-80ED-ADE2A473BB8D}" destId="{16AA9619-8027-7448-9B5F-F09BB7415BBC}" srcOrd="0" destOrd="0" presId="urn:microsoft.com/office/officeart/2008/layout/HalfCircleOrganizationChart"/>
    <dgm:cxn modelId="{49F5EB69-D55C-1142-A2ED-7F600C991A8A}" type="presParOf" srcId="{CBA32EE7-3A2A-DC45-80ED-ADE2A473BB8D}" destId="{C635BD94-BBC8-0844-832C-568926F9C5F1}" srcOrd="1" destOrd="0" presId="urn:microsoft.com/office/officeart/2008/layout/HalfCircleOrganizationChart"/>
    <dgm:cxn modelId="{EE35C13E-924E-D14A-96B6-93D3C938762F}" type="presParOf" srcId="{CBA32EE7-3A2A-DC45-80ED-ADE2A473BB8D}" destId="{C4B7E8DB-561B-F143-84E1-98A605156ABF}" srcOrd="2" destOrd="0" presId="urn:microsoft.com/office/officeart/2008/layout/HalfCircleOrganizationChart"/>
    <dgm:cxn modelId="{98D1B356-9B49-A24D-87E7-24696AFF8DF5}" type="presParOf" srcId="{CBA32EE7-3A2A-DC45-80ED-ADE2A473BB8D}" destId="{21939A10-52C2-D04E-9C99-0369DDB0F683}" srcOrd="3" destOrd="0" presId="urn:microsoft.com/office/officeart/2008/layout/HalfCircleOrganizationChart"/>
    <dgm:cxn modelId="{FD0D564C-25F5-5B4C-9BAC-7D6ED190FF85}" type="presParOf" srcId="{62748A67-377D-FA48-A802-B52FAF7A1F94}" destId="{46970119-35B6-9944-B7EB-261AC2AB0635}" srcOrd="1" destOrd="0" presId="urn:microsoft.com/office/officeart/2008/layout/HalfCircleOrganizationChart"/>
    <dgm:cxn modelId="{9ECC28D8-0806-C546-8CE6-D4C780454474}" type="presParOf" srcId="{46970119-35B6-9944-B7EB-261AC2AB0635}" destId="{07380D7F-603E-C543-8441-51E95CC4AA49}" srcOrd="0" destOrd="0" presId="urn:microsoft.com/office/officeart/2008/layout/HalfCircleOrganizationChart"/>
    <dgm:cxn modelId="{F5244421-0701-E544-802B-C79C008F582A}" type="presParOf" srcId="{46970119-35B6-9944-B7EB-261AC2AB0635}" destId="{B205BA21-0741-0543-BFF1-401B9C47BC3A}" srcOrd="1" destOrd="0" presId="urn:microsoft.com/office/officeart/2008/layout/HalfCircleOrganizationChart"/>
    <dgm:cxn modelId="{A76D5648-8073-CF49-B342-81AB645757E5}" type="presParOf" srcId="{B205BA21-0741-0543-BFF1-401B9C47BC3A}" destId="{0C09EDD9-9A86-274E-95EC-E24490E216CF}" srcOrd="0" destOrd="0" presId="urn:microsoft.com/office/officeart/2008/layout/HalfCircleOrganizationChart"/>
    <dgm:cxn modelId="{B7756400-8B7D-A240-902F-08D3DE94E704}" type="presParOf" srcId="{0C09EDD9-9A86-274E-95EC-E24490E216CF}" destId="{C40233D5-F58E-B242-89DF-C61FBB6BC87D}" srcOrd="0" destOrd="0" presId="urn:microsoft.com/office/officeart/2008/layout/HalfCircleOrganizationChart"/>
    <dgm:cxn modelId="{500C994F-A807-1D43-BB83-FA39884907B5}" type="presParOf" srcId="{0C09EDD9-9A86-274E-95EC-E24490E216CF}" destId="{AA5AAF57-EAF1-774F-BAB8-C892BD7BAE4F}" srcOrd="1" destOrd="0" presId="urn:microsoft.com/office/officeart/2008/layout/HalfCircleOrganizationChart"/>
    <dgm:cxn modelId="{94CA804F-2660-274F-A92C-6FA200F10257}" type="presParOf" srcId="{0C09EDD9-9A86-274E-95EC-E24490E216CF}" destId="{7B2BCC02-4250-454A-A287-60E9E9DD300E}" srcOrd="2" destOrd="0" presId="urn:microsoft.com/office/officeart/2008/layout/HalfCircleOrganizationChart"/>
    <dgm:cxn modelId="{167E1B2D-6E51-DF4D-A705-14581832748B}" type="presParOf" srcId="{0C09EDD9-9A86-274E-95EC-E24490E216CF}" destId="{6F81D900-5EA8-2747-9628-521022CDA5F6}" srcOrd="3" destOrd="0" presId="urn:microsoft.com/office/officeart/2008/layout/HalfCircleOrganizationChart"/>
    <dgm:cxn modelId="{6EB9E3F5-FD4C-C54B-A85C-8E2FC1952F42}" type="presParOf" srcId="{B205BA21-0741-0543-BFF1-401B9C47BC3A}" destId="{379B7A03-6F16-D643-9016-23B5507512B9}" srcOrd="1" destOrd="0" presId="urn:microsoft.com/office/officeart/2008/layout/HalfCircleOrganizationChart"/>
    <dgm:cxn modelId="{E1A15806-882C-BB40-9F56-980CF0593437}" type="presParOf" srcId="{B205BA21-0741-0543-BFF1-401B9C47BC3A}" destId="{F820587D-909E-034B-A88A-13F68972075E}" srcOrd="2" destOrd="0" presId="urn:microsoft.com/office/officeart/2008/layout/HalfCircleOrganizationChart"/>
    <dgm:cxn modelId="{0D6181A2-9142-B64D-83F1-D19391B2E25E}" type="presParOf" srcId="{62748A67-377D-FA48-A802-B52FAF7A1F94}" destId="{89F8B648-4FAE-6646-9B18-11F51BF6DFD4}" srcOrd="2" destOrd="0" presId="urn:microsoft.com/office/officeart/2008/layout/HalfCircleOrganizationChart"/>
    <dgm:cxn modelId="{78F389CB-D572-1545-A60B-EA1753539245}" type="presParOf" srcId="{71E2F7B3-6092-BC42-9E14-ED1EC4724099}" destId="{5E75E796-C125-454C-A36D-C47EBEBDD1E8}" srcOrd="1" destOrd="0" presId="urn:microsoft.com/office/officeart/2008/layout/HalfCircleOrganizationChart"/>
    <dgm:cxn modelId="{CA8C022D-0E5F-7849-883C-9B61EDB19346}" type="presParOf" srcId="{5E75E796-C125-454C-A36D-C47EBEBDD1E8}" destId="{0F926550-4010-D548-A931-8402A2197847}" srcOrd="0" destOrd="0" presId="urn:microsoft.com/office/officeart/2008/layout/HalfCircleOrganizationChart"/>
    <dgm:cxn modelId="{ED6D949F-8562-3B4A-9D00-8383DB43D26F}" type="presParOf" srcId="{0F926550-4010-D548-A931-8402A2197847}" destId="{4C7DDC2B-0DD3-8646-ABF6-1DD4C6614F24}" srcOrd="0" destOrd="0" presId="urn:microsoft.com/office/officeart/2008/layout/HalfCircleOrganizationChart"/>
    <dgm:cxn modelId="{FFF2C09D-4E33-7742-9048-7FEC8147EB27}" type="presParOf" srcId="{0F926550-4010-D548-A931-8402A2197847}" destId="{F5E0785F-C178-3141-8560-05280FCC02F2}" srcOrd="1" destOrd="0" presId="urn:microsoft.com/office/officeart/2008/layout/HalfCircleOrganizationChart"/>
    <dgm:cxn modelId="{151EACA6-AACE-8144-AFFB-2463844704E0}" type="presParOf" srcId="{0F926550-4010-D548-A931-8402A2197847}" destId="{97B69406-47C6-A141-A08D-1D3603BC2311}" srcOrd="2" destOrd="0" presId="urn:microsoft.com/office/officeart/2008/layout/HalfCircleOrganizationChart"/>
    <dgm:cxn modelId="{D20AC20A-5015-D24C-9F33-62C7D4EB2DAD}" type="presParOf" srcId="{0F926550-4010-D548-A931-8402A2197847}" destId="{30021C9B-C7D2-7C44-93A9-7D27F2315C2F}" srcOrd="3" destOrd="0" presId="urn:microsoft.com/office/officeart/2008/layout/HalfCircleOrganizationChart"/>
    <dgm:cxn modelId="{21B154ED-EBD4-1141-894F-CB647C2D3908}" type="presParOf" srcId="{5E75E796-C125-454C-A36D-C47EBEBDD1E8}" destId="{74D8884F-8CD2-F843-9E15-A0D9FA684C79}" srcOrd="1" destOrd="0" presId="urn:microsoft.com/office/officeart/2008/layout/HalfCircleOrganizationChart"/>
    <dgm:cxn modelId="{EAFC3F76-0CEB-4E48-9FA5-4E78B69BC7C7}" type="presParOf" srcId="{74D8884F-8CD2-F843-9E15-A0D9FA684C79}" destId="{15A11A9A-F0C6-4649-9217-5515AF013A50}" srcOrd="0" destOrd="0" presId="urn:microsoft.com/office/officeart/2008/layout/HalfCircleOrganizationChart"/>
    <dgm:cxn modelId="{3F0CF84F-4595-704D-95FD-C2A7B7A23143}" type="presParOf" srcId="{74D8884F-8CD2-F843-9E15-A0D9FA684C79}" destId="{31870E1B-A78E-5940-92A1-21513BB0E6BF}" srcOrd="1" destOrd="0" presId="urn:microsoft.com/office/officeart/2008/layout/HalfCircleOrganizationChart"/>
    <dgm:cxn modelId="{4EBC93F6-FBE8-2E4D-BB33-A8C91631C28D}" type="presParOf" srcId="{31870E1B-A78E-5940-92A1-21513BB0E6BF}" destId="{F22A6882-7DBB-7C49-B9AE-8FB19B633704}" srcOrd="0" destOrd="0" presId="urn:microsoft.com/office/officeart/2008/layout/HalfCircleOrganizationChart"/>
    <dgm:cxn modelId="{442EFE6D-9C41-B148-9BAB-DBE2A1144624}" type="presParOf" srcId="{F22A6882-7DBB-7C49-B9AE-8FB19B633704}" destId="{3E26C303-0E08-904E-91E0-A48082DCDF42}" srcOrd="0" destOrd="0" presId="urn:microsoft.com/office/officeart/2008/layout/HalfCircleOrganizationChart"/>
    <dgm:cxn modelId="{ACD51F87-597D-FA4A-B2E8-2AAC9E164B4C}" type="presParOf" srcId="{F22A6882-7DBB-7C49-B9AE-8FB19B633704}" destId="{3A5640E4-5522-0B40-AE57-BA98A300423B}" srcOrd="1" destOrd="0" presId="urn:microsoft.com/office/officeart/2008/layout/HalfCircleOrganizationChart"/>
    <dgm:cxn modelId="{113C6132-A52A-5443-B46B-512E09EDF622}" type="presParOf" srcId="{F22A6882-7DBB-7C49-B9AE-8FB19B633704}" destId="{C0DDB4D9-3CCF-4F4F-8AF0-DADDABE619F9}" srcOrd="2" destOrd="0" presId="urn:microsoft.com/office/officeart/2008/layout/HalfCircleOrganizationChart"/>
    <dgm:cxn modelId="{44434336-E387-BB4D-99F0-8B1FC727C9E1}" type="presParOf" srcId="{F22A6882-7DBB-7C49-B9AE-8FB19B633704}" destId="{8C2C6230-8858-2341-B7A0-B81F3E855DA0}" srcOrd="3" destOrd="0" presId="urn:microsoft.com/office/officeart/2008/layout/HalfCircleOrganizationChart"/>
    <dgm:cxn modelId="{B62A59E4-AD00-A149-92F5-781973F9AE36}" type="presParOf" srcId="{31870E1B-A78E-5940-92A1-21513BB0E6BF}" destId="{8783D474-FD82-DD4A-A847-DACAD639A027}" srcOrd="1" destOrd="0" presId="urn:microsoft.com/office/officeart/2008/layout/HalfCircleOrganizationChart"/>
    <dgm:cxn modelId="{E303D4C4-541D-B94A-A830-E4B8B5F181B9}" type="presParOf" srcId="{31870E1B-A78E-5940-92A1-21513BB0E6BF}" destId="{E52B1625-AC70-E148-951B-D780DB5DF7D4}" srcOrd="2" destOrd="0" presId="urn:microsoft.com/office/officeart/2008/layout/HalfCircleOrganizationChart"/>
    <dgm:cxn modelId="{C153B61D-11F2-C34E-B8A4-17D5703ADA8A}" type="presParOf" srcId="{74D8884F-8CD2-F843-9E15-A0D9FA684C79}" destId="{A70879B7-C8CB-BF48-92C3-DBB2A4F9AE83}" srcOrd="2" destOrd="0" presId="urn:microsoft.com/office/officeart/2008/layout/HalfCircleOrganizationChart"/>
    <dgm:cxn modelId="{066C9CC1-620D-114B-B7EC-16DCCA604F8F}" type="presParOf" srcId="{74D8884F-8CD2-F843-9E15-A0D9FA684C79}" destId="{19A6394F-B4A2-234C-859C-AD478D078E24}" srcOrd="3" destOrd="0" presId="urn:microsoft.com/office/officeart/2008/layout/HalfCircleOrganizationChart"/>
    <dgm:cxn modelId="{FA6D109B-C5E8-5341-B378-B4480563DE31}" type="presParOf" srcId="{19A6394F-B4A2-234C-859C-AD478D078E24}" destId="{CD281404-1240-2147-B480-E973D68BD0C3}" srcOrd="0" destOrd="0" presId="urn:microsoft.com/office/officeart/2008/layout/HalfCircleOrganizationChart"/>
    <dgm:cxn modelId="{B63D4BBF-0EF4-1C4B-B2AA-22AF147287AE}" type="presParOf" srcId="{CD281404-1240-2147-B480-E973D68BD0C3}" destId="{4825EBD1-E01A-D749-819F-6D46FBEB8AC3}" srcOrd="0" destOrd="0" presId="urn:microsoft.com/office/officeart/2008/layout/HalfCircleOrganizationChart"/>
    <dgm:cxn modelId="{798E2FCD-9AEB-C146-BB86-2A717FC0E083}" type="presParOf" srcId="{CD281404-1240-2147-B480-E973D68BD0C3}" destId="{1EA665B7-768E-1F4F-B9FC-D368EB114D8E}" srcOrd="1" destOrd="0" presId="urn:microsoft.com/office/officeart/2008/layout/HalfCircleOrganizationChart"/>
    <dgm:cxn modelId="{8D136EF0-AA1D-5E48-9156-ABFCD16BFE7A}" type="presParOf" srcId="{CD281404-1240-2147-B480-E973D68BD0C3}" destId="{2A0FFB8A-B43A-8048-B165-3BE51FE548B4}" srcOrd="2" destOrd="0" presId="urn:microsoft.com/office/officeart/2008/layout/HalfCircleOrganizationChart"/>
    <dgm:cxn modelId="{D5AA77BF-0586-184B-B864-8A0BB7EEAC68}" type="presParOf" srcId="{CD281404-1240-2147-B480-E973D68BD0C3}" destId="{33856ABD-FE89-0A47-8127-DEB52D7BDD06}" srcOrd="3" destOrd="0" presId="urn:microsoft.com/office/officeart/2008/layout/HalfCircleOrganizationChart"/>
    <dgm:cxn modelId="{06806838-5373-4947-8913-C3136816B699}" type="presParOf" srcId="{19A6394F-B4A2-234C-859C-AD478D078E24}" destId="{8092BCE0-B509-7343-8962-8D88585B5F60}" srcOrd="1" destOrd="0" presId="urn:microsoft.com/office/officeart/2008/layout/HalfCircleOrganizationChart"/>
    <dgm:cxn modelId="{9E3C342D-0BFA-324A-9049-960B7CA20D49}" type="presParOf" srcId="{19A6394F-B4A2-234C-859C-AD478D078E24}" destId="{06611A66-D228-014B-98F0-393DFF997768}" srcOrd="2" destOrd="0" presId="urn:microsoft.com/office/officeart/2008/layout/HalfCircleOrganizationChart"/>
    <dgm:cxn modelId="{C638B8D2-B119-EE40-AE39-9099F0582C30}" type="presParOf" srcId="{74D8884F-8CD2-F843-9E15-A0D9FA684C79}" destId="{997BF230-F5A4-5044-BAC7-E6DCAE903C53}" srcOrd="4" destOrd="0" presId="urn:microsoft.com/office/officeart/2008/layout/HalfCircleOrganizationChart"/>
    <dgm:cxn modelId="{3658D872-0841-6447-9A0E-BC1448432BFF}" type="presParOf" srcId="{74D8884F-8CD2-F843-9E15-A0D9FA684C79}" destId="{39B2E56A-6B03-564B-B214-E992776852F5}" srcOrd="5" destOrd="0" presId="urn:microsoft.com/office/officeart/2008/layout/HalfCircleOrganizationChart"/>
    <dgm:cxn modelId="{FCA0806A-9B1F-BC48-AA6C-750A016FCF3B}" type="presParOf" srcId="{39B2E56A-6B03-564B-B214-E992776852F5}" destId="{1F28EE29-1FBA-F949-9559-A13099341C02}" srcOrd="0" destOrd="0" presId="urn:microsoft.com/office/officeart/2008/layout/HalfCircleOrganizationChart"/>
    <dgm:cxn modelId="{204E4CAF-982C-F94E-8E09-9E2945DE048F}" type="presParOf" srcId="{1F28EE29-1FBA-F949-9559-A13099341C02}" destId="{230459C3-E4CC-E644-9121-0B365E27905C}" srcOrd="0" destOrd="0" presId="urn:microsoft.com/office/officeart/2008/layout/HalfCircleOrganizationChart"/>
    <dgm:cxn modelId="{4607FD12-9004-564C-9460-C7CD6B56DBC8}" type="presParOf" srcId="{1F28EE29-1FBA-F949-9559-A13099341C02}" destId="{7530FDAC-8880-1344-8BD5-65952AAC983F}" srcOrd="1" destOrd="0" presId="urn:microsoft.com/office/officeart/2008/layout/HalfCircleOrganizationChart"/>
    <dgm:cxn modelId="{87A76105-831C-4F45-8806-ECA60B29AB93}" type="presParOf" srcId="{1F28EE29-1FBA-F949-9559-A13099341C02}" destId="{6CA74667-9235-6048-A814-13C0C21D101B}" srcOrd="2" destOrd="0" presId="urn:microsoft.com/office/officeart/2008/layout/HalfCircleOrganizationChart"/>
    <dgm:cxn modelId="{4F6D6E0E-F285-B543-B4A4-491B10976C16}" type="presParOf" srcId="{1F28EE29-1FBA-F949-9559-A13099341C02}" destId="{E9B6678D-6252-0941-AA07-E10EA0D28DB2}" srcOrd="3" destOrd="0" presId="urn:microsoft.com/office/officeart/2008/layout/HalfCircleOrganizationChart"/>
    <dgm:cxn modelId="{78B62FEA-2495-2C49-9CBD-223E87ADB3DF}" type="presParOf" srcId="{39B2E56A-6B03-564B-B214-E992776852F5}" destId="{7EAC5D69-567E-1B43-ABCE-38854EBEA9BA}" srcOrd="1" destOrd="0" presId="urn:microsoft.com/office/officeart/2008/layout/HalfCircleOrganizationChart"/>
    <dgm:cxn modelId="{D42B2BED-48ED-924F-93F2-FE728007144A}" type="presParOf" srcId="{39B2E56A-6B03-564B-B214-E992776852F5}" destId="{72D18CDB-EED9-DE4A-BE65-5DBDA1F86C9C}" srcOrd="2" destOrd="0" presId="urn:microsoft.com/office/officeart/2008/layout/HalfCircleOrganizationChart"/>
    <dgm:cxn modelId="{A0490761-BC9D-044A-A4DD-DF1AA2FEBA5E}" type="presParOf" srcId="{5E75E796-C125-454C-A36D-C47EBEBDD1E8}" destId="{73E022C2-5D1D-294B-B270-2AAF49E38F69}" srcOrd="2" destOrd="0" presId="urn:microsoft.com/office/officeart/2008/layout/HalfCircleOrganizationChar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14E35D-A4F9-C64E-BA63-F79BD3E30231}" type="doc">
      <dgm:prSet loTypeId="urn:microsoft.com/office/officeart/2008/layout/HalfCircleOrganizationChart" loCatId="" qsTypeId="urn:microsoft.com/office/officeart/2005/8/quickstyle/simple4" qsCatId="simple" csTypeId="urn:microsoft.com/office/officeart/2005/8/colors/colorful3" csCatId="colorful" phldr="1"/>
      <dgm:spPr/>
      <dgm:t>
        <a:bodyPr/>
        <a:lstStyle/>
        <a:p>
          <a:endParaRPr lang="es-ES"/>
        </a:p>
      </dgm:t>
    </dgm:pt>
    <dgm:pt modelId="{ED44E6B1-AB73-014B-9BA9-8EA9F0CDBBCE}">
      <dgm:prSet phldrT="[Texto]" custT="1"/>
      <dgm:spPr/>
      <dgm:t>
        <a:bodyPr/>
        <a:lstStyle/>
        <a:p>
          <a:r>
            <a:rPr lang="es-ES" sz="2400" b="1" dirty="0">
              <a:solidFill>
                <a:schemeClr val="tx1">
                  <a:lumMod val="75000"/>
                  <a:lumOff val="25000"/>
                </a:schemeClr>
              </a:solidFill>
              <a:latin typeface="Century Gothic"/>
              <a:cs typeface="Century Gothic"/>
            </a:rPr>
            <a:t>Fecha de inicio</a:t>
          </a:r>
        </a:p>
      </dgm:t>
    </dgm:pt>
    <dgm:pt modelId="{27D6FFBF-DD44-C547-9F56-8A5E4EB28996}" type="parTrans" cxnId="{21B5A087-3DCF-B04E-BB79-BA1FE91FC2E0}">
      <dgm:prSet/>
      <dgm:spPr/>
      <dgm:t>
        <a:bodyPr/>
        <a:lstStyle/>
        <a:p>
          <a:endParaRPr lang="es-ES" sz="3200">
            <a:solidFill>
              <a:schemeClr val="tx1">
                <a:lumMod val="75000"/>
                <a:lumOff val="25000"/>
              </a:schemeClr>
            </a:solidFill>
            <a:latin typeface="Century Gothic"/>
            <a:cs typeface="Century Gothic"/>
          </a:endParaRPr>
        </a:p>
      </dgm:t>
    </dgm:pt>
    <dgm:pt modelId="{B52CD110-2EB2-7C44-BF74-FC435482F6ED}" type="sibTrans" cxnId="{21B5A087-3DCF-B04E-BB79-BA1FE91FC2E0}">
      <dgm:prSet/>
      <dgm:spPr/>
      <dgm:t>
        <a:bodyPr/>
        <a:lstStyle/>
        <a:p>
          <a:endParaRPr lang="es-ES" sz="3200">
            <a:solidFill>
              <a:schemeClr val="tx1">
                <a:lumMod val="75000"/>
                <a:lumOff val="25000"/>
              </a:schemeClr>
            </a:solidFill>
            <a:latin typeface="Century Gothic"/>
            <a:cs typeface="Century Gothic"/>
          </a:endParaRPr>
        </a:p>
      </dgm:t>
    </dgm:pt>
    <dgm:pt modelId="{9A379C43-F480-D547-8897-8A0D16C011BB}" type="asst">
      <dgm:prSet phldrT="[Texto]" custT="1"/>
      <dgm:spPr/>
      <dgm:t>
        <a:bodyPr/>
        <a:lstStyle/>
        <a:p>
          <a:r>
            <a:rPr lang="es-ES" sz="2400" b="1" dirty="0">
              <a:solidFill>
                <a:schemeClr val="tx1">
                  <a:lumMod val="75000"/>
                  <a:lumOff val="25000"/>
                </a:schemeClr>
              </a:solidFill>
              <a:latin typeface="Century Gothic"/>
              <a:cs typeface="Century Gothic"/>
            </a:rPr>
            <a:t>Canales de respuesta</a:t>
          </a:r>
        </a:p>
      </dgm:t>
    </dgm:pt>
    <dgm:pt modelId="{BF367C2A-3752-4A47-ABD3-4CF361748499}" type="parTrans" cxnId="{BD20F088-11D6-0C46-A898-D9A1DF2F82B9}">
      <dgm:prSet/>
      <dgm:spPr/>
      <dgm:t>
        <a:bodyPr/>
        <a:lstStyle/>
        <a:p>
          <a:endParaRPr lang="es-ES" sz="3200">
            <a:solidFill>
              <a:schemeClr val="tx1">
                <a:lumMod val="75000"/>
                <a:lumOff val="25000"/>
              </a:schemeClr>
            </a:solidFill>
            <a:latin typeface="Century Gothic"/>
            <a:cs typeface="Century Gothic"/>
          </a:endParaRPr>
        </a:p>
      </dgm:t>
    </dgm:pt>
    <dgm:pt modelId="{DA1111E4-DE8A-5841-81AB-1D70C7DAE75F}" type="sibTrans" cxnId="{BD20F088-11D6-0C46-A898-D9A1DF2F82B9}">
      <dgm:prSet/>
      <dgm:spPr/>
      <dgm:t>
        <a:bodyPr/>
        <a:lstStyle/>
        <a:p>
          <a:endParaRPr lang="es-ES" sz="3200">
            <a:solidFill>
              <a:schemeClr val="tx1">
                <a:lumMod val="75000"/>
                <a:lumOff val="25000"/>
              </a:schemeClr>
            </a:solidFill>
            <a:latin typeface="Century Gothic"/>
            <a:cs typeface="Century Gothic"/>
          </a:endParaRPr>
        </a:p>
      </dgm:t>
    </dgm:pt>
    <dgm:pt modelId="{2F58A870-1856-534C-8E0A-CD4BA57E4FE5}">
      <dgm:prSet phldrT="[Texto]" custT="1"/>
      <dgm:spPr/>
      <dgm:t>
        <a:bodyPr/>
        <a:lstStyle/>
        <a:p>
          <a:r>
            <a:rPr lang="es-ES" sz="2400" dirty="0">
              <a:solidFill>
                <a:srgbClr val="FF0000"/>
              </a:solidFill>
              <a:latin typeface="Century Gothic"/>
              <a:cs typeface="Century Gothic"/>
            </a:rPr>
            <a:t>Página Web</a:t>
          </a:r>
        </a:p>
      </dgm:t>
    </dgm:pt>
    <dgm:pt modelId="{8C530203-C177-1840-9235-27A350689D08}" type="parTrans" cxnId="{3F65906C-3541-D047-95AE-094CBDE676F6}">
      <dgm:prSet/>
      <dgm:spPr/>
      <dgm:t>
        <a:bodyPr/>
        <a:lstStyle/>
        <a:p>
          <a:endParaRPr lang="es-ES" sz="3200">
            <a:solidFill>
              <a:schemeClr val="tx1">
                <a:lumMod val="75000"/>
                <a:lumOff val="25000"/>
              </a:schemeClr>
            </a:solidFill>
            <a:latin typeface="Century Gothic"/>
            <a:cs typeface="Century Gothic"/>
          </a:endParaRPr>
        </a:p>
      </dgm:t>
    </dgm:pt>
    <dgm:pt modelId="{C9124FB4-2D4D-7C4A-86D4-22D21526164F}" type="sibTrans" cxnId="{3F65906C-3541-D047-95AE-094CBDE676F6}">
      <dgm:prSet/>
      <dgm:spPr/>
      <dgm:t>
        <a:bodyPr/>
        <a:lstStyle/>
        <a:p>
          <a:endParaRPr lang="es-ES" sz="3200">
            <a:solidFill>
              <a:schemeClr val="tx1">
                <a:lumMod val="75000"/>
                <a:lumOff val="25000"/>
              </a:schemeClr>
            </a:solidFill>
            <a:latin typeface="Century Gothic"/>
            <a:cs typeface="Century Gothic"/>
          </a:endParaRPr>
        </a:p>
      </dgm:t>
    </dgm:pt>
    <dgm:pt modelId="{279CC453-9AE1-F54A-AA32-5A2141B93499}">
      <dgm:prSet phldrT="[Texto]" custT="1"/>
      <dgm:spPr/>
      <dgm:t>
        <a:bodyPr/>
        <a:lstStyle/>
        <a:p>
          <a:r>
            <a:rPr lang="es-ES" sz="2400" dirty="0">
              <a:solidFill>
                <a:srgbClr val="FF0000"/>
              </a:solidFill>
              <a:latin typeface="Century Gothic"/>
              <a:cs typeface="Century Gothic"/>
            </a:rPr>
            <a:t>Correo electrónico</a:t>
          </a:r>
        </a:p>
      </dgm:t>
    </dgm:pt>
    <dgm:pt modelId="{24D40FC0-65C1-6542-B7BD-1F9E85745B53}" type="parTrans" cxnId="{414CE71C-BEDD-9E4A-A119-4E7E047DD79D}">
      <dgm:prSet/>
      <dgm:spPr/>
      <dgm:t>
        <a:bodyPr/>
        <a:lstStyle/>
        <a:p>
          <a:endParaRPr lang="es-ES" sz="3200">
            <a:solidFill>
              <a:schemeClr val="tx1">
                <a:lumMod val="75000"/>
                <a:lumOff val="25000"/>
              </a:schemeClr>
            </a:solidFill>
            <a:latin typeface="Century Gothic"/>
            <a:cs typeface="Century Gothic"/>
          </a:endParaRPr>
        </a:p>
      </dgm:t>
    </dgm:pt>
    <dgm:pt modelId="{57E78266-6916-A94C-B514-746D4BCADFEE}" type="sibTrans" cxnId="{414CE71C-BEDD-9E4A-A119-4E7E047DD79D}">
      <dgm:prSet/>
      <dgm:spPr/>
      <dgm:t>
        <a:bodyPr/>
        <a:lstStyle/>
        <a:p>
          <a:endParaRPr lang="es-ES" sz="3200">
            <a:solidFill>
              <a:schemeClr val="tx1">
                <a:lumMod val="75000"/>
                <a:lumOff val="25000"/>
              </a:schemeClr>
            </a:solidFill>
            <a:latin typeface="Century Gothic"/>
            <a:cs typeface="Century Gothic"/>
          </a:endParaRPr>
        </a:p>
      </dgm:t>
    </dgm:pt>
    <dgm:pt modelId="{C5D5A2FA-259A-434A-996B-FE244BBEAA83}">
      <dgm:prSet phldrT="[Texto]" custT="1"/>
      <dgm:spPr/>
      <dgm:t>
        <a:bodyPr/>
        <a:lstStyle/>
        <a:p>
          <a:r>
            <a:rPr lang="es-ES" sz="2400" dirty="0">
              <a:solidFill>
                <a:srgbClr val="FF0000"/>
              </a:solidFill>
              <a:latin typeface="Century Gothic"/>
              <a:cs typeface="Century Gothic"/>
            </a:rPr>
            <a:t>Presencia</a:t>
          </a:r>
          <a:r>
            <a:rPr lang="es-ES" sz="2400" dirty="0">
              <a:solidFill>
                <a:schemeClr val="tx1">
                  <a:lumMod val="75000"/>
                  <a:lumOff val="25000"/>
                </a:schemeClr>
              </a:solidFill>
              <a:latin typeface="Century Gothic"/>
              <a:cs typeface="Century Gothic"/>
            </a:rPr>
            <a:t>l</a:t>
          </a:r>
        </a:p>
      </dgm:t>
    </dgm:pt>
    <dgm:pt modelId="{FF86A46D-C192-3442-B397-F6F7AE4722DE}" type="parTrans" cxnId="{3B827FA0-B284-B343-8260-82E5A1277A10}">
      <dgm:prSet/>
      <dgm:spPr/>
      <dgm:t>
        <a:bodyPr/>
        <a:lstStyle/>
        <a:p>
          <a:endParaRPr lang="es-ES" sz="3200">
            <a:solidFill>
              <a:schemeClr val="tx1">
                <a:lumMod val="75000"/>
                <a:lumOff val="25000"/>
              </a:schemeClr>
            </a:solidFill>
            <a:latin typeface="Century Gothic"/>
            <a:cs typeface="Century Gothic"/>
          </a:endParaRPr>
        </a:p>
      </dgm:t>
    </dgm:pt>
    <dgm:pt modelId="{E898B8C4-7186-5D4C-8DBA-FF247B320B7B}" type="sibTrans" cxnId="{3B827FA0-B284-B343-8260-82E5A1277A10}">
      <dgm:prSet/>
      <dgm:spPr/>
      <dgm:t>
        <a:bodyPr/>
        <a:lstStyle/>
        <a:p>
          <a:endParaRPr lang="es-ES" sz="3200">
            <a:solidFill>
              <a:schemeClr val="tx1">
                <a:lumMod val="75000"/>
                <a:lumOff val="25000"/>
              </a:schemeClr>
            </a:solidFill>
            <a:latin typeface="Century Gothic"/>
            <a:cs typeface="Century Gothic"/>
          </a:endParaRPr>
        </a:p>
      </dgm:t>
    </dgm:pt>
    <dgm:pt modelId="{791E7BBF-A474-C84F-8530-EC158198FB4B}">
      <dgm:prSet phldrT="[Texto]" custT="1"/>
      <dgm:spPr/>
      <dgm:t>
        <a:bodyPr/>
        <a:lstStyle/>
        <a:p>
          <a:r>
            <a:rPr lang="es-ES" sz="2400" dirty="0">
              <a:solidFill>
                <a:srgbClr val="FF0000"/>
              </a:solidFill>
              <a:latin typeface="Century Gothic"/>
              <a:cs typeface="Century Gothic"/>
            </a:rPr>
            <a:t>18 al 26 de junio</a:t>
          </a:r>
          <a:endParaRPr lang="es-ES" sz="2400" dirty="0">
            <a:solidFill>
              <a:schemeClr val="tx1">
                <a:lumMod val="75000"/>
                <a:lumOff val="25000"/>
              </a:schemeClr>
            </a:solidFill>
            <a:latin typeface="Century Gothic"/>
            <a:cs typeface="Century Gothic"/>
          </a:endParaRPr>
        </a:p>
      </dgm:t>
    </dgm:pt>
    <dgm:pt modelId="{4B8D1154-3FE2-7543-B192-5A05803AD7EA}" type="sibTrans" cxnId="{698231C8-11FC-F14A-BF34-DC7D08983EE9}">
      <dgm:prSet/>
      <dgm:spPr/>
      <dgm:t>
        <a:bodyPr/>
        <a:lstStyle/>
        <a:p>
          <a:endParaRPr lang="es-ES" sz="3200">
            <a:solidFill>
              <a:schemeClr val="tx1">
                <a:lumMod val="75000"/>
                <a:lumOff val="25000"/>
              </a:schemeClr>
            </a:solidFill>
            <a:latin typeface="Century Gothic"/>
            <a:cs typeface="Century Gothic"/>
          </a:endParaRPr>
        </a:p>
      </dgm:t>
    </dgm:pt>
    <dgm:pt modelId="{DB6768E8-ED1C-8146-810C-557BD9449728}" type="parTrans" cxnId="{698231C8-11FC-F14A-BF34-DC7D08983EE9}">
      <dgm:prSet/>
      <dgm:spPr/>
      <dgm:t>
        <a:bodyPr/>
        <a:lstStyle/>
        <a:p>
          <a:endParaRPr lang="es-ES" sz="3200">
            <a:solidFill>
              <a:schemeClr val="tx1">
                <a:lumMod val="75000"/>
                <a:lumOff val="25000"/>
              </a:schemeClr>
            </a:solidFill>
            <a:latin typeface="Century Gothic"/>
            <a:cs typeface="Century Gothic"/>
          </a:endParaRPr>
        </a:p>
      </dgm:t>
    </dgm:pt>
    <dgm:pt modelId="{71E2F7B3-6092-BC42-9E14-ED1EC4724099}" type="pres">
      <dgm:prSet presAssocID="{3F14E35D-A4F9-C64E-BA63-F79BD3E30231}" presName="Name0" presStyleCnt="0">
        <dgm:presLayoutVars>
          <dgm:orgChart val="1"/>
          <dgm:chPref val="1"/>
          <dgm:dir/>
          <dgm:animOne val="branch"/>
          <dgm:animLvl val="lvl"/>
          <dgm:resizeHandles/>
        </dgm:presLayoutVars>
      </dgm:prSet>
      <dgm:spPr/>
    </dgm:pt>
    <dgm:pt modelId="{62748A67-377D-FA48-A802-B52FAF7A1F94}" type="pres">
      <dgm:prSet presAssocID="{ED44E6B1-AB73-014B-9BA9-8EA9F0CDBBCE}" presName="hierRoot1" presStyleCnt="0">
        <dgm:presLayoutVars>
          <dgm:hierBranch val="init"/>
        </dgm:presLayoutVars>
      </dgm:prSet>
      <dgm:spPr/>
    </dgm:pt>
    <dgm:pt modelId="{CBA32EE7-3A2A-DC45-80ED-ADE2A473BB8D}" type="pres">
      <dgm:prSet presAssocID="{ED44E6B1-AB73-014B-9BA9-8EA9F0CDBBCE}" presName="rootComposite1" presStyleCnt="0"/>
      <dgm:spPr/>
    </dgm:pt>
    <dgm:pt modelId="{16AA9619-8027-7448-9B5F-F09BB7415BBC}" type="pres">
      <dgm:prSet presAssocID="{ED44E6B1-AB73-014B-9BA9-8EA9F0CDBBCE}" presName="rootText1" presStyleLbl="alignAcc1" presStyleIdx="0" presStyleCnt="0" custLinFactY="-53283" custLinFactNeighborX="34095" custLinFactNeighborY="-100000">
        <dgm:presLayoutVars>
          <dgm:chPref val="3"/>
        </dgm:presLayoutVars>
      </dgm:prSet>
      <dgm:spPr/>
    </dgm:pt>
    <dgm:pt modelId="{C635BD94-BBC8-0844-832C-568926F9C5F1}" type="pres">
      <dgm:prSet presAssocID="{ED44E6B1-AB73-014B-9BA9-8EA9F0CDBBCE}" presName="topArc1" presStyleLbl="parChTrans1D1" presStyleIdx="0" presStyleCnt="12"/>
      <dgm:spPr/>
    </dgm:pt>
    <dgm:pt modelId="{C4B7E8DB-561B-F143-84E1-98A605156ABF}" type="pres">
      <dgm:prSet presAssocID="{ED44E6B1-AB73-014B-9BA9-8EA9F0CDBBCE}" presName="bottomArc1" presStyleLbl="parChTrans1D1" presStyleIdx="1" presStyleCnt="12"/>
      <dgm:spPr/>
    </dgm:pt>
    <dgm:pt modelId="{21939A10-52C2-D04E-9C99-0369DDB0F683}" type="pres">
      <dgm:prSet presAssocID="{ED44E6B1-AB73-014B-9BA9-8EA9F0CDBBCE}" presName="topConnNode1" presStyleLbl="node1" presStyleIdx="0" presStyleCnt="0"/>
      <dgm:spPr/>
    </dgm:pt>
    <dgm:pt modelId="{46970119-35B6-9944-B7EB-261AC2AB0635}" type="pres">
      <dgm:prSet presAssocID="{ED44E6B1-AB73-014B-9BA9-8EA9F0CDBBCE}" presName="hierChild2" presStyleCnt="0"/>
      <dgm:spPr/>
    </dgm:pt>
    <dgm:pt modelId="{07380D7F-603E-C543-8441-51E95CC4AA49}" type="pres">
      <dgm:prSet presAssocID="{DB6768E8-ED1C-8146-810C-557BD9449728}" presName="Name28" presStyleLbl="parChTrans1D2" presStyleIdx="0" presStyleCnt="4"/>
      <dgm:spPr/>
    </dgm:pt>
    <dgm:pt modelId="{B205BA21-0741-0543-BFF1-401B9C47BC3A}" type="pres">
      <dgm:prSet presAssocID="{791E7BBF-A474-C84F-8530-EC158198FB4B}" presName="hierRoot2" presStyleCnt="0">
        <dgm:presLayoutVars>
          <dgm:hierBranch val="init"/>
        </dgm:presLayoutVars>
      </dgm:prSet>
      <dgm:spPr/>
    </dgm:pt>
    <dgm:pt modelId="{0C09EDD9-9A86-274E-95EC-E24490E216CF}" type="pres">
      <dgm:prSet presAssocID="{791E7BBF-A474-C84F-8530-EC158198FB4B}" presName="rootComposite2" presStyleCnt="0"/>
      <dgm:spPr/>
    </dgm:pt>
    <dgm:pt modelId="{C40233D5-F58E-B242-89DF-C61FBB6BC87D}" type="pres">
      <dgm:prSet presAssocID="{791E7BBF-A474-C84F-8530-EC158198FB4B}" presName="rootText2" presStyleLbl="alignAcc1" presStyleIdx="0" presStyleCnt="0">
        <dgm:presLayoutVars>
          <dgm:chPref val="3"/>
        </dgm:presLayoutVars>
      </dgm:prSet>
      <dgm:spPr/>
    </dgm:pt>
    <dgm:pt modelId="{AA5AAF57-EAF1-774F-BAB8-C892BD7BAE4F}" type="pres">
      <dgm:prSet presAssocID="{791E7BBF-A474-C84F-8530-EC158198FB4B}" presName="topArc2" presStyleLbl="parChTrans1D1" presStyleIdx="2" presStyleCnt="12"/>
      <dgm:spPr/>
    </dgm:pt>
    <dgm:pt modelId="{7B2BCC02-4250-454A-A287-60E9E9DD300E}" type="pres">
      <dgm:prSet presAssocID="{791E7BBF-A474-C84F-8530-EC158198FB4B}" presName="bottomArc2" presStyleLbl="parChTrans1D1" presStyleIdx="3" presStyleCnt="12"/>
      <dgm:spPr/>
    </dgm:pt>
    <dgm:pt modelId="{6F81D900-5EA8-2747-9628-521022CDA5F6}" type="pres">
      <dgm:prSet presAssocID="{791E7BBF-A474-C84F-8530-EC158198FB4B}" presName="topConnNode2" presStyleLbl="node2" presStyleIdx="0" presStyleCnt="0"/>
      <dgm:spPr/>
    </dgm:pt>
    <dgm:pt modelId="{379B7A03-6F16-D643-9016-23B5507512B9}" type="pres">
      <dgm:prSet presAssocID="{791E7BBF-A474-C84F-8530-EC158198FB4B}" presName="hierChild4" presStyleCnt="0"/>
      <dgm:spPr/>
    </dgm:pt>
    <dgm:pt modelId="{F820587D-909E-034B-A88A-13F68972075E}" type="pres">
      <dgm:prSet presAssocID="{791E7BBF-A474-C84F-8530-EC158198FB4B}" presName="hierChild5" presStyleCnt="0"/>
      <dgm:spPr/>
    </dgm:pt>
    <dgm:pt modelId="{89F8B648-4FAE-6646-9B18-11F51BF6DFD4}" type="pres">
      <dgm:prSet presAssocID="{ED44E6B1-AB73-014B-9BA9-8EA9F0CDBBCE}" presName="hierChild3" presStyleCnt="0"/>
      <dgm:spPr/>
    </dgm:pt>
    <dgm:pt modelId="{5E75E796-C125-454C-A36D-C47EBEBDD1E8}" type="pres">
      <dgm:prSet presAssocID="{9A379C43-F480-D547-8897-8A0D16C011BB}" presName="hierRoot1" presStyleCnt="0">
        <dgm:presLayoutVars>
          <dgm:hierBranch val="init"/>
        </dgm:presLayoutVars>
      </dgm:prSet>
      <dgm:spPr/>
    </dgm:pt>
    <dgm:pt modelId="{0F926550-4010-D548-A931-8402A2197847}" type="pres">
      <dgm:prSet presAssocID="{9A379C43-F480-D547-8897-8A0D16C011BB}" presName="rootComposite1" presStyleCnt="0"/>
      <dgm:spPr/>
    </dgm:pt>
    <dgm:pt modelId="{4C7DDC2B-0DD3-8646-ABF6-1DD4C6614F24}" type="pres">
      <dgm:prSet presAssocID="{9A379C43-F480-D547-8897-8A0D16C011BB}" presName="rootText1" presStyleLbl="alignAcc1" presStyleIdx="0" presStyleCnt="0" custLinFactY="-83939" custLinFactNeighborX="-11709" custLinFactNeighborY="-100000">
        <dgm:presLayoutVars>
          <dgm:chPref val="3"/>
        </dgm:presLayoutVars>
      </dgm:prSet>
      <dgm:spPr/>
    </dgm:pt>
    <dgm:pt modelId="{F5E0785F-C178-3141-8560-05280FCC02F2}" type="pres">
      <dgm:prSet presAssocID="{9A379C43-F480-D547-8897-8A0D16C011BB}" presName="topArc1" presStyleLbl="parChTrans1D1" presStyleIdx="4" presStyleCnt="12"/>
      <dgm:spPr/>
    </dgm:pt>
    <dgm:pt modelId="{97B69406-47C6-A141-A08D-1D3603BC2311}" type="pres">
      <dgm:prSet presAssocID="{9A379C43-F480-D547-8897-8A0D16C011BB}" presName="bottomArc1" presStyleLbl="parChTrans1D1" presStyleIdx="5" presStyleCnt="12"/>
      <dgm:spPr/>
    </dgm:pt>
    <dgm:pt modelId="{30021C9B-C7D2-7C44-93A9-7D27F2315C2F}" type="pres">
      <dgm:prSet presAssocID="{9A379C43-F480-D547-8897-8A0D16C011BB}" presName="topConnNode1" presStyleLbl="asst0" presStyleIdx="0" presStyleCnt="0"/>
      <dgm:spPr/>
    </dgm:pt>
    <dgm:pt modelId="{74D8884F-8CD2-F843-9E15-A0D9FA684C79}" type="pres">
      <dgm:prSet presAssocID="{9A379C43-F480-D547-8897-8A0D16C011BB}" presName="hierChild2" presStyleCnt="0"/>
      <dgm:spPr/>
    </dgm:pt>
    <dgm:pt modelId="{15A11A9A-F0C6-4649-9217-5515AF013A50}" type="pres">
      <dgm:prSet presAssocID="{8C530203-C177-1840-9235-27A350689D08}" presName="Name28" presStyleLbl="parChTrans1D2" presStyleIdx="1" presStyleCnt="4"/>
      <dgm:spPr/>
    </dgm:pt>
    <dgm:pt modelId="{31870E1B-A78E-5940-92A1-21513BB0E6BF}" type="pres">
      <dgm:prSet presAssocID="{2F58A870-1856-534C-8E0A-CD4BA57E4FE5}" presName="hierRoot2" presStyleCnt="0">
        <dgm:presLayoutVars>
          <dgm:hierBranch val="init"/>
        </dgm:presLayoutVars>
      </dgm:prSet>
      <dgm:spPr/>
    </dgm:pt>
    <dgm:pt modelId="{F22A6882-7DBB-7C49-B9AE-8FB19B633704}" type="pres">
      <dgm:prSet presAssocID="{2F58A870-1856-534C-8E0A-CD4BA57E4FE5}" presName="rootComposite2" presStyleCnt="0"/>
      <dgm:spPr/>
    </dgm:pt>
    <dgm:pt modelId="{3E26C303-0E08-904E-91E0-A48082DCDF42}" type="pres">
      <dgm:prSet presAssocID="{2F58A870-1856-534C-8E0A-CD4BA57E4FE5}" presName="rootText2" presStyleLbl="alignAcc1" presStyleIdx="0" presStyleCnt="0">
        <dgm:presLayoutVars>
          <dgm:chPref val="3"/>
        </dgm:presLayoutVars>
      </dgm:prSet>
      <dgm:spPr/>
    </dgm:pt>
    <dgm:pt modelId="{3A5640E4-5522-0B40-AE57-BA98A300423B}" type="pres">
      <dgm:prSet presAssocID="{2F58A870-1856-534C-8E0A-CD4BA57E4FE5}" presName="topArc2" presStyleLbl="parChTrans1D1" presStyleIdx="6" presStyleCnt="12"/>
      <dgm:spPr/>
    </dgm:pt>
    <dgm:pt modelId="{C0DDB4D9-3CCF-4F4F-8AF0-DADDABE619F9}" type="pres">
      <dgm:prSet presAssocID="{2F58A870-1856-534C-8E0A-CD4BA57E4FE5}" presName="bottomArc2" presStyleLbl="parChTrans1D1" presStyleIdx="7" presStyleCnt="12"/>
      <dgm:spPr/>
    </dgm:pt>
    <dgm:pt modelId="{8C2C6230-8858-2341-B7A0-B81F3E855DA0}" type="pres">
      <dgm:prSet presAssocID="{2F58A870-1856-534C-8E0A-CD4BA57E4FE5}" presName="topConnNode2" presStyleLbl="node2" presStyleIdx="0" presStyleCnt="0"/>
      <dgm:spPr/>
    </dgm:pt>
    <dgm:pt modelId="{8783D474-FD82-DD4A-A847-DACAD639A027}" type="pres">
      <dgm:prSet presAssocID="{2F58A870-1856-534C-8E0A-CD4BA57E4FE5}" presName="hierChild4" presStyleCnt="0"/>
      <dgm:spPr/>
    </dgm:pt>
    <dgm:pt modelId="{E52B1625-AC70-E148-951B-D780DB5DF7D4}" type="pres">
      <dgm:prSet presAssocID="{2F58A870-1856-534C-8E0A-CD4BA57E4FE5}" presName="hierChild5" presStyleCnt="0"/>
      <dgm:spPr/>
    </dgm:pt>
    <dgm:pt modelId="{A70879B7-C8CB-BF48-92C3-DBB2A4F9AE83}" type="pres">
      <dgm:prSet presAssocID="{24D40FC0-65C1-6542-B7BD-1F9E85745B53}" presName="Name28" presStyleLbl="parChTrans1D2" presStyleIdx="2" presStyleCnt="4"/>
      <dgm:spPr/>
    </dgm:pt>
    <dgm:pt modelId="{19A6394F-B4A2-234C-859C-AD478D078E24}" type="pres">
      <dgm:prSet presAssocID="{279CC453-9AE1-F54A-AA32-5A2141B93499}" presName="hierRoot2" presStyleCnt="0">
        <dgm:presLayoutVars>
          <dgm:hierBranch val="init"/>
        </dgm:presLayoutVars>
      </dgm:prSet>
      <dgm:spPr/>
    </dgm:pt>
    <dgm:pt modelId="{CD281404-1240-2147-B480-E973D68BD0C3}" type="pres">
      <dgm:prSet presAssocID="{279CC453-9AE1-F54A-AA32-5A2141B93499}" presName="rootComposite2" presStyleCnt="0"/>
      <dgm:spPr/>
    </dgm:pt>
    <dgm:pt modelId="{4825EBD1-E01A-D749-819F-6D46FBEB8AC3}" type="pres">
      <dgm:prSet presAssocID="{279CC453-9AE1-F54A-AA32-5A2141B93499}" presName="rootText2" presStyleLbl="alignAcc1" presStyleIdx="0" presStyleCnt="0">
        <dgm:presLayoutVars>
          <dgm:chPref val="3"/>
        </dgm:presLayoutVars>
      </dgm:prSet>
      <dgm:spPr/>
    </dgm:pt>
    <dgm:pt modelId="{1EA665B7-768E-1F4F-B9FC-D368EB114D8E}" type="pres">
      <dgm:prSet presAssocID="{279CC453-9AE1-F54A-AA32-5A2141B93499}" presName="topArc2" presStyleLbl="parChTrans1D1" presStyleIdx="8" presStyleCnt="12"/>
      <dgm:spPr/>
    </dgm:pt>
    <dgm:pt modelId="{2A0FFB8A-B43A-8048-B165-3BE51FE548B4}" type="pres">
      <dgm:prSet presAssocID="{279CC453-9AE1-F54A-AA32-5A2141B93499}" presName="bottomArc2" presStyleLbl="parChTrans1D1" presStyleIdx="9" presStyleCnt="12"/>
      <dgm:spPr/>
    </dgm:pt>
    <dgm:pt modelId="{33856ABD-FE89-0A47-8127-DEB52D7BDD06}" type="pres">
      <dgm:prSet presAssocID="{279CC453-9AE1-F54A-AA32-5A2141B93499}" presName="topConnNode2" presStyleLbl="node2" presStyleIdx="0" presStyleCnt="0"/>
      <dgm:spPr/>
    </dgm:pt>
    <dgm:pt modelId="{8092BCE0-B509-7343-8962-8D88585B5F60}" type="pres">
      <dgm:prSet presAssocID="{279CC453-9AE1-F54A-AA32-5A2141B93499}" presName="hierChild4" presStyleCnt="0"/>
      <dgm:spPr/>
    </dgm:pt>
    <dgm:pt modelId="{06611A66-D228-014B-98F0-393DFF997768}" type="pres">
      <dgm:prSet presAssocID="{279CC453-9AE1-F54A-AA32-5A2141B93499}" presName="hierChild5" presStyleCnt="0"/>
      <dgm:spPr/>
    </dgm:pt>
    <dgm:pt modelId="{997BF230-F5A4-5044-BAC7-E6DCAE903C53}" type="pres">
      <dgm:prSet presAssocID="{FF86A46D-C192-3442-B397-F6F7AE4722DE}" presName="Name28" presStyleLbl="parChTrans1D2" presStyleIdx="3" presStyleCnt="4"/>
      <dgm:spPr/>
    </dgm:pt>
    <dgm:pt modelId="{39B2E56A-6B03-564B-B214-E992776852F5}" type="pres">
      <dgm:prSet presAssocID="{C5D5A2FA-259A-434A-996B-FE244BBEAA83}" presName="hierRoot2" presStyleCnt="0">
        <dgm:presLayoutVars>
          <dgm:hierBranch val="init"/>
        </dgm:presLayoutVars>
      </dgm:prSet>
      <dgm:spPr/>
    </dgm:pt>
    <dgm:pt modelId="{1F28EE29-1FBA-F949-9559-A13099341C02}" type="pres">
      <dgm:prSet presAssocID="{C5D5A2FA-259A-434A-996B-FE244BBEAA83}" presName="rootComposite2" presStyleCnt="0"/>
      <dgm:spPr/>
    </dgm:pt>
    <dgm:pt modelId="{230459C3-E4CC-E644-9121-0B365E27905C}" type="pres">
      <dgm:prSet presAssocID="{C5D5A2FA-259A-434A-996B-FE244BBEAA83}" presName="rootText2" presStyleLbl="alignAcc1" presStyleIdx="0" presStyleCnt="0">
        <dgm:presLayoutVars>
          <dgm:chPref val="3"/>
        </dgm:presLayoutVars>
      </dgm:prSet>
      <dgm:spPr/>
    </dgm:pt>
    <dgm:pt modelId="{7530FDAC-8880-1344-8BD5-65952AAC983F}" type="pres">
      <dgm:prSet presAssocID="{C5D5A2FA-259A-434A-996B-FE244BBEAA83}" presName="topArc2" presStyleLbl="parChTrans1D1" presStyleIdx="10" presStyleCnt="12"/>
      <dgm:spPr/>
    </dgm:pt>
    <dgm:pt modelId="{6CA74667-9235-6048-A814-13C0C21D101B}" type="pres">
      <dgm:prSet presAssocID="{C5D5A2FA-259A-434A-996B-FE244BBEAA83}" presName="bottomArc2" presStyleLbl="parChTrans1D1" presStyleIdx="11" presStyleCnt="12"/>
      <dgm:spPr/>
    </dgm:pt>
    <dgm:pt modelId="{E9B6678D-6252-0941-AA07-E10EA0D28DB2}" type="pres">
      <dgm:prSet presAssocID="{C5D5A2FA-259A-434A-996B-FE244BBEAA83}" presName="topConnNode2" presStyleLbl="node2" presStyleIdx="0" presStyleCnt="0"/>
      <dgm:spPr/>
    </dgm:pt>
    <dgm:pt modelId="{7EAC5D69-567E-1B43-ABCE-38854EBEA9BA}" type="pres">
      <dgm:prSet presAssocID="{C5D5A2FA-259A-434A-996B-FE244BBEAA83}" presName="hierChild4" presStyleCnt="0"/>
      <dgm:spPr/>
    </dgm:pt>
    <dgm:pt modelId="{72D18CDB-EED9-DE4A-BE65-5DBDA1F86C9C}" type="pres">
      <dgm:prSet presAssocID="{C5D5A2FA-259A-434A-996B-FE244BBEAA83}" presName="hierChild5" presStyleCnt="0"/>
      <dgm:spPr/>
    </dgm:pt>
    <dgm:pt modelId="{73E022C2-5D1D-294B-B270-2AAF49E38F69}" type="pres">
      <dgm:prSet presAssocID="{9A379C43-F480-D547-8897-8A0D16C011BB}" presName="hierChild3" presStyleCnt="0"/>
      <dgm:spPr/>
    </dgm:pt>
  </dgm:ptLst>
  <dgm:cxnLst>
    <dgm:cxn modelId="{3AB50208-78F0-634A-816C-87F728F4A36E}" type="presOf" srcId="{ED44E6B1-AB73-014B-9BA9-8EA9F0CDBBCE}" destId="{16AA9619-8027-7448-9B5F-F09BB7415BBC}" srcOrd="0" destOrd="0" presId="urn:microsoft.com/office/officeart/2008/layout/HalfCircleOrganizationChart"/>
    <dgm:cxn modelId="{AC4FFD11-1FB7-B346-A2E5-CA2E6BDC7353}" type="presOf" srcId="{DB6768E8-ED1C-8146-810C-557BD9449728}" destId="{07380D7F-603E-C543-8441-51E95CC4AA49}" srcOrd="0" destOrd="0" presId="urn:microsoft.com/office/officeart/2008/layout/HalfCircleOrganizationChart"/>
    <dgm:cxn modelId="{0318C21C-80F2-E141-A980-589D8690F326}" type="presOf" srcId="{279CC453-9AE1-F54A-AA32-5A2141B93499}" destId="{4825EBD1-E01A-D749-819F-6D46FBEB8AC3}" srcOrd="0" destOrd="0" presId="urn:microsoft.com/office/officeart/2008/layout/HalfCircleOrganizationChart"/>
    <dgm:cxn modelId="{414CE71C-BEDD-9E4A-A119-4E7E047DD79D}" srcId="{9A379C43-F480-D547-8897-8A0D16C011BB}" destId="{279CC453-9AE1-F54A-AA32-5A2141B93499}" srcOrd="1" destOrd="0" parTransId="{24D40FC0-65C1-6542-B7BD-1F9E85745B53}" sibTransId="{57E78266-6916-A94C-B514-746D4BCADFEE}"/>
    <dgm:cxn modelId="{9B374922-9112-8E47-A52F-0EA29B9483C5}" type="presOf" srcId="{791E7BBF-A474-C84F-8530-EC158198FB4B}" destId="{6F81D900-5EA8-2747-9628-521022CDA5F6}" srcOrd="1" destOrd="0" presId="urn:microsoft.com/office/officeart/2008/layout/HalfCircleOrganizationChart"/>
    <dgm:cxn modelId="{A84E2835-91E0-BB47-A45A-1167F6BA35C5}" type="presOf" srcId="{9A379C43-F480-D547-8897-8A0D16C011BB}" destId="{30021C9B-C7D2-7C44-93A9-7D27F2315C2F}" srcOrd="1" destOrd="0" presId="urn:microsoft.com/office/officeart/2008/layout/HalfCircleOrganizationChart"/>
    <dgm:cxn modelId="{63B66B39-25B1-7745-AA90-6B01F071FF26}" type="presOf" srcId="{FF86A46D-C192-3442-B397-F6F7AE4722DE}" destId="{997BF230-F5A4-5044-BAC7-E6DCAE903C53}" srcOrd="0" destOrd="0" presId="urn:microsoft.com/office/officeart/2008/layout/HalfCircleOrganizationChart"/>
    <dgm:cxn modelId="{41D42F3F-43C8-4B43-B2DD-B41B43723BFD}" type="presOf" srcId="{2F58A870-1856-534C-8E0A-CD4BA57E4FE5}" destId="{8C2C6230-8858-2341-B7A0-B81F3E855DA0}" srcOrd="1" destOrd="0" presId="urn:microsoft.com/office/officeart/2008/layout/HalfCircleOrganizationChart"/>
    <dgm:cxn modelId="{230D6C5F-9FCC-3745-811B-89E2DC55C66D}" type="presOf" srcId="{791E7BBF-A474-C84F-8530-EC158198FB4B}" destId="{C40233D5-F58E-B242-89DF-C61FBB6BC87D}" srcOrd="0" destOrd="0" presId="urn:microsoft.com/office/officeart/2008/layout/HalfCircleOrganizationChart"/>
    <dgm:cxn modelId="{0E0FDB43-B8B1-D14F-A46D-2613B6CE98D8}" type="presOf" srcId="{8C530203-C177-1840-9235-27A350689D08}" destId="{15A11A9A-F0C6-4649-9217-5515AF013A50}" srcOrd="0" destOrd="0" presId="urn:microsoft.com/office/officeart/2008/layout/HalfCircleOrganizationChart"/>
    <dgm:cxn modelId="{3F65906C-3541-D047-95AE-094CBDE676F6}" srcId="{9A379C43-F480-D547-8897-8A0D16C011BB}" destId="{2F58A870-1856-534C-8E0A-CD4BA57E4FE5}" srcOrd="0" destOrd="0" parTransId="{8C530203-C177-1840-9235-27A350689D08}" sibTransId="{C9124FB4-2D4D-7C4A-86D4-22D21526164F}"/>
    <dgm:cxn modelId="{82BBFF77-84FC-9B4F-8E24-88BCC0B9F770}" type="presOf" srcId="{279CC453-9AE1-F54A-AA32-5A2141B93499}" destId="{33856ABD-FE89-0A47-8127-DEB52D7BDD06}" srcOrd="1" destOrd="0" presId="urn:microsoft.com/office/officeart/2008/layout/HalfCircleOrganizationChart"/>
    <dgm:cxn modelId="{21B5A087-3DCF-B04E-BB79-BA1FE91FC2E0}" srcId="{3F14E35D-A4F9-C64E-BA63-F79BD3E30231}" destId="{ED44E6B1-AB73-014B-9BA9-8EA9F0CDBBCE}" srcOrd="0" destOrd="0" parTransId="{27D6FFBF-DD44-C547-9F56-8A5E4EB28996}" sibTransId="{B52CD110-2EB2-7C44-BF74-FC435482F6ED}"/>
    <dgm:cxn modelId="{BD20F088-11D6-0C46-A898-D9A1DF2F82B9}" srcId="{3F14E35D-A4F9-C64E-BA63-F79BD3E30231}" destId="{9A379C43-F480-D547-8897-8A0D16C011BB}" srcOrd="1" destOrd="0" parTransId="{BF367C2A-3752-4A47-ABD3-4CF361748499}" sibTransId="{DA1111E4-DE8A-5841-81AB-1D70C7DAE75F}"/>
    <dgm:cxn modelId="{3B827FA0-B284-B343-8260-82E5A1277A10}" srcId="{9A379C43-F480-D547-8897-8A0D16C011BB}" destId="{C5D5A2FA-259A-434A-996B-FE244BBEAA83}" srcOrd="2" destOrd="0" parTransId="{FF86A46D-C192-3442-B397-F6F7AE4722DE}" sibTransId="{E898B8C4-7186-5D4C-8DBA-FF247B320B7B}"/>
    <dgm:cxn modelId="{27EEDFA3-8E57-7944-B6B8-9CF1986CE73C}" type="presOf" srcId="{ED44E6B1-AB73-014B-9BA9-8EA9F0CDBBCE}" destId="{21939A10-52C2-D04E-9C99-0369DDB0F683}" srcOrd="1" destOrd="0" presId="urn:microsoft.com/office/officeart/2008/layout/HalfCircleOrganizationChart"/>
    <dgm:cxn modelId="{270282AA-BAE4-C945-9169-37997BBA95BB}" type="presOf" srcId="{3F14E35D-A4F9-C64E-BA63-F79BD3E30231}" destId="{71E2F7B3-6092-BC42-9E14-ED1EC4724099}" srcOrd="0" destOrd="0" presId="urn:microsoft.com/office/officeart/2008/layout/HalfCircleOrganizationChart"/>
    <dgm:cxn modelId="{48E2D0AF-C39F-D94A-A9FC-8C0850F61C23}" type="presOf" srcId="{9A379C43-F480-D547-8897-8A0D16C011BB}" destId="{4C7DDC2B-0DD3-8646-ABF6-1DD4C6614F24}" srcOrd="0" destOrd="0" presId="urn:microsoft.com/office/officeart/2008/layout/HalfCircleOrganizationChart"/>
    <dgm:cxn modelId="{698231C8-11FC-F14A-BF34-DC7D08983EE9}" srcId="{ED44E6B1-AB73-014B-9BA9-8EA9F0CDBBCE}" destId="{791E7BBF-A474-C84F-8530-EC158198FB4B}" srcOrd="0" destOrd="0" parTransId="{DB6768E8-ED1C-8146-810C-557BD9449728}" sibTransId="{4B8D1154-3FE2-7543-B192-5A05803AD7EA}"/>
    <dgm:cxn modelId="{6BEC84D5-40C0-3A42-AA86-D095E082A16B}" type="presOf" srcId="{24D40FC0-65C1-6542-B7BD-1F9E85745B53}" destId="{A70879B7-C8CB-BF48-92C3-DBB2A4F9AE83}" srcOrd="0" destOrd="0" presId="urn:microsoft.com/office/officeart/2008/layout/HalfCircleOrganizationChart"/>
    <dgm:cxn modelId="{8F5640DC-0BDE-194D-9A35-57DF03DC42E5}" type="presOf" srcId="{C5D5A2FA-259A-434A-996B-FE244BBEAA83}" destId="{230459C3-E4CC-E644-9121-0B365E27905C}" srcOrd="0" destOrd="0" presId="urn:microsoft.com/office/officeart/2008/layout/HalfCircleOrganizationChart"/>
    <dgm:cxn modelId="{A8BE2CE0-4C76-0141-AA3C-92ECF8FADF5F}" type="presOf" srcId="{C5D5A2FA-259A-434A-996B-FE244BBEAA83}" destId="{E9B6678D-6252-0941-AA07-E10EA0D28DB2}" srcOrd="1" destOrd="0" presId="urn:microsoft.com/office/officeart/2008/layout/HalfCircleOrganizationChart"/>
    <dgm:cxn modelId="{E49C81EA-F569-424B-AC4F-9803902D50AC}" type="presOf" srcId="{2F58A870-1856-534C-8E0A-CD4BA57E4FE5}" destId="{3E26C303-0E08-904E-91E0-A48082DCDF42}" srcOrd="0" destOrd="0" presId="urn:microsoft.com/office/officeart/2008/layout/HalfCircleOrganizationChart"/>
    <dgm:cxn modelId="{721632A3-3642-0846-8DA4-542024A6EE46}" type="presParOf" srcId="{71E2F7B3-6092-BC42-9E14-ED1EC4724099}" destId="{62748A67-377D-FA48-A802-B52FAF7A1F94}" srcOrd="0" destOrd="0" presId="urn:microsoft.com/office/officeart/2008/layout/HalfCircleOrganizationChart"/>
    <dgm:cxn modelId="{354454EF-687B-014D-B988-930617123345}" type="presParOf" srcId="{62748A67-377D-FA48-A802-B52FAF7A1F94}" destId="{CBA32EE7-3A2A-DC45-80ED-ADE2A473BB8D}" srcOrd="0" destOrd="0" presId="urn:microsoft.com/office/officeart/2008/layout/HalfCircleOrganizationChart"/>
    <dgm:cxn modelId="{68EF9F03-1CA4-AF4B-9A7C-020C7B01C38C}" type="presParOf" srcId="{CBA32EE7-3A2A-DC45-80ED-ADE2A473BB8D}" destId="{16AA9619-8027-7448-9B5F-F09BB7415BBC}" srcOrd="0" destOrd="0" presId="urn:microsoft.com/office/officeart/2008/layout/HalfCircleOrganizationChart"/>
    <dgm:cxn modelId="{E9828655-8716-6144-827B-D011DB02DD7E}" type="presParOf" srcId="{CBA32EE7-3A2A-DC45-80ED-ADE2A473BB8D}" destId="{C635BD94-BBC8-0844-832C-568926F9C5F1}" srcOrd="1" destOrd="0" presId="urn:microsoft.com/office/officeart/2008/layout/HalfCircleOrganizationChart"/>
    <dgm:cxn modelId="{C147363F-0017-7841-930D-9BDD2ADDA119}" type="presParOf" srcId="{CBA32EE7-3A2A-DC45-80ED-ADE2A473BB8D}" destId="{C4B7E8DB-561B-F143-84E1-98A605156ABF}" srcOrd="2" destOrd="0" presId="urn:microsoft.com/office/officeart/2008/layout/HalfCircleOrganizationChart"/>
    <dgm:cxn modelId="{095E4DD8-7189-7447-B3DA-5EF07DA62D72}" type="presParOf" srcId="{CBA32EE7-3A2A-DC45-80ED-ADE2A473BB8D}" destId="{21939A10-52C2-D04E-9C99-0369DDB0F683}" srcOrd="3" destOrd="0" presId="urn:microsoft.com/office/officeart/2008/layout/HalfCircleOrganizationChart"/>
    <dgm:cxn modelId="{B853BB3C-E356-2E41-B986-81C47A764039}" type="presParOf" srcId="{62748A67-377D-FA48-A802-B52FAF7A1F94}" destId="{46970119-35B6-9944-B7EB-261AC2AB0635}" srcOrd="1" destOrd="0" presId="urn:microsoft.com/office/officeart/2008/layout/HalfCircleOrganizationChart"/>
    <dgm:cxn modelId="{1504311E-D2E8-9145-AFD1-768E312A8DB8}" type="presParOf" srcId="{46970119-35B6-9944-B7EB-261AC2AB0635}" destId="{07380D7F-603E-C543-8441-51E95CC4AA49}" srcOrd="0" destOrd="0" presId="urn:microsoft.com/office/officeart/2008/layout/HalfCircleOrganizationChart"/>
    <dgm:cxn modelId="{8C179010-ABAB-9E4B-B7DA-A299F7E71317}" type="presParOf" srcId="{46970119-35B6-9944-B7EB-261AC2AB0635}" destId="{B205BA21-0741-0543-BFF1-401B9C47BC3A}" srcOrd="1" destOrd="0" presId="urn:microsoft.com/office/officeart/2008/layout/HalfCircleOrganizationChart"/>
    <dgm:cxn modelId="{D062A0CC-932F-A64F-B3CA-AB11B716521B}" type="presParOf" srcId="{B205BA21-0741-0543-BFF1-401B9C47BC3A}" destId="{0C09EDD9-9A86-274E-95EC-E24490E216CF}" srcOrd="0" destOrd="0" presId="urn:microsoft.com/office/officeart/2008/layout/HalfCircleOrganizationChart"/>
    <dgm:cxn modelId="{C09EAE9F-6C41-B84A-A0C8-24AC3359D767}" type="presParOf" srcId="{0C09EDD9-9A86-274E-95EC-E24490E216CF}" destId="{C40233D5-F58E-B242-89DF-C61FBB6BC87D}" srcOrd="0" destOrd="0" presId="urn:microsoft.com/office/officeart/2008/layout/HalfCircleOrganizationChart"/>
    <dgm:cxn modelId="{6CFD61B6-2AD9-A94E-8FC1-D4DB3D155E21}" type="presParOf" srcId="{0C09EDD9-9A86-274E-95EC-E24490E216CF}" destId="{AA5AAF57-EAF1-774F-BAB8-C892BD7BAE4F}" srcOrd="1" destOrd="0" presId="urn:microsoft.com/office/officeart/2008/layout/HalfCircleOrganizationChart"/>
    <dgm:cxn modelId="{D7A59CCB-AE02-DF41-A3C4-C783CDCCA3E0}" type="presParOf" srcId="{0C09EDD9-9A86-274E-95EC-E24490E216CF}" destId="{7B2BCC02-4250-454A-A287-60E9E9DD300E}" srcOrd="2" destOrd="0" presId="urn:microsoft.com/office/officeart/2008/layout/HalfCircleOrganizationChart"/>
    <dgm:cxn modelId="{73B361F9-6B2A-2C49-B0FD-C2A624DC149F}" type="presParOf" srcId="{0C09EDD9-9A86-274E-95EC-E24490E216CF}" destId="{6F81D900-5EA8-2747-9628-521022CDA5F6}" srcOrd="3" destOrd="0" presId="urn:microsoft.com/office/officeart/2008/layout/HalfCircleOrganizationChart"/>
    <dgm:cxn modelId="{0E0A6B31-E4B0-9A4F-BC45-4DEA05087078}" type="presParOf" srcId="{B205BA21-0741-0543-BFF1-401B9C47BC3A}" destId="{379B7A03-6F16-D643-9016-23B5507512B9}" srcOrd="1" destOrd="0" presId="urn:microsoft.com/office/officeart/2008/layout/HalfCircleOrganizationChart"/>
    <dgm:cxn modelId="{2C39191E-79F1-8342-A277-B8C172D0D79C}" type="presParOf" srcId="{B205BA21-0741-0543-BFF1-401B9C47BC3A}" destId="{F820587D-909E-034B-A88A-13F68972075E}" srcOrd="2" destOrd="0" presId="urn:microsoft.com/office/officeart/2008/layout/HalfCircleOrganizationChart"/>
    <dgm:cxn modelId="{112277FA-C879-4846-8842-CE3A62CC74D6}" type="presParOf" srcId="{62748A67-377D-FA48-A802-B52FAF7A1F94}" destId="{89F8B648-4FAE-6646-9B18-11F51BF6DFD4}" srcOrd="2" destOrd="0" presId="urn:microsoft.com/office/officeart/2008/layout/HalfCircleOrganizationChart"/>
    <dgm:cxn modelId="{3B6778A0-D378-244D-B4BA-0D563477D464}" type="presParOf" srcId="{71E2F7B3-6092-BC42-9E14-ED1EC4724099}" destId="{5E75E796-C125-454C-A36D-C47EBEBDD1E8}" srcOrd="1" destOrd="0" presId="urn:microsoft.com/office/officeart/2008/layout/HalfCircleOrganizationChart"/>
    <dgm:cxn modelId="{99988A84-A28A-1042-88FA-67558155ED6C}" type="presParOf" srcId="{5E75E796-C125-454C-A36D-C47EBEBDD1E8}" destId="{0F926550-4010-D548-A931-8402A2197847}" srcOrd="0" destOrd="0" presId="urn:microsoft.com/office/officeart/2008/layout/HalfCircleOrganizationChart"/>
    <dgm:cxn modelId="{EC8BA33E-5633-D449-8FD7-DCADE0160944}" type="presParOf" srcId="{0F926550-4010-D548-A931-8402A2197847}" destId="{4C7DDC2B-0DD3-8646-ABF6-1DD4C6614F24}" srcOrd="0" destOrd="0" presId="urn:microsoft.com/office/officeart/2008/layout/HalfCircleOrganizationChart"/>
    <dgm:cxn modelId="{B7B8D26B-52EC-5D4E-AF9C-D8DB07A77E8E}" type="presParOf" srcId="{0F926550-4010-D548-A931-8402A2197847}" destId="{F5E0785F-C178-3141-8560-05280FCC02F2}" srcOrd="1" destOrd="0" presId="urn:microsoft.com/office/officeart/2008/layout/HalfCircleOrganizationChart"/>
    <dgm:cxn modelId="{95436883-92CA-2442-9336-CF665AFD4B11}" type="presParOf" srcId="{0F926550-4010-D548-A931-8402A2197847}" destId="{97B69406-47C6-A141-A08D-1D3603BC2311}" srcOrd="2" destOrd="0" presId="urn:microsoft.com/office/officeart/2008/layout/HalfCircleOrganizationChart"/>
    <dgm:cxn modelId="{C3B678C5-BA6A-4343-B712-192982A41484}" type="presParOf" srcId="{0F926550-4010-D548-A931-8402A2197847}" destId="{30021C9B-C7D2-7C44-93A9-7D27F2315C2F}" srcOrd="3" destOrd="0" presId="urn:microsoft.com/office/officeart/2008/layout/HalfCircleOrganizationChart"/>
    <dgm:cxn modelId="{2B1E4FD1-3508-4C4E-82B9-E83481F275C6}" type="presParOf" srcId="{5E75E796-C125-454C-A36D-C47EBEBDD1E8}" destId="{74D8884F-8CD2-F843-9E15-A0D9FA684C79}" srcOrd="1" destOrd="0" presId="urn:microsoft.com/office/officeart/2008/layout/HalfCircleOrganizationChart"/>
    <dgm:cxn modelId="{96DE2FBD-2353-BF4F-89FE-0C7A91A44209}" type="presParOf" srcId="{74D8884F-8CD2-F843-9E15-A0D9FA684C79}" destId="{15A11A9A-F0C6-4649-9217-5515AF013A50}" srcOrd="0" destOrd="0" presId="urn:microsoft.com/office/officeart/2008/layout/HalfCircleOrganizationChart"/>
    <dgm:cxn modelId="{8D476690-5EA4-2D40-9FEF-0B32EFF75EE3}" type="presParOf" srcId="{74D8884F-8CD2-F843-9E15-A0D9FA684C79}" destId="{31870E1B-A78E-5940-92A1-21513BB0E6BF}" srcOrd="1" destOrd="0" presId="urn:microsoft.com/office/officeart/2008/layout/HalfCircleOrganizationChart"/>
    <dgm:cxn modelId="{D4467C86-5AAC-B74B-81D8-B7B7566428D7}" type="presParOf" srcId="{31870E1B-A78E-5940-92A1-21513BB0E6BF}" destId="{F22A6882-7DBB-7C49-B9AE-8FB19B633704}" srcOrd="0" destOrd="0" presId="urn:microsoft.com/office/officeart/2008/layout/HalfCircleOrganizationChart"/>
    <dgm:cxn modelId="{03B4D745-A729-6649-AC22-C826E14782A5}" type="presParOf" srcId="{F22A6882-7DBB-7C49-B9AE-8FB19B633704}" destId="{3E26C303-0E08-904E-91E0-A48082DCDF42}" srcOrd="0" destOrd="0" presId="urn:microsoft.com/office/officeart/2008/layout/HalfCircleOrganizationChart"/>
    <dgm:cxn modelId="{B2071C4A-FAF8-B04A-8E46-43943FB30393}" type="presParOf" srcId="{F22A6882-7DBB-7C49-B9AE-8FB19B633704}" destId="{3A5640E4-5522-0B40-AE57-BA98A300423B}" srcOrd="1" destOrd="0" presId="urn:microsoft.com/office/officeart/2008/layout/HalfCircleOrganizationChart"/>
    <dgm:cxn modelId="{3D9E69CC-829B-2C43-A1C6-9678FA6D5F5A}" type="presParOf" srcId="{F22A6882-7DBB-7C49-B9AE-8FB19B633704}" destId="{C0DDB4D9-3CCF-4F4F-8AF0-DADDABE619F9}" srcOrd="2" destOrd="0" presId="urn:microsoft.com/office/officeart/2008/layout/HalfCircleOrganizationChart"/>
    <dgm:cxn modelId="{719F393C-37E5-5D49-B2C9-45B251B23838}" type="presParOf" srcId="{F22A6882-7DBB-7C49-B9AE-8FB19B633704}" destId="{8C2C6230-8858-2341-B7A0-B81F3E855DA0}" srcOrd="3" destOrd="0" presId="urn:microsoft.com/office/officeart/2008/layout/HalfCircleOrganizationChart"/>
    <dgm:cxn modelId="{CDC6864D-2E71-2E47-AB5C-55478026C9CA}" type="presParOf" srcId="{31870E1B-A78E-5940-92A1-21513BB0E6BF}" destId="{8783D474-FD82-DD4A-A847-DACAD639A027}" srcOrd="1" destOrd="0" presId="urn:microsoft.com/office/officeart/2008/layout/HalfCircleOrganizationChart"/>
    <dgm:cxn modelId="{27B19207-7EB7-5844-A078-F6033502168E}" type="presParOf" srcId="{31870E1B-A78E-5940-92A1-21513BB0E6BF}" destId="{E52B1625-AC70-E148-951B-D780DB5DF7D4}" srcOrd="2" destOrd="0" presId="urn:microsoft.com/office/officeart/2008/layout/HalfCircleOrganizationChart"/>
    <dgm:cxn modelId="{575BBDF1-1845-2A4D-9401-C99F9AC0A7A7}" type="presParOf" srcId="{74D8884F-8CD2-F843-9E15-A0D9FA684C79}" destId="{A70879B7-C8CB-BF48-92C3-DBB2A4F9AE83}" srcOrd="2" destOrd="0" presId="urn:microsoft.com/office/officeart/2008/layout/HalfCircleOrganizationChart"/>
    <dgm:cxn modelId="{C95CA87A-7160-A241-940E-4101245E156C}" type="presParOf" srcId="{74D8884F-8CD2-F843-9E15-A0D9FA684C79}" destId="{19A6394F-B4A2-234C-859C-AD478D078E24}" srcOrd="3" destOrd="0" presId="urn:microsoft.com/office/officeart/2008/layout/HalfCircleOrganizationChart"/>
    <dgm:cxn modelId="{11088883-7DAC-7D40-B096-0ECB1056D704}" type="presParOf" srcId="{19A6394F-B4A2-234C-859C-AD478D078E24}" destId="{CD281404-1240-2147-B480-E973D68BD0C3}" srcOrd="0" destOrd="0" presId="urn:microsoft.com/office/officeart/2008/layout/HalfCircleOrganizationChart"/>
    <dgm:cxn modelId="{8842E4C1-AEA5-5648-9C77-ED6F49693F84}" type="presParOf" srcId="{CD281404-1240-2147-B480-E973D68BD0C3}" destId="{4825EBD1-E01A-D749-819F-6D46FBEB8AC3}" srcOrd="0" destOrd="0" presId="urn:microsoft.com/office/officeart/2008/layout/HalfCircleOrganizationChart"/>
    <dgm:cxn modelId="{CAFBFC94-046A-024E-BF98-83886B9AEE7D}" type="presParOf" srcId="{CD281404-1240-2147-B480-E973D68BD0C3}" destId="{1EA665B7-768E-1F4F-B9FC-D368EB114D8E}" srcOrd="1" destOrd="0" presId="urn:microsoft.com/office/officeart/2008/layout/HalfCircleOrganizationChart"/>
    <dgm:cxn modelId="{3E49CEE2-E6E0-CA48-8942-53D546D20D87}" type="presParOf" srcId="{CD281404-1240-2147-B480-E973D68BD0C3}" destId="{2A0FFB8A-B43A-8048-B165-3BE51FE548B4}" srcOrd="2" destOrd="0" presId="urn:microsoft.com/office/officeart/2008/layout/HalfCircleOrganizationChart"/>
    <dgm:cxn modelId="{ADD1E676-805B-064F-8DC6-648B336987A5}" type="presParOf" srcId="{CD281404-1240-2147-B480-E973D68BD0C3}" destId="{33856ABD-FE89-0A47-8127-DEB52D7BDD06}" srcOrd="3" destOrd="0" presId="urn:microsoft.com/office/officeart/2008/layout/HalfCircleOrganizationChart"/>
    <dgm:cxn modelId="{9393301C-569D-304B-A574-C662CB5E1EAE}" type="presParOf" srcId="{19A6394F-B4A2-234C-859C-AD478D078E24}" destId="{8092BCE0-B509-7343-8962-8D88585B5F60}" srcOrd="1" destOrd="0" presId="urn:microsoft.com/office/officeart/2008/layout/HalfCircleOrganizationChart"/>
    <dgm:cxn modelId="{39BA8294-72DC-1746-B517-0FE7D0A62797}" type="presParOf" srcId="{19A6394F-B4A2-234C-859C-AD478D078E24}" destId="{06611A66-D228-014B-98F0-393DFF997768}" srcOrd="2" destOrd="0" presId="urn:microsoft.com/office/officeart/2008/layout/HalfCircleOrganizationChart"/>
    <dgm:cxn modelId="{546CADB0-B04E-2F41-9CA5-05083FA9B98C}" type="presParOf" srcId="{74D8884F-8CD2-F843-9E15-A0D9FA684C79}" destId="{997BF230-F5A4-5044-BAC7-E6DCAE903C53}" srcOrd="4" destOrd="0" presId="urn:microsoft.com/office/officeart/2008/layout/HalfCircleOrganizationChart"/>
    <dgm:cxn modelId="{F24C4730-07B2-CA45-AF23-76AB7F1DA87C}" type="presParOf" srcId="{74D8884F-8CD2-F843-9E15-A0D9FA684C79}" destId="{39B2E56A-6B03-564B-B214-E992776852F5}" srcOrd="5" destOrd="0" presId="urn:microsoft.com/office/officeart/2008/layout/HalfCircleOrganizationChart"/>
    <dgm:cxn modelId="{FE609ABD-198A-F545-9EF8-862F187A1BDB}" type="presParOf" srcId="{39B2E56A-6B03-564B-B214-E992776852F5}" destId="{1F28EE29-1FBA-F949-9559-A13099341C02}" srcOrd="0" destOrd="0" presId="urn:microsoft.com/office/officeart/2008/layout/HalfCircleOrganizationChart"/>
    <dgm:cxn modelId="{067BEEE7-FF24-7F49-9B18-14170C32475D}" type="presParOf" srcId="{1F28EE29-1FBA-F949-9559-A13099341C02}" destId="{230459C3-E4CC-E644-9121-0B365E27905C}" srcOrd="0" destOrd="0" presId="urn:microsoft.com/office/officeart/2008/layout/HalfCircleOrganizationChart"/>
    <dgm:cxn modelId="{527EDD06-ADDE-EE41-B346-D0190C3AAD28}" type="presParOf" srcId="{1F28EE29-1FBA-F949-9559-A13099341C02}" destId="{7530FDAC-8880-1344-8BD5-65952AAC983F}" srcOrd="1" destOrd="0" presId="urn:microsoft.com/office/officeart/2008/layout/HalfCircleOrganizationChart"/>
    <dgm:cxn modelId="{0BD58A80-3371-B946-ACAE-A0E6A28D4D5F}" type="presParOf" srcId="{1F28EE29-1FBA-F949-9559-A13099341C02}" destId="{6CA74667-9235-6048-A814-13C0C21D101B}" srcOrd="2" destOrd="0" presId="urn:microsoft.com/office/officeart/2008/layout/HalfCircleOrganizationChart"/>
    <dgm:cxn modelId="{21CFB46B-A192-2D42-B95B-8005DF15A171}" type="presParOf" srcId="{1F28EE29-1FBA-F949-9559-A13099341C02}" destId="{E9B6678D-6252-0941-AA07-E10EA0D28DB2}" srcOrd="3" destOrd="0" presId="urn:microsoft.com/office/officeart/2008/layout/HalfCircleOrganizationChart"/>
    <dgm:cxn modelId="{B8A62187-47F7-7946-8007-C702DDEC6D9F}" type="presParOf" srcId="{39B2E56A-6B03-564B-B214-E992776852F5}" destId="{7EAC5D69-567E-1B43-ABCE-38854EBEA9BA}" srcOrd="1" destOrd="0" presId="urn:microsoft.com/office/officeart/2008/layout/HalfCircleOrganizationChart"/>
    <dgm:cxn modelId="{ED7D12B1-CE63-D647-B1A1-7C90DC5B9603}" type="presParOf" srcId="{39B2E56A-6B03-564B-B214-E992776852F5}" destId="{72D18CDB-EED9-DE4A-BE65-5DBDA1F86C9C}" srcOrd="2" destOrd="0" presId="urn:microsoft.com/office/officeart/2008/layout/HalfCircleOrganizationChart"/>
    <dgm:cxn modelId="{50FEC55E-F815-1F45-9F0C-B0227F48C514}" type="presParOf" srcId="{5E75E796-C125-454C-A36D-C47EBEBDD1E8}" destId="{73E022C2-5D1D-294B-B270-2AAF49E38F69}" srcOrd="2" destOrd="0" presId="urn:microsoft.com/office/officeart/2008/layout/HalfCircleOrganizationChar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F14E35D-A4F9-C64E-BA63-F79BD3E30231}" type="doc">
      <dgm:prSet loTypeId="urn:microsoft.com/office/officeart/2008/layout/HalfCircleOrganizationChart" loCatId="" qsTypeId="urn:microsoft.com/office/officeart/2005/8/quickstyle/simple4" qsCatId="simple" csTypeId="urn:microsoft.com/office/officeart/2005/8/colors/colorful3" csCatId="colorful" phldr="1"/>
      <dgm:spPr/>
      <dgm:t>
        <a:bodyPr/>
        <a:lstStyle/>
        <a:p>
          <a:endParaRPr lang="es-ES"/>
        </a:p>
      </dgm:t>
    </dgm:pt>
    <dgm:pt modelId="{ED44E6B1-AB73-014B-9BA9-8EA9F0CDBBCE}">
      <dgm:prSet phldrT="[Texto]" custT="1"/>
      <dgm:spPr/>
      <dgm:t>
        <a:bodyPr/>
        <a:lstStyle/>
        <a:p>
          <a:r>
            <a:rPr lang="es-ES" sz="2400" b="1" dirty="0">
              <a:solidFill>
                <a:schemeClr val="tx1">
                  <a:lumMod val="75000"/>
                  <a:lumOff val="25000"/>
                </a:schemeClr>
              </a:solidFill>
              <a:latin typeface="Century Gothic"/>
              <a:cs typeface="Century Gothic"/>
            </a:rPr>
            <a:t>Fecha</a:t>
          </a:r>
        </a:p>
      </dgm:t>
    </dgm:pt>
    <dgm:pt modelId="{27D6FFBF-DD44-C547-9F56-8A5E4EB28996}" type="parTrans" cxnId="{21B5A087-3DCF-B04E-BB79-BA1FE91FC2E0}">
      <dgm:prSet/>
      <dgm:spPr/>
      <dgm:t>
        <a:bodyPr/>
        <a:lstStyle/>
        <a:p>
          <a:endParaRPr lang="es-ES" sz="3200">
            <a:solidFill>
              <a:schemeClr val="tx1">
                <a:lumMod val="75000"/>
                <a:lumOff val="25000"/>
              </a:schemeClr>
            </a:solidFill>
            <a:latin typeface="Century Gothic"/>
            <a:cs typeface="Century Gothic"/>
          </a:endParaRPr>
        </a:p>
      </dgm:t>
    </dgm:pt>
    <dgm:pt modelId="{B52CD110-2EB2-7C44-BF74-FC435482F6ED}" type="sibTrans" cxnId="{21B5A087-3DCF-B04E-BB79-BA1FE91FC2E0}">
      <dgm:prSet/>
      <dgm:spPr/>
      <dgm:t>
        <a:bodyPr/>
        <a:lstStyle/>
        <a:p>
          <a:endParaRPr lang="es-ES" sz="3200">
            <a:solidFill>
              <a:schemeClr val="tx1">
                <a:lumMod val="75000"/>
                <a:lumOff val="25000"/>
              </a:schemeClr>
            </a:solidFill>
            <a:latin typeface="Century Gothic"/>
            <a:cs typeface="Century Gothic"/>
          </a:endParaRPr>
        </a:p>
      </dgm:t>
    </dgm:pt>
    <dgm:pt modelId="{9A379C43-F480-D547-8897-8A0D16C011BB}" type="asst">
      <dgm:prSet phldrT="[Texto]" custT="1"/>
      <dgm:spPr/>
      <dgm:t>
        <a:bodyPr/>
        <a:lstStyle/>
        <a:p>
          <a:r>
            <a:rPr lang="es-ES" sz="2400" b="1" dirty="0">
              <a:solidFill>
                <a:schemeClr val="tx1">
                  <a:lumMod val="75000"/>
                  <a:lumOff val="25000"/>
                </a:schemeClr>
              </a:solidFill>
              <a:latin typeface="Century Gothic"/>
              <a:cs typeface="Century Gothic"/>
            </a:rPr>
            <a:t>Canales de divulgación del informe</a:t>
          </a:r>
        </a:p>
      </dgm:t>
    </dgm:pt>
    <dgm:pt modelId="{BF367C2A-3752-4A47-ABD3-4CF361748499}" type="parTrans" cxnId="{BD20F088-11D6-0C46-A898-D9A1DF2F82B9}">
      <dgm:prSet/>
      <dgm:spPr/>
      <dgm:t>
        <a:bodyPr/>
        <a:lstStyle/>
        <a:p>
          <a:endParaRPr lang="es-ES" sz="3200">
            <a:solidFill>
              <a:schemeClr val="tx1">
                <a:lumMod val="75000"/>
                <a:lumOff val="25000"/>
              </a:schemeClr>
            </a:solidFill>
            <a:latin typeface="Century Gothic"/>
            <a:cs typeface="Century Gothic"/>
          </a:endParaRPr>
        </a:p>
      </dgm:t>
    </dgm:pt>
    <dgm:pt modelId="{DA1111E4-DE8A-5841-81AB-1D70C7DAE75F}" type="sibTrans" cxnId="{BD20F088-11D6-0C46-A898-D9A1DF2F82B9}">
      <dgm:prSet/>
      <dgm:spPr/>
      <dgm:t>
        <a:bodyPr/>
        <a:lstStyle/>
        <a:p>
          <a:endParaRPr lang="es-ES" sz="3200">
            <a:solidFill>
              <a:schemeClr val="tx1">
                <a:lumMod val="75000"/>
                <a:lumOff val="25000"/>
              </a:schemeClr>
            </a:solidFill>
            <a:latin typeface="Century Gothic"/>
            <a:cs typeface="Century Gothic"/>
          </a:endParaRPr>
        </a:p>
      </dgm:t>
    </dgm:pt>
    <dgm:pt modelId="{2F58A870-1856-534C-8E0A-CD4BA57E4FE5}">
      <dgm:prSet phldrT="[Texto]" custT="1"/>
      <dgm:spPr/>
      <dgm:t>
        <a:bodyPr/>
        <a:lstStyle/>
        <a:p>
          <a:r>
            <a:rPr lang="es-ES" sz="2400" dirty="0">
              <a:solidFill>
                <a:srgbClr val="FF0000"/>
              </a:solidFill>
              <a:latin typeface="Century Gothic"/>
              <a:cs typeface="Century Gothic"/>
            </a:rPr>
            <a:t>Página web</a:t>
          </a:r>
        </a:p>
        <a:p>
          <a:r>
            <a:rPr lang="es-CO" sz="1200" dirty="0">
              <a:solidFill>
                <a:srgbClr val="FF0000"/>
              </a:solidFill>
              <a:latin typeface="Century Gothic"/>
              <a:hlinkClick xmlns:r="http://schemas.openxmlformats.org/officeDocument/2006/relationships" r:id="rId1"/>
            </a:rPr>
            <a:t>http://teletrabajo.gov.co/622/w3-article-74850.html</a:t>
          </a:r>
          <a:r>
            <a:rPr lang="es-CO" sz="1200" dirty="0">
              <a:solidFill>
                <a:srgbClr val="FF0000"/>
              </a:solidFill>
              <a:latin typeface="Century Gothic"/>
            </a:rPr>
            <a:t> </a:t>
          </a:r>
          <a:endParaRPr lang="es-ES" sz="1200" dirty="0">
            <a:solidFill>
              <a:srgbClr val="FF0000"/>
            </a:solidFill>
            <a:latin typeface="Century Gothic"/>
            <a:cs typeface="Century Gothic"/>
          </a:endParaRPr>
        </a:p>
      </dgm:t>
    </dgm:pt>
    <dgm:pt modelId="{8C530203-C177-1840-9235-27A350689D08}" type="parTrans" cxnId="{3F65906C-3541-D047-95AE-094CBDE676F6}">
      <dgm:prSet/>
      <dgm:spPr/>
      <dgm:t>
        <a:bodyPr/>
        <a:lstStyle/>
        <a:p>
          <a:endParaRPr lang="es-ES" sz="3200">
            <a:solidFill>
              <a:schemeClr val="tx1">
                <a:lumMod val="75000"/>
                <a:lumOff val="25000"/>
              </a:schemeClr>
            </a:solidFill>
            <a:latin typeface="Century Gothic"/>
            <a:cs typeface="Century Gothic"/>
          </a:endParaRPr>
        </a:p>
      </dgm:t>
    </dgm:pt>
    <dgm:pt modelId="{C9124FB4-2D4D-7C4A-86D4-22D21526164F}" type="sibTrans" cxnId="{3F65906C-3541-D047-95AE-094CBDE676F6}">
      <dgm:prSet/>
      <dgm:spPr/>
      <dgm:t>
        <a:bodyPr/>
        <a:lstStyle/>
        <a:p>
          <a:endParaRPr lang="es-ES" sz="3200">
            <a:solidFill>
              <a:schemeClr val="tx1">
                <a:lumMod val="75000"/>
                <a:lumOff val="25000"/>
              </a:schemeClr>
            </a:solidFill>
            <a:latin typeface="Century Gothic"/>
            <a:cs typeface="Century Gothic"/>
          </a:endParaRPr>
        </a:p>
      </dgm:t>
    </dgm:pt>
    <dgm:pt modelId="{791E7BBF-A474-C84F-8530-EC158198FB4B}">
      <dgm:prSet phldrT="[Texto]" custT="1"/>
      <dgm:spPr/>
      <dgm:t>
        <a:bodyPr/>
        <a:lstStyle/>
        <a:p>
          <a:r>
            <a:rPr lang="es-ES" sz="2400" dirty="0">
              <a:solidFill>
                <a:srgbClr val="FF0000"/>
              </a:solidFill>
              <a:latin typeface="Century Gothic"/>
              <a:cs typeface="Century Gothic"/>
            </a:rPr>
            <a:t>26 de junio</a:t>
          </a:r>
        </a:p>
      </dgm:t>
    </dgm:pt>
    <dgm:pt modelId="{DB6768E8-ED1C-8146-810C-557BD9449728}" type="parTrans" cxnId="{698231C8-11FC-F14A-BF34-DC7D08983EE9}">
      <dgm:prSet/>
      <dgm:spPr/>
      <dgm:t>
        <a:bodyPr/>
        <a:lstStyle/>
        <a:p>
          <a:endParaRPr lang="es-ES" sz="3200">
            <a:solidFill>
              <a:schemeClr val="tx1">
                <a:lumMod val="75000"/>
                <a:lumOff val="25000"/>
              </a:schemeClr>
            </a:solidFill>
            <a:latin typeface="Century Gothic"/>
            <a:cs typeface="Century Gothic"/>
          </a:endParaRPr>
        </a:p>
      </dgm:t>
    </dgm:pt>
    <dgm:pt modelId="{4B8D1154-3FE2-7543-B192-5A05803AD7EA}" type="sibTrans" cxnId="{698231C8-11FC-F14A-BF34-DC7D08983EE9}">
      <dgm:prSet/>
      <dgm:spPr/>
      <dgm:t>
        <a:bodyPr/>
        <a:lstStyle/>
        <a:p>
          <a:endParaRPr lang="es-ES" sz="3200">
            <a:solidFill>
              <a:schemeClr val="tx1">
                <a:lumMod val="75000"/>
                <a:lumOff val="25000"/>
              </a:schemeClr>
            </a:solidFill>
            <a:latin typeface="Century Gothic"/>
            <a:cs typeface="Century Gothic"/>
          </a:endParaRPr>
        </a:p>
      </dgm:t>
    </dgm:pt>
    <dgm:pt modelId="{71E2F7B3-6092-BC42-9E14-ED1EC4724099}" type="pres">
      <dgm:prSet presAssocID="{3F14E35D-A4F9-C64E-BA63-F79BD3E30231}" presName="Name0" presStyleCnt="0">
        <dgm:presLayoutVars>
          <dgm:orgChart val="1"/>
          <dgm:chPref val="1"/>
          <dgm:dir/>
          <dgm:animOne val="branch"/>
          <dgm:animLvl val="lvl"/>
          <dgm:resizeHandles/>
        </dgm:presLayoutVars>
      </dgm:prSet>
      <dgm:spPr/>
    </dgm:pt>
    <dgm:pt modelId="{62748A67-377D-FA48-A802-B52FAF7A1F94}" type="pres">
      <dgm:prSet presAssocID="{ED44E6B1-AB73-014B-9BA9-8EA9F0CDBBCE}" presName="hierRoot1" presStyleCnt="0">
        <dgm:presLayoutVars>
          <dgm:hierBranch val="init"/>
        </dgm:presLayoutVars>
      </dgm:prSet>
      <dgm:spPr/>
    </dgm:pt>
    <dgm:pt modelId="{CBA32EE7-3A2A-DC45-80ED-ADE2A473BB8D}" type="pres">
      <dgm:prSet presAssocID="{ED44E6B1-AB73-014B-9BA9-8EA9F0CDBBCE}" presName="rootComposite1" presStyleCnt="0"/>
      <dgm:spPr/>
    </dgm:pt>
    <dgm:pt modelId="{16AA9619-8027-7448-9B5F-F09BB7415BBC}" type="pres">
      <dgm:prSet presAssocID="{ED44E6B1-AB73-014B-9BA9-8EA9F0CDBBCE}" presName="rootText1" presStyleLbl="alignAcc1" presStyleIdx="0" presStyleCnt="0" custLinFactY="-53283" custLinFactNeighborX="34095" custLinFactNeighborY="-100000">
        <dgm:presLayoutVars>
          <dgm:chPref val="3"/>
        </dgm:presLayoutVars>
      </dgm:prSet>
      <dgm:spPr/>
    </dgm:pt>
    <dgm:pt modelId="{C635BD94-BBC8-0844-832C-568926F9C5F1}" type="pres">
      <dgm:prSet presAssocID="{ED44E6B1-AB73-014B-9BA9-8EA9F0CDBBCE}" presName="topArc1" presStyleLbl="parChTrans1D1" presStyleIdx="0" presStyleCnt="8"/>
      <dgm:spPr/>
    </dgm:pt>
    <dgm:pt modelId="{C4B7E8DB-561B-F143-84E1-98A605156ABF}" type="pres">
      <dgm:prSet presAssocID="{ED44E6B1-AB73-014B-9BA9-8EA9F0CDBBCE}" presName="bottomArc1" presStyleLbl="parChTrans1D1" presStyleIdx="1" presStyleCnt="8"/>
      <dgm:spPr/>
    </dgm:pt>
    <dgm:pt modelId="{21939A10-52C2-D04E-9C99-0369DDB0F683}" type="pres">
      <dgm:prSet presAssocID="{ED44E6B1-AB73-014B-9BA9-8EA9F0CDBBCE}" presName="topConnNode1" presStyleLbl="node1" presStyleIdx="0" presStyleCnt="0"/>
      <dgm:spPr/>
    </dgm:pt>
    <dgm:pt modelId="{46970119-35B6-9944-B7EB-261AC2AB0635}" type="pres">
      <dgm:prSet presAssocID="{ED44E6B1-AB73-014B-9BA9-8EA9F0CDBBCE}" presName="hierChild2" presStyleCnt="0"/>
      <dgm:spPr/>
    </dgm:pt>
    <dgm:pt modelId="{07380D7F-603E-C543-8441-51E95CC4AA49}" type="pres">
      <dgm:prSet presAssocID="{DB6768E8-ED1C-8146-810C-557BD9449728}" presName="Name28" presStyleLbl="parChTrans1D2" presStyleIdx="0" presStyleCnt="2"/>
      <dgm:spPr/>
    </dgm:pt>
    <dgm:pt modelId="{B205BA21-0741-0543-BFF1-401B9C47BC3A}" type="pres">
      <dgm:prSet presAssocID="{791E7BBF-A474-C84F-8530-EC158198FB4B}" presName="hierRoot2" presStyleCnt="0">
        <dgm:presLayoutVars>
          <dgm:hierBranch val="init"/>
        </dgm:presLayoutVars>
      </dgm:prSet>
      <dgm:spPr/>
    </dgm:pt>
    <dgm:pt modelId="{0C09EDD9-9A86-274E-95EC-E24490E216CF}" type="pres">
      <dgm:prSet presAssocID="{791E7BBF-A474-C84F-8530-EC158198FB4B}" presName="rootComposite2" presStyleCnt="0"/>
      <dgm:spPr/>
    </dgm:pt>
    <dgm:pt modelId="{C40233D5-F58E-B242-89DF-C61FBB6BC87D}" type="pres">
      <dgm:prSet presAssocID="{791E7BBF-A474-C84F-8530-EC158198FB4B}" presName="rootText2" presStyleLbl="alignAcc1" presStyleIdx="0" presStyleCnt="0">
        <dgm:presLayoutVars>
          <dgm:chPref val="3"/>
        </dgm:presLayoutVars>
      </dgm:prSet>
      <dgm:spPr/>
    </dgm:pt>
    <dgm:pt modelId="{AA5AAF57-EAF1-774F-BAB8-C892BD7BAE4F}" type="pres">
      <dgm:prSet presAssocID="{791E7BBF-A474-C84F-8530-EC158198FB4B}" presName="topArc2" presStyleLbl="parChTrans1D1" presStyleIdx="2" presStyleCnt="8"/>
      <dgm:spPr/>
    </dgm:pt>
    <dgm:pt modelId="{7B2BCC02-4250-454A-A287-60E9E9DD300E}" type="pres">
      <dgm:prSet presAssocID="{791E7BBF-A474-C84F-8530-EC158198FB4B}" presName="bottomArc2" presStyleLbl="parChTrans1D1" presStyleIdx="3" presStyleCnt="8"/>
      <dgm:spPr/>
    </dgm:pt>
    <dgm:pt modelId="{6F81D900-5EA8-2747-9628-521022CDA5F6}" type="pres">
      <dgm:prSet presAssocID="{791E7BBF-A474-C84F-8530-EC158198FB4B}" presName="topConnNode2" presStyleLbl="node2" presStyleIdx="0" presStyleCnt="0"/>
      <dgm:spPr/>
    </dgm:pt>
    <dgm:pt modelId="{379B7A03-6F16-D643-9016-23B5507512B9}" type="pres">
      <dgm:prSet presAssocID="{791E7BBF-A474-C84F-8530-EC158198FB4B}" presName="hierChild4" presStyleCnt="0"/>
      <dgm:spPr/>
    </dgm:pt>
    <dgm:pt modelId="{F820587D-909E-034B-A88A-13F68972075E}" type="pres">
      <dgm:prSet presAssocID="{791E7BBF-A474-C84F-8530-EC158198FB4B}" presName="hierChild5" presStyleCnt="0"/>
      <dgm:spPr/>
    </dgm:pt>
    <dgm:pt modelId="{89F8B648-4FAE-6646-9B18-11F51BF6DFD4}" type="pres">
      <dgm:prSet presAssocID="{ED44E6B1-AB73-014B-9BA9-8EA9F0CDBBCE}" presName="hierChild3" presStyleCnt="0"/>
      <dgm:spPr/>
    </dgm:pt>
    <dgm:pt modelId="{5E75E796-C125-454C-A36D-C47EBEBDD1E8}" type="pres">
      <dgm:prSet presAssocID="{9A379C43-F480-D547-8897-8A0D16C011BB}" presName="hierRoot1" presStyleCnt="0">
        <dgm:presLayoutVars>
          <dgm:hierBranch val="init"/>
        </dgm:presLayoutVars>
      </dgm:prSet>
      <dgm:spPr/>
    </dgm:pt>
    <dgm:pt modelId="{0F926550-4010-D548-A931-8402A2197847}" type="pres">
      <dgm:prSet presAssocID="{9A379C43-F480-D547-8897-8A0D16C011BB}" presName="rootComposite1" presStyleCnt="0"/>
      <dgm:spPr/>
    </dgm:pt>
    <dgm:pt modelId="{4C7DDC2B-0DD3-8646-ABF6-1DD4C6614F24}" type="pres">
      <dgm:prSet presAssocID="{9A379C43-F480-D547-8897-8A0D16C011BB}" presName="rootText1" presStyleLbl="alignAcc1" presStyleIdx="0" presStyleCnt="0" custLinFactY="-83939" custLinFactNeighborX="-11709" custLinFactNeighborY="-100000">
        <dgm:presLayoutVars>
          <dgm:chPref val="3"/>
        </dgm:presLayoutVars>
      </dgm:prSet>
      <dgm:spPr/>
    </dgm:pt>
    <dgm:pt modelId="{F5E0785F-C178-3141-8560-05280FCC02F2}" type="pres">
      <dgm:prSet presAssocID="{9A379C43-F480-D547-8897-8A0D16C011BB}" presName="topArc1" presStyleLbl="parChTrans1D1" presStyleIdx="4" presStyleCnt="8"/>
      <dgm:spPr/>
    </dgm:pt>
    <dgm:pt modelId="{97B69406-47C6-A141-A08D-1D3603BC2311}" type="pres">
      <dgm:prSet presAssocID="{9A379C43-F480-D547-8897-8A0D16C011BB}" presName="bottomArc1" presStyleLbl="parChTrans1D1" presStyleIdx="5" presStyleCnt="8"/>
      <dgm:spPr/>
    </dgm:pt>
    <dgm:pt modelId="{30021C9B-C7D2-7C44-93A9-7D27F2315C2F}" type="pres">
      <dgm:prSet presAssocID="{9A379C43-F480-D547-8897-8A0D16C011BB}" presName="topConnNode1" presStyleLbl="asst0" presStyleIdx="0" presStyleCnt="0"/>
      <dgm:spPr/>
    </dgm:pt>
    <dgm:pt modelId="{74D8884F-8CD2-F843-9E15-A0D9FA684C79}" type="pres">
      <dgm:prSet presAssocID="{9A379C43-F480-D547-8897-8A0D16C011BB}" presName="hierChild2" presStyleCnt="0"/>
      <dgm:spPr/>
    </dgm:pt>
    <dgm:pt modelId="{15A11A9A-F0C6-4649-9217-5515AF013A50}" type="pres">
      <dgm:prSet presAssocID="{8C530203-C177-1840-9235-27A350689D08}" presName="Name28" presStyleLbl="parChTrans1D2" presStyleIdx="1" presStyleCnt="2"/>
      <dgm:spPr/>
    </dgm:pt>
    <dgm:pt modelId="{31870E1B-A78E-5940-92A1-21513BB0E6BF}" type="pres">
      <dgm:prSet presAssocID="{2F58A870-1856-534C-8E0A-CD4BA57E4FE5}" presName="hierRoot2" presStyleCnt="0">
        <dgm:presLayoutVars>
          <dgm:hierBranch val="init"/>
        </dgm:presLayoutVars>
      </dgm:prSet>
      <dgm:spPr/>
    </dgm:pt>
    <dgm:pt modelId="{F22A6882-7DBB-7C49-B9AE-8FB19B633704}" type="pres">
      <dgm:prSet presAssocID="{2F58A870-1856-534C-8E0A-CD4BA57E4FE5}" presName="rootComposite2" presStyleCnt="0"/>
      <dgm:spPr/>
    </dgm:pt>
    <dgm:pt modelId="{3E26C303-0E08-904E-91E0-A48082DCDF42}" type="pres">
      <dgm:prSet presAssocID="{2F58A870-1856-534C-8E0A-CD4BA57E4FE5}" presName="rootText2" presStyleLbl="alignAcc1" presStyleIdx="0" presStyleCnt="0">
        <dgm:presLayoutVars>
          <dgm:chPref val="3"/>
        </dgm:presLayoutVars>
      </dgm:prSet>
      <dgm:spPr/>
    </dgm:pt>
    <dgm:pt modelId="{3A5640E4-5522-0B40-AE57-BA98A300423B}" type="pres">
      <dgm:prSet presAssocID="{2F58A870-1856-534C-8E0A-CD4BA57E4FE5}" presName="topArc2" presStyleLbl="parChTrans1D1" presStyleIdx="6" presStyleCnt="8"/>
      <dgm:spPr/>
    </dgm:pt>
    <dgm:pt modelId="{C0DDB4D9-3CCF-4F4F-8AF0-DADDABE619F9}" type="pres">
      <dgm:prSet presAssocID="{2F58A870-1856-534C-8E0A-CD4BA57E4FE5}" presName="bottomArc2" presStyleLbl="parChTrans1D1" presStyleIdx="7" presStyleCnt="8"/>
      <dgm:spPr/>
    </dgm:pt>
    <dgm:pt modelId="{8C2C6230-8858-2341-B7A0-B81F3E855DA0}" type="pres">
      <dgm:prSet presAssocID="{2F58A870-1856-534C-8E0A-CD4BA57E4FE5}" presName="topConnNode2" presStyleLbl="node2" presStyleIdx="0" presStyleCnt="0"/>
      <dgm:spPr/>
    </dgm:pt>
    <dgm:pt modelId="{8783D474-FD82-DD4A-A847-DACAD639A027}" type="pres">
      <dgm:prSet presAssocID="{2F58A870-1856-534C-8E0A-CD4BA57E4FE5}" presName="hierChild4" presStyleCnt="0"/>
      <dgm:spPr/>
    </dgm:pt>
    <dgm:pt modelId="{E52B1625-AC70-E148-951B-D780DB5DF7D4}" type="pres">
      <dgm:prSet presAssocID="{2F58A870-1856-534C-8E0A-CD4BA57E4FE5}" presName="hierChild5" presStyleCnt="0"/>
      <dgm:spPr/>
    </dgm:pt>
    <dgm:pt modelId="{73E022C2-5D1D-294B-B270-2AAF49E38F69}" type="pres">
      <dgm:prSet presAssocID="{9A379C43-F480-D547-8897-8A0D16C011BB}" presName="hierChild3" presStyleCnt="0"/>
      <dgm:spPr/>
    </dgm:pt>
  </dgm:ptLst>
  <dgm:cxnLst>
    <dgm:cxn modelId="{0AB29926-ED6C-6F44-B43A-F72B0AB2DCBD}" type="presOf" srcId="{8C530203-C177-1840-9235-27A350689D08}" destId="{15A11A9A-F0C6-4649-9217-5515AF013A50}" srcOrd="0" destOrd="0" presId="urn:microsoft.com/office/officeart/2008/layout/HalfCircleOrganizationChart"/>
    <dgm:cxn modelId="{702DB75E-9284-7240-8C7F-CAF9EF07A197}" type="presOf" srcId="{2F58A870-1856-534C-8E0A-CD4BA57E4FE5}" destId="{3E26C303-0E08-904E-91E0-A48082DCDF42}" srcOrd="0" destOrd="0" presId="urn:microsoft.com/office/officeart/2008/layout/HalfCircleOrganizationChart"/>
    <dgm:cxn modelId="{52603962-55FF-8745-8C78-63BE2ACF1A8D}" type="presOf" srcId="{9A379C43-F480-D547-8897-8A0D16C011BB}" destId="{30021C9B-C7D2-7C44-93A9-7D27F2315C2F}" srcOrd="1" destOrd="0" presId="urn:microsoft.com/office/officeart/2008/layout/HalfCircleOrganizationChart"/>
    <dgm:cxn modelId="{3F65906C-3541-D047-95AE-094CBDE676F6}" srcId="{9A379C43-F480-D547-8897-8A0D16C011BB}" destId="{2F58A870-1856-534C-8E0A-CD4BA57E4FE5}" srcOrd="0" destOrd="0" parTransId="{8C530203-C177-1840-9235-27A350689D08}" sibTransId="{C9124FB4-2D4D-7C4A-86D4-22D21526164F}"/>
    <dgm:cxn modelId="{9788054F-62CF-1849-A37D-9C1670A16175}" type="presOf" srcId="{DB6768E8-ED1C-8146-810C-557BD9449728}" destId="{07380D7F-603E-C543-8441-51E95CC4AA49}" srcOrd="0" destOrd="0" presId="urn:microsoft.com/office/officeart/2008/layout/HalfCircleOrganizationChart"/>
    <dgm:cxn modelId="{8FBB6F71-461E-424C-BF55-5C4899EC9433}" type="presOf" srcId="{ED44E6B1-AB73-014B-9BA9-8EA9F0CDBBCE}" destId="{16AA9619-8027-7448-9B5F-F09BB7415BBC}" srcOrd="0" destOrd="0" presId="urn:microsoft.com/office/officeart/2008/layout/HalfCircleOrganizationChart"/>
    <dgm:cxn modelId="{9B272658-83D5-B742-84EC-99096927E7F0}" type="presOf" srcId="{3F14E35D-A4F9-C64E-BA63-F79BD3E30231}" destId="{71E2F7B3-6092-BC42-9E14-ED1EC4724099}" srcOrd="0" destOrd="0" presId="urn:microsoft.com/office/officeart/2008/layout/HalfCircleOrganizationChart"/>
    <dgm:cxn modelId="{BEF2907A-3F10-6540-8AAB-AD972DE4DCC8}" type="presOf" srcId="{9A379C43-F480-D547-8897-8A0D16C011BB}" destId="{4C7DDC2B-0DD3-8646-ABF6-1DD4C6614F24}" srcOrd="0" destOrd="0" presId="urn:microsoft.com/office/officeart/2008/layout/HalfCircleOrganizationChart"/>
    <dgm:cxn modelId="{21B5A087-3DCF-B04E-BB79-BA1FE91FC2E0}" srcId="{3F14E35D-A4F9-C64E-BA63-F79BD3E30231}" destId="{ED44E6B1-AB73-014B-9BA9-8EA9F0CDBBCE}" srcOrd="0" destOrd="0" parTransId="{27D6FFBF-DD44-C547-9F56-8A5E4EB28996}" sibTransId="{B52CD110-2EB2-7C44-BF74-FC435482F6ED}"/>
    <dgm:cxn modelId="{BD20F088-11D6-0C46-A898-D9A1DF2F82B9}" srcId="{3F14E35D-A4F9-C64E-BA63-F79BD3E30231}" destId="{9A379C43-F480-D547-8897-8A0D16C011BB}" srcOrd="1" destOrd="0" parTransId="{BF367C2A-3752-4A47-ABD3-4CF361748499}" sibTransId="{DA1111E4-DE8A-5841-81AB-1D70C7DAE75F}"/>
    <dgm:cxn modelId="{AF029EBC-562B-3D44-B82C-D81E4ABE22D1}" type="presOf" srcId="{791E7BBF-A474-C84F-8530-EC158198FB4B}" destId="{C40233D5-F58E-B242-89DF-C61FBB6BC87D}" srcOrd="0" destOrd="0" presId="urn:microsoft.com/office/officeart/2008/layout/HalfCircleOrganizationChart"/>
    <dgm:cxn modelId="{E48CEDC6-6197-CD4C-918C-CA030B1392E0}" type="presOf" srcId="{ED44E6B1-AB73-014B-9BA9-8EA9F0CDBBCE}" destId="{21939A10-52C2-D04E-9C99-0369DDB0F683}" srcOrd="1" destOrd="0" presId="urn:microsoft.com/office/officeart/2008/layout/HalfCircleOrganizationChart"/>
    <dgm:cxn modelId="{698231C8-11FC-F14A-BF34-DC7D08983EE9}" srcId="{ED44E6B1-AB73-014B-9BA9-8EA9F0CDBBCE}" destId="{791E7BBF-A474-C84F-8530-EC158198FB4B}" srcOrd="0" destOrd="0" parTransId="{DB6768E8-ED1C-8146-810C-557BD9449728}" sibTransId="{4B8D1154-3FE2-7543-B192-5A05803AD7EA}"/>
    <dgm:cxn modelId="{5F81AEE7-9DA5-E045-9866-B48051AACC8E}" type="presOf" srcId="{2F58A870-1856-534C-8E0A-CD4BA57E4FE5}" destId="{8C2C6230-8858-2341-B7A0-B81F3E855DA0}" srcOrd="1" destOrd="0" presId="urn:microsoft.com/office/officeart/2008/layout/HalfCircleOrganizationChart"/>
    <dgm:cxn modelId="{936935FC-F352-8F40-BC0F-18A03A70F6E0}" type="presOf" srcId="{791E7BBF-A474-C84F-8530-EC158198FB4B}" destId="{6F81D900-5EA8-2747-9628-521022CDA5F6}" srcOrd="1" destOrd="0" presId="urn:microsoft.com/office/officeart/2008/layout/HalfCircleOrganizationChart"/>
    <dgm:cxn modelId="{2CC4E48F-01CA-AA4C-BF70-AF85DD4D5A30}" type="presParOf" srcId="{71E2F7B3-6092-BC42-9E14-ED1EC4724099}" destId="{62748A67-377D-FA48-A802-B52FAF7A1F94}" srcOrd="0" destOrd="0" presId="urn:microsoft.com/office/officeart/2008/layout/HalfCircleOrganizationChart"/>
    <dgm:cxn modelId="{8DDD94ED-2E52-8341-9D7A-ACE475F0ECA2}" type="presParOf" srcId="{62748A67-377D-FA48-A802-B52FAF7A1F94}" destId="{CBA32EE7-3A2A-DC45-80ED-ADE2A473BB8D}" srcOrd="0" destOrd="0" presId="urn:microsoft.com/office/officeart/2008/layout/HalfCircleOrganizationChart"/>
    <dgm:cxn modelId="{EA7BD388-3716-9A48-B4F7-C751DAF2413A}" type="presParOf" srcId="{CBA32EE7-3A2A-DC45-80ED-ADE2A473BB8D}" destId="{16AA9619-8027-7448-9B5F-F09BB7415BBC}" srcOrd="0" destOrd="0" presId="urn:microsoft.com/office/officeart/2008/layout/HalfCircleOrganizationChart"/>
    <dgm:cxn modelId="{A1E82D25-6FCF-ED45-AB3C-94006ACB97AC}" type="presParOf" srcId="{CBA32EE7-3A2A-DC45-80ED-ADE2A473BB8D}" destId="{C635BD94-BBC8-0844-832C-568926F9C5F1}" srcOrd="1" destOrd="0" presId="urn:microsoft.com/office/officeart/2008/layout/HalfCircleOrganizationChart"/>
    <dgm:cxn modelId="{507EC82E-41E6-3645-A736-85EDC30E97B8}" type="presParOf" srcId="{CBA32EE7-3A2A-DC45-80ED-ADE2A473BB8D}" destId="{C4B7E8DB-561B-F143-84E1-98A605156ABF}" srcOrd="2" destOrd="0" presId="urn:microsoft.com/office/officeart/2008/layout/HalfCircleOrganizationChart"/>
    <dgm:cxn modelId="{E0C37593-16FD-164F-B609-09873FA7E923}" type="presParOf" srcId="{CBA32EE7-3A2A-DC45-80ED-ADE2A473BB8D}" destId="{21939A10-52C2-D04E-9C99-0369DDB0F683}" srcOrd="3" destOrd="0" presId="urn:microsoft.com/office/officeart/2008/layout/HalfCircleOrganizationChart"/>
    <dgm:cxn modelId="{7FEC38F7-D1C3-804E-8665-E0E9B68DB2E2}" type="presParOf" srcId="{62748A67-377D-FA48-A802-B52FAF7A1F94}" destId="{46970119-35B6-9944-B7EB-261AC2AB0635}" srcOrd="1" destOrd="0" presId="urn:microsoft.com/office/officeart/2008/layout/HalfCircleOrganizationChart"/>
    <dgm:cxn modelId="{8D570DF5-E8F6-C740-8D75-37C8B897F2E5}" type="presParOf" srcId="{46970119-35B6-9944-B7EB-261AC2AB0635}" destId="{07380D7F-603E-C543-8441-51E95CC4AA49}" srcOrd="0" destOrd="0" presId="urn:microsoft.com/office/officeart/2008/layout/HalfCircleOrganizationChart"/>
    <dgm:cxn modelId="{8D9E0920-1AD0-4C47-997E-0A4151F38316}" type="presParOf" srcId="{46970119-35B6-9944-B7EB-261AC2AB0635}" destId="{B205BA21-0741-0543-BFF1-401B9C47BC3A}" srcOrd="1" destOrd="0" presId="urn:microsoft.com/office/officeart/2008/layout/HalfCircleOrganizationChart"/>
    <dgm:cxn modelId="{483A306C-BA7F-9F41-8B67-1061285901BF}" type="presParOf" srcId="{B205BA21-0741-0543-BFF1-401B9C47BC3A}" destId="{0C09EDD9-9A86-274E-95EC-E24490E216CF}" srcOrd="0" destOrd="0" presId="urn:microsoft.com/office/officeart/2008/layout/HalfCircleOrganizationChart"/>
    <dgm:cxn modelId="{EA500C39-C8A0-1949-87E4-014F3B55326C}" type="presParOf" srcId="{0C09EDD9-9A86-274E-95EC-E24490E216CF}" destId="{C40233D5-F58E-B242-89DF-C61FBB6BC87D}" srcOrd="0" destOrd="0" presId="urn:microsoft.com/office/officeart/2008/layout/HalfCircleOrganizationChart"/>
    <dgm:cxn modelId="{36FC298D-140B-C84C-BFE3-294BA187EB30}" type="presParOf" srcId="{0C09EDD9-9A86-274E-95EC-E24490E216CF}" destId="{AA5AAF57-EAF1-774F-BAB8-C892BD7BAE4F}" srcOrd="1" destOrd="0" presId="urn:microsoft.com/office/officeart/2008/layout/HalfCircleOrganizationChart"/>
    <dgm:cxn modelId="{C846425F-874F-E148-A199-5ED9D5D93456}" type="presParOf" srcId="{0C09EDD9-9A86-274E-95EC-E24490E216CF}" destId="{7B2BCC02-4250-454A-A287-60E9E9DD300E}" srcOrd="2" destOrd="0" presId="urn:microsoft.com/office/officeart/2008/layout/HalfCircleOrganizationChart"/>
    <dgm:cxn modelId="{25E18B6F-7C62-7445-B654-39957E3E1B2E}" type="presParOf" srcId="{0C09EDD9-9A86-274E-95EC-E24490E216CF}" destId="{6F81D900-5EA8-2747-9628-521022CDA5F6}" srcOrd="3" destOrd="0" presId="urn:microsoft.com/office/officeart/2008/layout/HalfCircleOrganizationChart"/>
    <dgm:cxn modelId="{161BAA3E-1842-F248-8407-E947C617943C}" type="presParOf" srcId="{B205BA21-0741-0543-BFF1-401B9C47BC3A}" destId="{379B7A03-6F16-D643-9016-23B5507512B9}" srcOrd="1" destOrd="0" presId="urn:microsoft.com/office/officeart/2008/layout/HalfCircleOrganizationChart"/>
    <dgm:cxn modelId="{0A462B42-6BB6-774C-AA77-6C1038F5053F}" type="presParOf" srcId="{B205BA21-0741-0543-BFF1-401B9C47BC3A}" destId="{F820587D-909E-034B-A88A-13F68972075E}" srcOrd="2" destOrd="0" presId="urn:microsoft.com/office/officeart/2008/layout/HalfCircleOrganizationChart"/>
    <dgm:cxn modelId="{B6528818-599C-DE46-B21D-3AFF27AB7F73}" type="presParOf" srcId="{62748A67-377D-FA48-A802-B52FAF7A1F94}" destId="{89F8B648-4FAE-6646-9B18-11F51BF6DFD4}" srcOrd="2" destOrd="0" presId="urn:microsoft.com/office/officeart/2008/layout/HalfCircleOrganizationChart"/>
    <dgm:cxn modelId="{BFD5EE97-D2C3-6F46-A387-887FF7618B79}" type="presParOf" srcId="{71E2F7B3-6092-BC42-9E14-ED1EC4724099}" destId="{5E75E796-C125-454C-A36D-C47EBEBDD1E8}" srcOrd="1" destOrd="0" presId="urn:microsoft.com/office/officeart/2008/layout/HalfCircleOrganizationChart"/>
    <dgm:cxn modelId="{1DA2AF5A-238C-6D43-9ABF-51B1A425A6E3}" type="presParOf" srcId="{5E75E796-C125-454C-A36D-C47EBEBDD1E8}" destId="{0F926550-4010-D548-A931-8402A2197847}" srcOrd="0" destOrd="0" presId="urn:microsoft.com/office/officeart/2008/layout/HalfCircleOrganizationChart"/>
    <dgm:cxn modelId="{C3BBD680-4AC0-9E40-8240-76D497E38EB6}" type="presParOf" srcId="{0F926550-4010-D548-A931-8402A2197847}" destId="{4C7DDC2B-0DD3-8646-ABF6-1DD4C6614F24}" srcOrd="0" destOrd="0" presId="urn:microsoft.com/office/officeart/2008/layout/HalfCircleOrganizationChart"/>
    <dgm:cxn modelId="{2699BEFF-19DD-804C-A52F-DD4539C3DB39}" type="presParOf" srcId="{0F926550-4010-D548-A931-8402A2197847}" destId="{F5E0785F-C178-3141-8560-05280FCC02F2}" srcOrd="1" destOrd="0" presId="urn:microsoft.com/office/officeart/2008/layout/HalfCircleOrganizationChart"/>
    <dgm:cxn modelId="{74CB535E-1FB2-7A4F-90AF-CA2126014DCC}" type="presParOf" srcId="{0F926550-4010-D548-A931-8402A2197847}" destId="{97B69406-47C6-A141-A08D-1D3603BC2311}" srcOrd="2" destOrd="0" presId="urn:microsoft.com/office/officeart/2008/layout/HalfCircleOrganizationChart"/>
    <dgm:cxn modelId="{3CEDE49C-72E1-7349-9049-41435FD7DF37}" type="presParOf" srcId="{0F926550-4010-D548-A931-8402A2197847}" destId="{30021C9B-C7D2-7C44-93A9-7D27F2315C2F}" srcOrd="3" destOrd="0" presId="urn:microsoft.com/office/officeart/2008/layout/HalfCircleOrganizationChart"/>
    <dgm:cxn modelId="{4547F6DD-6F7E-F54C-AD05-A87B1C65F468}" type="presParOf" srcId="{5E75E796-C125-454C-A36D-C47EBEBDD1E8}" destId="{74D8884F-8CD2-F843-9E15-A0D9FA684C79}" srcOrd="1" destOrd="0" presId="urn:microsoft.com/office/officeart/2008/layout/HalfCircleOrganizationChart"/>
    <dgm:cxn modelId="{CD4B809D-1678-3A47-89DF-A35DAA977461}" type="presParOf" srcId="{74D8884F-8CD2-F843-9E15-A0D9FA684C79}" destId="{15A11A9A-F0C6-4649-9217-5515AF013A50}" srcOrd="0" destOrd="0" presId="urn:microsoft.com/office/officeart/2008/layout/HalfCircleOrganizationChart"/>
    <dgm:cxn modelId="{0071E4E7-2FF8-404F-832F-F73B486922CF}" type="presParOf" srcId="{74D8884F-8CD2-F843-9E15-A0D9FA684C79}" destId="{31870E1B-A78E-5940-92A1-21513BB0E6BF}" srcOrd="1" destOrd="0" presId="urn:microsoft.com/office/officeart/2008/layout/HalfCircleOrganizationChart"/>
    <dgm:cxn modelId="{7BB87B9A-3E63-0E45-8963-D7D113708C4B}" type="presParOf" srcId="{31870E1B-A78E-5940-92A1-21513BB0E6BF}" destId="{F22A6882-7DBB-7C49-B9AE-8FB19B633704}" srcOrd="0" destOrd="0" presId="urn:microsoft.com/office/officeart/2008/layout/HalfCircleOrganizationChart"/>
    <dgm:cxn modelId="{9AAA8D27-B88A-FD48-849B-525E7E006A14}" type="presParOf" srcId="{F22A6882-7DBB-7C49-B9AE-8FB19B633704}" destId="{3E26C303-0E08-904E-91E0-A48082DCDF42}" srcOrd="0" destOrd="0" presId="urn:microsoft.com/office/officeart/2008/layout/HalfCircleOrganizationChart"/>
    <dgm:cxn modelId="{FBED75CB-C1CB-C743-9E6E-05D991FFF13F}" type="presParOf" srcId="{F22A6882-7DBB-7C49-B9AE-8FB19B633704}" destId="{3A5640E4-5522-0B40-AE57-BA98A300423B}" srcOrd="1" destOrd="0" presId="urn:microsoft.com/office/officeart/2008/layout/HalfCircleOrganizationChart"/>
    <dgm:cxn modelId="{3C59D69F-01C4-7843-A757-9D1F0D3D6219}" type="presParOf" srcId="{F22A6882-7DBB-7C49-B9AE-8FB19B633704}" destId="{C0DDB4D9-3CCF-4F4F-8AF0-DADDABE619F9}" srcOrd="2" destOrd="0" presId="urn:microsoft.com/office/officeart/2008/layout/HalfCircleOrganizationChart"/>
    <dgm:cxn modelId="{C138935A-799C-EE4F-BC55-220DC02BE6AB}" type="presParOf" srcId="{F22A6882-7DBB-7C49-B9AE-8FB19B633704}" destId="{8C2C6230-8858-2341-B7A0-B81F3E855DA0}" srcOrd="3" destOrd="0" presId="urn:microsoft.com/office/officeart/2008/layout/HalfCircleOrganizationChart"/>
    <dgm:cxn modelId="{4BB9788D-BEE9-2449-97FE-4437381939A0}" type="presParOf" srcId="{31870E1B-A78E-5940-92A1-21513BB0E6BF}" destId="{8783D474-FD82-DD4A-A847-DACAD639A027}" srcOrd="1" destOrd="0" presId="urn:microsoft.com/office/officeart/2008/layout/HalfCircleOrganizationChart"/>
    <dgm:cxn modelId="{A46E5A81-8E1F-544B-80FC-453A8DC871D0}" type="presParOf" srcId="{31870E1B-A78E-5940-92A1-21513BB0E6BF}" destId="{E52B1625-AC70-E148-951B-D780DB5DF7D4}" srcOrd="2" destOrd="0" presId="urn:microsoft.com/office/officeart/2008/layout/HalfCircleOrganizationChart"/>
    <dgm:cxn modelId="{9A617158-1BF6-A34C-85D2-61CF47B0958A}" type="presParOf" srcId="{5E75E796-C125-454C-A36D-C47EBEBDD1E8}" destId="{73E022C2-5D1D-294B-B270-2AAF49E38F69}" srcOrd="2" destOrd="0" presId="urn:microsoft.com/office/officeart/2008/layout/HalfCircleOrganizationChar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456AE-281A-634E-8D99-238752FB4DAC}">
      <dsp:nvSpPr>
        <dsp:cNvPr id="0" name=""/>
        <dsp:cNvSpPr/>
      </dsp:nvSpPr>
      <dsp:spPr>
        <a:xfrm>
          <a:off x="0" y="2426"/>
          <a:ext cx="797205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DEDD1DC-A911-FE4F-AEAF-1519AAD44F74}">
      <dsp:nvSpPr>
        <dsp:cNvPr id="0" name=""/>
        <dsp:cNvSpPr/>
      </dsp:nvSpPr>
      <dsp:spPr>
        <a:xfrm>
          <a:off x="0" y="2426"/>
          <a:ext cx="7972052" cy="827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s-CO" sz="2000" kern="1200" dirty="0">
              <a:latin typeface="Century Gothic"/>
              <a:cs typeface="Century Gothic"/>
            </a:rPr>
            <a:t>1. Introducción</a:t>
          </a:r>
        </a:p>
      </dsp:txBody>
      <dsp:txXfrm>
        <a:off x="0" y="2426"/>
        <a:ext cx="7972052" cy="827415"/>
      </dsp:txXfrm>
    </dsp:sp>
    <dsp:sp modelId="{DAB90B11-1FAA-6B4C-A348-1E055CADA000}">
      <dsp:nvSpPr>
        <dsp:cNvPr id="0" name=""/>
        <dsp:cNvSpPr/>
      </dsp:nvSpPr>
      <dsp:spPr>
        <a:xfrm>
          <a:off x="0" y="556819"/>
          <a:ext cx="797205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8F3966F-E498-2D4A-B764-14637B2F0251}">
      <dsp:nvSpPr>
        <dsp:cNvPr id="0" name=""/>
        <dsp:cNvSpPr/>
      </dsp:nvSpPr>
      <dsp:spPr>
        <a:xfrm>
          <a:off x="0" y="681593"/>
          <a:ext cx="7972052" cy="827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s-CO" sz="2000" kern="1200" dirty="0">
              <a:latin typeface="Century Gothic"/>
              <a:cs typeface="Century Gothic"/>
            </a:rPr>
            <a:t>2. Objetivo del informe</a:t>
          </a:r>
        </a:p>
      </dsp:txBody>
      <dsp:txXfrm>
        <a:off x="0" y="681593"/>
        <a:ext cx="7972052" cy="827415"/>
      </dsp:txXfrm>
    </dsp:sp>
    <dsp:sp modelId="{82997C47-F7D1-8E40-8E96-20F098791C7A}">
      <dsp:nvSpPr>
        <dsp:cNvPr id="0" name=""/>
        <dsp:cNvSpPr/>
      </dsp:nvSpPr>
      <dsp:spPr>
        <a:xfrm>
          <a:off x="0" y="1248828"/>
          <a:ext cx="797205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37DBEE5-648E-1D4D-8339-E244A0509242}">
      <dsp:nvSpPr>
        <dsp:cNvPr id="0" name=""/>
        <dsp:cNvSpPr/>
      </dsp:nvSpPr>
      <dsp:spPr>
        <a:xfrm>
          <a:off x="0" y="1474150"/>
          <a:ext cx="7972052" cy="827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s-CO" sz="2000" kern="1200" dirty="0">
              <a:latin typeface="Century Gothic"/>
              <a:cs typeface="Century Gothic"/>
            </a:rPr>
            <a:t>3. Fases de la acción de diálogo</a:t>
          </a:r>
        </a:p>
      </dsp:txBody>
      <dsp:txXfrm>
        <a:off x="0" y="1474150"/>
        <a:ext cx="7972052" cy="827415"/>
      </dsp:txXfrm>
    </dsp:sp>
    <dsp:sp modelId="{6775B91F-231D-F34B-B015-77535B025081}">
      <dsp:nvSpPr>
        <dsp:cNvPr id="0" name=""/>
        <dsp:cNvSpPr/>
      </dsp:nvSpPr>
      <dsp:spPr>
        <a:xfrm>
          <a:off x="0" y="1872501"/>
          <a:ext cx="797205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FE84C21-E8D5-8845-AD81-3D7C8E6C82D4}">
      <dsp:nvSpPr>
        <dsp:cNvPr id="0" name=""/>
        <dsp:cNvSpPr/>
      </dsp:nvSpPr>
      <dsp:spPr>
        <a:xfrm>
          <a:off x="0" y="2206893"/>
          <a:ext cx="7972052" cy="827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s-CO" sz="2000" kern="1200" dirty="0">
              <a:latin typeface="Century Gothic"/>
              <a:cs typeface="Century Gothic"/>
            </a:rPr>
            <a:t>4. Resultados y evidencias por fase</a:t>
          </a:r>
        </a:p>
      </dsp:txBody>
      <dsp:txXfrm>
        <a:off x="0" y="2206893"/>
        <a:ext cx="7972052" cy="827415"/>
      </dsp:txXfrm>
    </dsp:sp>
    <dsp:sp modelId="{CBBBEFE8-0A9D-F64B-9A16-369B60E0FB66}">
      <dsp:nvSpPr>
        <dsp:cNvPr id="0" name=""/>
        <dsp:cNvSpPr/>
      </dsp:nvSpPr>
      <dsp:spPr>
        <a:xfrm>
          <a:off x="0" y="2626955"/>
          <a:ext cx="797205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BB245C7-969F-354D-B79F-3437C9476813}">
      <dsp:nvSpPr>
        <dsp:cNvPr id="0" name=""/>
        <dsp:cNvSpPr/>
      </dsp:nvSpPr>
      <dsp:spPr>
        <a:xfrm>
          <a:off x="0" y="2826726"/>
          <a:ext cx="7972052" cy="827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s-CO" sz="2000" kern="1200" dirty="0">
              <a:latin typeface="Century Gothic"/>
              <a:cs typeface="Century Gothic"/>
            </a:rPr>
            <a:t>5. </a:t>
          </a:r>
          <a:r>
            <a:rPr lang="es-ES" sz="2000" kern="1200" dirty="0">
              <a:solidFill>
                <a:schemeClr val="tx1"/>
              </a:solidFill>
              <a:latin typeface="Century Gothic"/>
              <a:cs typeface="Century Gothic"/>
            </a:rPr>
            <a:t>Logro del Objetivo Planteado </a:t>
          </a:r>
        </a:p>
        <a:p>
          <a:pPr marL="0" lvl="0" indent="0" algn="l" defTabSz="889000" rtl="0">
            <a:lnSpc>
              <a:spcPct val="90000"/>
            </a:lnSpc>
            <a:spcBef>
              <a:spcPct val="0"/>
            </a:spcBef>
            <a:spcAft>
              <a:spcPct val="35000"/>
            </a:spcAft>
            <a:buNone/>
          </a:pPr>
          <a:endParaRPr lang="es-CO" sz="2000" kern="1200" dirty="0">
            <a:latin typeface="Century Gothic"/>
            <a:cs typeface="Century Gothic"/>
          </a:endParaRPr>
        </a:p>
      </dsp:txBody>
      <dsp:txXfrm>
        <a:off x="0" y="2826726"/>
        <a:ext cx="7972052" cy="827415"/>
      </dsp:txXfrm>
    </dsp:sp>
    <dsp:sp modelId="{9319ACE0-AD29-471F-8997-D384EB8B03E7}">
      <dsp:nvSpPr>
        <dsp:cNvPr id="0" name=""/>
        <dsp:cNvSpPr/>
      </dsp:nvSpPr>
      <dsp:spPr>
        <a:xfrm>
          <a:off x="0" y="3325393"/>
          <a:ext cx="797205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CDB71CE-E74D-4CD2-8036-3697A97BB42A}">
      <dsp:nvSpPr>
        <dsp:cNvPr id="0" name=""/>
        <dsp:cNvSpPr/>
      </dsp:nvSpPr>
      <dsp:spPr>
        <a:xfrm>
          <a:off x="0" y="3152347"/>
          <a:ext cx="7972052" cy="827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endParaRPr lang="es-CO" sz="2000" kern="1200" dirty="0">
            <a:latin typeface="Century Gothic"/>
            <a:cs typeface="Century Gothic"/>
          </a:endParaRPr>
        </a:p>
        <a:p>
          <a:pPr marL="0" lvl="0" indent="0" algn="l" defTabSz="889000" rtl="0">
            <a:lnSpc>
              <a:spcPct val="90000"/>
            </a:lnSpc>
            <a:spcBef>
              <a:spcPct val="0"/>
            </a:spcBef>
            <a:spcAft>
              <a:spcPct val="35000"/>
            </a:spcAft>
            <a:buNone/>
          </a:pPr>
          <a:r>
            <a:rPr lang="es-CO" sz="2000" kern="1200" dirty="0">
              <a:latin typeface="Century Gothic"/>
              <a:cs typeface="Century Gothic"/>
            </a:rPr>
            <a:t>6.  Conclusiones</a:t>
          </a:r>
        </a:p>
      </dsp:txBody>
      <dsp:txXfrm>
        <a:off x="0" y="3152347"/>
        <a:ext cx="7972052" cy="8274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B2933-27E5-F340-A13E-A8FA29337C18}">
      <dsp:nvSpPr>
        <dsp:cNvPr id="0" name=""/>
        <dsp:cNvSpPr/>
      </dsp:nvSpPr>
      <dsp:spPr>
        <a:xfrm>
          <a:off x="3025187" y="59492"/>
          <a:ext cx="3093625" cy="3093625"/>
        </a:xfrm>
        <a:prstGeom prst="ellipse">
          <a:avLst/>
        </a:prstGeom>
        <a:solidFill>
          <a:srgbClr val="000090">
            <a:alpha val="41000"/>
          </a:srgbClr>
        </a:solidFill>
        <a:ln w="57150" cap="flat" cmpd="sng" algn="ctr">
          <a:solidFill>
            <a:schemeClr val="bg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2">
                  <a:lumMod val="50000"/>
                </a:schemeClr>
              </a:solidFill>
              <a:latin typeface="Century Gothic"/>
              <a:cs typeface="Century Gothic"/>
            </a:rPr>
            <a:t>Convocatoria a ciudadanos y grupos interesados</a:t>
          </a:r>
        </a:p>
      </dsp:txBody>
      <dsp:txXfrm>
        <a:off x="3382143" y="475942"/>
        <a:ext cx="2379712" cy="981631"/>
      </dsp:txXfrm>
    </dsp:sp>
    <dsp:sp modelId="{0B75312A-5DFF-8442-9195-747E35B2BA86}">
      <dsp:nvSpPr>
        <dsp:cNvPr id="0" name=""/>
        <dsp:cNvSpPr/>
      </dsp:nvSpPr>
      <dsp:spPr>
        <a:xfrm>
          <a:off x="4393521" y="1427827"/>
          <a:ext cx="3093625" cy="3093625"/>
        </a:xfrm>
        <a:prstGeom prst="ellipse">
          <a:avLst/>
        </a:prstGeom>
        <a:solidFill>
          <a:schemeClr val="accent5">
            <a:alpha val="86000"/>
          </a:schemeClr>
        </a:solidFill>
        <a:ln w="25400" cap="flat" cmpd="sng" algn="ctr">
          <a:solidFill>
            <a:schemeClr val="lt1">
              <a:hueOff val="0"/>
              <a:satOff val="0"/>
              <a:lumOff val="0"/>
              <a:alpha val="99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2">
                  <a:lumMod val="50000"/>
                </a:schemeClr>
              </a:solidFill>
              <a:latin typeface="Century Gothic"/>
              <a:cs typeface="Century Gothic"/>
            </a:rPr>
            <a:t>Recepción de participaciones</a:t>
          </a:r>
        </a:p>
      </dsp:txBody>
      <dsp:txXfrm>
        <a:off x="6059320" y="1784784"/>
        <a:ext cx="1189856" cy="2379712"/>
      </dsp:txXfrm>
    </dsp:sp>
    <dsp:sp modelId="{4C88FE36-4A0A-3144-8134-A41515F72A19}">
      <dsp:nvSpPr>
        <dsp:cNvPr id="0" name=""/>
        <dsp:cNvSpPr/>
      </dsp:nvSpPr>
      <dsp:spPr>
        <a:xfrm>
          <a:off x="3025187" y="2796161"/>
          <a:ext cx="3093625" cy="3093625"/>
        </a:xfrm>
        <a:prstGeom prst="ellipse">
          <a:avLst/>
        </a:prstGeom>
        <a:solidFill>
          <a:schemeClr val="accent1">
            <a:shade val="80000"/>
            <a:alpha val="50000"/>
            <a:hueOff val="-6"/>
            <a:satOff val="2658"/>
            <a:lumOff val="3436"/>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2">
                  <a:lumMod val="50000"/>
                </a:schemeClr>
              </a:solidFill>
              <a:latin typeface="Century Gothic"/>
              <a:cs typeface="Century Gothic"/>
            </a:rPr>
            <a:t>Emisión de respuestas a los ciudadanos</a:t>
          </a:r>
        </a:p>
      </dsp:txBody>
      <dsp:txXfrm>
        <a:off x="3382143" y="4491706"/>
        <a:ext cx="2379712" cy="981631"/>
      </dsp:txXfrm>
    </dsp:sp>
    <dsp:sp modelId="{30F9DAE7-B4F3-914F-B324-306DC171B0B0}">
      <dsp:nvSpPr>
        <dsp:cNvPr id="0" name=""/>
        <dsp:cNvSpPr/>
      </dsp:nvSpPr>
      <dsp:spPr>
        <a:xfrm>
          <a:off x="1656852" y="1427827"/>
          <a:ext cx="3093625" cy="3093625"/>
        </a:xfrm>
        <a:prstGeom prst="ellipse">
          <a:avLst/>
        </a:prstGeom>
        <a:solidFill>
          <a:srgbClr val="3366FF">
            <a:alpha val="74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2">
                  <a:lumMod val="50000"/>
                </a:schemeClr>
              </a:solidFill>
              <a:latin typeface="Century Gothic"/>
              <a:cs typeface="Century Gothic"/>
            </a:rPr>
            <a:t>Publicación de informe de resultados</a:t>
          </a:r>
        </a:p>
      </dsp:txBody>
      <dsp:txXfrm>
        <a:off x="1894823" y="1784784"/>
        <a:ext cx="1189856" cy="23797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BF230-F5A4-5044-BAC7-E6DCAE903C53}">
      <dsp:nvSpPr>
        <dsp:cNvPr id="0" name=""/>
        <dsp:cNvSpPr/>
      </dsp:nvSpPr>
      <dsp:spPr>
        <a:xfrm>
          <a:off x="5208023" y="908573"/>
          <a:ext cx="2463728" cy="1482601"/>
        </a:xfrm>
        <a:custGeom>
          <a:avLst/>
          <a:gdLst/>
          <a:ahLst/>
          <a:cxnLst/>
          <a:rect l="0" t="0" r="0" b="0"/>
          <a:pathLst>
            <a:path>
              <a:moveTo>
                <a:pt x="0" y="0"/>
              </a:moveTo>
              <a:lnTo>
                <a:pt x="0" y="1287670"/>
              </a:lnTo>
              <a:lnTo>
                <a:pt x="2463728" y="1287670"/>
              </a:lnTo>
              <a:lnTo>
                <a:pt x="2463728" y="1482601"/>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70879B7-C8CB-BF48-92C3-DBB2A4F9AE83}">
      <dsp:nvSpPr>
        <dsp:cNvPr id="0" name=""/>
        <dsp:cNvSpPr/>
      </dsp:nvSpPr>
      <dsp:spPr>
        <a:xfrm>
          <a:off x="5208023" y="908573"/>
          <a:ext cx="217376" cy="1482601"/>
        </a:xfrm>
        <a:custGeom>
          <a:avLst/>
          <a:gdLst/>
          <a:ahLst/>
          <a:cxnLst/>
          <a:rect l="0" t="0" r="0" b="0"/>
          <a:pathLst>
            <a:path>
              <a:moveTo>
                <a:pt x="0" y="0"/>
              </a:moveTo>
              <a:lnTo>
                <a:pt x="0" y="1287670"/>
              </a:lnTo>
              <a:lnTo>
                <a:pt x="217376" y="1287670"/>
              </a:lnTo>
              <a:lnTo>
                <a:pt x="217376" y="1482601"/>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5A11A9A-F0C6-4649-9217-5515AF013A50}">
      <dsp:nvSpPr>
        <dsp:cNvPr id="0" name=""/>
        <dsp:cNvSpPr/>
      </dsp:nvSpPr>
      <dsp:spPr>
        <a:xfrm>
          <a:off x="3179047" y="908573"/>
          <a:ext cx="2028975" cy="1482601"/>
        </a:xfrm>
        <a:custGeom>
          <a:avLst/>
          <a:gdLst/>
          <a:ahLst/>
          <a:cxnLst/>
          <a:rect l="0" t="0" r="0" b="0"/>
          <a:pathLst>
            <a:path>
              <a:moveTo>
                <a:pt x="2028975" y="0"/>
              </a:moveTo>
              <a:lnTo>
                <a:pt x="2028975" y="1287670"/>
              </a:lnTo>
              <a:lnTo>
                <a:pt x="0" y="1287670"/>
              </a:lnTo>
              <a:lnTo>
                <a:pt x="0" y="1482601"/>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7380D7F-603E-C543-8441-51E95CC4AA49}">
      <dsp:nvSpPr>
        <dsp:cNvPr id="0" name=""/>
        <dsp:cNvSpPr/>
      </dsp:nvSpPr>
      <dsp:spPr>
        <a:xfrm>
          <a:off x="932695" y="1090694"/>
          <a:ext cx="632970" cy="1300481"/>
        </a:xfrm>
        <a:custGeom>
          <a:avLst/>
          <a:gdLst/>
          <a:ahLst/>
          <a:cxnLst/>
          <a:rect l="0" t="0" r="0" b="0"/>
          <a:pathLst>
            <a:path>
              <a:moveTo>
                <a:pt x="632970" y="0"/>
              </a:moveTo>
              <a:lnTo>
                <a:pt x="632970" y="1105549"/>
              </a:lnTo>
              <a:lnTo>
                <a:pt x="0" y="1105549"/>
              </a:lnTo>
              <a:lnTo>
                <a:pt x="0" y="1300481"/>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635BD94-BBC8-0844-832C-568926F9C5F1}">
      <dsp:nvSpPr>
        <dsp:cNvPr id="0" name=""/>
        <dsp:cNvSpPr/>
      </dsp:nvSpPr>
      <dsp:spPr>
        <a:xfrm>
          <a:off x="1101543" y="162449"/>
          <a:ext cx="928244" cy="928244"/>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B7E8DB-561B-F143-84E1-98A605156ABF}">
      <dsp:nvSpPr>
        <dsp:cNvPr id="0" name=""/>
        <dsp:cNvSpPr/>
      </dsp:nvSpPr>
      <dsp:spPr>
        <a:xfrm>
          <a:off x="1101543" y="162449"/>
          <a:ext cx="928244" cy="928244"/>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6AA9619-8027-7448-9B5F-F09BB7415BBC}">
      <dsp:nvSpPr>
        <dsp:cNvPr id="0" name=""/>
        <dsp:cNvSpPr/>
      </dsp:nvSpPr>
      <dsp:spPr>
        <a:xfrm>
          <a:off x="637420" y="329533"/>
          <a:ext cx="1856489" cy="59407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S" sz="2800" b="1" kern="1200" dirty="0">
              <a:solidFill>
                <a:schemeClr val="tx1">
                  <a:lumMod val="75000"/>
                  <a:lumOff val="25000"/>
                </a:schemeClr>
              </a:solidFill>
              <a:latin typeface="Century Gothic"/>
              <a:cs typeface="Century Gothic"/>
            </a:rPr>
            <a:t>Fecha de inicio</a:t>
          </a:r>
        </a:p>
      </dsp:txBody>
      <dsp:txXfrm>
        <a:off x="637420" y="329533"/>
        <a:ext cx="1856489" cy="594076"/>
      </dsp:txXfrm>
    </dsp:sp>
    <dsp:sp modelId="{AA5AAF57-EAF1-774F-BAB8-C892BD7BAE4F}">
      <dsp:nvSpPr>
        <dsp:cNvPr id="0" name=""/>
        <dsp:cNvSpPr/>
      </dsp:nvSpPr>
      <dsp:spPr>
        <a:xfrm>
          <a:off x="468573" y="2391175"/>
          <a:ext cx="928244" cy="928244"/>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2BCC02-4250-454A-A287-60E9E9DD300E}">
      <dsp:nvSpPr>
        <dsp:cNvPr id="0" name=""/>
        <dsp:cNvSpPr/>
      </dsp:nvSpPr>
      <dsp:spPr>
        <a:xfrm>
          <a:off x="468573" y="2391175"/>
          <a:ext cx="928244" cy="928244"/>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0233D5-F58E-B242-89DF-C61FBB6BC87D}">
      <dsp:nvSpPr>
        <dsp:cNvPr id="0" name=""/>
        <dsp:cNvSpPr/>
      </dsp:nvSpPr>
      <dsp:spPr>
        <a:xfrm>
          <a:off x="4450" y="2558259"/>
          <a:ext cx="1856489" cy="59407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rgbClr val="FF0000"/>
              </a:solidFill>
              <a:latin typeface="Century Gothic"/>
              <a:cs typeface="Century Gothic"/>
            </a:rPr>
            <a:t>12 de junio</a:t>
          </a:r>
        </a:p>
      </dsp:txBody>
      <dsp:txXfrm>
        <a:off x="4450" y="2558259"/>
        <a:ext cx="1856489" cy="594076"/>
      </dsp:txXfrm>
    </dsp:sp>
    <dsp:sp modelId="{F5E0785F-C178-3141-8560-05280FCC02F2}">
      <dsp:nvSpPr>
        <dsp:cNvPr id="0" name=""/>
        <dsp:cNvSpPr/>
      </dsp:nvSpPr>
      <dsp:spPr>
        <a:xfrm>
          <a:off x="4743901" y="-19670"/>
          <a:ext cx="928244" cy="928244"/>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7B69406-47C6-A141-A08D-1D3603BC2311}">
      <dsp:nvSpPr>
        <dsp:cNvPr id="0" name=""/>
        <dsp:cNvSpPr/>
      </dsp:nvSpPr>
      <dsp:spPr>
        <a:xfrm>
          <a:off x="4743901" y="-19670"/>
          <a:ext cx="928244" cy="928244"/>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C7DDC2B-0DD3-8646-ABF6-1DD4C6614F24}">
      <dsp:nvSpPr>
        <dsp:cNvPr id="0" name=""/>
        <dsp:cNvSpPr/>
      </dsp:nvSpPr>
      <dsp:spPr>
        <a:xfrm>
          <a:off x="4279779" y="147413"/>
          <a:ext cx="1856489" cy="59407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lumMod val="75000"/>
                  <a:lumOff val="25000"/>
                </a:schemeClr>
              </a:solidFill>
              <a:latin typeface="Century Gothic"/>
              <a:cs typeface="Century Gothic"/>
            </a:rPr>
            <a:t>Canales de divulgación</a:t>
          </a:r>
        </a:p>
      </dsp:txBody>
      <dsp:txXfrm>
        <a:off x="4279779" y="147413"/>
        <a:ext cx="1856489" cy="594076"/>
      </dsp:txXfrm>
    </dsp:sp>
    <dsp:sp modelId="{3A5640E4-5522-0B40-AE57-BA98A300423B}">
      <dsp:nvSpPr>
        <dsp:cNvPr id="0" name=""/>
        <dsp:cNvSpPr/>
      </dsp:nvSpPr>
      <dsp:spPr>
        <a:xfrm>
          <a:off x="2714925" y="2391175"/>
          <a:ext cx="928244" cy="928244"/>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0DDB4D9-3CCF-4F4F-8AF0-DADDABE619F9}">
      <dsp:nvSpPr>
        <dsp:cNvPr id="0" name=""/>
        <dsp:cNvSpPr/>
      </dsp:nvSpPr>
      <dsp:spPr>
        <a:xfrm>
          <a:off x="2714925" y="2391175"/>
          <a:ext cx="928244" cy="928244"/>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E26C303-0E08-904E-91E0-A48082DCDF42}">
      <dsp:nvSpPr>
        <dsp:cNvPr id="0" name=""/>
        <dsp:cNvSpPr/>
      </dsp:nvSpPr>
      <dsp:spPr>
        <a:xfrm>
          <a:off x="2250803" y="2558259"/>
          <a:ext cx="1856489" cy="59407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rgbClr val="FF0000"/>
              </a:solidFill>
              <a:latin typeface="Century Gothic"/>
              <a:cs typeface="Century Gothic"/>
            </a:rPr>
            <a:t>Página Web</a:t>
          </a:r>
        </a:p>
      </dsp:txBody>
      <dsp:txXfrm>
        <a:off x="2250803" y="2558259"/>
        <a:ext cx="1856489" cy="594076"/>
      </dsp:txXfrm>
    </dsp:sp>
    <dsp:sp modelId="{1EA665B7-768E-1F4F-B9FC-D368EB114D8E}">
      <dsp:nvSpPr>
        <dsp:cNvPr id="0" name=""/>
        <dsp:cNvSpPr/>
      </dsp:nvSpPr>
      <dsp:spPr>
        <a:xfrm>
          <a:off x="4961277" y="2391175"/>
          <a:ext cx="928244" cy="928244"/>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A0FFB8A-B43A-8048-B165-3BE51FE548B4}">
      <dsp:nvSpPr>
        <dsp:cNvPr id="0" name=""/>
        <dsp:cNvSpPr/>
      </dsp:nvSpPr>
      <dsp:spPr>
        <a:xfrm>
          <a:off x="4961277" y="2391175"/>
          <a:ext cx="928244" cy="928244"/>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825EBD1-E01A-D749-819F-6D46FBEB8AC3}">
      <dsp:nvSpPr>
        <dsp:cNvPr id="0" name=""/>
        <dsp:cNvSpPr/>
      </dsp:nvSpPr>
      <dsp:spPr>
        <a:xfrm>
          <a:off x="4497155" y="2558259"/>
          <a:ext cx="1856489" cy="59407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rgbClr val="FF0000"/>
              </a:solidFill>
              <a:latin typeface="Century Gothic"/>
              <a:cs typeface="Century Gothic"/>
            </a:rPr>
            <a:t>Mailing</a:t>
          </a:r>
        </a:p>
      </dsp:txBody>
      <dsp:txXfrm>
        <a:off x="4497155" y="2558259"/>
        <a:ext cx="1856489" cy="594076"/>
      </dsp:txXfrm>
    </dsp:sp>
    <dsp:sp modelId="{7530FDAC-8880-1344-8BD5-65952AAC983F}">
      <dsp:nvSpPr>
        <dsp:cNvPr id="0" name=""/>
        <dsp:cNvSpPr/>
      </dsp:nvSpPr>
      <dsp:spPr>
        <a:xfrm>
          <a:off x="7207630" y="2391175"/>
          <a:ext cx="928244" cy="928244"/>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CA74667-9235-6048-A814-13C0C21D101B}">
      <dsp:nvSpPr>
        <dsp:cNvPr id="0" name=""/>
        <dsp:cNvSpPr/>
      </dsp:nvSpPr>
      <dsp:spPr>
        <a:xfrm>
          <a:off x="7207630" y="2391175"/>
          <a:ext cx="928244" cy="928244"/>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30459C3-E4CC-E644-9121-0B365E27905C}">
      <dsp:nvSpPr>
        <dsp:cNvPr id="0" name=""/>
        <dsp:cNvSpPr/>
      </dsp:nvSpPr>
      <dsp:spPr>
        <a:xfrm>
          <a:off x="6743507" y="2558259"/>
          <a:ext cx="1856489" cy="59407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rgbClr val="FF0000"/>
              </a:solidFill>
              <a:latin typeface="Century Gothic"/>
              <a:cs typeface="Century Gothic"/>
            </a:rPr>
            <a:t>Redes Sociales</a:t>
          </a:r>
        </a:p>
      </dsp:txBody>
      <dsp:txXfrm>
        <a:off x="6743507" y="2558259"/>
        <a:ext cx="1856489" cy="5940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BF230-F5A4-5044-BAC7-E6DCAE903C53}">
      <dsp:nvSpPr>
        <dsp:cNvPr id="0" name=""/>
        <dsp:cNvSpPr/>
      </dsp:nvSpPr>
      <dsp:spPr>
        <a:xfrm>
          <a:off x="5327638" y="954106"/>
          <a:ext cx="2376609" cy="1430175"/>
        </a:xfrm>
        <a:custGeom>
          <a:avLst/>
          <a:gdLst/>
          <a:ahLst/>
          <a:cxnLst/>
          <a:rect l="0" t="0" r="0" b="0"/>
          <a:pathLst>
            <a:path>
              <a:moveTo>
                <a:pt x="0" y="0"/>
              </a:moveTo>
              <a:lnTo>
                <a:pt x="0" y="1242137"/>
              </a:lnTo>
              <a:lnTo>
                <a:pt x="2376609" y="1242137"/>
              </a:lnTo>
              <a:lnTo>
                <a:pt x="2376609" y="1430175"/>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70879B7-C8CB-BF48-92C3-DBB2A4F9AE83}">
      <dsp:nvSpPr>
        <dsp:cNvPr id="0" name=""/>
        <dsp:cNvSpPr/>
      </dsp:nvSpPr>
      <dsp:spPr>
        <a:xfrm>
          <a:off x="5327638" y="954106"/>
          <a:ext cx="209689" cy="1430175"/>
        </a:xfrm>
        <a:custGeom>
          <a:avLst/>
          <a:gdLst/>
          <a:ahLst/>
          <a:cxnLst/>
          <a:rect l="0" t="0" r="0" b="0"/>
          <a:pathLst>
            <a:path>
              <a:moveTo>
                <a:pt x="0" y="0"/>
              </a:moveTo>
              <a:lnTo>
                <a:pt x="0" y="1242137"/>
              </a:lnTo>
              <a:lnTo>
                <a:pt x="209689" y="1242137"/>
              </a:lnTo>
              <a:lnTo>
                <a:pt x="209689" y="1430175"/>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5A11A9A-F0C6-4649-9217-5515AF013A50}">
      <dsp:nvSpPr>
        <dsp:cNvPr id="0" name=""/>
        <dsp:cNvSpPr/>
      </dsp:nvSpPr>
      <dsp:spPr>
        <a:xfrm>
          <a:off x="3370408" y="954106"/>
          <a:ext cx="1957229" cy="1430175"/>
        </a:xfrm>
        <a:custGeom>
          <a:avLst/>
          <a:gdLst/>
          <a:ahLst/>
          <a:cxnLst/>
          <a:rect l="0" t="0" r="0" b="0"/>
          <a:pathLst>
            <a:path>
              <a:moveTo>
                <a:pt x="1957229" y="0"/>
              </a:moveTo>
              <a:lnTo>
                <a:pt x="1957229" y="1242137"/>
              </a:lnTo>
              <a:lnTo>
                <a:pt x="0" y="1242137"/>
              </a:lnTo>
              <a:lnTo>
                <a:pt x="0" y="1430175"/>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7380D7F-603E-C543-8441-51E95CC4AA49}">
      <dsp:nvSpPr>
        <dsp:cNvPr id="0" name=""/>
        <dsp:cNvSpPr/>
      </dsp:nvSpPr>
      <dsp:spPr>
        <a:xfrm>
          <a:off x="1203488" y="1129787"/>
          <a:ext cx="610587" cy="1254495"/>
        </a:xfrm>
        <a:custGeom>
          <a:avLst/>
          <a:gdLst/>
          <a:ahLst/>
          <a:cxnLst/>
          <a:rect l="0" t="0" r="0" b="0"/>
          <a:pathLst>
            <a:path>
              <a:moveTo>
                <a:pt x="610587" y="0"/>
              </a:moveTo>
              <a:lnTo>
                <a:pt x="610587" y="1066456"/>
              </a:lnTo>
              <a:lnTo>
                <a:pt x="0" y="1066456"/>
              </a:lnTo>
              <a:lnTo>
                <a:pt x="0" y="1254495"/>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635BD94-BBC8-0844-832C-568926F9C5F1}">
      <dsp:nvSpPr>
        <dsp:cNvPr id="0" name=""/>
        <dsp:cNvSpPr/>
      </dsp:nvSpPr>
      <dsp:spPr>
        <a:xfrm>
          <a:off x="1214721" y="234365"/>
          <a:ext cx="1198709" cy="895421"/>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B7E8DB-561B-F143-84E1-98A605156ABF}">
      <dsp:nvSpPr>
        <dsp:cNvPr id="0" name=""/>
        <dsp:cNvSpPr/>
      </dsp:nvSpPr>
      <dsp:spPr>
        <a:xfrm>
          <a:off x="1214721" y="234365"/>
          <a:ext cx="1198709" cy="895421"/>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6AA9619-8027-7448-9B5F-F09BB7415BBC}">
      <dsp:nvSpPr>
        <dsp:cNvPr id="0" name=""/>
        <dsp:cNvSpPr/>
      </dsp:nvSpPr>
      <dsp:spPr>
        <a:xfrm>
          <a:off x="615366" y="395541"/>
          <a:ext cx="2397419" cy="573069"/>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lumMod val="75000"/>
                  <a:lumOff val="25000"/>
                </a:schemeClr>
              </a:solidFill>
              <a:latin typeface="Century Gothic"/>
              <a:cs typeface="Century Gothic"/>
            </a:rPr>
            <a:t>Fecha de finalización</a:t>
          </a:r>
        </a:p>
      </dsp:txBody>
      <dsp:txXfrm>
        <a:off x="615366" y="395541"/>
        <a:ext cx="2397419" cy="573069"/>
      </dsp:txXfrm>
    </dsp:sp>
    <dsp:sp modelId="{AA5AAF57-EAF1-774F-BAB8-C892BD7BAE4F}">
      <dsp:nvSpPr>
        <dsp:cNvPr id="0" name=""/>
        <dsp:cNvSpPr/>
      </dsp:nvSpPr>
      <dsp:spPr>
        <a:xfrm>
          <a:off x="755777" y="2384282"/>
          <a:ext cx="895421" cy="895421"/>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2BCC02-4250-454A-A287-60E9E9DD300E}">
      <dsp:nvSpPr>
        <dsp:cNvPr id="0" name=""/>
        <dsp:cNvSpPr/>
      </dsp:nvSpPr>
      <dsp:spPr>
        <a:xfrm>
          <a:off x="755777" y="2384282"/>
          <a:ext cx="895421" cy="895421"/>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0233D5-F58E-B242-89DF-C61FBB6BC87D}">
      <dsp:nvSpPr>
        <dsp:cNvPr id="0" name=""/>
        <dsp:cNvSpPr/>
      </dsp:nvSpPr>
      <dsp:spPr>
        <a:xfrm>
          <a:off x="308067" y="2545458"/>
          <a:ext cx="1790842" cy="573069"/>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rgbClr val="FF0000"/>
              </a:solidFill>
              <a:latin typeface="Century Gothic"/>
              <a:cs typeface="Century Gothic"/>
            </a:rPr>
            <a:t>25 de junio</a:t>
          </a:r>
        </a:p>
      </dsp:txBody>
      <dsp:txXfrm>
        <a:off x="308067" y="2545458"/>
        <a:ext cx="1790842" cy="573069"/>
      </dsp:txXfrm>
    </dsp:sp>
    <dsp:sp modelId="{F5E0785F-C178-3141-8560-05280FCC02F2}">
      <dsp:nvSpPr>
        <dsp:cNvPr id="0" name=""/>
        <dsp:cNvSpPr/>
      </dsp:nvSpPr>
      <dsp:spPr>
        <a:xfrm>
          <a:off x="4879927" y="58685"/>
          <a:ext cx="895421" cy="895421"/>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7B69406-47C6-A141-A08D-1D3603BC2311}">
      <dsp:nvSpPr>
        <dsp:cNvPr id="0" name=""/>
        <dsp:cNvSpPr/>
      </dsp:nvSpPr>
      <dsp:spPr>
        <a:xfrm>
          <a:off x="4879927" y="58685"/>
          <a:ext cx="895421" cy="895421"/>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C7DDC2B-0DD3-8646-ABF6-1DD4C6614F24}">
      <dsp:nvSpPr>
        <dsp:cNvPr id="0" name=""/>
        <dsp:cNvSpPr/>
      </dsp:nvSpPr>
      <dsp:spPr>
        <a:xfrm>
          <a:off x="4432216" y="219861"/>
          <a:ext cx="1790842" cy="573069"/>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lumMod val="75000"/>
                  <a:lumOff val="25000"/>
                </a:schemeClr>
              </a:solidFill>
              <a:latin typeface="Century Gothic"/>
              <a:cs typeface="Century Gothic"/>
            </a:rPr>
            <a:t>Canales de recepción</a:t>
          </a:r>
        </a:p>
      </dsp:txBody>
      <dsp:txXfrm>
        <a:off x="4432216" y="219861"/>
        <a:ext cx="1790842" cy="573069"/>
      </dsp:txXfrm>
    </dsp:sp>
    <dsp:sp modelId="{3A5640E4-5522-0B40-AE57-BA98A300423B}">
      <dsp:nvSpPr>
        <dsp:cNvPr id="0" name=""/>
        <dsp:cNvSpPr/>
      </dsp:nvSpPr>
      <dsp:spPr>
        <a:xfrm>
          <a:off x="2922697" y="2384282"/>
          <a:ext cx="895421" cy="895421"/>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0DDB4D9-3CCF-4F4F-8AF0-DADDABE619F9}">
      <dsp:nvSpPr>
        <dsp:cNvPr id="0" name=""/>
        <dsp:cNvSpPr/>
      </dsp:nvSpPr>
      <dsp:spPr>
        <a:xfrm>
          <a:off x="2922697" y="2384282"/>
          <a:ext cx="895421" cy="895421"/>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E26C303-0E08-904E-91E0-A48082DCDF42}">
      <dsp:nvSpPr>
        <dsp:cNvPr id="0" name=""/>
        <dsp:cNvSpPr/>
      </dsp:nvSpPr>
      <dsp:spPr>
        <a:xfrm>
          <a:off x="2474986" y="2545458"/>
          <a:ext cx="1790842" cy="573069"/>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rgbClr val="FF0000"/>
              </a:solidFill>
              <a:latin typeface="Century Gothic"/>
              <a:cs typeface="Century Gothic"/>
            </a:rPr>
            <a:t>Página Web</a:t>
          </a:r>
        </a:p>
      </dsp:txBody>
      <dsp:txXfrm>
        <a:off x="2474986" y="2545458"/>
        <a:ext cx="1790842" cy="573069"/>
      </dsp:txXfrm>
    </dsp:sp>
    <dsp:sp modelId="{1EA665B7-768E-1F4F-B9FC-D368EB114D8E}">
      <dsp:nvSpPr>
        <dsp:cNvPr id="0" name=""/>
        <dsp:cNvSpPr/>
      </dsp:nvSpPr>
      <dsp:spPr>
        <a:xfrm>
          <a:off x="5089617" y="2384282"/>
          <a:ext cx="895421" cy="895421"/>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A0FFB8A-B43A-8048-B165-3BE51FE548B4}">
      <dsp:nvSpPr>
        <dsp:cNvPr id="0" name=""/>
        <dsp:cNvSpPr/>
      </dsp:nvSpPr>
      <dsp:spPr>
        <a:xfrm>
          <a:off x="5089617" y="2384282"/>
          <a:ext cx="895421" cy="895421"/>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825EBD1-E01A-D749-819F-6D46FBEB8AC3}">
      <dsp:nvSpPr>
        <dsp:cNvPr id="0" name=""/>
        <dsp:cNvSpPr/>
      </dsp:nvSpPr>
      <dsp:spPr>
        <a:xfrm>
          <a:off x="4641906" y="2545458"/>
          <a:ext cx="1790842" cy="573069"/>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rgbClr val="FF0000"/>
              </a:solidFill>
              <a:latin typeface="Century Gothic"/>
              <a:cs typeface="Century Gothic"/>
            </a:rPr>
            <a:t>Correo electrónico</a:t>
          </a:r>
        </a:p>
      </dsp:txBody>
      <dsp:txXfrm>
        <a:off x="4641906" y="2545458"/>
        <a:ext cx="1790842" cy="573069"/>
      </dsp:txXfrm>
    </dsp:sp>
    <dsp:sp modelId="{7530FDAC-8880-1344-8BD5-65952AAC983F}">
      <dsp:nvSpPr>
        <dsp:cNvPr id="0" name=""/>
        <dsp:cNvSpPr/>
      </dsp:nvSpPr>
      <dsp:spPr>
        <a:xfrm>
          <a:off x="7256536" y="2384282"/>
          <a:ext cx="895421" cy="895421"/>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CA74667-9235-6048-A814-13C0C21D101B}">
      <dsp:nvSpPr>
        <dsp:cNvPr id="0" name=""/>
        <dsp:cNvSpPr/>
      </dsp:nvSpPr>
      <dsp:spPr>
        <a:xfrm>
          <a:off x="7256536" y="2384282"/>
          <a:ext cx="895421" cy="895421"/>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30459C3-E4CC-E644-9121-0B365E27905C}">
      <dsp:nvSpPr>
        <dsp:cNvPr id="0" name=""/>
        <dsp:cNvSpPr/>
      </dsp:nvSpPr>
      <dsp:spPr>
        <a:xfrm>
          <a:off x="6808826" y="2545458"/>
          <a:ext cx="1790842" cy="573069"/>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rgbClr val="FF0000"/>
              </a:solidFill>
              <a:latin typeface="Century Gothic"/>
              <a:cs typeface="Century Gothic"/>
            </a:rPr>
            <a:t>Twitter</a:t>
          </a:r>
        </a:p>
      </dsp:txBody>
      <dsp:txXfrm>
        <a:off x="6808826" y="2545458"/>
        <a:ext cx="1790842" cy="5730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BF230-F5A4-5044-BAC7-E6DCAE903C53}">
      <dsp:nvSpPr>
        <dsp:cNvPr id="0" name=""/>
        <dsp:cNvSpPr/>
      </dsp:nvSpPr>
      <dsp:spPr>
        <a:xfrm>
          <a:off x="5208023" y="908573"/>
          <a:ext cx="2463728" cy="1482601"/>
        </a:xfrm>
        <a:custGeom>
          <a:avLst/>
          <a:gdLst/>
          <a:ahLst/>
          <a:cxnLst/>
          <a:rect l="0" t="0" r="0" b="0"/>
          <a:pathLst>
            <a:path>
              <a:moveTo>
                <a:pt x="0" y="0"/>
              </a:moveTo>
              <a:lnTo>
                <a:pt x="0" y="1287670"/>
              </a:lnTo>
              <a:lnTo>
                <a:pt x="2463728" y="1287670"/>
              </a:lnTo>
              <a:lnTo>
                <a:pt x="2463728" y="1482601"/>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70879B7-C8CB-BF48-92C3-DBB2A4F9AE83}">
      <dsp:nvSpPr>
        <dsp:cNvPr id="0" name=""/>
        <dsp:cNvSpPr/>
      </dsp:nvSpPr>
      <dsp:spPr>
        <a:xfrm>
          <a:off x="5208023" y="908573"/>
          <a:ext cx="217376" cy="1482601"/>
        </a:xfrm>
        <a:custGeom>
          <a:avLst/>
          <a:gdLst/>
          <a:ahLst/>
          <a:cxnLst/>
          <a:rect l="0" t="0" r="0" b="0"/>
          <a:pathLst>
            <a:path>
              <a:moveTo>
                <a:pt x="0" y="0"/>
              </a:moveTo>
              <a:lnTo>
                <a:pt x="0" y="1287670"/>
              </a:lnTo>
              <a:lnTo>
                <a:pt x="217376" y="1287670"/>
              </a:lnTo>
              <a:lnTo>
                <a:pt x="217376" y="1482601"/>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5A11A9A-F0C6-4649-9217-5515AF013A50}">
      <dsp:nvSpPr>
        <dsp:cNvPr id="0" name=""/>
        <dsp:cNvSpPr/>
      </dsp:nvSpPr>
      <dsp:spPr>
        <a:xfrm>
          <a:off x="3179047" y="908573"/>
          <a:ext cx="2028975" cy="1482601"/>
        </a:xfrm>
        <a:custGeom>
          <a:avLst/>
          <a:gdLst/>
          <a:ahLst/>
          <a:cxnLst/>
          <a:rect l="0" t="0" r="0" b="0"/>
          <a:pathLst>
            <a:path>
              <a:moveTo>
                <a:pt x="2028975" y="0"/>
              </a:moveTo>
              <a:lnTo>
                <a:pt x="2028975" y="1287670"/>
              </a:lnTo>
              <a:lnTo>
                <a:pt x="0" y="1287670"/>
              </a:lnTo>
              <a:lnTo>
                <a:pt x="0" y="1482601"/>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7380D7F-603E-C543-8441-51E95CC4AA49}">
      <dsp:nvSpPr>
        <dsp:cNvPr id="0" name=""/>
        <dsp:cNvSpPr/>
      </dsp:nvSpPr>
      <dsp:spPr>
        <a:xfrm>
          <a:off x="932695" y="1090694"/>
          <a:ext cx="632970" cy="1300481"/>
        </a:xfrm>
        <a:custGeom>
          <a:avLst/>
          <a:gdLst/>
          <a:ahLst/>
          <a:cxnLst/>
          <a:rect l="0" t="0" r="0" b="0"/>
          <a:pathLst>
            <a:path>
              <a:moveTo>
                <a:pt x="632970" y="0"/>
              </a:moveTo>
              <a:lnTo>
                <a:pt x="632970" y="1105549"/>
              </a:lnTo>
              <a:lnTo>
                <a:pt x="0" y="1105549"/>
              </a:lnTo>
              <a:lnTo>
                <a:pt x="0" y="1300481"/>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635BD94-BBC8-0844-832C-568926F9C5F1}">
      <dsp:nvSpPr>
        <dsp:cNvPr id="0" name=""/>
        <dsp:cNvSpPr/>
      </dsp:nvSpPr>
      <dsp:spPr>
        <a:xfrm>
          <a:off x="1101543" y="162449"/>
          <a:ext cx="928244" cy="928244"/>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B7E8DB-561B-F143-84E1-98A605156ABF}">
      <dsp:nvSpPr>
        <dsp:cNvPr id="0" name=""/>
        <dsp:cNvSpPr/>
      </dsp:nvSpPr>
      <dsp:spPr>
        <a:xfrm>
          <a:off x="1101543" y="162449"/>
          <a:ext cx="928244" cy="928244"/>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6AA9619-8027-7448-9B5F-F09BB7415BBC}">
      <dsp:nvSpPr>
        <dsp:cNvPr id="0" name=""/>
        <dsp:cNvSpPr/>
      </dsp:nvSpPr>
      <dsp:spPr>
        <a:xfrm>
          <a:off x="637420" y="329533"/>
          <a:ext cx="1856489" cy="59407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lumMod val="75000"/>
                  <a:lumOff val="25000"/>
                </a:schemeClr>
              </a:solidFill>
              <a:latin typeface="Century Gothic"/>
              <a:cs typeface="Century Gothic"/>
            </a:rPr>
            <a:t>Fecha de inicio</a:t>
          </a:r>
        </a:p>
      </dsp:txBody>
      <dsp:txXfrm>
        <a:off x="637420" y="329533"/>
        <a:ext cx="1856489" cy="594076"/>
      </dsp:txXfrm>
    </dsp:sp>
    <dsp:sp modelId="{AA5AAF57-EAF1-774F-BAB8-C892BD7BAE4F}">
      <dsp:nvSpPr>
        <dsp:cNvPr id="0" name=""/>
        <dsp:cNvSpPr/>
      </dsp:nvSpPr>
      <dsp:spPr>
        <a:xfrm>
          <a:off x="468573" y="2391175"/>
          <a:ext cx="928244" cy="928244"/>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2BCC02-4250-454A-A287-60E9E9DD300E}">
      <dsp:nvSpPr>
        <dsp:cNvPr id="0" name=""/>
        <dsp:cNvSpPr/>
      </dsp:nvSpPr>
      <dsp:spPr>
        <a:xfrm>
          <a:off x="468573" y="2391175"/>
          <a:ext cx="928244" cy="928244"/>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0233D5-F58E-B242-89DF-C61FBB6BC87D}">
      <dsp:nvSpPr>
        <dsp:cNvPr id="0" name=""/>
        <dsp:cNvSpPr/>
      </dsp:nvSpPr>
      <dsp:spPr>
        <a:xfrm>
          <a:off x="4450" y="2558259"/>
          <a:ext cx="1856489" cy="59407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rgbClr val="FF0000"/>
              </a:solidFill>
              <a:latin typeface="Century Gothic"/>
              <a:cs typeface="Century Gothic"/>
            </a:rPr>
            <a:t>18 al 26 de junio</a:t>
          </a:r>
          <a:endParaRPr lang="es-ES" sz="2400" kern="1200" dirty="0">
            <a:solidFill>
              <a:schemeClr val="tx1">
                <a:lumMod val="75000"/>
                <a:lumOff val="25000"/>
              </a:schemeClr>
            </a:solidFill>
            <a:latin typeface="Century Gothic"/>
            <a:cs typeface="Century Gothic"/>
          </a:endParaRPr>
        </a:p>
      </dsp:txBody>
      <dsp:txXfrm>
        <a:off x="4450" y="2558259"/>
        <a:ext cx="1856489" cy="594076"/>
      </dsp:txXfrm>
    </dsp:sp>
    <dsp:sp modelId="{F5E0785F-C178-3141-8560-05280FCC02F2}">
      <dsp:nvSpPr>
        <dsp:cNvPr id="0" name=""/>
        <dsp:cNvSpPr/>
      </dsp:nvSpPr>
      <dsp:spPr>
        <a:xfrm>
          <a:off x="4743901" y="-19670"/>
          <a:ext cx="928244" cy="928244"/>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7B69406-47C6-A141-A08D-1D3603BC2311}">
      <dsp:nvSpPr>
        <dsp:cNvPr id="0" name=""/>
        <dsp:cNvSpPr/>
      </dsp:nvSpPr>
      <dsp:spPr>
        <a:xfrm>
          <a:off x="4743901" y="-19670"/>
          <a:ext cx="928244" cy="928244"/>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C7DDC2B-0DD3-8646-ABF6-1DD4C6614F24}">
      <dsp:nvSpPr>
        <dsp:cNvPr id="0" name=""/>
        <dsp:cNvSpPr/>
      </dsp:nvSpPr>
      <dsp:spPr>
        <a:xfrm>
          <a:off x="4279779" y="147413"/>
          <a:ext cx="1856489" cy="59407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lumMod val="75000"/>
                  <a:lumOff val="25000"/>
                </a:schemeClr>
              </a:solidFill>
              <a:latin typeface="Century Gothic"/>
              <a:cs typeface="Century Gothic"/>
            </a:rPr>
            <a:t>Canales de respuesta</a:t>
          </a:r>
        </a:p>
      </dsp:txBody>
      <dsp:txXfrm>
        <a:off x="4279779" y="147413"/>
        <a:ext cx="1856489" cy="594076"/>
      </dsp:txXfrm>
    </dsp:sp>
    <dsp:sp modelId="{3A5640E4-5522-0B40-AE57-BA98A300423B}">
      <dsp:nvSpPr>
        <dsp:cNvPr id="0" name=""/>
        <dsp:cNvSpPr/>
      </dsp:nvSpPr>
      <dsp:spPr>
        <a:xfrm>
          <a:off x="2714925" y="2391175"/>
          <a:ext cx="928244" cy="928244"/>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0DDB4D9-3CCF-4F4F-8AF0-DADDABE619F9}">
      <dsp:nvSpPr>
        <dsp:cNvPr id="0" name=""/>
        <dsp:cNvSpPr/>
      </dsp:nvSpPr>
      <dsp:spPr>
        <a:xfrm>
          <a:off x="2714925" y="2391175"/>
          <a:ext cx="928244" cy="928244"/>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E26C303-0E08-904E-91E0-A48082DCDF42}">
      <dsp:nvSpPr>
        <dsp:cNvPr id="0" name=""/>
        <dsp:cNvSpPr/>
      </dsp:nvSpPr>
      <dsp:spPr>
        <a:xfrm>
          <a:off x="2250803" y="2558259"/>
          <a:ext cx="1856489" cy="59407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rgbClr val="FF0000"/>
              </a:solidFill>
              <a:latin typeface="Century Gothic"/>
              <a:cs typeface="Century Gothic"/>
            </a:rPr>
            <a:t>Página Web</a:t>
          </a:r>
        </a:p>
      </dsp:txBody>
      <dsp:txXfrm>
        <a:off x="2250803" y="2558259"/>
        <a:ext cx="1856489" cy="594076"/>
      </dsp:txXfrm>
    </dsp:sp>
    <dsp:sp modelId="{1EA665B7-768E-1F4F-B9FC-D368EB114D8E}">
      <dsp:nvSpPr>
        <dsp:cNvPr id="0" name=""/>
        <dsp:cNvSpPr/>
      </dsp:nvSpPr>
      <dsp:spPr>
        <a:xfrm>
          <a:off x="4961277" y="2391175"/>
          <a:ext cx="928244" cy="928244"/>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A0FFB8A-B43A-8048-B165-3BE51FE548B4}">
      <dsp:nvSpPr>
        <dsp:cNvPr id="0" name=""/>
        <dsp:cNvSpPr/>
      </dsp:nvSpPr>
      <dsp:spPr>
        <a:xfrm>
          <a:off x="4961277" y="2391175"/>
          <a:ext cx="928244" cy="928244"/>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825EBD1-E01A-D749-819F-6D46FBEB8AC3}">
      <dsp:nvSpPr>
        <dsp:cNvPr id="0" name=""/>
        <dsp:cNvSpPr/>
      </dsp:nvSpPr>
      <dsp:spPr>
        <a:xfrm>
          <a:off x="4497155" y="2558259"/>
          <a:ext cx="1856489" cy="59407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rgbClr val="FF0000"/>
              </a:solidFill>
              <a:latin typeface="Century Gothic"/>
              <a:cs typeface="Century Gothic"/>
            </a:rPr>
            <a:t>Correo electrónico</a:t>
          </a:r>
        </a:p>
      </dsp:txBody>
      <dsp:txXfrm>
        <a:off x="4497155" y="2558259"/>
        <a:ext cx="1856489" cy="594076"/>
      </dsp:txXfrm>
    </dsp:sp>
    <dsp:sp modelId="{7530FDAC-8880-1344-8BD5-65952AAC983F}">
      <dsp:nvSpPr>
        <dsp:cNvPr id="0" name=""/>
        <dsp:cNvSpPr/>
      </dsp:nvSpPr>
      <dsp:spPr>
        <a:xfrm>
          <a:off x="7207630" y="2391175"/>
          <a:ext cx="928244" cy="928244"/>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CA74667-9235-6048-A814-13C0C21D101B}">
      <dsp:nvSpPr>
        <dsp:cNvPr id="0" name=""/>
        <dsp:cNvSpPr/>
      </dsp:nvSpPr>
      <dsp:spPr>
        <a:xfrm>
          <a:off x="7207630" y="2391175"/>
          <a:ext cx="928244" cy="928244"/>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30459C3-E4CC-E644-9121-0B365E27905C}">
      <dsp:nvSpPr>
        <dsp:cNvPr id="0" name=""/>
        <dsp:cNvSpPr/>
      </dsp:nvSpPr>
      <dsp:spPr>
        <a:xfrm>
          <a:off x="6743507" y="2558259"/>
          <a:ext cx="1856489" cy="59407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rgbClr val="FF0000"/>
              </a:solidFill>
              <a:latin typeface="Century Gothic"/>
              <a:cs typeface="Century Gothic"/>
            </a:rPr>
            <a:t>Presencia</a:t>
          </a:r>
          <a:r>
            <a:rPr lang="es-ES" sz="2400" kern="1200" dirty="0">
              <a:solidFill>
                <a:schemeClr val="tx1">
                  <a:lumMod val="75000"/>
                  <a:lumOff val="25000"/>
                </a:schemeClr>
              </a:solidFill>
              <a:latin typeface="Century Gothic"/>
              <a:cs typeface="Century Gothic"/>
            </a:rPr>
            <a:t>l</a:t>
          </a:r>
        </a:p>
      </dsp:txBody>
      <dsp:txXfrm>
        <a:off x="6743507" y="2558259"/>
        <a:ext cx="1856489" cy="5940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A11A9A-F0C6-4649-9217-5515AF013A50}">
      <dsp:nvSpPr>
        <dsp:cNvPr id="0" name=""/>
        <dsp:cNvSpPr/>
      </dsp:nvSpPr>
      <dsp:spPr>
        <a:xfrm>
          <a:off x="6072825" y="1487869"/>
          <a:ext cx="424913" cy="1089413"/>
        </a:xfrm>
        <a:custGeom>
          <a:avLst/>
          <a:gdLst/>
          <a:ahLst/>
          <a:cxnLst/>
          <a:rect l="0" t="0" r="0" b="0"/>
          <a:pathLst>
            <a:path>
              <a:moveTo>
                <a:pt x="0" y="0"/>
              </a:moveTo>
              <a:lnTo>
                <a:pt x="0" y="708374"/>
              </a:lnTo>
              <a:lnTo>
                <a:pt x="424913" y="708374"/>
              </a:lnTo>
              <a:lnTo>
                <a:pt x="424913" y="1089413"/>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7380D7F-603E-C543-8441-51E95CC4AA49}">
      <dsp:nvSpPr>
        <dsp:cNvPr id="0" name=""/>
        <dsp:cNvSpPr/>
      </dsp:nvSpPr>
      <dsp:spPr>
        <a:xfrm>
          <a:off x="2106708" y="1487869"/>
          <a:ext cx="1237290" cy="1089413"/>
        </a:xfrm>
        <a:custGeom>
          <a:avLst/>
          <a:gdLst/>
          <a:ahLst/>
          <a:cxnLst/>
          <a:rect l="0" t="0" r="0" b="0"/>
          <a:pathLst>
            <a:path>
              <a:moveTo>
                <a:pt x="1237290" y="0"/>
              </a:moveTo>
              <a:lnTo>
                <a:pt x="1237290" y="708374"/>
              </a:lnTo>
              <a:lnTo>
                <a:pt x="0" y="708374"/>
              </a:lnTo>
              <a:lnTo>
                <a:pt x="0" y="1089413"/>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635BD94-BBC8-0844-832C-568926F9C5F1}">
      <dsp:nvSpPr>
        <dsp:cNvPr id="0" name=""/>
        <dsp:cNvSpPr/>
      </dsp:nvSpPr>
      <dsp:spPr>
        <a:xfrm>
          <a:off x="2436761" y="-326605"/>
          <a:ext cx="1814475" cy="1814475"/>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B7E8DB-561B-F143-84E1-98A605156ABF}">
      <dsp:nvSpPr>
        <dsp:cNvPr id="0" name=""/>
        <dsp:cNvSpPr/>
      </dsp:nvSpPr>
      <dsp:spPr>
        <a:xfrm>
          <a:off x="2436761" y="-326605"/>
          <a:ext cx="1814475" cy="1814475"/>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6AA9619-8027-7448-9B5F-F09BB7415BBC}">
      <dsp:nvSpPr>
        <dsp:cNvPr id="0" name=""/>
        <dsp:cNvSpPr/>
      </dsp:nvSpPr>
      <dsp:spPr>
        <a:xfrm>
          <a:off x="1529523" y="0"/>
          <a:ext cx="3628951" cy="1161264"/>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lumMod val="75000"/>
                  <a:lumOff val="25000"/>
                </a:schemeClr>
              </a:solidFill>
              <a:latin typeface="Century Gothic"/>
              <a:cs typeface="Century Gothic"/>
            </a:rPr>
            <a:t>Fecha</a:t>
          </a:r>
        </a:p>
      </dsp:txBody>
      <dsp:txXfrm>
        <a:off x="1529523" y="0"/>
        <a:ext cx="3628951" cy="1161264"/>
      </dsp:txXfrm>
    </dsp:sp>
    <dsp:sp modelId="{AA5AAF57-EAF1-774F-BAB8-C892BD7BAE4F}">
      <dsp:nvSpPr>
        <dsp:cNvPr id="0" name=""/>
        <dsp:cNvSpPr/>
      </dsp:nvSpPr>
      <dsp:spPr>
        <a:xfrm>
          <a:off x="1199470" y="2577283"/>
          <a:ext cx="1814475" cy="1814475"/>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2BCC02-4250-454A-A287-60E9E9DD300E}">
      <dsp:nvSpPr>
        <dsp:cNvPr id="0" name=""/>
        <dsp:cNvSpPr/>
      </dsp:nvSpPr>
      <dsp:spPr>
        <a:xfrm>
          <a:off x="1199470" y="2577283"/>
          <a:ext cx="1814475" cy="1814475"/>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0233D5-F58E-B242-89DF-C61FBB6BC87D}">
      <dsp:nvSpPr>
        <dsp:cNvPr id="0" name=""/>
        <dsp:cNvSpPr/>
      </dsp:nvSpPr>
      <dsp:spPr>
        <a:xfrm>
          <a:off x="292232" y="2903889"/>
          <a:ext cx="3628951" cy="1161264"/>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rgbClr val="FF0000"/>
              </a:solidFill>
              <a:latin typeface="Century Gothic"/>
              <a:cs typeface="Century Gothic"/>
            </a:rPr>
            <a:t>26 de junio</a:t>
          </a:r>
        </a:p>
      </dsp:txBody>
      <dsp:txXfrm>
        <a:off x="292232" y="2903889"/>
        <a:ext cx="3628951" cy="1161264"/>
      </dsp:txXfrm>
    </dsp:sp>
    <dsp:sp modelId="{F5E0785F-C178-3141-8560-05280FCC02F2}">
      <dsp:nvSpPr>
        <dsp:cNvPr id="0" name=""/>
        <dsp:cNvSpPr/>
      </dsp:nvSpPr>
      <dsp:spPr>
        <a:xfrm>
          <a:off x="5165587" y="-326605"/>
          <a:ext cx="1814475" cy="1814475"/>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7B69406-47C6-A141-A08D-1D3603BC2311}">
      <dsp:nvSpPr>
        <dsp:cNvPr id="0" name=""/>
        <dsp:cNvSpPr/>
      </dsp:nvSpPr>
      <dsp:spPr>
        <a:xfrm>
          <a:off x="5165587" y="-326605"/>
          <a:ext cx="1814475" cy="1814475"/>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C7DDC2B-0DD3-8646-ABF6-1DD4C6614F24}">
      <dsp:nvSpPr>
        <dsp:cNvPr id="0" name=""/>
        <dsp:cNvSpPr/>
      </dsp:nvSpPr>
      <dsp:spPr>
        <a:xfrm>
          <a:off x="4258349" y="0"/>
          <a:ext cx="3628951" cy="1161264"/>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lumMod val="75000"/>
                  <a:lumOff val="25000"/>
                </a:schemeClr>
              </a:solidFill>
              <a:latin typeface="Century Gothic"/>
              <a:cs typeface="Century Gothic"/>
            </a:rPr>
            <a:t>Canales de divulgación del informe</a:t>
          </a:r>
        </a:p>
      </dsp:txBody>
      <dsp:txXfrm>
        <a:off x="4258349" y="0"/>
        <a:ext cx="3628951" cy="1161264"/>
      </dsp:txXfrm>
    </dsp:sp>
    <dsp:sp modelId="{3A5640E4-5522-0B40-AE57-BA98A300423B}">
      <dsp:nvSpPr>
        <dsp:cNvPr id="0" name=""/>
        <dsp:cNvSpPr/>
      </dsp:nvSpPr>
      <dsp:spPr>
        <a:xfrm>
          <a:off x="5590501" y="2577283"/>
          <a:ext cx="1814475" cy="1814475"/>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0DDB4D9-3CCF-4F4F-8AF0-DADDABE619F9}">
      <dsp:nvSpPr>
        <dsp:cNvPr id="0" name=""/>
        <dsp:cNvSpPr/>
      </dsp:nvSpPr>
      <dsp:spPr>
        <a:xfrm>
          <a:off x="5590501" y="2577283"/>
          <a:ext cx="1814475" cy="1814475"/>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E26C303-0E08-904E-91E0-A48082DCDF42}">
      <dsp:nvSpPr>
        <dsp:cNvPr id="0" name=""/>
        <dsp:cNvSpPr/>
      </dsp:nvSpPr>
      <dsp:spPr>
        <a:xfrm>
          <a:off x="4683263" y="2903889"/>
          <a:ext cx="3628951" cy="1161264"/>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rgbClr val="FF0000"/>
              </a:solidFill>
              <a:latin typeface="Century Gothic"/>
              <a:cs typeface="Century Gothic"/>
            </a:rPr>
            <a:t>Página web</a:t>
          </a:r>
        </a:p>
        <a:p>
          <a:pPr marL="0" lvl="0" indent="0" algn="ctr" defTabSz="1066800">
            <a:lnSpc>
              <a:spcPct val="90000"/>
            </a:lnSpc>
            <a:spcBef>
              <a:spcPct val="0"/>
            </a:spcBef>
            <a:spcAft>
              <a:spcPct val="35000"/>
            </a:spcAft>
            <a:buNone/>
          </a:pPr>
          <a:r>
            <a:rPr lang="es-CO" sz="1200" kern="1200" dirty="0">
              <a:solidFill>
                <a:srgbClr val="FF0000"/>
              </a:solidFill>
              <a:latin typeface="Century Gothic"/>
              <a:hlinkClick xmlns:r="http://schemas.openxmlformats.org/officeDocument/2006/relationships" r:id="rId1"/>
            </a:rPr>
            <a:t>http://teletrabajo.gov.co/622/w3-article-74850.html</a:t>
          </a:r>
          <a:r>
            <a:rPr lang="es-CO" sz="1200" kern="1200" dirty="0">
              <a:solidFill>
                <a:srgbClr val="FF0000"/>
              </a:solidFill>
              <a:latin typeface="Century Gothic"/>
            </a:rPr>
            <a:t> </a:t>
          </a:r>
          <a:endParaRPr lang="es-ES" sz="1200" kern="1200" dirty="0">
            <a:solidFill>
              <a:srgbClr val="FF0000"/>
            </a:solidFill>
            <a:latin typeface="Century Gothic"/>
            <a:cs typeface="Century Gothic"/>
          </a:endParaRPr>
        </a:p>
      </dsp:txBody>
      <dsp:txXfrm>
        <a:off x="4683263" y="2903889"/>
        <a:ext cx="3628951" cy="116126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ea typeface="MS PGothic" panose="020B0600070205080204" pitchFamily="34" charset="-128"/>
                <a:cs typeface="+mn-cs"/>
              </a:defRPr>
            </a:lvl1pPr>
          </a:lstStyle>
          <a:p>
            <a:pPr>
              <a:defRPr/>
            </a:pPr>
            <a:endParaRPr lang="es-CO" dirty="0"/>
          </a:p>
        </p:txBody>
      </p:sp>
      <p:sp>
        <p:nvSpPr>
          <p:cNvPr id="3" name="Marcador de fecha 2">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BEE4AA23-3D4D-EC4D-B215-BE11B0C51FFB}" type="datetimeFigureOut">
              <a:rPr lang="es-CO"/>
              <a:pPr>
                <a:defRPr/>
              </a:pPr>
              <a:t>11/07/2018</a:t>
            </a:fld>
            <a:endParaRPr lang="es-CO" dirty="0"/>
          </a:p>
        </p:txBody>
      </p:sp>
      <p:sp>
        <p:nvSpPr>
          <p:cNvPr id="4" name="Marcador de imagen de diapositiva 3">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s-CO" noProof="0" dirty="0"/>
          </a:p>
        </p:txBody>
      </p:sp>
      <p:sp>
        <p:nvSpPr>
          <p:cNvPr id="5" name="Marcador de notas 4">
            <a:extLst/>
          </p:cNvPr>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es-ES" noProof="0"/>
              <a:t>Editar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CO" noProof="0"/>
          </a:p>
        </p:txBody>
      </p:sp>
      <p:sp>
        <p:nvSpPr>
          <p:cNvPr id="6" name="Marcador de pie de página 5">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ea typeface="MS PGothic" panose="020B0600070205080204" pitchFamily="34" charset="-128"/>
                <a:cs typeface="+mn-cs"/>
              </a:defRPr>
            </a:lvl1pPr>
          </a:lstStyle>
          <a:p>
            <a:pPr>
              <a:defRPr/>
            </a:pPr>
            <a:endParaRPr lang="es-CO" dirty="0"/>
          </a:p>
        </p:txBody>
      </p:sp>
      <p:sp>
        <p:nvSpPr>
          <p:cNvPr id="7" name="Marcador de número de diapositiva 6">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164A8FA-DD7F-BD47-A068-46FF5FFD8BB4}" type="slidenum">
              <a:rPr lang="es-CO"/>
              <a:pPr>
                <a:defRPr/>
              </a:pPr>
              <a:t>‹Nº›</a:t>
            </a:fld>
            <a:endParaRPr lang="es-CO" dirty="0"/>
          </a:p>
        </p:txBody>
      </p:sp>
    </p:spTree>
    <p:extLst>
      <p:ext uri="{BB962C8B-B14F-4D97-AF65-F5344CB8AC3E}">
        <p14:creationId xmlns:p14="http://schemas.microsoft.com/office/powerpoint/2010/main" val="37562881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6</a:t>
            </a:fld>
            <a:endParaRPr lang="es-CO" dirty="0"/>
          </a:p>
        </p:txBody>
      </p:sp>
    </p:spTree>
    <p:extLst>
      <p:ext uri="{BB962C8B-B14F-4D97-AF65-F5344CB8AC3E}">
        <p14:creationId xmlns:p14="http://schemas.microsoft.com/office/powerpoint/2010/main" val="2234346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16</a:t>
            </a:fld>
            <a:endParaRPr lang="es-CO" dirty="0"/>
          </a:p>
        </p:txBody>
      </p:sp>
    </p:spTree>
    <p:extLst>
      <p:ext uri="{BB962C8B-B14F-4D97-AF65-F5344CB8AC3E}">
        <p14:creationId xmlns:p14="http://schemas.microsoft.com/office/powerpoint/2010/main" val="2234346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17</a:t>
            </a:fld>
            <a:endParaRPr lang="es-CO" dirty="0"/>
          </a:p>
        </p:txBody>
      </p:sp>
    </p:spTree>
    <p:extLst>
      <p:ext uri="{BB962C8B-B14F-4D97-AF65-F5344CB8AC3E}">
        <p14:creationId xmlns:p14="http://schemas.microsoft.com/office/powerpoint/2010/main" val="9819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18</a:t>
            </a:fld>
            <a:endParaRPr lang="es-CO" dirty="0"/>
          </a:p>
        </p:txBody>
      </p:sp>
    </p:spTree>
    <p:extLst>
      <p:ext uri="{BB962C8B-B14F-4D97-AF65-F5344CB8AC3E}">
        <p14:creationId xmlns:p14="http://schemas.microsoft.com/office/powerpoint/2010/main" val="158674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19</a:t>
            </a:fld>
            <a:endParaRPr lang="es-CO" dirty="0"/>
          </a:p>
        </p:txBody>
      </p:sp>
    </p:spTree>
    <p:extLst>
      <p:ext uri="{BB962C8B-B14F-4D97-AF65-F5344CB8AC3E}">
        <p14:creationId xmlns:p14="http://schemas.microsoft.com/office/powerpoint/2010/main" val="1003432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20</a:t>
            </a:fld>
            <a:endParaRPr lang="es-CO" dirty="0"/>
          </a:p>
        </p:txBody>
      </p:sp>
    </p:spTree>
    <p:extLst>
      <p:ext uri="{BB962C8B-B14F-4D97-AF65-F5344CB8AC3E}">
        <p14:creationId xmlns:p14="http://schemas.microsoft.com/office/powerpoint/2010/main" val="2234346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22</a:t>
            </a:fld>
            <a:endParaRPr lang="es-CO" dirty="0"/>
          </a:p>
        </p:txBody>
      </p:sp>
    </p:spTree>
    <p:extLst>
      <p:ext uri="{BB962C8B-B14F-4D97-AF65-F5344CB8AC3E}">
        <p14:creationId xmlns:p14="http://schemas.microsoft.com/office/powerpoint/2010/main" val="4082422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7</a:t>
            </a:fld>
            <a:endParaRPr lang="es-CO" dirty="0"/>
          </a:p>
        </p:txBody>
      </p:sp>
    </p:spTree>
    <p:extLst>
      <p:ext uri="{BB962C8B-B14F-4D97-AF65-F5344CB8AC3E}">
        <p14:creationId xmlns:p14="http://schemas.microsoft.com/office/powerpoint/2010/main" val="1355668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8</a:t>
            </a:fld>
            <a:endParaRPr lang="es-CO" dirty="0"/>
          </a:p>
        </p:txBody>
      </p:sp>
    </p:spTree>
    <p:extLst>
      <p:ext uri="{BB962C8B-B14F-4D97-AF65-F5344CB8AC3E}">
        <p14:creationId xmlns:p14="http://schemas.microsoft.com/office/powerpoint/2010/main" val="2234346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9</a:t>
            </a:fld>
            <a:endParaRPr lang="es-CO" dirty="0"/>
          </a:p>
        </p:txBody>
      </p:sp>
    </p:spTree>
    <p:extLst>
      <p:ext uri="{BB962C8B-B14F-4D97-AF65-F5344CB8AC3E}">
        <p14:creationId xmlns:p14="http://schemas.microsoft.com/office/powerpoint/2010/main" val="4252821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10</a:t>
            </a:fld>
            <a:endParaRPr lang="es-CO" dirty="0"/>
          </a:p>
        </p:txBody>
      </p:sp>
    </p:spTree>
    <p:extLst>
      <p:ext uri="{BB962C8B-B14F-4D97-AF65-F5344CB8AC3E}">
        <p14:creationId xmlns:p14="http://schemas.microsoft.com/office/powerpoint/2010/main" val="3333745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11</a:t>
            </a:fld>
            <a:endParaRPr lang="es-CO" dirty="0"/>
          </a:p>
        </p:txBody>
      </p:sp>
    </p:spTree>
    <p:extLst>
      <p:ext uri="{BB962C8B-B14F-4D97-AF65-F5344CB8AC3E}">
        <p14:creationId xmlns:p14="http://schemas.microsoft.com/office/powerpoint/2010/main" val="3517784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12</a:t>
            </a:fld>
            <a:endParaRPr lang="es-CO" dirty="0"/>
          </a:p>
        </p:txBody>
      </p:sp>
    </p:spTree>
    <p:extLst>
      <p:ext uri="{BB962C8B-B14F-4D97-AF65-F5344CB8AC3E}">
        <p14:creationId xmlns:p14="http://schemas.microsoft.com/office/powerpoint/2010/main" val="2234346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13</a:t>
            </a:fld>
            <a:endParaRPr lang="es-CO" dirty="0"/>
          </a:p>
        </p:txBody>
      </p:sp>
    </p:spTree>
    <p:extLst>
      <p:ext uri="{BB962C8B-B14F-4D97-AF65-F5344CB8AC3E}">
        <p14:creationId xmlns:p14="http://schemas.microsoft.com/office/powerpoint/2010/main" val="2234346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14</a:t>
            </a:fld>
            <a:endParaRPr lang="es-CO" dirty="0"/>
          </a:p>
        </p:txBody>
      </p:sp>
    </p:spTree>
    <p:extLst>
      <p:ext uri="{BB962C8B-B14F-4D97-AF65-F5344CB8AC3E}">
        <p14:creationId xmlns:p14="http://schemas.microsoft.com/office/powerpoint/2010/main" val="2234346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a:extLst/>
          </p:cNvPr>
          <p:cNvSpPr>
            <a:spLocks noGrp="1"/>
          </p:cNvSpPr>
          <p:nvPr>
            <p:ph type="dt" sz="half" idx="10"/>
          </p:nvPr>
        </p:nvSpPr>
        <p:spPr/>
        <p:txBody>
          <a:bodyPr/>
          <a:lstStyle>
            <a:lvl1pPr>
              <a:defRPr/>
            </a:lvl1pPr>
          </a:lstStyle>
          <a:p>
            <a:pPr>
              <a:defRPr/>
            </a:pPr>
            <a:fld id="{1ED654D2-07F0-474A-81E5-A2376E52FCB0}" type="datetimeFigureOut">
              <a:rPr lang="es-CO"/>
              <a:pPr>
                <a:defRPr/>
              </a:pPr>
              <a:t>11/07/2018</a:t>
            </a:fld>
            <a:endParaRPr lang="es-CO" dirty="0"/>
          </a:p>
        </p:txBody>
      </p:sp>
      <p:sp>
        <p:nvSpPr>
          <p:cNvPr id="5" name="4 Marcador de pie de página">
            <a:extLst/>
          </p:cNvPr>
          <p:cNvSpPr>
            <a:spLocks noGrp="1"/>
          </p:cNvSpPr>
          <p:nvPr>
            <p:ph type="ftr" sz="quarter" idx="11"/>
          </p:nvPr>
        </p:nvSpPr>
        <p:spPr/>
        <p:txBody>
          <a:bodyPr/>
          <a:lstStyle>
            <a:lvl1pPr>
              <a:defRPr/>
            </a:lvl1pPr>
          </a:lstStyle>
          <a:p>
            <a:pPr>
              <a:defRPr/>
            </a:pPr>
            <a:endParaRPr lang="es-CO" dirty="0"/>
          </a:p>
        </p:txBody>
      </p:sp>
      <p:sp>
        <p:nvSpPr>
          <p:cNvPr id="6" name="5 Marcador de número de diapositiva">
            <a:extLst/>
          </p:cNvPr>
          <p:cNvSpPr>
            <a:spLocks noGrp="1"/>
          </p:cNvSpPr>
          <p:nvPr>
            <p:ph type="sldNum" sz="quarter" idx="12"/>
          </p:nvPr>
        </p:nvSpPr>
        <p:spPr/>
        <p:txBody>
          <a:bodyPr/>
          <a:lstStyle>
            <a:lvl1pPr>
              <a:defRPr/>
            </a:lvl1pPr>
          </a:lstStyle>
          <a:p>
            <a:pPr>
              <a:defRPr/>
            </a:pPr>
            <a:fld id="{FB4306DD-3E0E-0943-B89A-A4E24C61E148}" type="slidenum">
              <a:rPr lang="es-CO"/>
              <a:pPr>
                <a:defRPr/>
              </a:pPr>
              <a:t>‹Nº›</a:t>
            </a:fld>
            <a:endParaRPr lang="es-CO" dirty="0"/>
          </a:p>
        </p:txBody>
      </p:sp>
    </p:spTree>
    <p:extLst>
      <p:ext uri="{BB962C8B-B14F-4D97-AF65-F5344CB8AC3E}">
        <p14:creationId xmlns:p14="http://schemas.microsoft.com/office/powerpoint/2010/main" val="122642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a:extLst/>
          </p:cNvPr>
          <p:cNvSpPr>
            <a:spLocks noGrp="1"/>
          </p:cNvSpPr>
          <p:nvPr>
            <p:ph type="dt" sz="half" idx="10"/>
          </p:nvPr>
        </p:nvSpPr>
        <p:spPr/>
        <p:txBody>
          <a:bodyPr/>
          <a:lstStyle>
            <a:lvl1pPr>
              <a:defRPr/>
            </a:lvl1pPr>
          </a:lstStyle>
          <a:p>
            <a:pPr>
              <a:defRPr/>
            </a:pPr>
            <a:fld id="{D94E616D-043B-C348-8307-9F3F5F17C331}" type="datetimeFigureOut">
              <a:rPr lang="es-CO"/>
              <a:pPr>
                <a:defRPr/>
              </a:pPr>
              <a:t>11/07/2018</a:t>
            </a:fld>
            <a:endParaRPr lang="es-CO" dirty="0"/>
          </a:p>
        </p:txBody>
      </p:sp>
      <p:sp>
        <p:nvSpPr>
          <p:cNvPr id="5" name="4 Marcador de pie de página">
            <a:extLst/>
          </p:cNvPr>
          <p:cNvSpPr>
            <a:spLocks noGrp="1"/>
          </p:cNvSpPr>
          <p:nvPr>
            <p:ph type="ftr" sz="quarter" idx="11"/>
          </p:nvPr>
        </p:nvSpPr>
        <p:spPr/>
        <p:txBody>
          <a:bodyPr/>
          <a:lstStyle>
            <a:lvl1pPr>
              <a:defRPr/>
            </a:lvl1pPr>
          </a:lstStyle>
          <a:p>
            <a:pPr>
              <a:defRPr/>
            </a:pPr>
            <a:endParaRPr lang="es-CO" dirty="0"/>
          </a:p>
        </p:txBody>
      </p:sp>
      <p:sp>
        <p:nvSpPr>
          <p:cNvPr id="6" name="5 Marcador de número de diapositiva">
            <a:extLst/>
          </p:cNvPr>
          <p:cNvSpPr>
            <a:spLocks noGrp="1"/>
          </p:cNvSpPr>
          <p:nvPr>
            <p:ph type="sldNum" sz="quarter" idx="12"/>
          </p:nvPr>
        </p:nvSpPr>
        <p:spPr/>
        <p:txBody>
          <a:bodyPr/>
          <a:lstStyle>
            <a:lvl1pPr>
              <a:defRPr/>
            </a:lvl1pPr>
          </a:lstStyle>
          <a:p>
            <a:pPr>
              <a:defRPr/>
            </a:pPr>
            <a:fld id="{9672A4FC-41C7-474B-8673-D9102D9B2831}" type="slidenum">
              <a:rPr lang="es-CO"/>
              <a:pPr>
                <a:defRPr/>
              </a:pPr>
              <a:t>‹Nº›</a:t>
            </a:fld>
            <a:endParaRPr lang="es-CO" dirty="0"/>
          </a:p>
        </p:txBody>
      </p:sp>
    </p:spTree>
    <p:extLst>
      <p:ext uri="{BB962C8B-B14F-4D97-AF65-F5344CB8AC3E}">
        <p14:creationId xmlns:p14="http://schemas.microsoft.com/office/powerpoint/2010/main" val="3551952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a:extLst/>
          </p:cNvPr>
          <p:cNvSpPr>
            <a:spLocks noGrp="1"/>
          </p:cNvSpPr>
          <p:nvPr>
            <p:ph type="dt" sz="half" idx="10"/>
          </p:nvPr>
        </p:nvSpPr>
        <p:spPr/>
        <p:txBody>
          <a:bodyPr/>
          <a:lstStyle>
            <a:lvl1pPr>
              <a:defRPr/>
            </a:lvl1pPr>
          </a:lstStyle>
          <a:p>
            <a:pPr>
              <a:defRPr/>
            </a:pPr>
            <a:fld id="{73DCB9EC-3C81-184E-8A01-3EFC94F819E4}" type="datetimeFigureOut">
              <a:rPr lang="es-CO"/>
              <a:pPr>
                <a:defRPr/>
              </a:pPr>
              <a:t>11/07/2018</a:t>
            </a:fld>
            <a:endParaRPr lang="es-CO" dirty="0"/>
          </a:p>
        </p:txBody>
      </p:sp>
      <p:sp>
        <p:nvSpPr>
          <p:cNvPr id="5" name="4 Marcador de pie de página">
            <a:extLst/>
          </p:cNvPr>
          <p:cNvSpPr>
            <a:spLocks noGrp="1"/>
          </p:cNvSpPr>
          <p:nvPr>
            <p:ph type="ftr" sz="quarter" idx="11"/>
          </p:nvPr>
        </p:nvSpPr>
        <p:spPr/>
        <p:txBody>
          <a:bodyPr/>
          <a:lstStyle>
            <a:lvl1pPr>
              <a:defRPr/>
            </a:lvl1pPr>
          </a:lstStyle>
          <a:p>
            <a:pPr>
              <a:defRPr/>
            </a:pPr>
            <a:endParaRPr lang="es-CO" dirty="0"/>
          </a:p>
        </p:txBody>
      </p:sp>
      <p:sp>
        <p:nvSpPr>
          <p:cNvPr id="6" name="5 Marcador de número de diapositiva">
            <a:extLst/>
          </p:cNvPr>
          <p:cNvSpPr>
            <a:spLocks noGrp="1"/>
          </p:cNvSpPr>
          <p:nvPr>
            <p:ph type="sldNum" sz="quarter" idx="12"/>
          </p:nvPr>
        </p:nvSpPr>
        <p:spPr/>
        <p:txBody>
          <a:bodyPr/>
          <a:lstStyle>
            <a:lvl1pPr>
              <a:defRPr/>
            </a:lvl1pPr>
          </a:lstStyle>
          <a:p>
            <a:pPr>
              <a:defRPr/>
            </a:pPr>
            <a:fld id="{2E3AE546-D75F-0846-9BF0-C2FD4B30FABB}" type="slidenum">
              <a:rPr lang="es-CO"/>
              <a:pPr>
                <a:defRPr/>
              </a:pPr>
              <a:t>‹Nº›</a:t>
            </a:fld>
            <a:endParaRPr lang="es-CO" dirty="0"/>
          </a:p>
        </p:txBody>
      </p:sp>
    </p:spTree>
    <p:extLst>
      <p:ext uri="{BB962C8B-B14F-4D97-AF65-F5344CB8AC3E}">
        <p14:creationId xmlns:p14="http://schemas.microsoft.com/office/powerpoint/2010/main" val="341165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a:extLst/>
          </p:cNvPr>
          <p:cNvSpPr>
            <a:spLocks noGrp="1"/>
          </p:cNvSpPr>
          <p:nvPr>
            <p:ph type="dt" sz="half" idx="10"/>
          </p:nvPr>
        </p:nvSpPr>
        <p:spPr/>
        <p:txBody>
          <a:bodyPr/>
          <a:lstStyle>
            <a:lvl1pPr>
              <a:defRPr/>
            </a:lvl1pPr>
          </a:lstStyle>
          <a:p>
            <a:pPr>
              <a:defRPr/>
            </a:pPr>
            <a:fld id="{929C2716-6B5A-E548-B2A6-9615E52EFF40}" type="datetimeFigureOut">
              <a:rPr lang="es-CO"/>
              <a:pPr>
                <a:defRPr/>
              </a:pPr>
              <a:t>11/07/2018</a:t>
            </a:fld>
            <a:endParaRPr lang="es-CO" dirty="0"/>
          </a:p>
        </p:txBody>
      </p:sp>
      <p:sp>
        <p:nvSpPr>
          <p:cNvPr id="5" name="4 Marcador de pie de página">
            <a:extLst/>
          </p:cNvPr>
          <p:cNvSpPr>
            <a:spLocks noGrp="1"/>
          </p:cNvSpPr>
          <p:nvPr>
            <p:ph type="ftr" sz="quarter" idx="11"/>
          </p:nvPr>
        </p:nvSpPr>
        <p:spPr/>
        <p:txBody>
          <a:bodyPr/>
          <a:lstStyle>
            <a:lvl1pPr>
              <a:defRPr/>
            </a:lvl1pPr>
          </a:lstStyle>
          <a:p>
            <a:pPr>
              <a:defRPr/>
            </a:pPr>
            <a:endParaRPr lang="es-CO" dirty="0"/>
          </a:p>
        </p:txBody>
      </p:sp>
      <p:sp>
        <p:nvSpPr>
          <p:cNvPr id="6" name="5 Marcador de número de diapositiva">
            <a:extLst/>
          </p:cNvPr>
          <p:cNvSpPr>
            <a:spLocks noGrp="1"/>
          </p:cNvSpPr>
          <p:nvPr>
            <p:ph type="sldNum" sz="quarter" idx="12"/>
          </p:nvPr>
        </p:nvSpPr>
        <p:spPr/>
        <p:txBody>
          <a:bodyPr/>
          <a:lstStyle>
            <a:lvl1pPr>
              <a:defRPr/>
            </a:lvl1pPr>
          </a:lstStyle>
          <a:p>
            <a:pPr>
              <a:defRPr/>
            </a:pPr>
            <a:fld id="{DCC9AFC1-9355-544C-9365-519DC391ADA2}" type="slidenum">
              <a:rPr lang="es-CO"/>
              <a:pPr>
                <a:defRPr/>
              </a:pPr>
              <a:t>‹Nº›</a:t>
            </a:fld>
            <a:endParaRPr lang="es-CO" dirty="0"/>
          </a:p>
        </p:txBody>
      </p:sp>
    </p:spTree>
    <p:extLst>
      <p:ext uri="{BB962C8B-B14F-4D97-AF65-F5344CB8AC3E}">
        <p14:creationId xmlns:p14="http://schemas.microsoft.com/office/powerpoint/2010/main" val="2713825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p:cNvPr>
          <p:cNvSpPr>
            <a:spLocks noGrp="1"/>
          </p:cNvSpPr>
          <p:nvPr>
            <p:ph type="dt" sz="half" idx="10"/>
          </p:nvPr>
        </p:nvSpPr>
        <p:spPr/>
        <p:txBody>
          <a:bodyPr/>
          <a:lstStyle>
            <a:lvl1pPr>
              <a:defRPr/>
            </a:lvl1pPr>
          </a:lstStyle>
          <a:p>
            <a:pPr>
              <a:defRPr/>
            </a:pPr>
            <a:fld id="{1C16D227-0346-3943-A50E-41B28209C6AE}" type="datetimeFigureOut">
              <a:rPr lang="es-CO"/>
              <a:pPr>
                <a:defRPr/>
              </a:pPr>
              <a:t>11/07/2018</a:t>
            </a:fld>
            <a:endParaRPr lang="es-CO" dirty="0"/>
          </a:p>
        </p:txBody>
      </p:sp>
      <p:sp>
        <p:nvSpPr>
          <p:cNvPr id="5" name="4 Marcador de pie de página">
            <a:extLst/>
          </p:cNvPr>
          <p:cNvSpPr>
            <a:spLocks noGrp="1"/>
          </p:cNvSpPr>
          <p:nvPr>
            <p:ph type="ftr" sz="quarter" idx="11"/>
          </p:nvPr>
        </p:nvSpPr>
        <p:spPr/>
        <p:txBody>
          <a:bodyPr/>
          <a:lstStyle>
            <a:lvl1pPr>
              <a:defRPr/>
            </a:lvl1pPr>
          </a:lstStyle>
          <a:p>
            <a:pPr>
              <a:defRPr/>
            </a:pPr>
            <a:endParaRPr lang="es-CO" dirty="0"/>
          </a:p>
        </p:txBody>
      </p:sp>
      <p:sp>
        <p:nvSpPr>
          <p:cNvPr id="6" name="5 Marcador de número de diapositiva">
            <a:extLst/>
          </p:cNvPr>
          <p:cNvSpPr>
            <a:spLocks noGrp="1"/>
          </p:cNvSpPr>
          <p:nvPr>
            <p:ph type="sldNum" sz="quarter" idx="12"/>
          </p:nvPr>
        </p:nvSpPr>
        <p:spPr/>
        <p:txBody>
          <a:bodyPr/>
          <a:lstStyle>
            <a:lvl1pPr>
              <a:defRPr/>
            </a:lvl1pPr>
          </a:lstStyle>
          <a:p>
            <a:pPr>
              <a:defRPr/>
            </a:pPr>
            <a:fld id="{DF712CBA-97DD-5243-992A-BE16A6397F40}" type="slidenum">
              <a:rPr lang="es-CO"/>
              <a:pPr>
                <a:defRPr/>
              </a:pPr>
              <a:t>‹Nº›</a:t>
            </a:fld>
            <a:endParaRPr lang="es-CO" dirty="0"/>
          </a:p>
        </p:txBody>
      </p:sp>
    </p:spTree>
    <p:extLst>
      <p:ext uri="{BB962C8B-B14F-4D97-AF65-F5344CB8AC3E}">
        <p14:creationId xmlns:p14="http://schemas.microsoft.com/office/powerpoint/2010/main" val="2820633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3 Marcador de fecha">
            <a:extLst/>
          </p:cNvPr>
          <p:cNvSpPr>
            <a:spLocks noGrp="1"/>
          </p:cNvSpPr>
          <p:nvPr>
            <p:ph type="dt" sz="half" idx="10"/>
          </p:nvPr>
        </p:nvSpPr>
        <p:spPr/>
        <p:txBody>
          <a:bodyPr/>
          <a:lstStyle>
            <a:lvl1pPr>
              <a:defRPr/>
            </a:lvl1pPr>
          </a:lstStyle>
          <a:p>
            <a:pPr>
              <a:defRPr/>
            </a:pPr>
            <a:fld id="{88C3F281-9AC0-6649-A504-D08BD01D992B}" type="datetimeFigureOut">
              <a:rPr lang="es-CO"/>
              <a:pPr>
                <a:defRPr/>
              </a:pPr>
              <a:t>11/07/2018</a:t>
            </a:fld>
            <a:endParaRPr lang="es-CO" dirty="0"/>
          </a:p>
        </p:txBody>
      </p:sp>
      <p:sp>
        <p:nvSpPr>
          <p:cNvPr id="6" name="4 Marcador de pie de página">
            <a:extLst/>
          </p:cNvPr>
          <p:cNvSpPr>
            <a:spLocks noGrp="1"/>
          </p:cNvSpPr>
          <p:nvPr>
            <p:ph type="ftr" sz="quarter" idx="11"/>
          </p:nvPr>
        </p:nvSpPr>
        <p:spPr/>
        <p:txBody>
          <a:bodyPr/>
          <a:lstStyle>
            <a:lvl1pPr>
              <a:defRPr/>
            </a:lvl1pPr>
          </a:lstStyle>
          <a:p>
            <a:pPr>
              <a:defRPr/>
            </a:pPr>
            <a:endParaRPr lang="es-CO" dirty="0"/>
          </a:p>
        </p:txBody>
      </p:sp>
      <p:sp>
        <p:nvSpPr>
          <p:cNvPr id="7" name="5 Marcador de número de diapositiva">
            <a:extLst/>
          </p:cNvPr>
          <p:cNvSpPr>
            <a:spLocks noGrp="1"/>
          </p:cNvSpPr>
          <p:nvPr>
            <p:ph type="sldNum" sz="quarter" idx="12"/>
          </p:nvPr>
        </p:nvSpPr>
        <p:spPr/>
        <p:txBody>
          <a:bodyPr/>
          <a:lstStyle>
            <a:lvl1pPr>
              <a:defRPr/>
            </a:lvl1pPr>
          </a:lstStyle>
          <a:p>
            <a:pPr>
              <a:defRPr/>
            </a:pPr>
            <a:fld id="{F945BDC0-BF53-2A45-8AFD-9FCB3BB4426C}" type="slidenum">
              <a:rPr lang="es-CO"/>
              <a:pPr>
                <a:defRPr/>
              </a:pPr>
              <a:t>‹Nº›</a:t>
            </a:fld>
            <a:endParaRPr lang="es-CO" dirty="0"/>
          </a:p>
        </p:txBody>
      </p:sp>
    </p:spTree>
    <p:extLst>
      <p:ext uri="{BB962C8B-B14F-4D97-AF65-F5344CB8AC3E}">
        <p14:creationId xmlns:p14="http://schemas.microsoft.com/office/powerpoint/2010/main" val="3172160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3 Marcador de fecha">
            <a:extLst/>
          </p:cNvPr>
          <p:cNvSpPr>
            <a:spLocks noGrp="1"/>
          </p:cNvSpPr>
          <p:nvPr>
            <p:ph type="dt" sz="half" idx="10"/>
          </p:nvPr>
        </p:nvSpPr>
        <p:spPr/>
        <p:txBody>
          <a:bodyPr/>
          <a:lstStyle>
            <a:lvl1pPr>
              <a:defRPr/>
            </a:lvl1pPr>
          </a:lstStyle>
          <a:p>
            <a:pPr>
              <a:defRPr/>
            </a:pPr>
            <a:fld id="{EF74F37D-1D07-8340-87DE-C4787A4EB405}" type="datetimeFigureOut">
              <a:rPr lang="es-CO"/>
              <a:pPr>
                <a:defRPr/>
              </a:pPr>
              <a:t>11/07/2018</a:t>
            </a:fld>
            <a:endParaRPr lang="es-CO" dirty="0"/>
          </a:p>
        </p:txBody>
      </p:sp>
      <p:sp>
        <p:nvSpPr>
          <p:cNvPr id="8" name="4 Marcador de pie de página">
            <a:extLst/>
          </p:cNvPr>
          <p:cNvSpPr>
            <a:spLocks noGrp="1"/>
          </p:cNvSpPr>
          <p:nvPr>
            <p:ph type="ftr" sz="quarter" idx="11"/>
          </p:nvPr>
        </p:nvSpPr>
        <p:spPr/>
        <p:txBody>
          <a:bodyPr/>
          <a:lstStyle>
            <a:lvl1pPr>
              <a:defRPr/>
            </a:lvl1pPr>
          </a:lstStyle>
          <a:p>
            <a:pPr>
              <a:defRPr/>
            </a:pPr>
            <a:endParaRPr lang="es-CO" dirty="0"/>
          </a:p>
        </p:txBody>
      </p:sp>
      <p:sp>
        <p:nvSpPr>
          <p:cNvPr id="9" name="5 Marcador de número de diapositiva">
            <a:extLst/>
          </p:cNvPr>
          <p:cNvSpPr>
            <a:spLocks noGrp="1"/>
          </p:cNvSpPr>
          <p:nvPr>
            <p:ph type="sldNum" sz="quarter" idx="12"/>
          </p:nvPr>
        </p:nvSpPr>
        <p:spPr/>
        <p:txBody>
          <a:bodyPr/>
          <a:lstStyle>
            <a:lvl1pPr>
              <a:defRPr/>
            </a:lvl1pPr>
          </a:lstStyle>
          <a:p>
            <a:pPr>
              <a:defRPr/>
            </a:pPr>
            <a:fld id="{3CCFE929-7402-F141-AF17-9C53ED614450}" type="slidenum">
              <a:rPr lang="es-CO"/>
              <a:pPr>
                <a:defRPr/>
              </a:pPr>
              <a:t>‹Nº›</a:t>
            </a:fld>
            <a:endParaRPr lang="es-CO" dirty="0"/>
          </a:p>
        </p:txBody>
      </p:sp>
    </p:spTree>
    <p:extLst>
      <p:ext uri="{BB962C8B-B14F-4D97-AF65-F5344CB8AC3E}">
        <p14:creationId xmlns:p14="http://schemas.microsoft.com/office/powerpoint/2010/main" val="3386155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3 Marcador de fecha">
            <a:extLst/>
          </p:cNvPr>
          <p:cNvSpPr>
            <a:spLocks noGrp="1"/>
          </p:cNvSpPr>
          <p:nvPr>
            <p:ph type="dt" sz="half" idx="10"/>
          </p:nvPr>
        </p:nvSpPr>
        <p:spPr/>
        <p:txBody>
          <a:bodyPr/>
          <a:lstStyle>
            <a:lvl1pPr>
              <a:defRPr/>
            </a:lvl1pPr>
          </a:lstStyle>
          <a:p>
            <a:pPr>
              <a:defRPr/>
            </a:pPr>
            <a:fld id="{49F596F2-FED5-654C-88F7-394E47B079CB}" type="datetimeFigureOut">
              <a:rPr lang="es-CO"/>
              <a:pPr>
                <a:defRPr/>
              </a:pPr>
              <a:t>11/07/2018</a:t>
            </a:fld>
            <a:endParaRPr lang="es-CO" dirty="0"/>
          </a:p>
        </p:txBody>
      </p:sp>
      <p:sp>
        <p:nvSpPr>
          <p:cNvPr id="4" name="4 Marcador de pie de página">
            <a:extLst/>
          </p:cNvPr>
          <p:cNvSpPr>
            <a:spLocks noGrp="1"/>
          </p:cNvSpPr>
          <p:nvPr>
            <p:ph type="ftr" sz="quarter" idx="11"/>
          </p:nvPr>
        </p:nvSpPr>
        <p:spPr/>
        <p:txBody>
          <a:bodyPr/>
          <a:lstStyle>
            <a:lvl1pPr>
              <a:defRPr/>
            </a:lvl1pPr>
          </a:lstStyle>
          <a:p>
            <a:pPr>
              <a:defRPr/>
            </a:pPr>
            <a:endParaRPr lang="es-CO" dirty="0"/>
          </a:p>
        </p:txBody>
      </p:sp>
      <p:sp>
        <p:nvSpPr>
          <p:cNvPr id="5" name="5 Marcador de número de diapositiva">
            <a:extLst/>
          </p:cNvPr>
          <p:cNvSpPr>
            <a:spLocks noGrp="1"/>
          </p:cNvSpPr>
          <p:nvPr>
            <p:ph type="sldNum" sz="quarter" idx="12"/>
          </p:nvPr>
        </p:nvSpPr>
        <p:spPr/>
        <p:txBody>
          <a:bodyPr/>
          <a:lstStyle>
            <a:lvl1pPr>
              <a:defRPr/>
            </a:lvl1pPr>
          </a:lstStyle>
          <a:p>
            <a:pPr>
              <a:defRPr/>
            </a:pPr>
            <a:fld id="{E9FAE956-2128-D545-9A04-8B360C1B2B25}" type="slidenum">
              <a:rPr lang="es-CO"/>
              <a:pPr>
                <a:defRPr/>
              </a:pPr>
              <a:t>‹Nº›</a:t>
            </a:fld>
            <a:endParaRPr lang="es-CO" dirty="0"/>
          </a:p>
        </p:txBody>
      </p:sp>
    </p:spTree>
    <p:extLst>
      <p:ext uri="{BB962C8B-B14F-4D97-AF65-F5344CB8AC3E}">
        <p14:creationId xmlns:p14="http://schemas.microsoft.com/office/powerpoint/2010/main" val="1543566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p:cNvPr>
          <p:cNvSpPr>
            <a:spLocks noGrp="1"/>
          </p:cNvSpPr>
          <p:nvPr>
            <p:ph type="dt" sz="half" idx="10"/>
          </p:nvPr>
        </p:nvSpPr>
        <p:spPr/>
        <p:txBody>
          <a:bodyPr/>
          <a:lstStyle>
            <a:lvl1pPr>
              <a:defRPr/>
            </a:lvl1pPr>
          </a:lstStyle>
          <a:p>
            <a:pPr>
              <a:defRPr/>
            </a:pPr>
            <a:fld id="{5B846680-2998-7444-B8CA-D1466B2F5620}" type="datetimeFigureOut">
              <a:rPr lang="es-CO"/>
              <a:pPr>
                <a:defRPr/>
              </a:pPr>
              <a:t>11/07/2018</a:t>
            </a:fld>
            <a:endParaRPr lang="es-CO" dirty="0"/>
          </a:p>
        </p:txBody>
      </p:sp>
      <p:sp>
        <p:nvSpPr>
          <p:cNvPr id="3" name="4 Marcador de pie de página">
            <a:extLst/>
          </p:cNvPr>
          <p:cNvSpPr>
            <a:spLocks noGrp="1"/>
          </p:cNvSpPr>
          <p:nvPr>
            <p:ph type="ftr" sz="quarter" idx="11"/>
          </p:nvPr>
        </p:nvSpPr>
        <p:spPr/>
        <p:txBody>
          <a:bodyPr/>
          <a:lstStyle>
            <a:lvl1pPr>
              <a:defRPr/>
            </a:lvl1pPr>
          </a:lstStyle>
          <a:p>
            <a:pPr>
              <a:defRPr/>
            </a:pPr>
            <a:endParaRPr lang="es-CO" dirty="0"/>
          </a:p>
        </p:txBody>
      </p:sp>
      <p:sp>
        <p:nvSpPr>
          <p:cNvPr id="4" name="5 Marcador de número de diapositiva">
            <a:extLst/>
          </p:cNvPr>
          <p:cNvSpPr>
            <a:spLocks noGrp="1"/>
          </p:cNvSpPr>
          <p:nvPr>
            <p:ph type="sldNum" sz="quarter" idx="12"/>
          </p:nvPr>
        </p:nvSpPr>
        <p:spPr/>
        <p:txBody>
          <a:bodyPr/>
          <a:lstStyle>
            <a:lvl1pPr>
              <a:defRPr/>
            </a:lvl1pPr>
          </a:lstStyle>
          <a:p>
            <a:pPr>
              <a:defRPr/>
            </a:pPr>
            <a:fld id="{76A4608C-A4F8-214A-AC90-B10DEEF02B02}" type="slidenum">
              <a:rPr lang="es-CO"/>
              <a:pPr>
                <a:defRPr/>
              </a:pPr>
              <a:t>‹Nº›</a:t>
            </a:fld>
            <a:endParaRPr lang="es-CO" dirty="0"/>
          </a:p>
        </p:txBody>
      </p:sp>
    </p:spTree>
    <p:extLst>
      <p:ext uri="{BB962C8B-B14F-4D97-AF65-F5344CB8AC3E}">
        <p14:creationId xmlns:p14="http://schemas.microsoft.com/office/powerpoint/2010/main" val="903003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p:cNvPr>
          <p:cNvSpPr>
            <a:spLocks noGrp="1"/>
          </p:cNvSpPr>
          <p:nvPr>
            <p:ph type="dt" sz="half" idx="10"/>
          </p:nvPr>
        </p:nvSpPr>
        <p:spPr/>
        <p:txBody>
          <a:bodyPr/>
          <a:lstStyle>
            <a:lvl1pPr>
              <a:defRPr/>
            </a:lvl1pPr>
          </a:lstStyle>
          <a:p>
            <a:pPr>
              <a:defRPr/>
            </a:pPr>
            <a:fld id="{F3198E29-24CD-6E4B-8CC9-5F14D40FCBD9}" type="datetimeFigureOut">
              <a:rPr lang="es-CO"/>
              <a:pPr>
                <a:defRPr/>
              </a:pPr>
              <a:t>11/07/2018</a:t>
            </a:fld>
            <a:endParaRPr lang="es-CO" dirty="0"/>
          </a:p>
        </p:txBody>
      </p:sp>
      <p:sp>
        <p:nvSpPr>
          <p:cNvPr id="6" name="4 Marcador de pie de página">
            <a:extLst/>
          </p:cNvPr>
          <p:cNvSpPr>
            <a:spLocks noGrp="1"/>
          </p:cNvSpPr>
          <p:nvPr>
            <p:ph type="ftr" sz="quarter" idx="11"/>
          </p:nvPr>
        </p:nvSpPr>
        <p:spPr/>
        <p:txBody>
          <a:bodyPr/>
          <a:lstStyle>
            <a:lvl1pPr>
              <a:defRPr/>
            </a:lvl1pPr>
          </a:lstStyle>
          <a:p>
            <a:pPr>
              <a:defRPr/>
            </a:pPr>
            <a:endParaRPr lang="es-CO" dirty="0"/>
          </a:p>
        </p:txBody>
      </p:sp>
      <p:sp>
        <p:nvSpPr>
          <p:cNvPr id="7" name="5 Marcador de número de diapositiva">
            <a:extLst/>
          </p:cNvPr>
          <p:cNvSpPr>
            <a:spLocks noGrp="1"/>
          </p:cNvSpPr>
          <p:nvPr>
            <p:ph type="sldNum" sz="quarter" idx="12"/>
          </p:nvPr>
        </p:nvSpPr>
        <p:spPr/>
        <p:txBody>
          <a:bodyPr/>
          <a:lstStyle>
            <a:lvl1pPr>
              <a:defRPr/>
            </a:lvl1pPr>
          </a:lstStyle>
          <a:p>
            <a:pPr>
              <a:defRPr/>
            </a:pPr>
            <a:fld id="{316728DF-364B-5842-97C2-1B72D2DAA1AA}" type="slidenum">
              <a:rPr lang="es-CO"/>
              <a:pPr>
                <a:defRPr/>
              </a:pPr>
              <a:t>‹Nº›</a:t>
            </a:fld>
            <a:endParaRPr lang="es-CO" dirty="0"/>
          </a:p>
        </p:txBody>
      </p:sp>
    </p:spTree>
    <p:extLst>
      <p:ext uri="{BB962C8B-B14F-4D97-AF65-F5344CB8AC3E}">
        <p14:creationId xmlns:p14="http://schemas.microsoft.com/office/powerpoint/2010/main" val="1892165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p:cNvPr>
          <p:cNvSpPr>
            <a:spLocks noGrp="1"/>
          </p:cNvSpPr>
          <p:nvPr>
            <p:ph type="dt" sz="half" idx="10"/>
          </p:nvPr>
        </p:nvSpPr>
        <p:spPr/>
        <p:txBody>
          <a:bodyPr/>
          <a:lstStyle>
            <a:lvl1pPr>
              <a:defRPr/>
            </a:lvl1pPr>
          </a:lstStyle>
          <a:p>
            <a:pPr>
              <a:defRPr/>
            </a:pPr>
            <a:fld id="{29DC2F50-4552-0D46-94DD-94A5BBBC135F}" type="datetimeFigureOut">
              <a:rPr lang="es-CO"/>
              <a:pPr>
                <a:defRPr/>
              </a:pPr>
              <a:t>11/07/2018</a:t>
            </a:fld>
            <a:endParaRPr lang="es-CO" dirty="0"/>
          </a:p>
        </p:txBody>
      </p:sp>
      <p:sp>
        <p:nvSpPr>
          <p:cNvPr id="6" name="4 Marcador de pie de página">
            <a:extLst/>
          </p:cNvPr>
          <p:cNvSpPr>
            <a:spLocks noGrp="1"/>
          </p:cNvSpPr>
          <p:nvPr>
            <p:ph type="ftr" sz="quarter" idx="11"/>
          </p:nvPr>
        </p:nvSpPr>
        <p:spPr/>
        <p:txBody>
          <a:bodyPr/>
          <a:lstStyle>
            <a:lvl1pPr>
              <a:defRPr/>
            </a:lvl1pPr>
          </a:lstStyle>
          <a:p>
            <a:pPr>
              <a:defRPr/>
            </a:pPr>
            <a:endParaRPr lang="es-CO" dirty="0"/>
          </a:p>
        </p:txBody>
      </p:sp>
      <p:sp>
        <p:nvSpPr>
          <p:cNvPr id="7" name="5 Marcador de número de diapositiva">
            <a:extLst/>
          </p:cNvPr>
          <p:cNvSpPr>
            <a:spLocks noGrp="1"/>
          </p:cNvSpPr>
          <p:nvPr>
            <p:ph type="sldNum" sz="quarter" idx="12"/>
          </p:nvPr>
        </p:nvSpPr>
        <p:spPr/>
        <p:txBody>
          <a:bodyPr/>
          <a:lstStyle>
            <a:lvl1pPr>
              <a:defRPr/>
            </a:lvl1pPr>
          </a:lstStyle>
          <a:p>
            <a:pPr>
              <a:defRPr/>
            </a:pPr>
            <a:fld id="{13CA06E9-E56D-F541-ABDC-0D7B4A8973D4}" type="slidenum">
              <a:rPr lang="es-CO"/>
              <a:pPr>
                <a:defRPr/>
              </a:pPr>
              <a:t>‹Nº›</a:t>
            </a:fld>
            <a:endParaRPr lang="es-CO" dirty="0"/>
          </a:p>
        </p:txBody>
      </p:sp>
    </p:spTree>
    <p:extLst>
      <p:ext uri="{BB962C8B-B14F-4D97-AF65-F5344CB8AC3E}">
        <p14:creationId xmlns:p14="http://schemas.microsoft.com/office/powerpoint/2010/main" val="2827832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endParaRPr lang="es-CO"/>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867C3242-EBD9-8644-9BFA-93D36A7EA7EF}" type="datetimeFigureOut">
              <a:rPr lang="es-CO"/>
              <a:pPr>
                <a:defRPr/>
              </a:pPr>
              <a:t>11/07/2018</a:t>
            </a:fld>
            <a:endParaRPr lang="es-CO" dirty="0"/>
          </a:p>
        </p:txBody>
      </p:sp>
      <p:sp>
        <p:nvSpPr>
          <p:cNvPr id="5" name="4 Marcador de pie de página">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anose="020F0502020204030204" pitchFamily="34" charset="0"/>
                <a:ea typeface="MS PGothic" panose="020B0600070205080204" pitchFamily="34" charset="-128"/>
                <a:cs typeface="+mn-cs"/>
              </a:defRPr>
            </a:lvl1pPr>
          </a:lstStyle>
          <a:p>
            <a:pPr>
              <a:defRPr/>
            </a:pPr>
            <a:endParaRPr lang="es-CO" dirty="0"/>
          </a:p>
        </p:txBody>
      </p:sp>
      <p:sp>
        <p:nvSpPr>
          <p:cNvPr id="6" name="5 Marcador de número de diapositiva">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AF76D7BF-71BC-5E47-9338-66374C427D99}" type="slidenum">
              <a:rPr lang="es-CO"/>
              <a:pPr>
                <a:defRPr/>
              </a:pPr>
              <a:t>‹Nº›</a:t>
            </a:fld>
            <a:endParaRPr lang="es-CO"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comments" Target="../comments/comment5.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comments" Target="../comments/comment6.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5.png"/><Relationship Id="rId7" Type="http://schemas.openxmlformats.org/officeDocument/2006/relationships/diagramQuickStyle" Target="../diagrams/quickStyle4.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comments" Target="../comments/comment7.xml"/><Relationship Id="rId4" Type="http://schemas.microsoft.com/office/2007/relationships/hdphoto" Target="../media/hdphoto1.wdp"/><Relationship Id="rId9" Type="http://schemas.microsoft.com/office/2007/relationships/diagramDrawing" Target="../diagrams/drawing4.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0.jpeg"/><Relationship Id="rId7" Type="http://schemas.openxmlformats.org/officeDocument/2006/relationships/diagramQuickStyle" Target="../diagrams/quickStyle5.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comments" Target="../comments/comment8.xml"/><Relationship Id="rId4" Type="http://schemas.microsoft.com/office/2007/relationships/hdphoto" Target="../media/hdphoto2.wdp"/><Relationship Id="rId9" Type="http://schemas.microsoft.com/office/2007/relationships/diagramDrawing" Target="../diagrams/drawing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7"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comments" Target="../comments/comment9.xml"/><Relationship Id="rId5" Type="http://schemas.openxmlformats.org/officeDocument/2006/relationships/image" Target="../media/image25.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comments" Target="../comments/comment10.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comments" Target="../comments/comment1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comments" Target="../comments/comment12.xml"/><Relationship Id="rId5" Type="http://schemas.openxmlformats.org/officeDocument/2006/relationships/image" Target="../media/image30.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20.jpeg"/><Relationship Id="rId7" Type="http://schemas.openxmlformats.org/officeDocument/2006/relationships/diagramQuickStyle" Target="../diagrams/quickStyle6.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Layout" Target="../diagrams/layout6.xml"/><Relationship Id="rId5" Type="http://schemas.openxmlformats.org/officeDocument/2006/relationships/diagramData" Target="../diagrams/data6.xml"/><Relationship Id="rId4" Type="http://schemas.microsoft.com/office/2007/relationships/hdphoto" Target="../media/hdphoto2.wdp"/><Relationship Id="rId9" Type="http://schemas.microsoft.com/office/2007/relationships/diagramDrawing" Target="../diagrams/drawing6.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7" Type="http://schemas.microsoft.com/office/2007/relationships/hdphoto" Target="../media/hdphoto3.wdp"/><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na01.safelinks.protection.outlook.com/?url=http://teletrabajo.gov.co/622/w3-article-74850.html&amp;data=02|01|caguilera@teletrabajo.gov.co|b7df1f77d4784bc6e83c08d5e1e84e60|1a0673c624e1476dbb4dba6a91a3c588|0|0|636663310219234624&amp;sdata=ZP4Fy7MvE+yz+qOUq0yQMI1mT1F1h+viAnHh2PlvIpo=&amp;reserved=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omments" Target="../comments/commen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comments" Target="../comments/comment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comments" Target="../comments/comment4.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a:extLst/>
          </p:cNvPr>
          <p:cNvSpPr/>
          <p:nvPr/>
        </p:nvSpPr>
        <p:spPr>
          <a:xfrm>
            <a:off x="0" y="0"/>
            <a:ext cx="9144000" cy="5591175"/>
          </a:xfrm>
          <a:prstGeom prst="rect">
            <a:avLst/>
          </a:prstGeom>
          <a:solidFill>
            <a:srgbClr val="7D4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dirty="0">
              <a:solidFill>
                <a:srgbClr val="FFFFFF"/>
              </a:solidFill>
              <a:latin typeface="Century Gothic"/>
              <a:ea typeface="MS PGothic" pitchFamily="34" charset="-128"/>
              <a:cs typeface="Century Gothic"/>
            </a:endParaRPr>
          </a:p>
        </p:txBody>
      </p:sp>
      <p:sp>
        <p:nvSpPr>
          <p:cNvPr id="14338" name="7 CuadroTexto"/>
          <p:cNvSpPr txBox="1">
            <a:spLocks noChangeArrowheads="1"/>
          </p:cNvSpPr>
          <p:nvPr/>
        </p:nvSpPr>
        <p:spPr bwMode="auto">
          <a:xfrm>
            <a:off x="468313" y="1341438"/>
            <a:ext cx="8496300" cy="3127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lnSpc>
                <a:spcPts val="4000"/>
              </a:lnSpc>
            </a:pPr>
            <a:r>
              <a:rPr lang="en-GB" sz="5400" b="1" dirty="0">
                <a:solidFill>
                  <a:schemeClr val="bg1"/>
                </a:solidFill>
                <a:latin typeface="Century Gothic" charset="0"/>
              </a:rPr>
              <a:t>Informe de Resultados Ejercicio de diálogo</a:t>
            </a:r>
            <a:br>
              <a:rPr lang="en-GB" sz="5400" b="1" dirty="0">
                <a:solidFill>
                  <a:schemeClr val="bg1"/>
                </a:solidFill>
                <a:latin typeface="Century Gothic" charset="0"/>
              </a:rPr>
            </a:br>
            <a:endParaRPr lang="en-GB" sz="5400" b="1" dirty="0">
              <a:solidFill>
                <a:schemeClr val="bg1"/>
              </a:solidFill>
              <a:latin typeface="Century Gothic" charset="0"/>
            </a:endParaRPr>
          </a:p>
          <a:p>
            <a:pPr algn="r" eaLnBrk="1" hangingPunct="1">
              <a:lnSpc>
                <a:spcPct val="90000"/>
              </a:lnSpc>
            </a:pPr>
            <a:r>
              <a:rPr lang="en-GB" sz="3200" b="1" dirty="0">
                <a:solidFill>
                  <a:schemeClr val="bg1"/>
                </a:solidFill>
                <a:latin typeface="Century Gothic" charset="0"/>
              </a:rPr>
              <a:t>Ejercicio de participación para </a:t>
            </a:r>
            <a:r>
              <a:rPr lang="en-GB" sz="2000" b="1" dirty="0">
                <a:solidFill>
                  <a:schemeClr val="bg1"/>
                </a:solidFill>
                <a:latin typeface="Century Gothic" charset="0"/>
              </a:rPr>
              <a:t>Facebook Live ¿Cómo ser una mujer Teletrabajadora?</a:t>
            </a:r>
          </a:p>
          <a:p>
            <a:pPr algn="r" eaLnBrk="1" hangingPunct="1">
              <a:lnSpc>
                <a:spcPct val="90000"/>
              </a:lnSpc>
            </a:pPr>
            <a:endParaRPr lang="en-GB" sz="3200" b="1" dirty="0">
              <a:solidFill>
                <a:schemeClr val="bg1"/>
              </a:solidFill>
              <a:latin typeface="Century Gothic" charset="0"/>
            </a:endParaRPr>
          </a:p>
          <a:p>
            <a:pPr algn="r" eaLnBrk="1" hangingPunct="1">
              <a:lnSpc>
                <a:spcPct val="90000"/>
              </a:lnSpc>
            </a:pPr>
            <a:r>
              <a:rPr lang="en-GB" b="1" dirty="0">
                <a:solidFill>
                  <a:schemeClr val="bg1"/>
                </a:solidFill>
                <a:latin typeface="Century Gothic" charset="0"/>
              </a:rPr>
              <a:t>Junio de</a:t>
            </a:r>
            <a:r>
              <a:rPr lang="en-GB" b="1" dirty="0">
                <a:solidFill>
                  <a:srgbClr val="FF0000"/>
                </a:solidFill>
                <a:latin typeface="Century Gothic" charset="0"/>
              </a:rPr>
              <a:t> </a:t>
            </a:r>
            <a:r>
              <a:rPr lang="en-GB" b="1" dirty="0">
                <a:solidFill>
                  <a:schemeClr val="bg1"/>
                </a:solidFill>
                <a:latin typeface="Century Gothic" charset="0"/>
              </a:rPr>
              <a:t>2018</a:t>
            </a:r>
            <a:endParaRPr lang="es-CO" b="1" dirty="0">
              <a:solidFill>
                <a:schemeClr val="bg1"/>
              </a:solidFill>
            </a:endParaRPr>
          </a:p>
        </p:txBody>
      </p:sp>
      <p:pic>
        <p:nvPicPr>
          <p:cNvPr id="14339" name="3 Imagen"/>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5311775"/>
            <a:ext cx="9144000" cy="56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0" name="Imagen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84313" y="5807075"/>
            <a:ext cx="6175375" cy="790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formas-eficientes-de-divulgar-na-interne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908720"/>
            <a:ext cx="2555776" cy="1656184"/>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sp>
        <p:nvSpPr>
          <p:cNvPr id="5" name="CuadroTexto 4"/>
          <p:cNvSpPr txBox="1"/>
          <p:nvPr/>
        </p:nvSpPr>
        <p:spPr>
          <a:xfrm>
            <a:off x="2411760" y="1268760"/>
            <a:ext cx="3888432" cy="646331"/>
          </a:xfrm>
          <a:prstGeom prst="rect">
            <a:avLst/>
          </a:prstGeom>
          <a:solidFill>
            <a:schemeClr val="accent5"/>
          </a:solidFill>
        </p:spPr>
        <p:txBody>
          <a:bodyPr wrap="square" rtlCol="0">
            <a:spAutoFit/>
          </a:bodyPr>
          <a:lstStyle/>
          <a:p>
            <a:r>
              <a:rPr lang="es-ES" sz="3600" b="1" dirty="0">
                <a:solidFill>
                  <a:schemeClr val="bg1"/>
                </a:solidFill>
                <a:latin typeface="Century Gothic"/>
                <a:cs typeface="Century Gothic"/>
              </a:rPr>
              <a:t>1. Convocatoria</a:t>
            </a:r>
          </a:p>
        </p:txBody>
      </p:sp>
      <p:sp>
        <p:nvSpPr>
          <p:cNvPr id="10" name="CuadroTexto 9"/>
          <p:cNvSpPr txBox="1"/>
          <p:nvPr/>
        </p:nvSpPr>
        <p:spPr>
          <a:xfrm>
            <a:off x="3419872" y="6165304"/>
            <a:ext cx="2448272" cy="461665"/>
          </a:xfrm>
          <a:prstGeom prst="rect">
            <a:avLst/>
          </a:prstGeom>
          <a:noFill/>
        </p:spPr>
        <p:txBody>
          <a:bodyPr wrap="square" rtlCol="0">
            <a:spAutoFit/>
          </a:bodyPr>
          <a:lstStyle/>
          <a:p>
            <a:pPr algn="ctr"/>
            <a:r>
              <a:rPr lang="es-ES" sz="2400" b="1" i="1" dirty="0">
                <a:solidFill>
                  <a:schemeClr val="tx1">
                    <a:lumMod val="65000"/>
                    <a:lumOff val="35000"/>
                  </a:schemeClr>
                </a:solidFill>
                <a:latin typeface="Century Gothic"/>
                <a:cs typeface="Century Gothic"/>
              </a:rPr>
              <a:t>Evidencias</a:t>
            </a:r>
          </a:p>
        </p:txBody>
      </p:sp>
      <p:sp>
        <p:nvSpPr>
          <p:cNvPr id="11" name="Abrir llave 10"/>
          <p:cNvSpPr/>
          <p:nvPr/>
        </p:nvSpPr>
        <p:spPr>
          <a:xfrm rot="5400000" flipH="1">
            <a:off x="4175052" y="2313779"/>
            <a:ext cx="973915" cy="6660740"/>
          </a:xfrm>
          <a:prstGeom prst="leftBrace">
            <a:avLst/>
          </a:prstGeom>
          <a:ln w="38100" cmpd="sng">
            <a:solidFill>
              <a:schemeClr val="tx1">
                <a:lumMod val="65000"/>
                <a:lumOff val="35000"/>
              </a:schemeClr>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dirty="0"/>
          </a:p>
        </p:txBody>
      </p:sp>
      <p:sp>
        <p:nvSpPr>
          <p:cNvPr id="12" name="AutoShape 6" descr="data:image/png;base64,iVBORw0KGgoAAAANSUhEUgAAAZAAAAHBCAIAAADID3rJAAAAAXNSR0IArs4c6QAAAARnQU1BAACxjwv8YQUAAAAJcEhZcwAADsMAAA7DAcdvqGQAAP+lSURBVHhe7L0HgCVXdSZc+aXOM9OTg3IOo0EBBcsmMwiEwMbYwoEFgWAxXoKNwbuwYBtbLAiDMcjS/vYaL2GxhRCIIQqQJYHSaBRRDhN7One/VLnq/75z671+r8NMjySgR7zT1fVu3br33HTud8+5dW+Vvm9sSmvQ6mW9matDHepQh5YGDY1PZy5NM7LfDnWoQx1a8tSmYXWoQx3q0FKmjknYoQ51aElTxyTsUIc6dFhSB7A61KEOHTbUAawOdahDhw11AKtDHerQYUMdwOpQhzp02FAHsDrUoQ4dNtQBrA51qEOHDT0H67D8evjQT59+8p7dQ08MTwxXvGqop0a+K9e/smfNMSuOOG3NCeduzBWdLPSvFcXBT28M/rWqv/Kk/GuPMzPPDnWoQ4dCz9k6rOGnxr9+5Y8/esk1/+8T37vjew/sfXK0VneNnJHaSc2t731q+Pbv3vf/rvjux157zdev/NH+p8azaIujkesuW7Fq7YrLrhtpvbxyu6Zt//SqtW/OvNvozitnwh8SCfPP3pldzaWRay9by9Sz47Jrh8SHmWm/m/kQqr5zXWXLl/w37k+/U03efXt9w79Vv/p4nN2doXuv+ou/fZs6PvX9ocxzeNun/vaqB7ML0NCNX/jIjcNw3P2lNv+MRr//kZm4i6X5WbUQEs0yluVteNuXGqk8+OXGrS/frXwWojl5m5Vus2gd+rWgZGrXYzvLSXaVUTT88EN769nFQeiZa1jfufqnN//7Dk2PEj2yHdu07EKxVOwumYauG3rg+57r+a4X+mEcpFqqI8r5v71569vPV9EPSgCRk7ZpF31Lu2jHNa9fTTDa+glN+/Nvjr53SxZicSR8tj54zSWDmcczJgDla7Rv730P0wdIbb78BGRmPR3a52bzH6q//Qfxd7ILbb2u7U619avsW1+Wz7xIQKufbnjfO7aukCv07S9ql7/vZasJDV+/XTv3o5eeJjfuvepTP9VOf93lL14pl4uioRu/vOPU3884Pwu6+0tf1i79/TPoRK7u3Xzpy1bP5PMgRDC6R1utHTUTmPi1ffUffPDyk9T1s6W7f/54X3eXpmvTlRoue7tLWqpNVapnnHi0CtChpUXJE//+qa/9oPvcj7/twuVKWYp2fuPzX/6Jcfa73/miIxdQn56thgXF6h/f+e83fe1e3dR1M+0f6Fq/adXyNf3dy0tOHgDmFbudWA/snL5qzYojj9i4fPmAZZuant78Hzs+987/dwiq1rc07dXbbrgNOtP2Wz7xgQ/9ufJtaFhD170ZjstmFLGmhkUHVZ7P3rn9sye9Y5v2rXedJP6ZmrZq7aehCUl0FffnMxoWmUsYqFGS2oFp6NYbvrX1qo/NQsP4wXtn0GqFpZ9s07F7f/Sd/eIlNHTjg0SrkUxbuWrkZR99xdj1mfZx1NnaT7eNivPBB7XTjxIXIYDqyYNf/siN3xfVTCk4QDRqMVBeyOpL9zLAD3Z+I1PTMiVOFBnobl++6kt0Z6xEm5MMfCFL7mB09/efOPsPD45WoNUvfsfV7zu3JeTwti+Onf3SvuxKEcuCjN17FbJNUg7mc5uoeAfTv3RN13M2Rkx1WPCgZ4eWJhlH/c67XnN+5acfuvqmMehZGVqd9pa3LIhWs+iQAevpB4auef839j42optJFAVHHXVkd3e3F3rdA4X1x6zq6s8NrOreeOya5Wt6B9cvA5xNV6byxfymIzdBmnRD2/v4yDXvvw5MMnYHoVMu2rr1hm23jmy/9eOvXr8h82ynrX8zuuNzF31r281NlkPXff4TW6/asXd0/7vP3PLuB7+wVXu1aEBD133gHRr9v/2Bj78qMwAv+sKO0WsuWS5u0J1XvubjUOL2793259su//AirMt9u2/QTtkwu/vG9zeGhFcW9Rfb6XcCdZXubtlpPqQt37xieNs9yz/6dx+8+g+2bADmDS5vlnHzy47adZ9AzHe1s07NPJs09IOxs/7ugx996fT1M/353ju0rVeDFfSyk37/oy/d+Nr3UZERWPwg/C/ef6Og207t9A9+tKmsPXjj7af/F8Z631G3f19BxkGpd9UzU9wevHHXK35/c3ZxUNp5u/a6q/9u6+ofqGzPT6ViPonjat1b3t8zONBbc/0wikuFVjW2Q0uMCif9YYZZX/9ihlZbTylkNw9KhwZY0K3+70e21csebLw49c4+96x9Q8PlSv3Y444t9NiP7bovKdXWnjiQ9rrOinQ6mdC6kpPOPH6yPL5r11MnnnRCQSSpXvG++JFvL1LP2nDOVoDRB6664qKt580LWKeyo4O27donv6DV51306m2XbxYNK/MSIriI/6uu0LT7d0lPb0RXNLLrIe2iI9bDtfGIrdq3du9U3geh+3fNhl/nkhMMZfTcFWsjrrigavVZbzwmczdo/y5tJeDu7nuewMXQfWNaMzsrTtuw/96h0Xt3nf5iscjaaPVL6bl6VasJf9rlpz84V1Ea2k9Vixrc/dP7eWvjWS3m2NB+7exTBbxWnHa2Nry4YUTxmYcOOC9271X3nHQoluDGi4mqqzYcEBx1XU81zfV9yzRNy/A8H6OC3lGwljhlmPXI3YeIVqBDA6z/+F83Aq0gEzBGTzv95Pvuv7der0+Xaw88/OCRJ25487vf+Pq3vPLcV5xx3iu2vPYPXvqHf/K6c1+55fH9j9XDWhiG9913/9FHHw3bMEkSt+Jf+8kfZUwPTII+MLsuOqfd6joQDb7+GqhX3/yQdsUtjUlw0pr1F2lK88JxzevnmREa3HCCdsNTu+Ha+dQ27dXrNyrvA9CW8z4EEPxKazKk3NHmVouOUT9tlnPrGqun5VHham1sx+hpZ2nbgCZ3aL2AlY/sP6ll1mnl5lVPXPXFsQ0KUBZDJ/3+1X/3Ou37sybg+6BqUYf6u8ZkWRtN3049Dhm993aBzoPSGaf3fuOLs5LI6IxLF5ycGrrxp3ffz5J+5AdTd//bfObnfoHL0UWCZkZ117Nta3l/L0bQJEnhyDlOrQ4R7dDSJmDWn33w7991aGgFOgTA+s7VP93zKAzPRLfi1WuXTewad2t+4rgrj1zxe++++OQXbrr/J//8jU+8fe+DP07Gdn77E5f/7IYvbDhSv/S/XrTxBWsj0zSC4mOPPLTxyNW6aaRJuu+Rke/+008z1geiwQu2wqbbesFiOpOibHLqNR9/9ecu3QIQOiWbw1p9yRVf0ETzanmc105nvvebH/rEaxBgK4zK2TNT89KW9wAZJUob22L+Ty4pPPAy+89kOcdrN9oPXFz8qxfIVFaDVp+6/PZPfVm7lGhy+aXAGrHmWmj1i89dvaoVwg5Maq7qn29fdRqqavUqTc1hnXHpubvULNV8TxJXv/h1Z9/zz3J37OL21Bck2JunP/ERmRc7+FPCBnE+i6AJM7bvjD+YC52nnbVqO3l+kZrmXFpId3Msa3yyPDI+uWdoDMfw+BQu42TWU6gOPX9osU8JYQx+5m1fg0M3kzCqn775lPvvfdzQk9KK3rd88NWpvfurV/3t/icfyDnpqpPPfvnLXvqVv/vrKT3tGVz9h+/4yOCqM/7lf23bfe+Yafrrjlw/Plavl8vAPS013n3N7648YkAl8WtJQJltWZ9fseWji3j09gslPtf7QSYPZzx3z/IOQEjx+lXveMYJ7d4/OjI+naZQ+dvoBSfPtr07dPhS61PCxQLW16/88V3feQiKd6rHq1Ytq9TKVT+yktqb/vSiwvratq/9YymKjjvuBfvrT/7nPT89YsVxx/SsG1y1+rFH7poohy+/9D0DA6f8/Qf/NZgKCl2lUm/f8N59ZmrqmvGCV550yft+K0ujQ79eNLztU//8De1ZwfRkuQrFyg/D7LpBHcB6PtEhA5ZfDz52yf+GHceZgjQ6ffPJDz/8UBikA0fq7/roH09OPZAE+4qFyC5t0PXuK/7XuzetO/p3Ln2znhquuzeJNbfeu3bjOV+/5j/v/e5Dhp7bePyR+3fv8qoeNCzd0P/HdW/7NV0H36EOdWgRdMiAdc+Nj37t736oaYmmp7qhHXvsUY8//rjl2xe8Zctvvn7L9P4dYxPfHa/FTz5lDmxcd+8D31rVt/LI48+ceGJ47TK9N1fvWXHuwKZzhx7zvvDefzWTwupj1lUnJsvj5ZQzaPob/uIlp7/4uCylw5M++PWHbn18gng+hwxdP+/ogb993QnZdYc61KFDpENeOPrkvfuALOJMTMtwPdfQzSCO1h+zXLOSfH8Y+I/eeuPtt98+sm9kd3+pRwtzj+307rl774++/7Px0fsKJTs2tGXr+p2cradaEPmabqQJkiZgPXnvIT0XWor0sycnUtjKjTpqfawOf9zNLjrUoQ49O1oUYA09PiZLGahBmKaJLhmniWsHubyN3gksKkSGu3N4oLueTJRPHFi5xo5d/7He7nB0ZCiK3FyumJim7mi2Y6VpDKMSfGheyrHv8cWtsH7uqH791ZPPKUhGMZWr41Z19RRsqFRHryj15C04cAv+uKuCdQh055WL20LQoQ7NR4sCrMnhSdqDDGzGEToicEePTcutBrpnaGagW7VQT48Y6Fu9crNdWbPzhw8N9p25oW91yUpSK4ltLZdqtpu6URwalq0B8mLNSHQYmHo6tb+cJTOXhraNXz9cv36bhBiefMdrh9fzGF/ks/T56T5fu7j/F/A07iUnrPiTFx3RlTPPP2bZe156JDBr3hWMjW1D8+/fPhiNXHtZs8Nnu4gW4nMgaBi67s2L2SW+yGCLp6Hrdl3InaG/ENr+2dlVcQD5uftq5R7+zH28effVI9cPQzbG11+9sDjOT4uAYLDNkh5+x7Zsl28zAzxmJXrfeDPYIRAKeKDMlz+zYMfBrSwnqjaWMC0KsNwqFxDDAZxKkiRfyJmG1hWau38+rTl1wykahYGB49d6o0+aXRX3hKN7X/TKXBKODtePXKH19yaaZempvfuR/WEQA/Fyjp1SJcl6s1sD8wVoaI+2fiX0MVmDqWnHv6179zdW7v6Yds0zaM4GDa3MXbzopZhC5c8sSohty3jxCcvf8ZubuvPWhccuv/w3Nw7M/zDhA9u4cnXvv8xZ5nXnlQd4Y4TAx6q/vCG70Eauu0r7NvjsuGjbVw8Ua15afcm/LGY3+CKDHQKdd8G8W9eHrvv0fMA4ct1nn5U6Nr/8fGOZbB2wrqe7oH2pRd0+ddnut/Vk7ueKgFZfMu5gWjw+rFUVGJ3xNlx2f26rw1uLSnSRcrgQ9fxpVvBZVL/+A96mf8qy96dzdoEtMVoUYAmpkGkYetCRdD02tPjuG7fXI9NMVvQWTj3juNo9Q4/fdcvX/uk7P7t+d9e27Y/cve+u4ob88uWn2daAHpp33HR/EkGrCoLQjSLNMDIpWoiI+hdviy5+rfuuqyttA86p9vF7Io5CV4+/Y77RsjGWjnzm6hH6cOQZ/8xrOYQi5Flvr+AWh9PMHyHH71ZRPqBktzHg8BLN6X5ym6tuZQllwWYRANgyjK2nrHzpiSts03jZiYMAL9ucT8uaoezVNFANRq67bOsnrtgqm64bm7Tb8Qvwsf+adzam77kgdl7a/lkV95bsuvH2m7a1sts/TdVp5NorFU5kDqT76etk2W2mWKlgTZ5zFtw2NpBzM/nMvvHGNvLLrrtW1Em5K0w2bz6puas844nL7Z/e/K6Pv2MzmTcSoq7EjetXXL65jXm7DtV8sc88QL+w/Myio8wZjU8pKU0FR10q2ZijfSyqniE/txl3XNE/lIno+NDWwcv2uHM0HYiZBGiHpBZ5a5HDTG4zeRa2Is+kWPFR+R/aNiJ3Vc7BQTSsRnEyMb7P/e6FXe1DeCMzM2yFZho0K2NrY7H4n/30lVnDtfg/x7QowCp0FRoTypx0H9o31MXXyFgTk5UdP3lCiwrO4Lk9pbWnnnLC5hWl3z7dO//YygXr7zvueKe0YnVu+cstfeWeR8Yeume3ZVjdvcUoiupVlyamUKErl7naCQNC4f1bC7s/5nzun1Z+YWsx8wbdFz68jmh3wxPGhzFoDE9eoxVkfMhGy7uvD1/BEaNr0xON2aNt2gXfGESryLAGHc387naRSPqvvONt8cVXah/+xsrrjwrvYAshaQaTy+LFV0g2ruhfPTx58zoZoi9NvrYozTkVtXQOAZXYnPLGiFt3bd2htK3BS67Z9udQvmAxbf/SU5dz/9CO9bccoMm3vPv8m8Bn867L331m5gUaufYqTTS487RPiMf2r+66nArdg0fcuhht5ePbtCv27912wru+NNPvmjz3btOuamEycu2Hd79T/N+zpanx7R39tvZ5le1vvWvXhSjF5+67Ctcj1960/kEGvnwXdzJt//RV6hLl3fKeHZ/70Bd28MVBW95NDvu/eeq2W0e4cf0DV+1QzG/dIHuq3vlUqzqp9mDtffAL97ftwRKaR34evhpjVXO8AZahT7raOXO0G4yIN/kIM7Q9ecXFPXdfn1xGeejedFvLQLXYeo60dbmm5Fz/NgPguHrdnF53n/v0pRS5O9aFMxjRJm8tcohbC8pzqL2XWX3FTcTE1VsHefefnIdvm8HBRu9YeceFoRLj49e1dC4QIUzS/Sf7u9e3Aahq0KYYtDYWb1+hXSh2w2z/55IWBVj9K9GmACxd140kSaenp9esWadBd4hyP/nyT/Y+OawVjz3qjPdtfclvn/EbL18d3uft+MH5R73ydb/16nPOem93/wunRsJvffXG2pRnaGl/X3/kSzfmrlVS/8pu5Wgnmv0ypHw4eNfbs8EtE7gvGR8W+bvowhwbbzg5PpO5nguOSjAW7dbsszhiFM+6sKHebLWVMpyNOR/mtD9J/FevMxWr1eu0pyku2Qhz8TYVqEHDySdVBj4cPbxn7oiN8kRJ8u37h3/w89EgTr7/85GrfrIznGfGPTMJ+V6t1Zdcqv3lbAVhaNd9aq8P9A7Z2Dgv3Xnl2ltEes6/qXUOZfeuE84T/NpyvryNZ2TX/R9/FfER2srM/vCF6UOX0wbk3u8ZavLUzrzwlBYmM/6gnU+dcr4y97acd6rKtmyN0lZvEDNj965PvOskIvVrPv7QrpGhXdrW8+YxNpvbqrLrjHY+RVULpdj6ibat5mpCkG8Qmk3zyU9mEqo+n5mEKy+4rV2PIEGQMFbV79hjnLWyvvsJBW2Vd22DdDXokOp5ONEICuWbb8IF2GqSgRka2hN/8sMUubOujkQChQ4gbwvKc150peJ69T4iNXf29qA5j4DUG71DW73F1oTtLOawo1+xRSBsZe4VWtxS21mDUjxEu5/dWB/IBGCBRnxOaFGAtfpo9f4VPU0NXbOjSN+9d3/fEQOWkdSm0u99+ScjD0w6+lFrT3nVshPeqBVeUs6d2XPUyzae+sbSwKnju7yv/5/v7H50GHbksmU9SahPjqN+YjlIq4+ed7PcqcvU2Hj922jkK9O6XeBm6JPZAFK++QmOYNoTSlFC1bejxfDkx/bkyeFjBzJHh7ZV1XB3fWunFboomwRp1/gyCqPkxodGr/rJ02U3vOnRsS/8ZOdEPXutzAEIihVG6VtmmVryihseC76tcGTXQ1s3rKFr4xFaWw/5xK0Cf3zzhKIPKcVHQeQseki9kWJ3M/D8lPHU7rzpfpVoRg1/ocZW8+233idvvJhNr/6cqFR7R2Ve7L55ht+myvbND2U+TWrZtd5s/e2f/fwR1E/5BqHZNJ/8LJ7OuNh++nr3aShHvMqgrTH5ldHi6tnS9vhDp9oa8SjUjgrOem3l6XPmeebz/o+pJNqyekB5m0+en1D4Ur6ZCF7+jJo7+yfnIno2qNk7toeEUaiTV1fbITvO9LVh/7tai70MDUtJy8jN2+5fuLEO0IjPAS0KsI48DULKvq9rOjeWplZ5qppPUme9M9jfO9C37NYf/fy7X7nz6UdHg2r+1DP/6JLfe0uptH7/0+EPv3H/D669aWXXurUr1vd0FXu6S2MjU1qa02kQZoAlzOcjmTHFgNBWZfPQqcuu11yOJK/1Nr0XolC8+FITgyp8rnmifQIJI8YTErI5Is1HGHkeluGuoWFZmxALdsSpyy7bIyPeLNs+ox8+NPoPP3qq6se3PD7x6R88WfEiLnaYhzKTkBMBjbFIu5AyvvGI+zmHpV1yxRFXMUBz9mceGnz9x7beIErHSU9d3tJDtlz6BTCBfzY9P3jJ32y4SpKbZ6Jn8IKtKvBV9x1oZeuW93xbU3n+/BF/0/KMb8Yf+Tzzvd/URMVYcdX6K+aZqd/ynst3i4YlUxurL7li6za5FPVw9QaNc1i7G/nJBufBDdysLswv36V2rbc+tYQqh1jza1gHlx+lNw1fs27WDI7QytymJ+JNVDSKF7/XuEZCtk0wLbaei2etC8+6WpNJhmV/KhbcXPRcvbVr05ckidYHebPlrSGH6i5oHnkOP8bwrvYxYCv0RODjLA0LxbG/K73jrD15yUnPn8L0Ex8cUEWRmVfcJOm+Pbms/WnAq+//PAu4+YatEIOm8MzSpBbyf27o0LbmELJIcKSmFS/bNJjX7dQK9XwuCLzufmdgYMVkeTRJu/JGbJpOPm8nkTu2v+zV0ryZ379nn1uNjNSBMcm+LFtz/vv1b/kFbc2BZVfV3ktT/xdMv/nJW+OG6cc60rm+TBHqyzT1n7z/vOx6iRCA8isb/uUQXzbdoWdKMM0amAKlaX516RdO5c98IH7DHOvkEGj7py/bdelz/NR4UXTIK90BKFteroZgQpU49Dg2R3eOTU5U+rtWDj2514wNzTW98uSGwf6BnFNy7N5CySvXHn/4KccoRX68e9dQrRLpqQXDUk9MnZuf9S2vOOG5R6vGo5PKnMcfvyB64ZED6k1yqmpaFSv44252sTSIjyA3b7vo9zpo9Usj2Kdi2S1o3P2iSWb0tEufBVotFTqk18t8NbsQ0lMDcJdqsZMzN2xa2zPQ9fgTj2u6qRlhrRr09efDMFm3boNb90b3TVam6lpi6Dg0HFRBFPa963//mr9epkMd6tBB6Jm8Xgb0natvvfnf78kugFeJAA+UJSuNk8Aw076Bvp6+gWIpl6axH3jlqXq1EtZrkYG7UEDkBVhAK4lOJeT83zn9lW9fYrZShzrUoSVGh2wSKnrl285be0z2RC/V0q6BvNWl6bmoa1nBLOil/lKQ+Lv3jOy4+/Gdu/dNTdecgtm/olTq1QwnzpfM9RtXFbrtVA95aNHaY5d30KpDHerQIdEhABbot//sxcUe9UmS5KQzj37hy0/Tu8KXvPbcDcevOe60o08954QXvWaz3eO9eOtZVjF90dZzl6/Nn/bCTaVl1m+94oJlq/pXrl2uGfxGQKk3//o/e4nw6VCHOtShxdKhAdbKI5a96aNbgVmpnhrF+OiTN5581vGF3oJVNLQcfLRcl37kceutvL177+jOnSO79kzUvMQpFks9XXfes+OJJ3clqV7oKr7po68Gq4zpkiZuOJizGuBAxN0tC65FeI7pzisPsO7huaTnLqFDrc8Dh9/+6fk25Rw+dMjS1aFDAyzQppNXX/bJ1647ZtCxrJt+eOtxxxw9vGdEpt85PXXnbfedfe7Zum4bMlula4mOO4lWKDqOY+RzzpqjV731U6/fePICa686NC8tsDf4zPfOtxb0uaPm3uNfXEIH2e99ENrynv2t25Kee3q2u6879FzTIQMWCMrRu/7xjYMbl488NfnDr9/8+H27/Mlw5Omx8d3l2lj4vWt/vH/XqBnp+58ajurJxJ7psJ7cccvd55939svfdN67P/+7qxb7WBDjj6zE4yrwhjvbOsuh6VrZIdzYYDlr5y2XQc+Eb3VzOclnP31Zq8qQMW/s4VR8Zva77FJbkRvbgN985WffLKnMv0VZUbYidNY20ZmQM4pY9lKU1s29s0rXsje4nW3G5GBpgbKssuAq51k/bDgapVYcFLXsPW7kti0YPdt2Ss/HBNRW+W0EDo393izyQltnZ9V/y13GkmLOaX1FCzVW5i88FcMsz40iNMRm7u7ruRWbVUJWwCaH1oTgbvefRe1FVvuNZldjh4SeCWApOuOVJ7z1Y2845pSj9j4yOvTIxNBjY4/dtcsbC6f3Vnfc9IDp2Tsf2uOOBiNPTlTHvL4N3S/4nRPPff3iPiQlNHLdX6rdpNyesv2rN8gm4dEdW2/IPgJ4xQ3a33CD5Tu4G3bOztvWvbWztt1q2rfu3/CxFpWhZQfywgntfXDrNrUf+IaH1l/Bgf2AW5T5ZgWkuOOqh7iB486b1EbZGXVg8Jyt991Edrj1zksG52zubS1dy97gdrYZHSwt1MaXtm1lDXxs/X3fyrzaaN6Nuy17jzOaE6xtp/T8u3/nVH4Ltez3xtVCW2fb63++jbXz7Ltu0EKNJf7M+Uk3nTdTn7Nav2339YJJqEpoCMzs/diNDBxon3Z7obbfosnGrM6y3vnomQMWaHDTwCXvffGH/uOtl7z3pZtfdNKqjSvzhYKRmqEbd/d0rd40+IKXnfy697z0I9de/pp3/daKDYe23mpmMy0kcpeWfUh19XkXabtEXj6Afq5p6ze8mhezd9627a1t33YLj1lfOWzZgbxwQjOvc7lIcT7IFmU1IG++XADizPeed0uLykACf3YSSCf30M7Z3NtWuhZqY9ugg6XVrA1+lVZ5tdEiN0jPDda6U3oBJnMqf0FaaOtse/3PvkuaZ991gxZqLOWPnH+Im6IGN5zAap+v9TM6QBKqEhp7vGfvx84yMMe/jdoKteU9F946r0LaIdCzAixFuaJz2kuOveR9L/qv//i7f3ntZX/9gz/5q++/64P/8dbL//ENr33vi0578XHPdC1763eb77/hNpGfoVtv0Nq+Lt+g2Ttv2/bWtm+7nUstO5DnJpS9HuDOm67gTystvEX5ziuvEo1px1UZQGx5z/69V2hfbZHCwddfrt1y5a1qF+H8m3vn0By2pEWk1ayN3bsypLtfYcrOp+6XywNukG6hAweb/+7BKr+d5m6dba3/hTbWHmzfNejg+8lBBxCzBZO4TyHb9lsJNwvtxz7QPu05haLC9TfaV9oVuQ4JPQeA9Quimc20V24fvORvLtrGba4rNu9+53wCN3vnbdve2vZtt3OpMb4BO+ZN6IYPM+5W7Ztt/RBJLLxF+cwLTxGNKdN6stF12/o2zW4LX6Wkxu35N/c2KdsbvH0WW0UHT2v1Je+E7cOsXnWfgBoNUqmuzz9EtWWhjbvNvcfZ5YH2US909yCVn+33bsHxuVtnW+p//o21B9t3fZDGatLc1m/Zfb1wEtugnq9d8SptG6IstB/7QPu0ZxUq05dvOCJTzTrUSoew0r1DS43uvPKyXb93II1sDo1ce9lXN1zTOr11WNOvbDtuk0auu+xLG645sFraoWdJz3Cle4eWEnEc3qpdfiho9fwiPll7jabmjzr0a0MdDatDHerQkqaOhtWhDnXosKQOYHWoQx06bKgDWB3q0PObmvsBng+0tAGr7cu96hMgzZdeq8vWV1zPEL9Jd6BP0R2Imh9lU8es17fL3Wf4PcuDxj1YtlnkhT7e+wyp+ek6HDPf3Zv/y8PI3sFSl2/eHbjms28sL5oa21ZwNFYkbP9l7Xnml/hmrcVY+DvPi8AFlGXeZSuHSCPXXTb/Ap0mDbV8sps7EA78XFgtpGip5O2fbVR1c0fRAkuCfum0xAGr/cu9mqZfdFx0s/SroT3ZRyzmI35Y8Jm+i7Z48RUrd3+j8P7sQyaLfCU8weiZQmSTnk22nwkBrc5Sn12R44LbWjBrHkL25v108AzxQ36zPiL5HFBjPeqODVcpzDqkPc/bP/1MN+Vxv9THZj+F5Iq5OXuMFkl33nT/Rdq2m+fHu0OgwUuumfvZ8DZq/WT3lncfbNUFVxqPqu1f7Yt+77xyc7Y9br4Plf9KaOkC1oJf7pWPetXvuEl7/1b19tImWDQdTVVFlBqqD6IaZDqaqDnN79+KytNQNOYb/BuxZuFR60d377668q5HtBskn02dBe5GmBbF6gmv5TPCzey1Z7uZz0yjoT/DfKmJ0TMRhU8WgOGb5crK0rg1j2ZX/hrQ6m1WxuoDk6vf1v6t0OHJz6giZw4kyvxkBRTdtllYZuO+8bOujt719uG/+NusGnGX/o0staNhowjMWDP/B0TMwdd/7HOyATPTZbjx+EqlszQUgVl7mK/84bWXvebjn3iN0msa+58zZWEmerZyeNZ+45Gbn1KLb2cx33K+1rKRs8n2sq/uyjwyhWWOSrL9loe2XnH5KdlielHfWj+kPE9xZjZUZ5vhMwUt2zDfDJZpdmrNsIRp6IZN/VRlnhGvk+wtQkUduu7zsxZLLwFauoA1z5d7Qa+40NK2hXcP+999xNy0TvktSEPbqu/S+Fm667dGFzd6LPUm9NIrA40ffSu8f5v7mfvKX7s6XUCfKn/mwxFv/ZOjtX6+7b7xi7fxc3V3vE1715Xs6p87rvWDKLrKc+PDvJJnuaFpNj8xvVX7JD9SrbQ5MNFvkE8NZ5R9swBaHtXJoW3eJ49jKT58YXa/WS5E/OSHG2Ya6goa0Mr+LzAu8pN+dzvQM4u7u/17TaTheNM5PY1vDnd/7kJztVZcf7AqBdDcsccmQ/n+Stu3hU9ddsfbLBT8716lPkTMkG84VZv/y8lt3zqmask8vK1w4A8INvbrNenj2nnc8dO+77pl2/xLXn/NNz/059+UXUGNHeD7d1y0Lft8dBZ93i3l2u5danfOnE3d/BDkTEFmbyxf4CPVCHjrfVvPG9xy3sy27VkfUm4pzkF34Au1b6hu7P5p2QI1zye7b3jH7vMlyqwt3PPSqQvtc/rV0ZIFLGoZs7/cS9pioxtfc2V4w1b7rMxrQeKHVB/hp9n4hcHsG5P6JkJS9LQoREyCX761LgCC8FuEczSs4fhh6HS4xY+7pc2v8opByg/bnXU1kmj5IHBG5noBvkzD4iee4t0q7lH8TN7qdTO6IQLMZpJpWCpvdZYii2Wq++0+GeeL5PP9DXVGNL490eot9kVSA/NpWCQY3awQDAB7cFW+ec9CX/FrUvHii7WPNVUhldW2L99BzuVT78O+fIh0/i8nz/3W8d1XV7Utc1C1nYZ2ae1dSLYuz9533bptfoZm9sMPorUV4qjo6OtqN0z7lvKMDrIzfM7G8gU/Un3TFTdwd85rPv6thlU460PKM8U5+A58Ra0bqmdizdA8n+y+6AtvhM8sPgvRffPs6v8V05IFrAW/3NsDcbvhkfT92efpM0LnVDDUSsQFpV80NIIGWZtEIRJFpqkKZVpJFkTRSvP4+b7KK0gx/weBW4gf4GXcOR+azhCHeiJ1MShK2Q2hu2+LRF3iPFpGgrbNaTuWa8YnA0dFQ9vDG1hkanwkpXC1qXgNWmk+fVt59RaDH9G8Mjmen+T0Nl3cVqsPs1YBZwlQe4aE5wW3QbNb4NvCWs8bLky+dn0iHyIFzV9RbbV63/jN5xxsunD7pzdv2zC7T2bUvu+6ddv8DDV2gI+gWTa0CMO8W8r5qozGCxtmbere+VRb9Dkby+fdxw57sLEJ/NsNq7DtQ8qttLgd+LM3VDditdJCn+xeDPGFIq9pzL4vFVrCk+4Lfbn3jHPQ/60LZiCseNaFugZd7LXew6qXNmj11q7PaaJfzJ4cKV78Xph46rO60vGUCvCIddnsCeOeP/2YpXSBtieSpy6jmSmcZfqpuP6obA4rC0AiLDJu64emmU9ofPrnAA1EwxT6IzWsFiIeMRg1LNAZbyu8X7Skj90k1y3lQsT38xu/M0QkZWBqWKBsjunD0UVvK5zBAblV/nou0Nx3bM8R0a5Y9qc0Ttsho/lh4S/FQO0GZVrhxZq9wLeFScDBh58wziK3+b+c3PatY2iFH45UJbMCZ0+TKwVnxSrAyvwbJ2ftu27dNk/ceUjmsGb2w2+e9dRs3i3l1EJkgnzOpu7sjUAZzdlYPv8+dmUPKnfTKmz7kLK6R5q7Bxs0zw789g3VM7Fm0l3ok92LJJicjZpcMk8Jn59bcwBArvaxeb4JvrTpV5BtIFoTLqHyLIUa237dtWsuWRp7JOfZXH3oG84XosXv3B55fm1ZP2R6ht8lPEwIwzUGfJhFz+ar3L98Okyz3aFnTB3AWiw9vwGrQx3q0POKOpufO9ShDh2W1AGsDnWoQ4cN/XoBVuczcw0aufbKpfHUp0MdOhT6tQKs7Tdrb/yVPH6atZ5gEfQs9vcOXffm9mUB89D2W7Xfm/Xw61BzePjRyEH3DHdoydPzZdJ96LpP33beew78yGVoZGT14CIeyhzmBMD6yoZ/me9THU0aGRoZXL2omoBOevM57/5FoPwvjnOHnmd0uEy6N/Z2Ul9o7vOcvR1UxsyWbyO3fUSXwWa+J7x580mz179lbFWATMWYebeGolnZkAwoLWZmK2lDPclSn8mkSp37WhmglRUH/PYvJ1PN4V1eMi41rLbiKGrckjVBLRZuxvzNX8m2U2Tcssxsb37vGv4nbd7c8M8oy+GszbGtnz5eoGjk3JLDLFEp4JwMZHt9FbcZzgtzaFLmqSqqUScLVGOjHniVuTNu2Z5hRlEc1GWD4TNVaTv0yyRoWM0jXUo0/PW3XnlX5k7v+swff32Yjn1f/+NPwXf4P966RnzuunLlZ+4Q/ytVgIzuuvKtuGawGSYk5d+g1lh3fSYL2XQoalwOf/0z/7Evy8Adn5JE7/rMcpV6M7lPKXZ3XdnIZCOulKWdFTyXS2bu+JQEa5aRhLiKs6L2bGd8Znuq6GTL1BuU+aOi3sr8N6ktuZkcqhLhssFNSn2goqkAKAUiqrvtNJMBiYIKlGw3Iy6ag6KZmrnjUyzR7Gqcr02zJJo5yeotY5W1ZoeWKrVi1NLVsA7py88zlL0qpPnduoW+JyzU8s3nhWj23lf5wt0tF2ar+NRWUmbjBJznfuW4kbrQwb6cPHfz6gLZ3nKedtN2bWjXhpZvxjSjD56zVW3sy/SIVzV2nzW+dz3bv50W2By7YNHa9/q2fbV4TgZkr++cNy4cgIOi9pqZZ0NvazW2tun8+5bn7IKe51vZHVqqtJRNwkP68rOihb4MvJA/34XW+OZz9glfSLncmaG2va9D133gqa0brsow7ga1nR25ekiuD/aV4/m/jZzR3M2rC2Wbr2S69jZtQxuTRvR9u7mxj/m8nGl9+wP0bNJC/gelBYvWvte3+dXiQ0hoAQ7ZXVB7zRxsQ29rm85b4XN2Qc/zrewOLU1auoB1SF9+bnwbefe8XwaWsXQ+/4b+ol04883eD7R/mrd976sgyHsvef3l2lbpDxc9JN8T3rztIr6a8iBfOZ6zjbaN5tu8ukC2qVxolz+1oXWvxuAll6v8r7jqfmpYstWel7M0qYX8F6DGp48XLFr7Xt/sPS38avHBEmr5qPICHLKAs2rmYBt6W9p0/gqfswtaTZCpb2XDLdNqHVqi1Nma8yxo+2ffvOuNv5JXx8La+lLng8OHSJ1KO0ypszXnsCY++Tpp21b17rcOLY46lfY8oY6G1aEOdWhJU0fD6lCHOnRYUgewOtShDh021AGsDnWoQ4cNdQCrQx3q0GFDHcDqUIc6dNhQB7A61KEOHTa0pJc1VKvVWq0Wx80vtHeoQx16HpJpmqVSqaurK7tup8PjIxRAq6eGvR/eXxuaDFJNU5+i0nV+cjRN5crIPj+q48rQkywMPVUwUKpztzcu+dNQJ+UuWcKRgBl9eGsmlvoRijO/mbugLANg23DiB6zoEsKlCk8HMphd4VJLQLhCgvDSZ/KEU8KQjaBMkDdRBDjAngdSRCTcV0nJZUYSzTAM/hqsEuUjxMrhjaYH02ohqQfcbUmdpBJBNcPB6p2506AkTtMojXGEQVD33WoceEmcSF2AWVYhqRRS0tfJTS6zHOr8mnWaSAOlepQmYQIGPCdsm4wDKJHUESH7EVczR8gehjWEMVQueU9HbaBGLNNEqSzDcvIFdIlcvmDYjmFamg5/toBqYsU5OzfK3kxe+YOUj7pCcjP5I7FgKmQKHtIIEkrF1ePMgbtZPCk1mxZlx3+YsuxJO1MVmvXZ4CNneqLUjMskG54MZSgOdAvhJ2Q0EVcVEcFReGkkFUZRDBlI9AgnuWzmhLGkYhlXebHCs9sV8W8S5Bvn5l0SnVkOG4S0Z3xOLel/t967oE+bF7MOj3VY0K1+cH8daJVdL0GCCJDEKd1DLulQbuVPeYNMJnEUoVd7QRSEgef7fhSGiSiPCKoORMABGYLQQq8UiiC/uKK8kAR3VLKzSNJiVn7phAyT6Mh8lhpJjeE/q73Mt0NLhu6ran+xu4Aun10vTEsXsNBZhyb87EJo3g45ywthmsFk/PiF9KHWVOBQSNX0hwsohY5h4DdO4jAOw9D1/Eq1Xq27vhf4IZArCASwkEMqEzLMAtfiOIyiwHXdWr2GA6E8DxGCOOKIBYZkrhJmcnS3+igCJ8mFBJDbyKC6tRA1ws8T7CBV2HKX0NxCc7kxLwfLyWIoy626kCzMJIx7vNuWirQPhoRM2qVWhMOiM0NJ+gXIUjMD+G1qLnNpbi4p2+213czhLAUNV8p/duvMx3YhUtW1EJmHwKmF2iPdV03R5bOLhWnpAtZhRg3sAKbwCkZWHLueN12tjU1NjU1MTJcrnucG0KxCH3BFdTyJqEEBiRCYtgBxjejkBUAoz2MwwBvBy6tXajUcYRBCHgUNNbNpEc9H6tZzRe1dYH5S/eUX0KmfGyJIqZpB3TzH1fOrocVX9RJok3lr/Jk0w68NYM3uw02xFSEWki53CD2Ok0ucCMhYKS7QlKBSAWag306Xy7VaFbgTxRHgp+Z5OOpQsnwAV8BZI4aPYSkSqwhSGcF4hLcXeHzo4NbHJ6cnpqbHJiaBfdOVCuLHnOpAish7Q2sAM0CYlGVWWectUjMIbvL+AYuNwDiM1jCcoGkerDpOfvCsbtNfKlOumYOZAznGQZ5ys5VUQjiEpIKaEQHT6mDElvkPIVySrdxlsgzEIMqQhovTPWwrqaL2dBmundR9lfBzR8Ivq7eMmNXMwZNyL56a0RXhYi4LqQmcZt+ZE5gB5ZcNZLYcoFnaWTvptqY5aTMkKhnZmhV+vugHYLkwZeJ++NLsimlvwibNFUrVQtKW7TcX4NAkidJCciVymEJnCj2/Xq1VK5VqlVClJ+jGUNJT3ImgTVGjCqFPIRGZnKItCLCKYB8GQR1gBs1KCJgFjMMlp7780IWu5QdT5crY1DTwqwzb0vPjKNFi5pb/Upp5yzkvNQMqvJ0rkTPXqoAtUaS0jTOJDhREwKARmr4qAMvKG/Skj2JFjyYDaTf5V1ElEgPPHBnG4cCVOJoEN9Eq6128rUKqJOVSjSzM3WyoAzWCtZIkkp0VzW73Z0AiJZl7Nh3g1oLUGkHFVz6zekEj322eCxECIXxWn4AhidTOr5XI29I0YBbCK2JLtjTt/JTdP+QqbabSoUOmRD3dkgYC9kS+X6tUp8rT5VoVQBMEASewBKKiIDISzTZ02zAt04xi4hQopFEI7SqqQ/lyvbpHVPIAXgCpKMYvmhUOpIXOQp0qTXFLaWgkmI8wIMMIzY6+2KYB/VJIEsRJDqmGA2ShcXOeIKoSxUFC7TQDwcHKUjcyv0Ohlh5BvCLq8O95QAfAz+cAW5cqLWnAmlXtTYml2M3XJE2hV5eK1OVipF2xBWXXC1ALK+pIUKAiKEeAqsmpWrUKGIGNl8QJ8IzPqCN5OhjCvgsAY8AY4Av0Kp7BKE0BZ4ah1zy/XKt7UKPkKWKIE0IAzqiCsbvCYVlW3Q/KdXeiUt0/Pjk2OT1dqfpBmEQRzzJ/P+/A9pxI7/z1xxLwFm6q+61JqZl+VaUMJ2EkPKpNYioG4pC7mRvRxDsjdZdcxF9dguCiodc41A3cl4BMGok05RuZUZPuM7XRyF7zvASoWVj1m9FMmRtE7MUQNSfbqgu0EmuppdKeAc1eZtFClEyRz+z6UOnQI3Y0rGdOEBZoR+Wp8uQo8GMCelXIx3mEGag90IPqcsCD+lcYoXmV6oRehx6iVCc0NhyQPOhWgC2AlQtQg/UIoKMKxvCORcW8UquLFUndDN5Vz50sl4FaQK5qtUbMEhhQeftl0C8xqQMTUa1RcIV66hINhHoWvUocQksn24c1caFN5vyl0uEEWJQ2ISWR0CbU0aRZuj7lVZYCcIyYr3pn+Sm2oOy6ncRfHUQZmHW1amV6CnBFxQrI4idJNQjrfliuupWaW6l7OMo1d7rqun6o66ahmzb+TNsyLd20Ul0DtlmmAc4omm1Z+ZwDTSDS0loUelGsRtEw5pw8BtOcYyN1E4VKEtibsEBDnw8RoaSFQVit1us1qHERuAluganK+DOkmdgyaoNbcw2tInizQVLD5LpWUJxqHG55Q+pQDbw8J8h2o/FIAhyKoAOliM4EmGmDuhiIxcxCZAQuYKYOxb9JZCcM4S+xkDEGAzOLcsJlkLiveDIEH5YAudqYtBKDyDG3eyBeM++LJCQT64nUHhIFy3njq9Qk0PxZU7HUeZ5uqyqhuXSjSeTLHKuDNFcvm0UYSEM5Ap1H43F0G6kGFb31INwWJMTDgfY4FEmdp+QdWogAj1yMniRaFHiV8vTEdHm6wgd/YVgLw0odIOVy+krmntB55FleCkUJWpan1omK+oy7QC+0EvSpiekKwA6BYRhCmQKeUexkZRdC+mHkWMAp3TTpVQBomWZ3sZDnL9sOXMAfImUB6QS5AFpQzNCpf2lTWsg8yqSeJPCS5VuKpKBGRrVD6CEdWlJ02AAWOnDmOnSScWDeQYlDmepmiyIM11EcuO7E2MTw/v3Vcg1KDUCq7PluRJAyTTMII64RrXmw7NCDkW2ciVmcxgrrtPa4ONSn8RdCNwnDaGq6mkCfSlOgECAuB12LeKZ3FYrFXC4IqGohlmPbtAfTtOr6tmUD/MIorbtBpV6brFQmyxUwDMMAapsYjbHGqf2sgApLiCyLLu1iws1l1vRQKc4iQkV7O0oTzISE+6ANLWEy9yxScdVd5QbvmcByc148PYRqOSSBmY9aMzC3sPARYrYby1QWSyhFs6GVDwiuWaWbt2kOTAfIxsEz+Czrq50OD8A6lFb7RRFaHTBTnpzYPzwyOj5ZcX0XmBMnpm7moQTFXKcLtIK9V8jlco4F8EIUABDA0rIsx7Hhm3dy0KBgTgZ+CE1sqsxZcxxAN9MwC06up1QAYIEDjjCCKWPAgR4KIZuoVMGNSluSMF3DKte96bo/Va6PTE4PT0zuHRkdGZ8YHp+cgtZGPAwjQBql9bmUmLnEBCSZedupxe+X0YwLpdGAAflbSpRlTHKu3HDIEDtD4iZqyBXH3uxaRVF8Gu7MIYHlzi+4+X+5dHgA1qwal/bIGmMuLXQra0u4wK7BEZcLVQEs62xbLJxx7NdrY6Oj42MTlUqt5vrQY2JYiECfVIPqBG0GShzsNqUeyZmXIC5lwGiJHk2ogd0Wh1znEOEMGMo5TqGQN0wTehEOSqMOpNOAcbbNWa2urqKYgLZtWmWXk1Rhqo+Uq2PVOjARAeJEA7ThAE/Yg+VKFcfY+GS5XHGhgPnUuQB4apxtrUkpnEwCHlCvYRToKaio1shC4sH4Mv8kzyjRTyRwC6Ei6SH/MkWVRcQNxpuVNG8vTGx4xFK5zvwyanJpcmBe0HjKjVTkX/wlfgvxzrMmpAXWzFg7M1wZqSw6kUSZD8lGk9QFCyanJlGiRKiUiWBwGjQDLzZYO6kyNJxZNljDDV9Qdhse0kYqXUVqdnAusWGzM09SgtmEbhKAF8uYpTdbBOalRoUcEi1pwGqtHpHzZ0JS4W31xxrNnG3uJrUFRsJRVKtUxoZHqtPlaS7Y5H5sKDhomiCOIVC245gyKQX1CgIB8AojWIF8KQPyLYuxqBtxJRWAL444pUXtJwYkqa3SiA7oAczVfb/iejUvmK55UKAqnjcOxQpYoOk4w8iEwpbP5XqKJeCZYSEPRk+p5JgOggA3kTekWanVpyvV8YmpMgn4Wg+DAEkzSy01qcrOYxFVq0K2E0tH+QQRrTKZVx7IsPyCNaRYnI1biCIJysz3HGr2igNkikwz54GI1U90Yz9t9FX8G5LwPEk/S8pyNR9jJs8bM/dmZWAmc7JYIQMmidW4VLAlAdUN/rIDt/g0YzUzI2VFZDEwFalYEpFRlCcbRZy0QyUMKLsn1PScS5Gmy9sgcJDlAcM+W1rSgPUrJfZAIwX2hLXpyujwqFuuu3UP0APJAbYAOtA6fK6HbgrdSNOg4FRdb7paj+IYoyLnrYIQAgEC1nhBVPcDHISVIPJDzmfBDQlTmlGl7k7V6pxL1w1gWc3zp+v1/ZPTQxNTu4bHxspVxA0F+UqF/LqVy45aM7hmWf/yvh7oaX093chVHUkE0Xil5obRZK0+PFXeNTI+Mj6lVmzV6x7sxFgWVZBUKZ8ZqcjgIWKp+gZZ0n+xjA8QbhEZXPhu1mmyDsMrkrqgg85fVG96piRZBBGSCC7Zwdxmx4xbJrbaaFZ4OmaCCAI2DhVA3VA0i1s7H97CWUEbHfDJcvwro8MJsJpCfGCBPsCtucRe1nIoH85KggtwKPDLE5MjI4SLKqwxtLo8roO64nCRgRbBwEsSQAnABDCExs7ZFgDLl9XnCAlIcv2w5kcerLZE86MUdx2be0gIhlEMnOLyqSQF32LOgYjkc3ZXMb+it7u3WOgrFmFRInzV44srBnu6u/N5ZA0KnG3apULBMrhE66F9wxU/6M4XxmouzMbh6WpNFlLUXX9iujpdqY2OT02Xq17d4xJ8pErjFKnOVNSBKw3y2koIivA4iwCryuKlOOQ+FC4RfVxQ/OcjFavBSXg2bsBPOdkQDWI4RXI/cwtlAdRPOyFx1cuQDZUdRJUMNWI1SF0elMhw/gIdGiEbmQs81bmZxaYju0NSnooAHCDkWWVGDnqpClcO5aPiiYNEzKKX/JC/eAoS0TSQS9BMhGa6wlOOLBXlqQiO1igZNe/DMROW+c4cz4gOJ8BqqaLnjBZmmcZRODo6NjIyWqlWvDiMLUOz0awabECAS5jQ/HGDsFxzITroWqV8Du3mhbwDceS0luRZLehEYHrTiuIuwjzsv2xdggH1Sk13WRan6nEXggVUAfaB52Bfj2NZqwd6N61c3lsqwhMxgYWxliKtGmw9XS/lctD9dk6Vi7k8rL5aHFXCsBoGXP1g6DAzYaLCNJyuVKBn1VzYo83lWs+EZtdZO5uG3jXj2USIzKtxB97EjxmPzDVzOYdwSwxKdZBkVqyFlK9Q060kh8mh74gF3Bps6ZAgTztJliXbcpe/Uh6BjxnK/No8Fb40bylqalsqpITJSLnnHuqWZCCDLXQDHGBiyqEc9Of6LKY3+8jy3rxsUKt7cXQYABaAYZZ4SR02itq0vaWyqB5xYFaHzLDoOvowJ2+EUGEcnsmSYRADZr6sXKSX+k3SKPC84aHRybGpqhekmgGUsDkDit6hJ3ECFcXz3MlKBQpWzrYFQyyYeAgMSxDsPIQBnEWxh0uVXcNAHgKZRnLFGIQTwBGEIVdapTpApeoHU65fD0MfmlsSA7zAF+Fy+Vwpn1fbdxALELlneOKhXUPQmQpWblV/r5OzEWCwu8sNopxhre/p7XXycZROe1454KsCp+uwE91ytTw5PenzdTUuzEOw4sQWNMk00ZFNdcxCkHYyU76mE4eBSkEg2ZkkB5d9iQyjmKhwmWJu+MSGzUWcBjxN1L+lhVGaOKbeZaQW02Jg1DqBOkMTAo+s8yRjJeM4LDStZgL3bS5P1SOmhYbn3BkaGgcuY0qG7qQGDqbO7sTsmehQijlDcmanKRLQUeX1o1wMqXwkDzxE9vA740PRocc8xBpoHAclZEY5kA0cKv/gDd8MdlEOZJ8Hcwuu8IuZJS4GxAVlSg6yogcJV4mRxpIDuIWoQKmQGecWagRhJeAXd0NkIPPLiNkzwJYHbzFHfGyNc2joriQOT0vnblkLiSli51JVBp+WQ0QCw36L30z+D0rm+/78LzKnpnUX85lrCVClUrntcdg1LLKi1kqcIfFr3pJKYq3I76y7PC90i7XKNdcQuzjy3X379lfKlTgI0DfROaD7oIUCKCaaxtfvRZyEglXo2GgjvcolDnyPM7g1pI2LvtlYOEka+Je5cymOwlSKAae3wAr6FEIC7YCAsk4rylkmsCyII8gBOlwUQseLIS4lPlI0bNPsyud6ivm+rqJlm+uXL1vZ14OoSA/w2V0olF2v6Dg1vrkGQKBBKYRKh3TdKKpQ4wrgKRLMLDKHWSdTOaSvuuRJqiirJyEBFJCsCpMzHzEgd8Ajw9INYLutmzyQrG4AmhwbWYaMAtdzzpkr+//rmcf+8VnH5rq67hulhkghpwSbQDr0i6Jl9BcLvY6RB9hoUaDrUEEtZpJdJtCtADw5PnH5eKibTiIvWpYc5gC5uu4DJcGK5UYpacibbCvHtJA9PnlDeZBd3FLRxMEfEYMZQvklREsYIeWcFVjCNoM1BY3piCMDnVmkKlrFVUSflrQkItmCUDTx4F8zARU3C9BgKFNhKjDOzZAMxrM4Z+6xCWS0EL8sjNwEMXWGV5Q5VSoYHtDjVDjUqfIEngKTssrhPVyJu0n0VD84zdx732Ctu7s7u2gh9K/MheBL9p3u+/bt+/R3ayhOhkEtBUMvwbnpQ4louNFlcW62pao1VjqjoEnkkncBHhwtFCvCFENC0YhD1x3eP1yu8uMX6I+xZhkWDUDO+/CRXwrlSDcN9H/Oc3uZ5Ydbij3EBG6oV4ozYnHSC/6GAbUCZ8gGw6FrQX0yoUBxdTui5G3blYeLCA+0Mk0DnHEGrjEFaD/ooqbZ21Xyogh5hxbWUyoEYeTHScGxgZjTdRe2IfBjrFqvheFJa1f9fN/+FT1dQMN6GNSjuCtn5U0TgVEDPXznf5GL5nNOThZNSB3yxApvqVJF6lLVGAnlI0ahWrgCLQQy+j4ElvUgRVfvjkR4RMOYb6eRpxc25ZM/OXftur78WJA8un/8lp3+A5NhGoe+bkWp2a+F60rRRadvPGWwWAB74FSa7pr2vrVj54797p7UBHJ1R3XAfKClJjRQJmYC8NCUNhf8J4FuFGILSJYaCXQ527RDDDXoi5aZK5SKxZLj5ARGAaZ8yEvKfoRQuoaCwMaT8Q/X9GrURmutUPXInIrYsqqiiE2N/tuQxpl3uiuSgYFJiIPrXngpZxUTJJ4iXZIRVasSQgXjmbsv6E1CSNSb3MzSyhhKCKSFS3VD/VJTpcqGswHmCBXOJI7ADAMfeDViSSChONU8ucKB8daR7CEJV7JFuZVgrAhGEQYqH4oXSEVWlGp7Txxes2ZNdtlCh8dHKH7pgIW/2K3VxkdGoVtxnRVNGICSAX0KLaEm1xPYJIaRL6B1dDcIcZ8wxhygzTD+6wiGA9ACNzjjppJieLIzMD34M78ADgGsxLGoH1DUEi40LeYcJErBQ744z6X7caTrUKRoikFKOBoq5KPuYAAyoU8ROJGWaRZzORRpeU8XTMj91QpAEKyQYETbL+7NOY6h54CGulHM5wB/XaUCNDXH4QQaGSJpliarUaSGyHDMaPoUR0AoUhNjkovqqRVCOaQX77KM0JUYWuoaiUe6s8kOL3vh+rXdzo0P7D16Xf+6LvM/90VffXiKy2A1a40dv+nUZaes6s7ZOjTNWqh5utZj6SUDVaftmqr90527dtRzJkCJHZh2oKUn3bq7Mqcd2d+1uttBvcFarfjh2HTliZHJXV46bjhQvvglCssuFvBXtJ2cQivOuqgiKRFRNB9gNYQm82/8kn5NAAtqrGIC4m/jPoTAbVzhDKNSARaNSvREETvFX2S+Ea7lh78NJxzPE8DKStQiKaiU7EJkAQEIPW3Fp9iolkII5ZmpQCpSFhzVydaFy0iT0KsPD4+UyxXRoVD/7LpcR5CmbhjCE5iAfg2jDI3h+nxoiHtQhsBSein4oJWAKrRBcGZ/ZqdGHiQV2e2stPqcJQCEZrZotSAcYgJT5EEhRIFSrpDCE0UPXRFuWFTwA6YgRUAiAgO9kDGYgV2FPGBroKdrquIiAGDID0LTMSertck633QKMEKKHl+77EOD82UJPuyk3mJhRVdxRW93VyEHfQvFgc2EtBRl1aTqkHXK+pZexCzzJTpKzxKcZhhF0hxoJrYDQBBQbjpvObF49vrSjx8eOveYlbbl7ByZ/sl+/66R2E+NdYXozactP3kgN+qn33ty8tHRYCQ0fC0ZNNNjBpzzN/ac0Jfb70VX3TV8T9kIda1XD0/os85cVTx+ILeiy84TuplnEQdAeurF2t6K/8BI5eZd0w/VkTGzlHPyhYJlo7ptABjqE5GYVemTiigMwoIllYLjyG6LT5PU1VzAUtkALQKwWImgWYCVVa7cAsmVGlbJTnHg3Sw2SQGNIgqbsAJsNXzUL1kxrUZE5BCHAEoWC3dxqNcwqDyruAAsxpKKoofwUdgES0JRFhKxlHkBd0PLBjHdzCkucFLXOM/c0PaecHDAOgzmsFA6VlWLxLDIma/cletG2ekhctMUHvFr/Wlh1SCuYJgYGZuemvLDUOP0usANRv+EawhqMpsOy6lUyAGpXD+sByEAhfMyqsaJI5RfqCk2zA2DQoAj5AoteLNLAY8yPUuTJabcsoMLdhzhkdhiv1DYRJ0O4hSpQKmDTlcNY0AJMq6yDkiEaga9KJ/LdRfyiAh46ioBbjjXtqK3B/LV21VEGChxy3u7S/mcG8Z+HJfyhTCJvDjRbS4lgxxCmUemkANTnvyockDskFXYknFEhTHicwaayOpAVciZT0LpZrm47l/1AQC2VLUckuPEsFcWwzectOLpydoRqwZKOfunjw+t6CsmZv7n437B1P7gxL7TV5WeLIdX3zF066Q+GZg+zI1Ur0XGE/X04eFKX846dqBw/ID96Gj9hB7j0hN7Lz524IR+ms5DteSB6fDuMW/HWP2+8doTU9qYzwpd250/ZXnphZsGemx7LNBCK69bDoxDlE8EhKuypTJVjQoxy7xEY6mrNlLBhZSzBesUkW/mZNmVI8NA+KByxEFSUgMCZMhvdgscmrcapNhmgqS8Wqk1PNwsHpCoEbD1rgBTRoLOWSDxpbuBLNkNFRoFQDxVCvyrHEZi+vBShWFcyXkj/wqtBMIBi+0kXOhQQRXp2vuWPy/msECqIugSYk01rviL2/N/lxADA/2UYM1oWLwLf7kFZEDnjKOJ0fHx0THPD7gLWaZqo1QPwwh4UXcDNH8OWoFjo98CGgAlULWoYXHHsgU+6OVBFBdggsgLRAIt9WmLaZasIAVPgA56NfAIqg0gBlAIDsgITTDJA/oRXztDoORWQcCEGxEpDIufmeMkE1jFCX/EHDQtaA15KmiaMVmvA0lN0dqQSnehgFgIDIQCn+4i3/IAfy8MxstVgOFjQyMBtDqatDrwtSefX1YqruzrQUhgn2Mb3IaNCJDLOEZmUEyUgj2vUe/MJ8AO2ARRzgA3IxVKPCnkggvmq480f/v4FT94cvQ1xy772o6Ri05dWQm1/3h44vbR8BVr85ee1D/hJX/90/17kyLG51IaJBjwUcY0CnQzNa1BI373qd2nDuZ2TvsruvMlTR/3wx/tdX+8lwNHFFtuqidE2iQyucOgy9BWW8FvHrnsvBVOv6nfNRVd/VC5kloJ1Cs+koe8YFigJglnlm/KCTUsEOpXlai1XCxSg5Tz2WhYolWR+DUkUqZhgVDbTbbiZCwlyrHklndngrA7NBEBcWEB4ybXAWY+mQMM+NgHRZO4tByRReXmmc9qRW/CRVYMFZcmoTS++JHAB5b5DGcJKQYgic+PYBgqvRGcMlOxJTQ5wZ9xZkjX9h5/cA1rprWWOKmabVLzqs13AUIjNSVJNRhisQaBFJyDCafGxyfGxoMg5GAirYgQIbc2J64XcHWUvI4KcCYvnNKAC9KT+QwduADW8CzKOizERN+GQob+7lhmEMc4kCz8ocB4YVSwueI0DytO1mGBFRoVJ76lT54Y+lHM6JC5OEEYeOJWjgoRewFyDh9YYThP1+uT1XrVg8KU1L3ADYKK61Y8L4hDN0S2IZEpMs/l7Xzxll7I5WAzrh0cOPekYzb09RIfITNROuX6+8u1XaOTE5UaVSe+gDBiYuhjTEcPgtgPY+iVVTesuDxX3aDuh64XIaTrR9A6PVjNsiDDiyOPr9PhfkmPL3qOwiToKeT3eVBXralQ6+u2U9v8q58O/2xfUEiT3ziiByrtdQ+P74pzehIUYqiuaQQVMjVh/Vla7ERRNUr/z/3jbqwf05fvM9MgjX+0s/zDnZXpSJ/UnbJlhY4VmwbfygrVUcsFSX44KH3roerf3Tn1hJu+oD/3zhN7BqzEQmlaBvym8IiANEREqNVNmpGfpnMeIvvFUWv/PwC1Z2ohYqaUiwDRQq3ZaRZROeZmQIUVBW1RdOBgnCgRB87zh2QWDlib89FhYBI2iZUspGq2eYu/jSGxcdUSDSSX0gMbtzhoAGhgFUW1amV8dNyt19E5RdUBuOhcDp5q3AyT8DUtuZwNt5g/7MHAFNS0wdkrEqd9DBMx0NVxiZBgDTtNXucQ4y7UIipNfBTILc3IA+CKEbkvJwQYwUcQEInrboCuTgUNGgASggzmLMuN0IWNrhw3HBLLkrTqozuzKpAKtC7CHy06hKIxW/OhyXFErfsBLFm4kRxuA/uQNFQwmI3UpizTk5XvxFSwCkOE5+JUedUEsgTbE/fhQNnFBowBQ4BTOqDBiTIYwp4WmIMbtZY5ohSevAsFMkifmq7veHpqx4R3x1PVe8eCnzxdG674UC7O6DdffmTXz8fqX3m0rgHg0ACJGWA8h2qJeKx7wwQOGclrjuw+dbnhpmYMm9PQT15eOGNVqe5HT9bZKxHYQgEA6LyJmkgCQ6+adjnVfj7sHztgHttjTfjJnloYyd4ATgPKaN3ab6leiXjQc8ZbqCFRrZKl1LEWkrhZiCaHpm5CjUYcbdQqt4oaPvPQAhxmefKSo+gcauWMWM1LcfBS+bT7swAyVrblEB2glSRuxrB5xoHaQEDlniHGlfjKF0Gk0hZjEi5pwLr9iTC7EGqIAsopotK4VO5GjairRkhF0DRwoDfDW2aItDTWEqgdkV+vju8frdQ8oADMEMQEIMUpuiUMqNiPqIMBrQBjCEA4QgB0fAEIPk/XNUAAIAldGhEBHOj/wBTbsSuuB7iBSUhPeYKG5Es5B7oRF6BLXgBxBcciTmpc5BVpxrQbeMAC9FpgHONoeQtdlNuekQKQouYH/LxqQn0NaAJPvuNBbDcL9pmo/YAY+NQ8r+q6KZRE368HAW7Bn8jKtVAO3KVCHlDYXSqO1mBRsSDLu2AT2lDWaJ9yI7fmBYEyhOueh0xDQ6TWKe/VQelkgauCM0AY15DBDXyjkphwygzaJaDNj6MpLx71kmk/HnajcS8a9cLjeszLTht43cnL86b9jZ+P3jzKh7FxnHpggJKmsGdRvNCDJR/Hp/RFbz1txaSXfvTWoesfm3xo1EVZj+jPnb7cLHvpzulArC2uY8xMPFROJgppWTPHKv4LVxfWdTt3j/lTfJYLAcAJPCQI2hRjFxnwMqNWtyLxafWW2K2kAojvzC1cIy8UzxTpZnI6c7spt1lEcbYIc+YpqCQrbNsJJZFfRM5CRoje4LQQQRhU0dUl05ZEFa8GT/xIAOIJq4xDgdzBiTPxdGYEN4VY3Bh0FG/11AiRqQfA0RpBUUsecPd9Kw5zwLptIcBS1LiUUre28ZyQM4RqB7AAIrh6KPD8kZHRarVGjYDv7YRApNAXuIpT09FvcYZORNSCoKWAMCoXCAm04oxSmgKPwJR9MooITHxBKKe0pjx0NM3mdBMfvnAuSUt7YDNqWqmQgwAoNUBFQedCV4UONOF6SBj5y/EBIqEHShCCQb1CTkAAC6QON1fMEx91oJUJJShm6uiI8AzlNTXIUsXzWVwN+iCzDesMJhtCqZAFx0EwvunBQn+uAi1QKKSLkvUWOYuPrCJFJAFzDxoXMApYjMoBWiHDyBIyA6ml2kW0kvWurEa65SD80Bu4RiDj229wwO2k8cVHFD780qOP63fG6uEdI1PX/3x4XyWtxZGqYPVCi+kktP1oMkmXWd77X7ixJ2f+w9277tjv7w/Nu1z77n31at07ZVVp80Bu+77JPZHJjgKFmY3FzoOqoDBAG9UMzw9PW5FbkTfunfRHvGwmSJ52ZHLCkadFbNSFcs9QFkZdkBYHWHDiQjps5omfmdutctukuZ7i0xTyWdTGMIOJ+ag1uhS5NWQrYGWkAEtlG54smtzDaS5gqUO5EQNnlRPEat6ih3BroZnrxQCWtNxSJYHljJrCpGjW5SKICCBoBaiKNPQN3xsbHi3LG4rR/cUIgkWDvkXkKtdc1CR0CsRE94a/su9wAETyjgNGal1CPQj9ENYZtQ9gAfzLrq8GMCADoou/npd1TsW8A2SCC/4ABRQQYdwAxlM67Xqq/wDmgAVwQLdCMdGD8QNVCGlR+YqTHMw6sUYBEIAhFiyhlQpQQElC9FktnfbdMI3RieuwDaEZpgm0LU6PRfyED78nJnseYWEWcrlNKwagFRIrYUt6PvJfdT2oHJILPWcbIfcPsX4cXXd0DWZs0TJrYVgOgmoYVAIeVdm9KGe+MBq2F18bHdAT9YPKc8MAB6DrqFzwnguOstPkc7fsuvTftv/xdx+9cSyo1erVWm267k3U3clafbxWn6xXp+reZL3ebfpHFC2YkP/30amxSjBR8Y3y/pFq7WuPT0I1y1v6C9cUqvVa2XVrrlv1XBTBVW/FYLoocTQeGY9NVk09LUELRRND1cGYBcDFSQYGwn+DUGbQjOvQiVEXHbkJms+SDiFJRQsHV1l6rjJGQm/lkV1ldMhdmLSkAatJz7Lm0JYUoSQGTiWAHS7L9irT07VKJY1g/cVADYovZ17YR2tuAKQAyhim6CwMQ1QDjhQcGzoU7ClwhA+ADA6iIJcrcCQpez4uVbrQvwBwjglzkrqS7Dq0qAcJEvBpo9LlgI8ugEgDhCBd3EMYQhLQikYSOdeh4FBNIWuqNgQmPhZDsHHXY0Kic8Ef+fGjkG7JlYlyIzgxi9UISANgwVoFTHM+Hkaraa7q633BxrWrekrdBe71QWFRIejMABqUDfkAXDqmCWsRsYBcgC2okF22DQCtRxE0Izhcmn5yKQfiIjAIScDfiyPcQhGcNLj8wuNKtvb3tzz11/cO3+WnlapRd8PRyJ0Ogknfn/b8Cd+v+L5Z9/cBYr3axoIFY+g7D+6pV6J9Xn3CK09Vgyddb7jsfvvxMbTnOev7/Wp5vFYerVUna954tTZB7HMBYZOeX3NrVQ4q3GAHS98FXguKiQXKeQHUHFVuQhgqj6Sa79CAp0O/FDo8AAtS0ypJB1CvRMJUWCHlA32Hk1ZQrcTqCMJatT49Oa36N4CJ4ioTMQALP+LsDOwFy7T4Jk/0f84rc74ZlhItPiZOkIKcU6MhEBJTARBuyG0MxCRBHLBHWOShN+cUAVemgV5CYxDKkXyZAkYJONR8oBWpYEIJSKFhIS4CEV25zhRgpFGTAuLISydRfgVqqnyc0U9gGHJbIhJD50a2EMJOgXcMiEB1eXJXyttVD5wiaCJTFSgiAN5oul4vFfM9xdLagQFYm12Fwrrly7oLRXRgcPOCCNkDB2Bif1ehv1RE6bpydq/joLBdUBWBmwBrJM26lE4vZUGWYLcq0xV1Am2LuI861NNjBwrlUPu3e3ZBzwOaOaFvRAFAzY0ToF4daqzMjlX56SDfjMK+Qh5A/uhENQ69Cl9QUZ8IAgOAFfg7p6OpOF2eMw0tqri1ct0fo45GBW20Xhuv1SbqlSHXq9Yqa3qKyMpkxZt2A2hhVT+oB9D4+HUiJE37VmVdhh/+CAHj+NcgtiZL07jk2uLMPRNoYULgeWahmtTk23S0ELw45ghRgA5ITQbN7g2PJlOUK3O1EMoCtq1w0Cz4PKEPSJBMHNnFc02HB2AtkqSK0Ro8Nx3EEyATp1MAVTBNYAt601NlWicQTFkJBUlFc6GHwofrp7S0mM/BDbkFfoGRoBX1I7QDupNqcnRpuAkcMksFoYf1Bz7wUW8ghcmGX3RvTkXJt7moxUkSfAgoS7cABzTUEhh6FhAIIQFAvIXwMeeHocvVgTuCR0xY12Dj4RcIZRkm+hsADIhpy6oIKW4ahInJaWRZ5EUOnGlCHC8IgITlel0eCESwFtW3pqerLjKAzMA87MoXcIb1SvUNAM1nmgZsK5QRemEh5wx0deFmybGhfprwwQ/fYIGENdY0EFIOZEn82AZEW1SxAAHuoTJqfjjupXzRYWJUtSSQthIWPATyUtyHdevHOoxllG2lo4+DG8cczuW5May9tCyGLYTY0NJqGKN5pwNvMvDHfW/Ec4ehYdWDsbo/YAXH9+WmovTJiepY3aX9WK9P1d1pmJC+V/VhP8NupTLIOQGOT9L2lB5mWwRJBKqdIAwz/XIRPVSFnxUwYy4VpWh2MkLATsLnokkhxtzkFHHIb7+hrhp+i0poXs4gtXI1u3iu6XkFWLOIdYY+AJnjo6yIFlgEuPKr0xXP8yiTnMHg5htAD7WcVMPAi25WKuTr8h5kJa8YiuFmHxYbDWcqH7Av5KuCRD0RZV7KHJaad8fozblreVqF++yGYrLRGIvRaWmOAa2QIgIDrZicrgFc0NwwqSoysYWECIU0IXGTcgQfdieNi7OQhGMYCABQgR+xUHKCIkBk3CjqLRaQK3jiDJ0NSQMMgT71MPBgusac4aq63vh0uVyr41besVEyBLABVDJrxgeipgUUZTeGecoXDeq9xSIMLifVevO5ZYW8LRpf1rdnCBnhug03iqGfyjNWBvD4FkOtJ2+VUHcSi1UpFcSLFmKJEx3hh8YryOqLj1+Tw2AAizY1gkSHA9UxWDB7bG0qjCbRprFej0M+LhUdGTYgjFC0uR1Fbz2mq6Dr//nU2N0T9XHPm6q51UodquVUrT5Zg8OdlrdR14BckBJ5SYafwK6mBo06lYqVNlelWgz9ojrsr4yWSIGWNGDN0isPYAkqasV1iBdPlLQEViCEkF/W8iGSEMw6lxiRqLmIFMICtAStNHRVBIThI5LPDc9gC/UKeAWJhQPiC/7oveh+CiGongiQoX+WHEdFVCYh+zttwBQOlR1cKLSijhOGBb70hMoRPIu5HBoE3QzWELSjkm2BD5QjcEZigCHkCmckyXe4yHoiHDAhUQrAG8IgY3yKxyyledNUUAsdDXyQDRDQEme44eMCLute2fXYSwFILA6C8UUsXDRv28iDzndyWci1k8sRBQGgqKUoWr+sH6JT9nykvqKQKxic7MPB7MkCElQFXLCmm43G3KbAcW14Kiha5u+c2FfQfOa4SYwqh3JrRo5Alz4y4Q2HyUlrBi5ZYznU4gBVCVTHFan71hMGHMv++j27y1ABkxSaGocfNCuP2IjiLj163zGlV524YdQL/7+7ntwfxNCvp3w+LpiEaun7U/zykDdZhy7GgzNfnod6g7IMhRTNGpEfMIuwhcygjMgZ270t6210UEFV5cwu5tBBox+U2FAHzJ60UnZ5UFK5UbliztnQ9Fk0A6HWDD2L8j0/NSy2hqADMAk2IOAK3QwjfRhG1WqNEgh9IeKSTtUEEEf0XlhwUDHQMvCHvIpQptADSjm+y4CdkJtj1MN7qhsEGjEMEQW6FQLwXxoSwq0apfnknJ2ZKycYCElzk2AU50wTqaNvAwdxeGCeJDBWwRDMlR2HLCJtcKCQCYEH7gLs4EvVCZgoZimSBGwBngCuDGboSAVhoIJJ7iDFtPsqQG3AJdDKdVHqikxl+XwEyoqBVUQNECaqaFsUbqkQeNFalZX3sLwQaqBUQG3AXkPlDBTyAEFUAvALmUGiZCEZpnCze/AA0k9FyT/c9ADw+E/PP+6sficnr3yDhpgd2SUQmdzyBgA0ecTX/uEH98Pk/djLTtqyor9HD2yT74r7g1PWvv7UdVNBdPUDw1WApMwlqgbFYab6SiP+q3PW/Lfzj/Sj8CPff+jOOmo+cmI2bQV4HYaVMIJRORUEU74/CSDzPL7yEA5BLlQUdC5PaeYyCOHAAIiiSZka7XFwWnTADh2MDo+9hCAO7w3KREW6MYidtbGXEHaF+KawkYhWUeSjewXop1zNEEK7qtTggT6K/mxQ02G3cmE++AG0IMdx2HE1KiAYs+Hm/LdamI6zYUDKkboPwYVqY1oceNkPkSgnGglbfB0KLBYu0YIPOrNtW8geJ8xkYANbOBGGYCTTkzlZJ6EmgPkoUBY0IFtBlHKCSvACSEREkOXs1PhgowkiAOC6czlYf45JsAA24S7+kcOunOPTGkt9vinHGCwVHNPK2ea+chUKDriVnFygpZN1v5R3+kslPhXQ9dXL+oGnXILBPT0xoBqAT9Qh+EPTSgIAnOdD70Buyn6ws+qjhIP5HDS1MkYGlJAmM1+1I43TQvTg4L7MSv76xcf80Zkbx934/9zx9JiHTGZ3W1q5gfRyp9/S/njL+vW9uaF6/K+3PzGV6L+5vv/CowYng/B/fveeLz7hQm8UecBwgHp2nDRcli99/eKjN6/qHa/6H/jRz7+xJ6yhwtQAIstNLGqB1AZROag9XEBphRGLc860WJ+WBVMdNQUZwJkrbk0zDxufeiffTsNhorFIk80iTjoof+I7h5A8pIsqeoOUMIvmncWiRAplPwiPMkmtzt1LKPAs+WgG53RXtpfQ4D4+Bs3GT06BZIQ8ICeSOqc4UDE02+UWvFQwtovEZefiPAOXg+AeZ0W5vZ93myERV5VLtVzINXF0IBZvNTKcEXNNk2WmptJ0MW9reN4CFow+QSv8yehI5SHgqitgFVEqgamGDog2w5ULPEsSWD0ya66XvQDS6EO8Zd2AA/gQeFIjLRoAqhDMJqRaU/uHqXwxJHpEmMR5y4q12NT5Hr58zsFtsEWWA2oYiERTEe3H3MoW6L5SvhbwKR50N9xHH+HDNaqHKTAkBgChNGnaBQuRzc8HdpzMAaJBD5JeBMDqgkIkCIubCAbgAFDmjHTSC1B16IEDhRyLnaZQzZBDQ4d5ixI7EzXPTZKBYqE7nys6Tl+piALyExt8x7y8p1RL6p7HN0ixIB7kul6vVX2/7Hv9XV37a/5+QJ5jD+Sc4VrdpQ14IMACN2BKn278zW9sesOWI6CZsQcoyeZBhxJtuloIncXCWKBZIYBfi21DG6/5//CThz7zSB3qMgaLvBYf0WVrdjzkaZNB3G0Xr339iWcvL/6PHz949aNRNfVR/UB91qCwo9CgFsQNPAJgAblQRpy78CsYhabn+2gsPjIGhqOui7hFEJO9DvKABU7mvJFdFB/nZjecRR3Ayoi5fv4CFsqqiqukQVGzpLMAi3/Qe6LYDaDQ+1EQcYMvtwfXa9NVOGjxyJvaIP7owzQFgUHcGMNl5VDAIJkwlDBoQ5GB+kOA4KQPd89AQIl/hBWjHnCWHVGQqHq7EloFsIWMYKgWK4+rMalPcfloiD7MMd2ArUf5g3JUtK2uXI4zJjDHpEWBcXXkT+ezSEc3EQWoRETUADomX08o9qAv4WE3lWy7Tq1K6845UCOhYSED9TiCbYtYpp5OeQG6FACrJwcrSqsGIaLDkARidecBWXbFC8c9v7uQg1lHDcIyu/IF9FbcQt/sKUEb04nxUYTk/DhKUVFxNFWvjVVrYAW9bMz1h+pBX85B6SZgektBMsCiXDbbif84oQqAhst197he8yXHrHc4M5bdzoYliUTpz674mxqJr9klU3v1iauP6CnmbcPT0kqcTNajat2DltdXdLoMvtenmhi375r4+gN71lreX7/67LuHqi+7/u4odHz1Fl+VMSaEthMHpQr+gmXykp2cbuYMIzUNh8oXoQp1Qfi26M8JPqIX4IuohfCgWbCFzCs3ebcQEoMwoHzZNdyqukSacWrt2MrV9JgXsEDEHXFkmDUfYOGMpAk31HEZDDLGVRZ0E7AYj8HYg5ptpvwhXjO5YudiyLlva2gFLMgAQh0IsEjIAUI1quLXFrDQKgAl4BQ/ahXwu8ewEuIgrFYrMQwuaF4Y/i0jldVV8tEImITcfQJjrYrubZplz0dKtm3TIgBYgGBtQflirXKnC0QWkBdCfAR3EEhkn69eiKlbwISEoUcLC7ACeET7ASOgtsAnEAiDiddTyBVsC2z5oBDdQ6bPER6SBA0ODGF1AFbR2PBEyHoYYWSHA5Yjco7AgDAgFHQ0wBxSAfCCCTLrpQmCIR+AVihf6GJdtlOSTYsALKAkzoibQ79zrJGqC6VxRVcBhejJ5wDHA8UuZJU3batUzKMrov5C6JJ8dKBDRdVQnVE47brjlWpvIVeL4okgrQbB8kIeyDsd0A5dCLDUv6Xz3W+Ae8uIqeU0WjdR9SiXStrp4q9eSNKcnriGXXCs9b3Om45ddt5Rq1YUnYIyztCFkrQSabUoXZXXURiovhgJVnXlolj/0+/s+OLTnq/6EzKG4DjYhcmZPsynuOUSWjEcaFYUOG9YfAOsmI1Ut0WlRc3gB/nHr0I0igA4irqNRMhb8i5ZmyF4HwiwRIDFm9To5FngZw1Y0OjpqeiQAAsSqHwYvANY89IB3oel2rgpCigy3PCSiiNcBUHoep7vc90TdBE9CkP5JB8u1epQNADrinNV3BKM+kWd+hGRRXo4exs05IJoGWDuhoxBNBHlCGoXUMPXoCJpveil6K4+0QtqCzKFtinluMQUCIKGhB8cEHHcE+uUi1HBGUoQVDaoctTfKOacDsGfm0CNIR6h/SE9yC31ON5lulC4AGe4i16E/CNLMFgArABEQCcAEaVCFGWuQNWC9l6yLdh6KFE94usAC5ZV8YMCFEDkME2m4eaLAJ2cPF6Aeoee2MNXvaMEZk9XCUkjq17gU9PUUk7Zy7L/euCX6zUAbilfeLpSC1KzoMWWZdVh/AYBX4oA3IzDOpdHSOdAWVhK8OMzPkEONiS7DZtT9TuzkAKsNZcLRBAE/qY0MKKarFodbKnndplpt6X3F52BooWcY1iohtqUG03E6THd1pZlXedvGjh744qBAuAkvX9P7ZXfunciRFwmj+rkzia0h55ggIIUQOHOp05oou2RWeSEH0kCVEHZzhlWyeLjWtyA+gkLEfAEzCJkWQJhMk2JFpF5TgAXH0ywLMQWFld++KvcTXxRJHIoFTFzSekUD8RQgtqUcIkrTQxSZwkKf4mRcchuzYQUThBpIf44mlYwOLjWQnMKmqW0QgOwVFYzIJulYYl/GoiJ2vRDSCSkioYcw41cNAFL8EvCMRv0kvsqsiRFx/N9DgsVkV1CnsXNmkqpRbmeX3c9vuuEc9txDMuwCj2A72ZCYM4P8Vs4XIEFIHL9wHEcP0mqPlCHCwigyKAfAmK4mBO6W5p6ADbhD7ML/hhm0QZRrH3kt09+ydnH/su2u257qgL1CSFBsKG6oeDwAlHQ6wz2MDYq8Q4CAQ4QcfSBik+0wk0cyAyLwbkzpiXNL7E51POJIQIhP26M3sWA0Kp8bqzhII88A7DgSQ0u4op8YityCKGAviBTyGIHE6nBFQnwq2WmAXCEvyy/MhzLAIzCFJ1y0wA6KMpuWt1dJWSgp1hEVBjHIWfVY4/vto9AFbc+5fpdTm468I9YXtxU4tItZAiIVefr91D12jefng4jH/xjfkmL1WAZ2nnLcsD0Hw+5aQLF1Yhwi40obcnFW8g3d1DK+lN0fFRg1tuFg/oFHgDy+KAW0I66Ig7pyUorOWZZ6e4x39LTY/LG1mOW/+axy09Y3vNXNz7yxSenaqgUmOuMSPsf0AgI63bis1cUt48HXhC7ll3AiGIiP2AMozsN5cknMAt6o8OdBlCpOMGFM9pFYRYBS85F0+i30mUOVS3kkKdmsVqIjaC6rYyLbGYhpsmyZWfp+BiTKEnIA5mpW6LOMACEGYVpRFcYgMZVHggtCMIrlaI6VHp9ZvKmDTmw+B+P+KMx16ygTtsBi+MDzq2ApZ4xQIpCsR6UJ34EsDIrR/kjQQVYKCd8lBf58iz+Knqzan7dAAue8I6TiAutXC8ENsGwgk8UBG69XoOsclEhYiIYaha9HVLrRdCd+SVnVq6hw1ZC2wg3ruqGngKbC3y5nhPBuK6dk1NIDx5+Gn71va84deOya2956CcPj5q4a+q2IIho5UiIUxtQR5BTMIF8Iy0YWtTyiH3AMQMYRt5SHEhMBC0EygVLhUzyFnoCeOEu9B2uiU+hXvHjWbgFqBMs4xINJIEwyCs6E/ijrxAx0aH56kG+0wbKnSSUIj+AOQAVYBrSyTS4zRvwJSw0/ekpf9KNNdPWTGpejmP2lkpAAxTNDYJC3nFrLkxC0Vaj4UrVD+O+Yu7Pzlt95lGr0KW7bDNvGWNBDNN3MkhfddUPhrlNCFhmaVRk+SXHz73kqBNXdr/mi3ePU9fhzh50CgwNAKEQHZCbONNLNvTePVF7okblIOELYEyUjWsXBAnZEwnQQOHETmxXNxwtRLFf0Ou854KjL//+Q/VAC4knVq8Z/cExA7959MrLv//YcIhkYtQsWsjRiYm+lltfiL/w8pM+dOtjd0+iG9olzQ8Nx6NGi1wgUQoY2hG4hXbhV3egRSGcYBbcwDAqWWge2+61jNUFbV0JwWjRszpVy4qoqktKBpsXfrwkJIvokuChHIJVMBbkglE4rmUwQkLb4h5YMLiKApL7qMumBxwN+CIThm9EGDS1N6zPQ/f/wAPek2kJYA/fgwKWROXAfFDAAh9++A306wNYf/+9WnbBcjUKNoeaRUYXDUK/UoN2ha5N493A0Au8qlXDSD4lT5kjROA2RACCV4E5l6ZOzpmqedBHfG6m4QryrpyTdxxgCjoKdBA0BjAGjlIuhzOEB0DmW/FG6B6ONTzt76/4GmeFzIFSHtkRYw4jrIHezJYzNBhiXCNqm/WAr13GAeEI4oSz5tDmTBOiAwmHWUedjrM8UAJTqnJJAusP9ocHYxDAhO5hGn2ODWOsW979wJWiXEvBZaURrE5ZFYFCQUqQSm8OGMKVFiksREPjY01YjpYFtKEiJs8TUS0FyyhaFgoFu69km0XbRgWEsTbQ01UO/JV9Peg85JMmPYUCZHu6XAH6Vus11MzQdBmsNvY4ru/m4vBNZ2562eYj3/rln5VrYT1IH4ptYCcqxUjiappEugHD9vMvOfKM1V3nffGeahDZBteLGKaN8qP4Mb+Lo8GS++EfnXnljfd9ay+tWqAMdN04Nbp039PMMA0TTjHRcENthZxkMQ2oy5p5To/2gd846q3fe8SPoZfB5kmtIKwZ1vqc7YUxNDpRePP4ibTAsp0gdAum3mvp5cSqJ25XWvQJ5ChtxIc1nJIE8hB6UPPoYvzFP/KsGwWZz6ICZpmoAVQ0WhjjWYGWI8cSFQ9ElW6GZtzgp4YRNdWAbi9XICrjGBBkNkCDZQCdXJTKDDsAgZRk6RQKJlqiMp/ix1sI1rgBPOJAqtCjL9F6ncg10rKfq6BaOAQeXMPir6R0UMCCXLG24GoCFgg/cEqh6Mh8JbXFAdbh8z6shQGrUV7UWgKoKtfqXKXA6oB+Fcs3SEP8c8YRks3nhxzVIH81j+YXNRfu7OOOOfRknx8xtUqFnJKhgI8EUbGc7eLEKqUPEAYosZw0N1kPx+vhGEZzXYc5AEnlk7ZGW4AtsgT5zsmOQsQMo6jswlrhvDsQCoZGHKFDwx6M5bUKaY4yzhckIP/gAOsSnDGMQxq4/N1kB4UGNx2FOYdwU4kjz9DQD7n1xjICQ/OMtJ7EsPX8NIGhApyCIzT4jT+YjUAuAFPe5GoJEKdm+Oo+Knol23IjZENzTauvVBqvu5DuCETLiMvaXD8s5vkNMdRDzgY88es7UO6ga0z7fiUMRtLCSKiftap00qruz9/2xKNerhprfZb/wXPWv/mMNRduGjCiYH/Z1XT7pUetWNNl/8u9Q7FhHOuEl5+58bIt616+qdupV5+uBH0F5z1bVp2/vq/omMcP5LtSf6Tu/9fN61Zq9cvOPur8tb0Pjbh6GJ63zPnDzau3HtF7pJWavvuKY1c+NTzeVShceETv7qHpN52+7s3HrTixx35s2qtH2mSawvw+qUv/w1PWvPbogRN7tanxyctOGfzZUL3XjH//5LV7RutxaBn59PdXWX946opXbOhbo8U7q4FLy4/PN4oyRwnU9EUt5byMEjHUD8SDFhD7PRQV6mRoRqIVeiaaXbotHcqFIM2+qoRXJEzUJRUGzRFDTYbdCszlcAlOUAqpBOGggkN9GcJAlGlEUoocwvBQPq1uHlyGDKJ7zEwqsVmLrHFD64r57ENykeWLF5IpnpUe107oG62eEjHzUWf0NrBhSjTt24neLdRgdNi/D2shoqiwO7cQRw6+iKHmunwSCHQCwhMuYnhSReIQIqMHTAiIHZCCcwNScVSXOIHFqas4QscvQUPhlBLnv9AMdFENoRVACUVihl6JwjoGYK5XAFede2Uw2Ir5BhOJbDmDw6deXCiAMTtOgZpQi2iCwbqMU+hcELsQaEILEcgB3QrdAA6ekWdoUghqGRocfNd6SvMJ4yyGY4zqOKAQsWjIY6JxDUSs8fNVSBz6hnwvlK9l4QjOoTtEYVhgJKJDr2R/E0lyoEEkOnLoxQlKATAqadrw1HTV9WqBD9aWqkQvAowiIeA/NwWkSSGfh85fcHi/O5fPaU7i+8v5tXIHBqqf5nOut75Hv/6Pz7v0zI3I2AkDhX94/ZbLT1/NR1gAQDSHHm90tP/z+y/84zM3FtJoTV/hH3737DefsibW40enK3XN2F9xd06WR724z7Lef/b6t55/zO59I5P1Kqy5t5y64q9ffqJRrd62e/S0laVPXnTC644ezJl5Uw+O7s7/z5cdn/r+957as6HL/Npvn3ZUV15Po1euKn7uVaf0mMkjO0e6LPMfX3Xim05cnUuTvGG89qiBrry5wgz+++mDf3T6usf2TN69e+x1Ry/7xAvXr4aCjOJH/FQS0BloDXNPSSAazku48RDgImNinAaBCd2VHrCYs2YFOKEhCV2UNXZhYJqgD81ONA8HV/IUTCNugRgPTQUH2pfAJ/5QuiGOgWxZ50Z8AQ4wVGiIBHBGm8Is4Fl81D8IieAPaYE1bnZBR2UEvZRqAQSLwSmakhJ5NiMqYiZJ7EFwsVByX/mC4NN6IHvN+MCshosXEkniNUMsmg5LwJqX0HeDMPQoVZArqA4RW1ieC0aw7ETZQhgKi6ZxYt4P0AYwANHncQCtUJUYQgtO9oZ1VDjEFJVKQ5JtRMKPz++/CySJogSxNBGLM/EGzAGkjT4PAaSxCdNGngZCRhDMDTgJDisviOKize9x4UBmmA0xNBBeDcw4YPCoRDHG1lAktRMo1TDUo5WhJVUDZgMdAlygEjI7IhbkBnDVtBzneshQzrJgAuIOKzUAxPJLZjgzpJQahXVD6EpcUg/TFbkFB1igVc+fqNZqsjEY2AitEPodExVDknNNulEq5MEa+IuLIOJLTZkPPQ5M/dKTVq7IGW/53z96yzcf+KP/d9e2HY//4TlHrXdigBzyYmvaB845Yk3RedfX7/0vN/z8vdf+9EcPPv0n5x6d1N3vPDQ96cU/2FP/v0/6d0xC84lcy37/tvs/+XP3U3dPVJL01Ses+6ufPPqR+ye+/njwpz8bvnvXlEn9BkXTU9v5h9t2fnzH9L89WX/nT/fd9NT4f928YqPR+54XHv0v2x/779tH/2lX/VN3D1/74H7YWaEO5TR0qEboG1f2nbN+4K3f/vn/92Ttn3elf/zjp09e3r2538hjLMAgyPfKJkAKM0l7oWMmaT90VWqp0K245wkWXBhjeITJj7ACY9I+qH85MhFqEJu7hZA+qw0Ef9SzxKMuD15oI14mfNM/GgIi0VvMQy4ReHYHBg/FpukQaJDYyAylQPJC2RNSK0lm5W3p0pIGrJkmbiL0HEIQ1jqBI67VXbX1CxBEtRwNFAlKyc5BtLpj2wFcfM1TCG0IDY+4fEaPloQeRZ0jwwuHaz4pbcKeBLxActRooDrJhmRf3i2Tszk5BX0H3HAXnggA6xL9VjYh8isP8AH2VYMANhSiwLBTrJAyRFOVDSnhEg6ckRznsGBmysNEEDKGOgAooG8AEFQ2cECVRAYUN8QCxPAnQ6LG9CdDJsgeWKAPwUfEHyhGjCNWadqk58NuBWYhrzCBEIVPG7R02qM2Doyuh9z0XEEN853OGorDRxA0WLgCo6+Yr3huf4EGI6qbLE3b1pMXrO3rLuav+i8vuf2dF37rHS/ZuvnYHltfxkWZqGoojPrJR63s7rL/8fWn3/z23/qPy7aed9K6wV6rr5CvmWaowVSJevx6AWpoqk1Ouk9Px0Ea+ml1ecGqBeHPxqGvutAeozj81s5p10ALOV2xvnvKvXG4GqS1CNpeqP14V/m4ZSWn4PVY2u2jvk+Nu16O0y89Nl6P42IaazGNayONju029pXDp2mKaUY4PRFqNz29/+QVvU7c+Fo79dXUjcNaFHbbRj2CnZ10mdCvU8cAygDUeGR/hC3kHC3CRkFFyaHah8SqF0LDqEOagoSAbESNC0S41QCxYg6x066LlgWpHoFgFE9mLuMJ7sqheCM9jHsYuNRZjdaqz8sZMI2oMvo2CPHBlGKvnGAJmUGHQpZkXhhhVC6ZxYa7SbhUPlEzT6BGruYn3Dzg/VZa0oC1eEKLqtUMOKN2aLxwfQP6H7Qr7raxuGZT97wAMAVYgJoN5EJESAmQDn3ZFpUHKEYfhKANxdbXNe7gcfjGAgoc3E3xQoeH7Ct8AWpgxKvzeb8Mr0naLQ8ZK66P9qsHQcUPSvxUl+CRes+6oBWSBjap9gKmkJfGd7rDDSDw5EtZauEVhBQAhOhwVPgQlCYvNDvwZ0YxLIuqiGIiOtqVDxDE6EN+vDAqysv2eCDn2eDMdJFvsEI3QCqwcThpxkWYXJIGJ/CRb1gXkEIZcaArAoJhFQKUEd22bMCfoXNlGXgDu1F1CLw6ZwQofmhMlqv/8JOHPvGjn3/2xns//t17/vK7Dz9RR0dhmVnYIBqqRP/4k4c/86P7//GH937y2/e994YdEyHfsGWl2rRhTAEXDCuX2IGuuahyPrQrOGHCNQSwgdOCZ6L9kn5LzyfxhJlWzLgrD5UxhcmjxTCgk0FoZwAlzfAN3TFyGmznNK+b6TKTz/JgRqOYqA5UDfCry7b6zNRN9UAzAi028zmAYoiqSmW2CCVN06JpDth2v+PgcDS9gJbSdE5HChTJilyoZInsASNwKU2LhZURMevQB6ScZYMJooEDGitEbXuB7/t9+Vweg6NpQnYp6ESi2apaKwnwQcyikA+6IcDMEAge6B3ioqzCEMkiCCGDYAlvzqzwtmCPjHCioc2fHnxxV42RTUImVbUciJDeIupE0eEBWAsVmS2GE/AnTjwo60EIRMEQD6mCxsXpSgqL1DTfeIVBDzf5zIVPd7jBGK3NmgZOofmg+HCNI3uvPFaTHotGRkJoVpwRHvIGAQIQAHEQFd0bQJCzOCeNXl0PQ6pQEF/HQY6ngVYCagAdJIE7fAkE0ApyAF4K+9hVKBxAIvb8NM3LWlXqa5wmB7RyHzWAA4DDNQ0m38nFPURU+gxOh3OLNL89wRX8hlYE9sjsGyFBh6IkGiRUP5mKg2gg28BfjNsoVM4ANvGjD6hD5AGwiOrYUy7DuoGjHnF+jqtPZe4Deal7HqoLHGouGVfrHuQZNYLqdAwLhhUuuFscZapXcnbu5idGoWYut7R791YeG64u6+m+f6hclS9yUQXWjWvv2VmyjGWl3G37pu8Zrq1cseyeEa8Wo7zcBrTeDHpNHZnM6y4UhALxFPpP/FTICvm9Ywf77Nwyw1tlm79/yprIwMgUOUl+dcl580kwNNOSHa3MG68+be3NuycrdX1sovy7R/etNxMgzjIr/G9nHWkZqY/SICJJf3DSX1OwXrTKLhph0TIu6El/Y/2y+0enfDY7TGANzbqsmEf5qG7rWm8uN5DPodJsnbI2kHNWFAq85FIvLidDdWRwhZ6LyoE0sV8zLXXQi7JJ7QV1LIfcBUO+aZbWIJQ0jDBBmhQLACubqin/CAQ4+G7ZBsEliEjFCemBLRIAAZUg+/x0AN/GAcMW+nKI8cmXLxtBEBmFDFTeOCZAn4JMw2bn/Eg21cYSUTSZEDlDViU8iUmrvigHyo8fmftlkRBFmMtdhm0nlkiCLIIOm+8SoqDSFjPUuGRjYzCrVmU1gywRgGCwt3LJe0BkgJYBsAI6cRUoVCp2TgoM6o9nQ17DwodxqFuoPOycHPs5G8VY3CgImKLmpZQgzlgzaU5dAbPQiPCENgRUonmIsVFLZVEop6Lgj1QgxBSdBMjC6UpOqsleHIAOoIRlEfASU45ohewBrcAWB4JBphAddyE0au0YQjBLDEDbgWJh6HlZGST5l1IDRyWrKCXGU/5ISeBny1CF6NC/WDZ2QkolonhMk6jNCkFcRtGLssgD2URaCFx1XVi7yCCgDVkgSCIzkWelyUmrejYs6/r2g/uerKdjZXdNT+EVp27YetKaV5+yZuNAYd9UdcdY/cUb+3vz9pcfHHpivLK+P/fyE9ZecvK6i09ds6G/8PS+8YcmfV83l2n+K07ecEp/fmVXafeEe+4J6758354A1UhNM5marv32GRsuWGmfPNj7+6esq1dqqeVc99hoZFvnrcoPFO0Xbeo/pz//h6evH3WjT9+xazSK7x+uXXT8ypdt6j9poPB7J6zyIq9o6//28PAqzbzohJXfe3zsoWpSr1b/6Kyjz+hxXrS69IYT137nsYkb9ntuDOyz+3JON885qs8OX5DGKT+pASUDvcV8nio6dLEU+lFDYlmTbFyE4HjA3s+qF/mjBEKAhaTFOG7waRBak3iX5hyOdEr+bC5jZj2DG6WBs/LiJi/+IUUcBtRTcbM5hS+X71HRk3blKhmT85sCeQgHf2lmMCMvZoJfXeLeKvroGvdkqSR4UvnnUIpSA1XRKeCvegQOSD4kE1IaCDgxCvwZQ65IaEARvhlicfCzmKeEh9NeQqlPuZwpPOoXanNYr3vjE1MuP8PHbgb9iosUw8Bz+bktdEKgD6rRceyJcg0thGqVLfj89l/gp7UolLcvUHtCIpA5qELAEeg6UK0gmDnZnMEmB1voR0AEriKwkBP0czQtRAFKE8xAFbIc8hN5OXnbOpGTSMQ1VigEBIFfapb3NOTR50W3UrIiOMVXlyBdBMbohzPQCkWAPgh30eZbZeDv6DJvJSo69zQDejSAI61LQCFlEQ6ppaym8KMqDSnJJkRE4kNGFBa6pgWjhgodugqn+OQpPi6LMmUG7akn5xQdmLiQQ66bzzsWV4Rwqo7viTdSLrg3YfD6bhRF3Vbab6e3j3ljRh71s97Sjux1zlrfPeWFP9o5vdMjSh7Tra2w0rsmEig4Rcc8pz93xtqeySC5/amRJ1y9otnoR91WdNbyrpU9pbv3Te310lP67J9NojVRnaaDPmnqq5z0N9b2Lcvbt+0e3+1p6wvFp8oVtPFKxxhPovNXGKt6Bh4eqdwxEZRR4YYOk7jH0s9f2b2ht/Dzkcpd08lp3drPyunqfPIfF53y5h8+9uRkuc9y+vLJBRsHu+P0punpR8qoMAcK2JpSkQLAuUUqwN15Bz0XiIG+VvECNBwqv7ergHRQPwQtrqJj54dwyPsecOL6eCjxMtZIp0eTcE6dZhkABZWronD+FCp8CGOQD6YxqGKoQGxEIlgojQyDnDQluLG9BZ1k9OUPBjSKHNRssftcfmqAC6PgLwogJQqtAObwh/qPyxybl4MRkgAEY1DnICRsubaIVgqXjCEJhU3EVACbbsJcAALCB4T6UWcErisARgR4qp5LB3/RgnIpbpyVQ9OePwtHm4VSmKUAS9WD2GLBdLk6PV2h4Ya25HsFUL9pqIxEeTUwIsAYg8xViNac0qJB5KBDauVaAJmy+PCLujEUJASocZsOhMFAa+ZzOShN0GvQiujSyIMLrYTaB9ueMkMtD41kQL1ClvhRCZ2zOQxMuEwh8cizyjz0GS8MwRnoAw8104S2xxkiwjNhgpCK3o9sIw6Aw5O3yuAuYAs+OAGn6o2lDyQiHXJL64UCKPgIHwysTYGAJ01h7jaG+ga5SjUuceRa7SKlU+MCNlQgs0mExX3qC7rWD9unWEQZAVuQRQAW9DJoWPunKrBSu2wjb1tdTi6OEowYu123jCGBnxuLbS0dsCwILl/KbACGtELq182CrGpAVaDkUSHJuSYXjaIKkVUKNcqAPxhWadCN8LoTmwW+ckOVhAMEcgWhj+00yms6ajNGB09L7LzolURzqIuoBjs1uOzLSeNCYlQs2OmBzDzDaPa1tMswE0dP13RZX3zF8Zd95+mHXd/QYMXn81qwvASEDdzUzNlan8P5KS5DocqbDhSQJtrX2l+rrejqQm4A3NzrbluABlQeLDccyCsyTHhjUVDPCrZg00mjigBzc76cYVyLBxsEVqa8PRHWOr8fDsFBbSMmfHyZ0oIYsH5k8ZeAFjGLT6AhGKwabgXDhQ4DMOS3NtSDoJqIk5ckJcOMtCTAUGGZRRNypE8Hoe1YBfxLZsWIIx6iBomhTI7CQJYQdVHNcIWhEUM6dMy8PL8mjLJYRDScXZYejck2nSGAGLmh7eDb0AkbtBjAaoj7YUgoOOqN1QTsEY0GfQ9DgzyIY9UAYSgEUn2i08gzabQ3jCaowbJw2YMxiGEH/ZirN/moHsHQbYU/HzPmLIhOCvsffKDnQ4ECd6pRAjScyxAVSd1FyKq8XwV5gBv+ahIKuEYgYPvxXVrIEAIjXQxuSKiJKMi/jKi8ZN+Q3FO2BeqgPYkxyGv8gwtyQrQUtQmFJn8iEZV54BQkDrVBoWkQiqykDWgFllQnhTcqZ9oPpmFQy6DIKIxFMYUPMopsIDvollXPI7py3ttGnWAolv3S7A9+4tLSSKIVALhUW+7YYB5qxmicYrBNC6W8pTtGUjfyXXFgAX4MvSAYVLPqNgAFXZI7AiDLKDIqinPOqNSy3hPpOVYe6wD3bZxtLTLTwERP1pyqCUBEjC5oFF0stV1Kk2IaJKgv07V0KH5hoJtlC/Xj0npOrRzGE61Lt4K1BfO9pw/++YmDk248Ekw5cQTM7Er0emzu892+fG55Pl0NDRDBOSClPTl7RamAcajicf3M8gJgNLF1szuXQxiOTLE24fpDGAPDCI1OYWMFA0hZJlYjdSMQGxkuVF3FrQ1PT03Uq5N1fpqMHyir1muuh+xC1GgZIHGgAJoekdgQjA0mGFPVFxj56UkMANLOSA5uxMUPDEF5RT3kMdkPzn4wzodCqBo+C0acchiN+fyUJJoYYuNH/JoksgR8BCuIAhqAnUkpcviBRDARnnFAtlgkJY6N8EgM0Cl5IQlwqvtNEumaCXJotKQB68CFkkJTAPjRgDRGzaK2MbQrLcNDS7GXaWjykLv5YGTR5Eb1My71YQo6lVqZgZIHYVSC0GfRAWkaspVQ3YjLjKAV6/zGVACH74eAsRJQKY5gfzpccGAiLcgplG8kAv1hKvS9NPbRrNxjjFbU+el1SZoCIE/i0MAQAsINpZovDUB4WGFIAn3ZQvdiKuxqGNOJPiw1EkjzQAM9yfP5O/Uh5A8CB4wDT3QS4g66F3QrFJZ5p9YCnYOyLg+e2G9AGP9lKQY8OXAiClGPsRSW4Q5f4UBLBvXpo4cBcQrcaRPtn5pCj0XgvZPThm0DeeNQj/wACUL9BCtga17mnlG3tTgNotCD+UNdIKloJsPpaR1aAwdb2zf0GupSt6BzQQMlNqG47CbsBcw/SoFysOm4vQQqcaybhB00TaKBW4ixP9ErgqZV3aghLu/wlYchrDCpNwA20kcUH+y5TdtCX4bHuKb95U93umk+MjRbc8o6H1LmNGPC9wtWjlsCUx3YlDfsMtRz1mtUgPTASBOlN8DApHO/RJ67HfQVhdyargKyxtFI1DnkA9WD7HDwQjWh0ZF4xMdEGMdcPr7glCtQH5JTDkL5ro9XrrsoPSqIN7goFSwIcGg+IBRwCnoZHF4A25xqEOUCtRanFpo1jnQgHJAInrp8Y02WJXbxE7yGxS1i1vJ8flkujyxWRQlH/QIfc5bhpxHGM2YXJn+KJsM9yhDnH1j/YINGpKzYGDkwEsGGZeJInQTJRkQclE2+WgNZE/YiuahLCSU+MfQ8cfDMQWcxdBhrWKomUbcYFFBDXIZMrYdQgzvshMQdrhiCAgUUgzJFBANhCGKQFLiDnokI6JkIpjoE2EJxkBonkMFL3UXFAgjUWgeAI6IjKHo73MAI6TpCfAZnenwtpjxs4cpkmaWS2XrACmIRFskNzc4OxtzKo0AUQz1gQhSexVPuM4BSi3CJjEFNo4YGt9KtaJMSZ+GJLCETamILMYlZElKUezWywYeZgGUkoz0RuhGG2QORDzEd7PlaCBYal5axqq9bjJQE6tVwpVL20V2SfeUKSsftmfJYAPVZ4aoudmfFDYS2QZJSLKafER3MirrK8tCk7E6752xSHBvEsILO+JcGagRoSRgnNJ9gx3Ckffqeob+5Y+jBCZfbkkyzZFslB+atg9goGhUZeeUhLqFLdufgD/SADotSonHJFnWErq4KW3CcrlweaaiWgiBBcsAEAoCBE8ERgfKXAHTcqlefqlURnY9uDANAD4xzRE5cohKsOeJj1fc8vmckBIqNVqp7pspcDSdSXXIcpIq2qEKUaWjQhkPB+OyJ+xA5SwBuyArGIIw9aFYMP4DULu6y4EwrbFgUcCII5EvdyCbHP+QEwsZyIb9ZNc4QRi8or6xFVZ8iqJAbJToUGFlPLFctxJKzRuSIKXKUxgaWzUllIZoRqSVIKPVCBVH+6JtqzBHdiq+FgScV6QAjCmeyQ27gpyfkhniGxgNTdnI2pJIfqiQigrAL4Qd/VbnEC2GoniHCC8mhJdCLIYJMXow43EJCOJRkQNVCeLS86HTQtOQ7YAJtCEB0kMAUXuk7IEgZ8gA30JYzZSiUICv+YVaQrZhmTE7MXsSErIAJfBDPo5gh27I0VCSGy03VqAnCWeW2WZuqgAgrQsm7CllUADkwnjOvqVYwTdQh6gU2z2B3ETho863nBswk3FeCC0Efq9XR22UWSsubliPWazfX00oIVhIf7dHNhOQseWnI/MKEAIjGmK2HIsWiQa13QCqxLG47obysEqJPncu70IFQzVzcW4uiXq6xsvOm2SMvjfG5DoDShQgDxWLRcQZKBaA2Kls1DTFaNmZBbRFsigEl4AZ5I1ZRG+HUoRIbyiCGvZBf8wXQoLooEiJIPQ4BEW3Xx3eT8a2wFZfvHam4rucHZc8brlXKgR+nUSnH5GGhg6FMnPNzbdDIpj0gGdQu2OrhVL0O/IIkovDIAyof+nAAuz5OJsEtjMbDoIZWlspBrlDGKT/YU3c9anMJX3uLAZL6ofQGGb8RUhHaE72ME7gY9aBHSSMjjLqLnxnAag5a8IU8JahpWDoNgcx4yrkR/cDUYHcYEioIRBgStUX50ETIaoSeaFFUKsw9iAhqNevkDQf+2S6UVWKTwjvwQ0ho+PBEvStJRXCl9UA+IChskgZsoUGhiYAXQlKM5JkL2hGtDn0cF8gUsgSCPw6kAf6MK5zhjSELbQ/YoamG8U1WtELCZCJMpI23OOnLbDOzmeYFqgMbZRINXHFGSFyqV9TzNsYxpCKxWCdSap6JVsQpCKVMi0oYFQWES+mKOckVUAnnnkKuyFeUmlA30F3ByIEdF0XIFQKXg2DchYVHpaPo2F22jb6BakG3R1JNYoGfOaEUVFrpeDaEgoEB/nUf9iLqUotsGH3irwOgoSpC4xgo5AfyeXTj3nyuSxYXTNbqZVlojmrAGRaxY0JMsoagycYna+y9qHywQxgKj9I+OIDBjyED6DXy6VbocQGsQRRJxqGSbS8vlfhWxSSpi73gheGkywchFYYPYWJDPyryWQQtCTAfrtV2VypTvl8JginPm6x7Y/XatMfv/YDzvmpl2K0Pe/4kp7FkwUocT0E1rruIwufBIupSFWx0DvteMO55AUKKwiXyyEZDMGhw4mIRmgS5UeqVOoNwHzUAW0auMmIkSBcEO4h4Rm4UNVPHuel5QMqqe2nS3CJIb6UQUJlEi0EQ0JnoYL1SPlB8WFuyaw8tgp4J6YHYocVQLYAnBMPAgBryQzQAoItLEOHJRZisNmVeU8JYNWDFBMGEniKCbGMEy3PZemKaFDVlJyIkv3NAlCTEKEzEDckuc45LeIEJ7uKCfLiEQudHK8SYMjVujkEPx32EZGY4NvLIi5qNHCIiUiRr6W0UFGHNbCqHqgf+SFGUKPAOA/FMvjJlIJfMpvJRd+kFXGDmqLVBg0jTwVJhQC0yIjOM6jr6sGVaGIBhUPTCMOG3LWjFIN/o3I6tY3SehLkRxTmuJBUxA3tkB3lHklI5IE4bcpTngXwrT1IzM6CZjCG+cMkoi5eRusPAjQC8JW60uKozYSUNjpbIa9whbmgoIQqGMLpeDWMPQ4im76vVqmHYk+d+BVQfNHbDMqZhOvkBCu5YVimXY/qSBrAALFUtQx7hCQfULgSDsLE5ZOTDL85+EEIhwiAKVoAGREQUxMWtaRimyiiD0UArkvti4Q5i+dqIoCHGNliXgCeAlMvhFj0ghRGH3PpxiLGRs5k4ZAbK4yeyOSuKDKgkkGAChdEPZDCjpLLpIbaoSSV5yAHttRiIjOCcDEkiWdgoY550NZQuBPKKpEkHodzDEy0Jyx+HTK+0VDgZZkHoE4SELd7AIfzkzmJoiQOWIlXqFmIhqVpzJoJNwNtSPTijejlRCLRCk6N/4CYcABF0FUgPdRNhBx+0KxSZrL9IY3LQQaWYfP8nhAO1I4oIAyAIIhKaZAELrpXGAw/8cM0UM0SoQrYQBQ6kgpRU9igxosAzHckAGfJE1uCJK2hnjZT4tjyIpmLiZCuncIPBWC8aZ1ikXAxAgkjBWhQ+lB9uWwGesBOqlFhBysHewV9xsNRyj9EoVQgDQwGJESX1PL/z7Czr4jRLDEFnYJjeOvDaMSyUFhUCIwK9ga8qiGB387tq/aVCl2OiqwDdYYPkMBigRpB7zuy2iZzKCH9wqOyBGr8ZZflHt2+/1XQr/9a7TTcqDTogWhClk2onN5SCPhzz4AFDjIOFAA3qE5oF7LIe+WIuRjhkGDojNx4h49SnCD0YXdCUEALUCBhi8ANMIDq4iZQRlsGduQDiM/9sdPzDRgMBqjh5xEfbyrLjBCVUGIVWiILAAgSUb3DF4FCw+VUkqUPCWSUMKmFUAas4wdmPk6rYs77oQWh7QBXLJuGl7AqYEi2KOIsEH2QRN5Wc4ICgK30cdmLMpzdBEtej0KVxwmaFPCCjKjDnC2SwZCbJhSfWqKAVcY7CpTBODhoazIyGtsjZPCMnKjkyYK1xmFwELSrQr4ykNkCoChS+eYgfCdUGqWKJJSAKAzQKwgBNTkliBwaaq05Nd2afQGWF8iWSgTOqXvUIxVCciEpzDDF5VwJCqvALT0gqVzDQn+tiEADmAJJjH6dpwOd0lF25JE/JsLorDclLxFVsOeMmr80DfwgEYsIhvZtlwi9uyaILBsOhRARMeEjB2PboSqZJ6CHOCO5IGXCJtOgmPymZpC7C2kL0FAeDSc40rQBDVUtXFnMDJehWBvqOpeOMuiLy5x17oKvEbiiLM1A1tCNkgpkZi+Mu3cAVFBfIODqYvIMQV1xSJCk1qKVdVQZJyEbroXzaCJfKXx0qmBytUZhXCIUUWfnLUoMsgFSFUFaHrANcUUnht9pg7aJ9uU5Fdpgv7yot7yrSBmTlc6hQdYZf1AZEKyK8ZDyQGPRKpK+SRXpMh+tyQzfwq0GIEYAv2pcpMKAh8A6mKMALdQVH3rRgnKrJeDAUPmSHA2ChZKAuE2JuENQDwAr0IKpaQC5kC/b4dBhVoUjFjbknFlbOwAXL1OStuSy15JcHA8gBriLP9SSd4rdmw0nPH3M9mpkEr5DQhohyIAIyg6GaMMk1I1w2QrsdNcDt1jLgo8XlpXIUSHnvPbqQZsMSl6eEyB4SBUk2D0pLHLBYKdBMWDXSQ7MDxcQh9YsrVWAAjImAfFbKnowOQj8ahojC/owKoTGI4Uum6hFGTVqBRLQFUAQspJ45YHJIEVIOpIQz+CgNCwoF3OAOX3BXiAN/lUuJB4bCQTzpkMA4CyKRI/w5dY1ROuHKDFxSzHlPpkUEDQXFWAWILCdgBLUdFhyHyDETQjxcKkQwRTJaSYWHp/QBJCy+QqoOcUtF4fKGtMs213Tle3JWAWavlnL5k8obSevKcxV7VoEGMk/kpahLLmFNdNkWtDNREPBPpYDfDssGDDmUSyVKH3WrkQcQ47VQ5s+g4hBCEB5KBtRZqMmDS09kJBdC1tkQYNVoF4wHsK3oKRWr1G0aWVR8OPZAu+HDEL4SK+4tFLrz/IwQbgoPKkRoIL76UYcWiWGMYwz4UgaRMLo+lXIEYzcGDgBfwBZ1BRHqyeeVm9KYcnmUF8eoKFSaqidwU7oMpBapoPogdiIS3BmKM/UjnJlxIAA/lgFXnbMZYmqLPziw2FAhIRI4EA5nxZ0yQ6cIA2oAodVwIrWB4nERDOA7ckN+1n/C9ye5mMsbla/5u5yd59DLZKQNaa8IG2Qa9YuikBkFT/GUoKgfSCB7oqGFgD+xFhlgUbS0AQsFzARJDAI5BCGUd4Y7+MeBMqM52WMoSAR+BPQhWexXtKdwCflTscgZBwYBg4tIUddwwF8qlalS6sT+YkNwTaAAFpcLGMWcw0kxWWSAWDiDJ5KFSCE6RU1lTlocd4VTS4MgosSiG4KMAkmZ4EJKuESGcQYeMcP8NiKfQLOARAZiE9CK91hk9j1lCTI2mdCH0qDc6rLpUImCUEm8FHczaxKRom0YK3LOmu5SXyHPjUfZRkaUBUEYB4H4LAyGIVysJWQbxeeiDXRsZI2Z0jRZPQ/uuMkf4IKUbBYhJ+KZte6zIMRulE9qVsqIPtNMVNeh6LF7KEI+CT3ZFkt4ILt0Sn/24qiXxedDBqhXUHWoy/j8wq5qC2hh4MuGY8KArQg2HRzwYXOxxpg+ZKyxk4+CB18AIZoVJiFgDsYmoqACYYRSTW287EFqOJ0KgnLAeUDqO1B2PL8e8u0dsP7KoVJPkF2pZFn1UoMOniSVMJ6GbosipbqgH58+F+QbixQ8ES3GzbBJhIE+IiS8FDfuBgEPLuES2Ayj1A981/NcP/J8KJ5cSiG9DMFVBuKILzLkDDJGbuRQ4RGLhQoSN5JgaCGMdiohpqgmuQ5OSxuw2OZsRtalIhEOeLK/8oQjq2eMarpaZCsbMin88u721OCbf70wsPhOBVmTyVka9k3p9zQqHXRwPQnSBHYLXHx5Ad8vDmuc0wEYWiFS6MYYjdEVEQkREVNNSMWp7mu6J2iIYARMZlhyRIFlpkVyqZ40cQdtCFHCKAOeuCXDIPLLEoGLioSuwhlWLs/hQwPEQmAkDQfvM4/kRLfw58FUwZA/vFT+OKuD3o0zcEYdCE+hRyxOvHUb2rFFZ0N3oTfPnSTMqdQl4zE48sxOCFnLW+nyEvobE0YXhxUTodIQiHVE0OrOWYhBzkyTwVQx4W45slPjSv2Il5wWIFZyRk0HJ86RenbFG6oqVJGFCJlZLRGdG+KEMqofreRYRRjpmjYZhPXAh+GCboXy2AbRGaBUCX0Ye2hshd84YLehmPxEHOe8IsAQZQDAFIa0ogK+gB5jIsDKj7i2AMoR35QQxRW++oJDHXIqU2Cc/anDX1ZFVaJwgpsE0nocj/oetJtKCKUmRt64WA+hmV9RFVEInDE2I0VICgePKAohznyNFwc03YAKTDWS8+8IL62goqtKRp0A2XFwbOL4DADmVBdGIT/UfCAX8FEWT8GCiQJac2GQoIpqNd/zuLk1pYoNiwMJMBUefCsP+y+SgyGp4A+sEJcjO4Kit8YEMi/UXCKjZOUgtKQBi2gk9p1IGQ+4xYNeOKH/U/eUm9SWCeckwQUVCfXA8Q1dUtkvAgoMg75IrUrUfl6Lj0oKTQkwAqCg64EtGtYRYwZsceGLQe5YFkSN2MFFXjKAQkbFRpD+jL7CWXbKBDKBnAghjEIZBIeY23zDJ4ddBFGZUOHQD4BNyBgGTKJqYwUWAuMuUhOBk5CSPSak6gFEbnAwIV4qH0UI2wyTJSWjKy75vDId4AJop6uQ484hFB8oKdmQLAsxKkITndFRYSL15fPILbxgy6BQLI50V9ZLmg7mcnSQVPdGllTWGwfvNs5tx3NFM5XP7++zRUg67DzIgzL5G6lBmqiucucW/akOoWNRruBBwwoeKKMarhAAl5xoENWeN0R7AihDWHC7WV0AEWDTtOsGkMQGZy5cgN7EnWH82DjGUcAajjqfD6Z8JX+ccK8pcqWlADjcwqAlC6noRoqsT2aCp6xlodQAdNDzcSa4sGUhG3x9M9ABB0NKeJDkjrFYFmkCRmloOrhUnEEIAH8w512M4CIwylOOwA/Y+mh4YJzoAmxoNSkBbkArJiH84UDeXE/zfTIkH+GvEG0R1JDpJUns8RyVcfDZqnq8yulOtgJ6hnQOMei4dDnhBxTkBmscMdGx/TDkCmNO6XBvMyKyvVQHoadsKpS1BSBWHdGGMsqBQpQa9EDe4132UumNsqZBNB0EgiGQRZGWhgPiCB9kLktGmoSWlTQbAigdCtEJRin3P0ssyrFEYDYgkZBpyDFuFWmRZGhFiUcwghikgs3HORpFFEHIccOhuOHcYJtR5oOzsGLtaXlLX5mzV5VyywpOQSb58c8vE1K/ALusyhiNdUg/qY2kr5DrcriuHj5gRutB9VhO0rO5BvKCWYyu8kY+JDqEKYgZbpxViMy9AB34LqhZZOadgZHbiMuRxF8GnoKaymlykiICLwATMMMRHkXHuAV/NBMqn+KTyQCHJUVAGmg2uAnPibqLCqXKLFylbTkKqgN612jdnYI6kqRIAuzRyXGAM8Kh9hCcr/GQSgFmQbkGGuLIG0ZJjEQlTxQbNeYiGoJTHpgTtiKntJkwD4ESYhb1JvFpVppy4C79BURUABxwgxszrsrQEB4VRjFUPrgkLIrdx1Wwru+6gpUCmgiJYLwlaJVxTpWNyQA0aUWM6S931eBxMFrSgEVVQoqKtlcHpSbDKgITxzP2H9Yy9GG4IQ0yjBGtAs6bEjvY9jKfjbjkK3XHDgawU/M2EAJKZCbPkHEwkfbitXRFOGjQQfWA8IAzIpELmkAMRhVTiR0kh0kgLRURl01ZEYGD7CIk3Mx9I5bIKt0IYOqGK4v9INYwDOGv0JBogHZFM0ueEZslQnqqXCQpAElEARWIhMCBvU8grHlwwgUKhVawjWU5Z3XBGcjbRdssWLptAJENvogT9cOKYlSV4YzEB8Q2SVIAHLyQGRQHh2SVt3M6X4mBADm+l0KsM7ZV+yG1037ghFv8fbaEzAN6gLuWBYxRrUmSpofiw4TUTEojcTjLYciZSstyZEcXmKjWQVsUHb6jEG7VHKh2lApquVhgEVCeajW7IVs1Z3GhPBoKAgaY4+p0TZsOwgk/8BJ++QIJYkBCNjy+CZ7DKoApR3UW9jXRilNEjRaVGuQEBWoYCbGacGKHFxUGEICwKjQdhEC61dwQglFsJM9kyZzTk8jSQBOEZxupS/FRCZOPMAQpB9k2uNETQBaJxSdoBZFT2hx0KPmmXCNvjbg4K9YqFbiZdEOkDkZLGrDQjvLqcJ9Lq2CcE6IALMQiiIjMRaLW2GkggJzuEeWT06hcDgojBbdREal6a0YaQ6NhA8B0gTeqCuwABxb30HB+QTwhnexHqEtIjqpe4AuECGJKCU4SF83Aza6Gn/BtfMBCVfE6ezci4leeTMlIK8ThlEHEwkLHBkGCRYrozolhyPYXWZQUqVgpO5RinST8VJesCUR4whgaTnLJAz4iv5IUPCFMIiJIXz29RrHgCR8VAKxNdEgTBiC0qsGcvSxn9ThO0bFwOBZfTYeaYEDYhQgMEuZIWlJFCdkpUY2oCOhSru93o3ujW3IxoY46AZajIH4c9uZy0Fm6LKuI7go2iKiyMUOS7Vk0K8hCNF/UlrisHzPhN66ZV85LthAXYcJsUXt0VCyWDJm0LbsShagf6EqoboKGyjXcqH+0LOSGE0aQBbQXhURaJXt2zLqT0ExfxkWQBaNeS7ttq9cyPC2BJoXRlRUigxaUrikgl6zzrMVxNU5qSTINUy4KvSiuR4mrJrNSLmUIUgoDcyVgypyzxQWAVCuDLYYQpT8iE5R9OXALAZikKEpws8Q4pHlxQGBwwEG2YIXAuBAmaHaisRy8VDXSki6lWaCqCVgKpzITUjFp8GOFyl2SSl25D07NTrUUiRuuAh9njl88fFkIElBcCFyUGKIVikH7nZoVDsADSk/tChwEGpRJAjULbQObBQLEGqItyTOqgH0PgsNQxBkInAyWFCZ03rzN7Rq4XfVpYCJjOZuvV0aDu9ThpDn4LxmhugSnCIryxS/PHGrhgKghS4gEAMIl+jF8MM6poHALzDKPCKAm3ZE2hBuXglYifJJzSolKl2JEFwl3TUvkVZ6I4ZD8QF7ABMl12eZAzlrm2IOF3PK8MwDdquD0561ex4B65ag14WQpCTGtGZI7GaHmZbLHqKI7QS4NY7mlD1j8YCqqMKAGh7LEfY7jhxGQC3aW6qJtNMfjOaIspxAKT7Y9tKWEelTrilUFEoQbBH3Q5IfpYepClUYQ2MeOzZccoKyQLllFCbUlEzxV6dIs3CWu3GgoiJ+sCOXSU7QU48YJbkOBwuEmyVQQlsPIBU7hFrID2JLXWCNXIVGJUyFgCv4iEpy9ygxaIAMLIKOUaiCKLMqioEFyBFHHWJVzRFooZDwQUjJHKMEZYG2pzR2NYoDIUwYceCEMw8PdFAMVGJWm6q2RXNOziVk4eFcCMIgEU0xw5iGpQ2N1kIfs/mJoSQNWHAZpGCZ+mBCz/DgAVAXcWAApIGJBENDWHAMhGZAmgSyKkahhvKf4IBw6rHR3hVaoMWrpbAjpePIrvvIDB+QPbjQ3kYL6jlQy73IgBQFHcKnghowVwQtOXDI8CWhJHV/MN9yEA+niGiJI/vICA8gomCgGzAxTJkvwgIyiFAJb0vYqHxKMlyC5FG80pUgkMo20gHFUcziv7xh8qg1zo9/W+21jZQFQ5Swr5dEnB7ry/cVcKcdPHoAgxEQ1IWErP+2kBBAVDRjyCU2o+SBv6+cvMz70ihMv2NiD5GPgpaxLQuYrIbQVq+r7vY5Tkk81Kz6zaZ6kfjHUSIi6EnpUOwFlywFEjWY+NSb0XY4WbDLcpSIs8xJKFHBqNCsdRD8h/ogTgRGMiAOjQHbboMWhisITEF+JorqsKUcrw4/BRHolh2xrSCGVaUlG4APyhlqVNXeUB8kBAjOMHExMhiigBooGpsBQ5IElpTwxCi4BVXz8KRNecDOP/Cc7MAHYwSGFkfoRhyKEnyH4q19x4FC54iGApRJVpAJkhzBEnoGnHFYzkc7OB6MlDViJV4/9WhzUorAO7RiNLl9+Q+vzROQCKgl2cdhjV0ctyWs2CQEKSYhQNj+bSmhj4JhvakdIWUnEhXZShxQ7ShwJUSg9uEAcyCjqEt1PwZ8ILlnjB6ngUoENHLxFqWL74QqBkDTnr9E14C/zvhJekFT4IyrcWbIgBBNoEx5EQ0iwUrKkOIKgSAUunCmmzA1isGNpMWTTMaki5UytZOow9FbnrbVF54iu3BFd+U1dhQ09pU19pVVd+ZXd+WVd+e6inUN4SzdNblTmfAv4y1NBMCZLVk6WOckVNQV6icPzXD32yqmxqaD/7YUbvnjZb71h87p+O62lOswWFBnBwASdf9L386bpRpGazCZvVQTlIDGtGVK35qdmZTWcLR4t1IiuWLVyy1KUWzw3DuVjmClXVPG5AUpQzPETjW7AT0yiPEqqCDp8/yKfzLCQlIQUPigY3TTe+foq1BNFQoi2gFQabiG6JWo4QkKmaR6KBIABMkB+uMTB0Y7dE7knC4WaKRdAQJ4aiMBo7PYAIAQWMcsKiDMPKZTCkSbBhxnjPbnVePwHUkBGEiYq/4qhokaJSOShcpuJvVwqzBI8pSfKKUvGsjCSKGARl5x3F2zFuYXrgWlJA1atMlWrTFflqFXL9VrFc93A9wO++hgiIbAkogBhQHjpv8QsQJhUnYIMNW0kHBVGMArvQr1nBFSpgB1cioMjs6WhLCaWaqeYIjy7sw5htWRfKLGGgihoxWDSGtIqfBm8MGZyaB7VS5EK59cEs3AXKSEozqoY0mxMHRzwA5xiXMoDEyL8IXkhsALDvHwWH5pRDzUXCzZXfz7Xn7NXF5wjuotH9ZbWdxfWdhdWlXLLizD67P6i3V2we/l2dhM4ZRPX9G7H6LXTI/ryp6/t2by254TlhVW5uGDEuCXopQRJiiVOVT/Ib90PylGSc8y/OKPvR+9+2R//xsn9ORNq43RqeYnuwN5CjiUi9Dvkf0Le7QfkhZIFm6tFz1KJqMpj+OeAFJtDYsbARCtID3JTtK16EACB0NCUJFFeBJIgKjTWUANQdlBFosur9qFcIYBYOAwGi9DnPptsKEXVQQhseeuftCSSpNgguh8xlRyaFd6ILqEVE6ZENKH1isEWwzUNulAmsykelF11V0xCxuGlKjzu8paEpCd4ky0JTFRIOmjhMgwaBYfSqlqywctWVVT5q1uZWyKiVOoSbsCoFFJSl5y0HSppmeqCg31IBvtF0JJ+p/u7/+bbrCw0NSsCI4mdHYaTGhbntvl8hvpWyhkuzhkEMBtTbaLu1dF7ZBmnY/OtbAG0ME5scfrclqc/RBzuAuOro6ARIBVUJGfQYU7p8rJjLtrmjBgqntghxiCk1pE3zEB6a1TbZGCS/GnSNJAwiqa8Ggnc4GZKvENiR4VWAYwjhLHtyFmYk3iXvtw8wRbkS2+o3LNFmbriA4d6bQtfyUYtjLuRMeSDowMD0DItWII2LTL0M6SIMEgOMdFVUHeuqefSuGimWzYOnHfc4HFr+vu78haGdpGrMNH2TtXu3TN10yMju8t+qOoCdjGKpCfQxlCNfhxNlqur89rfvn7LsYM9RhoFqXHv3qmv3Pb4Nx4dD1NzGVDKtl1UrGZMc2uu5qF2dR3ZRv/m9w5gefl88acY2xw2TSQOtVeNoKhx+IsLow3yJa/OQBCcxeZtJQZWDvXDQLBsZWoTTqUvCLXGU4FxavyiVmUU4kcqV+cK/UUnZyNF7mo2LcvGMAWTECMl+zXrvCsPhGEbccYAyVhmoqeWPJYIZSUEdDBwhhigNSNDM2MqR7UkngqB9ZROSdiAooVQIg98aa3kXvo8BUOaROqG5eJZfNC3EYBu9S8wwchwIyXEkDksXFLZkbgI04YjlDx5YqMQTZ6WWlwGzCjSWMwbo+JfSFCbZ1V1dItDMVRulRQd4KAcKp/iq8Igb/CjB1jJI1p1S9f2nusf3u90F71D0EJMOc49QkBwSQygk0MQ6kKpJJYFOwTllpuqsehiTSjUgPEuqg4ciEsU5IBJgrggOVOMItqPaq5UFC6ykgrHGUzgD3sBEeFQrDIie54QBYlwUJWGZBFUG+I+E2w2aFYUtiu5KxEhWjEzkjHKbQMrkW8EghuJQvnCLZtvudRLjtVbyPXknIJpcb+ubXc5fGdm0TQLAs0oEvKDI2dYOfQMy3V0qlR/9sqT3v3KU847esVgF5AIqYMnZy/yRnrkQOm1p6z8n6856eJT1+RtC1CFscFKQh1Zlnqs+1HFD1f19xzNj8ukP3ty4u1fvv0P/vn26x4uj0WGr8duZiijNvi4EB2ApYSCicFc16t+gErpcWxHhxkbCyRpEbQVpWE0KYWyYqAWpFFFxplP/h6IEnRvYAfPKG3meVDSoWzaG7pKy0vFvnx+CvXPb1QCvmPDhlUe5ylIRh2ZJHhyesuTAZLVwaZDerqTWBGRXXf4FX62Fxij5mkLBJEXhX7C3TO1iGgK7gUMwohsRLjMJzhB5GRajVAiYoO76lBu1B4ORpFum90VR6aFiTKliIGFlQoDwl3oU7J+nQ6FFE3CFQIgSuam5MmNBinO6ow2pZQKzCmCPxs6k2HJlRyKmv4glQoPmaFXeVZRFkGN9JYkQdZVp0XdqPEKBaMgCGQpYUEHlpqDpSz2HWRbNZzo2zzY+gyLbq5wimgiiCCbKuDBqkRc/EKjgbEJnuwXEAxJEm5JC3yk40miTAl5U472xlUMkTbyzGgNXwTmRcMHP4ysREQR8i1s0ROYLRWeXoyEQRsu8EQsYAdC8ws2/PAqNRdYMYAqnC3u55HXbfP7noQq4hsC8r3pmqUXXrCs9MHf3nzGkcsL/LgQ1Aqj7Ib7p2q7xysjVWimkCMEN/oc/Q1nrPvz3zpi0IIqBPCQcVi01Mm6Vw2T8aq74+nRP7r6R6/617u+8ehYaECx8HrToCfRnFS9alSebEIjA9xxpLXiFIFodFQCgJqTFvsSLQcLkgpDkuTUNEqDelO/mHiAMhaXscBJ1Qeyk/1KDTYIAaCTMp+hxg+kIiLloFnhByC0VjkIRzyvy7EH8rmiGYVezYyAeY5nFHyrGBkOhkugORKEMEjFa8AsX3ZBq9bxZbuKF/vyQgPu6Kry5cUBz54/7QcVbr/j1+2hcMWm4dmm7Hc3E0urY9AA1CLL7MnKVhLYAmtccolTo3JUeuoWCOfsUu7OxJJuwEaQ8DyUfxPa1EFBJcEBlwyWdKAt1NzTDEk4xbBJSE5FBzHnar4/8yBPlRkyl7igzKcdXpuOg9GSNgnf89c3ZBcUWRNmIDRv3cpx1OMnJCDEsMm48kqP+AnCKKWU+HEyUfc93GFEzoYWHcsPICmoMc6Cs0uy3tKcY3E6G51QlCnLpqkIvR2cwTVQk+UCNBBWVDaki49p8IOBFEH5DdQYN3DJCpc3i0oS/GSVaVuiQbEleBbYkFCNluNNaSd1CVlBdNp9vAXVCEYeO7waU+ArG4aUMZg3tZxhducdgBNzBZgyMewbeTMtoZ8Zdh3Flw8tKLRCAmCPY2PJ/IvfPmN1F9cnYuQfmvKuu+2xh8b8Oj9/TFuy105ee/q6Fxw12M2v3sD6025/evwfb3qSnyGUdVnjNXd/3S84+eFy2TLiXJqWEs+3nLxt1xJzMkoLurYsz7lbVHgt0aFTOKg1WEawN3WtnKSwH5GhbiMdtOJuRx8P4nJiVBIj5jc3pCpwQjUaUBLTLn5iQnO5WCIt88knehRqRNUbT6SGA+iMKDmdnxcLddPX7TpqELdVDTfDg5o+DU8xw1FCbSCX6y7k7NDvs5PukmMDoc18GaxQpfI1Bwksj2uUQg32nOGCMQ5U42e7qqlZg6mYJC7XClIKIHAeQD+NS2z0BJUTGaarm9UkLQXBSjMIk3R3kpdv4jO/bCqSZI5jk4gKR28ZnSHASnK4Uoe/glMSHOooKglhVHszsKAGCDGkjBJBSDHhqcEZSRBsGzgFxRE+qsJ5hg+iNzgoVjjjl6waA4k6q1DSPcRHckW3FARn3gJP8QTp+t4LwsP7u4T/7a++BYd0N/yYqemkXGGEs4M+yYZAQ6ExoigFYHkeX32l6VUPw1pI9OI8oF6Qwb4u8+f4g1wqRQkdGX2fz1ykVoFrGCSBUPwys2yfRn+DqCEYEidgQf+S73oBIGAHIR7HSZilvM9ngvihBFMFQsNTI0R0+APwpGkQRka8Vi1aSQxjsNmQBvKqUA/JcC5XAioCZ4AUSiM77zV0JSAUJ6psdmzcAS6/5uT+l515lB/r2+546KbHqpzhpxwiizT5gEF//qqTTlrfCzGM4vA7Px/dtmPPpBe6QFcKNYKijEnRSs9Y1/8H5x+9LK/HulUP08//6OGb9vp6GgdBNDRVAaymjvPCgfSlmzcdM1DsydvgD+geq7g/fXL0Gw/uG0sdaHdxEpUTfTyKl9nJ5191em/e9KLkmtuf/vH+6u8c0/fbJ61d3Zsv2aYbp6MV70ePjVz14GTNDUJAth4e1W28/dR1m9cvX16ygJx+lOycDL523xPX7fHTGEiU6CkGMM1OE86Np2nOiC4YKF5yyrqTlxf7oWdyFimdrId3jlaufWDo7qnY57wW6hxNIJ2ECxgavR2Egjv5HEBGM08vam86de3mFQXALnRwxJgI459Petc/PrbXjWsBFFB+K7WKRGH3m8lKJ926tm/zmq6VeTtH6zqtR8lQPfrJ7vEf7K3u9009CX2MPRCWWPvUCzccWeSepe2Twd8/OHZ0XnvL8ctP6M8/VA4/dPPOPWI/MD8KsNhwCq1ERvEjk5vUtiAaIjMMoAIrCOCZV7zFZVai+CgOIIVKIBW9SXTLLUqcBFZ3ceahaqyFcKXCwJGFUQF4LXeFCYFS+chdlah0KEkI6CyBVRQCVvQ8Aix0eCMHsUoMB6pAovHruNw9iREvCqOAHwqp1j3TsipuUA+igCoGo3Y7XPUOEwaVBA0FVRPxq1/8vi5Ye9zdTlxTmhcACwMoOCO0R/1ItQsn7xEF2o2yTDGMwSekwsR3wgKmaPrwDkcP0zLEAOV2H+YcbDhMSSnAS55aZv444C+3CFVK8sQNPz71IVvVnFyandMBVXrJMoFZUAIQGj3KtmH7AeCsTStKH3/jllU9UHrSp6bqH/g/t7oJbEMwID/L0s/Z2PPuV5wCLSzWjNufGLn6J09MhdAPIoz2fJ2lGp6hPOpmydQuPmngN46H9CBb8aPj3md+/DgqpDo9/WjonNev/eF5R1947GBvzuZcHQYGRE20ADgYhk+PV77ys8f/c1d5T8jv6+wOotVF487LfmOwy64H8d99b8eGwYE3nLa+i3v5WC9smDSphfHtuybf+8OHHpuKX7yu/69fdMRxK4p5ZBr5omADELWJIP7Kjp2fvH33cGzkYs0ztFyqBbax2gz/25mb3njy6r4C36RnIdMsDgQgDUN9qB5+5Z5d/3j/0HCco9qd9T7hC5JmAZrlUrs7Z75yjfXBc47a1JPjmyYYgA2AoFEU7q2n/3zfyPdGPKBwr5m6UVI00tP6nbeeNHgCtDKbs9wcmlAatHCkV+Pk7tHa/96x50eVsJxiIAiR/A8vPvHUHs7W3zI89YUdT/3VuSeu7wa4R/+53/vd7z88CjUUiTHlBrKgcpWckDP85ayEDecmKSei0FOigINCN6AGDgYQNYoJCFGuhJtyIxbOTKiBMorYRA29TMXN7kh0xmtmFdHlDCIflSvJOUNm0bLovIXwwoFOBlgMYJnv+/O/yJya1l3MZ64lQJVK5bv/+Sgc7LssIKpbngxSDcaBngUjgjoMdRK+fyWtuT4sJFiFok4hFqeRHT7407gtK+XEPOwg1BUNLpkaZ71KhwYfpsJQbAOMzwiHlHGG2DIK1CsAnppQp/ogUsCKVho3E+ScEb8gDTvUItwhWpYRtgfusjjNEUaSUrfwC4TjtYI67nSVMGQhMoFAhCx++gEGVkE+rA97EGZIHoYatCwjXdtr/9bJa0r8iHroJtb3dzwd0dAhNyTQnTPe9qITV6K3aPFELfzktgemgVbUOPjBRPUEjkXQ9VIae2n65ET1loeHf/To5A8eGb1v93g11ituOOYGR3Xrf33J5t84sr/gmLGW1Dx/dKo2gQEh8W2LC1BXlPKnH7FyamrqiSnOSsM2L1jGZVs2dOeAJGlJ0158ynrL0CbdZLzu+XFq63yXKVTXDb3501b0jI9MfvZ1pxzZn4+SaKweTvmsKVtPMLx0Wcbpa/riKP7Z/hq8IQyJYQ5ayWdedsKbTl7Znec77+thNFT199f5GUTb4DQlFMCz1nWtLORv2Tvlqm7PUjcm+MUDl0UtPGcg98mXHndk0QD6j/vJzun64+UAqnqRT4f1fjM9bm3P/fsrQwEFAFh5Zr/2l2dvPLafb4bXIm0sDIa9eIpv5UcjhrZprS9ZZ67rfXBfeWdITbxfi3/vuMHBPB+dxWH04k0r13dz3IXOtrMafvnpKT97tiAtLtIieRMJ4QG4afFpdWTiJJf8FWxSxFvkOhMShLuMyxgknluwTP0ygIRB6eiJjCEWbwh/zvg2wsih/BWTjEOzIA1/BFDyT5Io2S/jvm9j0t3dLbfaqMqvtWd02ACWFN5C3cHoosHFSkRLc/RgTcdxyH3zEYAIkATAguIE4bRoPelhzJ1kAAJ0Xs5IwIqSdxwD2mB2AYMIELQmZT5eqphTD6hDsRzYCqgpPm6jwYdOCDBCRASAv4CVtAfUL8AGpJG6FdtHoR/jSyNJMUACc7hFf5EqRJA8MDR+pLwEUBwULGl13OGHlUyYE3l5ARNi5KElIk0wBFLAEvEDGFCD/d31WP/hjp337aszEeEMliu77UvOWAvLF8G3Pz15y1PTaRTzw3NgBbhmdoiJ+PF0OzGsKDW9WPf5csvUS3RYQrurQSWI/vX3Np+2tg+GeT3RHxut/9mXfvrRHz/y5e1PfO+RyeV5Y11/CaMCYOuUTSuf3LX/yUrscq5af8uZ67phqJnG6mXdfhB+6WeP/9m2u//5zj3fuHc3OB+xqg+ggMYa7C28/NjlK0v2U5X4f3z7sY/e8vjV9+7+z4eHBvv7VvXkHS5i0o9c0fXtB/aNooZ1u88I//r8I19/8uoClLvUeKwW/tV3H/rIz5665sH9X7l/b6WaHj/Y3cN13dYxK7rL9ekdEzXOpHNwggixSkmcAnR6c/H7Nq8+b2Wvb9u1MPyL7//8Xx6e/s6Tk9fuKuf18OiB7oJlFQzIW3z3/jpMvBVp8JHfOGJTyTFScypOf7Rv+pM/2/kvT07/+5MTdz41sa6/b0XOQnfK5+wtK7tvemzvtJ7LJ8nvHbdiMO+Y0NHyTpdlum70RDV8YMx7YLx+x3CtzmlHtAQbm1MHzbGNZ5EZHNShhEROMk8VBj444KTYSHiIZ3argV8gJXUIMIMd4NNIiKkLHx7K3cAyBpdY6H0qLu7OPStWjCgccDmTZzkrbsI9+xV638b0+QRYGLYszrsLYOGMKkFrsFkAOwlXYCEQBkdfNCxoRhi70J+hg8CagAIG/SiUNyvggOIBtIILvUTxh9ASvtiaEH30ZY7C+IMP7uMMvSZvU2/iVBczlIkQejluSwtwugrnTG+DWzUMJI/Q1JAYBhF/5SNndByFbshM5obaphqS+YWLN3J8eQOXjOK64ND8IRxB6YT2pyVVPf/w3qk7H9tz4wO7djxZ4dM14QBuCLa2r/Dik9aiFIDubTt2PTHhI5ORbkfE4SxplRbSL6QRuAYIDB1MN0LdLler+8cn//C0wdedscF2bJTxzseH/9dPnvzxvvqohzLzXYbfe3SsPFU566iVBTPNGdraZT3//uB+oGeXqf0xNA3HBre6F//Jdds/dX9lX6CNp+beQPvJ3np5fOqCY1YUDFQyX+3wyJT3e//3jpvGahMhNCbzaS/+/uPDR3TZJ64qoSqLlv3UeO3u8TIGl7NXGB990fFdsLf0ZMdQ5e3/sf37k+FEaNQia/r/5+4/4C05qjtxvHPfvuHlNzlLMyNpRjkgCSUkQEJIIhuMsY0JBoPXC5bNGmHAGHuxd1kbx8XGgMkIyQQJFEAo56yRNKMZTU4vpxs79//7PdX3vjszEgj79/l/Rntev77VVadOnTp16tSp6uruWHtkonrfzoOvOnZBn2M5hrF+uOepHZO7fFQKddL6vSI8ZrDN9kv8XkP/4KkrllVAK7nhudHPPz15QDMj2xlppVvHZ08bLC0oO3CFbNu55fkpzJN/a8PgBQt6HCutpem1z459btPoc5mTxmaYGTvi7M590712um7Ac420Ytmj1cYTc7yf81vHDS3wuGMLfu6ORvr227f99VNjX9lRu31sxpfP96Md2o0uYxVaBge3d8pSlDjzqpl4KD3pROYgSQAVn192UjvZJQwKoK/wlQ3CGUcHQSV1skNVqKhUGIIorRChxkuUgMqlGAYX6lLRZFh6VG43eSLQw/rlBqurjKMP0NNyEAGpXwgGlkYWpFntFNrHJQb4RjQ6MqDgoNxRN7R5EPNFjtwEqAQozzOjA2MOAgrcc40OCW8LVghBrvhy0xakilZDt5TSNRczL5u3FGENURwMVsRGhZCluxMFxNC5ac9oySTM8siOWCvEsE7tNkYBEui0FwBTJle25tAD4BIxfAGpBAgCE/6WbJWAxXQtrpOhQpzTaRp6UqSbNsxyou2u6iNVvcUvucOsk0MALFqP52JeA2QYwpHphlQS6Ql3LirORKuEHz3UzQgDhCZ7jjS4pfGeuWpiWJhUFh2+32rPZO2L9x0IrHLBgW9HL9fhHfPs+5snfvjYrhhDimmcsLjvFQtLqBBJ4U9qvGmi/v29zYj3NnBNWxGk2k07p+7aOcFKc6aWfP3x3Tt9uHWogg7DGWv6ZKT/6R1b5+DpgUtTv3B1n2vYmAu/Zc2CHpfbHcPE+Pidmx9vFYIExoA6ApvUzKyHqsbn7tsVpxyLFhfdE5cN2DroWRjlplt+1ffpj/NhKfjGicv9XmDTLNq2bTowiAXuSo72NI3PPzn5V4+OfP6hfd/bBBub2ob12jUDjs1G2DId/Meuhm6VKvCKs5gf0ImiqVb2j89N7Gtyemib+uVrBo04bnGRkBKG5s0G+mfu2fLIXFRD+/LT8lZo2EyHzgBAFwoNXcMVwmhl9ny2tZgV0as4zq2YMgQqkmiJxnchCDITIGcm5yCtnAOJt2OontBURQrlsjXmk3CIJuZ5cEI6DohVHap1O0CecQgPoDF/CEGE0DvBqopkBBtWQr8EyMLLAKT6AvO1ooliJP65ikUhwNZIe8OCUBQiAnghiIKtgalBV4dXgq6KaZ2YPGqIWhrnqpfIjYtTDLaBHhTFSceKhow9HdGSGzInKYVGFpVKdQDZxAlCf+lUgJhdQDr4F8qYz1INOgQV4Ip5uU0U9MAea6Q44dNCiITjyemDa2Ubl5XfsHHB604Y2Li0JPNXmmlFibNHUStwFULXc+joMn/zokRD82yQj5ZOzvpxpK0edvuKXDCGvJ49MD3ZjOGv9XsuMtmIpeHWwlR/YPtYK6JIUfbG5UMleO7CJWhi9vfEzlH4tqQsJQJQ/8lEe3zXpJoAx5r5wK7psCMuAbTueObsmqgiFkZuuJebLopWdvoxi2W4yJ4Zn3t4nF9FlkrMA1ztW58fn+AIDSazVyzvdcGWyLPdpQmZwZuVz0xM65glm9qr1w594rShMwpBPYrpH9vmo1O1f9988P/uql07ko4a7sKiXhELHGTm1snaXAwrFboZZ3TQDzfViqkRtKJtozMJvXx91VB/Dzd1oEQMXBCHMdr0n54L8539ObSbAgqAAzpDtZEhmOKVxSDKUVkliWdFDoVOjFSR5xdEOxI6mAoZBeHIQUrvxBBHRKcwO+d5ClIFQN51ug6FcAh0Ve0lwMvAYLE340eqo4yFOrMT4D93iPh+ZMFkkjoTQTDY04WATIgQoPXBuOpz4YqWALYMqczDJPZhICiZOzAENr9Xruyd4gUESYq0VCZpKgWdXQsAsUHM0u1e0bbKQr1qIakFUkETBXPbENkXdMmowoJKX0imlvTkAHnd4MPQ6TQwC3vlhsXvvfi491x83CXrB8vwkzCfk1KA7PPbMGQUPRx+kSLIolVZKAH0cK24agPHzkybbjQNzVxdYhFAgCj2TDeYlKaLeitwP2ELE3hH8FsNfcTn5685JOspPKEezKO5okjCmGvvmvJZqe5C4N5m1gQ8YRDHWALb1JJ7t6pB2gDncrLFfRrAgQjgWw44xuIeB8TQLE+OVX2tIJtF28B6QUbZSGrvmJwTWvrKSsFiBZXwhQk5FZJoOrP+ZcvE3pkmrFDBsD5w2sof/doZP7ly/f86ffjVi92lFRhm3gY0tbgctwbt1NB5BxNO8TlL+v73eUu/fN6SL75y8ZfOW/LV85d99cLl//KqpX9/weqTFveKwLKyow1y3VTqRO3UZ8LkoAbnVPHZgXbTI6BsljJM1EVJwiXdrnYWNXfDFRBwINzp+QqFtRQcxrRzIcCjK6YDqjhGM2eesfus4LAwsqgY0pRI2iCOYV3xwrwqUUV2iCCSc141jP0SeBkYrF8EcMKlFwLUvoTDuoL6R5+Em8PVdK4GcP2CbpQsyaPDQ1w0BLQa84ZAHCOS4N1HusN0bZCqMCF4+neKujrnAaVb7bDkYsOAeI4vqSAiryICqFYkd7rOZ9mAoHA69Wi3K0rPWZKP/SDASrFkXKObY3iX14RaBv4wQWzpFrdvEFhHbnHCgM0lwGzFcMUUE9ouBL88YN94KDbofJEr3/ddI+opOYvKJTgLYA9uZT1KrIwvlykVnB7XwbQxpC7pmC42MnmlCeavmW7TAc0Kss0SDiFI+xRDu1gCjQ/K4sdb6R/RL7MxgJPzbjRMKdMoN69scVTYs0xXZIXSJv2oSMqHKT1XOkELNVfVBatwPFWJCkOBzzd8GI9OR+/6yVO37vEnA+58KVvWyYPFd5+w5KsXr73p8jVfv3LdJf28F5JkfH4b1YeiwFKv6S28clHlnEU9r1hUOXtxzzlLes9d0nv2kp5zFvYsK3uYZErZbGtIjy2Immj09yM+RQQzjShWiu3e3aVBWrU3IlBDNXQwiac2tC+ArySWB1BKV1hl7Niy7sjDgDshgIYQUrsQSKqrFFVufikBAAh20+SlCoB/cQlZO4npBqChdi+Y9EJwtBss6mYuDp7yEL0EVVHGoRPiQMfABYVNTwHtRWXiU7bsgpKdlgjEOJMCLgYquD+mbjaDmMaD9xD5pFgsCwAgA5ViYRnf/0nfSmhKiQzIryi+ahcV0zkLM6pEIOdSRiSvuVJG64MItBPRaRfIFDPhX/RAlcQsZEbUnTYUFgUyQc/mShLfdapZeoxa8/aCmWG+w2UhoGEGlGEOIlTwY+hzYVIPYX65Pn3iigEY6xD2RGxxqDvo6KgHyHHuSsPIqmJ2Fmu2nxm9BWfIQUdPMSCgdAi1YNtGlgRRbBjWUE/Fsw2Huyv0yDD7tIArNzAecHvjdDJNAi2FZ0v7p0pBGg8EpXYSSS5FG3nNAPiSIESBQ+LpHrfzmGgpLkwhTCvQbzuhyTFIrYsJcZwhIMtLuAQJ5zXWNTIsZtGV/b4dsBOu90WR/kjTefdPn3vD959+x0+2/cODO+7ZMzUaJhgGBlzzjD7v/1y87orFTovEIDCTz0Jk2fNTtbv2T925d/qO/TN3qePA7O375+7eN3vXnsmf7Rn/6a7Jn+6eGZWdMqg7/tj0mlGCmwjVAJ+soLRVHhZAWNqBguGZzaoEw3hUkDhieZmqDolEKg4wjQ6AplL4UkJO8DBQsqKdAjMIi+1AgEaE+smcij6RBTMPdRXNjFL6fECFJZCD1BGthPgOQcWOCr8EUGUf3YC6sDryz3oyTolERSGMvkyfab7bU4RIlRtgGV+mrbLQyNGNYpAL2GYkjhPQcAA4jIlXhYMzTGli0mRAhKri2xTAjAQFEFIX7SgZT9HoaCJhGiC/yk4pNmgzCXT6WLZquQ5NVV/xr/mZYDiSul4yjZKor665Zcs4blHvO05f9d8uXPV7l21Yv2ywkz/hi3nlSmC2FW8braJYdPtjF/Uu63MKWhTqVqIZXtKC9eHCNGWTmhm/Sz5csi5a6b1uhXnl2vJr1g26piGv7iSLtqEv7wcXsE+BmfjLestesezaThkGSjeHynZZ7ffMsv31MMzgYpBz6XDz/AgAi6ySKn/ZTviVzZ0AVRUmIIxf6U8Iiox0fTpIJpohK2pYJy8oF7KmdALpYyyKRO1M63f8FcO9/BhOlu2Za/DBa0wdlWDbEGEuaSSGvBayFhuPzfk3H5z+1DPjb71z13t/svkLj+/b34wMKx10rXefvGSJmU6HEFZiUzf02w7M/veHxz/18MQnHhr52IMH/+jhkf/xyOg1D+5938P73nv/yP+4a/TD9+z56P27a0kWwpSjWBlQwanDibxiQxhXhyTNh9Ulmp+2hogCSiZtzE4Ah4m5u5wRhksFR56fWTYZEG0kQIq5VDuUFGkxKDwLAg+5VJQBKpcKK+hgAshhVxF5QAjzH22qUruyE5ArD70UONoNVrs2L1ArWA0YG9obSozCRfOLLeGMCRngRPA394MoQUGkIaPDxH1YcSvgx4XyVDFnIAIExNCQIFbiVQw6NC4Z5o8gdjfeEcDCFLJknAeVS+iqouUqx5US8hPPLMWQvpHaeuby7TEGx2hbW+IZv3XhMZ9555m/dfH615226py1ixaWHNg97ulQ3if7OQnj8MPsuod2VMMIXkfZNd7/qrULyvAsMcFMGqkVxLLZKuNTAX5m9hjhr52+9P0Xrn3/q4778MXHXbB+YawbE/WwxW++0Ec8YWlvT4G7AyDJStEbKJcL3KZZ6HHMV3BbA6wFO/8jB+eKmHmzvnkLqmodDkcKEsN4p4MdARAb/ONqbDy0bxLNAj/lxMW9Z/Q6punk0mSBaEq+tuWqYwaHCjZGBpjkew5ON3mz1eTrirsA5RcN7ewFhUuXmBctKZw60GMldpw6jSB+YDb83Oa5f3tsLwSLcXFVxT6mZI9FZpNrSbAM2XEDlUy+ytVMjdlMn0qz0TAei80B09rYax0zaK7tdwoWv1yZwAWln8l6KT55xj9bqB31AtBO6JYHtaLrAMA8YULHxwdQN8S0Kar4fD4I5HbeFwOV1GEJlx1LhEgEcAYIMV4SoU1cJXWDikAi7ZWic0TpwLEtbkN9CXBUGyyaBHF8WFO5zBPagJqKwaJUHL5+V1BFPgBaK3mrbBxTcW2+nNty5XuCwKIvkXLvKOwacIAvPZvbx6VgKCcIcGAHJiiho0pALbfTBgBUcQTVVN0cCg31j4yMkVw41AoUEDANVRTU9JMVUjgMtKnhxA6awZkq2nxKDmyltltx9Pe95tg3n7Oq34Mdi2pBsK8ebJ4KnthX3XSgumfG58Ms4m6QoviMu+fSh3ZMBSSgrxoofvR1G9aVeesqiMJ6GPncLJt4erygkL7jnDWvXDPY5xjcnpYZtz+5Ez1zLtJu3bQ75Jc8jNWD5becvqJsJnz00rAGS27JMvo89/JjKleevDwzbDC8ZbL15IG5mCisQi4aVupwWeX17JYeoX2ppNcFcoskC9P0B1tG5yJ0xxRz0j981YaFVihbAwB8kRYs6kml+I/OXu+hHQ1txE/vhMuHdoeTqbAAirZpeGb2Zxcee/1Vp/3HFSf+8yXLB60w0dIwNfws0vz4IL/AxSkT1xcMfTZM7t47A1IQy1kLKpcOOgEULNXg0JUzbUjTBp3sYycu+sZr1n3psnXfvPiEC0omLJXHh9ZV0/KHy3uq3dnossQDUEJADAKHHG1WEVZndQAQjwC8KuiVIqWoIayW7RnGWQZe4CgDpPKqAHNJiaRGchLPKwaUuiocpvIiL1SlKoIqCQGmC0KO3AaFj/SchvyoM3j7f3LRnYNaWwhtY0HDgL6PBH6bUuqPFEzxaF/yJ2m4iN4MwmYQRWrmiIkEN6wzLMYoc0wLl8iJ/MhCZQKQlhQiQqa81ayT7Y4e0Ra9+lHt0QVA7pxzQFhYQjt1x6uicpBMEpDWxW+meVxK5+yRL5+wjX7LWtffd8FJK2BcUY3NI61PX/vIR//9wWu+fu8nr3vsz65//IeP7efjviBLJkkdbDeD5Dt379p8YDJOuAC8Zqj8yTed8bHXHHvOivIyL11ZTDYMmFedvPjPr9pwyfGLPJs3tYIouf7Rvc+1uEIFM3TD5rHx2Rq8sKJlvH7jkt87b8UyO7C1uKdgLawUP3z2sv/2mo0DBR2TylaQffGebWlmORj1WQkQy+ub1yqHrjBlQP+Xa4hoCyXVeUAt5pE9fpQheWw6fmTvNNoU0nzNyr5r37jxlUNexUzKRrrMTN+zdsF33nrqyn5uP4NqfP2hbVtmkBWtjKZWY4Y6qBBRou85MOHqSdE0NvRVPnB8/4AdeS6kXVxTiX/7xEWy8Jg1Em101m9kyT9tGR1tRElqem72yXNWve/YSsVKi5ZW0tOFRvJXpy99/er+XjvzdGNHtXnDDGaium6ru5womP9cNkNvFwa6meGhbIQCpRtcY5LLbmD7IlUEwxFVtkHQ9ZMsPEuenALHb8miCoISo6A2UcZ3rKQg46ARFEsEa0Lbyvw8lP9LsjhUnAQYViwJgEIHFE4e04UDYBaxpy8BjvqHn9sCzXQj0R3of6bbqenw/o+si9M3SeM0DFqNBt/Lq/FtDcDn7kDLKHlOte7H1H6+TQX6ZVtmomtNrkGwYeCH8vsLmu64FsxZounojYG4bVAttrDOzwjCq8IF/6EYBl/zxLYEtnhbXJNSbQzAWQVQJG9DMhwDQTUtLlEa+Wlj4hD7JbkkjAD1WGkMVyQsQ68YZo9rY94FOwJmTMf83QvWvPP8dSA6Uw8++rX7pupRZDhgmIqta05qhXydgaqBFoMwOkqmR5m+yGq97+IN5x23yOY9UsSit/K+JwwfBcFtl2AWEkiqkXbzY/tv2j4dGu5srWpGIZyMcxfb73/NyYsqjsrbjLXpeguGf7BYKIEiqGhZLUq/cf+Orz414cdJoBumq9/17rOGK4VGGH/i1u3f3Do2F0S5QPiWPkx1tfceP/xPbzgRTEZJdvw/3T3SzEJIuEv1PUv/3uXrLl2Hyan+7Ej1tdc9OxP4hm6vKqbXvvmUk4eKOjeQwi9KR6vNRhSDn+ES5MitUVCTa58d+9i9e8YjDmyUM4XMXwZgimHxLPO1g9a/XnHiwgJ9a/iVz03O7a0GPZa5dqg8XMSkBZ6Wdu2z+z63aaZp6IUsfdOK0h+euWqwQJWwMgtu13izhbyL4W8aBm8PpumeWvYbd2zZModZOjv5/VduWNfHx6PuPFh7/x17Dqa6enkWDbXwpaRCQAw9QQQklUl08pnEcFt5KKJ2WLLJWcI0K2hRCeeSRFG4lLIQ08lF5waXSGnHKDVCkKoo7wWl0iJbLjXiAMAhiiBXKpeKV2EpouPJAhDEQUsn5picCChOsuzAq7KX9xtHAeIcKFCsspKIEzPBJDEXvE7oMinvh3YEZ5ffZ8al3Fqn900bBFcLAT54I5m5Kp9ltiVeDzJKI9FaSUlAlkLYzhQ+rRjPChNRyh5JS4jqqEuA2Fkg4Ic5VXEKOtaKYUVdjFQnrwowghsyXV0vG0aPa5Vcx8WMUEynZWgLBvuQHeyMzTVnYyvkJgbkQpdPeXdPRy/lE5aYNzWSrMVP8/pztebEXOOJieQj1z7xj7c8vXsm4DssqD4peiPtl/ABOxxl6ZYDtX+8dct1m0ebYQycSrGI+SHmTY9Npn93x/ZnJ5pUct2EkVrRV1zZVyg7MH/8xMLuWvTV+3feuDfWK4M9Ra/XdZbDOeRrQFOTL4QK1/X3DxU9O/+utLwDCn6u9AkEQbTET3xLp2oDLspZYvF1ookjCRaHCz6WsLuV/Ob1T/x0+0Qgq/Keoa/qK20Y7llUdk1O0fSZMP6nB3f8wd07xFoJsSOAnOnxHbPax36+c6zJ1yA7WXbiUPnyNYPnrOhbCKdLz2aS9OZdB/9208Q4nxHMTN380cHk84/s3l0P4UKi7gOOub6/uLbXK8tLPdIke2Ci9cF7tm6r8h3WJcvtVRaArcb9FpUsKcK1ZxPz219sV/JHZaZK/ALoSEbpj6oRsuDoJFEZpDzEULQqF7VKknIVZRISJEigrqoDpIQazCl9AvCDC5WzTUHlUkkk2z4U5Lz9fwxH9bOEN9+1Na80BIhJHzcSQ0cNjPMQjNyApxTxi57i+9BYDkg0TEw3XMdO0iTgJ1IhRq5G0R7JTUA2gUwYua/BMAu2xWduaIroX/Buedv+qHuFIKBuI+LEb5wwKJZHNQ/aTAXaZ5oVjiTgQh6r7iRxvGq3JWJwIKxKaudVAdCwTb1o6OiBRceq2BbOYJguELqrpV94wtLVw0Vg7ptq/fy5SbiBkj2LdQum47w1pbedufT8Y/qWDVWe3DU+Wo/m/HguSLIkQu+KMvP52eS+TTtmqvWIm7zh8sdwf+TVo80n9k587c5d1z09ubcR0PsSzXZdF3LDIAEbMdsIntgxNl6PMTmluPhpHA3+xd6Z4GfPTnzx/oPbk4GC7VRsNIGjF7yiZR2/qHfGjw8040f213bOhWXbtg2jYjs9DjwRC7bymD5v6UBhvB7uqfvffXZkRs0jAV1iOXFBGZI9UAu2zgQ37oCFovTQuac164bt08/tnSwV+OFYNFmQZtOteE+19ZMdEx+4Zev1extNLlwJKUWN564wn6A3MIxtqzdv27yPi4u2BYscQ6/iZLwRPzbS+PwDe/5heyPU4e2mdprEhhU7FqzV3dunGnD74WvzVadaI04m/XjLXOsrT4//302jB4O0Flu+EVupCYN75rDXjOP9zeipmdbPR+am1UP8tBtUPDatqAaBKWIyGCNMMizJbBFxwwEimbwWVA91qeLlspMLwELapKRZCfhlwe2wIqXoAK+dkscgFw5GdpIUpjpLWao0Rb9DGTDvHYnvTF5E/9tw9Wrtlz5LeFRPCX//Uz9AtWkbIGm+89fhZNBA03PkhEOBynKHFCbYoT83W0WMblqNIER3gJUqFp2mD4jhZTgWJwu0DZjxQaGhiRk3jjo2520l22rwpY9wYHXoOvAxRELvMRcLOQQRbBg28qL7sgrG3YAJeLHUbgCKXh0A0SRD8NHBE7WayJaWdmJt2pgA1WAqptN28i0JT8fwa8BOwRupOOhBXPTA7IMbshz9I6894U1nrESOPZO1q7/zWB0TYikw1ZySnn7wkhUXb1yBTvTQ7rk//No94yEfPgRheJ0wH55jjFbrusV3/vUVYA35VhxwmGgmn/bhc3+oJTiydTORDWqmYcPBc+u1Kp97gytr2onBr3t4elxyLdv1MC0EB3U/DVKtp1KCXQMBX9bR0Ct7s2akZ0GSzAX8fCTrCARYdbSeyMU2tYIJBDOK6ntbWpCEQRiDCTCNCTh+0fYFTHT5HhfDS6KplE+AWlmGiTCGDsx65eU2qWNqfVlWSdNZXZ8z7DDW48QPTI9DGf9F7Hkz8cR2UU2QQbwxhkVT9xw9HuSNtdQzDTis04YZ6E4YJ2YW99iFPkNvQEyG4WlGaGV+mhSgnYWsJ0lRbpqkLceNXDsL9CiJa1rsh0YrCyqxOWKn68y4obtU0yyb4pvnqbMoHK4uBuAWatLWN+EPI4kKA0cGNpVIkyEGneqEJEz9mE7AlaodNUqMoapdDpCAKCHiqW9tgt2Wcj57O6BS0Er5uj4uJGNeuqDl0pTIHF8V3Y4npuDjl5WGKqt4lUQ4cGH68n4f1o0/3wJ1R63lsV/0IrhX0CqEOTNnfSlMmAu0axbAw6I4uBaOP3ZvpiQRd+tB0THpgQz57AZfgsxNWHrBNmFN5KVvfMUoEGDFkCgi5bK0EikAMdx7iBgaJ83k60AxKPMR33kHSh0oPjdMvK9O7iUsSiYNg5NCUNAJqFQBkHV1rUA3LeN3sWCtkEXo40dUwCgZ6XkbF0IWrmVMTMzun2k1E76kFNU+tt96x6uO63FNcHPrpgNPH6xVXBuzs76iXUZHMs0d07WDjWAujDnlhFGOE3QYCCqSb9SSad4XpXRNdmN6VRjrwZVluuKGwlqDbT6rFGRm0/BaVinMuJ4FCwXz5Nguuz4Mq2HxHa2YlRtmpDuZ6cLsFXgU4HwVESgUPAeAccOJTYevDbLs3kKh13UrBbfi2GW4lraFqlgmbBO8Yx1D0VwK2yr9gqXgDAXhR1vDRGvF2myij2fmbArPkWt2fAhcCZkCZK3mwwxIW1CmqBd++FAu5oS1JJuLtalYn8rspmZiNEOdLcNKpBUs07R0+FNGA1aeraRFUVZP9LHMHIfiWI6dGfygvMEXlkZp0IAk5EVmYcaHFuEOw13lfilaczACotw0w/k8WRL2AFBH4YsxOEtVyaTkkSjRBcElCG95dkUhx5dIuTo0SYU7ThOAxfAyTwX9PKGrXMHKGRXm8l9Rfh4SVsCxHD+KWjsSoLIQU6ogDXT1ql/uYR3VBusHtz3LVqQQ0Pk5E4ReQqUxMqHnsr458FtLfhBg8gJ9D6PIK7gY6pQA0RtxZq+hGPmNT7hXEDymeGwXLSu5jpoOIlW95w92jZcGDRYFSY8HV4ikzElOOjDiGBBLxwQcMCsM8wA1nGWhTWgog6UOaR4GOpCHeUZJLgyWlIi+CnPqwFkTgyVTTVKCFszUaq9Yu6QP9szS1q9cuLi3sLhkHDvknbtu4F0XHru47MJGTDfjb969tZk5JRsuFLpYFkTx3tnaWJPT5wWeu6TiwaDIFFj4Y5m0VyyK5bBQihlnYdwteBgD2K2IQXY0w7bhejkW5CC9Eqzy06yoBnkV7SUFXKMOBNo9nHAGSwwgiBmYCdNmwY20LLvg2LBiMGmwaEXXKbluGZe27WHybpryCbGcFjiA9EV4Ug6BrKK4vCcwTR35KQepUQ4MKwSeuycxOVlYFhG9KgOGBmzA9Lta6vCd+1AMMZyQHNe29B6wLm/ihmZGfGSe285hrVxRDxAR2ZEOKFPwzEtAXaC1Iu22kgCA1lU5JpFP0UWO3zh3IjsBQVA4CpTj1rkkChiX9j38UETa0mPTtZMUCGEhoU7tpHmGO0kSzg8QRFQ7ibhUCl4yyPDVq17mr5fhi/dSvppKDm41oP3KE2moUE3EAJR5wrgHy1NwHEw60A2iGB4AHQLoisoDnRCp8tFCqDzUy+XNn3zZS8kbkegHEiSwDFobCl2po4oHCDXEtdupDYhnm6h4IuSx8gPVadegAx0EZslgnvLHKjg9wawM/mS7CKGJU6KnM7H1ndu2TtTCJDMHCsZlJy3+3Us3fOjyE99xztol/RWY6FYrvuGR3ROYZmgGDDHs+Gwj2D0Na9UybKPkmMPlAt+y3JFom0PhnyC14xIVQ/BFoygKfc/FrFysGxLFWvCtevTyeQeDH+2RN/lIbdguaDaOB3JHpHNwGt2uE6QLM8fnlcSE0URjcuc4XsGrlEq95Up/pTLU27egt3eop7e/XO7xiv1uYbBQGCoUBgpOn2MVkYmmVpnXNszTPxS6cQDsKS/eC6QaGuqecJBzMDdM0lD0ELoVsakwP808LavLK/jRXvKGRWgilxowqgEgHUgEjhykDS1Dy0JgHBnU+CDaBQ4w/YdPXeAm4bYDLmmqj0u4HeBZrIC6REAaRBJEPzpt2pEC0fLgvGRUFuBDJ2UJIJ/05fGSpKCDqQ6kdYgomE8SZIUPUIx1LvGbh4HZjgR0EH4ZvHhTHQUgmz8wBdAx6+IyOaZhXCyn2wLJoK0pNoqJ8zh4IXGSYCYYysux+FVnkQL0Br2BcbwbKE/hiqLA17AxeZFXj3akJerF24hykTdKLmC5J4gYEFTtoiL5c6i423FdskWzKTpH4jNGBjG5oLOhazBSuOaLg6nZDNPutoHjMfpMqt25bfxvrntgz2Sj5mPmG0PNTXqBYStK9taa/3r31hufHGmFMFXxTJAcqDZ3VxujAeYiWr9jLXDtAhjkF6e4PEeyuWMlRQjgCuVS5hwoUGScxZhjwc21+WAcxczeju6JDg3hCGu5M0J0mCkRobwVVYeRIil6w3wMELkl0B6K0GRJAusL+5jy1oqyXzZml55bKBa8vnJlqNKzoLdvcX//wp7eIdgyzBkLzoDnLvQKCzwP80dIT2qQVyKXNoPz0iN0yx+ckeFDjd0RAGmgjmXLLPEzampo0fpi2zWsyNNDPRmKqRWo+8JKheZKlhSAgwAOvvNDXmXhiEWjiIRLBFh6fmiOpntAkKYnP4hSR85ah0NRGJSHg/2hrakAFcMDNksltRE6BxkTUvOpcuTN1VUKQIkFqQpwqWKQmmdRRNuggkSTKvCQWFWEOgRj3jL+KnBUL7r/+tXfE/1D3U1+hMt0dMfh90DhIWD4kufv+JYqaH/Tb7aaEAH6Uq3JN3dD2SEm9LdmmGDIboX8VjNy1aO4wWf32d6ObZQ9Th7Va/mgZb4sSCWZHong8Y+BlMoHpRH1QgxmPvTzuaplcVRN0cVE7jh3XDn6GhZX9oUgBy5RTbDK9usM6UpFQFzNWPlQselIesE04Di4Fh8qhv8gk1p2AwAbGrxlWsuItcgu2OlxS8rnHL9sRb+HoXu8Gj27d2LvWHOklTThOEb+pB/ubtFOicupDZa9IccoWNy35GI053sjTPoZpCw9Xsm8/YOZOOyPhTkPri3LKXiW5VbnqhpvlDmF3jJnaNLtuRQEx8K0QQyGEQZIyJImGgJCk5fngHOSxh8iIUBpFvZfyCLWUnpZ8rpk1Jc6z7qyaVRrAnCJBsd4Axsdp3ErDJM4DfjB97gaRa04qcOwAlUy5k3DK0WpHcNA/ktAA6lRqjuSWXCNZmUYGuOaJo6yoXmWOWBp5w5al6xZ4JnGfQdnvrN7ai40MHUdrpTBOVo2CKNGAOZoqDPeYNDgoEEIPvWFgpaqqFV3DskKOODw6agspGIJCv6pJ8KZygPgwiDCGKQkUvST3ObI0BdlDoDQrhIuFRoACChJ5MsKqhgAh64ODv6VBASAzGYSNCCrvVT0v6m6TEWkQlZhlIUrsoSy8nw5bUbKRYc3gK4fuOiXL7of1QbrHVdfpxSU6x58079juh4//2K6kAlaGsM1R+0k8uuNMJav1BsWPycuGgGBcBdoGBUcG16GThOmzyGZTQWZ6a6FuYT6ohe7jeoNfGEDqCr5yh4ICFUZLAD6XqLr7BCwiTq/Ea0kT1Btw0blChmAiiN3xMANVQH0wS2QBYcgtSOQW+5jcA0+NgjAYF5x0HnRmelsoFwhqewJqidzMFLmQC4fx6DesJ+iEI0f7IG9mGqFc0HUwiwME2RNK8mXornvO0sXoc9hwOfnuDA1Bo2ccruAvL5Uqozf95fCYbRSyy24XikKk1q9CecHth+EioUC+ANL8gQUfAgDrhMGCW7FZbPRsYVlaUR8FpGP54IgWIqSIIlA3IEnZfLBRtmpzTN8Ydhu+MsUHSRjwVKw8nJjntrPlmd70VkLAVHkx1E9CFpRjDGpFictPvWAmkktOqDqpSLVWbVspyE6FVfAEiUGaCg+xSDnLjKzyEz+ZP2C3zxpUY9Dk9HMtPv3jX/w3oOOaRaLPXzpVpb68qQq35WYwhCTvmVw3sg26rAAdZJfqBEHPwkE1NssgE6mfC1HAJEgFpnaPBKgAQTeIpDLLraVFcCJv/lPXkEIEwfNR9vTURVE7VQRoCqKxFzEaSOQPluXTKh4oiIOOi5WL+dH8DtlqbBc5aTyEEAIdgwW0AzjpRisdjFHJUA5eSAkVoP6KiCGpQt4Dd8lDSNpdEhROi4VVjCRjxbPQC/iTARxMmERl4Hv/+WKSk6cBVFp2gaKoHovEBSOkBWiQGd6Fygi6gxAstxzJAXFDEc/lcQ+x7MCyQJNAS9Is3kfSvonESVjGxBH3sQiYyQHGvwR8IvpVTNKmmFcD+PZVrin2npmsrar1ppC100yO9P7DAtDfxgElpYMljh9smEGlBHIKQugRIz9kAF0Ed6VLAFLPQhcn4e8oghz6UaWbh2bGJ+d5QIPJZ7xPghw0cFk4QZk4AYFQeCHPuwnPTCYTuAmiR9G/LRtktSCcLYR1FtBK4x8jDm8eRJXG0G17tebUaMZ1RrBXL01XW0iMoR0SJtOH1uUK16267qVYqlcKvWUSoOVSn+pOFTyFpQKfUVbjf3/JVBNpowCAKYzCTExXlc0fm3jwrIjbxzTs1Kmnbt4+I3Lyy7sMtBpVdmP4fDaNOH8JhBEjViIFyOMHBxqcCi9wkEzTzXTQKRg6BUMA2gj4Kj2QaIyNyxRtdgLgWI4D+e/89BJReDwQyIlLY/pwGGKyiO/InTCKklhdsKKbBcxgko97HhpcHQbLLSWTAzQSqrK7Lq0JoRcGiIMdBimyno5cKAduISKsJPRQQAIvnR9HGgC+BfoMOgCsFbQFUnJrRI7m8xiFEElTLWwpdDYSBwSJIFY0gYqLAGVR/wpUV7J1q5DG1lOBFLgAaYL0PFMvuUlyaBD1ueB2UlAZSRXKbyYhh/U/LARBFU/nGr4e2eqB2utJt/wThJgM01jPYkKura47C0oF4pwDvnpKsgJJFV9QRXGQBxA8kseVXlIyGvNEMZnGB9+vN4rFSdaLW5tiFAS2QK2zuUuFCvvMkcpfA1V2Gg26s0m3CAUAjPImWmcwGAhAJ8NprYahOA/BKmE/RxmCdYJ9owvHk31JNYarWi63qqRBqZaCarMcYc7DcAjp9+OWygVS72VngX9/cO9vQt7epb39qzsq5QLmMN1bqWxEnlAhQFK+N3Qrnx+qcIiBZjIzOYXqoeLTsnULOGARt3K4EQeUylAfFyRg1oJSaouxhW5QarME+wXRU6yoKqUjdsd1DI8Ao4cBczUpeGQhayzB7Q5UdkVKFZVoHMgBmcAUjqRvFSYEinXcm7Hq0CeVyEAJEnpOSJlKCIO+EEXE72RyzZXOWUJdMLEyYN5LVQR6tyJfGlwVBsstB/bmBM3+gKIQfOxBVFX6EpHDmJuKACoVP60M0VBZ4rfELdglIgrU0iVgyAy4pyOpoeTTlwiOU7ZzXGBZCpZe60B6FApAArCP/TuEGoAIaSCwKQNFaZUzAsAkoSHDnDZNs0slkvHHGWBTp6WAy/xLwmsNWYcTfgmURzEcSOIaj439gPBMfV+xxx27UWuvbTkDnnOkj5vQa/XX3S5BKXTWknfUXUSELZJHKS5yAcg8wqJV2rKBkgi/Az19Czt76XUKURaLGDjKuVKWYRpkKlnHj+GbIRxVGs2ak3MkOjOwlDh1/fDVsBtJCgNNqseRnCyMI2DbE3NgKtV94NGywcyjUKS1lrhTN2vNuGOhfWWj1TUWjUxxKHcTcd2PNfrLVYGKj3Dld6lff3rB/tX9VYGvIJpycPjlnSzFwSpdh7ubjjVTDjSFAPgkGV7hRIcH3KKaK7/QUVMzN1qUebDD0oCLnyi8Ukyly/OUGYVJi3ECNGObCWJLjYuoEO4tLmET0PmYXIgiMzxYqAYPoxtyKY7HocCYUHU6IjAC8KRFACooaKvjA7gMJwuXIIq4khQceRBAr8MjvaNo6gGFYztydtR0DmaClgXk4vA6B4UUBq3Wj4lJ9NvKDEkCVzqAGL5AVQbcfDBmpiiIA3aJvtiMOTF6IHyCgSQgcOFoqiFynsX+dIwkgy000Ayp0lQVfQP9dIFANGIzgxi9QB07jqNJ3Sgcjm3oMEldsFkKxpkAZXk47ccUOFe2XJwG6XgAQuVYcU5SqtRl+4YikVtEGDxdMpSDxMQw/Ace7Do9lrmgrLbW7B7Ck5PwS65vIlmc0M72AeH9K7AGa/IBkD1KGEKBdAPJefgldUHJhsDAmAswrbjDPRUpmt1x7IxKmBQQX7go+I0I3SVKD2cLbnxCnMUczdAxlf6webFfPOJDXzThvTjOJ5Fz0/4VJ+pZWjOGmelicbnFDBzjGYCmDPky4I4qbaCOR9mGphgjw3CtQCyiOL4sBXYcWwLprnADaiFSoE70Uq8Y5MFQOdiG2oVi/BFjqrODPIaPPNhHXiDTLa4z4BPWCYGBOsWe12nFSRnLiryrYZ83zFXDWtB+i9PjYzxOTAIUo0GbB0aLkqTG3BBxjdQQT7wzTLYtOAfsgUuz5AaGeEVD94KEQVwdY0PYWGKTR7BkhIvksFhWwmFfQZUiLrDn/ycN1r73DlUWbnocKhccqYkFLVuInn5EsAP2MAhFJTocgEKNXXJgIRVQMXzUuo/j6m9lH1YR7XB+vEdW1kd1kt6E62V2Cw2pbLvIqcEwzUfJVE3LIhr0qxw2YAbC4mEMRwpPoZk6BDlQ/8crcWbZzpX36HFkpeSBwU5Y6RkhwNQ86Cb1D9pLAyA8gp5BImHf+UAovmFINQVl8KeIMiiNWeIiDEsTkfTSFRN0UMydBhco2/TYHXWPsS4UPWpFehcohuIpLFGsdR0zGcz7tgy4Usarm0VC3bBzoqu5ThmwbYQg3gudemZm7/ikgIiTekxvKbaKeAvp8gZ3COOCXBI8nUs6hY0VjggJjcduAWP691xzFuZtgOqqCAMlhzMIrLSIn4Mmbl8GCm+0ZSvfaglbJQIjcIPlGlWmoSUHFwVsCN2gHseND/Tm6ne4B4I3jSDzOFYwTXDbHQ2CDXdinVbjzEvljugYEtL+Zlosm7EcCT59BWfG+/xvIpXKDqw6hrmsEYWJXqB9oEtzRZgvdBqVDMy25a1AzOCHLjoddxh+GmuhkFuRtOeH5nt96yyPIX67Kz/z0/s2TSX+bBqaEEMPLJDRUkUf2hdEtN0JzViw4hYgMaVSsar0YoxKDXPwENL9AyzaEy/Uc8mdFWNmEhK0RGg/TDs7AvkkzkkV35Gbv63gdqYpxJBIQuKwgcoY6QAkVBUxEA4lI8E5gmq2LYlwpmBNuThQwtSeYkpVwSE5FAxpP/yN1g/uWMbKsn+yqbn2xTVSiUf0GFnoD1A10jjKJTJBvo0AI4PjBqGY/RVP4wcx4bh4A11XZftCxyYoCOgFaEDcBYpGoNORnoUomoprpJQk8U6oKC2rKliAhjV1bUouKBKAGeOvLk95XV+xiUsnwUNg81EEtSOFlZMleFCF2kH0f+g8TAxnESQIoAcCpsEmjbWG5cYt9n/1dYeEIaX4wDPY+2gydwQbuuJDRyxObS5lJC6EUm6PCEBf+2ikMDX5+gp30gjlUCMqfFNCQy3jZfwZKaWXS4Wqy30U+7Ih4dI94qCYy6RKOQKFyjFvBV5LBPdO61lfDMnnwRM+D4fiz2ZT6FYWlYxuIrlk0qswYKhNVHxLHPggaFw1RxoTb6oK7TT0MlSh/SzKOA+B6BE4pfQYPAxLPKKMc6CXBzLce2iZYHgRJIV+bQmZpoB3zTI6RdAKRRlgdEohYerhbB90CZ47oZtR4Ze0zNHczAhdhO/EZsPj9bv2jd12+6pH++a2dY0ba+EklBj2F/wafOutNDF5A6aBhsJ94rv08GwxADcpRgNLfXCIb8snuKVX/w5mV7gI4eWneEAS5q8l8eQATbVDMhPTJgC1VySO4+UCvFMaKNJK+dnAFPbGfGTZ8/zMFc3fp6q4NCk7gChnQroEGNkO5Af+QnwsjdYN92xFXVGB8O/jH5qPGFXQb2hkbJUQIuFwdiPIq5dQsVhlJgDes65CeYqGHshMXRx+lmYdiCBy9tWM+bIT0dMNAyFssdy18L8cGNzsxV0AhgcppCVPV5MmCpdZWGLIIBycE0OuWZPBVJthjjxPnig9ejgGAXbKNowKrAxGWZF/AiXrFnAIMFgiXvVxZVtu7ZesPkha8dA31bOHwKagQmZo3ncWgUy8o1Qrg5bBTN1C265YPUUzFKBUyR0PzAEOXLrIymTVxLHgRipHQDmNE5h1OyiYfQ6mGAaFRe+G6ZacC/o5iAj6KAOBUfv9RwHxgGzLKbT84WvQ4GzXcTVgpTo4SbNIEK9waQZh0NWUjS00IJbZg/z22FGM9EsvkrCLJnxoJtW7KzH0fttvWjxYxYNWOYkhl12RUSOrjdBkwbaHnKsISvuNSLPSFx4ktQGHb4V6mVz6zEqJxqEa9NYaGVDtubZxkJMFR2vCfcNjKJSqkspOdCAcjzoMe2CbnmO5bnagJ70x9kcXLk0hCRmLbNoGZiAN1O7Glk+nCYDU1fKEONlFMWYlYMa57C8lwJO7B4jXWBrvZbW4xo9lt5rGkW0A70ketmUZ1tTcMYlGLIdvWSkZTMtQAiw7pbWkKkp39JjWUOFeMDFRBvqjWzMyx82DqsgARUpwPpJvGpuXrWTper5WUGeV/DlnwD9V5QB5BchIaUOFfmiIAid7ASEZT6uYuT8UgzWUb0P68OfuYlLANJ4qc5unWq2TKnytzUkfOw5iUM/8oNqo4lxyDT4PXoaqSTmHUbYL01r+QFG12YQ1/wQJipIaMWSGCN45jrcIoT5F2eIKIkehCxmiQPFeSUnKWwKDLnQRcQDD3SRxDUs1XKM5RRKcY65Ei7RbdkXAMiAPoMs6D44YHZtp2SEf3jpSeedsBQqBirbxup/8o27EtMroBvIy+o82DIxu6gCTMPpywtvffWZHt1/vRllX73p0dFGEut8Zd+Ji5wrLjgFOo2kRpR95ZaHJ0K7ZOmnruy57LRjF/YUQApprSidaPh3PbX30d3TjdQRKwzm2UHBAC9kqZzi5nsIgjNWDFxy0oqlfR5ml3DQolSbaUWP7Zq66+k907EVaeaSiv1bF64r8B0+aRin33lyfIob4HR4tbVWi6aWFgxTcvq8IVfNuauz6DjFzP/4a9ctKVp0KQFadsvW6a88NonAGQuM3z535foBrwg/E9P5NJsKkkcPNL754O7nmmY9M0twnkEUY1XSPGXA+J0zV5w07BULXPyDCW/E2e65+Jbnpp4N3MjxPBhv+K4QIDIZWr8WvnNdaZGTwbnT4gyt/IOtY/930+Q06g8VUw8wUBJkqZjUv3jpxmN7PBhHvplD07bPxR+6c9tsape11HXsz5+77JSBgjzSilxGI06vvnvXZMjHyIu2U/HgG3ECCzO0wIgvXVE5Z/nQEtcsUDXgeaXNJJsO4k0js9/fNTcRaQ16TPA6OeRhKIJVqujxx09fvKbfg66LScuenKj9n0dGdmvOejv4o7OWnT1YSQzzDTc++VyLXz8i0ARgUBS7gDMZyxNobhCUYUki2gEAR3PJqyKZtx0DkLVIggzYeRgIbF9cKCsGganBuBvE+qtcihnid3CQS3aESZCQaS/7jaMf/fx9CKCKeY+iS4W2NCLO4CmIlAYrigM/CJNqswUpwmAlSYLBjqs2No0R12rT1HOdehDDCwv5/eEUkwW4CrA7MEZQaHkmjGOwkijwYWwwONITQXEYJHXMNWBtYMiIALso5gzYYEQyykK+NAn9J8c0A2WwVAeg1TGTIJDWhYNvFp3sy79z3tvOW2vQHcie3j129qd/AmNaNq2SqXs8UBUu3qMi4OKSExZe865Xshtrxlwz+pMv37NrqhWZWiHTz10/+NE3neE5HKFnW9GnvnJ34hi/e+nJxy/rd2g2FLDPSdWy7ZOz37xzx2Y+UqhZmCxqWgirggl1HNU1x83is1aUf/P8tWsW9MCb07lHAaJGVlKC8Kdr/g+f2v+zLWMre+3PvOXMAtiTSn7qpi3PzqaO68HPrDb9VhCgcLhQyBiKT9sIY4wZmDj2Fe1vv+3YpRUXXgylk4bffXLqSw/s//2LVr9ufT/qIb4GJcuex+6azQXxd588+GcPTNpwQE1zmeX/8QUrXrN2oOLIk1VSS/YbXGRZNdXu3V//96fnZl35kqJlZDbYinvN9BMnFpd5UB5gwhHTvrFl7GOPjoMrn7sxQEL1Pbn/lcRPvmPjxsEKpI8USO6Zaf+C7z8zB3nYzgo9/cZlx5y7qFd9kAkwHSZvvXHzmI+ptFHxCqbrFOLQzsI3rRq86tjBhSXqIitDJ1cJE+MEmW+Eya0HZr6+aWQ0tloYLqF7monxYEiPvnjRqpMH4YkCOKjcvX/2PfftvnxB7yfOXrbYw+wwqybamf+x6fkGewgBdgEyE5c2NyWsFXJLmIZJXYodwRlAFeVvfkakildhlZ03BuRXZcxR5VKVoiBHBggRIktSBwEBcAg0RuAfLKkEAf0lvV6mLe+jEgyngMN0MJ/xbBuTCdeyMDXhMg1S0dg4K2HEBKgSgNMQRCINehwnKR0u3pWjGVII+KcM2YIkwSbmsKbi5V6eEIeqsztxgpcXhxCaV2mwKlcBktrEc1AZVJiFKbJCJ8+IOCl6nlDXEIUAeWtzoqJRahtXpeXxnfYHwHYMF42r33rWxmUDDkyoDvss8x3icrJnmOmxCyofvfLEk5bYHuZZnMtFWqSFgVZLrGLsv/OURR9/4+nHLep1OYcFx5yD88U+GCTojqWDZec3z1n1rleszDgxZ7mdAw4FzDQCxUKhWOBLNDkr5EZRrpSjIYIkmW216j4/RC/M8/OomW73u9rHL1n5xvU9BbjRMJEYLZRseD8vhY72uNa7T1/yhVctRH9ZZzX+7g3rXn/cUIWPbpMn+K5cGdf4/RwwWTG1S5d715w11Oc358KsFaPeoUghl1IOulZ03YWlIhSL/ZBdEVoiX20AdNpG7FXnQqSY0ZRLa7ZTJJzQ9fYKbk/Jgxu4qKhfc+qS928cWlowbO60ETQ46nLwvYUpZsE6podvWdX7txetPbViF/haMJdPFGZJSEcsB1EgAybqrUPeX523dKGLYUCBUgHFicChejgPubIAVxkdFZZq4mCkEJlXq5cC7XLzXFJBHm0K+OUhqTiUK9cBZvmV4ag2WLw9zJeOOAaNlCPPsXPXC9ckcvEqkfCxhjDi8w9KPtAbkRyfUAEm5mjKNonS4IdnKBymKvCjZHGdFkBwciEyu8KmnSGQMiUuqyOqeAHByXMhMJ+CkODjj3kVjjhkkkdx0QVSnmDinPOjDhXO0RRFRULBfIoGP+vdV5y6qpfGJsi0yVp2cCYYq/mYPqKq6NWohqVZ/Z7zvstOXV4iGkTnh7EfBwU9fcMpS95xwXoYAlhpxQo6O+aS43OtkdnmbDOC7cHc3NW11xy34I0bFpq575tXJoJlSmS/ArwQCF3myCItNAT3TKF0WK5p+MIql6QaWnL+sYM4dJO3U3igBaUxaIRoNenhYjL1po0LPnBi76cuW3/qgmKBjilKp58bavw6GThhBfkkKIV8/KD1vlN7nKBRgxGNZPVSFdkG5CgU3KUDfYt7ykVXvt0vBNui7ZJwDjSOiM5gf2NxGg8FeNG6aVdKHgpabsUf3LjwlUt76RIasPUgTSeW80RYdjiuNMY0flz7M8zVFefj56/aUAkbZlLjdpYUZoviydlAndJFJesjZ6+ybZmkSiwQhA3hpJsfpVsdAwEZ4eggkGqbsAKEUTcaMklScEQFBfJx94XQOoGuJB4SViV2kBHosIT4do5fCke1weL6g7iztE80GWhg/MpoJfKSvsCN0WHIz01xHSDTHBv5KJsogW5ALFR3nBHmViFaOxJnDOJoDdSeFoBgctGa80RQlnIpTLWKDAxE55mI3wXCj0qQkABCPJgmJ17S9HTjHA5MBmssT87wUFhWV3kSPJIDAgboJYO9mMs+M1L9s2/e97Gv3HnNN+//H/9+z6e+fve9z081ImSjiFD6Is961SmLCoYehHojaiFqfW/6zouOL2DWyU8yQJuSmSC64al9H/rq3R/+1sP/7buP/97X7v/Mj57dPdUMUsO27XPXL5J5dF40ADxxJ6eYV1ZZFuDJKHFkuiampJHvAycwUjOKtuGaOnpz0w92z/mbJsLdtXA2SPhqCMnMlSI+k2j/91cuO3dFD29QalY90vbWoy0z0b4at2Vx6yqRiY+zYVpnL3SOdcJqI8AkGumwtiytCzCd7SuXVw4PrejhnnhkYaclDWn1wwDMK/qqLQ8lhYvI0Evloue6Fdv89VV9Zw4VHVQaeaBHQM6MWqA9PR3ee6D+9FQwgdrBtMLAso7EWu6aHz51xTotRDmJMW+TFMBsr+wrLijAuQID7LYokRyQsmAcBp0qKD4Vtgor+8VDvJ48SbL8CvZAqLN0ORhuXyLUic+PTpJAd/hXhKPaYFF5eDMQTcoVbcxA1PyE7/DlXkE2nbqJLtWn58UpCFoEJozPyHOVquBw/bajqQioTsYY1aIY/9GNUZzsb2Rn0+lGKapoVfF7eItfLJ2KRJRkFuYYxEGCjER2klMlUm8YOc8AM8sVqpJnxg+Umiv66Ndq8sKvSKBZSQhjcTtzG7ojVPdRQIGk0U+fHv2bHzz23EQ4ldhTkTkduztr1pd//tw37tnu80UVyJvAqL9i7aJ+z2zF/LCMa7m/ffGJPZjG0WSjRGP3dPhXN27+zv07RwO7lrr1xJxN7E2jjc/88KkbnhkNowgWhMtr7Qr6fpjEcD7gYcGd4jNPSOIzQ60WYuG0celebqTJxFqYRdWARApGKwxveHbi9d985rKvbnrDtzdd9Y1n33bts7dsGeeXtICc8u0t8PqKDsyWpqfBPftq77l+y7u+u/m3f7Dj7dfveMt12/73ffuqYSI30ZCB7xTzDOv85cVpPwn9qAXTycKVrMgAQsQz9HKhsGp4YP1w/9K+CiaIBvcn48/qkisALa0VTbNgG45rF2wqldQiB1z2VCoDxYpmOkOmf9aicpFTZhyc4fppesPumQ/fvuNDt23//fv3/8Gd23//tm3/+tTB6Zjb8TD/RT+0de34/tIlyyu9/GY3JEN228DS6dwbXP3Y2Yh/unfyO8/u/+qzB2eDGLg5lmIov2qrtwJwSx9KoiAfjkdis5gEKTCWC2W5VA6FbjoAZGeTHRrLSMFU0QwonHYUO7EEVFJ3KUcU+AvgqDZYnU7OOvE2PqMoWImGPNgBlDOinCP2B/5x/oM0LtvyFpXkQ9fgCCkdkt2EJHLyzI9rtCY8KSQhGrm4sUDS4JOIO0YGWCgBuUiBrlzOZE4L2Tt8dho1T8uBpJTqCMF5yM2qdASaTsnYLq6bBqPll0lSUg4Ys6t++qN7t023WBWkoAr4gWtRC7V7t449t39aYePc51pDlQKmdZ5pDnvaccsHiCx8TTXDf7/92c3jjWpqpRgmhGW0QDNO97X0ax/aeduWUTEkRJYz70hA/ph7RRG8KnqkSMHEkK9Y4T4H9lvlnsqtjBzU2pOfZD/eOvWRH29+YCLcF2ijfrq1Fj0yFl/90+duem6cUynuaKFk0YKo06bJ5DO3bLtpLHymEW8L4u0tfdtc9IUnp//twT3cai6dA4xZhn7aioE+2HveAKUCdQoWhBwQXXCdJf19a4cHjx3oHSh5Dh8LR2nt9utCDtMs4u3IjueYAxgbKBVT2DotfvWy/n4x/YKgh5n2s/3T/7p9fE9ojFnGdBqPh9EzrfQ7e+e++tT+Ftosi2ORSckyzl42WLEwec/r0AFOK7S0GkR//8ieN//42bfdtf9Dj8786eOzM0lRVvmOAEpaAooNdRCkLXHkV13hI0HJoEOqG5jrRTKSVSQiY6fUvGxmOaTEF6Hw4nBUGywOqupgxTjl52osDYesCdAXQb/gRw2gjewuVCIlDfxTbHEcQ/lwjd4FBUKssl/UXiVWoHIqnalNj4hCmGeSVp4UY0AMGgW3i/ik34GcyDywiSUSJxI6QiFIEfZK4RySnfwTJBOL5Y+Cw2i0kxkCdKigLz245cBoI5JHQZFWuh4AAP/0SURBVA7JBdejmRh3PbOP9Wf5mQM7VXYKZua51mtOXFzifUZkgGen3/rYzkfH+RhTyH1dlBA3V5jWdJhN+uGWufhLDx8Yq8/vjgGg1rBZRJa2QAwCvFdrGGobepxiogM82g6VBYDyINzZVvhP9+w8mLgIo1F5GzdLwzTeExX/7fGRuVBWqGiqwHXiJ+n/vnPHo02+vIzzvDg14nA2NWZS8wdbZ6XurDqL0rUhzxi24iYYUJ+yyIs9HIBsWVZP0VvU07u0UulzXUhICj0EcMnpnaY1uQP5cABzsZaWtfDcxfLWGZEmFG0mTq7bVp1LKrHlDlnOoOEamDDwnfHGzftbj041lW+N+iHT2n5vSQktCm+n06oA9oIoia/fNfvZrbWn62Y11Ktx2oQAskA8IwXdWQTyCPnpVAaFKcWjgkmsSuog/NdhXrFFhzuKqErsXB7J8C+Do9pg8f6SHFA1XADoHWHAZAR9HvYJ9AR56QLw2Qth0thtMLaLbwVNkMV1SAYTGIe7zCmjeXmKRIGDERXaT0+AL2zik4bi4kC2lC56mlBSyMwlfU9cIhwqSp3JloRxtDsIc7ZT1T/qwZCcBfKQrLIw3E7hdFAhdzUuJ4nAYARRhaIA+tEDm/cHqA0EJp1WpSkECG3T/hpExawwwYbW49mcrFnWmWsXUXoymW2F8f27ZjB5RCdRaLRVjhNm+rNj01tHx7dOzN25c+ymp3Z3ygVgPh7IUjQkKZYBwXxU4GI83/jOrU5oAWGLACSuOWfJ9rHqSD2x4KXJwzfSrFmkpaU4eWbK3zPbtBVBITrTCp+caYaYTNGsGaUkszHny/Ri7B9oJtsmWxEbkGWgcAdHEo40g0YTc1bYsm6WOxYdZ7YQqlkqFOAerRnoX1opKea7AQ0BFuGH144wWCARZIkVZxUn6zHZryB/REP1njsw+Xw9GEAzOUmPpfUVDc+zilbaa/qJkTwzVoXG8aOSKE3XSqa5oa8Y6ZnXNSMEoURPq2H2jafHa3GqG4Fm0vFl/80sLlp0w7ymyZlH+6K7+qyxwlRIEuDBIAGpKuaF4QhqHUA8qs1hri0kIKq+0OHtxaj+Mji6DVaSYNTmE7DcJgMPi51XdWHUO3+8GDpE6cgyuagpJIO+B52HUuEas5L2jgcxEyJlkVvenZARrpPPiQy9MInjGX/AR4i3BcWEqQCBRlCyH9ZmsuNqXqZi1Q7BAQANDLfhsIYDTUEHcXbbw1LbIBg4Du1/AJik6Tr9EVCCSyUIPMlvaqZJI9YxQxMEsmnJ2wtMxxko8QEmSA5JtVY0Htheil6TGnBghNsoTrZPTMW0PVGWJn7Q+taTB7oZROVRdZl5EYCPA9YHOWAI+GEeNKW8q7PCd5zmuaQSye5aNpfasWbnVVJkE6tlhM3MGptpcrsYaiDzwVk/cULHTbgr1DeyWS2c1NxCGjY1fSwxR6dnYshBFcAsBrSnHkaTtUYjCBgxD9QmroEyqGKoDAXHHu7rWTkwIO+lyeMBQAkgCqDTgzuy42ShkTopKyhr4swpxWXL+it//YqlHz9t4AsnD19z5pK/PnPx352z8vPnHvNXr1jz2bNWX7ysPzPjhNoG543jw7JSITJ0GxdCl4BqaOaBRrS3FWpGmKVlPRY7hfHFiLs8rCNApJmHOyCKOh/AQawj0A6LyHO1mToS/zAAwmE4jMmD/2k4qg1WElWjqBqH1TRsZJHPDdXqS1RQfVlQB/eQgLgauivroPLCEigW/GdKCzqHHsCt5yDHjwnkTQvF6xgWJKGbsV/y3fD0XeDYt8RnAw2mik7D+ICinVEbLRaLgtq+lXIl2B6yV4kR7bbBFYK0PXKNS7KgbhbiV2k+M8siBcwV91KGKBS5dCgjSLX5lIzAFJIEoYpgjkHaqLthOCmMDfqp2D6gs4MxncvrqKbSUkagTxgIuXyAEbaaZAx0b4g45rvfYzJHGwHDM9toHpyZRQfX+Kgy/FBrpuk3+epVqSBvpKp3IssWk5hTsGaLH1QDhalWC10dwm/6EexWD99+IIRlS6KuOyAH+XO+D24oB5QQwwKEfFYyRWsCFQkGEMBzkjXNrAF7hWkVd/hqtp5SYmIcm3xgUiRF0XDJK+AjWZGDxseYBH5YrFgGEpRZP8nPAwQBhRmoVDDUgRVhswuEvT5+4Wd+n5SA7oRG3Uz6qQJcl+JjSroBrGN6ixcs7Tl3UeGchaULF3jnLiqdv7h04ZLS+Usr5y0pre8vWpq8t5SEU0tP+arVlPvb2XKKXfxn2VwQVRnBBwr5NlIKETzgEN1joyKZgzcPZORZ3Bwe6lKRxD+CIucOUE8kJo8WmkJGXeUUVGQOiuaLAJjBQYQ2DoMqO8jhUGr7q8F/Js//3yCLwiTwkzCIwmYcNeH4Qyt580yJSoSFHgMT4To2xnN0D8Sz3dhGsGimY/PzU4hGtwA+ooVwF8gaPIBGia0p/gEo0Kul3isETpekSETYh2sqgUk4gIaeiYIEU1pFGolk5B5NR0tEhzrcSDPgqhNBYBZFl4gdbeIvZ8JSigATOsBr+e9cAoAJ4cDlFAsyD4ILVHgk7LlySE35kgYTIon4mq2gCT8rr7XqR6gI+wJGA8qMh4YpFxoAdceUkA8T8VFns+4HtmkUHXvWDxp8tw9fHFz1AzI4D6Allyxc+gnDZJoDy6GoAFwGKAdJkk8eMZWhiLe9SCLHE0BmOIT4scCVtGyeAPbJOogg+RAACTSkrPKL0A+hh0ujUiyctWp50XXnW1MAYsMkmnmhRDIthUGky0oSL360f9uKy3HVocEWS9QGFEX1ppltK1KndHLMYg6PBBCZTrRctAHI6ugGRUQ4mSfyX4eclGJPgv81OKoNFoWNCRnP8yKn1rH++EWI0Uj1gxD+FmyWaCxbHimOZdJWUVbS2zvNQMOimoxo6MpIEGoAnsQ5Yxmi4nkSo2TnDhFQjOAQcrLUFbCJ2La1UsTklymypEV1FgUCSk6VyLCtsBNw+sASrmGTpYTczgITBoeZBVmBILZr0QW4yu2yJEEC4FaAP4cZLALfdEjqDEmvKVp8F00gb3EJwhC89/X1tpgRTSFYqISe9VmGo55MkWYA8UYY+iGGl1jdnLXlWejJegPWpOLYgey3BDPkh9nmgTyrKBiddqLUQ1mMthwFIGI6dujbkgdemVpm75bnPCBJLSaQQWWUuyBNohB8gVkKBxH5maZH7r11o+t85tSzrdOW8EkbxZsCYLGYmB/09emko8FkRsd66dNhtKfW2l1t7a4191Rbe2utfXW/c+zFITEI7GxEzzeig80Qrp1yeA8pX/RQaiTRKoAjr7vEqAAAv1AzU5SNKidHnkTq84ciIgl5agcUwouBypjnfRGYR2ijddB/ccYXgXYdjk7A7EMdhs0n3rnNHSM/OzYMB0VBa4OJBm9XwapB6Shdnvm+Kse2OXuE5sGWyVIz9VwIz4NEKLsg1o5R+Id9McXKkCZaXBAQQxrUSGqGKkuySFtTofLWxY9YWREv8ggc0vbSg5hJooueKzc9SU4o8sQ+xAiqVNErSG7+I4fg5UD0LmCuPGfHNPBKsY1/wcqBCdzpnjRaSJCbsVpWcQ1P54vbY75q0F40PIBJ2daRMWbVZc08SxwzOW/NQlU9nrhWaDeZJQ2iCAfaBcL3bBvW/0CjGSZJQXw0cIGKdAmiA+jcYkzBMuWCUKe3HMKzQMf0sJlUDv6zT6osOeACdQYuKB1GBZIvOybmnRGNLFin3RJ50LdxuOeLD+B0soEbxzCWV8oF+awZ+VTSbQMj02wOFSdtaWDMlDPtkQOT7719z9tu2XHljVtfe8Pmq2587l237nzf7Xvff8c+HL9z2+7f/tlunN/78z3//Y5d/+P2nbfsq0V6ZrOOLw7dpeP3CGZyOSBOyVAhKLPFBujItg246kS8IMJLhE6uF8xOHg/j81eDo91gZXJohsO3vNFs0ZZQ6Hx8DAf1jT2R1oqeEReexCWDz5LE/Oiekg9O1ESxKBj82HrSwGKU6BYpHNLGperbnAlyaUZZLppIvnqNr3+QtpUhFPSETl6KoilWgzNHmCRE4Ji3ZTB76D8mzGi1Rc8ARKBB/ZXy6j5P1+NI1/hCTtTCQIUwyEfoGSjp1GOGOUtRxYB+ux8xQFcEwLLbvCBWTS9oodgN4ZOIW8L5EbPiyPsDkKNYe3o37BGIgd+s7GrHLy739JWHBiqDfSUYmEYrSEKup/HVcbITcthx3n7uOqkWpQA6hmn2eEVOy1LNDyJEhlx0TxeUy5auT/pBkKWRoc2lSQ2MSMGdE5qJL9aj06RejYE4ShFE4MPB+eRalCCTP7avpfMrO6w8ZMwmAw+Y3uW+OOqhaLPFBQN8mz5fKiuOorQLlGdNv1PkNovM5BvmQ1+cUQeXWra6aBQtFJYIKf6bpjFcKfUUMApC50I2MqMJLBK4UZgm8XiY8H1efPseCwfz6xcN9RS8xC0Gtt5Msu1+8vxca9SPxpJkLgVnZmKagW5GmtFM7DnNns0sjLHIiPq1SyAgTJPPqLztKCt1qLA6A4FBsZnKV0cUuUFYMpKu6A2zIAzxq7FKMjLAmTIPxiCgLtu8zPMkdI4EZRYBasAmjhTEsEQqVlVeFZbTSwGheLSCaXumXeBbiWxXt1x+pZzvXBE9Yu9iXakb9KcsBHgJ7afKcrjjzUGRMxx+jPwiMVx3hKPCuJLOgdzUfhLtNCAvYV34rIpaxmIRuSOWU8l/CApbSKEbs0SCtIr6AWP84YCPjj0+XUcHkXbLCrb2pjNX96ZFN9UdPbFgpGPbTKApbmLoC3vSMzes4JYM4bXTT5AZvLQvFSewUzS3YJJswALIdC9CX5XRXvGu+ACg/6KrVpvhzY/uCpDMP/ijzrsuOH7DsOt4Rd2ysiR2lLeoMmWxZxfeePKKY4dgYXHdLl48WUz6OC/PtGbAtfIgpqu1uFyCdaj6AWyeaZkYA0RO7ZwCQgrRwl+eDkBHUVECnQzExjDCdSbeIYCogYQG6qaoQKL4IlbLTjRjyseIwAELVjgz0sUF69LFBdPIZk2dr7PC7DBOGnrqpPGrFhqeBhvCnqoIYQRaPjDgwb7AGQsjDiiHgtpTmkX6E9OtiN+C5f4qqM0i13jtEqfo2X1Ob8UrDJTcPsecCzHomu9YVfjsGQs/d9aivzpz4efOXPCpM4evWNWDkdHOkoDvOjsU0KCspxzdhYvseIaoqHTKjrRlQXQov0QqHADTFU4XtW6aR0JXO7wwgGC3+6YO6rwcCljai9D5ZeQVHNUGq9jTU6r0eKVKoVRyvJJd8Fy3aDuYW/AFVqnYEVEbjgWQAxRWTRUBSEJXaRsvKjQbh8ZIGkkaDoJEEL+waDAxyIdcSJY1LGaEgRLfSvkRjFSxLKA70GkPhaUyy5kpjFSx0nIsGD3M2Lp/qskdBkhKbUP7zUs2Ll/iZBY0FVoXx3pQs1IMvP2W+bbzThgoyutj6BuS4Zw8u15eYhtop1AdWi3aLK7v1MN4yg/qcRKoDd85PokAwzKNgueMJvb20SqtA62ttqS38I4zV6x0gzCOI3RONTFniXHRLb5xXeljl27wrEN6FIQ20/IZyFevuKMKkmuEXGIvuQ7i4WahsyOJkj8UZCzgLxsTidzrzVjW5JAKEqS9gUWJIEAM7qRn1VW2HA8AVMvoLbgF14ozfVdd3T2W9tZMR9euWFW6rD9aYsZlg6+QthN/oRa8eYl51iC/f4nhT0RMgDmuFL2S46jd/Ci1uw4kKv64kRo3HqhWo5TbSME+P9+dvXnd8JsXWCudeKVrH+u4Q+XCqkrylkXmb65beM6i3nMW9Zy7uHL24t5TF5Z4hymzMB9kMxwupcMujwBkoYEQAcIZU8YCQJFILdQlAFcI4ugkdSBHaUd2sgCIeSjyCwLQcCCjOnKQyEPgJZA6Ao5qg+ViVCp6brnoVcrF3lK5t1Lpq1R6Kz2VcrlcKrh8/SSq4Fi28mYc21Jvv0IY4zzO7H/tleb2iMifrkYgiISp7woFVx05WxwjeSVpVIU2VhtwpWJg8th16F514ggSkBRpRep5DHW+b+vYrskG0egUGsct6f/3D158+ZLiKq9kuKXMK/Y7zvH92Qdeu/adl5zgYlpFlmC1SEJqoFjkXLgb2MGln6PWrTSbbgYH5+oH5uoT9WYjilvcbqYQmd2yDJdfMdUzx7npyX11Wna+ONw09ZNX9H/womM3lsJBJ/O0uGRpvQVzTZ9z9SuX/u2vn72gUsD0TaxJTg4B2KIaP1NLCXgO33+AgGNaUy1OkmD4MdLzxog0TTcICdRM9bHunqbs1aE1pNbCA+YXxdionHeAIHBUvQ9Fpsy1stwdiLP4sdHWLF+kjGENJpFlDbn6ezcu+Owpg+9fbb15ufbBtc6nTqpcDoeIUj7Ux+FLqE2vWDQsE1NLabg8BUCuMbzFCaa9BwL76VlMMFOwKLUxh23rQxsXffzspVccU75smffra3q/8MrVV5+xosKFPcxAIfYUfD05FT4w3oQnmOi6ld+3nQeIBLqYXyAJ4fxSVAsABwd+OA4Zp9m5cXRyKGScFeuKtopU2RHEoeLVWUFeigCztovrxCOgju5LBQqzGzqph6V0FfIL4Kg2WLwnx4c7TEz5YJYs1+KHnFzbowUrVSrlnp5ypVJUN9EBaEOl4FAnRCG3mp6ojVRKUB0pvYB8xL2SX6KBAs75jvkc+Kw1b/N1y1rloTtMYSqVwn+7VXHRLgrXOPgtei4DjfnGl378YMuHk4VRnERPXDb4pWvefP01r/nGe07/0q+f+o0/eO1X/+jK33ztKQXDku8Hkx9WknS5FiWloFaKersUKQQmEOYElmImCMEYptNNPxyZqY5V64oxocHcuISMkjh9cI9/73OjcaJjOmNkCZzYtQsqn3nLaX/xxo3XXLzqy2898Qfvu+CuP7z0E1ec0l8qwiw9vmsE1qdTS9iKOE2a8n32VhCCLSSgNSCQsm3XQ/p27FFEJfBXsUET3vZWuIwlBxBwRsOxQVUZNE4KiRu+OmgqkSnAk07epkuA6YQG8U4iHMz42an48f3VCBYVlcaMLYXhcoq2dkxFf93y3neu6X/1ovIyl3sg5EUR3E7VpqRake8kxLiZ8eO1h0FmxpEeRT58+MT+3u7G9iaaWRw0HHrqmtmpvcUPHb/kD09f8oETB04e8KDOlhazCTCx1Y2pKPn6M6NzcWbrfsyFO6mSoi0BcMA3gLGqcnT0CmEIFkcnRqEQR83RVKwAmFFy6wAR2hiMxn87tTspB0nqlkr3odiAucwPQXiJ8NIwj26DZchnGrjD3OSCBcZ92CZ5Ps20Ldt1CsVi/0D/4NBgsegZphnH3FStak41F1WAhyRrN7RftEGi/tBTroSx8WgG6EWxdXlPEFMGXKgWgamihQI9frmEn0thY+JEXGkhRkiA1o0ZaSAFxICiAzEHLqUsWUfjTSQLXlUjjX74xOhNj+3wk5ArT+jh8qzM8Uv6XnvGmivPXXfWMUOLegrobOON4Cs3PBBFLeEd1BIzSxtmZqZZZKBTZAY/y8CC9CyBtCIud1FIFdsegIXHEA931dDLulHgNhEFpBNFYTNMojCuVesHxsf+8batd28b4X4t9mToHh2l5X3eeWuH33rmMRetHV5S5nv90iS+87mRa37yZCirqhggUD24T3yOStdbMZ89rwctTs+5n5NL2T22i8ajtDWjN+F3WCEOLQtZHW47yAJYNnJF10mqAgnC+uSLL5Qt3yKFMOtIWwgC8kMcipW5xdukXcMPfBsEEk0fKFhF3ajTIUwORMl3tk5trwayBso94igVJOmyIbOecDOqfGf/kcn6SD3kpgm6w7SDYDcy+LVF1y70Dw7zG05tUSpAE0ZwTlM9NLN9qfPd7bUd/M5sjIzQQlGT2DBSebgAjjvGKLDJj2BAb0eD+C8e2PVcnU9BczMCa8rCIdtENxIRM1Js3rGR8VJULdcvAMwEBALXFbrOAkUwOXssmAgdwCUiqUqikwrUJQ5Cu2KCKC3SjjkSpIHax3xWguJBFaeuGeyUcii8YOQRcHQbLFb2UMDcSQ7TMi1+qdwqeIWentKCIcwV4atzvwM6Na2Myi69ADEUWg45nbYwGc5T5oGWC/qBA2mUJIXJ9lTkBEcCatSXJsHMU0jmZHM8/IuuMIxIxDEZF4SDLeODX7//2ns2wxTR1vDVKLynwG3MXBamv3Gw2vrzb9y7cxod36Li0GaBYuqSF76GhN+J4ftIuMQLs4zpHSoUQkKY59mWW3BgdIo2v1Rh6LYnX2BE50Jx5CNO/WYwU/WzIBzuKftG5R/v2PO9+7fNhXzBHHeW58BMuIB9RAe84Yl9//26B0earJVYB/a8VsTvdMGVA3O1IGhFEfwgNAg8Y3Dqp+p2G7vYnO5ENBBgkw8igA0YPH48GvKRx7ByCeOEKEiD1hACslF9GLBUMznRAjKFrNDanS3LSFA6DrIAH5a9qO4gC+FCVH+ymnz63gNPTDR83WHPhtMMYcN8aLw5p6d2mBmbZvyvbG9UOaixTSFfcCK2MzcWBUgWo0KnIYULUMPBwimR9JHA+MJz9Ycm4xCtSAocJRO+mpCfOuL9VkRq/ELRExPNz9yz55G5rEW9UbUiFbS1kfELdFKXxNb0gnpjF+Ut9WVVlRBEFWF9cCAMVeyE1dEBVuLQXt+dqvoCSHWDlPaLIE8VHhTyIYdEEubF9Z+Go9pgsRerg1XFAQOivC3etcIZSuM4dqHgYpLY21Pu7y2rrVKcxElAyYuulRCUqSFjmERLQoukDBPJSyQxxVqBCKiJ6aHagiAnKMDJNQog6qIuVV4pByHSFQ54Jensx4jrqILkgkWoNbUPffOp9/7Dz+7ePDJZb4XwUziopn4S75qofvv+He/9mxsffn56NgrGZpsHZ+sH52owYS2N35OSHeWaFgYTc83xmcbETH28FoQZ14ror4nYLBPOqOnZVq8Lb0uD9iP7/pnmvtnW3tkWJoymnrieo5XKEZ8m8cfr/r8+NPbn1z12+5axA3NhwJuxkASdpmYrfGTH1Ae/+9jvXPfg7loUxfbITH3/bH3PdH3fTGMugqcAXyQtWHwHIKzVdKMJK+vzq4VmLKOI1DwxU39srr53pnlgprV7rrlrzp9EvRNfS0OZR0hbQG4MwARo4366fdYHPsraO9eaagQQLKouz/oBtauTaHy7zv651p45/8Ccv6vq72yEoWYZtlG0bNt0EtMxtOj5uv8Hd+7754f2bZr05+jkoVXhhpszsfbUrP+VZ0f/56bqTOhNhcmor4352kgQj4TJVJAUUl8Vw5JUu3cB1AMHo5miV+Jsf5B+YfvsF56avH+8dsCPA+gDbRqG07SFoagZPjw6+5ePbv/jx0afa9GGdd58DMVEMdNhfKAVjrTC/U1/dzM9iMYwzB64uCxCSu8+53LAWQ4aLDlTCcX9oywFVIwCRSonSFN7CBHS7BDEuZ0K6MTzUPbx0HhVNI4cDukp/2k4qj9C8dnvHVRqIYZAaisnNe1KCVkSJ3HMr9K1/KBab07MVGuNZhjFsGUeOorJ7e8+p3X8dpYfJX6WBrIOxf1b0vYYvNTyU4yJEB8oQWejg4aALRYNgkaJyIgzNJsciEkiEoZn1W2ET/p3+JF3NOM35lvucvXivjC0axRrtsW2BD61kgM4vxtvhEO24RrWyv7i0v5yK4z2T8224sjX3FiDr8QPsSxJ46brOHwxZ9YyivBasqyA6QKUuGJhKmHJd1KNGc31wmbTKIADvnEVnT7LYt4c4w4j33AGjQZ8GOWJ1BM4TZZmFVwLU5nM43tPbIwGqQnfSPOShmfEkVeOkqgaRptG54IoC3ROvUHNsp1iFnOjlKVbttloRYHmwEgPek5vqYRK1v0QQoP9amVajTsB+MJTtKVpOBWtmhmFgSyCTwFOuP8I/g4ExQ/K5hKm3LII8//hrBWiOTNupooNtxJHo3aFy0vo1HTcUCZMNGZj3Ofq2a6d1uDYFTQtsM2ldmSUhx0Xcz3P0xMfmsQvBKZzcKf0Zp+WLbDMxQXXLDjNNK1GacNwG5lV9qPULQy6gWEVYkyc+WExGxKZsQuwKXZi2lr48WOtDX1y61ZgOoh/7QdPV013YGiQ326FgaY7Bkc1amamp2mlqFXRgkrRLJoW2neyFU3FRsN0gziyYq1lsHXE6eULduDVoY08aDqKZnzIc6RvNaxiM9qN4QM4qC+KULrUuSSIRaCoKVAhKdHklRu55k0GEBBENB1AFaMuVV6EZabJfXICiFQIKpUgw7A6OtDJTlR1lgBOSEJfFq0XZ1TF56kv5SMUR7nBGqE8u2Uh0DYaaCPaEPQfdIYgDGuNVrXamJ6r1Zs+X8Fm6OiH/FKOGCzb5PtPMMoF3O5gBBHtE8SEMbEAayIPo8CQIRssF0qQtTIe8A4ieNlyG5GlqvYgVzLs0Orlojc44SJ3uZmLoozv2UQJmHIQAfaVJkwBcBCGTmopisEsEKYC0zZXvpyYYHqFbmdgsqfBi0QhHlw8C5aBimfyy9BQbOofx3SQ5GZKnPgMoB4HCb9PKo4huaRvyPW4OEMqpoqIUYaBvqXOh8NpYLlZEbGsDkrHSNCM0/2+P91qyljJJ3o5liKfagD2LKk4+AZb6EUQMz8IZPS5TtlxIWCYOZwx4eV9D9CA/CAxSgB05PM4qUyy6A9yHUkI4qzucymnQNqfhcKtwoTItPn5QrAPbBCEwaIfTMeUBguRwOQqIV1a21xYsns9z+VEyuRXUXXMtrmgDTZQEvxZUJZWhsMmQwvI8SuqWYD5o2XyK9omBQ3BwjjRpZeBykqSa9baG/ptSlkA3tBv3Li5bhYqvX2UMRtWxMbnK2NqaswtLCIAihHDH2/HUiamLDth2gcyOLG2apaNWnEDLmvOt36BXhMxUTIaQqNFkkyU4kU+NB8KSEN+EKcQqOqIEoNF06YQpECGBRMxUEbmVRe4bDdHB5iKn3ZBSplJuX3OQWVU7CEkXSYHBLrYlh91eimf+WoX/PIENadDb5NP+2Ju6BS9QskrwFohnmLQdfEGuHEAOgTlwy+i2X2kp5OIOFCMyHOwFSU7ezZy4xIqq3IwA1MkoITeDcBhOoHGVEUSn6WwxyKMM5pZKLAAFE1umIAYtckTvRAXTJNIYKCXxKipaJAc6DW4klT5EepSFqZvamrKNAJ+UW0uLtGlg8cpm2oxRUMyymHPFwlgzsZ+lMKs81nzMJhp+RONVpiiP4m1IuDM6vCgHot+kwp8M5hWMuJyl0nCPeVZ5orLyZt6KE0KlIrTDCErKo2sPGib+FwLEdCdcHAVBpfSp5ko1ZBS+Z13xQyiEFB1VFIhZdggmDMzMQ0Ym5LrIH8gr/jwudUDPPCr9zII0aFGJoxPQRL7UQyeYV4xh4WNgYsUhJEfwR2H6wkuUs7W2VQRSmqwtcQedYHBNzjIEEJ7JAaUSiBoogzKyDAVAXJLpiWa/Z7OjFICqSdi+JJpuYI5AyaSuM9CPiLHK6aJxHLZUBR5GCdFuwOKEhFQHJIRkMsOEF+y8FB52+cXhRdJ6mRXljEvTh1SKM6qOMIvoP8C8PI2WAB0QnREjKf4gydecGwPZstVX+TLv5rDDiNtgzPmZdJKYq1EVqpzs+dJAmUr8mQu2f1IB1yJm2m0ZRIW6Ei7E4MA+mF+gaCQpSMsqOqskIlGS4Y6QLEZQ0TqNJBxoPNQxdlnJSnngpl5VkTagBQS7IrsYKhfEKTPSD8iQ49E//QxlYbLyVfJxBGiEr67J5RvaCMp1rImDXvO2C8BYYq/aYKZLJSxGYbs+Z2KM02MEc5ANAy36Eku1FAslOrYQiSPp3DbR4cIKLLHQarc1SmWS5KQBThEozxhS2GbIQ+42By+5CO4YZQEcLe5U4/+JoEf8eeH6Wkd4ALxdV/45/tJwQ+dKX7jEv45S4LBhZ3X4sSOTAxHfL2NcATIJcytpowT+wSgrQUb/GXki0CnagK4EmRkOTSHVA6olq4XOfao9TuA4OaCbR8ASknSFahIFUUhCa0XA2Dlebsk/wsgJw4gaV6ymTDKtwkRoR0+BF4C8UPh5WSwOBweAZ1o+lmm5di2S5vlAl81OdTRtfngDnuOmBKOVrjAVEjOVKguWXKliTnnWxT52n0foygnfSp8iLQlkieQbF+yOAGGFTrCQg5WVqJEIcgEJ6EKWdSb/RymkYZWvCnYTaQLAQLzCsiFRCFO/Uqq/NC2qksFqLXNj+PzgDhCehOJn8QtsVk0XnylFG2H51CMJMM7+gJSTh7uQCemk8rXumNGyiGiKYHORlUlgHaWdh+j0UYMC5VAG4epCOFSDriB9AQlRlBIAQdPUnSepX0GnskvgwlQB7iND4MbbCNtEj0ueJWwRXESQ0bQBLUzF5dEiPlBM0z3EE9DTrsDAwlXJ/W1ODSiAcMvlx0Z9FAay6MOwYzIw/nARzHqTItPt/WF7b5wl1dIhQFtgup3Hogp4BgGN5wqFVIoKivO6iAckpcyITU5gCDDJI8j8YnSFqwCFtx1dIPCUcS7j8Oo5XBo5m60lwwvJ4P1YkD5y9oTPHLeN7RtuFpcwqCVT8WQmRzyRGAYmJTuW3yIh1N2CBjxykwghpqXg1I9kTlimZ9tS8qHgWoSZZ4kf+5WiHpROToATIXcpkbAb3taSjslM1ZEIwwXJeKTy2QDvg/9AjiJMmYDVG78dphXMYcBilTEWbYUAfG4Dow7LDyuyDZosofxPoTR43lF24RZlW7WxfyRIJznRxtAB/MomKpWwjUsBPKEDoAsEOpNBgAqL7k7sldLjVS9cJIaMJDGPIAvFoiTTTWFBAGccQkPSNdd04TI4FhBcmgE17I814b3DeMFJuFNQT0g1RAGShBsTJxhoWBrKGEk5lKB6wVDBporiuYFZf28cvC+1eXFshMil3imtaI0RB6dSkVBiglmu8i1oOS4/3VAG3n0lLuEz6Nrm3u3yilQ0gPM40vbMlIu1RkHsyvikrEDKjVH61y2k6Sm+SHJcrwU+NXEclQbLGlrdpvuQOcSQBy4Iejt0DMYIAyhlmHzM028P8i+aPJxXD+MoMkmvabM0jJ4X0amOfwKnbQs1Yo7mtBxQVDOJM4kzMs0eCKMEYbysonGS3WoJDYVHTcc3FcNVefOIyALmXbbAhf+kizmIJA/bwPQMSsUGypXqhDMVsBylHLXdUSasq5NB4JCUIBgPrtRnX8eUIwsELEI2miUwZU4yIo2EQ6p7jim4xiOa7oFyynYBc8ultxC0eHKP+1B0mRhOYPCcTvQCQMQ5IFI6BKKQgBXYnZhavOnFwW/TYkhRUCdKQPhkRQQpfoDqIhTSQ+FJpkp5IeGI+eBy16wDFJxVQQm8aDG4jMbdhntm6ZwiQ1pDggKnIA2DJlt8uFluJOIQ4ADA11L3TXgiNlSFMxWomEOmEQGnx6MjSS6aDD7yEn9v7+h55XDBZc2nQTRmHGSPjlZ55s8mAv/FLRiHAgA8nYozLe8AAJEA3eqxWi78wYly/ICD8y00ahUMZEt03IvSSRPQyNyo6TUISdQUwfFKiClMZCnts8sk5aWbFBlOrNOQcgDSG0Tz4lIW3SAiAoBITF8eawKoIGQpGqnDnbL+fRfBqji0QsdOahWB+TXXUBRUyhsZjUrxB9cB3oPlslRkktRGID5IDTwYAWAicZV3gpzdS8hqUKUnkkuMoFQx2a1f5h+GD/sKXwXDcOSKqrFSEQBVfgUakTNsVA6gEkyK8SBC3IjZDjF4DN6KSwgIrmbiR2Mj9XG7E90AEARfLI6NGfMyhIVG3lhlJLSZ3XAr0IpMJew2ui9BYv7GgqOTd+DW7toKvw0g4uk+PxVIO8b4APMM2JeSpKkGBP5tA/hT1UYYRWpLBRA4XdARSJVNU0HgKYyEvjW0wpcSHjWWobZHSSGWMiKDlecIIbPSgAJaqBe6CzWLMRkMEkxbCCBMsdlyjkjzIeMETEaSV7MxpEEnHB9lHyn1ST50Z7ZAHWG6MEYG4nNwXxSNHntYva/ACIpKC3+EcSB5oK3heNIxx+gcJipLVjwTdGBSTH3uFQU6JpJFgU58ouDQvjFOACFoBhQ0B3+1eGFKnk0QbdA0EKq2Q9p/LZApNezH8IEoNsVeHuI/RnKA31EJC7ZGds5EOaWBVEsZHT5OAvtiJJnBy8/57GEQ0pHNHNJDPsYQ7yggUOAZ2SB3rJzyAWR2wfilYFTNGGPSA+tIptU1SiKS/wAkze2ZIYIdxE2GP4b9yLxdrgqS0wwewqvEYlyKRN5Xy+uUQ63TMkB9wr+gW3pqLRtcbGYU2h2AvIc89NZWQ0uBwwWGSKHLwxM4QjJGx9AE2RQwtxKUtrSVPCCZIgjRahpiIKcVJvCIURUEqsoYXTULkcAQN8ELgL32KFSlrzSoxlFdb4ogvvSgErZwvMyDEwSaZ5FT8Q2I0D5UYVMA0YM6kHhYaYs5p5lSskUKNwerlfFdT/7/o65fbMRLjj5VMuRwgrtbk45v56H9gUQACos3B0CnbwKWHWl5GwrXnAboBJdLg0cXRKTDO2wCkiq6KdcdfIqUsDpKpG1ZG3bATna9Ag5TRWQ8CH8CuRJbUxSaJeojl8FjnaD9SsBGhGNCVVz0AvFu1EiZLwAZNXRALR6EMtDWhxgeBcJAbpebckCIW9WZFNwaGPlQKRc7igeQzfR8S8jHv6RpjSS/0AGIvnIaSIfCgIAH6M6YsECJxvCAHHFEsFIYW4V4mAvgvGiawBPgXNP0uPAzvmXTHzQ5zjGCx8kAp3EgbKkv3EVL83gXtncW2QiwB5PHnnLH1lRXphkcwGNuWLylwH55HO5baMDsh59NVX7Q2w0DwVHxgCYWy6FzosDq0YcizuzGFDoOSXaF0TQemj8/KItH51sxTEsF+QGmQAJAVRbmAQLdGOV0GCvkRm+Jmyw8pFosVKuNwAT1ggHJ2iZNhslj8zEf/PIwW/tqE4lfNocwpe7kOJhSWYw0K5lVzX/ywDOwR9Dh0svV0UJiBhV8XnkoUC5CYLyuYDCpTEk/EJWFcEOKCKEl1bBF+QE8NJym1d/7E/yoKZVioU8dBRArVa765maCs/XUXVixvCHZ/xKWCkEZAmlgaKGSRyEccCV1SyI46LDx+jQ53EJPCqrvM8ALYlOiXliQA0DKS4kIUTLBdWkFessrWIukNqZGXPvIXRFOjM6O/AUD7LwjwMzDHImr4uiiUCY3ovKI/qh+hNXrDj5QgdSSm3qGSaymR7FlhFlZmaYFh8PQgcygozfDUWRwARNvp9TyuUYzxGdz+yiTkgjDn0q1Is71pEd46bJu+EUk5yglvSIVL/NmSdj+MFZw9Rn0g/HGvIad3AtHZXAdJWlHQNAKk2s4fCVEuzquEwQkcRNFMKF6YhEyCRAZVeHoiZnCpiF5zFsiPbIz8t2f8sR1JmF5mFcob9xAQvF8dGAgqX32nZmuSgYKNy7YEAUxKSkaZj5OhdkNiFkjDEkRHcI8sHoRbUQ95RGi1iUCoQ26WdPjFfvPdi4bzS5ZaT6k/3+T3fPbPGNOGw1Y2gTuQJx7pMCRRBhVsnfDcqNZqrCRy2EM55wOQ/CLumIbtOdRkA+pESZ+vSypQyVl0AMXkqcRMKayxidWXxClSmqBKELBNSP4oUaA01GNkiSdNqYxFEk22Q7AR7SBPMgSflvu4g8Lq/gfJi/OKuDp6tXZZVKheFDod6a/2TvUb3T/c++c0BVLK8moN15VMfDGa3PjgZ5C6DPhGHUarZmq/WZ2fpsrVltNiGLsueUbBOznGaETqUHMvSFdCcoKZgJ9R0qdGLoJQIcXeFhKYOlAEI2zIpXPGYoMVNdFjZoPqE9OTOYCsmGVT+KaKJMLo1x4TyN62G8p87t43ESsesCHVl40HiwRBniUBXDdE4YsAaKBTtLG2FtX81sZOSnzptgfFIPZDGRKVk6XBjug6fdgVDIgPBA3aM9Yogv88rQ50zTAT9kWCwjC5c8Ij2yQYuSh2HTa0G8Y65W52dHgSQGi71cKZ/S77w4AlRdphKuZcO5QA4YADhXx3uWU9DcVK9lyZbZFIOHZIcOy6KJAkUQnoJ0dZYFGwRrAR4RIKb0Fek4eXYA+WkHEAmPiQnGylJ6/kpvqp7cP9aqGc6Q5/R6hXwHMUmKmiBI/5Rjk6wKyN40lKKr1QPyoe7XIAozZQdik4wgg1jUEZJKdH2R4w04GPuMNPS31ZKxuZpd8OpBay4Myo41VCq6NjISZARh6R09EYPFa4YxdqJsESnOQBWPTrBZSc5nkY+emsRDhdR7OTCY1OOswWcXQEMJhP8UGi5RAo0urqVh08xOjZKV9tlWGZ6vpgVaNh2Hjdho8StUwJQP1+Ff2SZVOCnhQowaE+UsJwKSmCq9g4W2kRV00HI3UJI6kQx3LiRJ4KXsdP9/xGCxWQVgsCIYrJZfrTenZ6pTs/W5RsO2zYJjwWBhPtXi3SAtlHEETRVygsBNp3yfN6yGWoshJeqz+lUlojBEXLy6/2ufeqPJdymptlJAHBDM+ZS2R5uwk2Bikma3PrX3g195EPYwTVCgtBxQcbA68mY76gfUXytb2Zc+eOFFGxajShN+/O6/ueWp6cTT4ipvLNLgiU2CbeQbe+EzFjnfEUdAJEKS7PV8cBLsoTdqhgsT5sJwwemhK0cGgYYAOz7ZEF7QXXUDzNWDcG/dr7b8vH+jOAWUBGIEOgEAb7ViGAdd9nT0K83IFhSsr7/jrJOWlI1Un4mSc75w20yoskjx7UYkgE0clBPqhUOhkCuC4kFdkMtOpMSpzoAJoKlvKOn/+taT1/UXWkn2rUd2/e9nZjXbLtl8DpuPN3C9D62b0vcRo8CdYhpMFebFNGmoAZhCPIwQLpGD77Q1tILchKAho82i6cekXzfjty8rXrGqgiQYjq8+Nf4f2+fGYDajYLzVAsaSkre8v4cfqWWbsT78FZBW6lwRcoMl9X5BgwXh5PFi0fhOHHkds59mc7I7n9JTFIW2BJSkEGEW9ei0fufipb2XLCou7fE8rtrxIdN6EG2Zad080rx/f2NbEx490DEKI48lraksrdBQ7cU2Eso5bVWKskedQttp6pfIEmLerowMywXOzJon/L/zaI4SSDeg8aTtDwdEAviKAnnlH1weRHGKp0BwFDEZV9nSdKYQqQZ2UQsmM0XC3Rqg646lL+hxhnsLC3sKwzgqcvS4OBb2uAsqcjCAeHVmoKdgofUtLo50zbAAeYk5fUw3W1paKNhD5eJQpThcdFzuSufkhQ0LHNgetD16XqwFYTLbDEcb/v5GcLAZjvvxVJhMh+lsJA/xRvy2AmalgwVrcVnv73Fj3ZFJrxQrv1yyaR9hqjWjdLwV7qg2qk2fCOC40xN+EUh1gJalScyHSWzMRDUDjsbCkjNcLgx79DsFsy1GIrcFywB/c0BYxSvooOXhPMgyFSkBI7UuXzt82rDV41qLPf3XTl2xqoTZoN7Q+NIIuS2Y11ymbVyxhp2C3OW+AtI4zoE8rL4arujw0nfkK4PQQ/gMPLBp8RIzgXdiuKbeZ1kVx6rYVskrDA70LSqyXfnwd5odnGvMtHwSPoTjvCqdCnXDoXHdVWVNpbpdIP0WttjjGCG2lnZfrAADotj4M4xFrv6pDcPXvmbNx08ZPm9Rz6qKs8izFhWsJZ61tte7alX/3581/MMr1rxhuV42fG4DAWHefJZZpJSqWCCQJsnmYQUqshuYKw/+InhBKbwEeHkYrJcC7aZEe9FN4uYGDLDyZAb0z+GnmTjjQxKEBb2ExESwdE+6DVPbgHRJvR1mFq7OQtHVIzty21u6PJMFC4SAwHXx9iG39uih8x4UkICmRjAWimG+PUZlsFd2ltgmzCscf2EQ/gB+A12zwQRIKF0E0PFhmE5BmLaCuNoMphvBZDMYb4SwX1NhXI+Tz/z6OV/83XO++L7zP/WWU/q0GTAs3RMgmyO5t4NVCOO0HsQHas1d0/WmfMuHxJW1Ek55ANT5EJA0xitkcBMzCj2fCdwiB8tHjoVr4uT4hwHzdhWHrBST4KucqrcgLJkVefYrmlX01VpqJpmNbIFmBxlcJ8vTNVc9LUjTzMVLRYJ72DmZx4iFS1UoJv66rHZyNg1zxgU/xIuZE+PF+4bAo6yoALrFyNjKOAhFQdSKtYpdWNPfu66vf0WxNOS4jZYPa0jaAqrVcbBCUgf1iwoIB0ojCBLThcKfPJADXVhYK9pHDASwy7m9otJzWsDZNBO1kqn91ZnDHz554UIX6CZcQOhfIF9OhIPG2zZcbnPWuMaXz1/928uLkKAoFYpoc5EL/4WAeiupwMyb5sWR/78D6S1HL0AYUCZIBAcFghZli+VpBBXu2Be0GpSZXhMGH9tybRtq49gWX+YLJRTFAcgCA9cFYMi4RsDur4wZQAoDEf5RpQVX/RijreiWh3b9/KGdNz+86yeP7Lz1od03Pbxjy95J6DbyQsEPTNduefj5nzyy46ZHdvJ4dNctj+16eseElyaBlcDZE08bagHlEuHrcM+5dI6SYr4rRghhsMu4FDxrWBRBKi9GUGMpF9PFPiJBMcVVVem3ZJg9M4niqbo/0fTXDPUs7YeL5/Xatq9bLZjOOA14P4vT4SCJgzSphdH+pr9ttjFaryOnKCvnMhQDu4Lqa+CO0s9LBFBIwglsLqWGVPBIawh3hps7mY9DAYRdSTK+C9BIuHlXyZiVBDXUHdnbzDNekigZOSsRUQe42CilIBcONo9Iki5nEkc3P73/kX1ztSCs+vG3Htw+E8aB7riZmWK6TUmjeD4voHLDBkEBYIPY1xNO6yC2giga2HYx0+MsEsNLEulppMmtWLm/gZqhU3PoQ+FqGwgaLA6yZs1vNrMgcg2jt+Qu6HUrLvxZiAMkWU/QMWg90wDoUAKRJ/jBHMyEFwfN1PQWp2WGnZpWYpqprWPSD09VsrOOkBS1EiUnLVY6BYswWEXMXuFmWXqv7hq2VjBgm2iwYHXfudS7ckVv0TJQlBnFcL2fnGj+69MHPv/Evu89O7ZlJmrEfD4SYihb5sfOXrEQ+okWwZSQ+snhUIlcRhzVEAISzWZCCJWEQGm+XwSoNtKaDEvMkSAyeolwlK9h7af2iuDUGfVSV50YtI2stkBuBA6lfBojavp+s+7Pztb2jExAE3tKBW49N/RmwJEP2hqwX0FPjIg9VKdFI1GQ5a5A0+SMSTkHHLLQKiiPjQirEhuGwzeTgFzq6nrz42848VO/caFjkdStT+580+duUosB5FW0xzIc6FGo+UlagLpyDsrvE0grGbKsYhjo1ODT1rXvf+SS15+6Ai0Nd+ei/3njM6MtovFDKlB18kGlhYEDA+AO+sCyRL2UQAB8iXnm6uGW//Xrq/rQr4xtE833/PPt1VaacKoEjhL81VFEnNQjfkmUN+ppSmhQdPRtaq0oLgqjrqLzoTjEoBQWzwPiUK+v0kN+MpLi5cduYVf7PP2G3zr33JUDYHfWj074/E1jTd7RwjyGJob+I8KsiogIMZAw6HASpnGjJvoiZl2cm8CESynSc1lBYRL80Ptss0EWE0+Pjx0sTwfhRGr2eE6fpWtwskmVHnSUxFIMl6LIiK67molGHDPTXrSEYVak/8dwyXU45qoQ/nPZCi2I1jf5gTLQKJr6u44tXrV2CKJsxvE/PLLvhn0+t3iJFFLaOFREd22rwGUsdmYw3TLpIhfgg1InMovvUzZZOyoZfHCKnbWik8VFcd/Q3FSzqSx6CJqwbxmsIxopw7gXaQ4wwyxuis+MYxYl0vV3UU0zgmHMfvz6Na8YKoMlGKHZVnL1vTu/va+R6AWKQY/7zej31vV/4vQVBUsHzyD+hw8e/Ndts2FiUUy0R0q2rBclj7ZUNcHBf+kUChBAnSRBnQgqCynkeSTykB+RBDVYwi/pfViKoZcBoLny0OFhXnZiaFXoHENL4WLxfo/nYqZAlx4C5IwfMqLeMxeQ4eQjLL4/AWOuCuQyBqaSrRTDJtDMWC/EGL9S3aJzEWV8j6UNk8etEBlfS2KyT6oOb3FFmLuCtIDru8a6/uy0Vd6ZayonL+9dXi64kD+8J51vzmU3BiPzg5WwpBhDZBKAGXABFjwjPqbfPmNV31mr+k9Z2jdUQscR9wCJ4B9cQp8xcTG4lpTKa3njOBmZm9taC5+vNvbPTu2q+k9X6ztnp+uzU2mjpSUwCmBSX2BHpyzuOXPZwo1DlV4z1DXYylD8ICRygzc6S5+tr+7zjh2oLPEsO/U5bJiezqVfFJaYMkWGmWF8G1x6Gi5+K2a8vjc+rt9b5sGPgB8msxQle+KDcwiNVk+z9MT0MsNe6Nnrep11PfawrZX4SlI0EKTB4sw0MvhRNAgZQkujON42Nj3R4AIc9YEHTW/CxrdLfFentqRoLS1bgwULk/Vpbrx1F8BG6EGW+s04atBSgDoMR5zR3ml2lpW0ZKFrLi7aQ45VsSyv1JMUexK3IM5Tm3MeUIE4wiRdh7mDVcgGjGxZwVxSsAZsEy1YjAw3waCFbFw/802tbmaW1tD1wEsafLW75mCaWSlk63vN03qsk1yziDmorkPEgZ5gEupAjGhPLS452pJyuLIUL7bSimmialDCvjTtjaGIUMqobtg9jrbUxVjIl3D5cfy/ntz97QMQNsQLpaBwZlPnazuDTXMtQ4uRH9PbDYMlMTtSL7aGtAgAknxBH0o1sao+cCBuiZgHxqu+g+xtcSlQuX51eNl4WAAEUGklHHYIiYcV4WAgIIYL/SWLosgPQ78ZVqv1g+OTau0G46xpm60A6kjLVI8iaEOUcrcTH9Dl+IXeTsrQHUs8LN4xh6ART/8CVsow0ccwN7DCNHHQjBjYYeOueePJn/yNs22THy/42RM73/rXP21Jg5NXGFBTX+RpV5449L43nr98YcWVfo+cfqI9vWPk7/7jrrv2+fXU1bIQbMEd+sFHX30FPSxtut666C9veGYEVgP1hoG0lpfMN25c8DuXnrFiiLpFG5zp9SR9dNvBv/3RQ4+MBI3YLpjxn1x+/ElLe8H6JScd4zl0W+rN1v1bDzbFqYP6fOL6p3fMtj775jMuOnYgisJds61P/8e9l5+45n9ceUbF5SvYgTVWC//p5qe++9TIDOVkFfXWpSvK73/1xpOPWe6iAjTV2nMHp//p5kduGYn/8LyVJy/uhRsy0Yo+8+NNVaf843e/4pUr+9FS8LA2fP6WohV/8MzVbzxj/aCL7gwrqO+a9b99z9brt45N+OhjbBJKjEIzMW1aXtLefmzPm8/buKK/6HJiqdeS9L5nD/zt/XtH/fDPLlnX77lwSZ4eb/3lfSNovHP6na+8+/Qi2ijTf7xt4vMP72/qbgFerZ0tMaIzB6wrTlx64sI+cA6RwePYP9P42uN7756M37a2/+QhzzWzqUj/6hPje1KrBBzTGDCTDWXtkjWDpywZLFEk8Pf0sXr48wPB41Pxq5c5b11ddHSjkST/8OiBG/a1wAPKTjR7gR6e0pdddcLyNYNlG6Tg3GX6iB/ftmPsvonmRGRFOsxKHGvmgJl9cOPwoqKNmfhz1eSHuyd/c3nl3FXDHgoTL3R3Pbh204H7ZtM5DQ6ZPmAH5w+Zb1m3YqVn0ePTtLqmPTZS++7mscdj/RPHD/bxe2Hpjrngc5tbqdW8+vhFCy3QMcJE+4cte7e3ihSzGiFgs3St33K+cU7fZccMySKu/vWdcx+6/2BLNJwcEET/Ox2M+qzsDpuJv9IVJUZSu4HGDwhdkUBWkcwu8TyrA5C97N84epjBAqiwmC0GRD+pKZ0kuigYPeMYs0LfD6pz9dHJmWqNW7GgPcCESwV7hBaZC0Jxi3jIC4QhTdDIRQmHTLnalDgcexos7j9AEoB2DJ2MjUHn5BNvPPlPf+NczPpA57bHd135v36a6LEeFTM7sA3zlEXuF37/8g1LSiUO88zOAkCRr9xKq0Fyz5N7f/9r940HIYxqwbSu++8XY0oIxZio+Rf9zx9tHmtCyZDv7AWFL3zo1euX9rmWjYlBe28iasVl1For/t4Dz/3pDzdjFL3+w+devH4BPCzggb0EdWJdeJMSRUMCr/mLGx4abX73/ee//tTltp7N+fGdDz910dmn9vMbPWQQ8804y8ZrrWuuf/hbm8YXeeaXfvOcM1YvqBTyZwh4M0xL/Mxs+tF1Dz5/yprhU5cOoXb7q+Er/+7WRuLc+J6zL1g1kGZpvRX/6X/c9weXn7ms4tq8aws/If9iURBG++v+71/3+D2jfhCjITFbQpu4ly61/9ebTlve7xXhEUsDgW2QSpJktBl/5fanPviaUwY9+CPZHTun3vDtJ2PdOGe4ePP7XwF8sHb9MyP/8/79B/noUbraSv/8wpWnL+317LyTq/EOjkct8G/bPr68p3jakh6095SffuCWbQdbfFRi0DZ+7/jyBWuGS7bliI6wfHHWMKveWU0m6/5FyzxLs2tp8reP7/vZbh/sB4a23tWuPnP5Mf2FosVHCGjYlXehZ2GsH2y2vvD4vod9twf6qdtF1/+701es6fOQPtEIJ+Lk2IrnocIUEdcyszTa52e/e/v+ahKeVHH/4NSFa8qmy+13GCzgPUGGfDZ+PEhufn7/69cvXWBZsZE8Nlp7652jNQM07B4YdTR+qtV4bwbqjr6B0vBv2Kb1ih7tW5euXl4wUhaXfWHLxCcfr0IN83kX5IQQpSX1EK3lGQxSkAryHjEfw1xyqWyTiqcY+Ct522GoC3sQ6Cs0/cAFyf/jbxwlqMp3gcgKBocnTApdh3elRWwUChoGvQbGSNwTaQU2CZNzUkriKgpN3UUfQSVdClp+ReKC2QaOqcDC1NDkV3BOXuD983+7/PQVgz2FIvop5ijNKJgLgkYEw6m5hjlQNC87Y/Wf/9ppHtevDIx/ileCrhe4T52rPCcvLH756stPXDFYRK/nrtWsEWXVIG2CjqYVrGyw5PzG+Sf8+RUn9Fjw6UyLW8+50ZxmFlMvI4GC25iD8GNpJqeQXM3h/nfMl3qL7uvPP72fq1uM58IdddLYNdW69fmZimN94z3nXXzckgEPfQVqSNMXpVqYmQU9gQP0zleuP2FRn8OnzmFf2FGkk1JcqAum5H/xtvNW9pdcuKBc6KJhMrLE0rNCwVndV/qnt5/5qmVFJ4UjyS1AF68o/f3bzlg/VIR/IgMELVWMfJgTmcbCSuGjl54y5Nl8FlIm+LJiLT4BfmGS6BXjggtyq43wLy459twVA70O7A6ahmNQkMJaYcKX9bruVesXb1jUa5q2zZc0GEXHLXnlpSXvgycNXrJuUb9ruagAHW7Iy4aLaxpZ2TROGDDPWVym2RUt4Jo2v8RlrHS0Pz5nxUnDbp9lOBix+KoH3lMgDmbUtrG6XPzEK455TVktV8Ld5TOXnHrqxnDROaG34KE2FBsNhDz/Y2wdazSy6KSydc2Zi4/rdUoyViEjBsowNeE9WWayxEt/7fhlg3woFOVyQz/oYwYOQo2Mn6dDf2AaP5JnohIDtnFyObrmpNK/Xbh8oU1jaqRpkGr37pxJ1KDW0UDVF+SUA1PbR/flkYC8eVfqAsRAnN3wQll/ARzVj+bc+UyVutcljk54PrItLxXDgVsAHgWkD00PoqjVCqCpUA6aFzafgW7ObUomP+CEvsX7uUwADSECuVDhMSAhkVOvXKxSlqAI0NUgyfOPW3ThScuhKWiLXSOz37p3BxdWrLjH1P7yna+84MQlvBeZ6OP11n/ct+ObP9/8/ft33LV570y9sWCwp+iYGDGPWzb05PaR7VNNWJu3nb163SK4unoriq6/Z/NoU+t1jK+8/6KNK3thetFzD1b96x7Y/tU7Nn//4R13bz4w1QxXDPXCNypY5vLhnruf2BYb1uhs49l9s6sW9tCv0IzJRvDTJ/c9sm/26X0zz+yf/skzB2f89NfOWImCUDnpA1kjyZ4+MHvPcwef3T9FL9Q0/u2Opx8/WP/M6ze+CY4YzYDmx8nTB2eve3zvjzbte3jneC1MF1W8noLlcqsVe2HVT/7twe1xor/ztBUr+zC5ydBNwAOaY7Qe/Pz5sR9vHdsyMgPqfSUXHhDGFRjKJb2lWzcfbCRW2cq+/LZTNizAhBfTlHgmzB7YNfEfT+2/cdv0s2MN9G34PB6f1hZPVdN2zbS+9fQoeveykv2bpy+VDVPalsnG7fvrmNn97skLr1g/jKkjwM/0bdP+bTtm7tgz+9RooxqmtL+Ozbd3chew3kqyhyey2PFeMei+/fi+ssVHtDDmzEXaMzPh49PhPj4Ornk2374jppltH6fZo6P1LbXYM+L/dtLCsxeX4aMivpqkT0007zpQfXyyMRGm/Q5mmrBTRsnSl/eVHp6stsLUM9zXLCsOYbTh/ApDYzqXaFumW09MNQ/UfIy2sDVf2DTip9anz1qyqsL7NlBHNMHjk/Ub98/dPVLbMd3CuNLrmmVT7Suk6h6sB9ftrVNPQQLyhzWnSotZN5JV5fRjxw5+6sxlr15Sht135MZtK8t+sGvm77ZiGIXeYYjkjwi4+yxAXZEDgDOIzveHLujgdMKq7ynApfQvHgqNZ/3qlb/80Rw1BThKgdZH1Uegy1QQcAkEZWq6gU2FQYMbajD+mDAWcKn8KIIPjMEaMbKzBmaLrhAMGTunUCF9jgqcG+JSAhiVmURol84iESRv7cvDAVFEOnNZz6tOX+nAUde02VbwR/98843PzTVjDvBA+va9e97yzNj/ed9FfbbhmeY7Lzjmp9vH0/a700EB/ME7h8tyydr+M9YugCMA32TvdP0Pvnz7XXsbzfyLU/HXH9qzZffEn7z1jL5Coa/ivf+q097zxQfgEBQM99wTlhXgJGTmwenmx7712H5OY/nqu0CzMc9RxQBQhVqU/sOtT/3LXc/NxjDQVtmMrzx19X88NbqwZL3ttJUYoVF0M9Zu3LT309c/sCf0eAc+DUuF3b9xyuLPvuHUvgI/GpiTA2CuorijUYfU48dH6n/8w0efHG34cQznb9iJP3rhuve9cn0ZPptunras97Xrl37nmck3rhs+fUkZHiW6b7XZ+txtO776zEwtTBJpuMVO9mcXr3nb6auKXXoxXw0FvKZjubxoXnHCIlorXfdT7e7d03//4J4DoVlLeZuvz5p8zYrKh16xcshOUq6awUfTef9Ojy5bO1CBQeIENdvXSP9ta21f0whiA16eYzQvXWy9aU2l7MRwuKQ02F7dsdJjney8ZX0QawA6cfbtLRM/3zUzplmpCVM1d/aA9eGTFw95cPzsVWX3ooXlHzXqsgaK/KwKyh+LtL/bNPrUOCQE9c1Kdnb6cGkT5p59vatKNmammp7UQv3rz41/b1fNj405qHeWLHpu4r0bF161pg+jI4cFKj8cZ9on8A+DxR2x/NwG5/Bneto/vnLZhj6XziuaRctautZspTcdmPzEIyOBXhRc5KMgXxiYJK4TiuE5HznmodMwCqcTYFAucZLpbO5qsUT+vkR4+U8JDwUlGIqNt6E5NbJtm1+doTeE3s93ZtFI8ZafWtjpahxlrQS6owlK4ioV5xytg3QYNoxNbKTWGy44sQcjOLQvTq+984mf7ahZdlopOoMlTAE009Xu3XZw/9gMuldiaWccu8RUb+OVKrA0rrxyCvCaE5fCfcNAHKXGd+566vG9NUfTBzy9r5D1eaZjatc+OfLcaBUZCqZ25rolBavkx2YrzjBR4Q123jmK55KEXzmLDT9zeSezi2WMq4/sHP/rW585GHjNxGz6/nhoffnBnfVQO2Nhoa/sWRn6ULr5wPSHrtu0veWGUQRBJYZXC/wvPTX6D/fuSJJIkZpnvU0fwpr20w9+977799frEaZjxSDJDkTun922+Zan94Up0NOy61y+fqhs62/hmhr3eaC4f3v4IIjPBj7mK5nhRFmyL9A/fuuWndON+XEKwuLcXsqVOHQOnM0sW1Y2hmX9CXG7ZhqfvXfPM6Ezx6EsCeG9lXofT/p/fgBCglyhGxwoSuXyyv7i6iIpYCyrJ9rf37vnuZFw1s8moqgZxY2Z4FvPzH5v81iScm8EjBrOqaEVXfOiYxbKClrmaPEDI7Uf7Jrdp1kwXjAYfmDcN5Z+99nxOKG74xjZWQs43425BU8BtxZf9/j+J0ebk0m630xHs3SklV17sKkl9mUrC44F62Mi+90H69dub+zLtCp3OGi+bh5MCv/w9PiTozXMEjDT5q5CuCF0d9WmN27rjzQ0uTaoxX951sKNPZ6j25BCoBkTcfb4hP/2mzf/7v1z+8NymsClg0BRJ5EAgGov+th9/KoAIXFpBYqQR/AJM97nVTG/GsWj3WBxvDgCWFOB9mVHEqg9nCIoDrq5vKQADr/Fd7rDyeJzolzP5FCDLG26UF44z2wV1To5KJK4VI424/GPQ4aLXND4od2TcA6kwH+M1cn6lQOu5cq+1OSqVxx3+6euuPtTb7r3T6+680+vuv2Tb7jnk2/80ceuWDRYASvoNAv7yy6nE2Awr06C8QuXaXDimsUc8oW937jolJs/fvndH7/0ro9fds81l9/z8cvvuuaqmz9y8QkLMIvEDCaFdzDcI0zAIPMGtqyR8KvG4iuSU9Cf9xtxhHHyz7c909TgwcFtgwiV323CWJ5+zFLeWePHj+3rHt3eCmX2DBmTQoTIJI6vf3SXj5IVbQDLlFdIMIYm48bHd26vYmgQuekBl7yTpJa4f//ANj8EEX6gbEFfqeJmK/qL4BVYdT/614f31mEnNTPlazJC5XGOJ/Y/3/4cpkVSkpRFf0qMFi9ZNbQv/L11QxW+O0emN7fvmm5mLsYDjAi2aS8bHFq6YMh17QfH4hYLAJ+YZBpxHDj8kCJf3pDp5q7Z1q6qOeXH9bmGPtdozlQnq7WJ6bnrHx9pxmLyUSNdc3A2zJMWoDhqX5Ra331mxIeLz33wGVokMZJWltw50qBRYRsai0uFXjYIRxNwjX94r/fNhFUublnF1HB5q8SAvwZzs2aIy5LwGRtxdsOOSdhcjy/7InH4vaEeT6TGz/ZVQy5sIDsqo1sGBjpuJ42kG0SGDj/7zH733MU9jglKGRrg/tHqb92y+XW37ri9bvMLr7CekDNdW9AGn8IpOMOBCFoxieFZBZAqjlJbXQ8BFadSFTJATgSmygUpyw9kOJ/8i4B69v8eoLNChTnZkJf5Obw7xSExf1lVDi8gaKZCvvSvmEpzKSYTdBiRRwsOD3ZluT4UEJmlnqkX6R6BFtTHXTbcu2H5wIYV/Ses6D+ex8AJKwbWLx0YKLmG9G6wOFD0kJt9UJEBO2lS0NK+Ip9Rg9JgZFw9UDp5af/GZQMblvZvwHnZwMZlfaBTLrlwp/gpUQzyGJGhfbzPRDo5uReHKMn2zTRQS1FWVEr5X3yzzWDZ4t4PjaP0pp3TMr/oAlgXzdg1WatiynGIPh4ilps37wsjGmMO+txkjlJojUebOrwtGTzSoq0PGknZ0mAKcDnZiBop69yWMG2BJcJ8YsL3ZWvKi4CML1nSi/kX5nl8E4u5fbLVoC5wnX7ZQH9fqegHQasVjDSSmYCjP/NR2KGZxdwZjoss2VVNG1GW+n4WxbEfhq2AO2y529YamePro1U+IBf0tMSbI6xJIwzH49RnV6WwcMgQlE2ExsG5BjWLD8ToBRghYQ/Z0Pw+fFSD70EWaSBO58Z6aFGa9jp8Xhkimw7jHc3ETsxY4y1Vli2ARtvZykJuV0UmSI9Pm1HzDb0AmZnpYs3wbefVSzwbZknnev2eevxH9x28bcqupxilxKyQV0VTylegItXBS163Yzr4RwJYyEMEtCAq0E2Tfacb41eAo91gcRPCEZCnCXTqfXg8paSj3WRiaGBiCEqISbidgJBwxBc0DDnUIwqRrhYHV1q3Dhjchq4iOq0lByNwJp0OKDY4jImmIgdMHZ8M0fQEs5EUSjl/8A6XLJ3E4qcBv+0qAMgP6CS8d4A+BSPCJPgcOBI+UkL1TKDyQgQFcc2fKwNAI7HUsBgvQJ5UULF9KCAuVN1Ervib58urI8DF8zzYDUiXHPNAYR5SCu/2HVkuGCV7eda8IMRIBJMQ04lkmEGG5UfO3XA4fZns55F0d+Xu4fKB/h7Pw5Q2jPnhnCjOZ7KKHrOAD2YkYLjxWOcsjWG30EoZvHXPsYuuS58VWDmPuY6qXN28IVJeQZpC2USF8iSFrarUMT1ByvuCHYAmEEfI5pjtbt8pAAGaYTQNT3k0fmCwYA9xqBcQYejGsDNQ9qAwEIKR2veP1J6PZDjjo84cPFgTXqIoNRiAjLSFItsmLpGSBHyV5YWhzQ9wEMB4rw6E1SVR2jRV5EuDo91g/QLobsvDAOpO4AOFfEeVbVkO/CzLgpq2czE7tz60JZXPKtgMPCO3igcG77+IKvNaxeOcH7wSeh1AFDcUtZKs2owkn17300/8y4+v+vS1b/iz71316euv/PT1V3zyuis+ef3rP/n9Kz9145WfvvENn7zhzZ/64d7ZFvA7ReMnpT9vTsw1+R4kPapH6We/etdVn7npdZ+9EccbPnfTlX/5k8v//Mev+/OfXPbZn7zuL265/C9uftff/GTnNNx71kSxBTo8unk8VGi4kLe/oGxxG2TnEKoOCzs+F2UZd7DZmnbqMYNy87Qb0AGSYxf0VrglQmgqAR4KrzthmeugV9ClgHFmteAN6NmSkgZHg/XVjUaUTqZmLYQDxqnNUMmu0GdpA0NpjBmSlp6xqMRHXl4EwAboJZk+20z4MAI/RZEcO1SyogCeSsl1YT9YN/bbZIGd9hdoB5SkkKseYbpEUUF71lSMQobpMl/rnmSw/yZmkUXXXuzpC3sLqtOhPHh7yIX5Gpsu08quPWTqNu0eXSQ5k/qgGS+G10fp6PJujEQVhAj8YMwRF62rxmA901umMevzxWQQ2YBjHlu2AiO2eNNmHpPTxqLpop7cYqE0FRSpntBEPTVHda0ch0/V0pv2Nb6/f+6H+/179s9xxQrjMjxyLu9yIklaefPxX0qYL4XQ1sxfAdgY8vJ4ZEU4N1sS/k9QO/oNFm2ySO8wUBqmAKYnN0PtWBVAXjXOWJblFRyYLagPjBRIiqg6lkFAsrD3SJ9Ef4doEAKpgG8QFRwA0ChrSVOXXOFVYUZxqNOyEtTUcp7dMYHBHJ3UtfXTTjz2nn1z9+6q3blj7ue7Zm/fM3v7rupdu2fv2jd5396p+3eO/nzvZFcxAO6OgQMV6e5j20biWI8yq2CmS4b7HjwY3Lmredfe+s/2zv1839zd++p37q3ed6Bxz8G52/c379gX+SFv9Mi4L6qXwi5opuXQErFfgEEgIA3FKdZhPxT/UjXWgNWEfb9n9yQsr5bwGZG3nXlMCdKkOQMdSheolmH9ztmrwRi7HbODLFdJkKRcWdC67ORVx/YV4OxyoQTA9zMbA3r9mldvLFoWulgUa7snq9VQ2zVdE08oLbvWNa9a28/VJLAGC6abKYyqsdzRPnzJCbnBEt5pFbjwzWrhH3yiSPTFbZN1GBpyo2mvXjMwYMV9dsmVj8AVLLdsOZWi+5pVvS4srtQXGeGI19O0Fsk7JrJsZZ+1vj9z0yALgxTT5jAJW37gB5euLqMyQIKM+Z+kZjN8dKzGN1xTwZL3nry0ZMZcHOWEN4n1xEuNixY7PfDVUZSWjtT86QDOcrvBGQlMetGwIcwjbwFBbYLM3jbZgM0EUtHS37xuaABGiY6SxpdDM6gNWOnlK3sgU0oLsuDbsoxWmraStJXqs1naE2Xjtvmt56eueXT/3z26/yMP7vv2gaQVY4YN+488EDjOkBslKC3I6ivhSkDiuUInQWFYDnXRRu6ASmUcqEkeIChSPISs1FgQcBKbfcis5kUB5F4GQHm+GLxIkozbYn9MGCxuIYWAEKW8dyYIllwylAsT4S6CqkGIqyKFZhvvMFCtlCMGCKfx9+55dqwWoofDM3/d6cd+5o2nDpVty8bAmmCSVHajs1d5X/nARW88ZUHTkeftBBRxsAiCNud/2c+eORDGXDQ3DPsNF53wx5et6PciDx05Nitm0XOTi48tfe29Z1113FBBAyJ1AXnDNJtptuQNxdrCgfJbTlncW7R77XhxGRKBw6Qql0N+gR+UrmTDdSZt8/jcdL0lz0Jn6xb2fu23zj5lAD2H+8ocvTVkx3984ep3v2KF9B2VCUAq6kcElw255r/+2umvW17oc2zPMEpOurYY/vVVZ5y3aoEJQoYxE0Y3bDrYDNLrHtsTYwYMUejmm05e9EcXrl5eCAtGAifCtUonFOO/u+K41T3cCqFK6oI8BmqPzFGm7a5H4wHdDYhyeW/hf1+ydm1/6pmhbcSOlZTd5NIl9muWO/BLRNKgmKJRGpn13FyETh9zAcj5wHkrz11eGiyYBduAlRxyjXefOvSGkxbaekLrIIXCTjXj5O7to3VYOtoA86SF5V8/dniZEXPhW3eHNeu8JdpvnLiK+9HYLvoDo3NBkhgJLX4uN57ZpRUwHnWRhYSf7pnyE44TYPXcBd4HTxhYbvFZxRk9De14vd365EkLT5DHI0EDbJOQ+G4YlOQpdu5dWJYlHzym/MNL1lx/2drrXrXslb3cJqJaSIrmP4HjbTtMWyYwjyaAaHIo1wjIJqEXANBRpOBSQbKkrOIxBslHenDuxCA1d1l/CRzdG0efriIAe0HJsfqqfgAG8iukSpJKVVJRYQqW4x/XgKI4brWCiG8HobDRFjFUhV/N4SXVWmWhLWN2jIW4xDQxbw0IVLURsQDkiHchaQS1849beOFJK6CbILZrZPbbD+xIMhPj13SSLSzbp64eNnmXUj/jmAWvPWXFycv7zj1m8PUnLX//pRs/ePnppy4fPP+k5ePj49sOVGMUq2lvP+eYdYv7wFArTL5377OjjRRWb+0Cb/3iPhu9yDVPP2bospNXnLK85xWre686ZdEHXnXch1574oal/WeuXbR7bGb7ZFPe7UK9Xzton7YKpfMrDK9Yu/Ds5b2/fvry377wuBsffKYRG28/Y+W6xb2oYytKv3ofB3IZv1h/VhDnDF6FNlR0zlzRh9pZhr56sPjqk1afsLBy4tLey49b9NFXb3zbKcsrLjoFZYUsVT/+0gM74di88/SV3DgKlwPjqWljGnfpCUvPW9Zz1rLeN29Y/JGLT7zo2EUuvAJ2+OTGzQf/8aE9fqrvqTYvXDMI+4ImcE39pGUDrz1maOOAu3H5wLuO6/vDi9adumoBF5CYjyAbR0fQBitKzrtOW4qBCbqyZbxx+/7aVJz1aekpS3oxn0U7Le4tnL2sZ1XRXFM2T+0zL1vqnbPA4ZcyRLmgCn6S3ravOqM5M3P+yQsLFbo/Rhmu8bKekxeVNgw65y3z3nbywvNXVsq2wa1b9IDkYazdk5tmI7gzi4vO2gFwl7masXawcMqiyvqK8Yoh58pjBq46ZuFwAfNTatv2ueBLz41Vw6xg2JetqAx5nN/B2N2wa64uW6DofqgW0IxQT+pReurC8oICnwnHzHvdgHvGwuLaknl6v33l4uLvbFh8ylChgNGLUqEKwvB/f18DRGCtQCXQ4CTqC/XW/zxnxcqyW7KMxZ65cqB0w+5Z+F9KjKLOquvwV8LtJGlWFeKJ3UX466B1jg508BGARttw7zmtySeDik5+FmSk2jYmp1cvjX7pxtGXgYelBpwXBKQcmabEBWViAIYH3hXMhbzPD1HAV+resU0IEp+ZxPPiuhZjecavKkL9s7wjCpQIya5AMDAZ0Gw/1v7vjU/e/ez+MAwRb7n2hhWD7754wx++8azfu/zk1564dGnFdm1jwDM/8oZzF/WUyTpLJqh+FPOOf1ZPjc/e8Nhjuyda3Mmjlx339OVD77nghD++4rT3vur4V52wpLdcwAi7pNf9g8tPke9TkAD+/uXerQdrcFgwfdCHS87rTl15yckrT17Wd9HxK3nnqQtyQZJ34aHNRivK/vKnW+7aMSmvfMO80l47WHzvOas+87qTYK3OXzPsuc5YI56u+4c0E3Ozu2Ci2Iyyer0GngbKhdduWPaB89f/xhnHnLCgRCtnGEGSPTVa+/ztmxsxl3RaifapW5/ZNQPrgbYwem3ztGVDH3jl+r+8aNW7z169flFvwUjH5xrqAfYcDqkHL8EJJv+NxPjO06MP7Jv1ZUJpG9pSL7tgaeHK1eXLVpQ29htFy0Ch03z0GvWlXxqmaRREe2PzJ3trM5Hsf9fNXts4dUn58hMWXHrcguOHPM/ic4gzjSCie85WavjxSD0Yb+n/97H9j020QIQ7syxrw2DlzWuX/NrxS85d1jPoWny7TaaNNZN/e3TPaBO+jxEYIWI67INtyBgHlYzChG/MuVM10v/xsf276yGGXlTPNa2NA95b1/d9aMOCtx87vLbXQdVmGlkzha/IGWlODqgMchsonMGarvXZiAgNGmJzaclG9TtIPNMDOlSUuFQx5EViFCAslBnu4HQDmO/E44QAvDkcMFj0rWQPCQK45CGYOB+qkC8GLwOD9Z+AXIZicDDqqM0Nts0W60CU8N1CiOEiLEXMSCK09aUN0pdfSJiyUkOVxSwm4DNA8jbeBFqFuCTBpD9JR+rme//5juvv31Gt8fvTsuALl5AbGZLMChKj1gq3HGx+6Iu3759rQD9RGKYYJCWv6450uBN8CuTgtPHhL9116zMHp5tBEEfoTbxDDbNIHzBJ4mDSzx7ePf3HX74j5H2fnONd0/H/+d4DY1XfD2P4LzAJMTiIows3LjOMDF0LPR88873gwhgZ5z9/FKRZWguit33t4duePTDbioAcy1ItaoBi/TibrAd/8YOHH9837UdCLUGfo58A19UngnZgtvn+r967f64ZRXxpFNiC3EPdBD/NVvzESPVd37z/makozQpIgCG6+4D/u9968Pnp5hzf8gy2EnTCVLfRW/0weGayefW1D4w3QpSFg09SCrMdjiFYRqX86NloWvij23bcv3uqxoVzzBMdPTNt2KdMDzNrLk5/uKe5ZRZtFtAN13THdqwsa8bpT0fSb+6oTocZXHK1zmSiq/OBcL0RZQ8dbH3/0d0YhMB0lGoVx261wj2zja216Jrbnr/nQH2Orjy1COYC+qHz1nAShemuavjHdzzz44aGekaa4WsoF8LnW6wwHqgpWEfRpGKpwZWAbFPN+osHdm+e9Vsxn6qEjliZhWZA67RifXdD+8fHd0xAHDEYziBDmWqSCBgupdoUnMzE3lEFw3aaZI00e3q8PotxDIVB42k1TM115ZtpL2QQiJYHBZ+daj4G0N2vALhk3ds2i3YWKiO2CWcaL5kSYjqOA4Vyciou2EuAl8GUkIC6SH1ogVB7SkOMEeMltlNbjuscG/mrLA97UMJ7PXFc9/mtLESisaIsheMF+wKFQONyEQNEMBrLnTBuvBLgIqainQ/q0hKiWgUYHS59pkUzq9eCp54feXLrwQefG39076zoAkZiPTGyWpjd8sTenz+yNfJDr1TSHCtKkmaY7J2Yu/WRLZ/99p2f+/HT22ah+dymjA7VZ2Yjo5OP7xh7+PnRh3dMTAU6unJTj+tp4eHnRu/f9HzTDyrFIpwd6DqIw/G68YHtf3ndw3/7s+d3VEGi7XjDLmbWk6O125/YWW+0oIuj1WDPRO3Hj+7+5kPbR6qJY1pjEzObdo8/vHPiPkSkLt8Vj4youoiE45mIJEj0Hz6166Gtu0tZWvSK0K5mnO2f8699cOvHfvDITTvrRhKPTDef2DVx/56pB/ZMBBlmrtq+8epTe8Z/vn3y2uenb356ZxZGAz2V1DSiOB1thD/dNvqRmzf9zR3Pj2IKq7wxrj+hZEwMgx9t2v3cgbFCseg43KfWitMnx2pfvPPZT922+bmWWUjSzaMzT+2ffmBv9dFJPqO0rMwpoTxLqG8eq964V+38NgPDfXY2GW0lia4XHAtCbmXZZJg8MTL79d3+A3UHlmoqTHbXg6dq0c5a2jK4Lykyzeeb+qaRufGJaVeel4gSrRFruyZr335i7N+frdWipBkluyfqm8ZqW8ZbtUifjKLZKN7npz/dPrJt3xh0yCl4UCM/zWbCDK3w7af2/dsz489HDjqwQUEbXmbZWbhnLtg6UXtysrlpJqolrD8X26m4HAxhaiAXKOH+0LjrwOzW6ZpnW47pJEaKWd9z1fhrz439n2emd9Sp1ntmGk9M12HTH59TO4B5tLjTHV0i2XRgttezQ929ed/Mnz0xOtlCUfC9adw4ays6tBooVXWI+Q7VFQbkYWVecVbFdCEA8ksxTwqkv4g1JHbbn5Iex34ntkzTrl4cvrw/8/Xpb+/LL1g7VkkZJsiqY6MoYVY8v9YxHMuqFrLAn0mzhC8gDcJmi28fHZuarTVbmG5gZG4mcang4MJHB6LscuLQTzQkwiYdGL4nF/2Wd2WUe9BuAjg+NjwFNpuSPn7oClBx5HmYnCfZkEXPCWoKX9gwSq7NFzxhWhHyxjLzQkVJNnX5JJprZxGuItPRzcwxdEfjPviqltqG1eeVoHwzfmBn2VDBrAUh/DjMNOm9sRLCHMsTJSNTEsl4jPgyw+BuZkwQ6YcQlX1CDBx3Ylh8TaDpMpIxQFBE5IxLYKJueoxpEQigK0Zcl7c13dPTJtEFN8/C7fLKOWUnRDVRJKarRQty1ZsJ5l/waUCZqy9thpELeaXbkHMwklRMOD42TE89iuOULyYHFloJ00mL5jWLbdjG5NwFpZvfc6aHqmXadZsOXH3vgUaSwtgt760MLxh2bNPjeJA6Jmljkhhohg2mUiu1wgiMxdwtGstWTjIjNxyyIAmn643ZqofZDJqQb7/CRN82MruStRqWgQkYeneo6Y0kqEXBdBhhjseqaPxKRY9rLcT8jc8pwgBpsWnBUNnUKdPN0tAwG4bVAzdUPYqEFkfFZEZHRUHprD5+AXKp6ZGehVpaSrMKpryWCXfZxyCsm4kBZy1z0HJp1kQVUv2g4Qwl3L4+LY9ny9OB3C8CBzPJYjfOAkhSeTo4A880C57HyawfsHfBi+NEQQCp3W4Xm4ncKI+AZ3ArTTIP6lKZIXpPqmVx2aaDdKq9XHaQNe3AabWX9+tlZJhRcKhEBJDII7/qRs7RuQop4uB+K+g3v6OD3kJM5IPtQAaYF0EFCDaA+Dx3MOl8AYu3ddttI2thoY4OiMGPb/3me5P5nkDoPd/4lKOBPgwYl2OU0pHqbBKPxckEd1WTjAVHL4thLzLd9mkQYsw9Qpo5mMqkkMYwWIFhx+hfsGuxXzayXtsKNW0swBhrVjGbiDO+coZMiu99iHqBTXQ99j6aBj7ygREeniEIYFJCo8BVDr40iU9W44KcS81zCuw3IIhqBjAOHKkzrR6lNcw+QBDWDZSTJtFROjOp3gdTAmRlXVAKKWe6E2k2JmKzmPACDczwFpYU1BaXUGCP5yRFdzLTq2r2ZJzNYN5GZ1ZsK1e1+cbg2DB5+xAytC2+0k5RkOJhUdG+PY69pL9SsnVLXkgd0bJoTcqVBijR4sBozqEeoZ4EmNVHdhzbFAmkaXmZxq8MQeSa3sLsNTNaFIVu88uSSS2zMetL0fRpbCUhXOCCrlfsQr9puHwFBbeJNuJkJIgP+uF0nDZME7aMjwZhAp7FTbRIEpajMEswSMTNVKuj90KyQMn4+e6Ib9Th/SIZADOu6MH+JpmXmpjw1QytkaYzmTFnuoFmO4mGoS6G6rBFuZd4SeI7WdqkwdeKsdaD+mJaSmuVwBz68CJ569zkvAyAJggjf7aaNmH3ZO4GK9OtRQClDko3KOB2mGjSOzoK02lKAgYpic9TicewIqIoADqBlwBHtcH6rwPUWZbdeeZT0LYtT+dQ9aDQ0AMoPJIEl14VgMsZ4mFhfkF7pdoDkD+uyQukcvDgZk5coNWhKEbC7kcydDokC09oHehABhyoGne3e4leSMxiYpUTTAqIE/H9tPTroEwWN7FzSiv7J+HYGwHLSgbZ943q/4+99wC05CjOhSfPnHhz2rwr7SrngAJBQjIiZ/ADbIJtMMbYODwbYxsncMLP9nM2DuAMtok2yUQRJBRRRnm1q9WmuzefOPn/vqo55567QRJ5xfvrzp3T07G6u/rrqp6emQwwkJdg9fNxMNXvrCjNhsow01AzlDvYoaylgAKAEAxA5cFZxAVWJlQ3eoLg74oKhhTyoIYw3iNwARxE8RKZOhqSF3qOVJZvECW+EGIkAj1hXwBplUSsOcsD8nBGcWAJiCavC2aaAWLJ+EeJOFpQhkwAemIEVDoRlVjGO3q2wz3BmH5ct+T6o0EAQ0nSk9A7nm0PBd7U8JBZKnH64Hg3Iug1fA+6VBVdDD5zs87WzwBaXTMB7sqrsjIY8l1Yc1AmaR2S/8TkJyLiLE9Ml1sxHNTIgy4NLikqclunauT8Oo1po2WBmFDiLDew/UrbtIfKI47DB8sPJfZymO5sRHcvd3Y3G3vazX3ddC6MZ6PwQJItcx2QHyXjCga4ktco8p3TRj5n5wtU+WnzAsVMIyrnSSVLMisOwR6XsrPENBYBzrDzcqOLCTbDhJd183yFiiAgElOebMawrdz3E0UrkKpUUNbDyIDpi7jSztJr2ne9qVo7HaRuHtqBgwKzlgB/iKaZsGNF/I5Kx/JfS8c7YAlkfGNEPKIWLsNB29bms1UQcWCWbTswRbg3STQqdBrMLuhaVI1oI0gqWug5NDLGkA6REaudg3YXYixqRPTRWNQjODh6DiZEBhgXCW8awhOzetYxAUNpy8w6fNpeLB8pVIY7yiWEoocxQjAyE6mCJ9kTVGSVN8MACAJEohhBUzCtME1cfp8g5UMjZADJEI/TLQ+0RVExBQK4xZMxkYugMFEGdZQq8l/qpURPNqJ4IrpUXQ+6kSGcqFn/UnKGDx0i/TwhBzEKuFCFaCgLECMZSkMVZ5DmTSoZRgDFMyZ24JItCTbQacOZa/vWqO+4fjDjemXXDTxoSiaGMjSvEBafZU+Vg/GROqCRNg+/N5IBefTQotA0mJfQ3hF0InR3nNls3BwKDhf/oBCiRTPEhxgwC7DFGkJhzqCI8S09nFIKIKOpy8nQtErcfADT1CjnOdxDnl9xfChJ7bCbpbGfpS5aAZNikjRSKpuLUbwUhs0wWo7CuTg6GMXAr6U4acdpJ03DlC9uw1FL8yrNgYSIwhe9U7fKTcfH5MUasXaQpBFAT260+eq+tJ1lbT4UpIgnB0I52UBucSn9BSBPEp7RKYgGdxewBaNBIrDfexChnYLCKPNqtve6jNH63YcA9hNPfAjb6d0TlDhU33Qo9bqZbgnq5/Co1OPmeCdtrW+SIMlQowBVngNFmJNMDH1bJBgCiCbgJiM+lMVWxg+RCqNN25MND0LvamfoFR2U4aM08tHaXYZa4ZScMCQEDrm5iQ74QxDYqYwBceCvsCcpi5gYtmHMtbRmijkeky1lLo9onfieC90wSVIokVpOcSpYltIlr8JL3YWUkCMJEmKqIplQP+AIKpIzowHH4GUvK8ZUTyG9UsREhCIfodWS4a+QJ4Ta2lYt8KuBF1fscc8b9YMTHMuvGiUnPW+8XGJjIa9svtmeGh6eGZ+QrInZPZt8DYkXLD5Avo5mDFiu3RCRCEU8kANiImMQnNJl6Cebz+EwB0ABRjmMuKQTAbj4pWgonBXbLjt8jg/hdR+TiNWNusBBZIIZCKqhJ9oNM5X5THR7S1YWieWgOM+BVs0kgV3ZThLAVpjm8OSkwHRITHuVoCL4j1kADkzDikNQJLt8MwXdzA6/SInoICjCZFzkG6ikUu57RrlkBFANJSMW03MwFQWwsBP7PGr3keRcBMFzbUMjE85SomTxjFBNjmEn8elem+RR6YkCWKg464lz3yHeh5P20GAohQGTsqxhQZwgK2xDeEFYtbfY2mr9MaF2SNlzojRVHYsy2WtaORfEBI/W1pJh4Sx+hejGZKnLZ0xPueUvSuvHQ6BmDQcOAi73NyACE1Y9N8kyKIyQJ1x2iy8X2ykfe4NtKkLJPI9gTwtgpuIArUaTMy4R+ngIsfoxV5NouT2C9+Bln47qqbQaInkiJqBavsfvuU7Nd2ueM+Q5vudXy/lbn7zp7RdNvfWCqZeft4m2kGF1c2MpcyaH66br8+UyTM8cj1oePYmWbH4MqAIEcEYboln1uXP5R9ZoMk4J/O4sl69UYKQe+DfR7MAsoESAidHk61x8lao8saFZx7ELaCI3pmdZZUfWHFl6kUmh/UEpAXTJsAQAQOlm5xKtqG1BIMkNC6YMkCUhuntnhEYZl8/IMg/BJsTVS8Jpr1zUlOoYbyPwgMw4/FwvfYjerLC4xQUHqA89UJ1UV1IH/fsbRJV7RShBMaaVM4uW0pUHnFFXHtpFj4ueIIAlzdUndEzhAolTfXheG1NkEYSmg0XIlQYoINRN+HwfLH2JIa2IX1wKkNEqQ+dCbxG8kpYdLFGo8GCwOopfkrKhEfoJV2PSweIIjiyR3Eh0yJzUQWLRRS0MIwQaAGKICsh9WdxLJQkxPhgVRlCXt4S4Ug/O+YB3jx+cmbleHMZMzw0qovUI0QYv+9RPTlobX0OYjzhAyGFNcRpNfA67HKSBXDlxYJBbRhB45cCDCjkceBXPLbnOkOkklnHupP+cU8Zffsq6V565ceOQBwUVaQ5080VnqOqyUfHPfpfH17mMKU09QAXXCIQiJ/GhW/EZQF0eB6kOizjsGjXJ07RodqkB/LXSIlN8TAe+8gQr78UiJ4AbgM4xs8C2XHLIO8VDvufx9hw5cI0cpi/tR1j9MnKBXBzH5IdVAIqhIEyuUZoBs3pYRISiVtib/HCg48Msa3I3HNhAMmTWgyrojOBIGCAhFJ6KKYXqBMCWfmRFkVAiSa0Lf/ihip5j+A73T7lIi8rYxCkc4BURcCaKSQQEaf5sGJA0N5wsTuqm/sy2CH889AQArKINvwVS8aTMyiwNqIIcwLbSWQnBEEFftHT48zawScUFcsFGRUdry7LzBhihpFIijkLazUpFb0lfKg2EFoz144iP5CxOuURs9DlmTo1E/Mq4ubQGNV6Yxxl6QZwkHiQSRg16Xs+rBQ3wA0ISpiouVs9SnlyuJeQzWCPQYbEQeFiEo9Jg5srD4yHTrLjOsM+d2SUuK+bovLaRlo3ksg0TsLbYW2jBzM5SayVOP3bX7J6Owb2gcdhN4iiKYTFTJRIOpb171GsiYYSSAD9AFTWsPIv5KQDoTDTA0fiaHBOeCgMFR88SxHU1AUP8wwdn3qbEJWcaroi5sgQJ3QpAit6EsI3zPgnypnTBhscZqeSAn7YMZ024AHCoMnIrukGKgIOXQmQXYNrTrWAMSo9I7egQwALbfL1/r9nhSbeAiy07TeDJT9hKkUqanOWQT17qfh1lkICr8VA3vlKeCAWZdHEIhFFr0xu76CBBLroVcISN/vGN0HENWOwNjiy2nBI80bbavH0Sb8aQq6MTknBFFHMcNCzIPaQhM9GzlDKY8I6jyQEHuPQsOyZasVMxa1FYdeo4nBAgyjOdfQhgYf1epxPpAIaQBll8pq+gD0qkqEG+OTuTDRyqRiES3fgRrrjCkqUupmgb6hWXeLnDG7Md5jHOV8w1ieUtxZyOqS5IehbFHIp8xIvrY3JA+MgF2MZZSaRHeWSxQvDpQ60SMx/wEQ6PEof+0nUstxeqafvJ6e6F66FFc9T2pBxTS5ph0GKW4RIV+tFyIttx8+xLO2dvPtCYi7PlOF/KsrtW4j/+2vx1y7aZxCw2S50kc6HgYGaK4yyKUthy3LpOw4p9yhV6lilffWWbw1M6hgAFGy+K+JawhN60rNhf3EynmMJLWeeGi+nQcRAu6E3oTfhK+5ouIud5wHpYgWMDXrmwZeUwcIcDdKZkxLVLCAnLl45hnoog0rVKYER5oEYFZoFxLJqyQYrzrJNny+AZ8qFtrmad6lY4eLvJ9ixu35IIiEKRhv4p2GrB3OVdQmYpJbMhwF4Pv1gSjI5YU4kaJVvVQeymHjdQB+GWehWdWPSjSJEe9NEgSfUNUr9FnhhEMdHm/gZJQYF95jhQsqinpJm0pMyKBvXtIqYsb6MoxGbna/ejt4gR2sq9ZmbIMZocqTgKCufhJD4oWOvCLAs/Dg6IvPqTMRlBmhWOwHVgEImRmK90w/FyqV88BhO/wYU5rbjWMnqS8Q2QMvJ4SPDoKNUTepSgRyHII+ZqtD9HBedzqCtQGToJd3vImiPbomqbzdz54pzx5o/vfMn7vv6Wqw+87ZrF/3PDwh3LRshxXbCGM1qKG1WSFEopDDYT9nICSvlOCOTGaIRBCEbRViB4aVquaCFpoZ2BEA6XCAyTEsmkgwhRnNSKhmaeHKe8RkygrecAKngb0YeKxtzMiudtqNUATBKlIKbqcQFCBv08lXCFa/ESHoUwp2J+bcJMQB2VlGGux0lDcP8HP9EGbmHrcq1dWhgSLgtqgKfMaPPzlwW4aBnMQyrcpyItUAn2LmKKPUj/jP2FqIgAf3IpWayyy//Cn0HfPD2RAAt9o2clmSbhtdqivOqRuvWsyMEOAhjJK965gsBQejKCrG7CAUKQuAXIiuQSlaNFqBfzcEI0RNVQnJFYk2h0iAJi0F9i9rLBiR7CIt06AJRj8Yc4YqAiMgYdFQ2bQh9hFFFX4AsDKDdCaJHA6+9+6hFz0szULSTsrV6qQ/gpzqDCIUitvCoh7mExj04irIOkhWpWgxn2CfFh1cKU8Dwv8EuBD7UKvAFwlqMYGI1JBE2BboeuhckdrZu4XuSWOqmzkHndoG56Zcfz0ceYi9A0MZQlqEjoBj5AmUZhGIVREkUmNAWoXUAtbnXiGhNAiwMVLKCl0aooC21OxGIniqBB+wYLfIMokiFmf1yCtFaIhe7AbCfdxyBIF0FHJktkD9Gq+Hx8CCmg5U9Wy6M+VC7Cn5IUW7j7JCzQV2xD5oULKoEyb3FnWZa1k0weYkXOwhHiSxKekSJAMRbqydU3+MhkALQCD5j/wGjYbHG/RFGbHh+8hMQKZuGAD87d0Gi2qYshPtFN5hXER2S4wYOWS3/CeEHMSS76RYDgHrx8fPQE07Aekyha2mQDBHFRknV3x8d4kDc36PolIAAWFuWA2g33N8QQSclE2llgS7ukT4/S0Id1A7LR5DpxgXCWzEG9n8MZhpKFM1jSS2GTkzaVAtOMMt4NgP9Su0OBQza45IsG06FyaVXJOpIQDTnjLMmPLLfHkJKwfUSUNcQIR4tBv4Ggoh49Omoq4Q2GCyb8sm0PeW7VcSq4hr4prxJshAnQSrSd3Ha9eqW6fnR4+7qpLeum7VIVjeVYse/EsKYszwXe+WXfL/kO+ttz5bV93CiFUmN+EzzMulCpZS+lTCs4BArIWwbAUpZEH+m1FmELpacMx7CUcGomrIlkQsaACPhhCgib3NhlPBm/kCtUBnqWx33CzACObSPDqCPcBKCjNMoqIQhccKmrYJRAjFTQPRtJyq9ycKZDvIJ3ZkZWuHAANsAPlxEAqXADqiwuCKKFIdyNlQa3XxX11KX3PiMitFIcSSsOYOzGRjfh15ZANA+dAuAg5IqJ2kBKTC6Z9/M5jB4l6Ag6rgGL0rTadqgUawUfzHnSIjw4NYqwMIgtk3EnMASAOhNOXBZAFHQUtzlBhuQznDDaucQAh+OEXK4qCIY+2jbKiV+4xH8va54GOrIIUJakuWUiIuFHOpLCUUywRZDE0u7B9KgeIIidmAYkZIi4SAUfVAAHtPwu0YoEBSBwuBqCmADVMNav7fcKzvJOFE8O1YQfXBPFeg5dveJVj2TBhD4IlZgqCwUjEpXcyhVI2C7cJAlDKvoXXkUcRhOhZ7biqTH7cZQIwviRCR+alOdavoeq1T2nzJsi3A5fss2qvNsa03gkr+WrBMGWyalTN64DVE0ODyEIJl4WdYBDBOwwpwkHkw8kgxPqNNDK5L0tzyy5VtnzygFKjNIkaod5nEBns2k2ghMoBS6MHWgaZBaZxFBqOVf05AvppENZRypcKAYhjKGesrkBtWIcjm5ZI5OUsDlp6qOmVh64tstZ0MjAn+ueODo6BK0QUpxxezGiszSumnHWBLHf2Wz68B+nT8SB/giuOxk/fwvo1aY8nOBHmwJyzyc3qUtyJ6cspTlGCf6GsbzSzAA9CtGIR7YkLdzFgRmOdwVEYBBNZIbRZJcphQaApQ9OQ4QwfDSCHMxHJ0iKQCEnvFSXUN856HlsOq4B6/GRNsxjE0c8RMnksju/X8850IQyxW2D7ILcl+fRkJ0iBTpL7hjC74impMywhUV4jkbwhoiJScHUuNRDSfqG3pKc8i2HXvY94RChKlgCcXbk8q1DEQWlWScKqVKBVxaXtbpRCdoErKp+98NBoRE3cu7LNvzVU7MC9X4HXY9BiCjcHoXg3w/q8bKGlEMuhdB8AGHC5wtZoQajLtICqD4qW3Occd+HznXy1MTJ62fq1QATPRAnzlTlwkCkroGDKgRnK1px7DwCF6vH3JEdZikoF64TBD40MHh1I6hb3ERMdsGtCZNU3tYBO0vQCPzBX0cYLtALhRD1qs55h+MaDDM2FChkoIoVPFlx5Cq9Rg4sICdNRt5shLfcgHYcd93wcC0opbKlmWysJUKCNAUia0NCxQPTIR/gh1M0MyTSsCMIJRFW8xwqZmDbNSpWdt3hN1mWG60sgt2MWFpFlkQTDzMisVUAqyhTCP56yaqxBqgIu49B8pYYxMfcoz6IiDjk7fAaraVj8H0MkqyPb5LWZp31jF7rdVzho9R3DnoqsXUVFHizibuxStwHQ9OPW5yENBU6FTLApi4y5JzSK01cei0HqChVCyyicb6lm7KMC4KfeAtYqBwzD45JHlqMnJmhuEFwQcrhCznHpWBokZZDGpIhkgodIUsSwSx2JQZoO4yHSlAiZK5TQiK4yZUwpjzTX3yEC17Cn4d6HCFnesnye9SPMBh0WCphuPAcDFJOOB5YQ8i9AApqqu8pQ8MWkaALu5ZV8/1zN67bOD7qe1QYeMMXmjJmHh584goOfuBGlymRkKoN64IWQrPTypPdBkiK4tBcUG08n99s5Uv7qEixzVkoG43PDIcxTSjekJOXdjBQcgBbiMv7HvJwMrzhhSD2jnTZYKPLXgd6cr2Idhi4Exc7kN3KXpEZdLpemyzLZ/OlCJwQZPOWAxsJoONJYgQhFcrlu8z4yI6IFPzJBEvlD3hVgqfwCSes7JrtUF21uAYKLbDZ7CYh3y7BJGSWmRdZ8cyfQkfuk7rBEAgRHJu1FqL4of1lzZFgR/GTTPR4NBos4LGp17zHPVFkBuiotRSpKtxHEgeEYJaHOdbnhhiIHQ6VEUAVOgKiG6cpxAbdjKlQtX32Ya/NxV1ckCV1Hlkq4qinjIIiGs6FJ0m8CsKFcMEocGBI8FcuOa/KSEYsqAuY+MEnxE7SSYbUKmQFVK5aYVSjbdWb6OgrZ81OmedAg68EqI+cHgdp5CNi9z00SNhdpcHLvltjyhBFdTCaMfxUW0AAMAIBCk0A6LFKZbhaZkVl3wkGMw5ccezy9gPBA01KaJC1IgACxhUyEs2H9wHZEVppgx+qoLKK0etxjQypuf2KPxzbULdQShjTSkRh7CmZMMCvsg4G4Cl9BLd0D3fJCHawWkQiOCBP4AXlgB2PiiN0NyIY0Iu2IOVN7j4zPVh2xyrVqUrZYyQWQahCJmLM+9TR2FxoFnAZZznf7fMYq17SwgiPk4ptBWhhPs9vQslC9nMrrbgbifXXQ0R2h5zpEP/C0SOIUxGKs2xr0JUNaRnJRJQy+CMmHJpck6j720FPGMAaJAiEysSjECW0R+qWdsOcivlc1j65OGLzLq3MmYgBaYDKJTo+e5ELmUVDD2bWI7EOIGrF5WGkCRXu+iRuCjqOnj9+1MW7NUKUY4kLaVcfYBbsG/hhZOISqXl3nAIk8RCCUIiOrE9j2C+2OpO1KvPBRKcJWD+JjAPChEOuC084ViuoKKwR1hJjHoPWtM9AcUfSqmePGUksj9EwHdjGmNV7bag4+mi6Xl8/NgKEwPBIYAlyVwIP3eQpB9fxiE1iDnL7I3HCAWBoYTLU1jJJOKO2wxdnY2aiaUW2kSOghEvr0uCQBllXwhSCQE5gBEbhk5BJKvIDwS0Dn8Q2lioQdKD78QA4AnY4AQl4UXPU2iORVnakXJqslPkMtbS/w3dbG4FJuEE+KBTzK1VC4Glh7K6lvoe2Pwhs6IotW5W6FRz7G+2UX4SVbmJNpCO0O1hpvVQSfzQrf4UpDSIk8c1bCAKtcoL6UL3qxVzN59tGxxhvxw+hLSgsxdWRUCWXOEGOADUMgodOPfwtnp7lnEokkkaHpLieXYJFIFMEBQbCgRleVXykhIesXiFfJJDu4H+Ra59gTsJHJnH6I/MiMQgNK+KqQqvpEEEX+Afz6J2ZGg7RLBAHDpEDMIFLK8ytjJsQqfpBy+dzHq7LUlhp8IhpGImYRUTQ5YCtlzwklCfSwAyChDFyuFoY3aDDHQNSMTiNw6FunLVT6INrrXKPetEfjZBCxjTyR8fBrLXyzJZX10n18Y+5BE1hjVUr60aH4c8yUBrKlWYRTQVj0XVg2rk+HIAfeBkyNtFm5BTZCGxlMK7YqMwE3YV80JRECxlgUIGotsGflRKFASo2EI1pnZwv3nMyGppOZjix7Hvim2oAGVoI0smdHW5K5dQHPxJ6BrCLicVADhzGPDDN8P6PiRIteGZi9YOQCbUxy676wUy95kNBNqwYTDG5lYIjbfOML54PUR5S8L/oyF7FlBBbzqij6w75PtVImM6eh5bZ12ilfJBLIrNNJA+mF2JCybBPjCn5cwDxmnGK6SXl62h0KwNiaT6MP5ChEoL0OAod1fOYNCCaxyVpy+mw6IvCsejRI0B6SbICinm17Psc/AJ16NFElk56A4bNiNzo1lbmmD+8bRFKRV0jsM8OLx05KBXXqIVmqH+SH0KBleAB4xMOmUoLXpEjBh8S4wxlHt7gHGfEXOJLY6VoPXqE8QDGMU4eXliuB7zpxjBlUgrTaKvUZ7vveExCLB7HiK/+j5lVPwc4ZJ0FowFWExtHVF3om9BvoQuP1Ko4F9lRbXLcwHNhymFIw58vgEE2ULaQSRoDM2K+Dz+LEtj2GE4oQLqV6hAxAGooRhxfFcoHCXAAh7g8ZNuIxx6F6gPZqFc2rpvavGlm66aZjesn18+Mr5seGx0f8iu+YbtRBisSHSNP0UvbUoxUHqTjwCk7FHVDMCAJoCUqFUgljH0h0egpHa0VhBciAoCBWcMlzEpkHa0BpIpz7siLiVpmyFajVOiBWNrBSv3MgbZjvl+z7RIO101MY67ZjiE5SM0MGEfSQajEfSzq58lzP0mPwDt8mKf0JtzfSRoo+PgjVp8toE0lPtKzeoZM8Kd3qdSLQAdJeqbnT6WJEiSrvMAsmBvIl/d7BbYwzhELDsqQpCQeFZpJf9gTySh2EFOONeZJNjVIo7KsgoR56UX5wT8yh0OFFv5aNNxIg84QnguCLMKNICBUN8laUQL2USCqUJG3NVB70vvNOArRpTvNoDQ4c63ueLWMmq6KERxaMZzF4+jUZ4GOnltz0DNtgZ7/YcT81wbppZ4HMxkghFFtkr0aaA3UBFMIQGlmFMPWhxmMmcEBTPmewWdL2NScK1A1nqFacfVdUYyWMuqG7DDzw4KTG4XwENWGq1ooB2f0XcKXjvFNwSaMNagfOFCA53EZ33Pdsu+Vg6BeqY0ODY8Pj0yMTE6Pb9wwtXn91MhwzXBdfulLHidOcqOdJmHGBQRMOWANVUC3QszQLVptqnTEJrIrl5QAskQZoyyg1URS6It8wdBIuTJTHwocvgM14vNYRCuUFbL6FqwDV6paFKDtylNBaJyRwC95ru86Afej5/OdbqPTZcswCcVY0xZU9JrkAScu+7082F/S+IWbzSopuI6iuXF/MxMei/ppmY+k/QaJVT6eSZpOm/JbJcUOCApERO/UYKqGP4aILkdQfxnsDrEHpeN0EDKAvyInIFyTPfxJxnrRI3ERfla9mFj2ba/pJ4kAOUVMYpAQCsAlPIt8MCtbZitOwgSYRUiFyUBeEciSi+yYk6RqR3Et8Dth3I0TYBbGP4P1LHFW+eSl+ByTiswLYtpjRH6MfNaSst07kAyjVvnEUMcl+mJqqD5arcIL4AXFCk0gCirqza8uw0oiSiOZZaWwjG2+mZg4DQPIdywPMES0YNbKF8rh4qUj94kBSY7pIRov4QDYARC5umnbcheG0xrhBcqvw9fp555leNwYXhmpzKwb3zAz6lcCyBBy5VMHmeEBUUVDBPushsVnKjiOpb/IBDggt5Kz1FSqzvioLC1HRuYNAbknQFsVTMEiHq+US1yiJ9ghasmyoThzv7wQZlm45V6qGVgWtEWQ3lcdhjHoOWg+WJHdbmSq+XZYhwonJMImjuJqDSGoHwDh58YFiclVdrAtbk2LiqKywCwW9B2h4/ojFL/yz7uk89E+vfYS4hwrhA7DWXe9KUHS4NlLJW0JvUlbUv5gNERRzG9SLDf3zy3uXViGuPiYt5HWtkKYFWKjdaMYAoe8oIeLvSI5sldEzwdWZLnrWDA5KI4Mlw5DAXBgZMl7LsVT7QSDq/k518UheIiOLGRgkiqehwQJplDJQjcmAyQhpby1zrzNmLYMFatqwGcJE8tZ6Yb8BgWIOEuG1A3moVbMjNRmG20UWS75yDnshCxMG0oZI5PCQN+z70ZoQagsqyD+PU8CrrgL/wHHIClXIJ41c8mK0g8GZE1HdsCyaHaBM4wBCq0HA1gG6pbJCag7XCZGTCbim6PZlNSVCASaO6oxOOuigXFm2+IfPSORQBQL5adHNNlwSER0SUbDS7JF8/NxOWrQvSQshYWCN4JgniVJGMZpGLe73eV2O0kS3gVEenR0phNPXsNUAeYdbvtySr6yy2am8QqluWiTQsWW0AxYJRgrvPNVofTUCIzOSGAJzohCR+YhnGnOuVYqLiokW4ZrdoiG3FtRHGaZZ1hzrU43TFgMsmFuDOcCOXuq14RaXRAD+xe2JJEtvkBATPMaH9zhl3Bpi/kK7OZmC5FzyVbv+RyF2JSFk1lLQXm+98ylJ/xHKNhvAgp6DPj3SL0eD0lUNCsEEh0MCYOGhZkNrYXGxqUqOMhSHf3uWiWUNiD04EeGgVz0GRHJKqiI38MmuuliKlEiQHBCZHvyyyCccYGZs0/gR7QPM0qyhG/7zptRPFIuIajgh6nFwVs2HC3L3RDmAAZPq9XNswx6BEMpYoAbjjkmGTyOSZJtvzEQU0v8Vgn5SKaKaxx13AYKqEClYMWsGxvxofjw3WXEATQPCGGqiXCYSCU4k3P1qrhRhbQSUarDxqEPSFv1qMTYsqOKRXCUkbQbkFCiSBY4064TnjHMbdsvuaVaMDJaWz8ztmnd2Mzk8NT0yNTUyOTUMI6x8Xql4ntQjXxglqZX0hxW+aHGRdWMB6pf+LIQss2DcxxEltqf6oA4MJvCdkVDwXKtBn7Z40YWwLsPxqhGstVQr9lmu9GNfOBvzgfRWG6/aDioIOpR+PWo5z8oGDp1UaviCBI84oEZEhotmg6Tq25ClT7tTVffbjquAQukwtdvN4qXUHFNwS/c6lmEqlv8D6OeBOhDhVz30HZFKgg9QkVyRTC5RbinTfSJCjx9IHrIX8piTC2RpL9MrtHoLOIo0afwo+5FGeY9SuYloMy4fGQ37yb8KAxYgg8OKlZZ1okTXHCHdpJSIwE8adHIhYVJZFiF3ajDB8Qw22VRN6LSACOS2fSOguG+o0jOo+8jfPJSj6MS4j8KFaG9nAcjazsrEWjY2pB72FnrR4YrpQDmHdpG7prTSgNG9MczlB8ot7CuuXyO2spYl4YsiFlL5vA6Kn8IpcbLapH4/JuAgj5cIoxqWb1e5n1APu5F7QgE7uENBj0LUOEDNiqeUwZ+uH7FK1X96lDZr/pB1S+VPRcDmkjMWrIN6C64Fd7UTy4Zhy6NoKLKJXuGcxUsF3MYepiAhuICM9ZsQPglY2hIKHoQkjStyo4vWIUU5sMI8XXC6BNqqp0CT3WACgeZY4nw0KIw68tOVATzGWyZD8kLOKJSvBbvHpMG2Tg2He+AdRihAQ5vg57MFZds3t5FL+iwJGhszlXcGMP9fLA65IvNtNk4UcujDJAHuKSL1hAukZ3k2PsvYhzWPWuTrskFY4DABD8AUJ89nNUBFsSXcQA66CFIayLva8YkhiTwh9dCuyMzXY8hUTEKkuQJoE1qQHcY2/qKNS1nUHYfn6CQ1lRQaDDtEYFHIbJaOOlGk4syizM39KCmtlUvl8aGaugURAVU4dwf3n2SCoMEzjnoigioaf/8KMTWkfLpkMiCCRz8KAxwgFaTiJInOhYuNDpwik/y8H2ACbQ6wTvY5FxykqMgAImoHlDDLN4OoL6DjIpDIg6CBKRBZyRFs377oN+JUzJ1IhZw1OF3UrghAoeIFzKT5IzMB31QH7jRZrz7meUwWquWXZblzmZM7YeyJJFRjHBK+OEBuKb+KGfxYeZK5FnO6AhUCFjEXQ0cQb6gEu8DKFTRNhctGCi7mrNmS7Nd3MXBDHvM94/HQ8f1GtYv/9NDIk1sr8EKUYDUj13WE0+2a6/iMpBxiWaiwElkCeKGQEATxK7VDhdXGo8cnJ9faaFPuQnL5soRBRFdTi2cySCRsl1Tc5B7cfBmTuwQuLgZGt2FlPBcPcQEwxikXoC4MjBwyOSDnHEpajvjAjSRKxAzQjiI8yqkVypmGoE8YtaOU89ywaTnmpizGwnwKC4HJShiId+7JoTMyRstrKJVgFB95sFtyZXXQsmLJdWTrIqDbqkXCKF9T7QgqH85SPCUdha39kpxRdKpWxMyWi9znllPCZVoOOTep+95U9XqSeum6tUKxxOfmqIyjORsc7SIFIfGZlGSs2av/go94uj5g1ZdRRLpCU4JgH5NRBmSRSsOd/KEePAyoUbhCrMXrrj/LcYUIG+DQA/yrcpU7nqZEXmVAZxRsZSy0a8ks5KCmBfVOUTmxIPYzBvEUMoLBz5iSUQG4VIWkOhLHwkB8aWDGkWmN1wBRNjrcgmJicKo2QlhKrquG+f5XKMFpHUsvQ9AYeNUrS0iaqzkwSD4QDRRc7BYdL4KOj+d7dou11Mw0bNm1PhYFSRj5aUOCKTqJ5MxGZchKEutWgueuCdEmgoHImFeFQQ27nhq/JhrWMc7YBUX7J2C2KyFk43I9hUHRzgdbCyKDEPQpMXSKYNk8KFZAUBJkrS73WajtXd2cXZhJbfNDvV8NC+bnllzcxZv8KAHuFLJzkDHAC94Y1Ha3ohNYg2UbSZAajY6BxVwiJ9y5jjEL3lESkoWCCkLJKQ9CC/ISuByCys6GIIF/qn5k2WWzs3RfNrBanJLEc1GyEPFd7Ikb0cxFBLX86OwKzkLU3rWKoBwiUMvURrkUPgnZqk0MgJ/SZqWJKIGYq0hg/0cekX0LxWwNFo/NYiXcqhbRy5IY0r96InkGgQPw6z4/mStcsr6mcD3OEZIbEYmZVHMAb1DsJBeBolfQcpUgbAMYlivIVZJ+xedBhNJEEs0G2CKZIW+1Aj4Rxwdh7RKKTToH25jkWCNxHUEjnbij6wpYAAygVyii2VzPPJiJEyIRRzIkWiXcDOtSBazgj+X4GXaZExcww3jlzMiMVFSgeN+cWnOPMkmAYayizoxPr+bSvEDt2kOw5mLfPKBc9YAkcEc0pA3ucQVmkEexkZjyCCiHy8hKKrjSn09BCg7fKGWZVPqKfAytHimwEs5DnMgArKhTGpYyLjXOdK5kg2zxpzPPbTGX73/B74PAYsksqWECiOI1afYa1s/GmCBBLDSTthtNduHFlb2zy22xB6MKI2q3CKL3HOIXpll9gELJWBa0l2mXBeQO+4ELBQlkkRDQPqvD1g4U10Ca5ArnBET3KBXISiIzFGR+WI1yA1KYRWzPYis5K5DSw51bCdgRetnlnwXOnY7okHJL50oVmoSFKKOPoENlixCCs4QbttkTFsDMftxV1P1AAsET0QczBbn/uXjBCwc3A6mqaRk+rCJ2DqsKOV8qlI+cWoS9iA8EUeCiCY8s6ORiEMS/n3AOgr1QhAZZylylXDJfhAwiqVBOcoQE1AgzMKLo19iEkyIBtzLJZ/24C1HVJWLQfAncPSJGAG0IR7QjiVu8H4iM0JXAzSYHb/cS1hhzsSjlKt2yEyioRwCFsIEd4hN1DHRUeh6RhQgQ0r6i/6TZnxhtuAXg+DQm9ZcNcj4VBH8WUMJlSCim8YUTGElUVlcklW1B9GyaA62OH3YjDTo2AdwcgMQO0JmHMmA70nUyJQvnCU568OYRYYgVIMzpEZjFJEdLRSMSbbm73zmZU/su4QgdHb/DJJmYyP3qR/hMIcSJYM9Is3fi8BxQL3BBE7ItjoX7QgJQzcXrc2C6JAZprjGCeklQ+IapjHpcAnEL7x6cQuS4lgUO0Yy1BQQODglLk6OvOAUh1wzJ/QfuaGDfSyTnlabfpotUpq6IJUmhdLUJ42shMirlSIXdGvmSvQTT41DDrUYoSJhL446lIr4koShR4vTJy5m90IZVU4SH33B3UOAf9NsJWkl8Omr/6B+EwtJy6/JnJ0hVFwLO49CUiwQhD+0XWS5RQYZOSkiSbHoE0YkDgEj2NsYeQQfxQbe0xTlCkG0srnziBCCyIhFpICLwqKYRAATtELnyj1JfoeVntQyJDuMbY5h8gBmlOBEkDBbMCcNA1YpJAREs3jwCkQQkUNlBlnB4oNbPfUAKMNWTS0ztowESj0uuaONzyElcsBoQBCQU2qqy3NMxWfQUCXLiO08tPLIyhOoblC98tzJMhw2Dn5XWg7RJYmpUO2kTCkdM5ajB1/tlTvyaBI8ueDGJw4Q4XHQcQ1Y0lkFseceXRgHSCODiuu1WYHY67J9FCYeMAthkB34azT8Uy1CH4lw9wUZUgNBgA+koThUxEhr8h8gGWNEm14EyaFPKKWPH0VnIEdEkEhwYqxA/ugPOUVseQK2SEcdrYdufdLcce47yABywKETnh7fFtLMpWkOIy1UeVhDwhiCoEYJT2gfDK2q606XS+gRNtexiQ0wQIXvN0LKLAuRH2RxrFwIN4CWJAbEaPcxMksFDJG48k67jJDEOPhBX8j9OEElKGYpwA4KGlwENwKX4JggmOQxcNYCHjeh+VgJ5QrcElaoyXAbLXxgHughqKShqC1wze49lgQHlSAcfZVafpihzqmSCslEkSPqOHnuCipJURlQLzat2LIS+Zo/DwIfz3Zm4aCqTP2JuRYMyqqvuImENjMU8JVIj0nfLsH9jlDRidqh0pnqWuPoRWN7QnI4/GV64AxB0n6l5ilNrCLKhgTWiIHneQ4CFHmQnt6m6ctSN3sLqZFE1g1ZgrzsDf2HfDzIe4r4CJFowiHZEm2C86AMCwmlB3+K2BJTGJIX3fK+PXqPeRVcS5h8Ut/mwxxyTRlnKPo80Y7jxjxRsmA3kinYrjAP4ZCz6P3Cl0AbHdqKPRpgr2hNpZ5fQRokw7u47DuUDstzMCYaWt2HE+Ee7YxRjmBEdC1ouy57ganXJGH/HjWPo1E/KVIx4SD1LtHOKBX/3CbQqy5lRxwk5IJL4hHfC4FWE3QlkRdqEzCvoHbQVgQm8annLNVtFoJIBK0kyRJunOOikinIJVtBEyRnYcKN9jYrzalRZx5yxFboVQVnRAbAq5pqY/yjZAEM5ACx0Wi4YBocgKGePFPtEk860BsagSGFQ93SB3SAxEfRCRc0P2VVFU3GXDUblKBYZ7MBcSADBMvBEgWiRJaVQ44jOViQ1B/5Er1ETUusPJXWlPIfg5jzcUuPqwaPSiK0MkoPz4saFgwCx+Lr31zeuaMvI8vDw5AonAt4GSDNxnOgCwu88CxtyJjsHw427XOJCqfI5oAtI+yAcK1O/FOAIbJqGPSJBgTNiv7lml/R74oCuOWqF0zquTWzPivfHCHhsdKq/2Dgo5fC2hUR0CCcGOS+ayD3yKuwB49s8dXKfPOE9gcVFz3SkvrjfQ0J6ACsojhCMmmAIpp0pp6UBOkGSPsLsZEDdLOYnxYD6lFHE3o89TkaSwUdPehREvSJYKGO4rdH8H886QtiVE3xjWDHmgKkDdSHzYp8ILxrYhybjmvAAkkPr5JeSscrqXdfFgq3OuDq/WqqIloxyjjguRsLJqHv8HkX+oK4y5zNQjOc+hiTSYv3chN8wTCTduYtvEKYZbAhiV71SOLJmaR5MNNedhIiceSfXIoniscVTIk+z5oHhkTMLxCCUAPALV2aqk+q1+Doe1I7G4xxDNJUg6RXfU9kwjji1vz7SY6V/2p8OSON+OAKLeeIleERs+yy58GziDVAbNHD8z52XdaGSOORM/VW9yBpsDbfKpvAqzThdwlj7oOjGAj1Jw90Tj9PJeku+hSZUMOm8ECFVFVIc9BUEpcxNT/xFtII/csB0rSaQIs4MlLPX1q4R0ihtfv+oOMesLRjBhr8sO4cvGKn9q77rr4PaE1SESlbHqwFZskYIuEs+zOLCQkpmGhVAHiJK8TENMxLGjVMpYFaHPOBg35yZgwhcfNS4hfehbtf0oDAyT0fYUb86cN/HTmuaXrgvB9ZCUH9eg7kUzi+UUIOOA5PLtkySM8c1OI/UFA/VV8N1BC4e4RkPnqBDr6xyncxC6yG9mnAq3AepTK9cvtB6sD58Mhr66JXg37sQe5hiKFhQcu2pZb0l2iH5zZQc51aNAJqgpnMs/leZFi73PTE5X3ElRgSSyrLVJpQ0vWQEbIlXjgUHEnygzSSkMX2mkvPyiF1+eJafQrn9wkd74ClxCHI/nu8jS+RNc3Rk6BL0anQsFTJCjzuhJJioIswFU7wUd1pQABIyDGBFU4HQxATefVFBinpkGsEKxtFaDF0KYPwwaE2HUNlDtdYIqFyIIC3mZie2puG93AAVmwYxxgSXuBLwAD1syrSrCWW16eBCEWqng/4Imt6XkvURulJHZXaHJxr00KsmJukZQXFX7MplBNeYAQDozCkh11rax2zBrJSJiQt4uLMNRQuIHKNR3wkTOYKcUhePCRfdgu9WA7jILasu0hHSBKSuFYveyRx0IEZ8KoL9Yo3CoWKcJLIBn/1UiulFwhiDiI58Efncs0BUGVbBD55VzLVLmFX42s6dZPFnpvM83XYXCHj8pis2nOtU4tAsSwBuTC+pOAPgnHuKfxKGuH7h45rwEI/KBXXbH66+z7qwGkgCj0ptuLNX3pwSYLI0ossw4hyxYnPswLP5wQIOco4YjAq0OeYGO3eAOIwU+ImIL0lbCWIzqV7whJlRAVFTpB5Fo0QYJNpsVC2NbWyIpqMKLgowUIQbiYmc+JANBZqgfUuZHcgcxByTTGHu04nilyHe/iKAOZQrH7K0md/6V1z1vSSeeGWFgFxuGhk8CpJeq1XRNAzmgS8GAnU0qqfT5XSk6vpkGsEXlCsAup9dkbWHdqyOGtDgWVFLbYUfHMrT+RudtZyzFMr8W//wI6ffcrW1CzxEQMmRtOgATNoXolph/y8QT6Sd4M8tuFjOC53hvCuPLLLci8z7MSwu4ZZNeMS3xyFGqAoH3pbbJgRgDGn4YmC2eXsLgUdnBT3isaAH5GCT+BEmbzJhy9CFXaI0Wh0uWdfdBiUXy5g9fBSkg8QC8KMl3EXk2SMZMhRdkjKxj7mLCwxf5bK+4my7JXxwwI4MC+iCNj/sqeKywOYvWKBLS1DWAOxkxStWGI/FK61PH0f0HENWEraJcciCSUV149Kq31JgaKGBaGyAVmOzZfSqthCPuQ7FBqVeAT/YjTyjEyAfhQW5kDphW/BQJFBERNhCJBpUUM1GKOsEG56a/5KfUc/vvzqPiC6egXwtlSawRqMkrQdJxzm/bSPQprJIDOaK37geRgbOOvR9wHxFTiW53j/68zxT//E5bf98ouufusLbvj5q37vGdvKFtvByEJu67F9ed8xIqdAJ1SjnLc93s2wbdfn87ymWbFSTAmn2PY7nn/hvpXob2/eZ+bN3Iw7lg3Y8lIXU0ZuWvWsExjxiBW/+fyxc8fdIM/8PI5Nw8/SCiAFoAxEMlNg32ja+eGT6j92Un04t0p5GFldy+j6RuqYUWahw4CEvXY/OiGMwJGlSRhxlVDUX2ka6UBZiEdn4p/QQSdbjTlqrojUF7BBgqdufhBBAJyznViYBvdI4zBrqFMskAkLYuaaD/dGMCtc9DJAuMoYe2ltpohEP2bwfUL2z//iLxVOw6iVg8J1HFCj0fjMrQvFBVpdxszq2BbqX/Yd6Bk6i8jqV1zRQBDihfhTDvjEQpokWSeMml3eEkKYactL0aDGG2Ys0sZUSIMzRaDIRc4EJShHUNeZIyMUe0EBZgUySTxAI2wfAI9mYotOxBDOsCTPthKMKG5bh0jLLnlQzxQUHYpl6iU0HRQc8wNfdhYCF2iBoDJFHPIFB6LhShz0FLcyUHiKT+EWfz33DyV6y+1L+KCytv36i7e+4/lnXLd78Z0fv+Nfr3+w2W7/6OWnnzVVv/r+g53MnvTjK7eNXLBpfLQUzDXaYKziWJduHLYN65xx76kbq9DIZltRFZnZADa0fLgcZyUjDfPAMWwfKoJp7qhn5w5lo2U7jLKWGZw1nD1lxu9EWZSbc6ERGe62crx9NB/xoFm1N1TNkmWVbPvKGXfUSx9O4hDIFzvTTnrWcHBCOUG/NrnZHFVg8ylwoU4y5iEYeoYPN4jH3agbRw6wEH1GrZitoroURz6hgcAF7GDjMKPCj46iydl0jKzF4CQPEyILyEQRhFqKi6KiOUk+iMM5kNdALPFFhsy/8IQDEoMaiHgxgsyLFDA4GIR49KHg0gdxwJVUUksnIX7hWiXExCH5iDXAioiPhkqlNI4ESYTCIUwWB078L1L1znqIG5GZCI61/uYVrz61VqvJ1Rpq8oXgBR3Xj+b8wnvuZ71ArBYdeildRypCBxyw1+CUuUZTaBBduiCB/oAbGaBDQVEUc8A0uwfmlx6eX+Ij0JBaywi4DJ/7ptnO+GVdSSKDGWXLwg2iBa4LKYIfkKgTJypRINflpwoYHZjFM0osXkpDKWJOueM4jA8Uc2yqT3nu23YITSCCvgC8dLh/WglDCWDkWkYMLPS46wo5uK7Be4W54ftGiCRQezwAL2GOSoe0AghyCoJgoEogMiK10FD6wI0fsAQzUNwMWhtn9ZKVmqqYH/+Jy++fXXn9h+7oRIRXx4hfsGN8w1jtX2/Zu2nY/pOXXzxZ8uZb3Y3D1a89PPfTH/3asGf9x49dttholz03sezxavBPV9/xR7ctnVXLf/fFT5qpWovtpFYtzXfTv75lsZkaP3xS6byZoZUwdj1+MvZj9yw/dVv1pJrZiI09kfm3N+y/clPlaVuGwzhty4MyJdO4dyHZ3TFfsc2DXX8gyj73SLeR5K88qdaNEjTbqO98alfrs7N5R4azWmQgSAsxihUVHUVeydJpd9phtyTLTrQmpfIMhGqDM+02bggFtMnre9ibVHm45Z0zBge8DFdeSCqTKRnRokVtIibMPfQvkBnygXL5UA6ii7EHMbL0MS8E8DFAmoEOH6zR/Vz0l22WmcP9VkwPThCJExpCEVsVMDEjudWcDOY2eOOudNZaCmMmLEWaQjq5gA9qvymfBOQln27mFlOQDhwauJAnNgpFiqDJ+lLMFEBVf8S/voCNzS2XukIhbjAhi5+yPQueGgcJf+czL3miP5pDOeFEg7M8asWWRoXR5L3gPg34IIVOO/SUax5K6FzptSI+ZlEctmsGnh2gT6QDEFfEjhsxLTLALmZb4cSO4sDGL3NjPqurBtJZjAXpscVN4kMgFAN2eTHDMg5TSmKXOUNIZKpnKuSbikajGfZmeZzgjx/Vv9AMcAPXuPhlcK8DozFHtlixg1TlRMYVK8RgucRJIg8S4rBpJVsUwcgSvU/wsYzz1tUnaqXP3bWnxaFuY+yGSf7he+b//JrdYZz92lVnm0ny5D/+7FV/e8Pr//nL526d+oXLTxp23bJt3Xmw84N/98Xn/v2Xb9x96HWXn7XFar3hqSdPVJyf/eAtb/jQHb/6kVsmAvslW8sXT7kXbRz617vn33Xz/O9dP7+vnZy3ofz+O1aaqfPfu7p/cuvKeK162Zahm/a33nnLof9789Jtc1DE+PKAaw+Gu5vZvlb2f25vPNSIX35i5aGF7u/duvyOO1a+8NDiVZvKk24XXRrJ+NDhyhHOLgawoztxBSjim2Mw0ai0IRRNmVBDUmQhFqCVZAzzoVE2D1pShqxkyV6U7d24yrgACfkCnPT6I8rzVm4A5wF7HYzYLAGm2HnW5tPKaZTz7YwweBEfsmfnaZDBx+rwSZoc0xnmKyh+iI9uRekJsIq9xnvcLM+0+dV5FKkoA67Y22DejC0zSEUS1vTo95DAH9uLykXG0UaN8XHQcQ5Y3wAJCh1eZzbIo7YDWgpoApvOd11+Y0ZBiYtEwDUiJZBG463JSLIFWiEUwAK3w6dkpBdk1VOnIxJ/Ff7kqucvCXmAFO8gelK2RIAPBgZIc6e/cKaeODOFEEIL3pAklR3tyKEf/I0QEgL79BCWhA3JH9WABxymWS+5UEkOdjEOOvTl96+8OLMjw9lQSU6YGf7wnXsPhdlyFH5hf+vm+x45c+Ok5TpJbtyya/ZQ4sxFxkeuf7DqWVtH6xefODW/uLx9ZvwZm+o7xseSdnTWTP3kUW+pHd89lx5Kg+U4/4evt/7m3rhJ2OXnrdI02z7swnb+wiFzPqnN5s6X9jSWOhiSaBXe6Vg2bJil0yW7apl7V+IzR93zRoLE8QLH2lgruRjJhBatmFaRfSn9Sfnhj2ik0nFsSNYbtZRlb4lO5NIEfWIvcpuxoAZAilqPbWRuCNzI4zko0UxIxSrkK2qg1qet1ErSfCV3O4bTMuxSGoa5BYMXmfePpuEctAI7T+T7Trab2R3DRZyQOhiUeIia6wk8ETkJUibKQx5cgWCoTXTNTBeHYXT5lZ8Bpr/HhPZFn8pWDyv3fGvd1rEi5FHpuAYsCgapuAT1r0Vg1rR+P57GYXAvnBfHIEEM7sbyHIffr6e+hQHL1yVDYtioBdis5tAvGBFwRjhvVnMwi6+kkqFd/FOE+xzgB34CanCqt5TCclazVsJlMayYiOAFUszq5SdJxD14BjHBWuoHKfUv6aDACx/kbdWzIM1KkMuy75prQbE8c/2QZztB8ZrJtO5lM17sB0SEsBND60MrJI4fJ2mJ6IcUZgxhsx3kspwQ3V3bDpCx458y5m2crK8fd6/bu3jd7mXL5odCG6YH/QI2TTMxwzixoZSIIQIuZPMDH9DzMYqpiWAMk2GoIODSMyMPXMmj4dNla1PV2Vwxhhz72gPNQ10wawKwkJG2fHGWmsIt2fAsjcFa0w0PARCZJ9gf/aNPrAcXPdmJkBsID/S40Mxqrvmy7UNbMDsxE1F3M363Ocxz30iftaV6zqhtp7GZJ686d2oYNt4qWjHPM8acN1w8VuU7XOxTp4IfOG3Yto0yXynjoAqAJcdMnvPUmdc9b8Nrn7v5yidN22bM7wBRH+R73GwjnRlyX3zVlh9+0bazNtUcWR8YZPt7RSqb0tAQCaM2GkxtGvEoDY9NxzVg9Um6e7WtVc4eJ/Vah0kGz32iSchXQ9oBPyjOiVLQhOYefiC4Pb1rtUHFyWAIqK5dCWQVEeDPORZXkh6xuciAmY4zMPwJZIyP8COYkWEihHBygRw4SjWfIlj9+6RujbY2syI3Jjwa0V8TkCU55Gowc2hbRSZcgYF1u6uV37xr9sVnbbhoXc0v12qec/pQ/p5XXvA3r740ivNDrfCSbZMw7uq2cXY1O2PL1K6FVpzIuhu/NAGFwZT1ObMVRzvnWwj4wE2733Pj7v+8/ZGHl5e/smtp50o6VnJP9FolKys79tOmnKdMWy3DhXnlUb7dPStdsHFqLS/ZccUwTyxlwz7vYMQm3wHlmnZs+8tR0smNXSvJJ3d3PvFweutiuK+T7u8kiCPVPqyZeiTeRRvIBfsYfYnZi/OXntlj/Jc4+FE3+hN6uiszD2KleQwJGgFgnb1+nUP9ECziDENOd7nYZnLlyWOnTQC4IoDYq566vYpZEkUUqx7MePuY96svPu1F50y5trljXeWZF2wynNTjOzxQGmJCjUpfcMUpm2aqSAS2kYo6Hq1Snnw/ffOPnn3ReevGJ0u/8qtXjI8esV/ve0aEHVTBcbOx6drwdA0N12v4xyCmfKKQiMoaEqnqH+JxbCqEbOBMEvTA3OgCsHy+5oTzN8L5VDMfzUVQfyBrbMo7JEPEPoJazxUnyU/jiTSrgUAflkU5pECLTMMLQYhOq1A4kSC+g0Gi96inWwnB/pSp/qgV1KL7IXT0MqK2dyStzUcYklU3TafDUKIgW/IrFRG3a+btOPn9z97bjZL3/PCl//iiHX/1vBPf+2NXnLlh9P3X3A2AeP9ND563dezdLz7t5y7a+n9+8JLctv7iC3d34pjKkpH7llOGXpBH3TyPMuMfv3jnVMV78+UnvejUDb92xckvPX3zcrNx7c7Wcjf7obOnn7UueN0O79knVOpUPYyF2Lh8nf3cDebOtnWwkTxzW/2lO4KXb3ZedmodtjCaMTLsR5rhmG/94CbTsdIbDnWv2lZ7znrv2TP5q0+q7xgtQRvk1jlWkPXTs3QXSWpNr+JHxj96rhc+QIjAPOiSKyHOLOxfh7tD+T5AKIBof9cwO6K0ctJDXxtW2YJQZbGMvE5uNuRrSYDcyORtFXS7ZovEsWEsrqy89pmnbKrwtrIDKDSsyMo7VkwLGKYfTELLvu7rcx/60t4v33pIzEbeqyGHiGum66dHvnLtg//8n/f9xm9/aqWD2QGd2WP4e0hcdM/9sj2zabhcd2USgS//H5OO620Nn75lvrjg2JHhrCd6sFtl4MsBL3GL2GjEfs9IdLZSEQQSJ0nTc62V6wtJpxt2Yz6djyDMlcit4jppnun7PmX0Mq1mglAtG9YNJBWIQ/GFsAoqUVNT3kCSENMvc85lbyXzY0awjoCJGBmIDzsH4fTuFVG4eeK8LKX1PDHFqptJtM8H3XJGKM846VnMIc2E/+IAb1xJ0IRoC+EaxMUs2oDips0DO8/htlF3thN/5c6HlpaaJ6yfqFcq192/720fuvFLe9udzLxz/9Ku3fsu2LH+tA0TD+1f+MOP33TbMuA63jJau3Xf0mwT4M7d+RN1/9oH5+9eyW7efeiU9SPnbhh+aLH1h1c/8EDLiBzvgfkmDM6Tp6vAof+5b+Grh5Ju7j60uDJadkqB97WDnRsXEjTW9uFybFkfvm8+yqxHOtkDbWNPo2Ob+Yjv7u4Ynz0Yxe1w61RtrOTftL/5oV3dRip6rWI7oIHSUrQFiA3JVfUszPjiDNVVRM8WURNCr9GskvZggCzVFwdaVnNGMr4ty3DzuO57z9ox9rH7F2e7bH3EQwSAppPbNTO+/MSRPQvpDQfDwDJ+9Emb//2mR5a7FABko0vmJ4z62yeHPnrt/S9/yglzc42pifJXb52HGgvW3NSPMeaN7IWXbbnsvPVXnr/eiqM7dy6HfJOE3EZAQbERdcMffsV5T71gfXM5vvOBBS6/kz8e0tlriCxSHDgqVDiltYqYKvYaR4IkQuFgvXtBOPG/SCXnnrTjCvMWJ+qRierEdB3KNh9YKvLOz3/mlif2tob//ff3Fhe9OunIV2Kf9q6KUAw3bXBRWyBAGqChVHJ6QbgsPEUUo27cCbtLjTZaY7bR5JdpUBRAyDDGy347SZoR1HVBlyItThRq/ssDfY5tdbiZExLBMC5n2FYsMAQ7gjhiGSV+DZT3sCHr4BIHuxcccamUSxJxLDHpj5xlQJEFsAJUg4/s0lIZgI8CFh2qB/VImVtz5knOMtw0f6U+WqEcVBB54gDZ/KiyRFBzWATcNMvwhyrPlSPLyXM/ixoRpnqBtgx+bB8Q6uM5zpBPQ3shzsM0HbXtqm+WDGspNxe6XaAfYMXyg5qZdZKsm1sl2/Ks3AvK5Xp9bGgYrYdC/dxM5V1LKCu2Miuz+SEGI48cm/qFCeMIRfJV/F3bsY1uYnl2FpXkRlmLI8Hys5RfPTaMaHBkCOmb7blhAD+MA7udX5loR1Ge6GvyKTKyPYCBOFuw9bgmye0iEfRq3hCUfuwR2gmQnKaZGYULuX1Sxf2b5534lo99/aGVPJaHKByKSGYkTtXo/MLTN9/1wMLf3TE/anY/9nNXvfjPvrQL6paYjC4kxzCu2FF781NP/Jn33vKu154btZe7ufdz/3hr0jYD8GRGieHUU+u9v3HZf33xjhtvX1haSQ+uhC7NSnCLiiWQjKqfOWZ58/rSr/7ipX/0B9fdcNssKs76f3e3NSAbBhHXM893JmaqQeAR4RnMDCi/ef7GP37a98F3CaXGvWZVH5B69mnQczW06JpVf2LHWmJrs2NMqtzyZTdgjTzyxUZHWtgyGHtiKWoKZqS/mhYXkGU4aOJxeNMtOlaf+EAGYiMrZA6Hpgc/GkmgiN3GvPpEFJDe6bFCB+OKA2fJqsCXPjGy5Npjcg1pKII0FZjEAZ++FPTRSh/30awEXFk7Mw8tu2zmk2YyZSWembYNvqZN2MMcqPyzLTJgPbkjZEPbGM+irk3hj+hJbbQJg8nIAwx/rh8SfWI+dGJDuTHbXSeOgQXycjjdJMVp2c4cx8xTO20DtABZ3K8EHLMx/ju2Vc5DlF9Kk1LmdGwvtI1KlpSpr2Rd0wwtrlJLTqIv9QguvUBfgOBAJcm6tAj4l46VhNIM2uN9QhJd1dJLujQTtKhlxyZv3SSmdcpY+cyJUmBx31Zq2qXMTux40fZuua/xsos3XLGl9MonbZ1t8iXYSAv+NEf0hJeixfJDWfjr77vpxK1TddcqA0ItI3ZCM3eBR7kVJVYalNyhujc05IG9ghWpl+87v/W2Z77xh0/bOOY5hhPyPnRR3+82sfUhsXl1OFi3ebRUhjSgpwe74vHS8W0Sfm0Ojr6U0NETGPYNq8vrNVJE3KckiXs1jNfiRkLm0yfNR9ZVkzSL4mSl28WsC08WgYlCHruP5ZY5c+hlImllUHKRq4gDP16KtCEKssAVYQkZoRTTCFxbVnPg5MZ3GpIsiPlgxMIlc5Uk7hPczAuTqjxmpz79CpKYXF2Fo3/u+xeCqmcJgpIDGCVgST4IofpGtLJdi8AtzCOAGphYhPAZsowyVBlBIwzVFtUPVSoFqQmyXMGpWkbV4VfTMUS4fme5tmcGudWx7SE+z2t4GLy2H3BZht+sgiGGxA4ADnoP5w3P9thI0EhRNuEcfJg5dSpt9NxNzTzh9m0CWc5n/ozIdHyqWogMswhA5nCPk+ESPeAFKJKK9gm1RZNDlcGZxF4Tdnk/Uq7Z/z0IkAbHBfoHLhSHM7gGuGgj45JpxB+hwCY3S+ppuHW0cuJ0bcd0fdfe+QZ3lnLgAmsAuI8sxytR/PTT1qMV/vijt97TcSEbZBJKDXPLyoFbtazP7VxpNqNmO1xqZNfvnLP56jPHTu3EjIzc2TZT2b5h+IwdE8M196Y7D3CbFllBx+ZJkj50/94dJ0+euH36kx/7+pdv3CeVkGkSEXBeS9o+lGaGslb4p4+GSjU1jgRJhMLBfHtBOPG/SCVntIrrWhPTtZGxsu3QIuiFSHIS3U94k/Dn/+4edRcVKhp79VIdaK2eBwW4cAkVMeUnlcEpHn1fogmgiisXYdTuhIvLzT1zi0vtLjV/UZxgx9UCrxlGHblkUgALxAGd6liIg2EJSQ08SBv3FeLMvOELknJk4mUi13eqsFtEZ8cfAItc5QlGaJKb3YRiThMFNRBWi4ops7iALtPXp/qeqxF6nkjbG0UFwa0+6ocI0J5whtiwSjhjIHL8mq7j2VbJMn2BBfhjTCSICPDigdGfe6J/Iq92kh4KY26KRLZkFQdAkIZ0zXXqrgMEh72IY8hzAw/MYzBRe4Euwc86ALx8biSB7oaY/Gos36lr+n4wWq8PDw8JngMB2ek8UUVjSeCs1wrgG8QtR9LDiKasMDJvmzGQzSEuEL0YLOl4G499THRS5Qi+7ES+W6Ybp2L8URnFCRGk25iWN5GRC+enhNveUahUC3yIbMCBGMg3jrkXPzOGbHIo34tAkFj9ki+t0SSNk7yZRFGc2dA5qLLB8DRcqvaZD/HLjQ6aijYa04CrUmL5CfXKJIvREBUXEwlnMmQEriFCcsMwQYeiVFh20lmAc07GsnFChO87bhKSYV7BaoYOWLGnZkY8vlCWfYhcmaMUzeQiWrh4wpuE3wSp5BUX0iK8lP/iQvtIgyUCzmxoGR+uPgUNb761mM2aiugIuBSt3CcKLmVMz9BXQDqwGRNjgbKJQU7gYmrIIrx4UwSWDKd+vsvByCwufGXyIUNEcw4vhczyYI6Fz+MhTXUYIX/iFAEAgslLlIZsqSXlnucOeU6VtwIN1zEBJZ5jAaFwGXBnBz8YgLbAaBQlRl9aUGQsTSg5881Whle0g67W8R0yNC+lrVAHFAs1Ds5InvKFD+0w0+KG8txsRNHsSrPTBdCxwVgIisUQYxPQrQ45tFRCCIAAZ+EK11QylKQ1JZYwQBJ/UJF1n5ijDkRYrQ441OU9QUkcxCUZpEKsK68RICBA0gyVbX6427Ta8mWNg2HMB9QhRWgNNDwHM86mizkIRUKvT1DxowxFVLWjOhdKSVMrtspJ2YFgcus77GGuWSeR3Q6TZhR20iSBEcrPrZI7N3O81EbDxXEaRnxaVrL5rpG0GKrpZGNTtekNo5gJpem/VR6ObKXjiEQAKHvqkFG7hsRTHTzUhzhyBEniIisIFC+E4CNSzBEDEXUdB7qSDDdOmzhDHJGhSGfR2ow90O69wmTWgNgxmE4kR0q4uVUCMzBtKEyqEDcaWRgIkpQ521nuZqnPIAKHZKbMiqNPR6sXqe+vDj0LD2uIhcKstGiLcqUaV2wFJMB1yfOIVrZdwmDFSKUNyNHJh8BxNoxAHJh4ATJUQyyzy9oIhmr5xEFW3Qfkscq8x48W9iwuC8qlABZLBAt8vFzeoCK9wWayozTvZlk7yfe3O/uWGzFsR8F4dlNRMy2JBDdIApGnximI1epFoK8cmkTTgoQNpcLBaIUTTUN+cSL2iVYghOpoBBKry2qxFfu54UcEhls3uIXCsgH33cyMeKcFBUgfSMOD4EIvBFYub4ZeHYnac8xZXHoZWXbXzmOzm1upaXm+Z1dKVrWSVirRWMme8kpjrjvkoPE5pcQm4sOkgOIuZv73gqADuoE5vXG4PgqZQusV/t8iHdcm4c/97d1wrKkrYYO0xnPAjRGPM82SHmlMShJ++8npLW7xgcxjeERh3Gx355Yauw/Nt+IE0ojhhKYuiaHUQASZ3ZEOf5RRdoPkIm9icG2rG0NKqR/TTIe4p5nj2BiZUBxCzv9p4Jgwl5AWBgVicu+VAGLZtfGzlGJGFBMIMzEYEwYHa0fSy+LMEwn1BT844K91hEMv1Y0Td8ea8nlxhOSRrBzBH2MOnnW+OAHDh0MqyhJUBzoGokFFipKkePOcADcVCptLpvPdqCsPP0sRtN0IUUZW4f1BVNoGFkG/QNMNlzwHNpqYYHy8nGVyCQnVR0El3+PKTm4shtFiQoxHM5dL5TPWTYzWK4Q5lMr20ClaSkNd0Z7sONRR8E56FCH4oVKHM+PJn5C2AU7wx4F6Uech1DEUl+gFEM7wBCaj1rzbl6WyyMj1O5bFYGqF6sRMw1e2I1ZO5kQNFfhFDbOolbsb3PyiCX4rOTP1/R/sG6ZGevKRhUn+2bvn9rWSZoIk0CNZL2rfwpaAD/dS2HzQOq+Z1sbAOXV9Zev66skbqtMTtVo1gPaKXgzDeGm5u+eR5gMPzT+wZ+G+3SvLLTOLUARtQxT33Xz4GRk6tlWpOxOTNddlZ0mcAu/ZPyyKhJgMUm3g8ZmETzDA6tVUmqDvPxBBAUsEoxBWjYamojjotKV/EtRvOggner3TDRdWWnvnFudabTQ6d2TxPQpW2Xcx9rrcIcrSkBCSyRfQSO7InPYg+i3nINRuwUiDeKD/YGYiUYiMuEyTD3lczukSpIyZijNSdSu+N1GvAu/2Nbp3PrK4ZylOqeKgGsLcQO1Iell4Cjd6iUMlr59KeaUPFSrHNss2UJWDXZ8OgbBUbBtghEEII44vqBDeOZKhUtlGjDEobyfwHbPkWNA9u2G0xGdo89A05sIok0+/ojC2OMaraVRgU1tGxXVzvtYqh9GHlqkHDtdZOOa5VgUsQynArzjPO0kWeDA9rW6WN6O4gQzBNgHAmR6tn7x+quK77DXUD0VodVA8F3owC/BrduAGVYuBs6wneLH0rYq9nuWPtgTqhgBwJZwIYBGhpEABQAAYH/eLkyhOm0ncTRIDPQ4L17FLjo0mQtuJlsxxjxP6FaDW5a5Y5sx3QLL3mR1gDurN08fM//vCM2uOzYWuXm+wjVX+cmMlSl7yF9ffsxA2MUvkKR+eAdgJspD1NPfTFOpS3TBPqFjPPH/6xU/fMTPkoSP43CCBVGpFYrfiQPntbnL/nqV/+cDNX7vt0PxSFkKaCKDAZkMAi83x7QMs6RoUgI4gP5Q+aNTjY/X6KKYqpKSRrrNoD7AIbUooGumZFYK/DwDrZ//m62yPHsGtUjjoSZJL9ZS74AVRbAc0bSgz8NBoOMuldhmJU26StDvdlWbnwNzywRXMeewBhEOZr/rstU6SxlAGJAO0NZQQFkAxZjcrSkZ89Qjf9QG8k4wxjKxEmOHoNUzfdSpGNBLkv/rqp1926vqxis/1EuEVmf/tx6576wfubEVU33hbECTlrRIu+z76q5eFZ29YKGEI44o7B7gOFQiP4Bb6XWYbQKuSw8/kQ5ajLAUXqAVEGmOhZZg1VMX1J8321smRU2aGnnTSzLapkfddc8+7b9xvxfFinq9gPPf6g+8AI1o5dbQJSzCRMdGdgSbUR493HUkh2jDPXNsBYqJhD+HaMD2+WodowQwxVkWhshx38/jI9pkxahEoogAsZJrHVj4Tr0xWglPG/Jnh+ljV/uLulS/tizPLBfeIh1JhzZG3AaJO2yMZs1wa48o3MUZQKEnbUbQCLbsTLsVsJAM6DuaewB0PvGF+Cpz9Dh1L3wEKVTCBLsY3PHBmAmJLhxGwuJ8jTy+dKv39C06F+iycH05oneUwedmfffX2RX6fp0vdkx0AlcmBMzedJPeM0Hb8l51R//mXnjs1HECoNCMwTOFlS/e7HoRrAARsd8Bovnt/89ff9fG774vbIbgNLcwdVI+R9DsDWOy23POs9RtHfQ8hSMKEvLsruSlO0cFfEopGemYF3/93Ft3ZeSJJRdM/DjosHi6LhrPlOzqeCxmDPzoJ0uwUi8doVhBjagayuGN6pumbPKOP0ZryaT32iiYHYSSoLQCjANAAnQUG05++8aofvGDL+npAuGLXcqRigoYqh7FDAcDxLZLwgXnfg3pl5mBVtzG41IDsuuNA/AmqgAZqXrLOAOLzwxw1XcMeD4y/eOMz/+knrnjbCy94+ikbN49Wt4zX6vwwHvfIrgqP1JifvZHvD+FAxbXFML6gOQKSKNH0JPq347yV5mFqdlJYLNyexreJdWOigHYMzhj1SfLw/MKe+WU+/qTeSlk+kYRvuXjzrz1t46vOGL1io79jyKnYWVy8T1jjPhr1sgEV0emQtbksSfklQjGj2BEYnfDrhMthBGiVBAUxLmGFbYwAIL4gXBEDntr7cnV00jCUgE5BZMYXT8gVyOHHhLLAcn7zRSe943XnrRuFoo9AsMS2RESqYgIasoVWpk0gCacbpLZ8xzhhU/VP3/mClz1rs0f884Q1Pb6NRDGlEc4XvuUj46WNW8Y86Njk5jtCxztgUagoJqw/fwc81a3dTn1XCDLTDwLW4EIP9dGEQoyGuOpPkjgyeC0PCoDsHoWnKgwwiyBNvelN46LtgETy4W25lYaJyDEtFzmIpEJkEQsJIEqwAQFGkCzELGXR07aPn7djneM6fJE7P1PJDIERzJN6BPngodRjXnBBLvuHUt9BIs/iw1tQtmuUHLPqWHVM09B0TFxaJZdQVUY1qcKBSYF7NhfzAQOxxZVg5OAY2UjAbTMypJB3vrSwlGNEy3udUMGiaMuC+gQ4BuohK9QJIAVvqgPFOOQOUtFLzCS35qJ0fyucD5OFbpzx1VDcNi5N1UdAOWB9RfHOA4f2La5we7iQ9ByxCQjl0yjiZ4wxPuAkvGA+WNMaJCQpXGsJJVAQNAK1LD6BhZ4u5eawZddZPf5pR8BObMWwjov4+IEDFcMvwtHvxCze9GQKHpK0oKOXv0psIulctDqkCK2AM5q97WRvunLjq566qewFukAo87L0FDec8Bf/MFxjE6yBBVQf6TAWkJ/jGPbEUPlNP3rhi67aagNdxSR7LF6+QSI76NjE8YzpDcPjE1UY/yzk21zMKh3vgPUoJHIDKi6PRo8dY5DQyRAKaFj6/Xoihx4ymDGdCpasEtoO9hQGKrdIEg6oZGHI8gs8ouUiAh3cEgkVjJtiYDU0MvPFTz65ihkQYWQNUsq7SK1u0uqmLWjvunf86HPUGgYKOqyCYNKybNeqOHbJMsuWURJ70JObd8otDihREGAqd0xTqKhwoSJdC+pS4kIQOW/TLrU4fBDHAJY3MqOJkUlWEJ9l+dCtZIUeHjr20IxIDJSHA6kQeb4bLYZxO0mbcSpziJHECVUiIgWZFoMNWRYTj3jyP4ySu/fOArPiFMqZJOWeeG0HIL2FgtGCTpr4UMly/fr6KvXcg36HkeSZpZ0wXml32p3QSJJyno8ZVh1NiXTsQBOVoZIVJ2ADadgUqCe7kIiMQ5QsbtRgCqKVIjX0IG7WR630OAoxGudCnAlVFAj0i1k2jMumg9c/+1SPGheX6kSBon4FE++6u+b+6kO3//yfXP0jv/Gp1//W//zqn1zzz/917+33HeqCDxpnkClWGf/1qvdjrzpnyzSURo8tzOPbR1Tx8mrd27B5uFx10J3qK/7fEfpO5fttIXY0e5x9Le8r4Owhvb9KBCQZaZBmHOhvjjzxoq/0HHoZ848KMkKYnTh43SOVPBBkxbGMso85w0QPAH3gQ1ue93HkXpcmFD6AOlDduXHJpLYld2yABMQsqFoIhSGmQOZiFMtYgmBumh6njQhGaG9EB5daz3jrX2/+sT8/883vffsHbuykKEmrguiDB+SAS9esKM4y8xfix6ojAnqTgl9y8zHHKFsZKgKQcnLTg1kKvglYZJWf/rH4ApQoz+w88/jErConGSwHDFdBU/CvCgNgTcxWsGUZUIo6HJZmnoaIBQ1uxMprXIaDlpElphGhq0wLwLsQJo046yZJGOLI5lrRvlZnsRvKuhG3FHL/F6CHgxH1AvpIRdDDtA3VjkSEJIq6dz7yyJ5DS/xoPMUh96CqKWaRPR5d9jqEJAmtNMaIZ3vkidzlRDF88R9wQxpcEI/ZyLsLeOcSKl7UiRrN1mKj1ep0gUpQB9FQdcusoRgyycaPorQR5hE3NBG8M0ILCOY+bwRXcKZ4UEKB29y9Ypj3L4Y/9V/3vPGDd73+/be+5p++9tYP3LLS7hby0yNOg7KDBAjl56af59AcoVCV3exHrjyhBrOQ9xLMlPNHBpS/90Dzh3/r42/8w2v/8r8e/NTN89fc1/zync2PfPHgH/zDHT/69s+++Z2ff2gWCilKIb5Rqbetmcn6G15zkcu3P7CJi4K/SZIcKCp02LYxNTM0s37Y5S0J4hTnHcb4Fks5Jh3XgHUkobP7VHgdQdJih1M/tqQ8dloIjyxjyUK49IFkCAfSwIGBu5qaRiJNSPgwDkN1XtVAHhyLgnimGdfstJ6lbhoNlXybcAUAtkLDvvn+h6/btbzUNR/uhsuxY6YBQNIwYxnSGM8CjRiMGHfMF0HyjA58QGQLMypcGI18QwnMsYoYSZlpB7IgArFNXS+GzogBzBtYkH6OEo5kLrfLe8QB6IQHK6JGJTjPKvNPq6OEwZ5h7KNQjGKyEwObWoYdc8E6W4lirqlzL1WykmWNKJ1tRXsb8cEw4f5+6GUsDKgCk65LtGLzIC9WT+AJbqA63LAAcQDULIAfFKqkm963b27/YoNbDQSAJHKPNzaCXOdGNbE93m0D4CFDQmMMnJVdlNqMIjiYKJgNISBJ2+3OfKM51wTXNPqoQ+VcyKtY1pBlDxNNOEmg7stJDDVK2gaebGTkhaaEfqS3LFB37npAp4vJvBhlN8y2r9nf/PyB8NP721/ev0Jm1rQoiULCTuWSqI1pT3otMJLzTl6HwjFPIAX+YE/fs7f587/7pXv2JK0QVipqweToqDhPO2k238i+cvPBn/uVz8wvo6J6S4QC67r2ky89eWyEPfstkzALwLYyv2Rv2DJSH/aJqEdU6jtELOp4pqPi0mFopRdrPOEeuNQgyqp6MrAIFb+CKIU8uAXJJWaJPSMSiTP+EUc7hh6AEYEMOiUCVTPAHS4prIxMuaaqBUHMMJ+3+DIjPzadkILGNFT+MUBgJZmYpTHpA1GgtnSMFJMhcBCDLqZbPzyBPNKOwVeBd5G7MiQHRBOXtmG7tuPUzdTLE4caJe/AW3ni52FgdktmzBxF6eB45TmFOmITr2jm+FnqxV03DRHKeoJB1ncN8RZ+lptEHOApd0NC6+HaTRx2k6wVZ/PdeK4Tz7ciq813a8I/STpZ3M3jjhGHrAiVM9gmfFKnx//Awf1GYEYQid/UiLhYw3seaJh4bhGIgbFJQBHO2Ox6ZmoiBVCUezayPHKSOIgyP07hyPMw5E445oNyWXk4E76OHjrVwaXGwUa7EwFyka0JDZE6Vpb7FjDLHDatYbIr/Uqjj2VDJNg+gAreLiERVwBY/KogswdPODLDbmd2y3A7nH+4mau3PL5KTC/5Q36op4sQOma+Zaw6WfeptDACM2yG+T994uv3LsV8w6oIGKtDyVC7PUfvx4l1zyOtf/nwTTHmJcZijZA+CKzJcb7TUz2/aUJ5YAZ2+Mhoed2GYT+AjqmTDehbzPtx0fENWNoxxe9j0GCcIol0Z/+338F9OuwShK4FSgGwPMcBZqlqROmU3oAg9tfdQRzzkoOGoikRiCS2iCACkE6CITq5ZziTvnXapHXOtM/lIWYg6Ux3qOKft2Xs3K0j50K7Hik7jrVuKDh9onTaTOm06dKpU8EpU/4Jo976IWsoMDGdcfsRsi+Y5yBFOa6ZjTnpjmp2/sba00+dfOaZM1eeMnbeppETR4OxwHItm99VEYbdLKkY4ZCbIeiirSOXnzRxxSlTcGyF+NlmLFYvYYl/hzdQGifTJfuiTcPPO2XixWese+5JkxdNBdNe2kypqgACuhEXg8I4DrPIy9Nx2zxzqPrMLcMvOmn8+SePP21TbUctH7W6gFHWHcCNEmipUaXCNQyLaSc9b8T7ga1Dzz9p6AU7hq/YXD2llg+b3bIRW1FncWERqADOpIEHibxCuwlT7modt/JJPxsppWNBut6NJmGtxhYAkBVD1eSMeaLZ6i4st5daXX6XnuxzaxiAbQVql2xPQd+DpTpULdP00I1Zxq0tUj6kguIiWCKYxVsN4AkKGluPLFFWMEnAGPfzjBYfohcwMkAohbWhYYwEyAx+0C2nhyqw6AGImga+jXZ26z1zIeYzkiYSoiDRsJY1rjwxs9vvnSeqE8mEEbmbWAq+DWtYAFzXN6Zn6rIplNVmhkdW6jtGx/c+rHffifYu0IIOLlTA0Zvh6MtuwzwnIM+I4kmFQVxFHPYpErPn5ZcBvSjigx+JBorjpBNGy83W7EKjicEHPYIzZ4ponDktE7o3ckASCMGYD+Mdv5xS+QJf04ryrI25WpQzwATGIs1GM6+Z9ksvXveml16MATBSshzXM+iNlGkSZ0tdTMBwJx+49sG/+OANv/TKS648bxskUNjij9z7z/fOr3z8+ns/cdueh5agt9i0ntAUjjniuudMOC+/ZPtTzzxhvOrB4kT5GDVhmkRJdqgRf+prO993zQMLCVdzN1fNi7dPvfjik9eP18q8H4oxwbHagP1y394PX3fPHQdbi/JtmWHP+MjPPmfLWIVsCO2bWwgtt45aQwMFxsg7V/esRP/wxTvfe/O+BrQussxNqjMl66WnTz3v/G0nc+TRwEY9Omm+EiZfe/Dg31/3wPV72ytQodCK6ATYbLY7XcpeePL4K560/YSxSuDA1mZW0GhWovSuh+f+7aaHvz7bWkjsmYnRjUPO7z/jhC0jUIA4KKGx/v1tB/5nZ6PjehCFc4LodRdsmfBhDVFc0AU3H+r+3e2LLT5uxHoBicIobbY7S83uQhuqYcbP0osGhIaDG2rYuGPX+F4hwDzvwHVSQFjehqLkmqO+X0ULmFCICbggZEqYirLFbojMyw4/aEJpwFzCxxvREdAd0+3V/AOvOX+4zDdRKC3JPqwHlvg8Ib8sQbuTm1rKWfbkHaN//eaLEAcGvcmbCfnBpe5PvPPzNx3qBClUdkgE7wmy/oB6/PADPHxRtJHZl59b+5Nfu6zklQQzkdRqtFpv+JlP3nbHAiuH/8e5D0vGCsxbOImcllEt29NTgCpIjQahlqg+IyhuITVhW4iFw4c3Lpmb+tPBXxKbTogxH98+rOP69TL/c9NBNgH+0MiFt5K0REFsL9aXUdhwaBwgCwN68dgkjFekGsxQQgq3EkJgK8AoiKKoHWLGJdiJPw+IBCQKOXBakyc25EEpXphALt4uNGL0EJ/Oz2TK5RxZgkx57oUnjF514fZqyYPqLpoc8gBT0OStSuBVArfiOV+4+aHb9ux/w1VnbV83Vi351cBDfBy1sjdeDjZPVJ525qbnXXTSzvt2P7QAayN1bbsWmG+6eOPv/+gVTz513XitFJSgHhIyoCGWHBc5TNZK4PDzX9sbZcmIE/3ea694xaWnbBir1gIbkodB6SGy61QD96SZ+mVnbS2Z2bU751YAkLb56kt2jJQxMxdUK3nDGAeeA0hE0UhV9tzJiv+0UzaMV0tX37Ur4od7rJlS/P6fuOI1F5+wbWIIwx7o47EUo+xaI4F78szIi87dOlOxvnj/Ae4Sh95qmNvqzn+8/qk/dMHWLcNBEPiBi1rwWfSS6wwH7vbJoWectq7u5l+972A7jr0kevZp02CMgi675L62r/3QfCs07CErec0502eOBVXw5ppELdN8z/V7Hoo9IAJ0qzCKm63O/EpjvoGc+DAj+4/dTMyKOM1QH4EX6gh9Fryhq9CR0Cd8qkvc68XFds5PMkRVw0FiI+erF1LY8DR6qfFw7mTmUHeg3055xkvPmkGNGF8oTLJ//+rD8x3FNb6tA3xwexWMOCd/2VO2oDheM7MccLvY6nz13obNGRPwlHGTbAb7DNknIsq0Hy0zeu2Ldpx+0hRAhdxROI0oSj/wX/fMzffe04JSCtcqsS4oDfkwlEKvSCKIgyobE1OVqcmax32wRXQG09W7xqEjSkhdqD/7QELlsnAoMT6J7sfzepkj2X5ik0LVN0dMKY1nW1zDwvyqy1hqGRUgKO4+RRk/fwn1pOgcETjOUbxkTCSHpDpQLjA5o//lHhhiy61udCTQFnqWxUladjg/dGAxduwg4E5heq0evEUKP4DLpmH/j9787HOGDUDTkJu+9pSpn37pBRNVvuAKsTh8mFblRFgy8m4aN7IwyMJ3vOLJF54wxQ/JI5w3tDDYOVCLUqhVWa+87PQnr/ObURRzv3ZRL6VYHouDA95wiAs5ZbAlX3ne+lMmK8hkMjD/8XWXP2l9DVYq00DeeVdSxzXkDUJuVu38NU864ReffpJnchfRkGf82cvOPncy8JGeEcgM+JMz5whcV5zsf1207U2XbPY6zQPzCzDhtMklWygF8vGsKLpy3DljrMKlZhx8Uir92B0Hv3Sgs3Do0L7ZxUcOLOw9sPjwwcXlBl80D7MPsdARvJeKnmKTQxvKiFO9aS8jyxQIEPRRz7I9tDEmNFlK6xPyQV8DU6DY8r1WYrX2iSiAOEcZbbwXAaKwaBdQwoCr+Z5Djf2Yk9CGEA/wYlq+Z7zw8h0XbwjKRKwstnLowbx7zoU0D7CPyJ6fPPeiiedccZLLe9RUvThn5lmjle/bD1sKTA3ydQxiX2FalpiQJdN0fWvT5rEhmAbfa8B4AgAW+k9bWfqUPqvYoddFHBIaV908M3yVZDG0l1Ai0yGkGUKk4IUcMH8CqTyAFhTfXuaEHsodJa9goFgfZkqRUClRYuIXwxI+cBumnZpOYGS+IfeQYC9mCWdF3gyDFs8tF3ILPony5MC+2Um3NFSrJCZmay6pyFNpkGsILtd9cq7sW2MV75wTxzHNj5fsn3nFxWNemdsVBKBMflg4D3NZPOa6OxIb3HEQ8m0QF5+y2UWdUEG0RmYsdpLbH569d99iiGJ4P802bKfiGL/w8qdNl9080RvhfcqdNDK4FRyjjA2KXFFHzLPA9VrgnLsORmR6xbbqpdtGMMRzy2WjcG2eC1xgCRWBaWTyEwyYDMzXXLJ9mNCcvuS0iUu3ThiW3CVD+/NxlxSTAXecy4H2NeTm7Ssv2Y5QgCRrKmCqPdFstPYfOFRZOvCc02bqgB/2CZrVeHgxfNfVX599ZLExu7x3YWVuubncbCdh7OUmrAnZ6ytb5EyLFj0zYw+2khSwBeWLMoMOpTzIbWPbLFtWFaliboZQwRCJQByOb8Cc3OJVtoogECJCZ+HT0UcSg3imXoPZjtHoF2XeJ2/cHbOmrA1+0MUbxkp/8ranveZZm8aDQKxVHPxIKuTJM6MT6vmbX3LWr//cFdUSgVjUQYhN1uqkf/NP16w09b3Pj4PAPPlH7/FJhPpwsGXreICaHwdocZybhLPFhXRZ4WR3Km4UlwWpS84iLb1+7p3hyWRFNAJN/1KD6C9uCCKthzRthZi2+eY1+HNkEoy4UkyQYhoeNEt0qZ7L1UJc3eDEj3xU2yrz1ZdmFEYHljv37JlfPzlSgb0h6TEkdh9c+tAX7/jSPQdvvvfA5+/Yu5xA0NJbdx668d5Hbnlg/527529/6GCn250YrbkcFpIjrIk8//zND166dfTlTz3NcyC4ND6SxLjlgQN//omb/vHzd/33NV//1K07b3948eBC644D81/ceeiqk6eff+EJOgBQoQON+LV/+J9v/+B1/3T17cvLrcvOPIEvEpYKAKo/8bVdy+32a552OsBRPFFj88By+9++cs+ff+q2D19/PwBx+8wol8BoMCFDa9f+uev3LLzxKTvO3DrDkcRism5q/sf1O9/54a9+5s499ZK3abxuA5XYfFbFte99aO+DS+EbLt523uZxmiGiGrbi/F+uf+C3//v2m+/fOz5UGx+q0IjCeMkzz3Nuuu+RpXb8kvO3wGZGGSga08Dn79n/tYf2v/my7edvGeFDyASBfDlJfu2DN3z1UGLmYTt3RYGBbpK7tgFrvadAyCwk6AcPIDR+K9CkTANdhO4Tu0pHKmtEkOCaAEWBW6iYVsKozSFvA9qPA1UZacEwpy4EUUuEFj3hGy8+c4YPmUsSEE3Ca3cvdjMICGc5Tnlc84IjzqwHdi9cetrEeM3n5gbJCYWVHeu8U9e95Mpt551Q3jrmbR+vnLu19vRzJ37kRaf91OsuvvDMkZLn8rYMd0SBnRwice2Nu/7o725JEk5VBSlKriVwhUO6ExVGWbnnmTMzQ+PjZcxv0Dihrqmp2KeiXXpnHr0GAakL7QlONFQuC4cS45Po/j4xCWlyFE4S+o3tTT8emEPUVmJfEyL6fcLGKBwFIRD4QN2gH63voCogF0hE9KFZaPOFmMQothKnKtnNCUnHuSd03H/INX7IG3paSqQKZBi+w62ayA6DM+Wkm9+2b+X3P3zjb77/q4cWW/IgGLNGrjsfmX/XB274s4/c9Ecfu76R2FBi/vKzd/3eJ277vY/d/vv/des7P3D9O/7z+p/4y08/PN+U3bOsPIbQlslhKAFbZkZdDg10Ofnct9R8y1984j3XPvSpew9+/L7lf7tt7l2fuff1//LV3/rvO5tR9rxLzpAtoAIvRnrXrgM37G50s2A5dv7xK3cvtEI2B6tgl11n/Qhmr2Ldv0//8Jlbf+nDt//77Xv/866Db/vIzfvmGxwVhHLWtFryvTzeOjVMdnBNk9D69F173vKBG/77/vn33b7/J9937d4VzPMMRRzwfeHWiYqVbZ+qsemkauif/7h5989/9KbPPLz8Pw8svv1DNz200Ja+RilcILt4+6QNVGBcZQ6tzG0cl6yvPf/MzS7fQMXl6zBJvnj3wc/vaSNuaLixyZfqYfJBmPZpwjZjD6Cz8OPIcwvccIGuBHyYFhRV8poRrhATcQG1DCQY51aa2gnXniA2kAHuWpDHuQLYboYBsxEHYAhKHLQdVI5IJ/yubVESZkdWQkMJXOweSM0j3ewtf3vzgwdaMXRaTlTIB2VwTXCs5l5+4dY3veK8t/3kRW/98Yve8LJzn3zOxiEuX2JSI6f8sH2eN1vxJ6++95d+++owcsG4FH5k+SR2oRQLwlhClcsle8uWsdoQl8JEiqk4fs+JQ/EJTewBAsPRu0GJEYhFj5dEkgkDgefq/lH0Pfw5xmDPc74TrJFxD1ki2FF/5sH0QoiJK5FnSgoEDmIZpZg5iwg9wgg1OjQLrTwJIstuuly15RN9MWJzhzOsyLl2smv/QkqNjQutKBkGayuOqmVoGWADB4dVqxvNdtKFMFuJspXECFOznRrNxOhCyQCkUBMiz+AyNdzJ4cpPXH7Kz/3AaT/7A6f/1BWnlvi0kNjA3MFsBoEPTiX6KnVhK/Er6SY4XOrEB5q44hDTbhDDie8ChAdI/PJ79hxoJ/z0HjQyMHZoqUVme/nWoG8YWeC6clXwdrDRiQ17tFSGhrpvJbr9vj2c8iUZgtdPT/LFzL2mxg8G1Do3+qWXXVpy0UGYwHhPbe9i63c+eUcjoVXOqgsqsUfyvAtTk9Mc0hI0EUHakPkElgXYginNbOXuMPuPZRXFgaRZMPy56xQQaKJX2HmEJ7QeC2J3MwtuJlNdnhUmILCYYxBKURjGvxRq+Km9a679k3/+pZvv2S/LD5KaJ0oB6hrYTslxXM+0PcPmHTvAqzQUy2O8L173wJ/97W3LXTQv5OlRCgdIAZKklaEkOunYZLBh06hLlf7RUn33CRwev8Re68vlgBu06lz1UxqIJklA/atVh7glsCANIqGDiEem4ziey91YKj0FAcvYhfIvOWiPMgq1E44JXIu8QoFmGEYE/GT3AD0Gd3IJsQswcTIjK7NNp2q5J9Stl18489YXnf3rr7rkd1972a+/6tLffdVTztw0xSEn85+UyS0FGHp09ShKsyVuI8XAwXQOEcWsiKkd2gPUPsd1vX49bCs/df3IL//gJb/5iot/439d+rMvfVrZh9HEyRR54wSwRn0G2oVUhRXGejBP4EIkcq71wVnsX8t1oeMoUesEHLO1kLPlcEWEg2KVHBsoqm+gJvFs8pWB0+Vy2eZtvbbgI2qNNpaM8lopqAeesKlJ0KTO8y8+bZu82ZKb+POsG8b//JV7H+zgAijK19egCPQCgAzxfcdqJfFyyo1ZnEuo4xChJLfijLqAc3iqsOih1CsZGJLx9cZRQlOce0YBzLLchjw5y9DN8Y/c4OCCX1GKEgRGznQrVNFHfHHKjCw28xNH/be85MxTT5ySrixIlDBmLbYF/yx5KoAJmQ2JXWGaT790+++8/SkXnFSGfhVReI5JhDgKcF7yrfUbhsbGSzakRuStiHF80HENWEpHtjK681hNPxjwKN0D0kx4HJ6Z9jXnXt1BKl6MKQvNwJRieKng6v5K5CGaluaZwzpIZA6PuVjOaNL5zBM567UQEQH6EsZMkhtd0xx24h960tZ3/9yL3v6ap7/hORf+8NPPeOmTT/qhy09/1RWnzXDbETMvkqIglM1N82tIllspfgV/SnASZ9DdmhzCadmO6/t+2fdwVFy+GRnEYJRC64mLKfQaIF6DCWaOrPiIBgUIPA0U1yu1KEh2WhVJUGi7u7oeASoHAWGNWci1nAE8NduOjaRtZG0xLHucsAxERkNLMcU/GnV8iCttNLwk4nKr86X79jtZAtOeEWSagcsxzTLfKcE1RURspWmYprHc3OCjy3nWyTJo0GCAm0iphyFW31Q6nFzUBwp2FPMbvCHfPJHz0xWMT3RkFgCyhDtd4wT4hbhFygGizIAZJWkAipG06PZJ6x0/cu4zzpqp+ZghivgkCFucdzrpSiucb7Tnm+2ldrcVcrl1EF8gaWXPO/vk6d942+UnbChpyDEBiFvh8uEhf+PG4WrVY2MJHSP294yeAIB1LBLJJLFNexdF+xbyfUzqBR8tGrsU0q0rWdwNhEv2PuLypgsO7ogh8Igf5mECmcHbeZB+3m2DbgOzjfMVBhpZgaYAVJKXuonGMSgGgg7dNG9mWTN2Tp60f+LFF5wyUxv23MC2XD5QnQNKaM2JKciBhlwkKXQcteDkSgixKO09lCQUMD4DeOrFRA55FkfxcgsSHy40wrlmAsd8ozvXxGV3vhWttLqIOMAoSdKjgeANycFZ4IR+zF8j95MUHoysZ3j0EZM/OOKYO2aRnAOUbQsyudPHsmDflcr+JBQqv7dgKFUJoyiMgTDqwRN0l/3zDXihbfn6VNMaqlWefe6JfCmFdBYIIx6KHyw+eVQgBySV5Rn1dpryaXPDCLOsm1JfBcQhBXmXCii77GkSf8iMFE8wBmZRe4JhiD5OqaTwMBwEwUf0rwzsArDgkL4/jNhyIj8ULUxAiAJBMo2ak/3yy846f8u47ThcA2Ukvhe3GSb3PLz0wWse+t1/uO5N7/zsq3/pM6952+fe8s6r/+Bvrv/4Fx68b9dSs8N7rNKUYI6fo9iwfuQ3337VSAnSQBzSxmQ5+iNXrptNTdbWzQx7AvwFSh+F3+8xPcEAC70G6jnYnuwACJZcg+Al596xNtUq8VI9JZ5QEQQv5ggdnCucrr7kiWsUXIQC5mDatQlpTIi4ESbnnF83iQyjnXGKxhDUmMzR5A7SMMtbcdKMkzAzO3wCD0EiOYwCSU2b8k47DJnXPvei0UoA6wmYh/xjWC6tznKzvdCKQ74wHnJESRIGQXxXAH97JMYBQAvmA/QayCzyEPCC5GKaD8N+JSHLdz48+9Lf+rcrf/MDz/jN/7jkHf95yTs+eMk7PnTpOz74A7/zoWe+4z8+dfcBLt8W0Qta7kALkW2Kci+EweAaATLkEMR/qiwskpU3Mig1woDP76yZftX3NUypjSGNvHq2kgBWXgbSlL1h16r6QR2gwolB2wql5kutdkhjTq4lCTj4wLX33LNvgfomtSyj6lovPn/bBi8CV2w0mOQGP19WkzV5HD7UKBxG7pk05qBe8b4hpgTTBE6zhuhl8CtChDMNbLi10aXjZapgTeBH4RB2yJT6g+CJMwzDJLP54hsuulNwNJStQycSACVl2T7nSiMXSS0rsK86e+opp06DJYgfZyyEpumhRvTOv//SD/7Gx3/xr2765y88cu0DjXv2d+7e1/rK3Yvv++wjb//zG17z1o/+8bu/uNQG+zKNsjX4+rMTNg9dcMaUCE+/fBAvES3wja1bRkZHfXnyXKSsH75an+OCnmCA9Zg0IC/fPFFGZZqFhuXydeR8xzGEGCIQZwYGQZeLrehN7W8oUNSz4IMDAzBM+KhzNzMAD2EGuyPryucY4ANHBzFkXPYJIs2v08VJ1c53bF1HhGQtMpgkX/n6/it/5V8u/dX3Xf5Lf//Ve3ZlWSJjA70mUfJ0uY1cV6nm2WNG18JUD4MuDS0jsvkVZ4y9GGyCMSSn4of0ZpLa/l1L0V2zjbv2LzxwsPnAbPOBgys7Z5t3zHXuWui0wgSqSiIy26cAaQFYKdgIJ7xoqlKsefGcp0ttzO1ZN+bSinQF+2Km7rlm2zJCy0pqdmuk7jM6QYTve5lr8/v8TRRFLGLFwOFU2Q3ALYQziytGd8v0CHJna0NDMIxDi8sRNVZyhsNCTll20HL/+lN3tBM+Loj8AS8zteA3X3RhCa0LfQeDHSXyRgo1IUSgmoVYyrv0OKhkW9C8MNP43BhhohSYr5iQ+AVD1ojI9Y2R5osfIXEfToBUPuGNiRACh+aU/f3TrvHSy0+gct+nzJ5tRT/z559571daD4Z+2p+zWA06UeU4dZbb7vs+fejX/uAL7QS5ytYNiVXyzJe/5DSZW9WLzCCRZacT46Utm8c9ee3W8U9PAMA6Vk+DEIKwwXABkWIQHUmDcqOO4pK9D0GGbOPALEu0kvVaSx5e4V0nbkQxTU6GfDhDLpFM9qzAk8LN1/7mAAZMb7wRza00HFeQkXaeQ/ki6hHX1i47iS3EwnPef6T9UgTwJV53ff2he3Yv3rO3ed8j7VYI0ORmCJ3NdRa85yAGO1eytCIzY7WfeeFFp43a6/xs2rdO8Z3L1o++/sKtP7B9AqB63df3oHYZYYGwdfK6oTdedtJJI95YrTpRdqZK1raR4NITpl598QlvePpZdegeeXbYvoYTpoZ8BzaKv2ko+PHLTt00VkU4OAYv+H1wvtWJs52HGnBzDLEj8meeu/0Fp2/f5punVayfevJJ66qy10/YTXLzxl2H2pn5yCIUU2kCHJZ10Y6ZqzZX1znRCV7nFRdsPWWqbvJdTpwzkGznQqtDdY65sFSMZcsC6n3mngOfumNfpGgJ6881L9o2cdm6EuAbrYO6OLJbFi60MViGK05TWIJlx6m5jmta6EQAFWxG9BB6ynKcZXSrKeUiicqW0JECpj4oGdmyM6SCctl3qL9yXhCcXLuEKo3UJjdGZDZXz4ccZ9t4Gaja13EzM/vUDbuvua9jZ92RVBfYi4wExlEr7reAEt6yup+//sBtX5+VJTPGQ96ObZx1+gY/gFT306Ww/jauH5qarLp8Xp+kAcczPQEA6ztB2mUiS4VjUIyU0H+2bTmuU/Z5c03jYGaDFGBsQc6YhAMGMzyGA5FA1t+5+o7xQ+QTtQtRCG2IKPGZc1F+nwh8+GmHSSeGGkcf/HuO/dJnP+mNzz7jx3/glA++7fmXnbnFg31AgKMgClw6t+481OwWO5iRruKZb3z2+df+wWvu/csfufcvfuTaP/uhj7792X/8uove+IxTbTP992vvbRQaGZJbFcf65Zc+9cY/eO0Df/q6nX/yOpzveNerPv3WZ/7VDz/p5686fTQwU5pEfa7J9ksv2XHX777ikd97ye2/9bKffeY5JdlZpC3RTfPrH1laic0v3fsIVEuOEpH/yZLz7tc9+ebffdmXf+vlP3XVmQFxkP5pbi12oi88eGAlym56eI77xqUo1Gui4r31BRf/6089+70/+dwfvOgUaj3ySnJw3onSq+/d00YTS6FK4NJNjWXH+NPP3L6/KbMJ+8Esu86bn3G2b2ad3AxsghFS9WcE4DwnJF7SE+WLm5TAbTtQh+EJ+xYzDfP7RojsFVS4wBXOKKFXSEHQM1UtzC3L4V0BgBdXHUpOsV9XCdh63yNLjQTQkna5A6HwRyOrE4iWUDyNgDvgzRtu3svblD2uIcuB79RrPtuFNyGM4SF/y+aRShVTJNp1LU+rdNRa9z2/sTb5ttDxDljsaQIEexuHeippUN9PHSL0PREZcKi779D+0SmFl+hFCpYegjQZ7wVieuP20QBaFvoYbQVJkRI0JZdxTCszbYM4glCu7dIhd6CRkRSIa4wGDn3qEIZrOl7JRXmUUYZDvGAO2E5mtiPzmtvv78Z8dR/iwm4Zr5Xf8dqr/vBHrrzq/BOhtKNAJJKdjEK5vWel+9cfvbYVwk7looWZw4b1qq5TkRttNSsP+FAkvzkIY2NvN/34LbusnG9QJ1/chGgHrgV7oeLZFdcpeS7+LL7uwUitIEO9CuAt6uK6/lQtmBiqVNkmDnRQTtl8U7vxwKGV3fPtxPQ+f9/szrkVcIn+glGJloKpVXPsusP9BGxGaoSoYvzpr+9ZiR235N+6a/a+uXYO601urVrcYZTXbLNi2Vw4ZwuibqmZ5v996wM7W0itFh0aWx6xxMQAFlx/qZn9w9V3rgDBuf4OU97eMTP06nNmuE4G+eFDn6wGeg8/OAMe0DIdrmHxyUT4oA1RXoeb5/mxL0wkbcvuomxwgIqKBcyY0tkoGhoNABLqH0ANuENWYLxxRmFXUYvjLQGutlOkOLVppxcEd8ewUj6hyQ1/qc13ftimDftZ0LWIBoJnuWTlds4X56V8SJsdSLyz+Bg0GOTLY5GRBc0pMrOJsTJxixVVcWczJegQcG4b66drM+sq8qkVrnXKtlktjGeq8JQxZFu8jJrZgAeCHWoA8cEZvqyxJEH1kP93A0y+G2V8N0lbXakYZN8sQRv3PbccBDNjw6dtmjl14/SJ02PrRoZGahUMbAfzoWxphy4l8IKy0IsCdew/5qBjAE6uXssF/CxM3pBOgAEFCYG8EQ6JSC0nta13/ev1O+eaSd6xzAg6kWulZc8IPH57mZ9jRXSIkiSE6NgYV7bzJ1/e9T+37Op2MfkCF+XDftyNhCEGJYZP+5MRlJBm3cT8mX+78ZN37E+TVF6FrsjHQFmlwXBmdEFlskp+DRuIrOvNHIV8MSnXmyQ+CABNZWfn7OLL//Tjh2CqGenuZvaqv/nszoWGmUY2n5x0mBlTC//cioWxHd98/+wvfeDm2HbWD9cXM+evPn3znnaWyO0wRMIYTmBrcxWcyQAOYWre8Mjc733utqYZ5AZGOI0lIgK3YKfQ20peGdb3h++YvX3/SkJEowVfsow3XH7aJZWOaTuAq546IkT7n2UBT4FZ8sowWkbyAmjikQ5nqK8RdWRhXdIdSQzjLge0J2GMUwolwoxyu515zdxbNIxFy+nyZoiIxwA5RubmecAH/6Bcmqi19G4MXVsEpiBA0VVnbtnumU3HaFt5KXVcvgEbHMI8dJzcd3gvgYWnVrZh2L3iqdv5eBEHOHPJ8qQb5c1G6Af5ti21keHAIjOaP7KRKWyVwCF8UAvPzFzZ404RZfwcl9B2dcGLmYsDvxrhO07H9bOEn7zxABxUo3ukY2iwYdSHVGAvPIo4/aDC0Y8peSqorCZXkstCrJkTl7I8164EQa1cqpXLw7XKaK0yUa+ND9XgGK6U6pVSreS7DlAI+hhnfmbP5U5mw7+cS7wglsenC+NXPP20WmBFadpJslaU3b13/kPX7zL4FRujlZn3P3hw68wk+sI2IclmkhqNbnLrIwvv/uBnxidHKxU/SrNOnO1eaP/jF++GRhVmxtW3P7Rz//LIUKUsOypREEELOkzC1+ktt+MbH5z/xB2PYPx0M+vqu3bPLzUmR6quBw0DIxEDGcPL5h0DuSew0o3vm23/2zX3Jmny1JM3lHyHC9WIwyU51kvu43OTaiuMDzSi937p67/04Zt3LqUxtEXLAzItdtIv3LMPaFCrVXym0FRGmOTNbvzA7Mr//eJdv/2pe+dMc+NYdbTsW25pMTHvemgfRmu9HHAXA0piodS6WnH28Hz7AzftfM+NDx6y0NZ2Ke2+8OxttcCF1dNBhCS7cffy7bMd17JaptdeXDhz2zTQPM7yCKqLaZSr5a/sWsIlGof9yl6iMsUhKRsaAj4sJwJhAfKJ21W5OQzEhAqDySngA9KUCele4px0J4BAlCbx4WM7XDSgRdkxsqaRt9m4fGQhRCkWTF3nVees41dle1LXTbJ3f+WhQyGrC+0TkAPItrM0cI2nnzE1Xed41MjgdbzuTo8Ft9w3342Sjs1bG0RV9gkVVkQAH46Vj9fSt77+otN3jPP5cmEYQXEa3/n1g1++Zt/MdNV1kRTDBXMWmAU8ojlYoYInzkJoIQlCU1mizPGSqahVoZaY7fjYvsslzqIyArO86OXTy7Hwp0MvC4eSJADR/XieJTyuX+D3lr+8DY5MQUCIegqFeQ0V1RXAkjmyiFP49xwiYAWhCY8SQdqbl5IXLkGwJlK+/4ArtxJOQ5Gx4G9m3RCTOu/Kpzx44xlHxJdS8hPHfH1JlvGjBlI6xnsqT3JccvLI+nIJwglTAjrEfQcat+5vcT86S8x8w5n28/N2jG/bMFn27OV298FHDl2/c6Gd5Bdtn9wwIjstM3vXUuPq+5aLu+uW69nGkB2duW7o5I0T1XoJBkYM6Gm15xrRgweWdq2kML6yFOoClA/Xt/Jp3zx329S60XIFNqE8UhPxO7LRocXGw0ute+fCRuKB67KXTZedTeP1meHSUOAGnu14GCNZHEftbrhvpXv/3oWHV9I21AuwAf75Woou2snKs8A2Jqr+eetqG0arQSlA7Vvt7p755VsXm5bhuX5trBSYrhVAZwNc8hMMsW8a4761dbJWKzkc2AbQKn5kuQOMWw7NZcuqGOAzmk2MM+v2ULVSSRMY7TBy9y6l9y7DCo0O5K6XdM+fKm8Z9iu+m4QRrJqVxLxtNuzIxl3wyR40zMjIkpyv72ylWQ06CgenidHZjGMA35Blw7BcQRN4TslyJkyjym4nJnE3FMYpAZw9DuDLCOUQCAtQFeX8rHeap6HupTCzcp5G/OhWesGo8y+vOb8e8GFm9pphrITJVX/8uXuXUjvLS2ZeNqyV3A3yHEjwk5dtetNVOxBP190FGI1WlN5874EPfWbXV++db3VkGwmmiYwfnfTNbMjPzj595sXP3HH+KVM09zhtsltwakfR3733pi9dd4ArVjD1KP15re62W2EWQV1C8wuKy7Y1z7VqNafdgEB4ptN1oFElvBfg2DEiwPSsVO2NW6qdlvXIzoNQ8uW2NUYHRwxHiIgkSAcuFU5441L86eAvCW2J+EwC3++DLz8DsFBHbQb1RN1w7jVIj9RXmmEtYNEH1EslZ4mBHKQVixhFBPgUV3pJ4oYfdjF7Hv+YziSEoMUnLxCIfyHaSCLESkwi+8XhUCwDcnWiuBXB/oghAQmQjUhWPMXFvJE5H7/lsjEkx8xpi/Bev+3y5e44oxDaRzBEvdyGG0oZGHS4aMab48jIgXDpNCgrLmgWbulCPmwgGlywRTF2+FQv1X5myEjaYAKauMz4pheOECiHYg7QDZbQhMgEkimptUUtWDNAeMSE2RoyB+TJ538TzvqSs5nHls0FLD/wxmqVEd8rOU7iQH2BruF5MnVjxCAhiuF6Ex8bTpLcsbmTJIlgIHF/GWLlpczinbskajSbi5k7mqeu7SW+V88NxGklIVq4azi+ZU24MJEzzCAtyw0sE8DRdcECN1chIyBXN88w22DuRoPW5DvVYZ63CQI0EssmIzShuwR+YFujhlkzecuDAkR8QvOSOUxJCW8NMysgIzq0q3iGvsiy06rmHzz/jAmAOSESRqtzwghXCeFWgpZ634GVlljCyPvjt+z9++v2QrCQYKvX+aefu3zDaAmyhpiAHpU9A4ptku+f79z1wP779zRml7qBaUzWSidsqp920vTYCGBa2IRlSRwhZalxcLH9W79z9dxSB+1omwl0RvTkWWfP3Hbr7iT0XM5BOfRAjIxyYP3gK85Zv6GyvBi+/x9vuPgp27ZsG283w4999IYXv/hi07D/+yPXvfb1l7da3fGJ6ic/fNvXbz2UxxAbdCL7Ea37/zZgoZ+k3qiV+oO0Qfo+BJrVUNYfPxB9ici4RSikgs3CNoLvIGAp9S/pQKOiv1G0SjiDaD4APxABmQgxsrpYHGcfFWaIlnjyBNkR40YAjNZXlonuxeskpbsdx8047cS8yUOOtQxkhkqomyIrfiByIge5Uh/1FGJ0idn3kbgSGT99UdGYElTkIr/wRJURgrPmgLPGPJKY58C5n0SDyDxXw2A7OCVny1Ct4jr6eUTZS07gE9gfYAkISp1BiE2N1MR6IiVGg8wWfK8WQChJFsO0nXBpb8qHQuDAmG1k6WIco4/li/kOTRZuJclt2wYGhVneyDOY7mUok+DY5GaCKM89yw5cm5+WID9mW7pSdsMby1FMM991K65dMaBhwTDE6GPfFeqVXIRJ1uDOFaI6U4N3HOTePGvU/9Rrz5kquTIiH420if/uc/f99v/sJlabVtXIXn7BzC++8JQAkM7VdoRzeQtRaR5Iu0k7sbXX5k5hZH1gufP5i7zRTP/03Z+7/d4uuLdTe9266MorLgjD7qG5xZtv2HPuudvWbyyvLHb+55P3J0m6YX31sstOvfrTd//oG5/8sf+85X+99sJ3/c5HnvvCsw/tb+3fu/Ss55z90Q/c+opXX/hP77nm0qeeuDwXf+5T92K2AQOcSQFb32HAWiMu/z8dldDYbFML0oszid90ItGSwuE4tivvFoGX68Jmgj7uws+zMafzirNq4PtBUCr5QTkoV8rVarVSrQzVqmPD9Q0T49vXTZ+xecNpWzaesmn9SZvWnbB+auPU2NTIcH2o5pYC3ueD4ePIYbumLetlHPO98+BBlQozns0D+hGVJuj8einxeQi+8OC6W3GoWyMwK1Rbzgy1e8dgfEnej3wYcSUk93xzy/TwmROjY3zds+N5tgWj0gaccIVII/YdILntyAMu+uMgpsEJiODDecADDMdWlkFFhCOwHWAQZD008mXY21w/sOr6El/ptcD3eHPONNBHE4FfJ3jlc1G0xIf+OB2AfYxpFEldjlvU+LwO9GIgIIEn45qzn/FzjXL/ojcWhcAlgA5o1SJXgqiIQMBSB+OglIH6HZsE5sBPSPWbu/nCzHjf9fvf/dkHu2GMmYxP/WieBADJX5qOpDkUJNEQotiWm61u9h//fes9D4YwBp3MLQfGVVed+x//fvvHPnpvteRPjo3seXjfv7zn+ntum7/wwg1o+T17uv/+bzcPDcNKNkple/7g0sp8sPvB1rqZCdQYGmez0V1aWf7RN152zgWbHn54VkpLUfDjqeW3Tsc1YBUTiNCg+0haDYVLiE716flhvsXcWHgdjTSVOgbzw1mEn2cdPjKCemeFMOIVjHyLS6e4cPnVHb7tAXglewVwwMcD+X6pFJTKQQ2wVatUa8SuoXoNx/BIdWxsaHJiZP30+NYNM6ds23Tujm2Xnn7SpaeddOFpO87eccLJ27ZsXT+9fmIcQGaXfd7HopKC4VkcAlUDB21Fci2WnUgUq6E+ijVrxYyXElo4+j69aHCs+vQ8QbwauASZBuBp++TIRCmoek7JdXyiOprHRjxt1cEzHXT3Dl7SzsQQyk0bKgdgBQooVKFumkEP6kLNMc3hIIC9083yRahdfJjGXl/hgz3Cjum4MJu5ywlo5TlOnOUdfno6AWxW+BIOlgKQwk+Xz4DSxAth4qF4vmGGXCGTcp6XTX4QV8zqgrSutNGkQTQuG4FUcC9O/XlsQkHMB0Y1Vz8JligsytM//8wDb3//zXtXutC6YIPCagYXVtbrzaMQmLEQFX/A3L2Hmn/3j1/93JcfgaEq2x5Cz3ebzQ701DiOl5eicsXcum3s4otPHp929+1tch3ddE46Zfx5Lz79Yx++7cCBRlAKLKdVrlrtDrVPWKTT66pDtaE//t1PQQs798ItsmZQYlUFtr7T9ES6S8hOHaDVS/kduCyueaKrT+IjBAdmoNUkPVr1oUtigDhqAAccxgUpcsk7s/QoQEte8CCEX74CHGd+4ZDoxX++robgBRLwchwYNIAw0cLojwMX8PQZzKglvk0hKBPgSiPVyuRIfd346KapyR3rpk9cNwPtbGZsbASqWqVSKcF68Ljco4gDPGJFRBXCzAQHayTnomHUMXAohLER5Oi7eZb4xaW6ceplKx6rhMaxjU0T9WEPJhjUKd4XI8HUgY4EHUHi4ARs0NENvIB+wXtRckmjWmxTXHKpiPaXAXuww9uCWTPl93aGobJadpykB9MkTGP0wMZSBQoRCJCFIyJgsFigTzvNoIKFsj5Vg15mWVDKqmhwqIqmGaa5Y1mIBusFhQIxkAoZQvYqJh9CRHxIAFkmnor2grHLFTczSvn1RNaaMCNopWSa01X3VWfNwKJc0zjHIKS7aefC5+6DscviYe3mhl1OrFsOdj7/1QetLB8ZKteIxsgZ0tdPdDiJV35gtvn5ax56z/tve+BhLsSZsCnZ0mYcdU7aMYlaT02WTz5p6u47927aOL5v79LUzMTOh+Y7nXDjutob3/SUuNtKUvPQfPvkM2bOPHvDaadv+sh/3AKj4aSTp26+4ZGTTp3cfsrYjlPW3XTt7n17GkYGdZWdC660kZTUhRbtyY1eHiYpSnQ/4e8S/vRf3KpVUTEC6eWg+3CCXy/JYcGYmXBGKgocre3VHNZkhQuOcM0GsgGoob0ndkoxyVJgSZqhOHscgpi5qq6SDf4hK312CvwtrvBLF5iRC0mlnhoLkSlm3F+jV+LJs8aiLzURzn0YQlJrK0kT2BGNTqfZCuc63bgb8WUBcQzdhJvGiuRaFSH4FJ5KGkd5WBMA7LPjLOX9Q6k9GIYdZns0CggO4g9NzzI2j1eh/pRhAmKkQ9sT9UFCadbBqZXpfwmZMNPnieHAggxaARwIBnjwpYLIJOOqTJSknQiDxMK5GaftiEtXE+WSL/cuPKgituGk+bxp1Exvmevihp8lDSsPTMu1+L2fOMugjMJyT3hfhTYgMGA5TWH1AzcBXrgEcAS4zs0hz6k6SAi5YBPr6wOhBeEHaNVIAIVqqqIC2g2oEzgyNpTMV582OsQPeFGv5MTG3hIoluZgXLknA/0wTvPrHm5//oH5OM4ASyXbgWZnE2v45L1nZGUrPm/L0DMv2LJ9w9BI3a/QxHZYDMrO8ijOut241Ul27lu4/mt777lvASoVPLkxxMj5wmQUl6IxU9vMavUSpMLMrbCLZk5GR2orjU4SUY7KgTs66rOlU6PVgB4WTYwOrTRaYTuDylyveiuLbRjQo2PDrVY7hnHO+0Bkgt1E6f5/eNG9D1ioqQ7p/mXffTjBT/xl6K6hbxqwoBnhBK0J/sVw5/4T+RlIqyimKRFtNU8Zq7hSjqQivSDxJ0mJMnSLIE3ezwNTLs79MHX32oRs9JEUA4yKghRKDICGggEhC/wYpVGUAMjmV1pLnbAdhvzMgwTzhSTIR0edCqASiyhghIQcwSpGX4zxh9JiL87Xh8Z43ioeyca/ZY3Wy2NV3zGBVkQHtJPww/HJ3JVtnqikgOCvYXTrtZTK74DITQ94sAXEJkFMsAxE7kZJGPHea2ykQyWubCPYNboN2z8Q1A7B9LasjhllqHJueJkTcicVN7ID+cBVyhuPDuduywJggcW2kYNhwHvJ82AbolmAbh4/ym0GNg8oJi73oHFBCcGATgBCI0mXiGCoit4aIItsQ0xxll0yzaqZu4BC2MjQt7lYJrUUqBK4SmIYuREhOAp54wU1Rxuh6KrFHehEe+58ozGIpvdMo2wDeQGRaYCmFXUaLRIn4chQqeJ76OZuyOUPMMlGl2UQ3vdBqQQXXILbYh0MLcJoKBMdixgi0xYbG40uuJrOHquYAACX20lEQVQbrgRQsgidckeaAssOlFsBCNAIzAfp/p8GLHWjWoWUSzP1GoSkPoMkzSZ9oQjRIwUsNLQmHwQs0KqbyemGD39NJxCzDbhFzOLLI9VwYGsXfUUqXJJSx2GRITMpEJBnkRMtpIgAwjDiuUgt/sVJfARetXfpKwS3tonG1GxJg7HEgYTFBSGJf6xCyifWkiTl/tUobkdhCxDWDRc73S5ggO+by0CsFkWbuQjfaEXIM5TNzDXzE1rNX3ho54Ur82MYkHw5BWOieFAhrDyBwJP88NRnDgR3wXX/d5UYcTDyKiEu6yRGjhAHGL15bcZWtuDXr5458aOnn3SfWznIuODN9rnCTgEouXxESG76c1tkbJjNJKnYdmRBe+JCZ+C6aBNgJSrDJTTZvcXvKjp2GbYhyoBGJp+JRvxWmi0Q3ERxxIFGw+gHO8Ar0wzwk8Me4+SCtNTVuZxEXFP0tVJFLfRCEgO6qBIhB9aqYubQGR0VC8kVwVYeO1ywQy/kDgAoTS0j9h1jamSo4rmUTrRLFguHfPYBKKVAAyoAiwIhRUgpCNJWplDLqicioHXQomxfSLyGssXhFhkqUhBPQdoN/z9gfTOAxSDxUBEeDOwDFs6IdkzAAg3gC3R77hi2eCOw7AeYk9H/aGDoEdrwWg4cFBTCCj0F0UgSqP1VXIqQrBLCcNYBDclBKmSosQdZ4j0tZskf9UaotoniUa/EgTQgKl+reFWEFv8asQjDOIGL9yUwCJOs1ekeXG7s2ndgpd1ZBSyQBaMSeZqOnTxpYekP77v/7M5eTz4/OiCHj05a4x4xV+Xh8ZOkX5NJPwf4YnzRtmnZteumZ37pwicdskbabgz++Bo8mKdUfNiBicl1sRW+aBRKBJVB2dOAzgVO8YU/puNAPYERjNAIRQjjZR+Kj+XzqT3qR1DN2mk2rxoWuMBRABYz8c28YsIg5gZONLBrmvLiGtF6BLCIArQmqTRyfzGwim8tzRN5+sBDEjQrlRpNBCQyvBTWrhEZ0MXIg5UnI2VnvFb2oIlR50sxWdopNDICCHKRrj0SsJgVlS1u2GLuIDnz5i4iQLYgK8yC/coQRSU0rl4qOdJ3303AegIsupOk8eRXfig94uj7DJJ6qP/qCU2rF3olvgNp1+QjbvVBI6O0iN+vhw7CjeD7Di0srjRX2t12pxtHvKMjIkGWqIPJei9IluDFSXDjvXqUCA/mO0ASzjFUxJOx1CMyIuFMqSzpJWg1H2VV3Uw+kAFTqUviEGowlPRSKkp2GER7F0PTBjDzDejlwB8q+1C0Di0tF82nCdAcks9M1P3F3fuuWt7t8flfDCtQwtwLQMaoYcsd7UAEPatDIyNhP3k/Zv/QyCB14yyGE8/9A5dIjiDdtG15ebSu3Yht55qpqY7r1KB52ZavC2EY1twmmnWgzrCFbd/kAMckR9MYQ4yVhY3E5nOpITFfDEfCCpCOChcf2oQvoKkD8WAMXCuPEhsptT8tJ4VhCKWUaGh48pUIhAF84ONAcsAt9SbamXw4FZYjPzEN39zhLgsoSsiSL/+zcjihayMbIlxipVD6JkfdsaHAs7VZnAQF8UlGIAlgBE2BXBnA2VUYQyWES1ZSnNL/ZFf+GVNY1wB6It5gKBzqJCn06LVERiqmVVKX5qChclk4lBifRPcT/jNfhAGVg55DfklsfaHisk+9xpCKDUYsqIivc46EaTg9e6Tuvg8ljasTOS2mlebc0sq++aVd+w/d//DBBx+ZvX/3gQd2H3jw4QN7D8w1mt1ms7sCtaSVRN00SyBWyAawwFm7B18kEWUSQWX1IKFEdYAkAqnnWQRxSPZqShfXZRCXqkPhqdHo0KMgjVC4OR5ZTVQwhm0YxwDllVZ7YaVxYH7hwMLicrPFxIMk0gtraEej+4yFhx0ihVoMCIoNL4+HlvhGZx0jRzlMvkxv7KDhcqt9Vm9E9Vl5LAdBMC8w6gYj+xhfaSkKR+cNKDtWng/PJ5Nz2UQrn1zIJ+flvJBNLiaTrXhyKRtucEQX7cK+87L0GTt3z2RZLTfaNiAGGhX6kt3SyXjHEI1QsuyqAyDj+OUXPdgYovggg4w6EeACSg9wjqoT8zW7hrWcmws4DGPBMBtamBJlRlocDmlij0pWBtyswVxz7LnMQWU4ffkAPrtj8XFRfhI8typOWnX8zHW6fH+GV/e9egBvZmPzPhzYsmBUll0obq5tBDXfPXXDxEQVvMNqFJ5TbpBzHdsLjKBkcu2VkIgswExs6zPMBZ/F7xEkrbcaisu1AkBCcP/4btPxrWHdQA0LHYazoPRq29F92GXh6v1iIpVf/BdNOxhfPRFJPDVgMJPCn2c60OE4J2nOtd6Y76yCeEC5iuK00em2uiEmgXY3Wm62ZxeW9s8tzi0155YbK42WPISYJYJbyAOKFDM9kgSXNIgMsGggHJOoEiTiv0oaXhxyiV80kSQkKc4VF31ifFYGY5IwnHGpKoridhh1Qj4b2Op2uxEXsxPZ1nRopdHudqXqSjBOyIplJU9bbLx0fpdaBELI28t3HLJ+IUqu6djRhGg6R6FsrGG8q5vflltLTvRDc+4PmfmXy2ZIO84wy4JZfUqgVOTPXrLfEOafd1MzTX6j6f5YYj4nNp+Xmc/PzefJ8dzUfE5uPj/Mt9fjL4dOyjea9ojfNP301pP3+c6ckQ3x0zkY91SvwC9mIc+hFqyS0JKbD9wcKy1Fq43tZXFVqWg2BVL2InzQfolBG0wsK+YhBfJUEPe4mCViovmcrcOvPmP09HHvln2NITN9/flTzz6xVjLynQtdaGkdw67Z1k9dvvmqHXxt4ux8eOm2oTdduenCU8buvW+hyS94ZZFpDQXZW15w0jPOnQiTbivs/sizT3z62aPVuvvIwWV+INGyy06ydcJ79uUnPPtpWy89b93GDdVGc7ndgAhixoyszAVY9zsTlVNu4aOeekYV4U9PxtCDIf1QdSgxcs9HYmrjFaQuFMOGlFC5LBxKjE+i+/vkQ6p9IkoIFfUTn76jT32fNdLDXlhzjSGNMweupKZbaSBa4dFzI4F+0dd3nJLvV4JA9rjzNiIcUF5cx62USiP1GqAfgwEDII5jfj06TvgtTDEd+7kdSRpUdKCwpxXFBVfMVE+jvbLKIYhRmaAQBbjAigYBXkRZ4GoLRmCSJFEUdWnbdhqtdqPZbrY70Kr4SZeCNyYUoGSaBOoF5nJuaoc3PUXL4LQP1YfvSl5Dkem4ZgmFluUNUUcnZG5Cl3Ahgnb2lcDYkCbbZnMTlwH3eK6hJC0vGE8OjV2O1XZtM7SCtPuhbvqTXvYGP3u9m73e4fHjbvoT5fzHXesPOn5UJZ89wlCx8rRpJEtpAkMJKtxqK/PFZLCSOGiB3tCGeYdBDoAUfDQfLh2iQaljU2LYPIL1zKHXyEKMJ79ylghwobsQy7PNM2fKLz1/y7NOnS67tp8nl28ffem5m0+fqcAS9DOrmmdlM3r2OetedsnWM9YP+WZ8wnTpeedvevmTNv70s04oO2nThhplD7vmFeesf+FF2y46aXLjsHfxjvGrnrT1rK2j0Git3B4L3Fe94JS3/+zTnvO0bWdsHz9j+9hznnbir/3clT/yyjOHS6adllMTzVvU/olLTyTA+o5SX5KPRcAE27YC36uWgnLgV8v+2FB1enR43fjIzNgwHBOj9ZF6eXKkPjM+smlmfPvmdSdtXb9hZmJybJgQVil7LiyMQSk/nDicVtmAi4cI2WG8CUL1qPDrEywDGX4ptKQ4JWJCgYL21O5AXcIBAO09yyg6WS8TnHlbS7QzWqKG6btuqVLyaiWrWrbqFaNeNWols1J2vZLveogl5a1S5nT4TVET5t4xAYsLwVZipSUUGOysmIes/LKIxt9qEri1Um52smNuMMJP2PCz8pJh2e5K1Zkdsg6NWIfGrEPjPGbHndmyPTtmLmNylkXhHiGjlK9mz+wkw/whNy5IqJyouojA9W5+LyfjZiXCDT16GpO8OVhULUmJ3mAECVwlBIlnwfMqafexQTndwKzj84Ch5Ya8WQk3Fxr4RmM+7pLFJr+zQ2jkirmTci0ABqnx3CdvOX99MGIlsL4zy+FiOOchaJ5AYE5HrEbmDwX5K5699cqLNniWeft9Bz/wP/f++6fuu+Oe/U6eP/Xija//kfNdR1+r/ISn4xqwKDs6hvNcZz0QBaZHvOw5+jR4qUJTXAxc4h85qxcOkaq+wNGh2YLUScmwTddzypXy8FB1bKQ+OlQdrpUnR+vrp0Y2zoxv2TC5Zf3kzOTo6Gh9eLhSqfl+yXF9x5enCi2HSspAEatEqRM9iDoNyuJdHEowCuWEvsqxCV/6ycFFCTkYgWKOhsq4mUrWotIwjrpR2AkFnWJYeLG8BQXZcNlMiKtZVJ2KmvPemTiBWXSDKRQGY4glwyYhOgWOVfa9WmB4lUrAz0T3Vq8KAjseGM+IGkep6SDJYxyZGZfTf0jdi9x0clHWsMChJ6984Dbv3I7s53TThyz/wSEJYnVNfpMokPwHD6TVFwofpvSxbZ0kyV23zGiyad7gQjuPPOvkSSsnWpFraX+m4cv3DdtBXeTj28gCCAMqVCqJs0qSiiFr/SGuYmIChhJOAfRDS9YMKFO8a4baoKuBiC6gmK9bTF3mAP0T9pvp8yXbJjisuc5bX3nBeJlvc56uuSWLrxS1rQQZA/IgCExkZ+eePHnpueuj1Hzff9/1B39704c+8+BHPvPg/3n3jR/8xL1RnJ++Y/K8M0agbgpnT2z6fqjDd4FkJFO9qlfL6ybHNkyPr5samxofAXIN16q1Sgk6lw+tgw/d2LrFlFBQpH5sQlSOC9nzokc/bT8b/SGIc68Qb4DjSABGgKQwCrsR4AkHlCkgFIg42yfmr4WsOcAkCqU+xdL5o1iG2nL92TR82/YsB0fJhlHGl6BgtPVQ4Wj1o9/aoXs4ackSB6XdPpy1DfMijFlYhR3UD4qVkTf5Wr16y9yR2F8uWyHAyCU+mnFKNUE+xMWYesC9Qphj2Qg9vHTYxfJqLW5nR6XQLgAkpIkN/SgOwIpboQhIFr/7Xvb8siMv80zERAW3BB5OIgVyDTbssYiNi3aU9hBCYyIrzAdcNlMfbmOgRcoZk+HIVluGcXF1aKFz1575LePV1z1946nrglrVJqAhIANAI0lBgZOfecqkazuLjeiz1z4U8kPUWRynnTD7/FcevPu+g55vPfc557va5k9wegIA1urAWyso8O8HrcYR0qDD+0c8xL93KPUcGuuw1AzmD9fLA8+tlP1yyQ8C1/cg23ztgKXKCV+F0IcESBXFiRixKlek/qUGCTHJKvW4gB8EjPnAR6Zr7hqMUxxJHCdREosOFXZDWHn45Tp5moZRzDfWQSFVbiQnkIJRnwpf8ZeDOMWxxG0NdEJLW2p1MQYCxy1DPXGhLPKNerAGA0eqze1EGOTfKplt37jVMC6Js7KKItQrKFBObjjRs5bMtpXdZLP6xPAIBeZ5KTdLVMGo3+mB0VuVBoNeBog5nCtu+EWVRbeKuI+BazkhYYvYT1TiJ3b8uucNoaY2QLnYEVqkhwT03QAs+RL4aj+tio0QL+ljunyNRJnbRchin9CnPRjj8n+MKYeZr8lEJI4CGOXmX3zkjihNXvSUHWevr3uwkZkSCVbj49oxsumJCqaX2+/a24r9Ijvp3lbXfOChFXTwxLhfDpTzJzY9EQCr+B3opcdLRYoCnvTiSDos4GjxkBz9T93J5msZKAs08dB+Yg4ItCCWLIfzKLBCiZA0eH1soqxheBChaOEBnQBNfAAlhtoEVOp0u+1Op93uttodrpd3gVNJLAYgxBi8JDGtv35xZI0XwoFQ4d9zYFigKC2oG8XNdnex2dq3tDLbbMH0clw38LwAIOV6JT0cbvkHbKEhNIdvkWAaJh93zDErPnM+J+IgWzSgndTa/rOC+POZvQz8gg/gJTUzPxtrpOt2Z+tns3WzPK+fzdfP5esX0g2H8lLbsEpHirTjcLcTjEHYUbQEjbzLTVj8Nj0AC+jssV4O35JMvS7DAfA3ZIvDgNSwLXlw+3vhdXRCCiqtdlm+oMGNFr08mE70Wbli1knGVzxGUJWpZxWeRZlUusxHlrPP3rTLc7wXX3biWIlPlCJx2l8fKQgyaYPXThcWLMpbJbQu5i8plZOYsvCEpuMcsIp+UcSRrpRz0aWPSUd2jyjbEsBjbTaa7VGzRkyObM5tFEBigOAAg5CCTjKmB0IGGSxKFFIn85Mq9RPxMV9ucc6gzPMp5TBud8Jms7O80mo0gU5hq9Nt4LLRWmq0Flea88uNuaWV5WYroaxjgFHewZy+R2W1faTEfnlKoqhRS+uEUbPTXW61F5vtpWZ7havyfJ8zjNpaqTRULtWCgO+KgJXk8Fz1goofwPAtieGrJXzLZDr7RtJ7EvsZkeGJfkSLLY5OXDbKcXaLY8SwB315VY4fe4n7DNv+Vdt8e2T+WnEYv9Y1fr1pvdVPzg/5FvWivZXY5OiPxDQAUs08I07JjIDmQKdBhaw6bhVKT54vJXEjSaipCpBpau1map9qDMJfPPsddxSS8m0z9xwr4OYJgKP4a3y+AYK/OHlcGaRvnCfAVPhSkYbpSRdyyTEzBr73qVsO7F9ubZkpX37ejHztlP0pOZKYPjdXml3TzDZvGHf4skJ6cy3UyF3HmJoowxGGGSYkSfHEpuMasGR8sd2JE6q8iFP82aXsN70YIE17JFFONBXO0Mwpd0XnFymFWAo8GUjiBRAJB0tmTPUHEYGUCo9VGvQpsmThQpKJDAoglDymHyZxlMCua7Q7gI9Gq7vS7MwvNg7OLc3OL7WAK3ECwJpbXsGxsNJYbrf4KTDL5DND0CBsGyjCR3NM08Fc7PJdLlpUIotc3MrQjTptbgpdbDSRw8JyE1C40ui0O1GS5sihHPj1cmW0Xp8YGto6PbFj/cxJ62dOXDe1ZWJ83cjweK06XC5XfM/jTdJSVWDr2yQ8jt318q8G1rYsqbekpZLcir0XZvndjvfwsEwqVK9wthMn/a8k+xUz/2Uvf5vfO4LsbeUUmHUDQU1yWCV0teN7UKIs4IfcKEyk7YFAnmP7fOiKj811+Qpq6mGq5dLIl4VItZFpUYKAJdBgEr4ZW8wy9iiPPiGWdnxunFt1XrS5fNlGb8RJgjTh8y6CU+gblN6O0Vfm5qkKrOzE4hapcZ/7ZaBtNVqRZWawu5kfvzGRHmwb//KxW6M0f+qZW2slbmGnKkiJRGEsHqnu3zUHprZvHtkqrzflAzboVcveMF4698wZyMCttzwShQCsNY3zRKTjXMMiYeBRajG3ZXJD5dvU5o87G8gEIZI7Bfik3eNKiPiQaQEkHim/TZFw/yjv2AE/oigMu51us9VaabaAI0uN5oH5xYOHFhYWltvtTqvNDah7D83PrTSgCskuzgwCWC0FI7Xq+FB9bKgGRyXgp+M5+/M+NxU0HEC3drcL7FsqNuUv7jk0v+fg/MM4Zhf2L6wsNTsQekBbueTVqqV6JeCHf6BPVYPhWnkI13wXl10K3Fo5GB+pbZgc3bp+8sQN09s3TO9YP3XCuokTZiZGR+prUPmbJ3SuZd5ayptZ9hx+vcIw/Wj9knOenf2LYXUBQIWRaPAlC7HZcuyFCWt+wloY7x1j9vywszBjR3Xpm7X9Yxqo0WS9Mlotj5YD6IwewAsGlHxGrWWZDdNY4aexTJevF3QAUdAe+ZAzQFwOhzt3ResBoVu5pq2YNVDQmjLZLqfPlN9x1fbfe+ap54yXbS8/bTJA2pUw4TaTxL/7QBOzyZM2j798W2mblVzgGm+4cvOwnzXDbN/s0uaRajVwiUZQ7rh/wbp31rjhrkOGnfkAPCr0IJlFxdHJ4mtv2buwkpX89Gdee/H5O8p1L6748dknV37q9ZeO1J2FhfBjn7zN5OcCvj199j2k4xqwRBWSm7HECSU6lXoedOilnjG21T0QZZV0WlydHwciDKpKRQCDxDqgD59fgcoOVCjChFCYqnxFfoAptdNgecHEiOJuN+RrENrdTquzstw4cGj+0MLi4lJjaaWxuLSy0oDy1F1pNPfPLeybXwDQwChBwk4YotASRhf3i5rQEgAflZIX8LURGHGoCLEwhn4WR+0wXGm3FxrN2aXl/fOLD8/O7z54aNfsob1zi7NLjeVmtwV7IMuQ2+RQff3Y6PhwfbReHRuu4TwyVBuuV+u1coV3OjGcbagdaAi0BoEQZ9mJSgPHcwTFPGBatQxz59tCUIvaznKQ/Y/tPdOOK00+RHJJkh3InX1DXEjS239cYjcNK4F6cYTQot3hKd/CWIscvDSNctkfHaqgsutGhjYM16Zr1aFSQMySPoUkoDtDeQSa76C3+aCMPDDIb3x1YUyZeZymBlTaJKFihQOAxRcqFILBMrUtWLi4TPP6h5u7FrsjQf4XLz3jiz90xoWb6p3M+MQd+7tpvmzkH719773zUT0w3vnK8z/6v5/yof/99Befv8Uzgi/csme5m1cCmo3MD7JmZpaVtFPjv67Z+eD+Bp8tyqnr8082v6DAPPf2z5l/9/4bG11zYiz4+Z946p/81nP+9B3P/d9vetr0ZGV+Ofnn/7jx0CISfZt67HtKxzVgUaQAGAIEBC/OxnTjGCTG7JEmBA1eiXs16BsiKY8QyFUmaEiq8ABU8LOWCDRcI4fyhCNstqjj7J+d273vwN7ZufnF5fml5b2zh/bsn11ZaSFGp91dhFUW0eKD4oXDNiwYKVy5cN11o8MbJ4EsNUz44IELJ3yaLZeNVkmny+WnpWZzfqkxu7gCkNpLvFvcv7A0u7wCuxJ2JIy9NOPbypHb9OjwaZs3nLZ1w5aZ8cmxOjSpWrVc4mvmgVC0lbgSLAjF+4UWH1CR121mvOPJHQ8IlMGIwVK8Cwf/x2pSjXps6qejA4DlmlnZun3IcBPjlOXIXbSem6afNo0ONIKKiCgaoMN9CHxRAXQuLbp/gDWBM37zFOc1Io1rfd0rVCuA7HCtMjFUWzdcn8SF66Ligsr6inrJiZRHRhbya12wEzkbMRvHMVxXonGuwGRRYBbcTNFjBDFxNs2d3fj3r77/hj1NWAWlSglQ85dX3/tPdy9BTvIsuXPR/MUP3vOZO2YXu+lwgDnI2nWo+d5rdv7X7bOtjHvQUsPs8EVeZmhyhy0Nw1b2iWt2L7TjbgR9m0voUWxgUktiWIhZkke37lz6jT/8wpdvemSpEZV8p+rby43oKzc8/Ed/efUNd63Epi/fo1Z2B4geg3VYS0d4HIUeT5xvHx3Xr5d50x9dX0iQ7hQQecK5aCK55sNRhT/9CGuUGHYOwjWCJpHwHjFs1YOPJwtpTC2rwDiJCTfHss19OtxshRFOS4H7KxEF8bkkxU/g0CKLIcqQuSRrdcNDi404TUZgalUqyKfRbq90O0O1ahXqO82LpOQDMRzIMQELBchjPsyTZfNMhdHgXXaahcUSOxSrDNN+DNkHJOlML9uj4OTaHNdgLGhLpZI7MVTnJnsoTrYtr1PvkdRLnVrlPqm/MLCK8/AEG1079fm9wvjpX7vjFf/+Hlf2WAohXpyd3TV+ain7hXFnQWGlT+CLizIGxtf0kvVn3eyXDfeBKWlo1+BnhJeTkm389KF8Ikk/Gno/X4lekwQrG2Wvo3KQGX43+sNF6/O281+TRqL91WOODpSoW7H6SfBjNlznF9/yC/ePDkWW40pbAoDQemEcL3WihW6I7gFzmBMEmHCIdKk8wAcHstRW0DMFDmcEsVGYhN5ypqfEQXrbnPDtKTuvWAbszLlWmCfJXEaxKaHa6LUcHGdOnk74lmsZMPa5+52KOUOtLEEQjOVOgojFLUuHb27gUhu3wqe5l+V8OBBqNr91Sfjkk1SWZWcRrHooi812mCby4j+gphiwkBeRb5IwDPDNDDOyMsSHWsnaUqXmA9Oot8XZyowtPgOOjgZ/nKo4ugrCNXQIPjguW3EZwPTaBugJifjtfb1MP+3xSFRb8E8jTE0xMbR6pKtKFDRxU1aKnpBZUZSyQU+lIuvedXHVI/GSgLWEIOQJuIjjGBZcqwXzrt3qQMvha+9wtDsdgNFyowmlCbZeu93tRnxGD2gF7rQc/MDJdVzu3rJ934GVF/CtmhZOENkSvGxMngQj4Fc7ghrVWWl3lhqthRXk3ITRt9RsNWBddqOEnwWj3EPyIBBcKLZ4ixDYVA686fHhU7duOGXzxqmxkUq5BIgVoSCJlVe4ldZcrKHVENYhN0qxzS2XVhZB+qht9en/a+9NAPUsqrvxZ3vXuyQ3uUlIQhJIIAESdlBWARFRxKUq6oeirbZW+1Wt66etra1L1dJqW239WtvaqhXFr1Qt4r8qLnVDFGRPgOz7nrvfd3mW/+/3O/M89703CUQrmtR77tznmTlz5syZMzNnzjzbqxHnN3FIKnuz6lhWbXSE8aw6mkVDntcIMe/4mLu5Tui1Bh9t8Kphs9a+eTQ6Iwtf7aV3ZpXxWTKiRQdREsytRn0ore9LugfirgNxF44Dcfdg2jWedQ22u/fzpxtptwvQs1d+0vLiLjjAaIK2t5UwhAmfUa/116s95TLUgdmG2mxd5DyDJ0XbEvhywTTdIIKOyHU0Sk4ZQaDB/GN+OJJGO9PKtjja2ojHUm84C0tZVqMjDqvjY3M3nvpjSRDDc6t0xTQrvNQABcK2xFnQyCL+8r/X8mllYGeCVhI2k1KclLhRTsKW54968XgAH6uNfFoNXsdsN+PgwEh772C70Q5asSySyTYZ4HBFWRqlYSmJQj47W4YN5OYaSrJn4mmkAJHraCAZuJryV2iDpjpOZAiW+8TDUe1hvfrPvscxJn1rGLijOU3oB/zZIEPSskTCR/J44ceRkH5i4AssaXFE4IELoZON2gIcWxJj4dQl7nznhJHM4cv+hC1tttNms93EGIE7UUK/+o1Wa/fACMr19Xb1dtUxA2BmMCq1EdNv1XEGEbQ2w3vSc9hw02ip+fliem3ad+ihIIKT2M74N1EglQL+KhEfWZw7q6+rVpV4pOYSiDKMqiGc/ODI9U045zcYGNKqc7aWEjISZmGb16CbF9//6K9/5h8rccNyBVHzrI2ld6bpvpLfBhdnzuidoiiU9Y3e4Atlr6+V/cVw8u5qaX2Px+/TYbiXdROwmXVH2Z9t90/Mkrd2Rw/18pJSx2KcVPbHN46GCxN/AHPDYQWQFhLDKQn9N9bC8YkxDKUeKPe+/vd+d2tvvWlX2tU6HKF4/ogO/azmgQZ/QZQ3BWWI0LshP+DOi/w4YjCg7Y12PNLmS060KvBm0CTIICWSmSozwJ6+t1yuoCv0oVEYDHhDpaQ5moXVdotvWqY+8FW+o+PPx8Dgr0OoEvpW2mUC4DXBq0n9CJaEdgxy4IQ8P0gS7AHlUAGRRglf0cH+FI42OOAQQJn0pyghO0H9gCmBY6eHhcFH08h6kBNzEqVmm+Gzo+kJLwjwkXp4iBE7kf4YZ5LNnoy9U4JVh/fPTypzhLEs2D2hHtZRbbB+64Pfcwm1E0D9wDowgWbqHy3VSWnkhtAHtIukEbBnVJgqFRkzkMzj0JpuPxKKIgaM5xGedL2DwIdIcYLBYhfDmmBQ6hEqeIQUB5lg22onI40mkvw5wkoZpeBtgZil1JkaBnTcsPrLg/Swy8PA1PcmrWbXqehzFIcUqpzX4QHw1MCKv8rDayuIs95SGM3orvfUa3y+2+RXu91/3pbHMFgFoCwlFFAethTWhZ9VOXXHnlf8w8cXDudfWCQk6czxZNWYX6LGOflywH4B25vSphnBhnpWbo6fMV59qByM1LnM0yHCAMYRXZclywaac4PqHWGQwMOijI4FBIBvd/ZYOnsUpeSjFUCPJOQPwmf+d2p+C76ba0wS+D+Zv+zdr3zFYImPYqGXqUNk6Bhjt5PAErXHuRmPqiX+6KMrqUmHOJqPhltAp2AhGYu5nWy346aWFGTIzWdjof9qqTyzXC4H2IFlp3WlV504E1vCNndOcdsLKkl7Ryv43N1bm82kvxLNq1cq6FBWogrQHbQgHI7AwTqcPLu0fNHMnlp5YKh5/6O7dw3H4zDvqRfqa0U4B0naHSTLF89YurivHPq79w7fu3rXvkFYLZgJ9S8tDLkdbLAqYXn2bCyc2F3DKvH3tQcPNBpNWELYO3exA4O0rz/s6QrbDX/fnnHsxLX6gye2ufGsOdVq1WuMZsP7W1Q+NQbN/iobrA981yWoI04YNAytxoSxOMCUYPOOJ6irSOCsg2ml0KhOzCIVSdEJhQ6FV5aDgtImP0wCqqaZwIGrMlI0WLA7ugCBgSHuHHhwjvitWyxZzryxV7hQ8mfNQc1/XpQCKVdHsHfPRWtQkLcqZBW8eE4HClXjBF8BJwf8PjmYS0QIVytVYLDg4rE0rDHx1BfO1khQ4ajqmOBRNRaAYeQiCgaGbPteNU0bQTCz0Xze12+//Htfr/BX78EQFgR7jxqPGTAg7uBIAiRxBB5Du+LzInrZkjJbAHhbTT4e50pCE8CDgPXmEeTCgTXOBX/0C8YCnLqKM3wqgv/hSu0Tz372TaefzVXFx1QUczSZAU2GXoImHxblIlONSlKanAnnkch6qGeARMeRbX4RAsYL/QfPawyrFO9vpNh4z8CyRGpvPPOfOc97x+VL55TAkFtO+/GIjSPxaz71E2z3Zlb4djVWsJjPTIFCg5qcWTfEuPDErpdfuaxHV6OA2znY/Kcv/WQ1tpd2QYrSBPWg/ZxLj7/qouX1MjWTZOG6TQc+9um79hxo+vztwhjH3HKZ8BMGa2aX93/e8vT+/hI//p5yxO3aMXTrrfc+uOZAu8mLetj0lsvpi64/+8kXLhrcP37j+77cHOErmT6/opxVusbf9I5rZ/d33fujbZ//l7sS7ErlGGiwUnWAJ8JgHdUf8Pvy97ZQA2ijNIGjqYLLGUEWRKPKIjjqKyHWI7QLtCDMFgAPlLJxtANPomcNzgkTzqY4z5YmjUsaSCiUt8GjIjQPZCE5iedQUwnZpjY/9hJjSW+22vytF32GisMeZPChaP/kQfEiF6++82cJyyW4Znwwinf0+HyUfsgQM0u/0Brx8j8AB4YgwArfVS+DBJbLGjBx4NnEZxL/ZhAN2P6DQWqZaDKB7+JhKrSDYPf842ZuHeof3Rli48An0WEsZLbIe0pgQWUZM6MpGBu+sDUWDCxuBFbEuNmxAEuCDIFjOAmCwercb595zhfPO2tfKepKgxbXC5KhSdYpSEIDiKPXMGywAMhRBRpIzWuws65U3Mpo2WFJlIXyq1FUK0e9lXJPpVxD2uYfKLxwvJndv2n/7Y/u/dKj+7/24PbRgeGVS+bsGmjevWWkguWH/OgRz6ukM0rpGH8uh2456oJ6u6qlN167fFZP5f5Ng9+5b3NXd3VRX33WzOo9D+3mr+rz2yUgThb3V3/j+WfCobvzgW13P7j1uP6ZSxb0gO+Dj+5JE6CxvuieJmriSGcjCsXV6tFVTz25t6tyxw/Xb+Bzp/4pK+acdcbx996zeXiQd4fR0lLonXP+ouUn9/f2VnZuG9y1fQSDFToIS8mZ5y28/KoVlVpp1/bBB+/ejXXXzFDefILFZMgYNXwRMZC+AIwfyQf8jmqDddsd29A4ml80CEdNQqrcmqimI+lsBC8DaGBpmklFtGU4yYfhQpnbLuLp4dDAME4mBnbm6FQEQIbGlgMdnpQxsSMdaF5o4oUnRHDkzbsY4C6c845enGANRxwY+ly0UBzwdlmXs4T2CbYHEFUqpQosVJVGij8YTRulCDYs9p1A7QBL/Ol6+Fb8ES2wkcHid3X1KBWtlRsCDlzccFKcIh00VJNUp9Qk6ESBysrAno9WqutPWX5gzuzqgTGv3RyNusYY6qNRfSysMxLWRoIajsOIdAQQjIYgQ6RqmOEAERe3AILhCJEqmSBCYhzrJEaWeBpbxxxZICjVxsPwQKX+6IJlN191+RfOPmd9vdSThtgPtrEi5G3PW8QdLk60smq4jD+dViz5hjHKziMcdYtwQAjAApylcqdQHMtp3Eq9LY1sy5i3fSzZ2vB+69z5c2dU//bbGw+MtulCwUHir7qmf/z8VZevPO67j+weS8pyYLClzpb1BVeft2jTzuH3ff7+u7e2Hliz+fyT5xw3u+fe1Tv3jca6fgSDkjz70qUrT5z5te8/+ulbH73r0cH77t/w1AuXzZ0z46v/9XCacS5j5Jq4hdAmIaBeDS5/yjIM/I989Ft3/njP9364btnS/sVLZuzZNbRx/QAaB1miMDvj7IVLTujDSJ2/sO9HP9jcamA3Ete7yje86qLePn4TbfvmgQfu2ok54NqeKwGQjzdUyqgjyCMGpCcwfsz/kOprP/RDi9N8WERnG2FopJJuAuYjrPA3J8AUJMfU6QoqRHkkMDotCbBcmT8iXVIRVzsvIAiAIje33NI3kIgwY7ztTOF4aYKel6hB6goxyusD9IDwj8DbUHytGnkyYJKSWaR2s4fFyAjcuJHBOmN8jYCmL5R944xL+eQ4gRQCiG3yWzvoJbgkNgqSUI6GIacA8l2TBWAKuqI7Wvxyk19KszBplOErMoMrAT+7PNrcuf/AaINDjbch2AJUz4Ld1cqs3jq/qJclI2P8LrPupIIIknPfAA5oih4hiarlUgXGOuJvwsBFHW20hsebjRR7LC5koIeJqZajOr/uA3vOXzhu+5VmWB6OEIl7k1LD9wZKWR+vzJjwrrv5lQb1B3yWdpKWfH6Ng4afauFvoEEoveJZAEth006HS82kkqlBfayNDrV2kkjzqQVskoKW/KCutH1Rf/BXzzlt19Don/znxpFxaV1PRHeF2XtecFop8P/k8/fsbfAbtagOe/znnDbjBZee+JU7t970nc0JN3bBO15w8spFM/7ly2tuu2dXxGcd+IjDe15zwckLe//60z/54X0DbX+8t5z+2e9d2Ten6w3vum3PoAYrnzylROppVMrfpGA6y2bNiN71B0/vqkR/8M4v7zuAIdV44+svOefseZ/+l598+5tbsdAGWVAppy975ZMufcqJ0AIwf33j19avHoF7vWRZ7xt//xrssrGa/uh7G276+5+0W235jBxUT+iWsCh7VIKGpILmdhHovss3YXBIS9n0nhJsXBo4ztZr6FABR6eGIHqFHpMA3hEC3SI9XGEeE0M7brb4EfRxPsHOT6Ejrk+ht5oxt3k21sEcVUMi+U982gC9WyVUumq1OkO1iw+vM14DuoY/flKLOzqcS5F9QqCiX6CiWVOj2QSw1m4Xg68UhNVSqQseGbaIumZMio5mHgmAWoUcOOxhgMSa6oiUIUXYHi23h6uVffWuvfX6nnp9d622s1bbXq3u7u7Z2dO7o6d3W2/vtp7erb0IM7Yw2b2jq2tbV21bvbalq7a5p3tDd9f67q61XQi1dV21td31tfXaI7XKumplU7W6uVbdUqtsqZY3VcsbqpWHq9UHKpV7K+V7KpW7y6V7S6WHSqWNlfKWamVbrbarWt9ZDcejpBGkPUnQCtNWmPQm/M0Ru0tfABctKpIGCMChgnEkDWBMSdVSJgi49nDjj1BYKxswFqEpEB5xJbMWuae1tFlN23210vXnHR+F3rfXD4z55aBUDtFXpbIXlsay6D1feuSPvvTwgTiCcYsDXUQLopndEbalzXYay68GL1hVSNRV4+U4/sIYn1v1u+tVmN3BFAtHUkpDL6yMpzFkrlRhfptB8XjhoQAs8F+pBFc97cTnPHfha1517jlnHj8+6j+4ekeLPxXWCf4jD2+GSq58+qpSxccIvepZq8LQW/3gFpf/C4Sj2mBp8EwCORT8HqZ9FRNHAEaZ2S+ZLQeio+9Bf0MDkJcIYPvyR2xIgdFIfwfeTQhbrzUvRLVa/2TRePITBnd1DCsVhigGC/D6cSYgsLRgOoA/RgxWaAwxbO4qYblaqlTLlVq5WuM3tGp1GKpSrcrPC/OLLWVmVsw6lfj8VBCWw5AfzHPbPT5sLvkZzA5BJ4EExYqH/SAMXHe9AmsHBmiys1UiOySoqMt1rTsUOCaYOQoGlsVrbQyMI0s3K6Iow2QESQbVwjsohXyPp6u7fNyc3sXHzTh+Ts/imd3zZ3QtnNG1qK97yazu43q7anrBCG7UzHJlbrUyv1adXyvPq5Vm1UozqlFfNaqX/CpvX0FcMxEE2gLaF15eqQSY+n4tCrtKYTcmNbubxhSTFKMCglW8YDzCZpC9ArW1QQDlYfkPgsQLYiiLCZTg7wZSd7AL+rYZXDd52TJgBIwUfjHW6NtmpySNLrvzEzFItmG4Et4/xTihh+Z5Y/zEvX9SPTi/Lzp/fs/gWOv7G4ZLaTtBh8owgiWMzmDT2z8OdlAeCkG8pJxlDT26GXDcgZg3MfUSob6qmEX8JS+MRt3SgVhRVtKjpRjc0I+cPHs4wvYi0h76S52GgcpayJuN9Crl4KlPXfXMq1edceaiDRv3/d3ff3PXzia1PgnSTRsG9+4dXXHavIWL68cdP3PFafP37R3dtHa/jaBDD6MnBo5qg4VeLUInsGvyAJDlcZECzGbJjsl4WUIwmZLDUqw4JhmMVw7WGZw0itC3QCGaOPKGheL9QvhQvEbOq0/YmtCLqlW6qozUYKmqlVqlDEvFb0uZ/8QrUzRSumjCbyhbgITgx82hjS4BZRDIUJrr5mGv1NNV74KpQsWUJKefMtJ+fiBlSK4ODWH0ACEV5iqlMkK4h2gg/McZXV0zerr6uuozatVueJRVYOrdNT2IBrFRKArLumxH41ur9lQrPZVKN69hV7qhKG3QVL1WC/Zm0FspzatX+6vVOdUKwmyUgj6hTHWwzTVuQvJCjIoJMQAdOAiUNDxK8mFedqycWVblq2Pd5UJsYFkFm8yWoogMFO0U/BE9N0fPGvarnfJ3XEtJs8+PF/dWe7u6n3fG3Frk3bl5oJF6DZh096iVlkTtTLkAYSam2OnD4vkovneoHfhxf28t5GIJ2x7Xyz7c/QODMGypF5Qx/iDKgaGRwEv6anxxKA5LadrsqeGYNkabcLmoiMcALl7ZyGj7j/745re8+Za3vPkLH/zgN++994CXwjq7wZ6DH7f9/3fzt6Gt8y9cfPaT5kJv//7ZO+N4CtkvAo5qg3UwcIRp2efyIPvC4dMBbBBIiGduhk1SHmS9MEcYMQJ0Ot0Ex6cIcMfs6yI8aiJg3OJMsxTqSjj8IXlR2uLJQPEjpOY0wTghxd0fovSgdNFcPpRZF3phvFSiC+iM2LTR6CUgYjsL21wY5KaKAlZKEUxVBW4MpQW9CyrM4gAloCqGKYA8ELhKHcbRdwKyGSaDy8vhYKQVgX5lfulDoeEQFW5lJcK0pxWgWaaW2RaaCZlsqYLeJWxwrQQfFCqGumWMXS10lGulcEatbGFmrdoLMwd9U725aTtEUwjGxMQrAHioAk4zTZUqsspwpKOFCF1zuVhokUwYRIX9gmAwpiU+YEozBzLwxaqGPtIlm6S/UlrWXe72k9lR6/Q5lfHE++bawVY7bdMfl5+E/kwzuJALKq2F1VZEFwkGlhfUYQTXbt0/1vZPWzZnSXc6u5Se2OctmN072Ew37ByhJwbpNETvXr2zFWdPOW9xf088sx4/+bQFPd2VzdsHRhqooqyNgWu7zgZc/3iWdwnfsNEqDY3Vhxql4XEvTuDEccPZCSocrl87cGDf2JMuPOmiy04eGW5sWDskT1cUv0A4qg2WBo/mnMUIecqNLJmeKcDRM9k9O0zgYknjRS6TQbaNs8VsFq8s6RoUHSQCHzKQpaJDpcADY6JA4LUHjGhdwOJU1NRzrDU1DNhMN3pln9RuoQSIGp0EorDGirOTAIKJ0QXyIuHKF4asEyahFD+YJgcO6s4gIN5EPwxQOpKTDHHOcxgjGSBaWVZIIXh03el60vRjAaVkR4gHNWhgMmCYqlGorzbDTkWwGrKArBCthVWnoZcyGViBgI02YKRI0CdKEhQ3wcBFUjugZGyCLiE4IWW24HDJtqJ2hjCqBHTEkF32s94wW9ZTmdVVq3kxtoRPP7Gnuxzds2Vw0xDvSkQwWahfThZCNUjf8MxT3nDt6TMi7jLbzOJjtruHw9U7RnrrweuvW/Xa5570+hefh73bXQ/v3tvI/LSk6/t8u/XHa/bvH0lOXjLrzb95yRtfcebLnn8WfL2vfm9904tQAZ/Dcv3WCa6zO/ocnZDAoeNVemr6YGCPNUaDe+/eCqVXq+Wf/GjL2EhMHoeifkLhqDZY0MaEQjo0b+MKA8ilBZbP5UeThDSK0BgxwMsiicWZpFPtAGNefhSX+Rz0lAEND++/CfQjEwiVkgwUM/g0lEOjQG6eOPyxBoq1ROB5srQAmzOK6F6Tlz9ERjE7QBuWIjBT99F0c4CXUTQ5OVNtrmqaOt3lcV67sjqZcDFRWJSiWVLBEDkQpc0VPAhLFh0gxFSgzNQyzY0awBRMrCmHugDalaeVgUCoUIHCOfmQSy+QWzAQkU5YtJ9KAFYX93hNhh4BGkobQDMgXUgNHYEIgpQkAKUMFqrgRUOuA66Pivp1UP/ZifLyTKxAxou+OAZUCd5fGMCxOnFGfWYZPcUB118PVy2eNdTK/mvtAV7748VOXuOyGnCGXqOMLyj52GKy6awVPtp4En766w/fu/ZA2Q8Xz+1LmtkdD+2+7fsbx1qgAgmYoE3evuH0n2+5e/3moe5affHcWYODjf/vW4/+4O4d/JwDaytqcqB2u3iStscb7bGxOOVrOSDHXpUXcJVJBMihrFYzGRnlU4NpGnz79of27BrZs3PkW199EBptteOx0WarRQXT2+JltyccjurHGl730bsszlHZoXvMHAwXiyMLIU/xoqWbXcQwx9D45wuuLm3IYtYgG4PO4hY0PBXniM7B6HNAXJ9+RIxmxFhwSgE4BlC9oLBWHJHaiwFhM4Z4FUrMDScLFeR4IR+WVRUsqQGEfxAgB+bUmTBeclExsZKfrkL45/SyqKUZ4UlnsuWJccmrfxQW1tSIwOtBEoB0OTiROpCdHQTQhz35jz8wpP+gdlnDkdXmndikjZYrKWIWQVlSCiAM2hdxm08fwDgDrAFOXAo/uW7DqHXFnNWJ5WgZ1RpWzIc/oyq/08pP91nT+ZScasdagDK0lmidWw9oGNGWgBew+BF9xLmLS9MoTWdXwj4sXAmvwqMgkHU/64swJpPd4944L8nzkriunJMvGIZZOi9qlrNkS7MWx6k+14DKJGDmVXx/RqlVDbKxlj/YyGI4Z8oCASTh1XUde0p+TzmN/GRo3B/h4yX8wD/Kk5Kio1V8rIE1gl5VQ7xKEMycEYdhMnCgNNZMCluFCItQV/Dh2t29QU93NDYYjo16pTDp6kE/hMMDMKpZtZ72zgxa4+HoAFdOFFcpaE+MtLoAfr6PNRzVBuv1f3O3xdGJmlEOoE+owOJUgunDgYaXkrnekGDgtSqzJ64Aj2ALjIyMbn4xE1ZC7hjJ2Wl02yxhRfOz7vW4ucF6RIFxgWwMeo0ZSSe7g0inwUISmSxXlKXYDkQGBA+Ia/RxSeW057BzLTNiKMfktyNOjPBoCNdkpoTKm0AAWxxzXlSZSImBBKjGAksJCqvEsmpdAVMMFmYljprkeqSAZwoOLBpCAl6ippJotzQDsYgDgLTHssBPAvNyDVmRq5PN7roXsnNCIG79qyrQLr7qQhpqHjE0gbqTFUZxFJS55z3dCn/GjO42sZzdPONI6ViWBdkQtQX/zlSxO+BWpGEaV7NkXletzl/DpuQsiBP+0FK2WSZbz4IH7EKpjpxARgtWShrtLIpifn1LjhYpEIOl420+FOTrOLr/Z5u23GCxsWQCY5FikWQ5ViG9iwlbO8VgUV/AgiHUCtXHvMEdtqKU3zgFyGDZuAhQN+9R8wMbUD+/6cNHwnyQMAm+AR9PTYjP+LK3x1emf7UNljWJ09WhCVRxAWiqDVsBewdJw2h08kz3HIOYpaQfHp0bxXetmJAi2d/Ck1Lq5hszJCYz8kBQMQNiiVK9SEBazgx5WBwySAILdh0GC3EzWMxCERFYkiZVZawgZxfXecbt6PAce4wYBprpSDrH3FqEP/AuBKY3BrdQXhmOOEs4EBQkLIojzmbfmTJOAg5kQyKuYGUAk2yZGuvimkZIYhJpHnE+M2JzTUhYKACmtH7GjLfb+DQbGfBfSgK9TLPqB7eiXkTMfhk4aSVD57DppEeDeVmNlwC0+9eFNeiAI4eVgYSTHSDxMNkpKP4pEnbiNEAUHhuzKE1mRcGsagTnKITkEJgN5IOnbJvsNmwQui+I9S0gCWQtR5PBJ2JzrRbkysDJaMFOlVJ+ZwakurGo71pNMVhglSACZEAznOKfFnGywWKSxoI4Dh1i2E5aOD5OwWaz90xBucEyLRCpUcKGhPwtaiTsgTaMThgvUMZE8vYWUFxzf6UNFiJoD3q5mAA4YpyQwgAIIRmV8pTQCWkpSqUQnzQtkYU0piUAfYsjxxJTGL3sNQM+Uk1eBBCarjuNjpkVLi4cDM5gwcNC1IBpgjWB3JUyIZwlMsCgwEhDxFA22TToGC/oQMKKJIaq1kEMNR4poxF0RgQaqiSlGIoREOeUNVONM0wYbJmMLFCR9IYysGushsAjcqUcF6ctU6TIYlxCcnozpVYIMEWRZMSS+RHTHPOXzgu/YMFprbjyTTlqAOul2skD0cJWAjC76BQD1L84Yp+t7iLASLvraHwuDzQ2iWTIBVp4gNc3WwTOYCFCMSgE/vjSX5pV/LS/UupFachIBMYARQ1pRGBoaKn4jy5JY/hW8JJsV2juNxiyOfTUPH7jChhzjkjD2kAYJm3Esf5BUJqtToMllw1E9NrAhXJRF2yS+IMSOPb5oQwWuDGKBY5fxSqBHVrO/kIexxBtlTBgiKFAzfMzMlQ8SUjEH6lGLXqhSFdcGIGSyV5lxQEiano9lsGCtUP8mDdYb/jb+9FGtpkPqWiwMmEK5zDDAYrgAUON2oFmOPG0XgigFI1X6tJsiZWhkWKSLIkiOU+McVSIhBjMMSti2ThzSisCAFtUYEuVRhq7FHz5ySMlSUl/pugjawQ52OQTlaO1SW4AhHAE1M1bMjnDAvK0K6bBqIIaBw6Zl8KJc+IgJia249UhAJtnB812/Jv6dG2ady2ZzSylOWDptjCFXpAegDXTwcaLBmKhJnVfLogJnae5jivOCadtFyKcikgwUFoAliXQWTn9O7lZiQOicKLusdvDEVaFjyoQNHJgN1gl2HNGszRSLMgs+BmqQuJaRSaVHdk4FJ9T4Tf5SCIJ9USABGUZrSW5+CUcZCCYb1yYSQytOSwWKmFcnKggngPoVJR00Gw9BFYAKyPmxNHDFE9YBDNnxp9CI872UXoc0DA6YIpzj8mYKqJVUsvxjywZuyIZ2QbFSjEYGoCCNu2oLJsNQvMQyn4pzZMxNBAHJJkLhipP+NM/PvvYNlhv+Ye1iEjBCmyy/tlYHKQhzQoZalMUm8987XeoGps0JGBEZ5tRBHSmaQtxnhiTkcqTZJUXNMyhDZbJiZ6WbSoMFkuBxhUloELRit7hHDjXQECGihgD2DKNu0kwtTh44gjKFBtZitFZA2Lm4OTJyVkdlPkMddApJUpReiiBYrH5jFAn9FkqvLFKgwYCbdOwZ6AJizAsRQfjIW2Io7Elvwno1IAeCCIRjyRjl1vMKdT4dCpX65brG6JdhDhJzD/SuCKmDRwNY0krA0AJYPlRGrSoQwtCk5hnTUQqVnNP4kEsTHhUBRzjOLXoZUp6FWRcwKQw+AdbohnNczk+rRQZGjfyp23CJsCRt2U9SUBHlmKzhNQCCnQSlIoEemTiHWIBqdWVoG6QP5rGIzkpadDWFRIYSBzJj/kGkG9iLyKDSR3AtIJ0BMYsbwn2wup4By1E2S6rkhwF2fpzho5tg/Wum3apUVpXqAS0kQ21NQNptZRZsgKu8UByyYDuEZDguDOdUO/WJVQ189XTDqUi4pnPCSVFhmo7yRC1pCh1IVVZBE25hKsUcSzI8SJidbmbhYKCp8HhDBaA81BlO2FyisBSaDTGjooZvQmPaOf208afAbCcGIAOORmzUsxwAFbGArmImlRAQfBQBov7LeyI06zF781zww0C/lIettl8jjTSFTQC1ABjxvKsByCFSwNMQCRsqqzfWB26YGJuFFT2Zx4xQd3KLlPcUKgIMVBwS6IYmSKtbhWN9aPREyxmvYHmi6ESOIhtri3ZMiRdcNwMjNCioTRl1WE9KOjQQczR3UYhHHOjpCNJplYq14UA1hxHhxEFgs0IBmXgQLfMtYZgrTCGGBO0PtbZaKxUoOJZLPcLSVu6XNsFHL352okxM+6UTDr6eaJXpUhKegcgM0rlIcocyxV7Rbedtv/YNljvu+WAGsKD6QL6hRJsoEFxSlmnIlD1csTziWT0aCT6hhhTmQBKh6JsBROBoQGW1oFH1NuZC7AkDxCAB96WYSkDDfM2R2WO4xQSB2FcXDCFM1uUIxGx8kZhXxuylhbQGS9A42mSwTJAtNNgTYjHNvKeGtK5mIhOtNrZMoHFkMGITTYBzrqMHaFe0ENM7GF1s4+EGP6oGk4Yv7pAV4xjVFmsAxUJeNsOCZAhrn9lmQKoGXWY6KlDZZBAJgNHUslgKcIjQNOV+UrY5OVg4BaXKFfQmUD9AVyLi7jjTkZTug8JIVWHlRJ0kgH0kQSCndAvrqCV45KLTuAVNJoPYvkXcWeGTBbqNFiozj1yoaR9ugNpBE4OHIVBQdoXRie0zbg7sjrrIDBsIM5OYa5MD2lth+4KCODN4Y9bWA0nCuEA9dLDQo6NOt4oNzkIuTYKxEE5wGxbufvYNlgf+I+homWui4sOUEtNX6ZlHKgp6hAehZAil9KInTTxOMLIMscVamPUcBiNiKCg9bMlwQ49ViBFzKSyHAZgPeoANPnwxWnSUO6MiwkorCKXdPycaSi4drJHqhMP+YgQZ7gohjfoNFgGpFdxNzQdSIEW4XGCiWmTEnawsukH56qkHV/M+3vcZEHhTue8WIx28zF9PanPZcUZs3zMO1MBovyMf+406YYRCzRVL6AO6bTZH7NkoBnj5k4cHEAU9TJrpDTSjJw8fpCcIBZ6Ao7AEhOGGCB2Okhg84Itn0mLKI14R90dUQ00nI29K8WzJWmwbO6nPmw7ZeSIkuRu4SMOgeVZFP2lRjEu5Tskz+ImjDFV5cbDa4rU5UOJ9GAtDqJcOHYXCpLUkuNuMBAUKQY8RUSEBVV7WwIyS1+P5dlU40Y0ABGwE0fDId+alWbbVu49tg3WjbcOu0Qxh6VC7LKUIlC5UgK1Bv04Ahdh3DAkM9OvhK9n+xh3BSbo7WSR4nEeQTEDNb2lZRblEV1oRkozh9lgaHEKz+HAOP7N10AuMew70QgM2YkpgMP58MABZIU6iqK1VqqQ1ZmPHExLdA8nVwjhMGOpMYeYgEnlczCx4R+V9QNl5liBA4ozRk4kMxo4YrBYSFKZUID6pKjfuhkHcoBc5m4VWpVfTE7CCHK/LFdaYbDsxFawmdQGWEL5WnH4wlWFv0fLh+9x4KuDYgJg7Y4ZgXVIJHJBNK8IgHRuLghsjotOAuNZADVDIUwriLMQ9ZQDBVAmu9VyeGHdUZg8bA5ObI4iOSDNvRgjTOqe4QT/tgoYB7FmWaKIZKcggiOftlBXSEyvJSwzBIoDz+nAe0FC2tSyAQPjj9SwWE1WJZIqmgWqW7OYnJSbZdtO23NsG6y/uG04Hy5uLJhCO6c0O9Vl5WlqnEeHEahPTJ8ErSEE6o3/qsWYIzcviVPbLTYEzESbgeqqnHsuoUllM4dk8I8tIYNlgOYgy40YpU1US4MjSnCCKe44O2HyIgaTU5RJpRjPs/JGEA8cjmi1Q+WAaTChFBYhgYlnMwTBFgdDxgXTTobsHDgsep+OF7DYJ8igKTQDbWrQUOZFLvk0yCPWOFjNRRPQHLSDioIxIhnYOj3wkywk4UHFkGU6tFomgTlc6hrUCUlgAfkAArlxV1jTi1cyW+aqEVjQ7RenAquelENb6aLWBld+MmAPZWdlQnSOgbwNiKq5jBf8wYpkjCDHSrkmA8TB0VithVhIdV750h6NarXCqJfLQC60yFgEeH5iRwQ4clRIRTaYgETU3HOIRKlUo2qmbSLbjFfczMMy5m2zYZZC1LAW42BFJHc7LOt/gMH60FdGXEJ60ZlH9ivjVBnG4uR5SIoiLVU7sFIG1FhnLmcHT/iHnguGILA4/hkw1nU5Ri/wZbZemUzI7eQ/MeAtl2PEoYz1xNjtyLJiGhCTAAQcoGLjUGLcIf4kASCb0cFUFG2cIFAeBrKZJJvtnQAE8Wy7kiaqKcgRE4c0UTzSasBTqfD7K2RKy+7pcVBH4ABk2Ijpe4S62sGBLxJREMGOxh/TEADZph4GUVM6WiiWApEhCqnsBCATkVIzdrVdF771AS8WhgWLIn6JzJ4blbVSTSZLzgk4DYAJziJxQE+/I82Ch4POYjmwgWRiXiZBvSzQyaq2XMRzKkLRreprKM11NP7pYdGJs1xiipL23IwrS0OJXJfn/DIR6/6sknxEnyMERwx7JzBp4I/xFaNxJWGOkctBQE4OjJhWqai+yGav4GTHPJcX3R/fYE3srY5KwNDKA0YOA7vGZeYARRUwBaMtRXHsCFxysS/gPSsAI9qqII4BrJea+YCh4vw4DFJ6RZZXjRnXm84llOjYnKLL3FBgbxVjBShlPB6gg+1YRAwcRm4dWdEn4gdKOEpchFk2nhjJkQgGhmdQWUqFshot+VSfDLRzmOQKbGBH4N4JweXqjZEiwDpAfyXkIt7mLobBfjQUAXF1IcU21eg2IAJxEBzb9CiJI/5SKF/NC/jWCx84ChBnkq2n/dF1JARaPT1TlQfJrQBXDrkkRpKDRwU5CCAd7w/Qr4pCPoNCOvpoaUCd8PERGtF8qFFLZFSEdkcQZaFta5OOTo0doQPAU6ZTwpG/8nWyOIPDm01hUPUTAA+oCLH0bIGSqyymAmcDdIEkn+90PAHUA7OVyEHDSUH+IAJnnUoxQnPEkkngt3wfnlTD92CtOqHgp+maS8BSFnfNyMESOWpS1mPBMeBhofHUbwdglBgGR7QUai0A8/PgzjCYrBNQcHlETxT4KUrT+GHPMU4yJjHvgUEK7gMfy46TJs+cc+ykXFSuUOwvJ4cWs4kkwF58EUeOCYiDOAwpjsYHYK0zMDExOi0JQA0cT8QXo0FEjgRlkUnWLCTpETFynGiwkBAxcDQiOdiD/mhCzpBi5C4oC0B2stLgJg/iuNer6KkGaKOdQC2qHzkiAwm4wI6UAq/mZ/wV2QTdiD6ASZJwRkvZ9Meb+phsSqsJYAx7CFYhdoUwnqqUf4wQbBjIwqo6lcQcVoL2LObVLlo2sLXXcgJ+VINfG2UOBwQDAfSat+gLfnaDracqgUytE2z+StjE3ltB03RRxrpPfFgGSfCCQskB403NEQkxKNZmjAnUwqHFujlegCMrapxahjZgjFgSGVSOaY/AtUjSMe57LVWAEGb87TPJI+XyI9GsHY3hOGO3sl088q6uxor4NME/ZwLKMUrkHrIyJMDW45akQQ8C2dRvQCNJlAFj9q8K8a88GDtHpC9V2E9LoxEbVx3jF92fCIOVs8IRZOwqwwMmInn3AyauVYk5q+MA4du8ib7M30oSvrUrm1UAh13Og+XhzlmC9RLBtZERTC8+AQOhcbTL9kXlYAgEcxmhxaCFcnGSpvzAiv6Y5r863kqrYZpCQkBohwQPkGHmI0M1ogYyB7BhOYgVeWIiWRxIG9B0hxxXd1UL1cDZ5AfJtQa0+cIdBWpjknleWQqNNPpZ3vf4A6J6X0SuIYqzIglHe6eEPoWRA9TXhkTijzZhiLPziGdfgxCGiHPM90o2rWjUILifhhHfjgu9OPS6Ir8WZtUQ29KsEvlBBV5zUIV5Rqu0pDQzr5X642k6lgTt2GslQSvx4rSBZYm/qwxfMcFGSG+fJmlAg6tJD/kgNF/DoY3I6AxqgqLVfP+OqoeZtEYZUkBEvQJ52ZuGTHy+oYMGsLhISI9WqTDjHDBKoVaVYpIIxxRofu0bESEoG8BlAqg0o0Vhbfj8Spn9xvHALCOVXhEVK77czH6UkBDWMSWw8wyvuiwLTHDmolcwRFoqZj7FNTmY4JD2vXKZ30f9p9+Z+z/EYBVARRLDtlrcpnoBVFaO6UATpDlXisNcSzFYAe9YMX8qYBoYmOY1/DAmeb8plsFqxjG9rYMMFo7iyrgGnQOLci0VCvMPEQT0nB6q5iBAVUSq7Ugwi/ssWRAWYpJHCkMemuRsu3LJl3jYI6hCKMuBbkDFCNrF9VZZmB4Yjo5OupXhy8vwaSCrF/9GpdWVKGz/cEIEmDKcLLqNJGY2Zp6sEcDajrqxFGMqlqAOWiveBaFjwWaLHeu1SWEFnFAAnPkdAJpFtc7cKEa5C4X1h8EiLfw2/pSDH8OqcGcYZGEWlPxSOahVgqySdpW9vorfW/YQqZf8rijogmPopTBVcCvGU384zobb2dhYMjKWjjSykZYXNvy4kWbtLGxnSYs/gRvEaZjwSP8NDUGAeeZOFkkZMv7IIGeitsrSjhSGA5okbTMNedkAzlkpF63jz+2otewqqIj9gFy2jWqk9kgMUCmaZJbjkDQ0svm6DJG0elCT0aM68tG40zOiZM5xh38eQKkyoOHcYH2kFw69ZT0BTMRP4qgAU5wLiMu8kpMVtDLR5AmhLDbf0hMTgqsh6wL8wVeu/lUwWJMIAMCbAnKVODBVWSn980BtgUfOSiDN54B5gqPmHZM40UzIQrVjvpd7BAZrgh/OVhc3Uw7DnR2wSGJ4oyD5u1JCGqUGuLYMJgjbaJVyiDLX+VA6Mm5khnTic8DrzM0CDsaKTDXmOPBxxoi0UmSqLKTYcPoLaqbw+As5rdgdOJZpLnhlkCyAIRZOB0kpJAtojc2yChqvmxeUFXsdVQY8zmKu8vi3QsKQA0yTzUCwpb0iHf55LdJep0MSvpumv6kfURgTxHipCzJC13pVF/zQCY0gxLLOy2RpSj8IbhPfsuJj+mV0LI0RjYl+uY0PktmKAdsEsaguGBdJIePL6jl5KRORUJR5OkripG/LiAx1UQQcORL4IrT6n+0iL3Y4BwHAbJkLYjsR5z+1QZ6oQErLQW1WloayZaEcMFxSYLCkDJBJQoH7wVXSAYe4GqUqbIaxXstgqaJcISFaoEwAFeHLIDqAXpirTCDhrmoSWAFQc2Cgord9/dnHtsH6CxksNdOBzXaMjSLONrs+cfoxvGKdRR2fIhcRltUo4JwXsANJ52jQrwc5KZyJsFM0UvmWEIZDtsNqIEj/qMLiExnECIkuwxF4YCi/621MPc1iSkXxOEdEhrVUSU5dFgSFxhEidhQ3yUgOTDMLbBEVWjgbhERwfrEEmQvFgxksZ+REhrQGmzCaqFYL/kAFmXgUJUY8L3XnTWQrUIueMoI5AWddq+Jc4a9UwQRgMxknXO1JShb4V5R/aJR1j9WLA8SATjHbcbQXU6wUMs1u2rg3HE5AIYl+QZpS0Rkwadk+CBM5NVFWzi2k6PsQuDDADNmw4GtWDm/VAYC3KcpaiOAoCe2mqEaY1V4kMWRQBI0F3hoFJPiLRioytlKmklaKclEGIV1B0VgBKJxnaRUolUHzKAbsuPFkrssBK6KEZ1vAyErgqAHIpDCOjHEuCWojcMLk8ojQDFaHSAZEuihBSesUQ0tRAkhOZUKELHvz7c85xg3WbcPsYrWxQxvqYWukA+7ArYOwNBV4DpmOYhbrKGXKBgVUZosluzYfkwREEywVxGDy6cg5wHnNyzT6qecW/S2OkXyEGli3OnDdpNon+spE4ponSbj9ZDOMgEVkcQA4cueoC2o4MriqmO2erhBAMrsw74SdaI5sgQaWcWAuj/oDWE04E+HycWJTIQqMAnUroYTPj0SiqUiBkrcPabPcxs0KKw++Ag0WAALxQk3CD85Bg2ytIxM7HFiA/1YvzZxYQUCbz/SGJIdy1VIRIJA5u5ybTVAwBt/IpoSEBC17SWKwqaQHhkcwICnicP1QM1wqGSxenhQrVIfGUgz2LscNSgHIQbKxnexP3ToBiMAMB0wlB4SqQAI1kkk+FElGHsiXPEBp28hPVSHOekmhepy0EMgoyVwtIgdmEKUs2nc00eREIJ/cYLBIjrSLTZSSSYjAszUBEkIh8E8JGpfGioHcKK6VA4mEZwI41mVx1kEmpGERcdSyK3GBZClDv+nrz3tcg2WyHOsAdbjAkZgHl3logLLQdgSLCKjKCaAZsqMB51faSvRDqvwt1XajHfN6LD81Z7UfETjugiLVkUcvSpOJ88kuQdM7gA+HnRCRCT0826VgICMUxQVcYPUQAHWgMUTPX44Jx9nkZouAYy7gjMJ848MEGpsIFE+DCdsoMEEuxbOgOw9plLPFWIS1QjbnN3xPyIB//qS6cUgj7K8wW9gphbSsmt+/4lew1GS23KkaAaX0VTq0lzfuGcfClMXmm3nYhcPNTdpZEvP7vDCCKAQ1Ac8P3dMm8oOdScJHImAfaSITL44RfOIhYYyQYUOPPoyTrN1GPEAkiYN2HCLeij2Edttr4xj7MSqKA5SNE3FAaFtgFujzWlQvH8Xgdg+VopQ6hUm0K+UDHDKlkJlB3ChMztYIsB5CNraUSRZXM6kw+5if2iW2iJvyGGcVJFbbYz6tkbX9tA3VoX8pAA2rQpaGOca6W53CAYPORIRJjS70FNlSZtbC6tR9xLCbOGBEz7GEYaJOL7qbXc+vzQCjikI+d8IRxUFF1uAH/BHBUe1h/fltw7T8ahLbnoNhAGakAcVTAnmOmXapMAeL50Vw1MUj4dkHOTCpTsI/ZgB3BzZBOQ+zdppgM8gRTtUXSylFwpTj2pJDIZvlOgAvPTRgwCosS/KjLjDA3NUyh/JcWVkF3S6ebVAg6B4cEAQi87jLyuOIkpvSaIsqoQhKEsO0MBY12hKzmDQCxNU45qPBRSlEJB8bB5MKJ5dLKDJJ74IZR3JXcZTBBJA5y2AakAGbQzsHXizLM+kkTmilhDHXBsxtPhg3JdVacrXL1Q5IoySfFkXDiSAfZfFkQjIJfSkDgczVco45XZkCmpfWrTlK4k/t4mS0C/3WUmSgpQAbE6JR0nKlHAMmdYSJR8TI0AA2B4jcZ6E84mYEBPhuKkgCTn4gyEGSK+moeLS9OcWy0VewRZRjIq8XVYAQzRS7XHgVQcQV4SmXU8fciUatOIG30bu6RJOL7VgYHgpHFaBWAfsHgaN509ee/6vgYUEBGL9FOFJAMUwCWy2gR4AWd0LiHrOCS0X/qd2GV9WGSzXeavL36FvtptwqXrdCQK3SuoaBBr46wHgCXH/oUCtHImTIBeakME5u06SiwHP2KnA6ymby4CgxIi1LVCoCwBnLI7wkC6BkFfRuKCNHmwIIJTKHDPEwUl7GwHuClNPRKUgeYnQVmUul85s0enDUVWR3dUlAKc1Umlw0K1ISCgrFDBTlP+eJBRgz5zPKEFIzKMIjW4Gpy7g1H+ZEj5JqzWegD8LFZSIwiwLzgjqPnKU6wmnlEdzgp8APUi7v9BEvnvSYGdjD9O9Iz32i6HWRnperrHYG+TVIir+OzvGhc8eIqmBfuJ5HdQk8NfmGHGjgzFJSF8eCUUKfyLJOlNqMOYPqopByJ1kWEopMnR7TvZJCjBU1p0KipNtLH0rqZQ+CMwKd6yQIsPTTIQI2Vz49I31HmWpHnHdfQZA3Xz3LI+Wx/hFD1ieRJsJEvWysjuxlGzRHCEe1wXJTQuN5CmBtseUFxjrIghAbbZ+ByiL6kABmGp82Kug8caD7vIDOMSNfG669Hc0fT7n1a7XHWq2xdqsRx024V9A71iJUry0PO0w9F7mrG6ZTdox1FA8p3BZ+6+yGC+YsrLPbMAAwkTjJMUPNWWYbuf4AQvDQ/Guzgdy98IfIieG0Ag2kL8GQUgfcKGkYah5oL6GHMhO9ZK8BhwmWQABUl2ALgP0dbzljXNMBiSvcNXBeol4MH/6ar12xorI8zMwoy0a8qMTLxknLCyqJnmSn+aSQ/MlhTa+G3w6htywDwwMYiWhvHGODxvmPKczZA71SFRkfe1RrOQFQkc0N5LgO0gU7mhTkQFFtv8U2yabZMwGh8JwbGvCypOCLRpAVBIY82BYG6FNtHTkq2FhnaJDJ5xS0b4RkUA5bYMOCuy3s72Se0jZ2f4hE2JLSvW4F/EEaOtdZ2uCeFwRsmPoHezdu63htjqxo9dpqeJyCHY0dmehJLvQYrQ80ww+9c6MHvQcg9GNgYDQaaKnPzSY2idIVGNFUaf9Ig8XFlNZHo4hqRC9wx0ctAoMRBIMm3dAMSx9YaWggtM4xYlcA1PPsTmicVogNp/BqPnpcZCgOZMq7e2buoQBWhfoKs0NhwIRjwpY0EoikCOhdzlbOT/aypODw5EqnOWFFHhuOiOh/BrDTLAgw3ORTyXVRlBfR4wR/cKkQoWMVy7eKkQYeVK4b1GUuXoBxd3EFA0402Q6MygUzq7/3jOUzSuxlpJs+J5cDseXZleTbqLAymKScU3xsCrMUFglTEZF0xK+A95gXoVYZKwaYpCiLW6jRC2v8Mi89Jow5eQgY0ZibfGkGBKioGgWlcsSvB6cJ7GmLg9er0ppwtlESjij6PPPSUdQ14JeitD3m8y4fBKilLYy7cS8Yp5hxyHkHC9tuZ0EPFJklDX7HsjXiYRvdjOIkbHsR5227HMMgxrB0FbYV9ihItE2mJYWX52flLK2iN7wwylqYI+UsKHOWUr+cN1naDlqtoI1JDKkw8Fsws3Iy+Jhn1vSSoNz2ytx5wtJhQsap1074A/IwUtzQw3yglVHil9IGrFaatrJsLM0Qh73lvIuSFmYmq0JxTCq0gwOkKtsHPWM/W4btKKVRd8mvwHbSlalq9rKjYPJKoV/hh1ZlXyAglzZkYQEap5KyWN/d5C1o5mfNzBujePzw56iXloMgKVe4uGimg74p85cP1oS3OMOsGfJqGsrDtEVpUmF7EaGH1URPVeNWFPt8wD8lBkpQrxKKkYqT1CqkKjtSQAFaUkYcRqw6k51QEOLIs8V5sNXqSOEYM1h0KQRF3PBstXQFjI4OXUCnTqx7QAYLhb0djFErbrXarTZsFM1UG0kd2wA9a4URovWqky8Z0MQU7AxcroCZrJrDE8Xh/WDbtby//oannTiznDT8EKPKkQqMA6cJBwP+6Q4gnFBtn1Qeq8HuqU75UFkU+MtLQNIMtf2omYUIbS9s+VHDg0/Ah11gCJIgannRuBc2AiznmNaJfsszO6naetfFc1933pwKDFxQagZRyteDsfzzOUxrBkRAjU3Pb/jRqF96+fIZb7vshG7YWN8f8KMW18YQBu3Eivf+5502G4KyQ9IwDE6pNE+fESKcPSOYWY7aQQArBruKY8uj4Wr5YcMPYn7PAkOQNcIac07z5ZsQLUr96LS50Tteek53PYMjCdMIO8VWcwH3orQcJeUoi7A3gfEAjzCDdQv53o5XLleS37x+xVOfND9Oo5CXlfOLvNz1wg+OIi8sB94lF/a//XWXRKjNh/GqltIKX0/kU9fp29964RkrZ2LFQBXlUjq335s9s6236MqsMIvn9qX9/a3+vuyDH3rGlVctghWBodFTTnrkKw0vecqCP//r5x43txpl7Sir8jl8qC0p17tK9bofRaSBJPJI6FdSDdh4eXUco0r86jde8LZ3X8F3XThDy1hcaM9zCIKwPqs6e0ll1onVWSeW5y7q6pmVVnvjmXNBDFetXpsZHH/GnOPOmRPMgvGGWw3Nse3q1ckTpwPQ3S6Ww8GYScBLUdxruORj0gIOrvIQQjwehG9+29td1PN66tDL0QLDw8M/eBRDxE0eA6doO7i4TlPJeASmQEL1TNIIMEobBEMkgNXSbSIBk0YiKpDRf1dZdY+iDqxm4DvBkDQJLglhWTRg93pPXTF7wczacT38rMHanYP8MCl3hJ2isiGoBMYJtcER6wni9/7ayqeeOvcHj+46kGBM0y5Us/a8mv/BF57xk0d3jrU51So+jqiVfsGsoN0b8ipbPYDDlZSwVUZGygFb97F8czfzirPn79w/+NV1w7vbIVZgCNrvNWYG2O9wv+Jk4fs0WS0AwyYsyHOXdZ++sOc/1hzw43YUZfOwe6HpaZ9Qil77tBO/+KMNI2kZLl53GH74hnOfubL/3CV9F5/Uj23OoztHa0FSD1raLPhV/sgMfKpsRimp6Xl71ZhVvLQrjMu0TVTLsjnV656y9Gt3bUFTUBy7H7QPdGhOV9SqYG5yDSEm8oBp1kpoFhrqV0rZS69dNj7UunvdYBm+UCSXUYqF8kpBXCkn5VJy7hmzn3Hpsv/3pYeQVStlIVxEXglLqyX/db993n0P7Ni8ZQydUK/4H3jf0590/gnf++5WLGFQVCVIPvShZz/vBed+/etro3J79YP7Bw+Ml/lhraRaxaCBOxMgnnqNNQ/ui1ulUiWJSvRywjD9nTc+6bwLFt17z3o4YRCnXGmVqxhuGAERLC5seCkqhRFXlv37htav3oftd7mcRZWEKwPVxAGFfeBTr116zYvOfM7/OvuiK5eedtZCjN9Fy2e9+NUXf+cr6y545sJXvuWycy858ewLllz+rJVp0Ni2bj89WuiLdpGdO9HBU+MTKYsRk2M7vRtiONaLXIw8jFiOfjsaFBHARDxnyKNoLXnhy0/p6elRdBKMjE98jP5oN1jWngKcKnIckpyjSE74lcwjPk/bmROZpA5giSy0aap414+3w0XgmJMzZwRKqTQZK4e18QKW6un4B4hKcRgsAxRCN+MIPMIVy2fN761gSC7ur483Wmv28h1ho8uZ2P6RgAkUBMH5x3dfsbSnuxSu2TG0aYybQYwLbOOuWzXnihNnVDDOvezcJbOWd6fnL56RxcncUnL9OQuuOKmvr5xdvKh3Tt2/6IRZ3YG3c2gc7J6xfPYp83qTxvDyOd2nzuteMqtrsBHvb3nnzwp+49wFTzlp1vx6+OjeUf7WOSx1kJ5UD19+9rxnnz73hBmVudWgr7v+xUeHVvQEN5wz91mr5q6a27t/ZBh7oOeet+CzP9rUiOE1ZPUwuO6ceV/44SM3fmfbbQ/t3bBr7JQZ5esvPv7qcxYs6o5WLuw95bjaA9sHrzpp5osvXnzF2QsW9pa37xuD9p62cvZLL1v6lDOOm9tT3rpz/4yZ4dVnLxgYHLzuipOvPH0+nN2t+0e6quG1Fyx84VUnXXjmcfWSt2v3OLzCS1bOfPE1K6588uLj53Zt27kHfthVFxy/e9fI6k37fvP5p564pH/Nuj288OQnC2dG1z1r+a9de8qKpX0zq+EJS2Z//j/WrFhSffELVl3zzOVLT+jbt3dgdDy77rmn/PCHWzdtGcV4qFTav/acU0875bg77lizey+9vCefu/DXX3kmbNe//8eDp50yf/fu8cuvOH7x4t4rrjjxmmef0tdX2rh+b7VeOmXlgodXbzvvwiUvfNmpT75wUVRKWo3WS15x7oLje/v7uzetH1x5Rv/zrz/r4suXzj2uvmXDQKnafvlvP3nW3Oi8C04YHWn2zqo+ct/ek1bOvOa6lU971orjl/YNHBgZGYrp4nnepkcP3PnNDaecPWfbxj0fv/GOzWsHl50yZ/kZx615YONr//Dq2//9/s989M7vf2WNF7UveMqKR+7fOXxA1wlodDoGLCL5QDXILQnBYsTk2Mc2WIZA3I4GRQQwEc8Z8ihaSx6JweqU4WgEqIHLjxpU6IFmpQN4uU+ESoGG1goBtoCXPmCY+FwO/SUD7QTpScFa6Zc7abvEE6YA5TFVWQ5Ghz2sdRzmi2u3LkUUQdURuPKruEQjuAyhUJ7XW7mnFD99owOz+ryT+mu8lMxSauJEKURZRUan6aJls+7eOvSDdXuefsbCbt434udKYz86sH8g9YLd+wZ2DTcvPqHvpRecOL+32l8L/+jaU4/vqz24dej0Bd0vOnv+qjnVZTOja06ZFYbhzNB/8ao584PG26446fTjen60bv/siv+eKxadPyP7g6uXN1vx99cP/Nq5i1b2V/nOitc6ruS/4+qTYfvu2TayoCd6yqqF8G6OC8b/4Oqlp86ufP/hvYv7Szc+7/RK1S9xoxriiC0u/AQs5LVqfVFX1FurhdXyn95w9mmL+x7cNLDs+O5XXLHkwhUznnR89LaXnNkcbf74kV1Xn7fwBRcvfvKpPW96/qpd+4ZWb97+8iuX3fC0Jd2h31MtP/Pik9dt2p94yR++8vyzT5z94suXvuzaU9Y8un/ftuHffP6ZL7xqwbL5wdtffUFjPLvrnq3XXHzCW37jou4yX+KpVPwbnnnys648ee2jm1PutuB5Rb/zG+c888qTHlmz22+nT738lNRP+vvDP3v3c+b2V+/8waOnL+97zzuu6K9g08kxoHUKg6iC8TE6PH7DKy4qldLIj6597mk7tg9hyASl7CkXn3D88bULnrzotb9zydjY2Nate3/7NZeednofTNLFlyw97bS5v/umC9c8sGXL5j2veu0lcJ2Gh8fHxlob1u5fvqr2xj+8YnBw8IGfbL/62af9+v8+d+bM3suevuKa556VZclJp84468kLe2dnb3vfM2f293z3W4+edNrc177t8novL3lBunYra4y24zhrNoN4NOX1BezPS+FVzz1j68bdX//8Q6P7WqMD2Tc+t/bGt35xz7bRzB/TtfFDwxSzdTTDUW2wjkSN8ojQCgvcshkwS4DRlkcIdlmdV9Z5Kb0N80XLxssytIaIiKsB4j91T6qqxywFFyrN9rbSz35r7QiW6UkwqWQpCypefNbCnh9sGPrqw/uXz64t6tGbcNg/JMEP97Yh+pc2jN+xH/uG5K61uz/yva3jWdRbDv/imxs+9/DA+769faiVNtLgvx7Zu7S/a1Y1XBC1F/dVdw02V83p/tvbH7x768Cn79jYiJOrlvfxjmmr8ePN+3//lnu27xsf4zXn4OzZXUtnhm/54up/vnf/h7629t7N+1u+d+nxM3q6Sh/71oYHNm7/+H8+MKMSXry4y+N8AfAAPYaB/6orl//tDee851lLzumPu2vBn/3bps/8YO97b924/cA4DNsLzjph7cYDf/WdLf/vR2P/++M//t4da1983uJ1m3Z+8Xsbbr9751e+vfrys06YEVaxFH30M/f+3be3v+fzGzdvHXzGebNf8YwT/+GWuz793S3/+J/bv/KtdddeevLvXnfmmrU7PnzTms9+f9/7/ua7Zy7vX3Z8DxzRc1b23/C809/z4a/9aPVoi3cJgv6w67TT5v/DTXf+0y3rP/6ZNd/6/iZYpnNPnRuVsn/83N1fv3PrJz7949lzZsyezyWKrRFg5WjHyY9/vH7J0r55c6oL5lXPftKCL95yP9Y8u3qj/bZ3++0P/vM/r/nYR+97aPWGK69eHpWaXORC3rIbGhy/7YsPv/PNn9+ztbx/7/D2zQM/+Pams85etmPLwC03/fi733r4lpu+d86TFlXrfhynH/mzb/3bpx/AYA386NKnnzE8Pvx3N97xw6/v+MiffqPeG11w6UlwfCWUhBPwLrnX0joYzj6uvmndAT/pwmYWVjtpePFQJRkPgrQ74Kdcjnk4qg2WxsMEdBoCi8s40CQdHDCeFLHL6gBaKZoo7QHtahWv6+hiOnZe9GMF5M4dJfkjm+5XR70AR3NkIAEL4MiGJRhvtf76K6vvHMAi7u4S0hm0SlQXqkj8oBmWnrx4RnfZr/rpHPgqUbB8Tq3Ke91Bkw8l8PZemKV96TgWz62tcCyNamEce/7+Vtr2g/E4HRkbR+Pu2TO+e3jsOct7n3Xmcfds2bcl8cPQe/kly1512bJXXXri9tHm6r3jf3Tbo20veOe1q979rFP7a+VRPxvzammUxl4QJc0kCweCrn2D47BjvfWwrxK85vKlv/2Ms1/5tJUP7xwcGef190IpaEArST/65ft+7WM/ftPNa4KwnMTpaDbY9ltDXnvowFiUhV49HGi021lW8xr7Ym9rO/BK4eL5s37vunPf8OLzlp9y/AMb94yHjeFmOjiKDXDq+60D441qtVzr6tm2b7ialgeC1rbGaDn05vXV9+xrlTLedhxp040tldpRGK5YsWhoaGTdOlhsOLgQMPLDfTCrg/tiaK3he/v2DflZWKuWavXy619x8R+9/oobXnTuI2s2t5v8QfYOiLGabdg8dM9dW264/qyXXH/aN77xyFiTzw3QLQag72JvaKDJYRPErfGMv8WRdkGS9Q8f+MAf37by9GV/9pFfe93brgorI3LZUhj07t7guON7X/fWa17/tisvvPj0NQ9uS7JxDM2x0cTLyhA3CJOu3nR4X6qHDLzmaDQ22urqrgacs/zxmk6AzoHAsrt31+jipf1eaZQPNmC7UG34tZYXJak/BvPVaeaOUTiqDdZjg011m+FKWiDIl5KtomGi0ZG9cqZKyNyrmtzxhNzVMjDczw+yRpz99dfX37O9WeHtPqyWh4YoS3vDxlWn9O8cbJ6zfN75S2ftGRq/9KT+oBTJmWl2tZvNzK+FEeYo9ongFmTxvuF2KcsuWdTtp/FF80oLZveUfH8gDn64ZfDZp869+KQ5t92/ff2+1kjq/+eDO9/+nxv+6a5dO/aPr97TfObKed/ZOPjWz9813oovX9m3MIsib3zH8Hjmh09ZMa8/Gzuh27/slHklz79n58hAM/vXe7f+4Rfu/9wdG7cONe/d1cQ01ANSBPmA3kBaGmlmrZa/ayipl0pPXtrXFXrn9/WdvrS/lfqP7BiGCzW/BIsbv+rSRS+5aMmmbfvH2tkHP3v/ez9x5wPr9t2/aSgbL8+qR5eeM7PP80/o8047YdYjmwbv2bDz+ktPrUbNhZX4aasW79g9fuuPNl1y7qLembx+9vRzFzba3p59cbOV/n/fuH8kDt7w2nN7+VlY3v9vJJWR4cYzLjuxJ2jUKullFy+DB7dx51BjPPn7T/3wbe+5/bNfvO+RjUO7B+CQFeAM8Vij9YVbHrjmWac+9WnLv3DLg+2UPwY6ZScVZnGYYetJS+YFoxhf8xZ0X3rF8ps+cefvvfqzK05ZePJpfVkalkpBu+Wvvn9/sxH/5fu/9t63f+2uH69/5ME9rTFuEWQf21hm0sRf/9D+k1bMm7cI/vTYmU+e0zer68H7NvNmH2qBZFI1QuKjdXxGKm61b/v8T5avXHDVC5eH9TSse8946bnv/sRLFq3qS30YQbE/WmGyLg8LR7vBYh/yChGiGiHmifBuuwVODt7WYuBaxIc/9eQnH/7U1XQ+U0XfijtBmCznWOX66exBdj6Cxaxm0Ak5BTptWRExOS0EekTTAkhC/lAhGGXtNPvcnZt/tGGghXUf5XQdtAD49jzClnowqP4cP5nZ1/VPP1j/gW9s/MDtm/789g1ze8onzKpV07jlR3vb2Zrtg39x3aobzl0QB16Dt73bDw8kn79v5xsuX3rbDat+/aKluw+MjtGHDO7bOlKuwLMJ79qT7Gh6H//WI6+5YsW/X7/yT69Z0fL87cNjcBLe/9yV//KyM3u7a996GBYpRbPXD6Qf++7GFz3phP/47fP+8rqVm3fuG0vStfvbtz6w713PWHXzq89/14vO2LyvgX3HMB8T4zNLTR8GtDWWZrWkCe8s8b1H9zZu+vaG3756xZfefPHvv2D5+l0DMNn/dsfWtTtG/+mNl/3bmy+96ox5P9m0/+bv7x4Ya3/yD5767+96xmXnLvrJI7vSONs12r5k1XG3vPdpf/d/nrZ688CX79jxl5+6b8mJs/71vVd++k+vqdaCGz95579/besjG/d96gPP/eKHn371VSv+9BPf2bWLm+XNu9M3vf8rq1Yc95pXnF6nk5YNjEefuPknZ5y18NZPveyzf/trQ0ODcct74KGBr3zjkRvf99wvfurF73jzlQf2jzcaGC30hMwWwFflA6RpsHl3a/VDu++/f+vGRwbgx7YSbMyzVkr3p82nudB1cHmjJp8h5fPwoBkaHFt4/MyP/uOL/u5fXrZl4551q4e+etuaFSuXfOST161bu33zhr0fv+kV//zFl137grMeumeoncLDwuoaQvNpHCRN/87vbvnGVx54919e9zc33/DK111y6+fv3fjIsD3rYEOS4ynmAut7SZsbwGTPhrG/+sNbL33m2R/7j9/62G2vvOQZK2797B2bV+/nc7ZH5WSHywBvElOBAh4BHO1fa0BEc1qdkgOvOuaWYsoRa5NF6GHRMjGCTJwT7v4ckBf3f7yyCixdLZTKa0Bxfp0Ntg2OA5XpCAwQt+p4a17EygWGSAMOdtEAsLnjGNSl9ytO6r1r/b6RNGhyW8Zrw4n6iVf1ecuZH/ZXET4mWvGTfq+xx6uO61JIPQt6ksEDUTfW3jE/SIJgvq6kNrET9JtDSXU/Fu/EqwbpjDDurpT2jzZb8Mfi1pBfafhRfzrqB/5Q228Epbbv90fJ8eVoqNHYg+U7CWYE2UxIU6u0hoYOpOGYF40jhc2Jl3QF8XH18vZRrPzh7iScFY9XMq9S8udU/d0jrQOYNe3KjLC1Jy11xfFYFkZ+1p8MJX5pZ1bvSmLsNKt+1hc2Z5e79402G0E7TaKBrD3TL88utSq11tCB+o4MDkljaVKdVYVS23tH4sGsUoprQbC77s3oqvJhuIExbzDOSl7a67X7u+rNpDE41oLkjSyekUWz6mElCPYOjY9jwreCKNzv+7XxZqm7NNZsYQ2rtiEmVBrEvWE2q3fG7n3jWdYq+419rXqXH1bC9qyZ1YEDw+OtsJlEXf5YM4649/bafuRXseKF4WiadSdwkILxZlCNKth5++mMzG+F8G7aQVRqt7Ap9MqV6njSToOg7vuxn5UrpbDeO1b2ysMHgla7hY1euZzGbZi2buxzu2Yk1Wo0cGAsbkQwQ2HQ8LMaDD/YlstJMl4uVZJy1Z8xa8b+vQNpsxZj3ASNIIX/jeGDjh9PoOi4iwO/3CqV/GS4HIZJWMvK1SAKSuPjraQV8ZfyfQqX8WoXR3JhusxK4GiD3+4h2mA2GmCQZWR2ndKAdBz3zFOu27JgEOGIXKM1dgaaScrIGYqJ1UMmb7z98b/WcHS//PzlIUSmGCzoxQwWALaICCGJ55UdZ55whLXRo8mO2J0EUinBLIWL40/GCGAGi54YjRL5owiOiBdlYYB0noQ0MAkNCd+KQ0UPmpcCHwtvDDuJtZi3ruCDsH0wJRQjo8ECwGAhgH3ZizDNAr+J4u200gh8PV/Oz+k0gjCCX0Sh+f2PFh+ehLBJy8dwbcNKDnlljOsyZiuGCh93TDEB4fqBL5RS89IRPtnEVzsG/aw3jatZAv4jWdTDp88gJCYiNQCbWOPbNpVKmpYyLOR+IythekGSFncvGHxBGTV6Plw/pEY0sLlFQe2Ym17U4t2DZsi1I2z6XjVNqnE0EgaR1wQGE5Pd4AURROWLPBEUEKYhNkWZ3/CTMrWXoqIYIz6AZtn/qCjzY5h01AWfBvTsSOTodiy9aPhFYVJq8R5yO0oiqoA+OdYoEEA/LZj8UhKlQdtn/RgufpjAZ9LwwUKSxVHmRdiy8iU7ZEMEvkWIBkIevtHFp0yR5EITwHywT/jOEDoxCHiVX1kg5qNzIdwiPilKI6PPuEd+2AySahY09aApjDy6uR1kFfcbzGkFA0dDT4OIz52CcxigFspSCvjWFqCEEQShMRgzdm4lQOdk/KQrMKEPhqgc+3gsf2SeYguuQWtGAsAW6Mjh98swWKClxwCNpN7rv3GMf16GQywHDHZOnzwu9weB2zxeSmfQU+p8OL2lJHeBtgG0DnBMp0CHRgsKVpGbuceEw7PtAExUdA8sCIwFjaAGDS88wxLQdHCGGKWiLo7BgVIwbdhO8kFt4jASsUPhA9cxbBknLV9aBnddOsHwh7XygedVVr4f0+zlt385IKoZ3/gr8VENDhVYuiE/6MLiTHx7QdKAaRv1S5jxvWLLYQ7GvF7Cd9MafmlW2qh6SUlPk3dl7UrWGoWTyJel0RL+7gEsAvaDMI5leqVZOeMbi7CeYFX14DigqZiASS2ljWkHcTkbixKvDPMByxikZT5BCrMdYiqWMi/kLxVgZ4UJjHbTGPHRTk5sBlgi2giox2uHfMkRcwWWtMUNOA1HgqoDiOa3KB41Sh3CXQp4hQj6gIkpgSD1ShHUhtpgz2EAeQMuDnw0hzt4di539+g77A8z2ES9lUMrwG/dUC7MNx48eEZM861EXp6AgrnisN89GCD0Y1ZKyRw163koygATg4rQf+g7GBTaev0WD5TA3kRH2buFqJ9GkM4RaGCs0XDuVzFGfPhOXFLYpUTA3FOkpj5PDzGgSJhbOGFYa20IHXUAvXORgZy0co8PR7XBQg9w/nIW21TOeJGKlgpTnw8mAHQgwFLxfiAtmLNmHabKwqGgA027L0AxZHAt55mjVsPxMBwEFPAgEFL/mPryfWm8OJSBsO5BhPUqTujgAiQmC72CxAtjTH9diU+8AI4S3BeEhK/gRFzVOeEwlr1xP2r4ZfY9f4sp4ruKMk8oMh6UYt4NJWMYoFoGH40DBdN1b1BtBRUs9TCj4Al+dAr02ghHEx9ZwIwsw0OE2QUGG8yWH1ThbfFbSHzZBfMMjcIkw8zD7IdbBzsCjGky4Gcg6APBUMMSgsk438PB/pXCoJo23y4K22gTVYSphYKoLoLYsEnYNfNOH4TBdpITHhZKs5qjHAeYMOywyqwWKXII+KqdnpmLMM+Ri47lrECN9vY0sqAZsB2HqwUm8s/YR6mPolQF1wBQ8g4jdnZSGyN6xYcdW6YXgzIpHEAAnxiAryDFQwqadf42EOUsCQP5uemj/UyxyqBVVTpeWESQywcOWB0XML54DkoaO9RC88TiqBEnGnTWw64GPb0fKFD2j8Wpfhj0tBLAput1cT3bgCwwQSdSPaYiOxZgSfbhBKjFOrJ6oSxicQFqn8B1Fp9MBmBjJIAVmQAk6KKplx3qMQGNOXqBTVQb0Vj6Vby/xwvnfDahrYcV6EU5UJYuqCuYsjuBniqwihhGQNYuKjQShdvDmjGEJqt6gn4ysFAODkUkJxUCFn9uR1g1l3z1kfp4kjAdwCEPUtRJxwRjExwwLkv8QAJHMSYDnCC7Y4TRjfmHhbQ3TcraSoApzQ1cdNOD71fhYRme31/XUkwxcMy6PJTiXYKEv+ZHwTgHOM9YvOwhGE+2JiAfyIPqOAPhksBCcfbDhVRbYbMgCUwYjpCWuqBdgwmDqPjnrhf+F1sGjphbmtzQDXLRNfRMZKnBWppTeQoL/ctOUQgiZEdgF0mpZqoqjn/IF2Dy0+3jVxGA1i9poCiZggxmCNVBYGzQ+Eyp9Yb+YQvg+1h9YAIOkSwObRkooHa+3smrkmiC/BeqhQ1gnzIEaAQthX3oQJ0OJPixCGVgQRof9iGrhFNm9fHjC05IGhzWyQwKSUMHhtZOMdfn5WGQEYcK0EwWR66+gGNsEdA4RtkWUpJYlDxSP2AoCgaWsqAyLIvmk9ikRe0ITBpSquSRcWqRtVs3aGgh6eLWdvW4QZGL7kMxKYQqelw4IqJfFtgekAf5VPSbuAOEZcodK7lURgb6TktxxJCrMAcwAZufidUTAhLHdfzjwtTGHBomM8vLFGUPw+Tnr5BQj7+hQtbIWe3Ach3SEgUIoVmhkW70nD+Ma5LnWM4gTjDDuIB/1KlfzGUSRwaH8SMcQsR5RySK+Du5/KncyA8tIKmPWxQhRAFmedgcIzeK+DQInTMcYUqAL/lRiWRR5Jci8AQBH9OKAhxhPlJVhI1pUC75CKUSCRBK7ogsEgjpRSVEwAdkYOuVFFhcxwibZpUiGbNYozWBsqEiCgwayJZSNgugdLUwC9JSYCc2GartJi3sl2ycC4rTd3OBGBwZDJ8qQjNKdUF1fFuSZWF/XREeyQq2GQvHEcBRbrBopmiY6E+ZlTIXixensDeEJcNESul6wH/hwmx2BiNVDCYBZ76yHZGRcRjnxCKQedRWRgSWWxQxgGAILjEZxGNyVm7+OrOsSiQMA2b8pEuHUcAkcjERFwULgGBFcUtS1IlCPzV0VDipdoDVdTDQ3ojSjgIlJ8tBOV10AqwIORjBZBCF8SIBNnUOZObopWDyYMLbys+O515VTgI3QZwYPIKcyzqT3EczLmK4NNxZw7Ghr0WM3Do4KqRxR+0fMcFoB+GPGDFn4ESA3Ql4VV2zF1tdBOy7k9BPQhgj2iNMWrg2cDZ5IcnmObZrMgGMkAN/zNXmNoroGp22dCUSpFGgEJr9SqMoDkNU0Q4gvzFXiKKEdwfDJAiTCAIwSBI6VhasdtXIAOcxllQmtknIZiLo2j51C4ebFl+WyBkgZ4tpfSC5OW7qi8IMUfMI6gLZI+JTBF4WQC740MOSK40I9M+ehgzs9MeDo9pgcQtIkHXih4wY4RNWNClsLGjc2ObQ/u8CWBWzhdbjp4Si7H8TwEIT838OoDEybS4pOzQVhOPBESNiPTtZo6RAN2k3QWXnucRoAnADKP+LSgQb+E3mZBkgYo4YLYxti5jEjIKXVbhO9B3MIHJXqBuedA3Md5B5sqApylmqLAtGxh+UVpBvYn4KPSA3253jQy+G9k5kPNLEwGyZRaO7lCpSsIIJY5xeVeiVYadgyBwSPhQD8HCa4GGxFIOxQr28hCDxXEPAp5A2b4Kza2o+myYT47xUGC/oqtAzdS8LLuXrbgPiCuTARUJqVFnGpXZTLC91yLRZFWKCql0fPSYc1Y81/MnndppxgtvDP9kRjVKoCxqw0Ut9KUpABvCgcrnCu7iQIs6pnd5dVgK+3HZ6/Iyb8EZg5Cwre2RMpgAyKFMB6JscmKVKrbiBycCbTxbBnGE2Vht2PAFjV1tdqx1TC1JhGnbWghxwxKBBHBFQQkdcrwRWFjwMbxgTAQcMHBxziZSgPDzGzCcx255lZd59EBDLYC4jQsgi9EkBGPvKJgYRXdtxDEmqZRejHdE4SzFOqzAYkFAEYkBGmBw4CwF6Y61cENFsYHTzYlRbCHBHHK2l7uhjUzf0l3S7xJLIYRV0X500jLAGXkoEiemdc8UoGXj3gAWVCrA04mRKlVTUtJKchZbgnzWQwN7DCUlHyOKcvjizU9wQtMHotEbTCgZqgllT3oGFfCBkDwKFLFJKMKRwhDUlH4pkgUADwHxVIv2ALwARXjLCQbTSPDtEnJFg1TAhpCJPdyQFDLsiVoTNctwcZ6sZEsNz4h/lIT3+2VRmgoZZjq37J+SYrFmuvvPWpx7bz2H94b9uw6inwaK1YsvwrwYSbDAQM6EVah14jjbLFd7FhRRxTi16Y4hcGCwMbAbrE4EYUtvF0ZhMATBhhxdwZAYLZ7CkDHSMyR4oSonFn5Zogh4rGFXAUTABoEYSOxdLgj9l0GQBUGscseSHI0jxZzLgP+ItesdMumXVDmM0jhSWiJJbsgTViExZ+FctyoQFZBr9hWagFBxhpkiFYY0CNjRBibZheY3QSvWq7KH+MbtYl2PCD5uSMXP0z8J8bAwFdBELSRzBPJIQ9LpphnilWzn8Mx9Aw4dJViZmjNOLYANIxs7lrpJ5wEizxoRuGAcNpCIRz6gU7gbvLRCtnnT/ShKsD5ilJBnQhUPMEMqVl2ZjA+sTOh2IEKylKSQSLQKghU2hjfd99Bq3wRQh10LGR5u52HIHaw2n5AR+lZSfPJVOOQj4pARz2UaWwtAQISvks3euj8AWRZDlkiJDKRxNY64BFAzgatPZTQJSqrijk1BMqiQ/hoKjmGChAc+277XKpff+xzFusN7xyY28BcNms61Ast2WnTdYmrAkj05hBkAJOQk6TAk4gN4Ycrij3+VhmcGyfuhkboBS7NuDwCgNOC5YFU9gY8kpYH1nfWpiqy20VojQUkt+th94jlCxcgWJx0kYDnW4ogSOLrKyLAUNYdK7GOYjjzwIyUKOIaczByWP+AeGErAAqQAc+hztjiK3A7RZCE4eOS8lDUpIhWOssmQL94cRXd2WjEbAUnxAzas46yV6apmpnLkapip9fg5amSqO/kJEjnjGKU0xmQSWvzJtzhoIJbBxY29B10TSKFBWImWz6JUgx3ijVjMaOTgsdA4qJxQP6BWZKcMDw7Q2t3SWXZqYBMgwiGitsC/kpS4kkBVGUVwKgnJQKQXlSlCrhPV6aWY1mlH3e6tZV9mrhEGc+eOpNxpno2P+6GgyOpqNjyUtfsk7jpv8fHzaTkL7EDTan+hOKT+sxKeyALBo6kGqgDIjF1mQzJBUBWwaNYskJQceKSiDH79VK6E1aYDFcCIlT4CAplMJ8FG72WjyN3YyWGKGOhBTcWDTUszEcD38h38999g2WG/75/VsKqRki9hADjNmMq5RwaQ0KfXYyCsAGMN2wqEMFntQW4gOD8uRsUZ0QF4K0iBHnvhUMDEMzEKBCc7g/xgGiwNAuRwYhqV7hRHlGNoYsOZrEWRSYiCfM4QrlMAR2kkSFvU6CoHLchUyh0OIaEftWORgW07Ls8XfwEq5BOvKs4h1Ccu2ToGYGMcwVeUoCqKQExugowkBwNDNC3V0JSUjnfqCMQ5/0KMjlE1JpCZ0oiYaQSPHb5HYuU6xDCj6t8VHKQFuT8qNLb0bahOuH4rSj5E8qoTAGSi9FGsV2ygMCFQlljFwsrg3GvBVAXYPNcNHOWk5FWAU6lBC6JdgpPTwB+wE1EKBQj5kUXL39Lyswkdq4YiWfa/H50O24N30vUHVOxr7Y22/zZ9PxNFr2o9dcOMsw4wj/qAg6orNZIPobalVVBMEYX+awMxVEYC1VJRKC0hluUbL6CRAY8Upz4Ph40QiH3aTJDDGysZRdOweWDA4z/7qq9Nj22C99Z/XsX1qoM2BfIgQVSjahqglJ0Y5ABjDCqgeDnyHIRNxsyWXCxKVjC6nq0UCUqpS1sBU0X28fDgZjHkBHFkCJ7aNXJEUEooj/kSatwuMURniBVnHmJlk+KwdKKIHvTUyKAaxKGHmwA1Aw4sAYOd8NSQoz5kAMjE6AXCTrHNHFAlTFOllO3R2NJalitkiRGkOgqAaRWEJ20GaCyCpBFKwIpxRF7EC+UYmLJWYT3/SSTmwF87W25UX14lqRwH00HFiD1N7mMjtNIXB4gShjjiZwRey0GJwH6ZSNGWKqXXgbnJ1akNxi1IkRGOTVUf7tzQoYfRjWQ80qoXqAr/CByKog4hqlGzcM6qA+gL1NjL+wDjaDmWO6yoBH42FWgK/VzRgS98tS8eTrIEmUWakQVH0vKovAHFxcEfaLGAhqGRlKQXZsg76XPMEFtNZR2Z3giHFCrrWG+GTwMgLhkyyazV6sm3njR7br+aoQU4jVKTpkEeHty6yZA7UlUNPBhSchDa1U1FWinaLjjSouOcjgpAXOiTPTrB6jYwTDBF0A6XmCm+ByA4QcwWugThaBxODUkjQkUcsDwb5lEGE80g14symCMvDRIqz2k0dq8yyMAckjoI48mDSu8JFmAA3tFFG5Hy+AHJZ3eofRRRMZCXgeOi5U/gOAT99jpmpMYugLF7PQtCNOtkOV40enVUtMk1cJhhUECHSl1YQ1ESu04EeMxCZkrovH5Eb9mJ6JJ/PDMCdcc0AAZth9C4JJnzhqey7gDh8HQuoiw/UK1Q6A/aefP42VUjqXlLykojP4vLIiA9MGnlpOUvrWVJN43Ial3hMSgqIVBL+3HTYjrNWO23HrWYcN+KklfjtpNSKu5txTyuuteOudtLbSv1WEsZpNUlqyG2n/Dkyvv6KIz8WwQiGDwIWXxuURbBRgH5hbiwC/mIYPxkLjHUhCDj6QGY9YT1qoXPggNgIWEbJPAvd4yrKIy6p0IkRBemNyeMBGU+DgfXnFACKS1cODvvEAM3PTwn0HI4aOJz0Ga/3YmvjYS8IcwBzAZsCMHpXCg2BycsB7g5NmCwafBAEZGt8M9C4cwXPk7mhgbWCVSrRbeHOiGSaISLgWKeZk9Wj0VWtZteY65CHCh1zjFY4D6iiI4ifAC0KeTWNwX6btsw3kvl8P/E48oKd+5lVXjOSWeFqmSRNPm6YjCPgxItQYGLXBLNKklV4TKspQoZQjrNqwife+ZMX5JOrxLwbh+SvGboAYK4tpTmZXvTPTR4kMSKxsiKWdEFJ9hn7y5lFs27CTQTAYcdzQQEwPgpHAMe2wcLIdrGfHswAERTnMwTs76laA8q2VwYid2UNczAgx0KRNLNix6KgsbABYmDN4XxVEvkWFSHJOlubZ/EgxAQgh8zz4p2lAIX9dWkBkAh5zYcAV0bgUDlY2U4tTQErgXz4UAUZTqiuqNHiunDrAoupJClptswdk88l6yOrodYZJeS3JI0UGKIsZywMgQwmCcxmlYOgDGsoQ+PY5i4wXT/dNLAkSoG+RItJARAMTA9WnasUSZktC2ZkERAHtyhxBksemVf1fGzuYLn0bjY/G2s/Odfkm/x8mwNi844efDHs3fmyDX+cjRGORlRXqAhuEbIQ92p615nN7PSeKVhHwL+phUfEmU+A9lAQ1o1mK5HZgrpghqBjM0YsLFDcFG4cXPs7SSwXEZUtapkAI5UwLG6RovxjwbFtsP77ACVhSAMsflQAu9uJxNSEHeFAsCi8CaUteYgR8XMEyUJhcjF+BnCDXtOCMh+OFbCTQgcdCuKgWyM0ImDGEa6+MzAyZMHo0C+zB0CFKQKBtFMmoR6KdOZMe8OOgCmbEzOYlXFb0clZnUHG1AXxkdlSgOXiC6Gwofx1ZV6EYND9aZkbMuDioStWVgpxZKR6PhOiM/CaF7lzI8dfzKWt5FUuum98FMsCHyBAY4tAqyRFsiKUJ70LDoQkjWGkKCWtLUKy2ERBC0apHBcIVoXFp0CBPXT24cB14tEPXFcmQzFGDwY3zAtlCmzpm2LNcVY/6AoMxhDTCKYWxPhEpzrjEIEjXyDiQ8hDlpCE242pwneCLWecnAInstbegB9j4VHCIEfDDlwpVr6QqmqyULAxaSD8BDiseNGJ4EBkEi0RmhEGM+E5WJZLKIl/3m5zCEfAmxUqXmA6AAqgVyQDi4ATVMzGIk+NdhBQ8+wovqgxWWm6j8fiOHKjYmXzbmXPyo2yusEKRz4wwOepnV9m6mMtcnyk6QRdVAaSHuKEtYLzxQbjH6QqR5kVoF3MewrBelCfaYKWBJ4Ov6yhMHknRslMPj53Zb2mfSh0RvGwuePnEv0KH0jntTxubD2Pl8ZoHO0Vd77gHCLOa4LahMpIob0MFA4MVQv7HwjgoXQsbWqvQjF+GGjLUBRxACJ5m5jiwNVeWdtlMuajCCDnPDGFU3+FVhA0Zaxp7EN2mPg5AacGY8eAVM7kCEDV/AqDzS8FaO6XDBKGcugwCTj+ON0JmIedBIZ3iV8sUFQXPRIgbSGqmvKEiw1LiUqKenBGgEUghkaK3985QiFAxlk6wQwMXCtCPkfFe396OCHP64BCUWSSW1gFB2KOjWRWRcjSepri2Dk5sd3jZzO070OwLEz6Nq9mcPGC1YPhBENbNmiZXMTsk7NMhEP3mcmYB0nlcgow8+Js3iFyHaBgEazEzw+OdoOV9z/VZJECkFXotCA7QkAx604w4FE+RZFHdA6imVQ1EsJNrfpwMhR1WfIQZJwzE0jEptAEfCxooviU3ClJA1tnDfLzIUENzFvscHkDDUz4ohaiLJaDISYI1F6LF1DwQbxoAJCMHwQgYi0dTIgUIGKYztxOMDKAJUHPZ8clHcY6fTzN6pKuptHNlLeFQAcI9CinnRPLigNYIcKyNEn02lAQeNucIiJ8YHgcYQ2BRI0dVmkikH8HUDw6gDry2rxXy/wqXS1eNYOQcAx1X44eCGSQH1IYH+iT4gGvm5heF/jJl0RAXXZ5rrj6hjABhRiIQFedweHpSmJeIMp7taYLAOldESq5MyBjIk6XWwUOA3k//rRwtBusJxqkdunYtHwoOGzGzwsm990USYopCkAcs8LEPdgo/Mzw32SE4oXMj6FGGiz8a/4/NoCgs9UGwHQij1xmlJHf4wJNj2YyP5rH7aFoDCh/Z1sYipJkYqAOY6uNTlUUYBSsQjbo4NBpvxBYRAUNuONCmtVByOL5Dz7wYYFJVEB9SqXUKFUKe4SsmripyNQAPD+I1tlB1gYLh4ScOetzpyMAiOf2m4fj+7MDGnIMgNOqmn9IpUGtLiYdWaJAGSDJdcqxYTcgRqQVtoXdMjrAuklFHBhGVFbaVlrF84gIHSqPGogkh4KVRqADcumY1YjB1UcE8wCLOKiVjzNjndwOAxMULOjKSBOaeQw5icsrzi50ZhFcKcUBXP9Npg4oiA0sc8LIqlbHp6ArMjnleXTpyawMJvKOAIxhMW8Zp/PCq/KOQoI57dCHKaI4ylzlyub1cV2m4m9cW1kWzKOKGFOj7wzMKHQ+kZoAq09G0qyV+76Ljtx1asGCleNVPL2Bw9GHIoXThQbCZulDpQq6Zo8jmRpNh1YnoMC5XArrynCVUcqoJkpPxKYClEDXLC92SCg09lPCUW2wOtsEBZgyJ8Y3MQdpDQhZHg24SWCjQV1LbYnIXWDmP3IVpgDHuu1HHIKAGiTGBBsOHKKKC+ETJfIIkTpNZAFQoS2YU2o2ClSdj8k8ySu64EFZaSgOlngSWEF3dLsYlHCFyCU/Emyi2lztCAQKLUB8goHw5gVYLiQs8ACLG4j1ZCRsloljuIIpojkjRize0VQWObjrHxNIr2KK0wpA7QUL1A/B0HxdXPba/HUP91Sl1UrFUU0kQBaNBRvkoDNiLeQw45XrSQHaQcibZOAK5kARZVjpW+GPClJaAgPNG4WtzGul/OU4e/UFdfGav8rrKhsFaMuktvSVeL5arCfsQVaISmBtCJSa5SZJY4TM0m0FJpzILCJlFsbDldURlVNtLsfBlOR/A45qgyXlKGhlYepgOBTOweGz2KWaP4o7v9qyDgmPUUkndLA4whIO1P+SRFcNhNEABeSy8Vo7xmWx3v3UYNtJBw73M8FE8YP4PDbnzl9a6wR0LD2HvH9lSpAMwo6bXADNRgalCEZ/hKCyTtUAOSwTHCA3ArSLqU7LRfvOtlCqjnrQQFoxl3LQKQf5MHsKyc8OYcCL+tIEP73cyrJWkjZjvl3kKA4DauwkgJppNdn0I5v4bDttUFEXeRoSASkXyQFk3KkeupcfB6bIehg4eg1WGIZL5nZbnFqRXnjCrNP9Vrdq5chDALMm6bMAIK0HbIKJ9tBAB0eOQ0FRzElEijjAOnWiaw/FtMg9JHRyM6GEcZywH9Q7cFM5mJPoEpPnCRJTaiQvgUvnAA5Gh+PBY6KzUmNI+k6sClqyMwfEFoqsNv3DCTBJWFYkSJrZmrJGA4f56hIdUDRkEvVkKIQxMD+v0Bk44Cwnha4E/SY9pIABhhEIIA0JHbCUFaRQzKJ5tVbwhh35CkhjUAhZaKMzWNbhQFX4NNzYCeozIeOxfgqpg+chWfDZCM8v+whBSa8NIJBbvmg5ugKAmYK0WYdCeV2PB3pu3lmrx2nXBE+1EOGMXqftx4aj12B1dXW94OJ5i+Z2ufRBYNoEuKTCEYJ6pwCH/KUDhMIxb5AmlUVpvgOtqYeVNW/JkevglwIQL5f08cC5Oa6vHHIKQFf0PopBcARg1YMfA0yGgSri+8myVmAHrrrx50oVoIKUhk6PKp4iGnpJ/TQF/TMCqijxKWHKpk972e75sZoLAwMLVYGdCvxyEFR8vxoEXSFDPQhrPo8IkV3Ql+M2EchZwSV/GpiwVj81wFp94MQEU96lDw9H79caACMjI6Ojo0mCITQN0zAN/2MBvhWsVXe321FNgWPj8zLTMA3TMA2AY+jzMtMwDdMwDRMwbbCmYRqm4ZiBaYM1DdMwDccMTBusaZiGaThmYNpgTcM0TMMxA9MGaxqmYRqOGZg2WNMwDdNwzMCx8BzWgbtu+tz3frgnieyLPmkce7Mvfsnzr1s2U+lpeCxI03RgaGRkbKxWrc6a2dtux/sODGZZNnNGT71WDX7ap5mnYRp+4XBMPTi65xvv/asHjnv+i19xzrySQ3ntwbv+5aNf3XnRK995xTyH+iXB2MbbPvT390bXvPrtl8ze+/1PfuDb+ww/Ph4++cWvevnKx3/V4ImGex565CcPPHLyiYvWbtp68gmLtu7YBTtVrVYeemTDS5591bw5sxzdLwmGHrz5r7+0bWIIdkDX4ove/NIn97rUNPzqwjFksBp3/suHvzz7+ndeu6SwVg52ffVdH9551btffknZIX7xMPbwLe/914cHW/x42vwrXv7OKxe6DMDGL73l/45c/4Hrz3HpXwJknjc8PPqxT9/y2y993oye7kaz9fGbvnj6Kcsuu+AcuFWbtu1cvXbj1U+54BDvy/3i4MF/+P2vdr3qdf9r2aTPYRLSTV/4i89sufKtrzvnoKxp+BWDY+hJ901rNlZPWXWQtQLMW3n27G0PPOpSB0N7112f/Og/fdN5PE8IxLUl/+s1l53uVS9/6cuf298YcmhBV7XLi8dgyw4NA2tu/9L//dRnbvruujGHeQIgy/YPDp2waH53ve77fq1aefX1z73k/DP1yq4/d3Zfs9XWW8CHgrSx4+6b3/uP397r0k8QxHHa+O5XvrE5dukc4s3fv/27B7j9d4hpmAbBMX3RHWtvw0WnwIOf+d8f+ep3tzbHf8a3x48Iehefe/oCbfq6Fp5+5rKfZvOyb0dzydMv6990282fWe1QTwD43fXajl17k/wd+mqlUnIXAr12HIdwrg7jXd1904ffe8u6zQPNtkM8cVA9Ze7WD/3Rx76wPbdN8aav/eNH/np195Ieh5iGaSjgKDdYK85eGd913zqX6oTN9955YN6qpVWXnAIrXvQ3bzh3vkschbDsimvOXDpn9sxKVH7CdjwwRrP7ZpRK0cat26d4Ukjeec9D8+fO5mfhDgWnv/it77ziF3RP47gLXnnj7562/hM3vvfWdXs3fvVDH7zl/hOu+aNXXbbsl7fZn4ajFo52D+v0Zz39pHtv/sDX1g11bg7GH/zk5x6sX3XlJTWHmApRdIhd5C8IGjsevnfzqKJ7H75z8yEvKHverm9/6EPf2HHmNS882SGeCMDW7wXPvOJH965utyfUB2u1fvO2Nes2nbJsyeEuXxWO2C8GSgsue9P/eeXTG7d/4NaBJ73iN9505YreY9r1n4YnDI76cVE78zXveOVT2z/82xvf/+oP3rbZ84bW3fbe93917MLr33RFx0XuXxpU67V40MyTg6q3764P/f1dO7xtn/zb/7zvwKE+5tX64Uf+6u76tb/1J89bWXeoJwrm9s86cdGCf/vKNxvNFj8rl2WDQyNf/+6Pfv2Fz+qqH87e/zIgmvekF776z3/3RZccP/20yjQcFo6FhQxD+Zrr3/6cJV5r523/+OF3fGHk8te8+jWXLHyip/qRwYoXvmTFlptu/L33f/gtCh/4r23zL3rlO5+/sB7MvOKlL/3NM2c7wk54dN39aePumz726re///8+6HBPEAS+f/6Zp55w/Pybb/36gYGh+1av/eQtX7nq0id1d9XgfzmiaZiGYwSOnQ/4rb751Z/ads41z7/+oiXT+4WfFtI0xR7wm9+/a3Zf77OeeslRY60aa279xEfubNQO4erFcXnJy3/zRedMf1PyVx6mvzj6KwpxksDhCg5zoX0apuHohOkvjv6KQhTydxVcYhqm4RiE6eE7DdMwDccMTBusaZiGaThmYNpgTcM0TMMxA9MGaxqmYRqOGZg2WNMwDdNwzMCkxxqmYRqmYRqOZph+DmsapmEajmqYfg5rGqZhGo5JmDZY0zAN03DMwLTBmoZpmIZjBDzv/wcEBXcuoEIR5A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3" name="Imagen 12"/>
          <p:cNvPicPr/>
          <p:nvPr/>
        </p:nvPicPr>
        <p:blipFill rotWithShape="1">
          <a:blip r:embed="rId4" cstate="email">
            <a:extLst>
              <a:ext uri="{28A0092B-C50C-407E-A947-70E740481C1C}">
                <a14:useLocalDpi xmlns:a14="http://schemas.microsoft.com/office/drawing/2010/main" val="0"/>
              </a:ext>
            </a:extLst>
          </a:blip>
          <a:srcRect t="11532" b="14424"/>
          <a:stretch/>
        </p:blipFill>
        <p:spPr bwMode="auto">
          <a:xfrm>
            <a:off x="557369" y="2683250"/>
            <a:ext cx="1862708" cy="2502000"/>
          </a:xfrm>
          <a:prstGeom prst="rect">
            <a:avLst/>
          </a:prstGeom>
          <a:ln>
            <a:noFill/>
          </a:ln>
          <a:extLst>
            <a:ext uri="{53640926-AAD7-44D8-BBD7-CCE9431645EC}">
              <a14:shadowObscured xmlns:a14="http://schemas.microsoft.com/office/drawing/2010/main"/>
            </a:ext>
          </a:extLst>
        </p:spPr>
      </p:pic>
      <p:pic>
        <p:nvPicPr>
          <p:cNvPr id="14" name="Imagen 13"/>
          <p:cNvPicPr/>
          <p:nvPr/>
        </p:nvPicPr>
        <p:blipFill>
          <a:blip r:embed="rId5"/>
          <a:stretch>
            <a:fillRect/>
          </a:stretch>
        </p:blipFill>
        <p:spPr>
          <a:xfrm>
            <a:off x="3153893" y="2578539"/>
            <a:ext cx="2548182" cy="2791213"/>
          </a:xfrm>
          <a:prstGeom prst="rect">
            <a:avLst/>
          </a:prstGeom>
        </p:spPr>
      </p:pic>
      <p:pic>
        <p:nvPicPr>
          <p:cNvPr id="15" name="Imagen 14"/>
          <p:cNvPicPr/>
          <p:nvPr/>
        </p:nvPicPr>
        <p:blipFill rotWithShape="1">
          <a:blip r:embed="rId6"/>
          <a:srcRect t="906" b="986"/>
          <a:stretch/>
        </p:blipFill>
        <p:spPr bwMode="auto">
          <a:xfrm>
            <a:off x="6012235" y="2996952"/>
            <a:ext cx="3131766" cy="20173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91453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formas-eficientes-de-divulgar-na-interne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908720"/>
            <a:ext cx="2555776" cy="1656184"/>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sp>
        <p:nvSpPr>
          <p:cNvPr id="5" name="CuadroTexto 4"/>
          <p:cNvSpPr txBox="1"/>
          <p:nvPr/>
        </p:nvSpPr>
        <p:spPr>
          <a:xfrm>
            <a:off x="2411760" y="1268760"/>
            <a:ext cx="3888432" cy="646331"/>
          </a:xfrm>
          <a:prstGeom prst="rect">
            <a:avLst/>
          </a:prstGeom>
          <a:solidFill>
            <a:schemeClr val="accent5"/>
          </a:solidFill>
        </p:spPr>
        <p:txBody>
          <a:bodyPr wrap="square" rtlCol="0">
            <a:spAutoFit/>
          </a:bodyPr>
          <a:lstStyle/>
          <a:p>
            <a:r>
              <a:rPr lang="es-ES" sz="3600" b="1" dirty="0">
                <a:solidFill>
                  <a:schemeClr val="bg1"/>
                </a:solidFill>
                <a:latin typeface="Century Gothic"/>
                <a:cs typeface="Century Gothic"/>
              </a:rPr>
              <a:t>1. Convocatoria</a:t>
            </a:r>
          </a:p>
        </p:txBody>
      </p:sp>
      <p:sp>
        <p:nvSpPr>
          <p:cNvPr id="10" name="CuadroTexto 9"/>
          <p:cNvSpPr txBox="1"/>
          <p:nvPr/>
        </p:nvSpPr>
        <p:spPr>
          <a:xfrm>
            <a:off x="3419872" y="6165304"/>
            <a:ext cx="5616624" cy="461665"/>
          </a:xfrm>
          <a:prstGeom prst="rect">
            <a:avLst/>
          </a:prstGeom>
          <a:noFill/>
        </p:spPr>
        <p:txBody>
          <a:bodyPr wrap="square" rtlCol="0">
            <a:spAutoFit/>
          </a:bodyPr>
          <a:lstStyle/>
          <a:p>
            <a:pPr algn="ctr"/>
            <a:r>
              <a:rPr lang="es-ES" sz="2400" b="1" i="1" dirty="0">
                <a:solidFill>
                  <a:schemeClr val="tx1">
                    <a:lumMod val="65000"/>
                    <a:lumOff val="35000"/>
                  </a:schemeClr>
                </a:solidFill>
                <a:latin typeface="Century Gothic"/>
                <a:cs typeface="Century Gothic"/>
              </a:rPr>
              <a:t>Resultados del envío del </a:t>
            </a:r>
            <a:r>
              <a:rPr lang="es-ES" sz="2400" b="1" i="1" dirty="0" err="1">
                <a:solidFill>
                  <a:schemeClr val="tx1">
                    <a:lumMod val="65000"/>
                    <a:lumOff val="35000"/>
                  </a:schemeClr>
                </a:solidFill>
                <a:latin typeface="Century Gothic"/>
                <a:cs typeface="Century Gothic"/>
              </a:rPr>
              <a:t>mailing</a:t>
            </a:r>
            <a:endParaRPr lang="es-ES" sz="2400" b="1" i="1" dirty="0">
              <a:solidFill>
                <a:schemeClr val="tx1">
                  <a:lumMod val="65000"/>
                  <a:lumOff val="35000"/>
                </a:schemeClr>
              </a:solidFill>
              <a:latin typeface="Century Gothic"/>
              <a:cs typeface="Century Gothic"/>
            </a:endParaRPr>
          </a:p>
        </p:txBody>
      </p:sp>
      <p:sp>
        <p:nvSpPr>
          <p:cNvPr id="12" name="AutoShape 6" descr="data:image/png;base64,iVBORw0KGgoAAAANSUhEUgAAAZAAAAHBCAIAAADID3rJAAAAAXNSR0IArs4c6QAAAARnQU1BAACxjwv8YQUAAAAJcEhZcwAADsMAAA7DAcdvqGQAAP+lSURBVHhe7L0HgCVXdSZc+aXOM9OTg3IOo0EBBcsmMwiEwMbYwoEFgWAxXoKNwbuwYBtbLAiDMcjS/vYaL2GxhRCIIQqQJYHSaBRRDhN7One/VLnq/75z671+r8NMjySgR7zT1fVu3br33HTud8+5dW+Vvm9sSmvQ6mW9matDHepQh5YGDY1PZy5NM7LfDnWoQx1a8tSmYXWoQx3q0FKmjknYoQ51aElTxyTsUIc6dFhSB7A61KEOHTbUAawOdahDhw11AKtDHerQYUMdwOpQhzp02FAHsDrUoQ4dNtQBrA51qEOHDT0H67D8evjQT59+8p7dQ08MTwxXvGqop0a+K9e/smfNMSuOOG3NCeduzBWdLPSvFcXBT28M/rWqv/Kk/GuPMzPPDnWoQ4dCz9k6rOGnxr9+5Y8/esk1/+8T37vjew/sfXK0VneNnJHaSc2t731q+Pbv3vf/rvjux157zdev/NH+p8azaIujkesuW7Fq7YrLrhtpvbxyu6Zt//SqtW/OvNvozitnwh8SCfPP3pldzaWRay9by9Sz47Jrh8SHmWm/m/kQqr5zXWXLl/w37k+/U03efXt9w79Vv/p4nN2doXuv+ou/fZs6PvX9ocxzeNun/vaqB7ML0NCNX/jIjcNw3P2lNv+MRr//kZm4i6X5WbUQEs0yluVteNuXGqk8+OXGrS/frXwWojl5m5Vus2gd+rWgZGrXYzvLSXaVUTT88EN769nFQeiZa1jfufqnN//7Dk2PEj2yHdu07EKxVOwumYauG3rg+57r+a4X+mEcpFqqI8r5v71569vPV9EPSgCRk7ZpF31Lu2jHNa9fTTDa+glN+/Nvjr53SxZicSR8tj54zSWDmcczJgDla7Rv730P0wdIbb78BGRmPR3a52bzH6q//Qfxd7ILbb2u7U619avsW1+Wz7xIQKufbnjfO7aukCv07S9ql7/vZasJDV+/XTv3o5eeJjfuvepTP9VOf93lL14pl4uioRu/vOPU3884Pwu6+0tf1i79/TPoRK7u3Xzpy1bP5PMgRDC6R1utHTUTmPi1ffUffPDyk9T1s6W7f/54X3eXpmvTlRoue7tLWqpNVapnnHi0CtChpUXJE//+qa/9oPvcj7/twuVKWYp2fuPzX/6Jcfa73/miIxdQn56thgXF6h/f+e83fe1e3dR1M+0f6Fq/adXyNf3dy0tOHgDmFbudWA/snL5qzYojj9i4fPmAZZuant78Hzs+987/dwiq1rc07dXbbrgNOtP2Wz7xgQ/9ufJtaFhD170ZjstmFLGmhkUHVZ7P3rn9sye9Y5v2rXedJP6ZmrZq7aehCUl0FffnMxoWmUsYqFGS2oFp6NYbvrX1qo/NQsP4wXtn0GqFpZ9s07F7f/Sd/eIlNHTjg0SrkUxbuWrkZR99xdj1mfZx1NnaT7eNivPBB7XTjxIXIYDqyYNf/siN3xfVTCk4QDRqMVBeyOpL9zLAD3Z+I1PTMiVOFBnobl++6kt0Z6xEm5MMfCFL7mB09/efOPsPD45WoNUvfsfV7zu3JeTwti+Onf3SvuxKEcuCjN17FbJNUg7mc5uoeAfTv3RN13M2Rkx1WPCgZ4eWJhlH/c67XnN+5acfuvqmMehZGVqd9pa3LIhWs+iQAevpB4auef839j42optJFAVHHXVkd3e3F3rdA4X1x6zq6s8NrOreeOya5Wt6B9cvA5xNV6byxfymIzdBmnRD2/v4yDXvvw5MMnYHoVMu2rr1hm23jmy/9eOvXr8h82ynrX8zuuNzF31r281NlkPXff4TW6/asXd0/7vP3PLuB7+wVXu1aEBD133gHRr9v/2Bj78qMwAv+sKO0WsuWS5u0J1XvubjUOL2793259su//AirMt9u2/QTtkwu/vG9zeGhFcW9Rfb6XcCdZXubtlpPqQt37xieNs9yz/6dx+8+g+2bADmDS5vlnHzy47adZ9AzHe1s07NPJs09IOxs/7ugx996fT1M/353ju0rVeDFfSyk37/oy/d+Nr3UZERWPwg/C/ef6Og207t9A9+tKmsPXjj7af/F8Z631G3f19BxkGpd9UzU9wevHHXK35/c3ZxUNp5u/a6q/9u6+ofqGzPT6ViPonjat1b3t8zONBbc/0wikuFVjW2Q0uMCif9YYZZX/9ihlZbTylkNw9KhwZY0K3+70e21csebLw49c4+96x9Q8PlSv3Y444t9NiP7bovKdXWnjiQ9rrOinQ6mdC6kpPOPH6yPL5r11MnnnRCQSSpXvG++JFvL1LP2nDOVoDRB6664qKt580LWKeyo4O27donv6DV51306m2XbxYNK/MSIriI/6uu0LT7d0lPb0RXNLLrIe2iI9bDtfGIrdq3du9U3geh+3fNhl/nkhMMZfTcFWsjrrigavVZbzwmczdo/y5tJeDu7nuewMXQfWNaMzsrTtuw/96h0Xt3nf5iscjaaPVL6bl6VasJf9rlpz84V1Ea2k9Vixrc/dP7eWvjWS3m2NB+7exTBbxWnHa2Nry4YUTxmYcOOC9271X3nHQoluDGi4mqqzYcEBx1XU81zfV9yzRNy/A8H6OC3lGwljhlmPXI3YeIVqBDA6z/+F83Aq0gEzBGTzv95Pvuv7der0+Xaw88/OCRJ25487vf+Pq3vPLcV5xx3iu2vPYPXvqHf/K6c1+55fH9j9XDWhiG9913/9FHHw3bMEkSt+Jf+8kfZUwPTII+MLsuOqfd6joQDb7+GqhX3/yQdsUtjUlw0pr1F2lK88JxzevnmREa3HCCdsNTu+Ha+dQ27dXrNyrvA9CW8z4EEPxKazKk3NHmVouOUT9tlnPrGqun5VHham1sx+hpZ2nbgCZ3aL2AlY/sP6ll1mnl5lVPXPXFsQ0KUBZDJ/3+1X/3Ou37sybg+6BqUYf6u8ZkWRtN3049Dhm993aBzoPSGaf3fuOLs5LI6IxLF5ycGrrxp3ffz5J+5AdTd//bfObnfoHL0UWCZkZ117Nta3l/L0bQJEnhyDlOrQ4R7dDSJmDWn33w7991aGgFOgTA+s7VP93zKAzPRLfi1WuXTewad2t+4rgrj1zxe++++OQXbrr/J//8jU+8fe+DP07Gdn77E5f/7IYvbDhSv/S/XrTxBWsj0zSC4mOPPLTxyNW6aaRJuu+Rke/+008z1geiwQu2wqbbesFiOpOibHLqNR9/9ecu3QIQOiWbw1p9yRVf0ETzanmc105nvvebH/rEaxBgK4zK2TNT89KW9wAZJUob22L+Ty4pPPAy+89kOcdrN9oPXFz8qxfIVFaDVp+6/PZPfVm7lGhy+aXAGrHmWmj1i89dvaoVwg5Maq7qn29fdRqqavUqTc1hnXHpubvULNV8TxJXv/h1Z9/zz3J37OL21Bck2JunP/ERmRc7+FPCBnE+i6AJM7bvjD+YC52nnbVqO3l+kZrmXFpId3Msa3yyPDI+uWdoDMfw+BQu42TWU6gOPX9osU8JYQx+5m1fg0M3kzCqn775lPvvfdzQk9KK3rd88NWpvfurV/3t/icfyDnpqpPPfvnLXvqVv/vrKT3tGVz9h+/4yOCqM/7lf23bfe+Yafrrjlw/Plavl8vAPS013n3N7648YkAl8WtJQJltWZ9fseWji3j09gslPtf7QSYPZzx3z/IOQEjx+lXveMYJ7d4/OjI+naZQ+dvoBSfPtr07dPhS61PCxQLW16/88V3feQiKd6rHq1Ytq9TKVT+yktqb/vSiwvratq/9YymKjjvuBfvrT/7nPT89YsVxx/SsG1y1+rFH7poohy+/9D0DA6f8/Qf/NZgKCl2lUm/f8N59ZmrqmvGCV550yft+K0ujQ79eNLztU//8De1ZwfRkuQrFyg/D7LpBHcB6PtEhA5ZfDz52yf+GHceZgjQ6ffPJDz/8UBikA0fq7/roH09OPZAE+4qFyC5t0PXuK/7XuzetO/p3Ln2znhquuzeJNbfeu3bjOV+/5j/v/e5Dhp7bePyR+3fv8qoeNCzd0P/HdW/7NV0H36EOdWgRdMiAdc+Nj37t736oaYmmp7qhHXvsUY8//rjl2xe8Zctvvn7L9P4dYxPfHa/FTz5lDmxcd+8D31rVt/LI48+ceGJ47TK9N1fvWXHuwKZzhx7zvvDefzWTwupj1lUnJsvj5ZQzaPob/uIlp7/4uCylw5M++PWHbn18gng+hwxdP+/ogb993QnZdYc61KFDpENeOPrkvfuALOJMTMtwPdfQzSCO1h+zXLOSfH8Y+I/eeuPtt98+sm9kd3+pRwtzj+307rl774++/7Px0fsKJTs2tGXr+p2cradaEPmabqQJkiZgPXnvIT0XWor0sycnUtjKjTpqfawOf9zNLjrUoQ49O1oUYA09PiZLGahBmKaJLhmniWsHubyN3gksKkSGu3N4oLueTJRPHFi5xo5d/7He7nB0ZCiK3FyumJim7mi2Y6VpDKMSfGheyrHv8cWtsH7uqH791ZPPKUhGMZWr41Z19RRsqFRHryj15C04cAv+uKuCdQh055WL20LQoQ7NR4sCrMnhSdqDDGzGEToicEePTcutBrpnaGagW7VQT48Y6Fu9crNdWbPzhw8N9p25oW91yUpSK4ltLZdqtpu6URwalq0B8mLNSHQYmHo6tb+cJTOXhraNXz9cv36bhBiefMdrh9fzGF/ks/T56T5fu7j/F/A07iUnrPiTFx3RlTPPP2bZe156JDBr3hWMjW1D8+/fPhiNXHtZs8Nnu4gW4nMgaBi67s2L2SW+yGCLp6Hrdl3InaG/ENr+2dlVcQD5uftq5R7+zH28effVI9cPQzbG11+9sDjOT4uAYLDNkh5+x7Zsl28zAzxmJXrfeDPYIRAKeKDMlz+zYMfBrSwnqjaWMC0KsNwqFxDDAZxKkiRfyJmG1hWau38+rTl1wykahYGB49d6o0+aXRX3hKN7X/TKXBKODtePXKH19yaaZempvfuR/WEQA/Fyjp1SJcl6s1sD8wVoaI+2fiX0MVmDqWnHv6179zdW7v6Yds0zaM4GDa3MXbzopZhC5c8sSohty3jxCcvf8ZubuvPWhccuv/w3Nw7M/zDhA9u4cnXvv8xZ5nXnlQd4Y4TAx6q/vCG70Eauu0r7NvjsuGjbVw8Ua15afcm/LGY3+CKDHQKdd8G8W9eHrvv0fMA4ct1nn5U6Nr/8fGOZbB2wrqe7oH2pRd0+ddnut/Vk7ueKgFZfMu5gWjw+rFUVGJ3xNlx2f26rw1uLSnSRcrgQ9fxpVvBZVL/+A96mf8qy96dzdoEtMVoUYAmpkGkYetCRdD02tPjuG7fXI9NMVvQWTj3juNo9Q4/fdcvX/uk7P7t+d9e27Y/cve+u4ob88uWn2daAHpp33HR/EkGrCoLQjSLNMDIpWoiI+hdviy5+rfuuqyttA86p9vF7Io5CV4+/Y77RsjGWjnzm6hH6cOQZ/8xrOYQi5Flvr+AWh9PMHyHH71ZRPqBktzHg8BLN6X5ym6tuZQllwWYRANgyjK2nrHzpiSts03jZiYMAL9ucT8uaoezVNFANRq67bOsnrtgqm64bm7Tb8Qvwsf+adzam77kgdl7a/lkV95bsuvH2m7a1sts/TdVp5NorFU5kDqT76etk2W2mWKlgTZ5zFtw2NpBzM/nMvvHGNvLLrrtW1Em5K0w2bz6puas844nL7Z/e/K6Pv2MzmTcSoq7EjetXXL65jXm7DtV8sc88QL+w/Myio8wZjU8pKU0FR10q2ZijfSyqniE/txl3XNE/lIno+NDWwcv2uHM0HYiZBGiHpBZ5a5HDTG4zeRa2Is+kWPFR+R/aNiJ3Vc7BQTSsRnEyMb7P/e6FXe1DeCMzM2yFZho0K2NrY7H4n/30lVnDtfg/x7QowCp0FRoTypx0H9o31MXXyFgTk5UdP3lCiwrO4Lk9pbWnnnLC5hWl3z7dO//YygXr7zvueKe0YnVu+cstfeWeR8Yeume3ZVjdvcUoiupVlyamUKErl7naCQNC4f1bC7s/5nzun1Z+YWsx8wbdFz68jmh3wxPGhzFoDE9eoxVkfMhGy7uvD1/BEaNr0xON2aNt2gXfGESryLAGHc387naRSPqvvONt8cVXah/+xsrrjwrvYAshaQaTy+LFV0g2ruhfPTx58zoZoi9NvrYozTkVtXQOAZXYnPLGiFt3bd2htK3BS67Z9udQvmAxbf/SU5dz/9CO9bccoMm3vPv8m8Bn867L331m5gUaufYqTTS487RPiMf2r+66nArdg0fcuhht5ePbtCv27912wru+NNPvmjz3btOuamEycu2Hd79T/N+zpanx7R39tvZ5le1vvWvXhSjF5+67Ctcj1960/kEGvnwXdzJt//RV6hLl3fKeHZ/70Bd28MVBW95NDvu/eeq2W0e4cf0DV+1QzG/dIHuq3vlUqzqp9mDtffAL97ftwRKaR34evhpjVXO8AZahT7raOXO0G4yIN/kIM7Q9ecXFPXdfn1xGeejedFvLQLXYeo60dbmm5Fz/NgPguHrdnF53n/v0pRS5O9aFMxjRJm8tcohbC8pzqL2XWX3FTcTE1VsHefefnIdvm8HBRu9YeceFoRLj49e1dC4QIUzS/Sf7u9e3Aahq0KYYtDYWb1+hXSh2w2z/55IWBVj9K9GmACxd140kSaenp9esWadBd4hyP/nyT/Y+OawVjz3qjPdtfclvn/EbL18d3uft+MH5R73ydb/16nPOem93/wunRsJvffXG2pRnaGl/X3/kSzfmrlVS/8pu5Wgnmv0ypHw4eNfbs8EtE7gvGR8W+bvowhwbbzg5PpO5nguOSjAW7dbsszhiFM+6sKHebLWVMpyNOR/mtD9J/FevMxWr1eu0pyku2Qhz8TYVqEHDySdVBj4cPbxn7oiN8kRJ8u37h3/w89EgTr7/85GrfrIznGfGPTMJ+V6t1Zdcqv3lbAVhaNd9aq8P9A7Z2Dgv3Xnl2ltEes6/qXUOZfeuE84T/NpyvryNZ2TX/R9/FfER2srM/vCF6UOX0wbk3u8ZavLUzrzwlBYmM/6gnU+dcr4y97acd6rKtmyN0lZvEDNj965PvOskIvVrPv7QrpGhXdrW8+YxNpvbqrLrjHY+RVULpdj6ibat5mpCkG8Qmk3zyU9mEqo+n5mEKy+4rV2PIEGQMFbV79hjnLWyvvsJBW2Vd22DdDXokOp5ONEICuWbb8IF2GqSgRka2hN/8sMUubOujkQChQ4gbwvKc150peJ69T4iNXf29qA5j4DUG71DW73F1oTtLOawo1+xRSBsZe4VWtxS21mDUjxEu5/dWB/IBGCBRnxOaFGAtfpo9f4VPU0NXbOjSN+9d3/fEQOWkdSm0u99+ScjD0w6+lFrT3nVshPeqBVeUs6d2XPUyzae+sbSwKnju7yv/5/v7H50GHbksmU9SahPjqN+YjlIq4+ed7PcqcvU2Hj922jkK9O6XeBm6JPZAFK++QmOYNoTSlFC1bejxfDkx/bkyeFjBzJHh7ZV1XB3fWunFboomwRp1/gyCqPkxodGr/rJ02U3vOnRsS/8ZOdEPXutzAEIihVG6VtmmVryihseC76tcGTXQ1s3rKFr4xFaWw/5xK0Cf3zzhKIPKcVHQeQseki9kWJ3M/D8lPHU7rzpfpVoRg1/ocZW8+233idvvJhNr/6cqFR7R2Ve7L55ht+myvbND2U+TWrZtd5s/e2f/fwR1E/5BqHZNJ/8LJ7OuNh++nr3aShHvMqgrTH5ldHi6tnS9vhDp9oa8SjUjgrOem3l6XPmeebz/o+pJNqyekB5m0+en1D4Ur6ZCF7+jJo7+yfnIno2qNk7toeEUaiTV1fbITvO9LVh/7tai70MDUtJy8jN2+5fuLEO0IjPAS0KsI48DULKvq9rOjeWplZ5qppPUme9M9jfO9C37NYf/fy7X7nz6UdHg2r+1DP/6JLfe0uptH7/0+EPv3H/D669aWXXurUr1vd0FXu6S2MjU1qa02kQZoAlzOcjmTHFgNBWZfPQqcuu11yOJK/1Nr0XolC8+FITgyp8rnmifQIJI8YTErI5Is1HGHkeluGuoWFZmxALdsSpyy7bIyPeLNs+ox8+NPoPP3qq6se3PD7x6R88WfEiLnaYhzKTkBMBjbFIu5AyvvGI+zmHpV1yxRFXMUBz9mceGnz9x7beIErHSU9d3tJDtlz6BTCBfzY9P3jJ32y4SpKbZ6Jn8IKtKvBV9x1oZeuW93xbU3n+/BF/0/KMb8Yf+Tzzvd/URMVYcdX6K+aZqd/ynst3i4YlUxurL7li6za5FPVw9QaNc1i7G/nJBufBDdysLswv36V2rbc+tYQqh1jza1gHlx+lNw1fs27WDI7QytymJ+JNVDSKF7/XuEZCtk0wLbaei2etC8+6WpNJhmV/KhbcXPRcvbVr05ckidYHebPlrSGH6i5oHnkOP8bwrvYxYCv0RODjLA0LxbG/K73jrD15yUnPn8L0Ex8cUEWRmVfcJOm+Pbms/WnAq+//PAu4+YatEIOm8MzSpBbyf27o0LbmELJIcKSmFS/bNJjX7dQK9XwuCLzufmdgYMVkeTRJu/JGbJpOPm8nkTu2v+zV0ryZ379nn1uNjNSBMcm+LFtz/vv1b/kFbc2BZVfV3ktT/xdMv/nJW+OG6cc60rm+TBHqyzT1n7z/vOx6iRCA8isb/uUQXzbdoWdKMM0amAKlaX516RdO5c98IH7DHOvkEGj7py/bdelz/NR4UXTIK90BKFteroZgQpU49Dg2R3eOTU5U+rtWDj2514wNzTW98uSGwf6BnFNy7N5CySvXHn/4KccoRX68e9dQrRLpqQXDUk9MnZuf9S2vOOG5R6vGo5PKnMcfvyB64ZED6k1yqmpaFSv44252sTSIjyA3b7vo9zpo9Usj2Kdi2S1o3P2iSWb0tEufBVotFTqk18t8NbsQ0lMDcJdqsZMzN2xa2zPQ9fgTj2u6qRlhrRr09efDMFm3boNb90b3TVam6lpi6Dg0HFRBFPa963//mr9epkMd6tBB6Jm8Xgb0natvvfnf78kugFeJAA+UJSuNk8Aw076Bvp6+gWIpl6axH3jlqXq1EtZrkYG7UEDkBVhAK4lOJeT83zn9lW9fYrZShzrUoSVGh2wSKnrl285be0z2RC/V0q6BvNWl6bmoa1nBLOil/lKQ+Lv3jOy4+/Gdu/dNTdecgtm/olTq1QwnzpfM9RtXFbrtVA95aNHaY5d30KpDHerQIdEhABbot//sxcUe9UmS5KQzj37hy0/Tu8KXvPbcDcevOe60o08954QXvWaz3eO9eOtZVjF90dZzl6/Nn/bCTaVl1m+94oJlq/pXrl2uGfxGQKk3//o/e4nw6VCHOtShxdKhAdbKI5a96aNbgVmpnhrF+OiTN5581vGF3oJVNLQcfLRcl37kceutvL177+jOnSO79kzUvMQpFks9XXfes+OJJ3clqV7oKr7po68Gq4zpkiZuOJizGuBAxN0tC65FeI7pzisPsO7huaTnLqFDrc8Dh9/+6fk25Rw+dMjS1aFDAyzQppNXX/bJ1647ZtCxrJt+eOtxxxw9vGdEpt85PXXnbfedfe7Zum4bMlula4mOO4lWKDqOY+RzzpqjV731U6/fePICa686NC8tsDf4zPfOtxb0uaPm3uNfXEIH2e99ENrynv2t25Kee3q2u6879FzTIQMWCMrRu/7xjYMbl488NfnDr9/8+H27/Mlw5Omx8d3l2lj4vWt/vH/XqBnp+58ajurJxJ7psJ7cccvd55939svfdN67P/+7qxb7WBDjj6zE4yrwhjvbOsuh6VrZIdzYYDlr5y2XQc+Eb3VzOclnP31Zq8qQMW/s4VR8Zva77FJbkRvbgN985WffLKnMv0VZUbYidNY20ZmQM4pY9lKU1s29s0rXsje4nW3G5GBpgbKssuAq51k/bDgapVYcFLXsPW7kti0YPdt2Ss/HBNRW+W0EDo393izyQltnZ9V/y13GkmLOaX1FCzVW5i88FcMsz40iNMRm7u7ruRWbVUJWwCaH1oTgbvefRe1FVvuNZldjh4SeCWApOuOVJ7z1Y2845pSj9j4yOvTIxNBjY4/dtcsbC6f3Vnfc9IDp2Tsf2uOOBiNPTlTHvL4N3S/4nRPPff3iPiQlNHLdX6rdpNyesv2rN8gm4dEdW2/IPgJ4xQ3a33CD5Tu4G3bOztvWvbWztt1q2rfu3/CxFpWhZQfywgntfXDrNrUf+IaH1l/Bgf2AW5T5ZgWkuOOqh7iB486b1EbZGXVg8Jyt991Edrj1zksG52zubS1dy97gdrYZHSwt1MaXtm1lDXxs/X3fyrzaaN6Nuy17jzOaE6xtp/T8u3/nVH4Ltez3xtVCW2fb63++jbXz7Ltu0EKNJf7M+Uk3nTdTn7Nav2339YJJqEpoCMzs/diNDBxon3Z7obbfosnGrM6y3vnomQMWaHDTwCXvffGH/uOtl7z3pZtfdNKqjSvzhYKRmqEbd/d0rd40+IKXnfy697z0I9de/pp3/daKDYe23mpmMy0kcpeWfUh19XkXabtEXj6Afq5p6ze8mhezd9627a1t33YLj1lfOWzZgbxwQjOvc7lIcT7IFmU1IG++XADizPeed0uLykACf3YSSCf30M7Z3NtWuhZqY9ugg6XVrA1+lVZ5tdEiN0jPDda6U3oBJnMqf0FaaOtse/3PvkuaZ991gxZqLOWPnH+Im6IGN5zAap+v9TM6QBKqEhp7vGfvx84yMMe/jdoKteU9F946r0LaIdCzAixFuaJz2kuOveR9L/qv//i7f3ntZX/9gz/5q++/64P/8dbL//ENr33vi0578XHPdC1763eb77/hNpGfoVtv0Nq+Lt+g2Ttv2/bWtm+7nUstO5DnJpS9HuDOm67gTystvEX5ziuvEo1px1UZQGx5z/69V2hfbZHCwddfrt1y5a1qF+H8m3vn0By2pEWk1ayN3bsypLtfYcrOp+6XywNukG6hAweb/+7BKr+d5m6dba3/hTbWHmzfNejg+8lBBxCzBZO4TyHb9lsJNwvtxz7QPu05haLC9TfaV9oVuQ4JPQeA9Quimc20V24fvORvLtrGba4rNu9+53wCN3vnbdve2vZtt3OpMb4BO+ZN6IYPM+5W7Ztt/RBJLLxF+cwLTxGNKdN6stF12/o2zW4LX6Wkxu35N/c2KdsbvH0WW0UHT2v1Je+E7cOsXnWfgBoNUqmuzz9EtWWhjbvNvcfZ5YH2US909yCVn+33bsHxuVtnW+p//o21B9t3fZDGatLc1m/Zfb1wEtugnq9d8SptG6IstB/7QPu0ZxUq05dvOCJTzTrUSoew0r1DS43uvPKyXb93II1sDo1ce9lXN1zTOr11WNOvbDtuk0auu+xLG645sFraoWdJz3Cle4eWEnEc3qpdfiho9fwiPll7jabmjzr0a0MdDatDHerQkqaOhtWhDnXosKQOYHWoQx06bKgDWB3q0PObmvsBng+0tAGr7cu96hMgzZdeq8vWV1zPEL9Jd6BP0R2Imh9lU8es17fL3Wf4PcuDxj1YtlnkhT7e+wyp+ek6HDPf3Zv/y8PI3sFSl2/eHbjms28sL5oa21ZwNFYkbP9l7Xnml/hmrcVY+DvPi8AFlGXeZSuHSCPXXTb/Ap0mDbV8sps7EA78XFgtpGip5O2fbVR1c0fRAkuCfum0xAGr/cu9mqZfdFx0s/SroT3ZRyzmI35Y8Jm+i7Z48RUrd3+j8P7sQyaLfCU8weiZQmSTnk22nwkBrc5Sn12R44LbWjBrHkL25v108AzxQ36zPiL5HFBjPeqODVcpzDqkPc/bP/1MN+Vxv9THZj+F5Iq5OXuMFkl33nT/Rdq2m+fHu0OgwUuumfvZ8DZq/WT3lncfbNUFVxqPqu1f7Yt+77xyc7Y9br4Plf9KaOkC1oJf7pWPetXvuEl7/1b19tImWDQdTVVFlBqqD6IaZDqaqDnN79+KytNQNOYb/BuxZuFR60d377668q5HtBskn02dBe5GmBbF6gmv5TPCzey1Z7uZz0yjoT/DfKmJ0TMRhU8WgOGb5crK0rg1j2ZX/hrQ6m1WxuoDk6vf1v6t0OHJz6giZw4kyvxkBRTdtllYZuO+8bOujt719uG/+NusGnGX/o0staNhowjMWDP/B0TMwdd/7HOyATPTZbjx+EqlszQUgVl7mK/84bWXvebjn3iN0msa+58zZWEmerZyeNZ+45Gbn1KLb2cx33K+1rKRs8n2sq/uyjwyhWWOSrL9loe2XnH5KdlielHfWj+kPE9xZjZUZ5vhMwUt2zDfDJZpdmrNsIRp6IZN/VRlnhGvk+wtQkUduu7zsxZLLwFauoA1z5d7Qa+40NK2hXcP+999xNy0TvktSEPbqu/S+Fm667dGFzd6LPUm9NIrA40ffSu8f5v7mfvKX7s6XUCfKn/mwxFv/ZOjtX6+7b7xi7fxc3V3vE1715Xs6p87rvWDKLrKc+PDvJJnuaFpNj8xvVX7JD9SrbQ5MNFvkE8NZ5R9swBaHtXJoW3eJ49jKT58YXa/WS5E/OSHG2Ya6goa0Mr+LzAu8pN+dzvQM4u7u/17TaTheNM5PY1vDnd/7kJztVZcf7AqBdDcsccmQ/n+Stu3hU9ddsfbLBT8716lPkTMkG84VZv/y8lt3zqmask8vK1w4A8INvbrNenj2nnc8dO+77pl2/xLXn/NNz/059+UXUGNHeD7d1y0Lft8dBZ93i3l2u5danfOnE3d/BDkTEFmbyxf4CPVCHjrfVvPG9xy3sy27VkfUm4pzkF34Au1b6hu7P5p2QI1zye7b3jH7vMlyqwt3PPSqQvtc/rV0ZIFLGoZs7/cS9pioxtfc2V4w1b7rMxrQeKHVB/hp9n4hcHsG5P6JkJS9LQoREyCX761LgCC8FuEczSs4fhh6HS4xY+7pc2v8opByg/bnXU1kmj5IHBG5noBvkzD4iee4t0q7lH8TN7qdTO6IQLMZpJpWCpvdZYii2Wq++0+GeeL5PP9DXVGNL490eot9kVSA/NpWCQY3awQDAB7cFW+ec9CX/FrUvHii7WPNVUhldW2L99BzuVT78O+fIh0/i8nz/3W8d1XV7Utc1C1nYZ2ae1dSLYuz9533bptfoZm9sMPorUV4qjo6OtqN0z7lvKMDrIzfM7G8gU/Un3TFTdwd85rPv6thlU460PKM8U5+A58Ra0bqmdizdA8n+y+6AtvhM8sPgvRffPs6v8V05IFrAW/3NsDcbvhkfT92efpM0LnVDDUSsQFpV80NIIGWZtEIRJFpqkKZVpJFkTRSvP4+b7KK0gx/weBW4gf4GXcOR+azhCHeiJ1MShK2Q2hu2+LRF3iPFpGgrbNaTuWa8YnA0dFQ9vDG1hkanwkpXC1qXgNWmk+fVt59RaDH9G8Mjmen+T0Nl3cVqsPs1YBZwlQe4aE5wW3QbNb4NvCWs8bLky+dn0iHyIFzV9RbbV63/jN5xxsunD7pzdv2zC7T2bUvu+6ddv8DDV2gI+gWTa0CMO8W8r5qozGCxtmbere+VRb9Dkby+fdxw57sLEJ/NsNq7DtQ8qttLgd+LM3VDditdJCn+xeDPGFIq9pzL4vFVrCk+4Lfbn3jHPQ/60LZiCseNaFugZd7LXew6qXNmj11q7PaaJfzJ4cKV78Xph46rO60vGUCvCIddnsCeOeP/2YpXSBtieSpy6jmSmcZfqpuP6obA4rC0AiLDJu64emmU9ofPrnAA1EwxT6IzWsFiIeMRg1LNAZbyu8X7Skj90k1y3lQsT38xu/M0QkZWBqWKBsjunD0UVvK5zBAblV/nou0Nx3bM8R0a5Y9qc0Ttsho/lh4S/FQO0GZVrhxZq9wLeFScDBh58wziK3+b+c3PatY2iFH45UJbMCZ0+TKwVnxSrAyvwbJ2ftu27dNk/ceUjmsGb2w2+e9dRs3i3l1EJkgnzOpu7sjUAZzdlYPv8+dmUPKnfTKmz7kLK6R5q7Bxs0zw789g3VM7Fm0l3ok92LJJicjZpcMk8Jn59bcwBArvaxeb4JvrTpV5BtIFoTLqHyLIUa237dtWsuWRp7JOfZXH3oG84XosXv3B55fm1ZP2R6ht8lPEwIwzUGfJhFz+ar3L98Okyz3aFnTB3AWiw9vwGrQx3q0POKOpufO9ShDh2W1AGsDnWoQ4cN/XoBVuczcw0aufbKpfHUp0MdOhT6tQKs7Tdrb/yVPH6atZ5gEfQs9vcOXffm9mUB89D2W7Xfm/Xw61BzePjRyEH3DHdoydPzZdJ96LpP33beew78yGVoZGT14CIeyhzmBMD6yoZ/me9THU0aGRoZXL2omoBOevM57/5FoPwvjnOHnmd0uEy6N/Z2Ul9o7vOcvR1UxsyWbyO3fUSXwWa+J7x580mz179lbFWATMWYebeGolnZkAwoLWZmK2lDPclSn8mkSp37WhmglRUH/PYvJ1PN4V1eMi41rLbiKGrckjVBLRZuxvzNX8m2U2Tcssxsb37vGv4nbd7c8M8oy+GszbGtnz5eoGjk3JLDLFEp4JwMZHt9FbcZzgtzaFLmqSqqUScLVGOjHniVuTNu2Z5hRlEc1GWD4TNVaTv0yyRoWM0jXUo0/PW3XnlX5k7v+swff32Yjn1f/+NPwXf4P966RnzuunLlZ+4Q/ytVgIzuuvKtuGawGSYk5d+g1lh3fSYL2XQoalwOf/0z/7Evy8Adn5JE7/rMcpV6M7lPKXZ3XdnIZCOulKWdFTyXS2bu+JQEa5aRhLiKs6L2bGd8Znuq6GTL1BuU+aOi3sr8N6ktuZkcqhLhssFNSn2goqkAKAUiqrvtNJMBiYIKlGw3Iy6ag6KZmrnjUyzR7Gqcr02zJJo5yeotY5W1ZoeWKrVi1NLVsA7py88zlL0qpPnduoW+JyzU8s3nhWj23lf5wt0tF2ar+NRWUmbjBJznfuW4kbrQwb6cPHfz6gLZ3nKedtN2bWjXhpZvxjSjD56zVW3sy/SIVzV2nzW+dz3bv50W2By7YNHa9/q2fbV4TgZkr++cNy4cgIOi9pqZZ0NvazW2tun8+5bn7IKe51vZHVqqtJRNwkP68rOihb4MvJA/34XW+OZz9glfSLncmaG2va9D133gqa0brsow7ga1nR25ekiuD/aV4/m/jZzR3M2rC2Wbr2S69jZtQxuTRvR9u7mxj/m8nGl9+wP0bNJC/gelBYvWvte3+dXiQ0hoAQ7ZXVB7zRxsQ29rm85b4XN2Qc/zrewOLU1auoB1SF9+bnwbefe8XwaWsXQ+/4b+ol04883eD7R/mrd976sgyHsvef3l2lbpDxc9JN8T3rztIr6a8iBfOZ6zjbaN5tu8ukC2qVxolz+1oXWvxuAll6v8r7jqfmpYstWel7M0qYX8F6DGp48XLFr7Xt/sPS38avHBEmr5qPICHLKAs2rmYBt6W9p0/gqfswtaTZCpb2XDLdNqHVqi1Nma8yxo+2ffvOuNv5JXx8La+lLng8OHSJ1KO0ypszXnsCY++Tpp21b17rcOLY46lfY8oY6G1aEOdWhJU0fD6lCHOnRYUgewOtShDh021AGsDnWoQ4cNdQCrQx3q0GFDHcDqUIc6dNhQB7A61KEOHTa0pJc1VKvVWq0Wx80vtHeoQx16HpJpmqVSqaurK7tup8PjIxRAq6eGvR/eXxuaDFJNU5+i0nV+cjRN5crIPj+q48rQkywMPVUwUKpztzcu+dNQJ+UuWcKRgBl9eGsmlvoRijO/mbugLANg23DiB6zoEsKlCk8HMphd4VJLQLhCgvDSZ/KEU8KQjaBMkDdRBDjAngdSRCTcV0nJZUYSzTAM/hqsEuUjxMrhjaYH02ohqQfcbUmdpBJBNcPB6p2506AkTtMojXGEQVD33WoceEmcSF2AWVYhqRRS0tfJTS6zHOr8mnWaSAOlepQmYQIGPCdsm4wDKJHUESH7EVczR8gehjWEMVQueU9HbaBGLNNEqSzDcvIFdIlcvmDYjmFamg5/toBqYsU5OzfK3kxe+YOUj7pCcjP5I7FgKmQKHtIIEkrF1ePMgbtZPCk1mxZlx3+YsuxJO1MVmvXZ4CNneqLUjMskG54MZSgOdAvhJ2Q0EVcVEcFReGkkFUZRDBlI9AgnuWzmhLGkYhlXebHCs9sV8W8S5Bvn5l0SnVkOG4S0Z3xOLel/t967oE+bF7MOj3VY0K1+cH8daJVdL0GCCJDEKd1DLulQbuVPeYNMJnEUoVd7QRSEgef7fhSGiSiPCKoORMABGYLQQq8UiiC/uKK8kAR3VLKzSNJiVn7phAyT6Mh8lhpJjeE/q73Mt0NLhu6ran+xu4Aun10vTEsXsNBZhyb87EJo3g45ywthmsFk/PiF9KHWVOBQSNX0hwsohY5h4DdO4jAOw9D1/Eq1Xq27vhf4IZArCASwkEMqEzLMAtfiOIyiwHXdWr2GA6E8DxGCOOKIBYZkrhJmcnS3+igCJ8mFBJDbyKC6tRA1ws8T7CBV2HKX0NxCc7kxLwfLyWIoy626kCzMJIx7vNuWirQPhoRM2qVWhMOiM0NJ+gXIUjMD+G1qLnNpbi4p2+213czhLAUNV8p/duvMx3YhUtW1EJmHwKmF2iPdV03R5bOLhWnpAtZhRg3sAKbwCkZWHLueN12tjU1NjU1MTJcrnucG0KxCH3BFdTyJqEEBiRCYtgBxjejkBUAoz2MwwBvBy6tXajUcYRBCHgUNNbNpEc9H6tZzRe1dYH5S/eUX0KmfGyJIqZpB3TzH1fOrocVX9RJok3lr/Jk0w68NYM3uw02xFSEWki53CD2Ok0ucCMhYKS7QlKBSAWag306Xy7VaFbgTxRHgp+Z5OOpQsnwAV8BZI4aPYSkSqwhSGcF4hLcXeHzo4NbHJ6cnpqbHJiaBfdOVCuLHnOpAish7Q2sAM0CYlGVWWectUjMIbvL+AYuNwDiM1jCcoGkerDpOfvCsbtNfKlOumYOZAznGQZ5ys5VUQjiEpIKaEQHT6mDElvkPIVySrdxlsgzEIMqQhovTPWwrqaL2dBmundR9lfBzR8Ivq7eMmNXMwZNyL56a0RXhYi4LqQmcZt+ZE5gB5ZcNZLYcoFnaWTvptqY5aTMkKhnZmhV+vugHYLkwZeJ++NLsimlvwibNFUrVQtKW7TcX4NAkidJCciVymEJnCj2/Xq1VK5VqlVClJ+jGUNJT3ImgTVGjCqFPIRGZnKItCLCKYB8GQR1gBs1KCJgFjMMlp7780IWu5QdT5crY1DTwqwzb0vPjKNFi5pb/Upp5yzkvNQMqvJ0rkTPXqoAtUaS0jTOJDhREwKARmr4qAMvKG/Skj2JFjyYDaTf5V1ElEgPPHBnG4cCVOJoEN9Eq6128rUKqJOVSjSzM3WyoAzWCtZIkkp0VzW73Z0AiJZl7Nh3g1oLUGkHFVz6zekEj322eCxECIXxWn4AhidTOr5XI29I0YBbCK2JLtjTt/JTdP+QqbabSoUOmRD3dkgYC9kS+X6tUp8rT5VoVQBMEASewBKKiIDISzTZ02zAt04xi4hQopFEI7SqqQ/lyvbpHVPIAXgCpKMYvmhUOpIXOQp0qTXFLaWgkmI8wIMMIzY6+2KYB/VJIEsRJDqmGA2ShcXOeIKoSxUFC7TQDwcHKUjcyv0Ohlh5BvCLq8O95QAfAz+cAW5cqLWnAmlXtTYml2M3XJE2hV5eK1OVipF2xBWXXC1ALK+pIUKAiKEeAqsmpWrUKGIGNl8QJ8IzPqCN5OhjCvgsAY8AY4Av0Kp7BKE0BZ4ah1zy/XKt7UKPkKWKIE0IAzqiCsbvCYVlW3Q/KdXeiUt0/Pjk2OT1dqfpBmEQRzzJ/P+/A9pxI7/z1xxLwFm6q+61JqZl+VaUMJ2EkPKpNYioG4pC7mRvRxDsjdZdcxF9dguCiodc41A3cl4BMGok05RuZUZPuM7XRyF7zvASoWVj1m9FMmRtE7MUQNSfbqgu0EmuppdKeAc1eZtFClEyRz+z6UOnQI3Y0rGdOEBZoR+Wp8uQo8GMCelXIx3mEGag90IPqcsCD+lcYoXmV6oRehx6iVCc0NhyQPOhWgC2AlQtQg/UIoKMKxvCORcW8UquLFUndDN5Vz50sl4FaQK5qtUbMEhhQeftl0C8xqQMTUa1RcIV66hINhHoWvUocQksn24c1caFN5vyl0uEEWJQ2ISWR0CbU0aRZuj7lVZYCcIyYr3pn+Sm2oOy6ncRfHUQZmHW1amV6CnBFxQrI4idJNQjrfliuupWaW6l7OMo1d7rqun6o66ahmzb+TNsyLd20Ul0DtlmmAc4omm1Z+ZwDTSDS0loUelGsRtEw5pw8BtOcYyN1E4VKEtibsEBDnw8RoaSFQVit1us1qHERuAluganK+DOkmdgyaoNbcw2tInizQVLD5LpWUJxqHG55Q+pQDbw8J8h2o/FIAhyKoAOliM4EmGmDuhiIxcxCZAQuYKYOxb9JZCcM4S+xkDEGAzOLcsJlkLiveDIEH5YAudqYtBKDyDG3eyBeM++LJCQT64nUHhIFy3njq9Qk0PxZU7HUeZ5uqyqhuXSjSeTLHKuDNFcvm0UYSEM5Ap1H43F0G6kGFb31INwWJMTDgfY4FEmdp+QdWogAj1yMniRaFHiV8vTEdHm6wgd/YVgLw0odIOVy+krmntB55FleCkUJWpan1omK+oy7QC+0EvSpiekKwA6BYRhCmQKeUexkZRdC+mHkWMAp3TTpVQBomWZ3sZDnL9sOXMAfImUB6QS5AFpQzNCpf2lTWsg8yqSeJPCS5VuKpKBGRrVD6CEdWlJ02AAWOnDmOnSScWDeQYlDmepmiyIM11EcuO7E2MTw/v3Vcg1KDUCq7PluRJAyTTMII64RrXmw7NCDkW2ciVmcxgrrtPa4ONSn8RdCNwnDaGq6mkCfSlOgECAuB12LeKZ3FYrFXC4IqGohlmPbtAfTtOr6tmUD/MIorbtBpV6brFQmyxUwDMMAapsYjbHGqf2sgApLiCyLLu1iws1l1vRQKc4iQkV7O0oTzISE+6ANLWEy9yxScdVd5QbvmcByc148PYRqOSSBmY9aMzC3sPARYrYby1QWSyhFs6GVDwiuWaWbt2kOTAfIxsEz+Czrq50OD8A6lFb7RRFaHTBTnpzYPzwyOj5ZcX0XmBMnpm7moQTFXKcLtIK9V8jlco4F8EIUABDA0rIsx7Hhm3dy0KBgTgZ+CE1sqsxZcxxAN9MwC06up1QAYIEDjjCCKWPAgR4KIZuoVMGNSluSMF3DKte96bo/Va6PTE4PT0zuHRkdGZ8YHp+cgtZGPAwjQBql9bmUmLnEBCSZedupxe+X0YwLpdGAAflbSpRlTHKu3HDIEDtD4iZqyBXH3uxaRVF8Gu7MIYHlzi+4+X+5dHgA1qwal/bIGmMuLXQra0u4wK7BEZcLVQEs62xbLJxx7NdrY6Oj42MTlUqt5vrQY2JYiECfVIPqBG0GShzsNqUeyZmXIC5lwGiJHk2ogd0Wh1znEOEMGMo5TqGQN0wTehEOSqMOpNOAcbbNWa2urqKYgLZtWmWXk1Rhqo+Uq2PVOjARAeJEA7ThAE/Yg+VKFcfY+GS5XHGhgPnUuQB4apxtrUkpnEwCHlCvYRToKaio1shC4sH4Mv8kzyjRTyRwC6Ei6SH/MkWVRcQNxpuVNG8vTGx4xFK5zvwyanJpcmBe0HjKjVTkX/wlfgvxzrMmpAXWzFg7M1wZqSw6kUSZD8lGk9QFCyanJlGiRKiUiWBwGjQDLzZYO6kyNJxZNljDDV9Qdhse0kYqXUVqdnAusWGzM09SgtmEbhKAF8uYpTdbBOalRoUcEi1pwGqtHpHzZ0JS4W31xxrNnG3uJrUFRsJRVKtUxoZHqtPlaS7Y5H5sKDhomiCOIVC245gyKQX1CgIB8AojWIF8KQPyLYuxqBtxJRWAL444pUXtJwYkqa3SiA7oAczVfb/iejUvmK55UKAqnjcOxQpYoOk4w8iEwpbP5XqKJeCZYSEPRk+p5JgOggA3kTekWanVpyvV8YmpMgn4Wg+DAEkzSy01qcrOYxFVq0K2E0tH+QQRrTKZVx7IsPyCNaRYnI1biCIJysz3HGr2igNkikwz54GI1U90Yz9t9FX8G5LwPEk/S8pyNR9jJs8bM/dmZWAmc7JYIQMmidW4VLAlAdUN/rIDt/g0YzUzI2VFZDEwFalYEpFRlCcbRZy0QyUMKLsn1PScS5Gmy9sgcJDlAcM+W1rSgPUrJfZAIwX2hLXpyujwqFuuu3UP0APJAbYAOtA6fK6HbgrdSNOg4FRdb7paj+IYoyLnrYIQAgEC1nhBVPcDHISVIPJDzmfBDQlTmlGl7k7V6pxL1w1gWc3zp+v1/ZPTQxNTu4bHxspVxA0F+UqF/LqVy45aM7hmWf/yvh7oaX093chVHUkE0Xil5obRZK0+PFXeNTI+Mj6lVmzV6x7sxFgWVZBUKZ8ZqcjgIWKp+gZZ0n+xjA8QbhEZXPhu1mmyDsMrkrqgg85fVG96piRZBBGSCC7Zwdxmx4xbJrbaaFZ4OmaCCAI2DhVA3VA0i1s7H97CWUEbHfDJcvwro8MJsJpCfGCBPsCtucRe1nIoH85KggtwKPDLE5MjI4SLKqwxtLo8roO64nCRgRbBwEsSQAnABDCExs7ZFgDLl9XnCAlIcv2w5kcerLZE86MUdx2be0gIhlEMnOLyqSQF32LOgYjkc3ZXMb+it7u3WOgrFmFRInzV44srBnu6u/N5ZA0KnG3apULBMrhE66F9wxU/6M4XxmouzMbh6WpNFlLUXX9iujpdqY2OT02Xq17d4xJ8pErjFKnOVNSBKw3y2koIivA4iwCryuKlOOQ+FC4RfVxQ/OcjFavBSXg2bsBPOdkQDWI4RXI/cwtlAdRPOyFx1cuQDZUdRJUMNWI1SF0elMhw/gIdGiEbmQs81bmZxaYju0NSnooAHCDkWWVGDnqpClcO5aPiiYNEzKKX/JC/eAoS0TSQS9BMhGa6wlOOLBXlqQiO1igZNe/DMROW+c4cz4gOJ8BqqaLnjBZmmcZRODo6NjIyWqlWvDiMLUOz0awabECAS5jQ/HGDsFxzITroWqV8Du3mhbwDceS0luRZLehEYHrTiuIuwjzsv2xdggH1Sk13WRan6nEXggVUAfaB52Bfj2NZqwd6N61c3lsqwhMxgYWxliKtGmw9XS/lctD9dk6Vi7k8rL5aHFXCsBoGXP1g6DAzYaLCNJyuVKBn1VzYo83lWs+EZtdZO5uG3jXj2USIzKtxB97EjxmPzDVzOYdwSwxKdZBkVqyFlK9Q060kh8mh74gF3Bps6ZAgTztJliXbcpe/Uh6BjxnK/No8Fb40bylqalsqpITJSLnnHuqWZCCDLXQDHGBiyqEc9Of6LKY3+8jy3rxsUKt7cXQYABaAYZZ4SR02itq0vaWyqB5xYFaHzLDoOvowJ2+EUGEcnsmSYRADZr6sXKSX+k3SKPC84aHRybGpqhekmgGUsDkDit6hJ3ECFcXz3MlKBQpWzrYFQyyYeAgMSxDsPIQBnEWxh0uVXcNAHgKZRnLFGIQTwBGEIVdapTpApeoHU65fD0MfmlsSA7zAF+Fy+Vwpn1fbdxALELlneOKhXUPQmQpWblV/r5OzEWCwu8sNopxhre/p7XXycZROe1454KsCp+uwE91ytTw5PenzdTUuzEOw4sQWNMk00ZFNdcxCkHYyU76mE4eBSkEg2ZkkB5d9iQyjmKhwmWJu+MSGzUWcBjxN1L+lhVGaOKbeZaQW02Jg1DqBOkMTAo+s8yRjJeM4LDStZgL3bS5P1SOmhYbn3BkaGgcuY0qG7qQGDqbO7sTsmehQijlDcmanKRLQUeX1o1wMqXwkDzxE9vA740PRocc8xBpoHAclZEY5kA0cKv/gDd8MdlEOZJ8Hcwuu8IuZJS4GxAVlSg6yogcJV4mRxpIDuIWoQKmQGecWagRhJeAXd0NkIPPLiNkzwJYHbzFHfGyNc2joriQOT0vnblkLiSli51JVBp+WQ0QCw36L30z+D0rm+/78LzKnpnUX85lrCVClUrntcdg1LLKi1kqcIfFr3pJKYq3I76y7PC90i7XKNdcQuzjy3X379lfKlTgI0DfROaD7oIUCKCaaxtfvRZyEglXo2GgjvcolDnyPM7g1pI2LvtlYOEka+Je5cymOwlSKAae3wAr6FEIC7YCAsk4rylkmsCyII8gBOlwUQseLIS4lPlI0bNPsyud6ivm+rqJlm+uXL1vZ14OoSA/w2V0olF2v6Dg1vrkGQKBBKYRKh3TdKKpQ4wrgKRLMLDKHWSdTOaSvuuRJqiirJyEBFJCsCpMzHzEgd8Ajw9INYLutmzyQrG4AmhwbWYaMAtdzzpkr+//rmcf+8VnH5rq67hulhkghpwSbQDr0i6Jl9BcLvY6RB9hoUaDrUEEtZpJdJtCtADw5PnH5eKibTiIvWpYc5gC5uu4DJcGK5UYpacibbCvHtJA9PnlDeZBd3FLRxMEfEYMZQvklREsYIeWcFVjCNoM1BY3piCMDnVmkKlrFVUSflrQkItmCUDTx4F8zARU3C9BgKFNhKjDOzZAMxrM4Z+6xCWS0EL8sjNwEMXWGV5Q5VSoYHtDjVDjUqfIEngKTssrhPVyJu0n0VD84zdx732Ctu7s7u2gh9K/MheBL9p3u+/bt+/R3ayhOhkEtBUMvwbnpQ4louNFlcW62pao1VjqjoEnkkncBHhwtFCvCFENC0YhD1x3eP1yu8uMX6I+xZhkWDUDO+/CRXwrlSDcN9H/Oc3uZ5Ydbij3EBG6oV4ozYnHSC/6GAbUCZ8gGw6FrQX0yoUBxdTui5G3blYeLCA+0Mk0DnHEGrjEFaD/ooqbZ21Xyogh5hxbWUyoEYeTHScGxgZjTdRe2IfBjrFqvheFJa1f9fN/+FT1dQMN6GNSjuCtn5U0TgVEDPXznf5GL5nNOThZNSB3yxApvqVJF6lLVGAnlI0ahWrgCLQQy+j4ElvUgRVfvjkR4RMOYb6eRpxc25ZM/OXftur78WJA8un/8lp3+A5NhGoe+bkWp2a+F60rRRadvPGWwWAB74FSa7pr2vrVj54797p7UBHJ1R3XAfKClJjRQJmYC8NCUNhf8J4FuFGILSJYaCXQ527RDDDXoi5aZK5SKxZLj5ARGAaZ8yEvKfoRQuoaCwMaT8Q/X9GrURmutUPXInIrYsqqiiE2N/tuQxpl3uiuSgYFJiIPrXngpZxUTJJ4iXZIRVasSQgXjmbsv6E1CSNSb3MzSyhhKCKSFS3VD/VJTpcqGswHmCBXOJI7ADAMfeDViSSChONU8ucKB8daR7CEJV7JFuZVgrAhGEQYqH4oXSEVWlGp7Txxes2ZNdtlCh8dHKH7pgIW/2K3VxkdGoVtxnRVNGICSAX0KLaEm1xPYJIaRL6B1dDcIcZ8wxhygzTD+6wiGA9ACNzjjppJieLIzMD34M78ADgGsxLGoH1DUEi40LeYcJErBQ744z6X7caTrUKRoikFKOBoq5KPuYAAyoU8ROJGWaRZzORRpeU8XTMj91QpAEKyQYETbL+7NOY6h54CGulHM5wB/XaUCNDXH4QQaGSJpliarUaSGyHDMaPoUR0AoUhNjkovqqRVCOaQX77KM0JUYWuoaiUe6s8kOL3vh+rXdzo0P7D16Xf+6LvM/90VffXiKy2A1a40dv+nUZaes6s7ZOjTNWqh5utZj6SUDVaftmqr90527dtRzJkCJHZh2oKUn3bq7Mqcd2d+1uttBvcFarfjh2HTliZHJXV46bjhQvvglCssuFvBXtJ2cQivOuqgiKRFRNB9gNYQm82/8kn5NAAtqrGIC4m/jPoTAbVzhDKNSARaNSvREETvFX2S+Ea7lh78NJxzPE8DKStQiKaiU7EJkAQEIPW3Fp9iolkII5ZmpQCpSFhzVydaFy0iT0KsPD4+UyxXRoVD/7LpcR5CmbhjCE5iAfg2jDI3h+nxoiHtQhsBSein4oJWAKrRBcGZ/ZqdGHiQV2e2stPqcJQCEZrZotSAcYgJT5EEhRIFSrpDCE0UPXRFuWFTwA6YgRUAiAgO9kDGYgV2FPGBroKdrquIiAGDID0LTMSertck633QKMEKKHl+77EOD82UJPuyk3mJhRVdxRW93VyEHfQvFgc2EtBRl1aTqkHXK+pZexCzzJTpKzxKcZhhF0hxoJrYDQBBQbjpvObF49vrSjx8eOveYlbbl7ByZ/sl+/66R2E+NdYXozactP3kgN+qn33ty8tHRYCQ0fC0ZNNNjBpzzN/ac0Jfb70VX3TV8T9kIda1XD0/os85cVTx+ILeiy84TuplnEQdAeurF2t6K/8BI5eZd0w/VkTGzlHPyhYJlo7ptABjqE5GYVemTiigMwoIllYLjyG6LT5PU1VzAUtkALQKwWImgWYCVVa7cAsmVGlbJTnHg3Sw2SQGNIgqbsAJsNXzUL1kxrUZE5BCHAEoWC3dxqNcwqDyruAAsxpKKoofwUdgES0JRFhKxlHkBd0PLBjHdzCkucFLXOM/c0PaecHDAOgzmsFA6VlWLxLDIma/cletG2ekhctMUHvFr/Wlh1SCuYJgYGZuemvLDUOP0usANRv+EawhqMpsOy6lUyAGpXD+sByEAhfMyqsaJI5RfqCk2zA2DQoAj5AoteLNLAY8yPUuTJabcsoMLdhzhkdhiv1DYRJ0O4hSpQKmDTlcNY0AJMq6yDkiEaga9KJ/LdRfyiAh46ioBbjjXtqK3B/LV21VEGChxy3u7S/mcG8Z+HJfyhTCJvDjRbS4lgxxCmUemkANTnvyockDskFXYknFEhTHicwaayOpAVciZT0LpZrm47l/1AQC2VLUckuPEsFcWwzectOLpydoRqwZKOfunjw+t6CsmZv7n437B1P7gxL7TV5WeLIdX3zF066Q+GZg+zI1Ur0XGE/X04eFKX846dqBw/ID96Gj9hB7j0hN7Lz524IR+ms5DteSB6fDuMW/HWP2+8doTU9qYzwpd250/ZXnphZsGemx7LNBCK69bDoxDlE8EhKuypTJVjQoxy7xEY6mrNlLBhZSzBesUkW/mZNmVI8NA+KByxEFSUgMCZMhvdgscmrcapNhmgqS8Wqk1PNwsHpCoEbD1rgBTRoLOWSDxpbuBLNkNFRoFQDxVCvyrHEZi+vBShWFcyXkj/wqtBMIBi+0kXOhQQRXp2vuWPy/msECqIugSYk01rviL2/N/lxADA/2UYM1oWLwLf7kFZEDnjKOJ0fHx0THPD7gLWaZqo1QPwwh4UXcDNH8OWoFjo98CGgAlULWoYXHHsgU+6OVBFBdggsgLRAIt9WmLaZasIAVPgA56NfAIqg0gBlAIDsgITTDJA/oRXztDoORWQcCEGxEpDIufmeMkE1jFCX/EHDQtaA15KmiaMVmvA0lN0dqQSnehgFgIDIQCn+4i3/IAfy8MxstVgOFjQyMBtDqatDrwtSefX1YqruzrQUhgn2Mb3IaNCJDLOEZmUEyUgj2vUe/MJ8AO2ARRzgA3IxVKPCnkggvmq480f/v4FT94cvQ1xy772o6Ri05dWQm1/3h44vbR8BVr85ee1D/hJX/90/17kyLG51IaJBjwUcY0CnQzNa1BI373qd2nDuZ2TvsruvMlTR/3wx/tdX+8lwNHFFtuqidE2iQyucOgy9BWW8FvHrnsvBVOv6nfNRVd/VC5kloJ1Cs+koe8YFigJglnlm/KCTUsEOpXlai1XCxSg5Tz2WhYolWR+DUkUqZhgVDbTbbiZCwlyrHklndngrA7NBEBcWEB4ybXAWY+mQMM+NgHRZO4tByRReXmmc9qRW/CRVYMFZcmoTS++JHAB5b5DGcJKQYgic+PYBgqvRGcMlOxJTQ5wZ9xZkjX9h5/cA1rprWWOKmabVLzqs13AUIjNSVJNRhisQaBFJyDCafGxyfGxoMg5GAirYgQIbc2J64XcHWUvI4KcCYvnNKAC9KT+QwduADW8CzKOizERN+GQob+7lhmEMc4kCz8ocB4YVSwueI0DytO1mGBFRoVJ76lT54Y+lHM6JC5OEEYeOJWjgoRewFyDh9YYThP1+uT1XrVg8KU1L3ADYKK61Y8L4hDN0S2IZEpMs/l7Xzxll7I5WAzrh0cOPekYzb09RIfITNROuX6+8u1XaOTE5UaVSe+gDBiYuhjTEcPgtgPY+iVVTesuDxX3aDuh64XIaTrR9A6PVjNsiDDiyOPr9PhfkmPL3qOwiToKeT3eVBXralQ6+u2U9v8q58O/2xfUEiT3ziiByrtdQ+P74pzehIUYqiuaQQVMjVh/Vla7ERRNUr/z/3jbqwf05fvM9MgjX+0s/zDnZXpSJ/UnbJlhY4VmwbfygrVUcsFSX44KH3roerf3Tn1hJu+oD/3zhN7BqzEQmlaBvym8IiANEREqNVNmpGfpnMeIvvFUWv/PwC1Z2ohYqaUiwDRQq3ZaRZROeZmQIUVBW1RdOBgnCgRB87zh2QWDlib89FhYBI2iZUspGq2eYu/jSGxcdUSDSSX0gMbtzhoAGhgFUW1amV8dNyt19E5RdUBuOhcDp5q3AyT8DUtuZwNt5g/7MHAFNS0wdkrEqd9DBMx0NVxiZBgDTtNXucQ4y7UIipNfBTILc3IA+CKEbkvJwQYwUcQEInrboCuTgUNGgASggzmLMuN0IWNrhw3HBLLkrTqozuzKpAKtC7CHy06hKIxW/OhyXFErfsBLFm4kRxuA/uQNFQwmI3UpizTk5XvxFSwCkOE5+JUedUEsgTbE/fhQNnFBowBQ4BTOqDBiTIYwp4WmIMbtZY5ohSevAsFMkifmq7veHpqx4R3x1PVe8eCnzxdG674UC7O6DdffmTXz8fqX3m0rgHg0ACJGWA8h2qJeKx7wwQOGclrjuw+dbnhpmYMm9PQT15eOGNVqe5HT9bZKxHYQgEA6LyJmkgCQ6+adjnVfj7sHztgHttjTfjJnloYyd4ATgPKaN3ab6leiXjQc8ZbqCFRrZKl1LEWkrhZiCaHpm5CjUYcbdQqt4oaPvPQAhxmefKSo+gcauWMWM1LcfBS+bT7swAyVrblEB2glSRuxrB5xoHaQEDlniHGlfjKF0Gk0hZjEi5pwLr9iTC7EGqIAsopotK4VO5GjairRkhF0DRwoDfDW2aItDTWEqgdkV+vju8frdQ8oADMEMQEIMUpuiUMqNiPqIMBrQBjCEA4QgB0fAEIPk/XNUAAIAldGhEBHOj/wBTbsSuuB7iBSUhPeYKG5Es5B7oRF6BLXgBxBcciTmpc5BVpxrQbeMAC9FpgHONoeQtdlNuekQKQouYH/LxqQn0NaAJPvuNBbDcL9pmo/YAY+NQ8r+q6KZRE368HAW7Bn8jKtVAO3KVCHlDYXSqO1mBRsSDLu2AT2lDWaJ9yI7fmBYEyhOueh0xDQ6TWKe/VQelkgauCM0AY15DBDXyjkphwygzaJaDNj6MpLx71kmk/HnajcS8a9cLjeszLTht43cnL86b9jZ+P3jzKh7FxnHpggJKmsGdRvNCDJR/Hp/RFbz1txaSXfvTWoesfm3xo1EVZj+jPnb7cLHvpzulArC2uY8xMPFROJgppWTPHKv4LVxfWdTt3j/lTfJYLAcAJPCQI2hRjFxnwMqNWtyLxafWW2K2kAojvzC1cIy8UzxTpZnI6c7spt1lEcbYIc+YpqCQrbNsJJZFfRM5CRoje4LQQQRhU0dUl05ZEFa8GT/xIAOIJq4xDgdzBiTPxdGYEN4VY3Bh0FG/11AiRqQfA0RpBUUsecPd9Kw5zwLptIcBS1LiUUre28ZyQM4RqB7AAIrh6KPD8kZHRarVGjYDv7YRApNAXuIpT09FvcYZORNSCoKWAMCoXCAm04oxSmgKPwJR9MooITHxBKKe0pjx0NM3mdBMfvnAuSUt7YDNqWqmQgwAoNUBFQedCV4UONOF6SBj5y/EBIqEHShCCQb1CTkAAC6QON1fMEx91oJUJJShm6uiI8AzlNTXIUsXzWVwN+iCzDesMJhtCqZAFx0EwvunBQn+uAi1QKKSLkvUWOYuPrCJFJAFzDxoXMApYjMoBWiHDyBIyA6ml2kW0kvWurEa65SD80Bu4RiDj229wwO2k8cVHFD780qOP63fG6uEdI1PX/3x4XyWtxZGqYPVCi+kktP1oMkmXWd77X7ixJ2f+w9277tjv7w/Nu1z77n31at07ZVVp80Bu+77JPZHJjgKFmY3FzoOqoDBAG9UMzw9PW5FbkTfunfRHvGwmSJ52ZHLCkadFbNSFcs9QFkZdkBYHWHDiQjps5omfmdutctukuZ7i0xTyWdTGMIOJ+ag1uhS5NWQrYGWkAEtlG54smtzDaS5gqUO5EQNnlRPEat6ih3BroZnrxQCWtNxSJYHljJrCpGjW5SKICCBoBaiKNPQN3xsbHi3LG4rR/cUIgkWDvkXkKtdc1CR0CsRE94a/su9wAETyjgNGal1CPQj9ENYZtQ9gAfzLrq8GMCADoou/npd1TsW8A2SCC/4ABRQQYdwAxlM67Xqq/wDmgAVwQLdCMdGD8QNVCGlR+YqTHMw6sUYBEIAhFiyhlQpQQElC9FktnfbdMI3RieuwDaEZpgm0LU6PRfyED78nJnseYWEWcrlNKwagFRIrYUt6PvJfdT2oHJILPWcbIfcPsX4cXXd0DWZs0TJrYVgOgmoYVAIeVdm9KGe+MBq2F18bHdAT9YPKc8MAB6DrqFzwnguOstPkc7fsuvTftv/xdx+9cSyo1erVWm267k3U3clafbxWn6xXp+reZL3ebfpHFC2YkP/30amxSjBR8Y3y/pFq7WuPT0I1y1v6C9cUqvVa2XVrrlv1XBTBVW/FYLoocTQeGY9NVk09LUELRRND1cGYBcDFSQYGwn+DUGbQjOvQiVEXHbkJms+SDiFJRQsHV1l6rjJGQm/lkV1ldMhdmLSkAatJz7Lm0JYUoSQGTiWAHS7L9irT07VKJY1g/cVADYovZ17YR2tuAKQAyhim6CwMQ1QDjhQcGzoU7ClwhA+ADA6iIJcrcCQpez4uVbrQvwBwjglzkrqS7Dq0qAcJEvBpo9LlgI8ugEgDhCBd3EMYQhLQikYSOdeh4FBNIWuqNgQmPhZDsHHXY0Kic8Ef+fGjkG7JlYlyIzgxi9UISANgwVoFTHM+Hkaraa7q633BxrWrekrdBe71QWFRIejMABqUDfkAXDqmCWsRsYBcgC2okF22DQCtRxE0Izhcmn5yKQfiIjAIScDfiyPcQhGcNLj8wuNKtvb3tzz11/cO3+WnlapRd8PRyJ0Ogknfn/b8Cd+v+L5Z9/cBYr3axoIFY+g7D+6pV6J9Xn3CK09Vgyddb7jsfvvxMbTnOev7/Wp5vFYerVUna954tTZB7HMBYZOeX3NrVQ4q3GAHS98FXguKiQXKeQHUHFVuQhgqj6Sa79CAp0O/FDo8AAtS0ypJB1CvRMJUWCHlA32Hk1ZQrcTqCMJatT49Oa36N4CJ4ioTMQALP+LsDOwFy7T4Jk/0f84rc74ZlhItPiZOkIKcU6MhEBJTARBuyG0MxCRBHLBHWOShN+cUAVemgV5CYxDKkXyZAkYJONR8oBWpYEIJSKFhIS4CEV25zhRgpFGTAuLISydRfgVqqnyc0U9gGHJbIhJD50a2EMJOgXcMiEB1eXJXyttVD5wiaCJTFSgiAN5oul4vFfM9xdLagQFYm12Fwrrly7oLRXRgcPOCCNkDB2Bif1ehv1RE6bpydq/joLBdUBWBmwBrJM26lE4vZUGWYLcq0xV1Am2LuI861NNjBwrlUPu3e3ZBzwOaOaFvRAFAzY0ToF4daqzMjlX56SDfjMK+Qh5A/uhENQ69Cl9QUZ8IAgOAFfg7p6OpOF2eMw0tqri1ct0fo45GBW20Xhuv1SbqlSHXq9Yqa3qKyMpkxZt2A2hhVT+oB9D4+HUiJE37VmVdhh/+CAHj+NcgtiZL07jk2uLMPRNoYULgeWahmtTk23S0ELw45ghRgA5ITQbN7g2PJlOUK3O1EMoCtq1w0Cz4PKEPSJBMHNnFc02HB2AtkqSK0Ro8Nx3EEyATp1MAVTBNYAt601NlWicQTFkJBUlFc6GHwofrp7S0mM/BDbkFfoGRoBX1I7QDupNqcnRpuAkcMksFoYf1Bz7wUW8ghcmGX3RvTkXJt7moxUkSfAgoS7cABzTUEhh6FhAIIQFAvIXwMeeHocvVgTuCR0xY12Dj4RcIZRkm+hsADIhpy6oIKW4ahInJaWRZ5EUOnGlCHC8IgITlel0eCESwFtW3pqerLjKAzMA87MoXcIb1SvUNAM1nmgZsK5QRemEh5wx0deFmybGhfprwwQ/fYIGENdY0EFIOZEn82AZEW1SxAAHuoTJqfjjupXzRYWJUtSSQthIWPATyUtyHdevHOoxllG2lo4+DG8cczuW5May9tCyGLYTY0NJqGKN5pwNvMvDHfW/Ec4ehYdWDsbo/YAXH9+WmovTJiepY3aX9WK9P1d1pmJC+V/VhP8NupTLIOQGOT9L2lB5mWwRJBKqdIAwz/XIRPVSFnxUwYy4VpWh2MkLATsLnokkhxtzkFHHIb7+hrhp+i0poXs4gtXI1u3iu6XkFWLOIdYY+AJnjo6yIFlgEuPKr0xXP8yiTnMHg5htAD7WcVMPAi25WKuTr8h5kJa8YiuFmHxYbDWcqH7Av5KuCRD0RZV7KHJaad8fozblreVqF++yGYrLRGIvRaWmOAa2QIgIDrZicrgFc0NwwqSoysYWECIU0IXGTcgQfdieNi7OQhGMYCABQgR+xUHKCIkBk3CjqLRaQK3jiDJ0NSQMMgT71MPBgusac4aq63vh0uVyr41besVEyBLABVDJrxgeipgUUZTeGecoXDeq9xSIMLifVevO5ZYW8LRpf1rdnCBnhug03iqGfyjNWBvD4FkOtJ2+VUHcSi1UpFcSLFmKJEx3hh8YryOqLj1+Tw2AAizY1gkSHA9UxWDB7bG0qjCbRprFej0M+LhUdGTYgjFC0uR1Fbz2mq6Dr//nU2N0T9XHPm6q51UodquVUrT5Zg8OdlrdR14BckBJ5SYafwK6mBo06lYqVNlelWgz9ojrsr4yWSIGWNGDN0isPYAkqasV1iBdPlLQEViCEkF/W8iGSEMw6lxiRqLmIFMICtAStNHRVBIThI5LPDc9gC/UKeAWJhQPiC/7oveh+CiGongiQoX+WHEdFVCYh+zttwBQOlR1cKLSijhOGBb70hMoRPIu5HBoE3QzWELSjkm2BD5QjcEZigCHkCmckyXe4yHoiHDAhUQrAG8IgY3yKxyyledNUUAsdDXyQDRDQEme44eMCLute2fXYSwFILA6C8UUsXDRv28iDzndyWci1k8sRBQGgqKUoWr+sH6JT9nykvqKQKxic7MPB7MkCElQFXLCmm43G3KbAcW14Kiha5u+c2FfQfOa4SYwqh3JrRo5Alz4y4Q2HyUlrBi5ZYznU4gBVCVTHFan71hMGHMv++j27y1ABkxSaGocfNCuP2IjiLj163zGlV524YdQL/7+7ntwfxNCvp3w+LpiEaun7U/zykDdZhy7GgzNfnod6g7IMhRTNGpEfMIuwhcygjMgZ270t6210UEFV5cwu5tBBox+U2FAHzJ60UnZ5UFK5UbliztnQ9Fk0A6HWDD2L8j0/NSy2hqADMAk2IOAK3QwjfRhG1WqNEgh9IeKSTtUEEEf0XlhwUDHQMvCHvIpQptADSjm+y4CdkJtj1MN7qhsEGjEMEQW6FQLwXxoSwq0apfnknJ2ZKycYCElzk2AU50wTqaNvAwdxeGCeJDBWwRDMlR2HLCJtcKCQCYEH7gLs4EvVCZgoZimSBGwBngCuDGboSAVhoIJJ7iDFtPsqQG3AJdDKdVHqikxl+XwEyoqBVUQNECaqaFsUbqkQeNFalZX3sLwQaqBUQG3AXkPlDBTyAEFUAvALmUGiZCEZpnCze/AA0k9FyT/c9ADw+E/PP+6sficnr3yDhpgd2SUQmdzyBgA0ecTX/uEH98Pk/djLTtqyor9HD2yT74r7g1PWvv7UdVNBdPUDw1WApMwlqgbFYab6SiP+q3PW/Lfzj/Sj8CPff+jOOmo+cmI2bQV4HYaVMIJRORUEU74/CSDzPL7yEA5BLlQUdC5PaeYyCOHAAIiiSZka7XFwWnTADh2MDo+9hCAO7w3KREW6MYidtbGXEHaF+KawkYhWUeSjewXop1zNEEK7qtTggT6K/mxQ02G3cmE++AG0IMdx2HE1KiAYs+Hm/LdamI6zYUDKkboPwYVqY1oceNkPkSgnGglbfB0KLBYu0YIPOrNtW8geJ8xkYANbOBGGYCTTkzlZJ6EmgPkoUBY0IFtBlHKCSvACSEREkOXs1PhgowkiAOC6czlYf45JsAA24S7+kcOunOPTGkt9vinHGCwVHNPK2ea+chUKDriVnFygpZN1v5R3+kslPhXQ9dXL+oGnXILBPT0xoBqAT9Qh+EPTSgIAnOdD70Buyn6ws+qjhIP5HDS1MkYGlJAmM1+1I43TQvTg4L7MSv76xcf80Zkbx934/9zx9JiHTGZ3W1q5gfRyp9/S/njL+vW9uaF6/K+3PzGV6L+5vv/CowYng/B/fveeLz7hQm8UecBwgHp2nDRcli99/eKjN6/qHa/6H/jRz7+xJ6yhwtQAIstNLGqB1AZROag9XEBphRGLc860WJ+WBVMdNQUZwJkrbk0zDxufeiffTsNhorFIk80iTjoof+I7h5A8pIsqeoOUMIvmncWiRAplPwiPMkmtzt1LKPAs+WgG53RXtpfQ4D4+Bs3GT06BZIQ8ICeSOqc4UDE02+UWvFQwtovEZefiPAOXg+AeZ0W5vZ93myERV5VLtVzINXF0IBZvNTKcEXNNk2WmptJ0MW9reN4CFow+QSv8yehI5SHgqitgFVEqgamGDog2w5ULPEsSWD0ya66XvQDS6EO8Zd2AA/gQeFIjLRoAqhDMJqRaU/uHqXwxJHpEmMR5y4q12NT5Hr58zsFtsEWWA2oYiERTEe3H3MoW6L5SvhbwKR50N9xHH+HDNaqHKTAkBgChNGnaBQuRzc8HdpzMAaJBD5JeBMDqgkIkCIubCAbgAFDmjHTSC1B16IEDhRyLnaZQzZBDQ4d5ixI7EzXPTZKBYqE7nys6Tl+piALyExt8x7y8p1RL6p7HN0ixIB7kul6vVX2/7Hv9XV37a/5+QJ5jD+Sc4VrdpQ14IMACN2BKn278zW9sesOWI6CZsQcoyeZBhxJtuloIncXCWKBZIYBfi21DG6/5//CThz7zSB3qMgaLvBYf0WVrdjzkaZNB3G0Xr339iWcvL/6PHz949aNRNfVR/UB91qCwo9CgFsQNPAJgAblQRpy78CsYhabn+2gsPjIGhqOui7hFEJO9DvKABU7mvJFdFB/nZjecRR3Ayoi5fv4CFsqqiqukQVGzpLMAi3/Qe6LYDaDQ+1EQcYMvtwfXa9NVOGjxyJvaIP7owzQFgUHcGMNl5VDAIJkwlDBoQ5GB+kOA4KQPd89AQIl/hBWjHnCWHVGQqHq7EloFsIWMYKgWK4+rMalPcfloiD7MMd2ArUf5g3JUtK2uXI4zJjDHpEWBcXXkT+ezSEc3EQWoRETUADomX08o9qAv4WE3lWy7Tq1K6845UCOhYSED9TiCbYtYpp5OeQG6FACrJwcrSqsGIaLDkARidecBWXbFC8c9v7uQg1lHDcIyu/IF9FbcQt/sKUEb04nxUYTk/DhKUVFxNFWvjVVrYAW9bMz1h+pBX85B6SZgektBMsCiXDbbif84oQqAhst197he8yXHrHc4M5bdzoYliUTpz674mxqJr9klU3v1iauP6CnmbcPT0kqcTNajat2DltdXdLoMvtenmhi375r4+gN71lreX7/67LuHqi+7/u4odHz1Fl+VMSaEthMHpQr+gmXykp2cbuYMIzUNh8oXoQp1Qfi26M8JPqIX4IuohfCgWbCFzCs3ebcQEoMwoHzZNdyqukSacWrt2MrV9JgXsEDEHXFkmDUfYOGMpAk31HEZDDLGVRZ0E7AYj8HYg5ptpvwhXjO5YudiyLlva2gFLMgAQh0IsEjIAUI1quLXFrDQKgAl4BQ/ahXwu8ewEuIgrFYrMQwuaF4Y/i0jldVV8tEImITcfQJjrYrubZplz0dKtm3TIgBYgGBtQflirXKnC0QWkBdCfAR3EEhkn69eiKlbwISEoUcLC7ACeET7ASOgtsAnEAiDiddTyBVsC2z5oBDdQ6bPER6SBA0ODGF1AFbR2PBEyHoYYWSHA5Yjco7AgDAgFHQ0wBxSAfCCCTLrpQmCIR+AVihf6GJdtlOSTYsALKAkzoibQ79zrJGqC6VxRVcBhejJ5wDHA8UuZJU3batUzKMrov5C6JJ8dKBDRdVQnVE47brjlWpvIVeL4okgrQbB8kIeyDsd0A5dCLDUv6Xz3W+Ae8uIqeU0WjdR9SiXStrp4q9eSNKcnriGXXCs9b3Om45ddt5Rq1YUnYIyztCFkrQSabUoXZXXURiovhgJVnXlolj/0+/s+OLTnq/6EzKG4DjYhcmZPsynuOUSWjEcaFYUOG9YfAOsmI1Ut0WlRc3gB/nHr0I0igA4irqNRMhb8i5ZmyF4HwiwRIDFm9To5FngZw1Y0OjpqeiQAAsSqHwYvANY89IB3oel2rgpCigy3PCSiiNcBUHoep7vc90TdBE9CkP5JB8u1epQNADrinNV3BKM+kWd+hGRRXo4exs05IJoGWDuhoxBNBHlCGoXUMPXoCJpveil6K4+0QtqCzKFtinluMQUCIKGhB8cEHHcE+uUi1HBGUoQVDaoctTfKOacDsGfm0CNIR6h/SE9yC31ON5lulC4AGe4i16E/CNLMFgArABEQCcAEaVCFGWuQNWC9l6yLdh6KFE94usAC5ZV8YMCFEDkME2m4eaLAJ2cPF6Aeoee2MNXvaMEZk9XCUkjq17gU9PUUk7Zy7L/euCX6zUAbilfeLpSC1KzoMWWZdVh/AYBX4oA3IzDOpdHSOdAWVhK8OMzPkEONiS7DZtT9TuzkAKsNZcLRBAE/qY0MKKarFodbKnndplpt6X3F52BooWcY1iohtqUG03E6THd1pZlXedvGjh744qBAuAkvX9P7ZXfunciRFwmj+rkzia0h55ggIIUQOHOp05oou2RWeSEH0kCVEHZzhlWyeLjWtyA+gkLEfAEzCJkWQJhMk2JFpF5TgAXH0ywLMQWFld++KvcTXxRJHIoFTFzSekUD8RQgtqUcIkrTQxSZwkKf4mRcchuzYQUThBpIf44mlYwOLjWQnMKmqW0QgOwVFYzIJulYYl/GoiJ2vRDSCSkioYcw41cNAFL8EvCMRv0kvsqsiRFx/N9DgsVkV1CnsXNmkqpRbmeX3c9vuuEc9txDMuwCj2A72ZCYM4P8Vs4XIEFIHL9wHEcP0mqPlCHCwigyKAfAmK4mBO6W5p6ADbhD7ML/hhm0QZRrH3kt09+ydnH/su2u257qgL1CSFBsKG6oeDwAlHQ6wz2MDYq8Q4CAQ4QcfSBik+0wk0cyAyLwbkzpiXNL7E51POJIQIhP26M3sWA0Kp8bqzhII88A7DgSQ0u4op8YityCKGAviBTyGIHE6nBFQnwq2WmAXCEvyy/MhzLAIzCFJ1y0wA6KMpuWt1dJWSgp1hEVBjHIWfVY4/vto9AFbc+5fpdTm468I9YXtxU4tItZAiIVefr91D12jefng4jH/xjfkmL1WAZ2nnLcsD0Hw+5aQLF1Yhwi40obcnFW8g3d1DK+lN0fFRg1tuFg/oFHgDy+KAW0I66Ig7pyUorOWZZ6e4x39LTY/LG1mOW/+axy09Y3vNXNz7yxSenaqgUmOuMSPsf0AgI63bis1cUt48HXhC7ll3AiGIiP2AMozsN5cknMAt6o8OdBlCpOMGFM9pFYRYBS85F0+i30mUOVS3kkKdmsVqIjaC6rYyLbGYhpsmyZWfp+BiTKEnIA5mpW6LOMACEGYVpRFcYgMZVHggtCMIrlaI6VHp9ZvKmDTmw+B+P+KMx16ygTtsBi+MDzq2ApZ4xQIpCsR6UJ34EsDIrR/kjQQVYKCd8lBf58iz+Knqzan7dAAue8I6TiAutXC8ENsGwgk8UBG69XoOsclEhYiIYaha9HVLrRdCd+SVnVq6hw1ZC2wg3ruqGngKbC3y5nhPBuK6dk1NIDx5+Gn71va84deOya2956CcPj5q4a+q2IIho5UiIUxtQR5BTMIF8Iy0YWtTyiH3AMQMYRt5SHEhMBC0EygVLhUzyFnoCeOEu9B2uiU+hXvHjWbgFqBMs4xINJIEwyCs6E/ijrxAx0aH56kG+0wbKnSSUIj+AOQAVYBrSyTS4zRvwJSw0/ekpf9KNNdPWTGpejmP2lkpAAxTNDYJC3nFrLkxC0Vaj4UrVD+O+Yu7Pzlt95lGr0KW7bDNvGWNBDNN3MkhfddUPhrlNCFhmaVRk+SXHz73kqBNXdr/mi3ePU9fhzh50CgwNAKEQHZCbONNLNvTePVF7okblIOELYEyUjWsXBAnZEwnQQOHETmxXNxwtRLFf0Ou854KjL//+Q/VAC4knVq8Z/cExA7959MrLv//YcIhkYtQsWsjRiYm+lltfiL/w8pM+dOtjd0+iG9olzQ8Nx6NGi1wgUQoY2hG4hXbhV3egRSGcYBbcwDAqWWge2+61jNUFbV0JwWjRszpVy4qoqktKBpsXfrwkJIvokuChHIJVMBbkglE4rmUwQkLb4h5YMLiKApL7qMumBxwN+CIThm9EGDS1N6zPQ/f/wAPek2kJYA/fgwKWROXAfFDAAh9++A306wNYf/+9WnbBcjUKNoeaRUYXDUK/UoN2ha5N493A0Au8qlXDSD4lT5kjROA2RACCV4E5l6ZOzpmqedBHfG6m4QryrpyTdxxgCjoKdBA0BjAGjlIuhzOEB0DmW/FG6B6ONTzt76/4GmeFzIFSHtkRYw4jrIHezJYzNBhiXCNqm/WAr13GAeEI4oSz5tDmTBOiAwmHWUedjrM8UAJTqnJJAusP9ocHYxDAhO5hGn2ODWOsW979wJWiXEvBZaURrE5ZFYFCQUqQSm8OGMKVFiksREPjY01YjpYFtKEiJs8TUS0FyyhaFgoFu69km0XbRgWEsTbQ01UO/JV9Peg85JMmPYUCZHu6XAH6Vus11MzQdBmsNvY4ru/m4vBNZ2562eYj3/rln5VrYT1IH4ptYCcqxUjiappEugHD9vMvOfKM1V3nffGeahDZBteLGKaN8qP4Mb+Lo8GS++EfnXnljfd9ay+tWqAMdN04Nbp039PMMA0TTjHRcENthZxkMQ2oy5p5To/2gd846q3fe8SPoZfB5kmtIKwZ1vqc7YUxNDpRePP4ibTAsp0gdAum3mvp5cSqJ25XWvQJ5ChtxIc1nJIE8hB6UPPoYvzFP/KsGwWZz6ICZpmoAVQ0WhjjWYGWI8cSFQ9ElW6GZtzgp4YRNdWAbi9XICrjGBBkNkCDZQCdXJTKDDsAgZRk6RQKJlqiMp/ix1sI1rgBPOJAqtCjL9F6ncg10rKfq6BaOAQeXMPir6R0UMCCXLG24GoCFgg/cEqh6Mh8JbXFAdbh8z6shQGrUV7UWgKoKtfqXKXA6oB+Fcs3SEP8c8YRks3nhxzVIH81j+YXNRfu7OOOOfRknx8xtUqFnJKhgI8EUbGc7eLEKqUPEAYosZw0N1kPx+vhGEZzXYc5AEnlk7ZGW4AtsgT5zsmOQsQMo6jswlrhvDsQCoZGHKFDwx6M5bUKaY4yzhckIP/gAOsSnDGMQxq4/N1kB4UGNx2FOYdwU4kjz9DQD7n1xjICQ/OMtJ7EsPX8NIGhApyCIzT4jT+YjUAuAFPe5GoJEKdm+Oo+Knol23IjZENzTauvVBqvu5DuCETLiMvaXD8s5vkNMdRDzgY88es7UO6ga0z7fiUMRtLCSKiftap00qruz9/2xKNerhprfZb/wXPWv/mMNRduGjCiYH/Z1XT7pUetWNNl/8u9Q7FhHOuEl5+58bIt616+qdupV5+uBH0F5z1bVp2/vq/omMcP5LtSf6Tu/9fN61Zq9cvOPur8tb0Pjbh6GJ63zPnDzau3HtF7pJWavvuKY1c+NTzeVShceETv7qHpN52+7s3HrTixx35s2qtH2mSawvw+qUv/w1PWvPbogRN7tanxyctOGfzZUL3XjH//5LV7RutxaBn59PdXWX946opXbOhbo8U7q4FLy4/PN4oyRwnU9EUt5byMEjHUD8SDFhD7PRQV6mRoRqIVeiaaXbotHcqFIM2+qoRXJEzUJRUGzRFDTYbdCszlcAlOUAqpBOGggkN9GcJAlGlEUoocwvBQPq1uHlyGDKJ7zEwqsVmLrHFD64r57ENykeWLF5IpnpUe107oG62eEjHzUWf0NrBhSjTt24neLdRgdNi/D2shoqiwO7cQRw6+iKHmunwSCHQCwhMuYnhSReIQIqMHTAiIHZCCcwNScVSXOIHFqas4QscvQUPhlBLnv9AMdFENoRVACUVihl6JwjoGYK5XAFede2Uw2Ir5BhOJbDmDw6deXCiAMTtOgZpQi2iCwbqMU+hcELsQaEILEcgB3QrdAA6ekWdoUghqGRocfNd6SvMJ4yyGY4zqOKAQsWjIY6JxDUSs8fNVSBz6hnwvlK9l4QjOoTtEYVhgJKJDr2R/E0lyoEEkOnLoxQlKATAqadrw1HTV9WqBD9aWqkQvAowiIeA/NwWkSSGfh85fcHi/O5fPaU7i+8v5tXIHBqqf5nOut75Hv/6Pz7v0zI3I2AkDhX94/ZbLT1/NR1gAQDSHHm90tP/z+y/84zM3FtJoTV/hH3737DefsibW40enK3XN2F9xd06WR724z7Lef/b6t55/zO59I5P1Kqy5t5y64q9ffqJRrd62e/S0laVPXnTC644ezJl5Uw+O7s7/z5cdn/r+957as6HL/Npvn3ZUV15Po1euKn7uVaf0mMkjO0e6LPMfX3Xim05cnUuTvGG89qiBrry5wgz+++mDf3T6usf2TN69e+x1Ry/7xAvXr4aCjOJH/FQS0BloDXNPSSAazku48RDgImNinAaBCd2VHrCYs2YFOKEhCV2UNXZhYJqgD81ONA8HV/IUTCNugRgPTQUH2pfAJ/5QuiGOgWxZ50Z8AQ4wVGiIBHBGm8Is4Fl81D8IieAPaYE1bnZBR2UEvZRqAQSLwSmakhJ5NiMqYiZJ7EFwsVByX/mC4NN6IHvN+MCshosXEkniNUMsmg5LwJqX0HeDMPQoVZArqA4RW1ieC0aw7ETZQhgKi6ZxYt4P0AYwANHncQCtUJUYQgtO9oZ1VDjEFJVKQ5JtRMKPz++/CySJogSxNBGLM/EGzAGkjT4PAaSxCdNGngZCRhDMDTgJDisviOKize9x4UBmmA0xNBBeDcw4YPCoRDHG1lAktRMo1TDUo5WhJVUDZgMdAlygEjI7IhbkBnDVtBzneshQzrJgAuIOKzUAxPJLZjgzpJQahXVD6EpcUg/TFbkFB1igVc+fqNZqsjEY2AitEPodExVDknNNulEq5MEa+IuLIOJLTZkPPQ5M/dKTVq7IGW/53z96yzcf+KP/d9e2HY//4TlHrXdigBzyYmvaB845Yk3RedfX7/0vN/z8vdf+9EcPPv0n5x6d1N3vPDQ96cU/2FP/v0/6d0xC84lcy37/tvs/+XP3U3dPVJL01Ses+6ufPPqR+ye+/njwpz8bvnvXlEn9BkXTU9v5h9t2fnzH9L89WX/nT/fd9NT4f928YqPR+54XHv0v2x/779tH/2lX/VN3D1/74H7YWaEO5TR0qEboG1f2nbN+4K3f/vn/92Ttn3elf/zjp09e3r2538hjLMAgyPfKJkAKM0l7oWMmaT90VWqp0K245wkWXBhjeITJj7ACY9I+qH85MhFqEJu7hZA+qw0Ef9SzxKMuD15oI14mfNM/GgIi0VvMQy4ReHYHBg/FpukQaJDYyAylQPJC2RNSK0lm5W3p0pIGrJkmbiL0HEIQ1jqBI67VXbX1CxBEtRwNFAlKyc5BtLpj2wFcfM1TCG0IDY+4fEaPloQeRZ0jwwuHaz4pbcKeBLxActRooDrJhmRf3i2Tszk5BX0H3HAXnggA6xL9VjYh8isP8AH2VYMANhSiwLBTrJAyRFOVDSnhEg6ckRznsGBmysNEEDKGOgAooG8AEFQ2cECVRAYUN8QCxPAnQ6LG9CdDJsgeWKAPwUfEHyhGjCNWadqk58NuBWYhrzCBEIVPG7R02qM2Doyuh9z0XEEN853OGorDRxA0WLgCo6+Yr3huf4EGI6qbLE3b1pMXrO3rLuav+i8vuf2dF37rHS/ZuvnYHltfxkWZqGoojPrJR63s7rL/8fWn3/z23/qPy7aed9K6wV6rr5CvmWaowVSJevx6AWpoqk1Ouk9Px0Ea+ml1ecGqBeHPxqGvutAeozj81s5p10ALOV2xvnvKvXG4GqS1CNpeqP14V/m4ZSWn4PVY2u2jvk+Nu16O0y89Nl6P42IaazGNayONju029pXDp2mKaUY4PRFqNz29/+QVvU7c+Fo79dXUjcNaFHbbRj2CnZ10mdCvU8cAygDUeGR/hC3kHC3CRkFFyaHah8SqF0LDqEOagoSAbESNC0S41QCxYg6x066LlgWpHoFgFE9mLuMJ7sqheCM9jHsYuNRZjdaqz8sZMI2oMvo2CPHBlGKvnGAJmUGHQpZkXhhhVC6ZxYa7SbhUPlEzT6BGruYn3Dzg/VZa0oC1eEKLqtUMOKN2aLxwfQP6H7Qr7raxuGZT97wAMAVYgJoN5EJESAmQDn3ZFpUHKEYfhKANxdbXNe7gcfjGAgoc3E3xQoeH7Ct8AWpgxKvzeb8Mr0naLQ8ZK66P9qsHQcUPSvxUl+CRes+6oBWSBjap9gKmkJfGd7rDDSDw5EtZauEVhBQAhOhwVPgQlCYvNDvwZ0YxLIuqiGIiOtqVDxDE6EN+vDAqysv2eCDn2eDMdJFvsEI3QCqwcThpxkWYXJIGJ/CRb1gXkEIZcaArAoJhFQKUEd22bMCfoXNlGXgDu1F1CLw6ZwQofmhMlqv/8JOHPvGjn3/2xns//t17/vK7Dz9RR0dhmVnYIBqqRP/4k4c/86P7//GH937y2/e994YdEyHfsGWl2rRhTAEXDCuX2IGuuahyPrQrOGHCNQSwgdOCZ6L9kn5LzyfxhJlWzLgrD5UxhcmjxTCgk0FoZwAlzfAN3TFyGmznNK+b6TKTz/JgRqOYqA5UDfCry7b6zNRN9UAzAi028zmAYoiqSmW2CCVN06JpDth2v+PgcDS9gJbSdE5HChTJilyoZInsASNwKU2LhZURMevQB6ScZYMJooEDGitEbXuB7/t9+Vweg6NpQnYp6ESi2apaKwnwQcyikA+6IcDMEAge6B3ioqzCEMkiCCGDYAlvzqzwtmCPjHCioc2fHnxxV42RTUImVbUciJDeIupE0eEBWAsVmS2GE/AnTjwo60EIRMEQD6mCxsXpSgqL1DTfeIVBDzf5zIVPd7jBGK3NmgZOofmg+HCNI3uvPFaTHotGRkJoVpwRHvIGAQIQAHEQFd0bQJCzOCeNXl0PQ6pQEF/HQY6ngVYCagAdJIE7fAkE0ApyAF4K+9hVKBxAIvb8NM3LWlXqa5wmB7RyHzWAA4DDNQ0m38nFPURU+gxOh3OLNL89wRX8hlYE9sjsGyFBh6IkGiRUP5mKg2gg28BfjNsoVM4ANvGjD6hD5AGwiOrYUy7DuoGjHnF+jqtPZe4Deal7HqoLHGouGVfrHuQZNYLqdAwLhhUuuFscZapXcnbu5idGoWYut7R791YeG64u6+m+f6hclS9yUQXWjWvv2VmyjGWl3G37pu8Zrq1cseyeEa8Wo7zcBrTeDHpNHZnM6y4UhALxFPpP/FTICvm9Ywf77Nwyw1tlm79/yprIwMgUOUl+dcl580kwNNOSHa3MG68+be3NuycrdX1sovy7R/etNxMgzjIr/G9nHWkZqY/SICJJf3DSX1OwXrTKLhph0TIu6El/Y/2y+0enfDY7TGANzbqsmEf5qG7rWm8uN5DPodJsnbI2kHNWFAq85FIvLidDdWRwhZ6LyoE0sV8zLXXQi7JJ7QV1LIfcBUO+aZbWIJQ0jDBBmhQLACubqin/CAQ4+G7ZBsEliEjFCemBLRIAAZUg+/x0AN/GAcMW+nKI8cmXLxtBEBmFDFTeOCZAn4JMw2bn/Eg21cYSUTSZEDlDViU8iUmrvigHyo8fmftlkRBFmMtdhm0nlkiCLIIOm+8SoqDSFjPUuGRjYzCrVmU1gywRgGCwt3LJe0BkgJYBsAI6cRUoVCp2TgoM6o9nQ17DwodxqFuoPOycHPs5G8VY3CgImKLmpZQgzlgzaU5dAbPQiPCENgRUonmIsVFLZVEop6Lgj1QgxBSdBMjC6UpOqsleHIAOoIRlEfASU45ohewBrcAWB4JBphAddyE0au0YQjBLDEDbgWJh6HlZGST5l1IDRyWrKCXGU/5ISeBny1CF6NC/WDZ2QkolonhMk6jNCkFcRtGLssgD2URaCFx1XVi7yCCgDVkgSCIzkWelyUmrejYs6/r2g/uerKdjZXdNT+EVp27YetKaV5+yZuNAYd9UdcdY/cUb+3vz9pcfHHpivLK+P/fyE9ZecvK6i09ds6G/8PS+8YcmfV83l2n+K07ecEp/fmVXafeEe+4J6758354A1UhNM5marv32GRsuWGmfPNj7+6esq1dqqeVc99hoZFvnrcoPFO0Xbeo/pz//h6evH3WjT9+xazSK7x+uXXT8ypdt6j9poPB7J6zyIq9o6//28PAqzbzohJXfe3zsoWpSr1b/6Kyjz+hxXrS69IYT137nsYkb9ntuDOyz+3JON885qs8OX5DGKT+pASUDvcV8nio6dLEU+lFDYlmTbFyE4HjA3s+qF/mjBEKAhaTFOG7waRBak3iX5hyOdEr+bC5jZj2DG6WBs/LiJi/+IUUcBtRTcbM5hS+X71HRk3blKhmT85sCeQgHf2lmMCMvZoJfXeLeKvroGvdkqSR4UvnnUIpSA1XRKeCvegQOSD4kE1IaCDgxCvwZQ65IaEARvhlicfCzmKeEh9NeQqlPuZwpPOoXanNYr3vjE1MuP8PHbgb9iosUw8Bz+bktdEKgD6rRceyJcg0thGqVLfj89l/gp7UolLcvUHtCIpA5qELAEeg6UK0gmDnZnMEmB1voR0AEriKwkBP0czQtRAFKE8xAFbIc8hN5OXnbOpGTSMQ1VigEBIFfapb3NOTR50W3UrIiOMVXlyBdBMbohzPQCkWAPgh30eZbZeDv6DJvJSo69zQDejSAI61LQCFlEQ6ppaym8KMqDSnJJkRE4kNGFBa6pgWjhgodugqn+OQpPi6LMmUG7akn5xQdmLiQQ66bzzsWV4Rwqo7viTdSLrg3YfD6bhRF3Vbab6e3j3ljRh71s97Sjux1zlrfPeWFP9o5vdMjSh7Tra2w0rsmEig4Rcc8pz93xtqeySC5/amRJ1y9otnoR91WdNbyrpU9pbv3Te310lP67J9NojVRnaaDPmnqq5z0N9b2Lcvbt+0e3+1p6wvFp8oVtPFKxxhPovNXGKt6Bh4eqdwxEZRR4YYOk7jH0s9f2b2ht/Dzkcpd08lp3drPyunqfPIfF53y5h8+9uRkuc9y+vLJBRsHu+P0punpR8qoMAcK2JpSkQLAuUUqwN15Bz0XiIG+VvECNBwqv7ergHRQPwQtrqJj54dwyPsecOL6eCjxMtZIp0eTcE6dZhkABZWronD+FCp8CGOQD6YxqGKoQGxEIlgojQyDnDQluLG9BZ1k9OUPBjSKHNRssftcfmqAC6PgLwogJQqtAObwh/qPyxybl4MRkgAEY1DnICRsubaIVgqXjCEJhU3EVACbbsJcAALCB4T6UWcErisARgR4qp5LB3/RgnIpbpyVQ9OePwtHm4VSmKUAS9WD2GLBdLk6PV2h4Ya25HsFUL9pqIxEeTUwIsAYg8xViNac0qJB5KBDauVaAJmy+PCLujEUJASocZsOhMFAa+ZzOShN0GvQiujSyIMLrYTaB9ueMkMtD41kQL1ClvhRCZ2zOQxMuEwh8cizyjz0GS8MwRnoAw8104S2xxkiwjNhgpCK3o9sIw6Aw5O3yuAuYAs+OAGn6o2lDyQiHXJL64UCKPgIHwysTYGAJ01h7jaG+ga5SjUuceRa7SKlU+MCNlQgs0mExX3qC7rWD9unWEQZAVuQRQAW9DJoWPunKrBSu2wjb1tdTi6OEowYu123jCGBnxuLbS0dsCwILl/KbACGtELq182CrGpAVaDkUSHJuSYXjaIKkVUKNcqAPxhWadCN8LoTmwW+ckOVhAMEcgWhj+00yms6ajNGB09L7LzolURzqIuoBjs1uOzLSeNCYlQs2OmBzDzDaPa1tMswE0dP13RZX3zF8Zd95+mHXd/QYMXn81qwvASEDdzUzNlan8P5KS5DocqbDhSQJtrX2l+rrejqQm4A3NzrbluABlQeLDccyCsyTHhjUVDPCrZg00mjigBzc76cYVyLBxsEVqa8PRHWOr8fDsFBbSMmfHyZ0oIYsH5k8ZeAFjGLT6AhGKwabgXDhQ4DMOS3NtSDoJqIk5ckJcOMtCTAUGGZRRNypE8Hoe1YBfxLZsWIIx6iBomhTI7CQJYQdVHNcIWhEUM6dMy8PL8mjLJYRDScXZYejck2nSGAGLmh7eDb0AkbtBjAaoj7YUgoOOqN1QTsEY0GfQ9DgzyIY9UAYSgEUn2i08gzabQ3jCaowbJw2YMxiGEH/ZirN/moHsHQbYU/HzPmLIhOCvsffKDnQ4ECd6pRAjScyxAVSd1FyKq8XwV5gBv+ahIKuEYgYPvxXVrIEAIjXQxuSKiJKMi/jKi8ZN+Q3FO2BeqgPYkxyGv8gwtyQrQUtQmFJn8iEZV54BQkDrVBoWkQiqykDWgFllQnhTcqZ9oPpmFQy6DIKIxFMYUPMopsIDvollXPI7py3ttGnWAolv3S7A9+4tLSSKIVALhUW+7YYB5qxmicYrBNC6W8pTtGUjfyXXFgAX4MvSAYVLPqNgAFXZI7AiDLKDIqinPOqNSy3hPpOVYe6wD3bZxtLTLTwERP1pyqCUBEjC5oFF0stV1Kk2IaJKgv07V0KH5hoJtlC/Xj0npOrRzGE61Lt4K1BfO9pw/++YmDk248Ekw5cQTM7Er0emzu892+fG55Pl0NDRDBOSClPTl7RamAcajicf3M8gJgNLF1szuXQxiOTLE24fpDGAPDCI1OYWMFA0hZJlYjdSMQGxkuVF3FrQ1PT03Uq5N1fpqMHyir1muuh+xC1GgZIHGgAJoekdgQjA0mGFPVFxj56UkMANLOSA5uxMUPDEF5RT3kMdkPzn4wzodCqBo+C0acchiN+fyUJJoYYuNH/JoksgR8BCuIAhqAnUkpcviBRDARnnFAtlgkJY6N8EgM0Cl5IQlwqvtNEumaCXJotKQB68CFkkJTAPjRgDRGzaK2MbQrLcNDS7GXaWjykLv5YGTR5Eb1My71YQo6lVqZgZIHYVSC0GfRAWkaspVQ3YjLjKAV6/zGVACH74eAsRJQKY5gfzpccGAiLcgplG8kAv1hKvS9NPbRrNxjjFbU+el1SZoCIE/i0MAQAsINpZovDUB4WGFIAn3ZQvdiKuxqGNOJPiw1EkjzQAM9yfP5O/Uh5A8CB4wDT3QS4g66F3QrFJZ5p9YCnYOyLg+e2G9AGP9lKQY8OXAiClGPsRSW4Q5f4UBLBvXpo4cBcQrcaRPtn5pCj0XgvZPThm0DeeNQj/wACUL9BCtga17mnlG3tTgNotCD+UNdIKloJsPpaR1aAwdb2zf0GupSt6BzQQMlNqG47CbsBcw/SoFysOm4vQQqcaybhB00TaKBW4ixP9ErgqZV3aghLu/wlYchrDCpNwA20kcUH+y5TdtCX4bHuKb95U93umk+MjRbc8o6H1LmNGPC9wtWjlsCUx3YlDfsMtRz1mtUgPTASBOlN8DApHO/RJ67HfQVhdyargKyxtFI1DnkA9WD7HDwQjWh0ZF4xMdEGMdcPr7glCtQH5JTDkL5ro9XrrsoPSqIN7goFSwIcGg+IBRwCnoZHF4A25xqEOUCtRanFpo1jnQgHJAInrp8Y02WJXbxE7yGxS1i1vJ8flkujyxWRQlH/QIfc5bhpxHGM2YXJn+KJsM9yhDnH1j/YINGpKzYGDkwEsGGZeJInQTJRkQclE2+WgNZE/YiuahLCSU+MfQ8cfDMQWcxdBhrWKomUbcYFFBDXIZMrYdQgzvshMQdrhiCAgUUgzJFBANhCGKQFLiDnokI6JkIpjoE2EJxkBonkMFL3UXFAgjUWgeAI6IjKHo73MAI6TpCfAZnenwtpjxs4cpkmaWS2XrACmIRFskNzc4OxtzKo0AUQz1gQhSexVPuM4BSi3CJjEFNo4YGt9KtaJMSZ+GJLCETamILMYlZElKUezWywYeZgGUkoz0RuhGG2QORDzEd7PlaCBYal5axqq9bjJQE6tVwpVL20V2SfeUKSsftmfJYAPVZ4aoudmfFDYS2QZJSLKafER3MirrK8tCk7E6752xSHBvEsILO+JcGagRoSRgnNJ9gx3Ckffqeob+5Y+jBCZfbkkyzZFslB+atg9goGhUZeeUhLqFLdufgD/SADotSonHJFnWErq4KW3CcrlweaaiWgiBBcsAEAoCBE8ERgfKXAHTcqlefqlURnY9uDANAD4xzRE5cohKsOeJj1fc8vmckBIqNVqp7pspcDSdSXXIcpIq2qEKUaWjQhkPB+OyJ+xA5SwBuyArGIIw9aFYMP4DULu6y4EwrbFgUcCII5EvdyCbHP+QEwsZyIb9ZNc4QRi8or6xFVZ8iqJAbJToUGFlPLFctxJKzRuSIKXKUxgaWzUllIZoRqSVIKPVCBVH+6JtqzBHdiq+FgScV6QAjCmeyQ27gpyfkhniGxgNTdnI2pJIfqiQigrAL4Qd/VbnEC2GoniHCC8mhJdCLIYJMXow43EJCOJRkQNVCeLS86HTQtOQ7YAJtCEB0kMAUXuk7IEgZ8gA30JYzZSiUICv+YVaQrZhmTE7MXsSErIAJfBDPo5gh27I0VCSGy03VqAnCWeW2WZuqgAgrQsm7CllUADkwnjOvqVYwTdQh6gU2z2B3ETho863nBswk3FeCC0Efq9XR22UWSsubliPWazfX00oIVhIf7dHNhOQseWnI/MKEAIjGmK2HIsWiQa13QCqxLG47obysEqJPncu70IFQzVzcW4uiXq6xsvOm2SMvjfG5DoDShQgDxWLRcQZKBaA2Kls1DTFaNmZBbRFsigEl4AZ5I1ZRG+HUoRIbyiCGvZBf8wXQoLooEiJIPQ4BEW3Xx3eT8a2wFZfvHam4rucHZc8brlXKgR+nUSnH5GGhg6FMnPNzbdDIpj0gGdQu2OrhVL0O/IIkovDIAyof+nAAuz5OJsEtjMbDoIZWlspBrlDGKT/YU3c9anMJX3uLAZL6ofQGGb8RUhHaE72ME7gY9aBHSSMjjLqLnxnAag5a8IU8JahpWDoNgcx4yrkR/cDUYHcYEioIRBgStUX50ETIaoSeaFFUKsw9iAhqNevkDQf+2S6UVWKTwjvwQ0ho+PBEvStJRXCl9UA+IChskgZsoUGhiYAXQlKM5JkL2hGtDn0cF8gUsgSCPw6kAf6MK5zhjSELbQ/YoamG8U1WtELCZCJMpI23OOnLbDOzmeYFqgMbZRINXHFGSFyqV9TzNsYxpCKxWCdSap6JVsQpCKVMi0oYFQWES+mKOckVUAnnnkKuyFeUmlA30F3ByIEdF0XIFQKXg2DchYVHpaPo2F22jb6BakG3R1JNYoGfOaEUVFrpeDaEgoEB/nUf9iLqUotsGH3irwOgoSpC4xgo5AfyeXTj3nyuSxYXTNbqZVlojmrAGRaxY0JMsoagycYna+y9qHywQxgKj9I+OIDBjyED6DXy6VbocQGsQRRJxqGSbS8vlfhWxSSpi73gheGkywchFYYPYWJDPyryWQQtCTAfrtV2VypTvl8JginPm6x7Y/XatMfv/YDzvmpl2K0Pe/4kp7FkwUocT0E1rruIwufBIupSFWx0DvteMO55AUKKwiXyyEZDMGhw4mIRmgS5UeqVOoNwHzUAW0auMmIkSBcEO4h4Rm4UNVPHuel5QMqqe2nS3CJIb6UQUJlEi0EQ0JnoYL1SPlB8WFuyaw8tgp4J6YHYocVQLYAnBMPAgBryQzQAoItLEOHJRZisNmVeU8JYNWDFBMGEniKCbGMEy3PZemKaFDVlJyIkv3NAlCTEKEzEDckuc45LeIEJ7uKCfLiEQudHK8SYMjVujkEPx32EZGY4NvLIi5qNHCIiUiRr6W0UFGHNbCqHqgf+SFGUKPAOA/FMvjJlIJfMpvJRd+kFXGDmqLVBg0jTwVJhQC0yIjOM6jr6sGVaGIBhUPTCMOG3LWjFIN/o3I6tY3SehLkRxTmuJBUxA3tkB3lHklI5IE4bcpTngXwrT1IzM6CZjCG+cMkoi5eRusPAjQC8JW60uKozYSUNjpbIa9whbmgoIQqGMLpeDWMPQ4im76vVqmHYk+d+BVQfNHbDMqZhOvkBCu5YVimXY/qSBrAALFUtQx7hCQfULgSDsLE5ZOTDL85+EEIhwiAKVoAGREQUxMWtaRimyiiD0UArkvti4Q5i+dqIoCHGNliXgCeAlMvhFj0ghRGH3PpxiLGRs5k4ZAbK4yeyOSuKDKgkkGAChdEPZDCjpLLpIbaoSSV5yAHttRiIjOCcDEkiWdgoY550NZQuBPKKpEkHodzDEy0Jyx+HTK+0VDgZZkHoE4SELd7AIfzkzmJoiQOWIlXqFmIhqVpzJoJNwNtSPTijejlRCLRCk6N/4CYcABF0FUgPdRNhBx+0KxSZrL9IY3LQQaWYfP8nhAO1I4oIAyAIIhKaZAELrpXGAw/8cM0UM0SoQrYQBQ6kgpRU9igxosAzHckAGfJE1uCJK2hnjZT4tjyIpmLiZCuncIPBWC8aZ1ikXAxAgkjBWhQ+lB9uWwGesBOqlFhBysHewV9xsNRyj9EoVQgDQwGJESX1PL/z7Czr4jRLDEFnYJjeOvDaMSyUFhUCIwK9ga8qiGB387tq/aVCl2OiqwDdYYPkMBigRpB7zuy2iZzKCH9wqOyBGr8ZZflHt2+/1XQr/9a7TTcqDTogWhClk2onN5SCPhzz4AFDjIOFAA3qE5oF7LIe+WIuRjhkGDojNx4h49SnCD0YXdCUEALUCBhi8ANMIDq4iZQRlsGduQDiM/9sdPzDRgMBqjh5xEfbyrLjBCVUGIVWiILAAgSUb3DF4FCw+VUkqUPCWSUMKmFUAas4wdmPk6rYs77oQWh7QBXLJuGl7AqYEi2KOIsEH2QRN5Wc4ICgK30cdmLMpzdBEtej0KVxwmaFPCCjKjDnC2SwZCbJhSfWqKAVcY7CpTBODhoazIyGtsjZPCMnKjkyYK1xmFwELSrQr4ykNkCoChS+eYgfCdUGqWKJJSAKAzQKwgBNTkliBwaaq05Nd2afQGWF8iWSgTOqXvUIxVCciEpzDDF5VwJCqvALT0gqVzDQn+tiEADmAJJjH6dpwOd0lF25JE/JsLorDclLxFVsOeMmr80DfwgEYsIhvZtlwi9uyaILBsOhRARMeEjB2PboSqZJ6CHOCO5IGXCJtOgmPymZpC7C2kL0FAeDSc40rQBDVUtXFnMDJehWBvqOpeOMuiLy5x17oKvEbiiLM1A1tCNkgpkZi+Mu3cAVFBfIODqYvIMQV1xSJCk1qKVdVQZJyEbroXzaCJfKXx0qmBytUZhXCIUUWfnLUoMsgFSFUFaHrANcUUnht9pg7aJ9uU5Fdpgv7yot7yrSBmTlc6hQdYZf1AZEKyK8ZDyQGPRKpK+SRXpMh+tyQzfwq0GIEYAv2pcpMKAh8A6mKMALdQVH3rRgnKrJeDAUPmSHA2ChZKAuE2JuENQDwAr0IKpaQC5kC/b4dBhVoUjFjbknFlbOwAXL1OStuSy15JcHA8gBriLP9SSd4rdmw0nPH3M9mpkEr5DQhohyIAIyg6GaMMk1I1w2QrsdNcDt1jLgo8XlpXIUSHnvPbqQZsMSl6eEyB4SBUk2D0pLHLBYKdBMWDXSQ7MDxcQh9YsrVWAAjImAfFbKnowOQj8ahojC/owKoTGI4Uum6hFGTVqBRLQFUAQspJ45YHJIEVIOpIQz+CgNCwoF3OAOX3BXiAN/lUuJB4bCQTzpkMA4CyKRI/w5dY1ROuHKDFxSzHlPpkUEDQXFWAWILCdgBLUdFhyHyDETQjxcKkQwRTJaSYWHp/QBJCy+QqoOcUtF4fKGtMs213Tle3JWAWavlnL5k8obSevKcxV7VoEGMk/kpahLLmFNdNkWtDNREPBPpYDfDssGDDmUSyVKH3WrkQcQ47VQ5s+g4hBCEB5KBtRZqMmDS09kJBdC1tkQYNVoF4wHsK3oKRWr1G0aWVR8OPZAu+HDEL4SK+4tFLrz/IwQbgoPKkRoIL76UYcWiWGMYwz4UgaRMLo+lXIEYzcGDgBfwBZ1BRHqyeeVm9KYcnmUF8eoKFSaqidwU7oMpBapoPogdiIS3BmKM/UjnJlxIAA/lgFXnbMZYmqLPziw2FAhIRI4EA5nxZ0yQ6cIA2oAodVwIrWB4nERDOA7ckN+1n/C9ye5mMsbla/5u5yd59DLZKQNaa8IG2Qa9YuikBkFT/GUoKgfSCB7oqGFgD+xFhlgUbS0AQsFzARJDAI5BCGUd4Y7+MeBMqM52WMoSAR+BPQhWexXtKdwCflTscgZBwYBg4tIUddwwF8qlalS6sT+YkNwTaAAFpcLGMWcw0kxWWSAWDiDJ5KFSCE6RU1lTlocd4VTS4MgosSiG4KMAkmZ4EJKuESGcQYeMcP8NiKfQLOARAZiE9CK91hk9j1lCTI2mdCH0qDc6rLpUImCUEm8FHczaxKRom0YK3LOmu5SXyHPjUfZRkaUBUEYB4H4LAyGIVysJWQbxeeiDXRsZI2Z0jRZPQ/uuMkf4IKUbBYhJ+KZte6zIMRulE9qVsqIPtNMVNeh6LF7KEI+CT3ZFkt4ILt0Sn/24qiXxedDBqhXUHWoy/j8wq5qC2hh4MuGY8KArQg2HRzwYXOxxpg+ZKyxk4+CB18AIZoVJiFgDsYmoqACYYRSTW287EFqOJ0KgnLAeUDqO1B2PL8e8u0dsP7KoVJPkF2pZFn1UoMOniSVMJ6GbosipbqgH58+F+QbixQ8ES3GzbBJhIE+IiS8FDfuBgEPLuES2Ayj1A981/NcP/J8KJ5cSiG9DMFVBuKILzLkDDJGbuRQ4RGLhQoSN5JgaCGMdiohpqgmuQ5OSxuw2OZsRtalIhEOeLK/8oQjq2eMarpaZCsbMin88u721OCbf70wsPhOBVmTyVka9k3p9zQqHXRwPQnSBHYLXHx5Ad8vDmuc0wEYWiFS6MYYjdEVEQkREVNNSMWp7mu6J2iIYARMZlhyRIFlpkVyqZ40cQdtCFHCKAOeuCXDIPLLEoGLioSuwhlWLs/hQwPEQmAkDQfvM4/kRLfw58FUwZA/vFT+OKuD3o0zcEYdCE+hRyxOvHUb2rFFZ0N3oTfPnSTMqdQl4zE48sxOCFnLW+nyEvobE0YXhxUTodIQiHVE0OrOWYhBzkyTwVQx4W45slPjSv2Il5wWIFZyRk0HJ86RenbFG6oqVJGFCJlZLRGdG+KEMqofreRYRRjpmjYZhPXAh+GCboXy2AbRGaBUCX0Ye2hshd84YLehmPxEHOe8IsAQZQDAFIa0ogK+gB5jIsDKj7i2AMoR35QQxRW++oJDHXIqU2Cc/anDX1ZFVaJwgpsE0nocj/oetJtKCKUmRt64WA+hmV9RFVEInDE2I0VICgePKAohznyNFwc03YAKTDWS8+8IL62goqtKRp0A2XFwbOL4DADmVBdGIT/UfCAX8FEWT8GCiQJac2GQoIpqNd/zuLk1pYoNiwMJMBUefCsP+y+SgyGp4A+sEJcjO4Kit8YEMi/UXCKjZOUgtKQBi2gk9p1IGQ+4xYNeOKH/U/eUm9SWCeckwQUVCfXA8Q1dUtkvAgoMg75IrUrUfl6Lj0oKTQkwAqCg64EtGtYRYwZsceGLQe5YFkSN2MFFXjKAQkbFRpD+jL7CWXbKBDKBnAghjEIZBIeY23zDJ4ddBFGZUOHQD4BNyBgGTKJqYwUWAuMuUhOBk5CSPSak6gFEbnAwIV4qH0UI2wyTJSWjKy75vDId4AJop6uQ484hFB8oKdmQLAsxKkITndFRYSL15fPILbxgy6BQLI50V9ZLmg7mcnSQVPdGllTWGwfvNs5tx3NFM5XP7++zRUg67DzIgzL5G6lBmqiucucW/akOoWNRruBBwwoeKKMarhAAl5xoENWeN0R7AihDWHC7WV0AEWDTtOsGkMQGZy5cgN7EnWH82DjGUcAajjqfD6Z8JX+ccK8pcqWlADjcwqAlC6noRoqsT2aCp6xlodQAdNDzcSa4sGUhG3x9M9ABB0NKeJDkjrFYFmkCRmloOrhUnEEIAH8w512M4CIwylOOwA/Y+mh4YJzoAmxoNSkBbkArJiH84UDeXE/zfTIkH+GvEG0R1JDpJUns8RyVcfDZqnq8yulOtgJ6hnQOMei4dDnhBxTkBmscMdGx/TDkCmNO6XBvMyKyvVQHoadsKpS1BSBWHdGGMsqBQpQa9EDe4132UumNsqZBNB0EgiGQRZGWhgPiCB9kLktGmoSWlTQbAigdCtEJRin3P0ssyrFEYDYgkZBpyDFuFWmRZGhFiUcwghikgs3HORpFFEHIccOhuOHcYJtR5oOzsGLtaXlLX5mzV5VyywpOQSb58c8vE1K/ALusyhiNdUg/qY2kr5DrcriuHj5gRutB9VhO0rO5BvKCWYyu8kY+JDqEKYgZbpxViMy9AB34LqhZZOadgZHbiMuRxF8GnoKaymlykiICLwATMMMRHkXHuAV/NBMqn+KTyQCHJUVAGmg2uAnPibqLCqXKLFylbTkKqgN612jdnYI6kqRIAuzRyXGAM8Kh9hCcr/GQSgFmQbkGGuLIG0ZJjEQlTxQbNeYiGoJTHpgTtiKntJkwD4ESYhb1JvFpVppy4C79BURUABxwgxszrsrQEB4VRjFUPrgkLIrdx1Wwru+6gpUCmgiJYLwlaJVxTpWNyQA0aUWM6S931eBxMFrSgEVVQoqKtlcHpSbDKgITxzP2H9Yy9GG4IQ0yjBGtAs6bEjvY9jKfjbjkK3XHDgawU/M2EAJKZCbPkHEwkfbitXRFOGjQQfWA8IAzIpELmkAMRhVTiR0kh0kgLRURl01ZEYGD7CIk3Mx9I5bIKt0IYOqGK4v9INYwDOGv0JBogHZFM0ueEZslQnqqXCQpAElEARWIhMCBvU8grHlwwgUKhVawjWU5Z3XBGcjbRdssWLptAJENvogT9cOKYlSV4YzEB8Q2SVIAHLyQGRQHh2SVt3M6X4mBADm+l0KsM7ZV+yG1037ghFv8fbaEzAN6gLuWBYxRrUmSpofiw4TUTEojcTjLYciZSstyZEcXmKjWQVsUHb6jEG7VHKh2lApquVhgEVCeajW7IVs1Z3GhPBoKAgaY4+p0TZsOwgk/8BJ++QIJYkBCNjy+CZ7DKoApR3UW9jXRilNEjRaVGuQEBWoYCbGacGKHFxUGEICwKjQdhEC61dwQglFsJM9kyZzTk8jSQBOEZxupS/FRCZOPMAQpB9k2uNETQBaJxSdoBZFT2hx0KPmmXCNvjbg4K9YqFbiZdEOkDkZLGrDQjvLqcJ9Lq2CcE6IALMQiiIjMRaLW2GkggJzuEeWT06hcDgojBbdREal6a0YaQ6NhA8B0gTeqCuwABxb30HB+QTwhnexHqEtIjqpe4AuECGJKCU4SF83Aza6Gn/BtfMBCVfE6ezci4leeTMlIK8ThlEHEwkLHBkGCRYrozolhyPYXWZQUqVgpO5RinST8VJesCUR4whgaTnLJAz4iv5IUPCFMIiJIXz29RrHgCR8VAKxNdEgTBiC0qsGcvSxn9ThO0bFwOBZfTYeaYEDYhQgMEuZIWlJFCdkpUY2oCOhSru93o3ujW3IxoY46AZajIH4c9uZy0Fm6LKuI7go2iKiyMUOS7Vk0K8hCNF/UlrisHzPhN66ZV85LthAXYcJsUXt0VCyWDJm0LbsShagf6EqoboKGyjXcqH+0LOSGE0aQBbQXhURaJXt2zLqT0ExfxkWQBaNeS7ttq9cyPC2BJoXRlRUigxaUrikgl6zzrMVxNU5qSTINUy4KvSiuR4mrJrNSLmUIUgoDcyVgypyzxQWAVCuDLYYQpT8iE5R9OXALAZikKEpws8Q4pHlxQGBwwEG2YIXAuBAmaHaisRy8VDXSki6lWaCqCVgKpzITUjFp8GOFyl2SSl25D07NTrUUiRuuAh9njl88fFkIElBcCFyUGKIVikH7nZoVDsADSk/tChwEGpRJAjULbQObBQLEGqItyTOqgH0PgsNQxBkInAyWFCZ03rzN7Rq4XfVpYCJjOZuvV0aDu9ThpDn4LxmhugSnCIryxS/PHGrhgKghS4gEAMIl+jF8MM6poHALzDKPCKAm3ZE2hBuXglYifJJzSolKl2JEFwl3TUvkVZ6I4ZD8QF7ABMl12eZAzlrm2IOF3PK8MwDdquD0561ex4B65ag14WQpCTGtGZI7GaHmZbLHqKI7QS4NY7mlD1j8YCqqMKAGh7LEfY7jhxGQC3aW6qJtNMfjOaIspxAKT7Y9tKWEelTrilUFEoQbBH3Q5IfpYepClUYQ2MeOzZccoKyQLllFCbUlEzxV6dIs3CWu3GgoiJ+sCOXSU7QU48YJbkOBwuEmyVQQlsPIBU7hFrID2JLXWCNXIVGJUyFgCv4iEpy9ygxaIAMLIKOUaiCKLMqioEFyBFHHWJVzRFooZDwQUjJHKMEZYG2pzR2NYoDIUwYceCEMw8PdFAMVGJWm6q2RXNOziVk4eFcCMIgEU0xw5iGpQ2N1kIfs/mJoSQNWHAZpGCZ+mBCz/DgAVAXcWAApIGJBENDWHAMhGZAmgSyKkahhvKf4IBw6rHR3hVaoMWrpbAjpePIrvvIDB+QPbjQ3kYL6jlQy73IgBQFHcKnghowVwQtOXDI8CWhJHV/MN9yEA+niGiJI/vICA8gomCgGzAxTJkvwgIyiFAJb0vYqHxKMlyC5FG80pUgkMo20gHFUcziv7xh8qg1zo9/W+21jZQFQ5Swr5dEnB7ry/cVcKcdPHoAgxEQ1IWErP+2kBBAVDRjyCU2o+SBv6+cvMz70ihMv2NiD5GPgpaxLQuYrIbQVq+r7vY5Tkk81Kz6zaZ6kfjHUSIi6EnpUOwFlywFEjWY+NSb0XY4WbDLcpSIs8xJKFHBqNCsdRD8h/ogTgRGMiAOjQHbboMWhisITEF+JorqsKUcrw4/BRHolh2xrSCGVaUlG4APyhlqVNXeUB8kBAjOMHExMhiigBooGpsBQ5IElpTwxCi4BVXz8KRNecDOP/Cc7MAHYwSGFkfoRhyKEnyH4q19x4FC54iGApRJVpAJkhzBEnoGnHFYzkc7OB6MlDViJV4/9WhzUorAO7RiNLl9+Q+vzROQCKgl2cdhjV0ctyWs2CQEKSYhQNj+bSmhj4JhvakdIWUnEhXZShxQ7ShwJUSg9uEAcyCjqEt1PwZ8ILlnjB6ngUoENHLxFqWL74QqBkDTnr9E14C/zvhJekFT4IyrcWbIgBBNoEx5EQ0iwUrKkOIKgSAUunCmmzA1isGNpMWTTMaki5UytZOow9FbnrbVF54iu3BFd+U1dhQ09pU19pVVd+ZXd+WVd+e6inUN4SzdNblTmfAv4y1NBMCZLVk6WOckVNQV6icPzXD32yqmxqaD/7YUbvnjZb71h87p+O62lOswWFBnBwASdf9L386bpRpGazCZvVQTlIDGtGVK35qdmZTWcLR4t1IiuWLVyy1KUWzw3DuVjmClXVPG5AUpQzPETjW7AT0yiPEqqCDp8/yKfzLCQlIQUPigY3TTe+foq1BNFQoi2gFQabiG6JWo4QkKmaR6KBIABMkB+uMTB0Y7dE7knC4WaKRdAQJ4aiMBo7PYAIAQWMcsKiDMPKZTCkSbBhxnjPbnVePwHUkBGEiYq/4qhokaJSOShcpuJvVwqzBI8pSfKKUvGsjCSKGARl5x3F2zFuYXrgWlJA1atMlWrTFflqFXL9VrFc93A9wO++hgiIbAkogBhQHjpv8QsQJhUnYIMNW0kHBVGMArvQr1nBFSpgB1cioMjs6WhLCaWaqeYIjy7sw5htWRfKLGGgihoxWDSGtIqfBm8MGZyaB7VS5EK59cEs3AXKSEozqoY0mxMHRzwA5xiXMoDEyL8IXkhsALDvHwWH5pRDzUXCzZXfz7Xn7NXF5wjuotH9ZbWdxfWdhdWlXLLizD67P6i3V2we/l2dhM4ZRPX9G7H6LXTI/ryp6/t2by254TlhVW5uGDEuCXopQRJiiVOVT/Ib90PylGSc8y/OKPvR+9+2R//xsn9ORNq43RqeYnuwN5CjiUi9Dvkf0Le7QfkhZIFm6tFz1KJqMpj+OeAFJtDYsbARCtID3JTtK16EACB0NCUJFFeBJIgKjTWUANQdlBFosur9qFcIYBYOAwGi9DnPptsKEXVQQhseeuftCSSpNgguh8xlRyaFd6ILqEVE6ZENKH1isEWwzUNulAmsykelF11V0xCxuGlKjzu8paEpCd4ky0JTFRIOmjhMgwaBYfSqlqywctWVVT5q1uZWyKiVOoSbsCoFFJSl5y0HSppmeqCg31IBvtF0JJ+p/u7/+bbrCw0NSsCI4mdHYaTGhbntvl8hvpWyhkuzhkEMBtTbaLu1dF7ZBmnY/OtbAG0ME5scfrclqc/RBzuAuOro6ARIBVUJGfQYU7p8rJjLtrmjBgqntghxiCk1pE3zEB6a1TbZGCS/GnSNJAwiqa8Ggnc4GZKvENiR4VWAYwjhLHtyFmYk3iXvtw8wRbkS2+o3LNFmbriA4d6bQtfyUYtjLuRMeSDowMD0DItWII2LTL0M6SIMEgOMdFVUHeuqefSuGimWzYOnHfc4HFr+vu78haGdpGrMNH2TtXu3TN10yMju8t+qOoCdjGKpCfQxlCNfhxNlqur89rfvn7LsYM9RhoFqXHv3qmv3Pb4Nx4dD1NzGVDKtl1UrGZMc2uu5qF2dR3ZRv/m9w5gefl88acY2xw2TSQOtVeNoKhx+IsLow3yJa/OQBCcxeZtJQZWDvXDQLBsZWoTTqUvCLXGU4FxavyiVmUU4kcqV+cK/UUnZyNF7mo2LcvGMAWTECMl+zXrvCsPhGEbccYAyVhmoqeWPJYIZSUEdDBwhhigNSNDM2MqR7UkngqB9ZROSdiAooVQIg98aa3kXvo8BUOaROqG5eJZfNC3EYBu9S8wwchwIyXEkDksXFLZkbgI04YjlDx5YqMQTZ6WWlwGzCjSWMwbo+JfSFCbZ1V1dItDMVRulRQd4KAcKp/iq8Igb/CjB1jJI1p1S9f2nusf3u90F71D0EJMOc49QkBwSQygk0MQ6kKpJJYFOwTllpuqsehiTSjUgPEuqg4ciEsU5IBJgrggOVOMItqPaq5UFC6ykgrHGUzgD3sBEeFQrDIie54QBYlwUJWGZBFUG+I+E2w2aFYUtiu5KxEhWjEzkjHKbQMrkW8EghuJQvnCLZtvudRLjtVbyPXknIJpcb+ubXc5fGdm0TQLAs0oEvKDI2dYOfQMy3V0qlR/9sqT3v3KU847esVgF5AIqYMnZy/yRnrkQOm1p6z8n6856eJT1+RtC1CFscFKQh1Zlnqs+1HFD1f19xzNj8ukP3ty4u1fvv0P/vn26x4uj0WGr8duZiijNvi4EB2ApYSCicFc16t+gErpcWxHhxkbCyRpEbQVpWE0KYWyYqAWpFFFxplP/h6IEnRvYAfPKG3meVDSoWzaG7pKy0vFvnx+CvXPb1QCvmPDhlUe5ylIRh2ZJHhyesuTAZLVwaZDerqTWBGRXXf4FX62Fxij5mkLBJEXhX7C3TO1iGgK7gUMwohsRLjMJzhB5GRajVAiYoO76lBu1B4ORpFum90VR6aFiTKliIGFlQoDwl3oU7J+nQ6FFE3CFQIgSuam5MmNBinO6ow2pZQKzCmCPxs6k2HJlRyKmv4glQoPmaFXeVZRFkGN9JYkQdZVp0XdqPEKBaMgCGQpYUEHlpqDpSz2HWRbNZzo2zzY+gyLbq5wimgiiCCbKuDBqkRc/EKjgbEJnuwXEAxJEm5JC3yk40miTAl5U472xlUMkTbyzGgNXwTmRcMHP4ysREQR8i1s0ROYLRWeXoyEQRsu8EQsYAdC8ws2/PAqNRdYMYAqnC3u55HXbfP7noQq4hsC8r3pmqUXXrCs9MHf3nzGkcsL/LgQ1Aqj7Ib7p2q7xysjVWimkCMEN/oc/Q1nrPvz3zpi0IIqBPCQcVi01Mm6Vw2T8aq74+nRP7r6R6/617u+8ehYaECx8HrToCfRnFS9alSebEIjA9xxpLXiFIFodFQCgJqTFvsSLQcLkgpDkuTUNEqDelO/mHiAMhaXscBJ1Qeyk/1KDTYIAaCTMp+hxg+kIiLloFnhByC0VjkIRzyvy7EH8rmiGYVezYyAeY5nFHyrGBkOhkugORKEMEjFa8AsX3ZBq9bxZbuKF/vyQgPu6Kry5cUBz54/7QcVbr/j1+2hcMWm4dmm7Hc3E0urY9AA1CLL7MnKVhLYAmtccolTo3JUeuoWCOfsUu7OxJJuwEaQ8DyUfxPa1EFBJcEBlwyWdKAt1NzTDEk4xbBJSE5FBzHnar4/8yBPlRkyl7igzKcdXpuOg9GSNgnf89c3ZBcUWRNmIDRv3cpx1OMnJCDEsMm48kqP+AnCKKWU+HEyUfc93GFEzoYWHcsPICmoMc6Cs0uy3tKcY3E6G51QlCnLpqkIvR2cwTVQk+UCNBBWVDaki49p8IOBFEH5DdQYN3DJCpc3i0oS/GSVaVuiQbEleBbYkFCNluNNaSd1CVlBdNp9vAXVCEYeO7waU+ArG4aUMZg3tZxhducdgBNzBZgyMewbeTMtoZ8Zdh3Flw8tKLRCAmCPY2PJ/IvfPmN1F9cnYuQfmvKuu+2xh8b8Oj9/TFuy105ee/q6Fxw12M2v3sD6025/evwfb3qSnyGUdVnjNXd/3S84+eFy2TLiXJqWEs+3nLxt1xJzMkoLurYsz7lbVHgt0aFTOKg1WEawN3WtnKSwH5GhbiMdtOJuRx8P4nJiVBIj5jc3pCpwQjUaUBLTLn5iQnO5WCIt88knehRqRNUbT6SGA+iMKDmdnxcLddPX7TpqELdVDTfDg5o+DU8xw1FCbSCX6y7k7NDvs5PukmMDoc18GaxQpfI1Bwksj2uUQg32nOGCMQ5U42e7qqlZg6mYJC7XClIKIHAeQD+NS2z0BJUTGaarm9UkLQXBSjMIk3R3kpdv4jO/bCqSZI5jk4gKR28ZnSHASnK4Uoe/glMSHOooKglhVHszsKAGCDGkjBJBSDHhqcEZSRBsGzgFxRE+qsJ5hg+iNzgoVjjjl6waA4k6q1DSPcRHckW3FARn3gJP8QTp+t4LwsP7u4T/7a++BYd0N/yYqemkXGGEs4M+yYZAQ6ExoigFYHkeX32l6VUPw1pI9OI8oF6Qwb4u8+f4g1wqRQkdGX2fz1ykVoFrGCSBUPwys2yfRn+DqCEYEidgQf+S73oBIGAHIR7HSZilvM9ngvihBFMFQsNTI0R0+APwpGkQRka8Vi1aSQxjsNmQBvKqUA/JcC5XAioCZ4AUSiM77zV0JSAUJ6psdmzcAS6/5uT+l515lB/r2+546KbHqpzhpxwiizT5gEF//qqTTlrfCzGM4vA7Px/dtmPPpBe6QFcKNYKijEnRSs9Y1/8H5x+9LK/HulUP08//6OGb9vp6GgdBNDRVAaymjvPCgfSlmzcdM1DsydvgD+geq7g/fXL0Gw/uG0sdaHdxEpUTfTyKl9nJ5191em/e9KLkmtuf/vH+6u8c0/fbJ61d3Zsv2aYbp6MV70ePjVz14GTNDUJAth4e1W28/dR1m9cvX16ygJx+lOycDL523xPX7fHTGEiU6CkGMM1OE86Np2nOiC4YKF5yyrqTlxf7oWdyFimdrId3jlaufWDo7qnY57wW6hxNIJ2ECxgavR2Egjv5HEBGM08vam86de3mFQXALnRwxJgI459Petc/PrbXjWsBFFB+K7WKRGH3m8lKJ926tm/zmq6VeTtH6zqtR8lQPfrJ7vEf7K3u9009CX2MPRCWWPvUCzccWeSepe2Twd8/OHZ0XnvL8ctP6M8/VA4/dPPOPWI/MD8KsNhwCq1ERvEjk5vUtiAaIjMMoAIrCOCZV7zFZVai+CgOIIVKIBW9SXTLLUqcBFZ3ceahaqyFcKXCwJGFUQF4LXeFCYFS+chdlah0KEkI6CyBVRQCVvQ8Aix0eCMHsUoMB6pAovHruNw9iREvCqOAHwqp1j3TsipuUA+igCoGo3Y7XPUOEwaVBA0FVRPxq1/8vi5Ye9zdTlxTmhcACwMoOCO0R/1ItQsn7xEF2o2yTDGMwSekwsR3wgKmaPrwDkcP0zLEAOV2H+YcbDhMSSnAS55aZv444C+3CFVK8sQNPz71IVvVnFyandMBVXrJMoFZUAIQGj3KtmH7AeCsTStKH3/jllU9UHrSp6bqH/g/t7oJbEMwID/L0s/Z2PPuV5wCLSzWjNufGLn6J09MhdAPIoz2fJ2lGp6hPOpmydQuPmngN46H9CBb8aPj3md+/DgqpDo9/WjonNev/eF5R1947GBvzuZcHQYGRE20ADgYhk+PV77ys8f/c1d5T8jv6+wOotVF487LfmOwy64H8d99b8eGwYE3nLa+i3v5WC9smDSphfHtuybf+8OHHpuKX7yu/69fdMRxK4p5ZBr5omADELWJIP7Kjp2fvH33cGzkYs0ztFyqBbax2gz/25mb3njy6r4C36RnIdMsDgQgDUN9qB5+5Z5d/3j/0HCco9qd9T7hC5JmAZrlUrs7Z75yjfXBc47a1JPjmyYYgA2AoFEU7q2n/3zfyPdGPKBwr5m6UVI00tP6nbeeNHgCtDKbs9wcmlAatHCkV+Pk7tHa/96x50eVsJxiIAiR/A8vPvHUHs7W3zI89YUdT/3VuSeu7wa4R/+53/vd7z88CjUUiTHlBrKgcpWckDP85ayEDecmKSei0FOigINCN6AGDgYQNYoJCFGuhJtyIxbOTKiBMorYRA29TMXN7kh0xmtmFdHlDCIflSvJOUNm0bLovIXwwoFOBlgMYJnv+/O/yJya1l3MZ64lQJVK5bv/+Sgc7LssIKpbngxSDcaBngUjgjoMdRK+fyWtuT4sJFiFok4hFqeRHT7407gtK+XEPOwg1BUNLpkaZ71KhwYfpsJQbAOMzwiHlHGG2DIK1CsAnppQp/ogUsCKVho3E+ScEb8gDTvUItwhWpYRtgfusjjNEUaSUrfwC4TjtYI67nSVMGQhMoFAhCx++gEGVkE+rA97EGZIHoYatCwjXdtr/9bJa0r8iHroJtb3dzwd0dAhNyTQnTPe9qITV6K3aPFELfzktgemgVbUOPjBRPUEjkXQ9VIae2n65ET1loeHf/To5A8eGb1v93g11ituOOYGR3Xrf33J5t84sr/gmLGW1Dx/dKo2gQEh8W2LC1BXlPKnH7FyamrqiSnOSsM2L1jGZVs2dOeAJGlJ0158ynrL0CbdZLzu+XFq63yXKVTXDb3501b0jI9MfvZ1pxzZn4+SaKweTvmsKVtPMLx0Wcbpa/riKP7Z/hq8IQyJYQ5ayWdedsKbTl7Znec77+thNFT199f5GUTb4DQlFMCz1nWtLORv2Tvlqm7PUjcm+MUDl0UtPGcg98mXHndk0QD6j/vJzun64+UAqnqRT4f1fjM9bm3P/fsrQwEFAFh5Zr/2l2dvPLafb4bXIm0sDIa9eIpv5UcjhrZprS9ZZ67rfXBfeWdITbxfi3/vuMHBPB+dxWH04k0r13dz3IXOtrMafvnpKT97tiAtLtIieRMJ4QG4afFpdWTiJJf8FWxSxFvkOhMShLuMyxgknluwTP0ygIRB6eiJjCEWbwh/zvg2wsih/BWTjEOzIA1/BFDyT5Io2S/jvm9j0t3dLbfaqMqvtWd02ACWFN5C3cHoosHFSkRLc/RgTcdxyH3zEYAIkATAguIE4bRoPelhzJ1kAAJ0Xs5IwIqSdxwD2mB2AYMIELQmZT5eqphTD6hDsRzYCqgpPm6jwYdOCDBCRASAv4CVtAfUL8AGpJG6FdtHoR/jSyNJMUACc7hFf5EqRJA8MDR+pLwEUBwULGl13OGHlUyYE3l5ARNi5KElIk0wBFLAEvEDGFCD/d31WP/hjp337aszEeEMliu77UvOWAvLF8G3Pz15y1PTaRTzw3NgBbhmdoiJ+PF0OzGsKDW9WPf5csvUS3RYQrurQSWI/vX3Np+2tg+GeT3RHxut/9mXfvrRHz/y5e1PfO+RyeV5Y11/CaMCYOuUTSuf3LX/yUrscq5af8uZ67phqJnG6mXdfhB+6WeP/9m2u//5zj3fuHc3OB+xqg+ggMYa7C28/NjlK0v2U5X4f3z7sY/e8vjV9+7+z4eHBvv7VvXkHS5i0o9c0fXtB/aNooZ1u88I//r8I19/8uoClLvUeKwW/tV3H/rIz5665sH9X7l/b6WaHj/Y3cN13dYxK7rL9ekdEzXOpHNwggixSkmcAnR6c/H7Nq8+b2Wvb9u1MPyL7//8Xx6e/s6Tk9fuKuf18OiB7oJlFQzIW3z3/jpMvBVp8JHfOGJTyTFScypOf7Rv+pM/2/kvT07/+5MTdz41sa6/b0XOQnfK5+wtK7tvemzvtJ7LJ8nvHbdiMO+Y0NHyTpdlum70RDV8YMx7YLx+x3CtzmlHtAQbm1MHzbGNZ5EZHNShhEROMk8VBj444KTYSHiIZ3argV8gJXUIMIMd4NNIiKkLHx7K3cAyBpdY6H0qLu7OPStWjCgccDmTZzkrbsI9+xV638b0+QRYGLYszrsLYOGMKkFrsFkAOwlXYCEQBkdfNCxoRhi70J+hg8CagAIG/SiUNyvggOIBtIILvUTxh9ASvtiaEH30ZY7C+IMP7uMMvSZvU2/iVBczlIkQejluSwtwugrnTG+DWzUMJI/Q1JAYBhF/5SNndByFbshM5obaphqS+YWLN3J8eQOXjOK64ND8IRxB6YT2pyVVPf/w3qk7H9tz4wO7djxZ4dM14QBuCLa2r/Dik9aiFIDubTt2PTHhI5ORbkfE4SxplRbSL6QRuAYIDB1MN0LdLler+8cn//C0wdedscF2bJTxzseH/9dPnvzxvvqohzLzXYbfe3SsPFU566iVBTPNGdraZT3//uB+oGeXqf0xNA3HBre6F//Jdds/dX9lX6CNp+beQPvJ3np5fOqCY1YUDFQyX+3wyJT3e//3jpvGahMhNCbzaS/+/uPDR3TZJ64qoSqLlv3UeO3u8TIGl7NXGB990fFdsLf0ZMdQ5e3/sf37k+FEaNQia/r/5+4/4C05qjtxvHPfvuHlNzlLMyNpRjkgCSUkQEJIIhuMsY0JBoPXC5bNGmHAGHuxd1kbx8XGgMkIyQQJFEAo56yRNKMZTU4vpxs79//7PdX3vjszEgj79/l/Rntev77VVadOnTp16tSp6uruWHtkonrfzoOvOnZBn2M5hrF+uOepHZO7fFQKddL6vSI8ZrDN9kv8XkP/4KkrllVAK7nhudHPPz15QDMj2xlppVvHZ08bLC0oO3CFbNu55fkpzJN/a8PgBQt6HCutpem1z459btPoc5mTxmaYGTvi7M590712um7Ac420Ytmj1cYTc7yf81vHDS3wuGMLfu6ORvr227f99VNjX9lRu31sxpfP96Md2o0uYxVaBge3d8pSlDjzqpl4KD3pROYgSQAVn192UjvZJQwKoK/wlQ3CGUcHQSV1skNVqKhUGIIorRChxkuUgMqlGAYX6lLRZFh6VG43eSLQw/rlBqurjKMP0NNyEAGpXwgGlkYWpFntFNrHJQb4RjQ6MqDgoNxRN7R5EPNFjtwEqAQozzOjA2MOAgrcc40OCW8LVghBrvhy0xakilZDt5TSNRczL5u3FGENURwMVsRGhZCluxMFxNC5ac9oySTM8siOWCvEsE7tNkYBEui0FwBTJle25tAD4BIxfAGpBAgCE/6WbJWAxXQtrpOhQpzTaRp6UqSbNsxyou2u6iNVvcUvucOsk0MALFqP52JeA2QYwpHphlQS6Ql3LirORKuEHz3UzQgDhCZ7jjS4pfGeuWpiWJhUFh2+32rPZO2L9x0IrHLBgW9HL9fhHfPs+5snfvjYrhhDimmcsLjvFQtLqBBJ4U9qvGmi/v29zYj3NnBNWxGk2k07p+7aOcFKc6aWfP3x3Tt9uHWogg7DGWv6ZKT/6R1b5+DpgUtTv3B1n2vYmAu/Zc2CHpfbHcPE+Pidmx9vFYIExoA6ApvUzKyHqsbn7tsVpxyLFhfdE5cN2DroWRjlplt+1ffpj/NhKfjGicv9XmDTLNq2bTowiAXuSo72NI3PPzn5V4+OfP6hfd/bBBub2ob12jUDjs1G2DId/Meuhm6VKvCKs5gf0ImiqVb2j89N7Gtyemib+uVrBo04bnGRkBKG5s0G+mfu2fLIXFRD+/LT8lZo2EyHzgBAFwoNXcMVwmhl9ny2tZgV0as4zq2YMgQqkmiJxnchCDITIGcm5yCtnAOJt2OontBURQrlsjXmk3CIJuZ5cEI6DohVHap1O0CecQgPoDF/CEGE0DvBqopkBBtWQr8EyMLLAKT6AvO1ooliJP65ikUhwNZIe8OCUBQiAnghiIKtgalBV4dXgq6KaZ2YPGqIWhrnqpfIjYtTDLaBHhTFSceKhow9HdGSGzInKYVGFpVKdQDZxAlCf+lUgJhdQDr4F8qYz1INOgQV4Ip5uU0U9MAea6Q44dNCiITjyemDa2Ubl5XfsHHB604Y2Li0JPNXmmlFibNHUStwFULXc+joMn/zokRD82yQj5ZOzvpxpK0edvuKXDCGvJ49MD3ZjOGv9XsuMtmIpeHWwlR/YPtYK6JIUfbG5UMleO7CJWhi9vfEzlH4tqQsJQJQ/8lEe3zXpJoAx5r5wK7psCMuAbTueObsmqgiFkZuuJebLopWdvoxi2W4yJ4Zn3t4nF9FlkrMA1ztW58fn+AIDSazVyzvdcGWyLPdpQmZwZuVz0xM65glm9qr1w594rShMwpBPYrpH9vmo1O1f9988P/uql07ko4a7sKiXhELHGTm1snaXAwrFboZZ3TQDzfViqkRtKJtozMJvXx91VB/Dzd1oEQMXBCHMdr0n54L8539ObSbAgqAAzpDtZEhmOKVxSDKUVkliWdFDoVOjFSR5xdEOxI6mAoZBeHIQUrvxBBHRKcwO+d5ClIFQN51ug6FcAh0Ve0lwMvAYLE340eqo4yFOrMT4D93iPh+ZMFkkjoTQTDY04WATIgQoPXBuOpz4YqWALYMqczDJPZhICiZOzAENr9Xruyd4gUESYq0VCZpKgWdXQsAsUHM0u1e0bbKQr1qIakFUkETBXPbENkXdMmowoJKX0imlvTkAHnd4MPQ6TQwC3vlhsXvvfi491x83CXrB8vwkzCfk1KA7PPbMGQUPRx+kSLIolVZKAH0cK24agPHzkybbjQNzVxdYhFAgCj2TDeYlKaLeitwP2ELE3hH8FsNfcTn5685JOspPKEezKO5okjCmGvvmvJZqe5C4N5m1gQ8YRDHWALb1JJ7t6pB2gDncrLFfRrAgQjgWw44xuIeB8TQLE+OVX2tIJtF28B6QUbZSGrvmJwTWvrKSsFiBZXwhQk5FZJoOrP+ZcvE3pkmrFDBsD5w2sof/doZP7ly/f86ffjVi92lFRhm3gY0tbgctwbt1NB5BxNO8TlL+v73eUu/fN6SL75y8ZfOW/LV85d99cLl//KqpX9/weqTFveKwLKyow1y3VTqRO3UZ8LkoAbnVPHZgXbTI6BsljJM1EVJwiXdrnYWNXfDFRBwINzp+QqFtRQcxrRzIcCjK6YDqjhGM2eesfus4LAwsqgY0pRI2iCOYV3xwrwqUUV2iCCSc141jP0SeBkYrF8EcMKlFwLUvoTDuoL6R5+Em8PVdK4GcP2CbpQsyaPDQ1w0BLQa84ZAHCOS4N1HusN0bZCqMCF4+neKujrnAaVb7bDkYsOAeI4vqSAiryICqFYkd7rOZ9mAoHA69Wi3K0rPWZKP/SDASrFkXKObY3iX14RaBv4wQWzpFrdvEFhHbnHCgM0lwGzFcMUUE9ouBL88YN94KDbofJEr3/ddI+opOYvKJTgLYA9uZT1KrIwvlykVnB7XwbQxpC7pmC42MnmlCeavmW7TAc0Kss0SDiFI+xRDu1gCjQ/K4sdb6R/RL7MxgJPzbjRMKdMoN69scVTYs0xXZIXSJv2oSMqHKT1XOkELNVfVBatwPFWJCkOBzzd8GI9OR+/6yVO37vEnA+58KVvWyYPFd5+w5KsXr73p8jVfv3LdJf28F5JkfH4b1YeiwFKv6S28clHlnEU9r1hUOXtxzzlLes9d0nv2kp5zFvYsK3uYZErZbGtIjy2Immj09yM+RQQzjShWiu3e3aVBWrU3IlBDNXQwiac2tC+ArySWB1BKV1hl7Niy7sjDgDshgIYQUrsQSKqrFFVufikBAAh20+SlCoB/cQlZO4npBqChdi+Y9EJwtBss6mYuDp7yEL0EVVHGoRPiQMfABYVNTwHtRWXiU7bsgpKdlgjEOJMCLgYquD+mbjaDmMaD9xD5pFgsCwAgA5ViYRnf/0nfSmhKiQzIryi+ahcV0zkLM6pEIOdSRiSvuVJG64MItBPRaRfIFDPhX/RAlcQsZEbUnTYUFgUyQc/mShLfdapZeoxa8/aCmWG+w2UhoGEGlGEOIlTwY+hzYVIPYX65Pn3iigEY6xD2RGxxqDvo6KgHyHHuSsPIqmJ2Fmu2nxm9BWfIQUdPMSCgdAi1YNtGlgRRbBjWUE/Fsw2Huyv0yDD7tIArNzAecHvjdDJNAi2FZ0v7p0pBGg8EpXYSSS5FG3nNAPiSIESBQ+LpHrfzmGgpLkwhTCvQbzuhyTFIrYsJcZwhIMtLuAQJ5zXWNTIsZtGV/b4dsBOu90WR/kjTefdPn3vD959+x0+2/cODO+7ZMzUaJhgGBlzzjD7v/1y87orFTovEIDCTz0Jk2fNTtbv2T925d/qO/TN3qePA7O375+7eN3vXnsmf7Rn/6a7Jn+6eGZWdMqg7/tj0mlGCmwjVAJ+soLRVHhZAWNqBguGZzaoEw3hUkDhieZmqDolEKg4wjQ6AplL4UkJO8DBQsqKdAjMIi+1AgEaE+smcij6RBTMPdRXNjFL6fECFJZCD1BGthPgOQcWOCr8EUGUf3YC6sDryz3oyTolERSGMvkyfab7bU4RIlRtgGV+mrbLQyNGNYpAL2GYkjhPQcAA4jIlXhYMzTGli0mRAhKri2xTAjAQFEFIX7SgZT9HoaCJhGiC/yk4pNmgzCXT6WLZquQ5NVV/xr/mZYDiSul4yjZKor665Zcs4blHvO05f9d8uXPV7l21Yv2ywkz/hi3nlSmC2FW8braJYdPtjF/Uu63MKWhTqVqIZXtKC9eHCNGWTmhm/Sz5csi5a6b1uhXnl2vJr1g26piGv7iSLtqEv7wcXsE+BmfjLestesezaThkGSjeHynZZ7ffMsv31MMzgYpBz6XDz/AgAi6ySKn/ZTviVzZ0AVRUmIIxf6U8Iiox0fTpIJpohK2pYJy8oF7KmdALpYyyKRO1M63f8FcO9/BhOlu2Za/DBa0wdlWDbEGEuaSSGvBayFhuPzfk3H5z+1DPjb71z13t/svkLj+/b34wMKx10rXefvGSJmU6HEFZiUzf02w7M/veHxz/18MQnHhr52IMH/+jhkf/xyOg1D+5938P73nv/yP+4a/TD9+z56P27a0kWwpSjWBlQwanDibxiQxhXhyTNh9Ulmp+2hogCSiZtzE4Ah4m5u5wRhksFR56fWTYZEG0kQIq5VDuUFGkxKDwLAg+5VJQBKpcKK+hgAshhVxF5QAjzH22qUruyE5ArD70UONoNVrs2L1ArWA0YG9obSozCRfOLLeGMCRngRPA394MoQUGkIaPDxH1YcSvgx4XyVDFnIAIExNCQIFbiVQw6NC4Z5o8gdjfeEcDCFLJknAeVS+iqouUqx5US8hPPLMWQvpHaeuby7TEGx2hbW+IZv3XhMZ9555m/dfH615226py1ixaWHNg97ulQ3if7OQnj8MPsuod2VMMIXkfZNd7/qrULyvAsMcFMGqkVxLLZKuNTAX5m9hjhr52+9P0Xrn3/q4778MXHXbB+YawbE/WwxW++0Ec8YWlvT4G7AyDJStEbKJcL3KZZ6HHMV3BbA6wFO/8jB+eKmHmzvnkLqmodDkcKEsN4p4MdARAb/ONqbDy0bxLNAj/lxMW9Z/Q6punk0mSBaEq+tuWqYwaHCjZGBpjkew5ON3mz1eTrirsA5RcN7ewFhUuXmBctKZw60GMldpw6jSB+YDb83Oa5f3tsLwSLcXFVxT6mZI9FZpNrSbAM2XEDlUy+ytVMjdlMn0qz0TAei80B09rYax0zaK7tdwoWv1yZwAWln8l6KT55xj9bqB31AtBO6JYHtaLrAMA8YULHxwdQN8S0Kar4fD4I5HbeFwOV1GEJlx1LhEgEcAYIMV4SoU1cJXWDikAi7ZWic0TpwLEtbkN9CXBUGyyaBHF8WFO5zBPagJqKwaJUHL5+V1BFPgBaK3mrbBxTcW2+nNty5XuCwKIvkXLvKOwacIAvPZvbx6VgKCcIcGAHJiiho0pALbfTBgBUcQTVVN0cCg31j4yMkVw41AoUEDANVRTU9JMVUjgMtKnhxA6awZkq2nxKDmyltltx9Pe95tg3n7Oq34Mdi2pBsK8ebJ4KnthX3XSgumfG58Ms4m6QoviMu+fSh3ZMBSSgrxoofvR1G9aVeesqiMJ6GPncLJt4erygkL7jnDWvXDPY5xjcnpYZtz+5Ez1zLtJu3bQ75Jc8jNWD5becvqJsJnz00rAGS27JMvo89/JjKleevDwzbDC8ZbL15IG5mCisQi4aVupwWeX17JYeoX2ppNcFcoskC9P0B1tG5yJ0xxRz0j981YaFVihbAwB8kRYs6kml+I/OXu+hHQ1txE/vhMuHdoeTqbAAirZpeGb2Zxcee/1Vp/3HFSf+8yXLB60w0dIwNfws0vz4IL/AxSkT1xcMfTZM7t47A1IQy1kLKpcOOgEULNXg0JUzbUjTBp3sYycu+sZr1n3psnXfvPiEC0omLJXHh9ZV0/KHy3uq3dnossQDUEJADAKHHG1WEVZndQAQjwC8KuiVIqWoIayW7RnGWQZe4CgDpPKqAHNJiaRGchLPKwaUuiocpvIiL1SlKoIqCQGmC0KO3AaFj/SchvyoM3j7f3LRnYNaWwhtY0HDgL6PBH6bUuqPFEzxaF/yJ2m4iN4MwmYQRWrmiIkEN6wzLMYoc0wLl8iJ/MhCZQKQlhQiQqa81ayT7Y4e0Ra9+lHt0QVA7pxzQFhYQjt1x6uicpBMEpDWxW+meVxK5+yRL5+wjX7LWtffd8FJK2BcUY3NI61PX/vIR//9wWu+fu8nr3vsz65//IeP7efjviBLJkkdbDeD5Dt379p8YDJOuAC8Zqj8yTed8bHXHHvOivIyL11ZTDYMmFedvPjPr9pwyfGLPJs3tYIouf7Rvc+1uEIFM3TD5rHx2Rq8sKJlvH7jkt87b8UyO7C1uKdgLawUP3z2sv/2mo0DBR2TylaQffGebWlmORj1WQkQy+ub1yqHrjBlQP+Xa4hoCyXVeUAt5pE9fpQheWw6fmTvNNoU0nzNyr5r37jxlUNexUzKRrrMTN+zdsF33nrqyn5uP4NqfP2hbVtmkBWtjKZWY4Y6qBBRou85MOHqSdE0NvRVPnB8/4AdeS6kXVxTiX/7xEWy8Jg1Em101m9kyT9tGR1tRElqem72yXNWve/YSsVKi5ZW0tOFRvJXpy99/er+XjvzdGNHtXnDDGaium6ru5womP9cNkNvFwa6meGhbIQCpRtcY5LLbmD7IlUEwxFVtkHQ9ZMsPEuenALHb8miCoISo6A2UcZ3rKQg46ARFEsEa0Lbyvw8lP9LsjhUnAQYViwJgEIHFE4e04UDYBaxpy8BjvqHn9sCzXQj0R3of6bbqenw/o+si9M3SeM0DFqNBt/Lq/FtDcDn7kDLKHlOte7H1H6+TQX6ZVtmomtNrkGwYeCH8vsLmu64FsxZounojYG4bVAttrDOzwjCq8IF/6EYBl/zxLYEtnhbXJNSbQzAWQVQJG9DMhwDQTUtLlEa+Wlj4hD7JbkkjAD1WGkMVyQsQ68YZo9rY94FOwJmTMf83QvWvPP8dSA6Uw8++rX7pupRZDhgmIqta05qhXydgaqBFoMwOkqmR5m+yGq97+IN5x23yOY9UsSit/K+JwwfBcFtl2AWEkiqkXbzY/tv2j4dGu5srWpGIZyMcxfb73/NyYsqjsrbjLXpeguGf7BYKIEiqGhZLUq/cf+Orz414cdJoBumq9/17rOGK4VGGH/i1u3f3Do2F0S5QPiWPkx1tfceP/xPbzgRTEZJdvw/3T3SzEJIuEv1PUv/3uXrLl2Hyan+7Ej1tdc9OxP4hm6vKqbXvvmUk4eKOjeQwi9KR6vNRhSDn+ES5MitUVCTa58d+9i9e8YjDmyUM4XMXwZgimHxLPO1g9a/XnHiwgJ9a/iVz03O7a0GPZa5dqg8XMSkBZ6Wdu2z+z63aaZp6IUsfdOK0h+euWqwQJWwMgtu13izhbyL4W8aBm8PpumeWvYbd2zZModZOjv5/VduWNfHx6PuPFh7/x17Dqa6enkWDbXwpaRCQAw9QQQklUl08pnEcFt5KKJ2WLLJWcI0K2hRCeeSRFG4lLIQ08lF5waXSGnHKDVCkKoo7wWl0iJbLjXiAMAhiiBXKpeKV2EpouPJAhDEQUsn5picCChOsuzAq7KX9xtHAeIcKFCsspKIEzPBJDEXvE7oMinvh3YEZ5ffZ8al3Fqn900bBFcLAT54I5m5Kp9ltiVeDzJKI9FaSUlAlkLYzhQ+rRjPChNRyh5JS4jqqEuA2Fkg4Ic5VXEKOtaKYUVdjFQnrwowghsyXV0vG0aPa5Vcx8WMUEynZWgLBvuQHeyMzTVnYyvkJgbkQpdPeXdPRy/lE5aYNzWSrMVP8/pztebEXOOJieQj1z7xj7c8vXsm4DssqD4peiPtl/ABOxxl6ZYDtX+8dct1m0ebYQycSrGI+SHmTY9Npn93x/ZnJ5pUct2EkVrRV1zZVyg7MH/8xMLuWvTV+3feuDfWK4M9Ra/XdZbDOeRrQFOTL4QK1/X3DxU9O/+utLwDCn6u9AkEQbTET3xLp2oDLspZYvF1ookjCRaHCz6WsLuV/Ob1T/x0+0Qgq/Keoa/qK20Y7llUdk1O0fSZMP6nB3f8wd07xFoJsSOAnOnxHbPax36+c6zJ1yA7WXbiUPnyNYPnrOhbCKdLz2aS9OZdB/9208Q4nxHMTN380cHk84/s3l0P4UKi7gOOub6/uLbXK8tLPdIke2Ci9cF7tm6r8h3WJcvtVRaArcb9FpUsKcK1ZxPz219sV/JHZaZK/ALoSEbpj6oRsuDoJFEZpDzEULQqF7VKknIVZRISJEigrqoDpIQazCl9AvCDC5WzTUHlUkkk2z4U5Lz9fwxH9bOEN9+1Na80BIhJHzcSQ0cNjPMQjNyApxTxi57i+9BYDkg0TEw3XMdO0iTgJ1IhRq5G0R7JTUA2gUwYua/BMAu2xWduaIroX/Buedv+qHuFIKBuI+LEb5wwKJZHNQ/aTAXaZ5oVjiTgQh6r7iRxvGq3JWJwIKxKaudVAdCwTb1o6OiBRceq2BbOYJguELqrpV94wtLVw0Vg7ptq/fy5SbiBkj2LdQum47w1pbedufT8Y/qWDVWe3DU+Wo/m/HguSLIkQu+KMvP52eS+TTtmqvWIm7zh8sdwf+TVo80n9k587c5d1z09ubcR0PsSzXZdF3LDIAEbMdsIntgxNl6PMTmluPhpHA3+xd6Z4GfPTnzx/oPbk4GC7VRsNIGjF7yiZR2/qHfGjw8040f213bOhWXbtg2jYjs9DjwRC7bymD5v6UBhvB7uqfvffXZkRs0jAV1iOXFBGZI9UAu2zgQ37oCFovTQuac164bt08/tnSwV+OFYNFmQZtOteE+19ZMdEx+4Zev1extNLlwJKUWN564wn6A3MIxtqzdv27yPi4u2BYscQ6/iZLwRPzbS+PwDe/5heyPU4e2mdprEhhU7FqzV3dunGnD74WvzVadaI04m/XjLXOsrT4//302jB4O0Flu+EVupCYN75rDXjOP9zeipmdbPR+am1UP8tBtUPDatqAaBKWIyGCNMMizJbBFxwwEimbwWVA91qeLlspMLwELapKRZCfhlwe2wIqXoAK+dkscgFw5GdpIUpjpLWao0Rb9DGTDvHYnvTF5E/9tw9Wrtlz5LeFRPCX//Uz9AtWkbIGm+89fhZNBA03PkhEOBynKHFCbYoT83W0WMblqNIER3gJUqFp2mD4jhZTgWJwu0DZjxQaGhiRk3jjo2520l22rwpY9wYHXoOvAxRELvMRcLOQQRbBg28qL7sgrG3YAJeLHUbgCKXh0A0SRD8NHBE7WayJaWdmJt2pgA1WAqptN28i0JT8fwa8BOwRupOOhBXPTA7IMbshz9I6894U1nrESOPZO1q7/zWB0TYikw1ZySnn7wkhUXb1yBTvTQ7rk//No94yEfPgRheJ0wH55jjFbrusV3/vUVYA35VhxwmGgmn/bhc3+oJTiydTORDWqmYcPBc+u1Kp97gytr2onBr3t4elxyLdv1MC0EB3U/DVKtp1KCXQMBX9bR0Ct7s2akZ0GSzAX8fCTrCARYdbSeyMU2tYIJBDOK6ntbWpCEQRiDCTCNCTh+0fYFTHT5HhfDS6KplE+AWlmGiTCGDsx65eU2qWNqfVlWSdNZXZ8z7DDW48QPTI9DGf9F7Hkz8cR2UU2QQbwxhkVT9xw9HuSNtdQzDTis04YZ6E4YJ2YW99iFPkNvQEyG4WlGaGV+mhSgnYWsJ0lRbpqkLceNXDsL9CiJa1rsh0YrCyqxOWKn68y4obtU0yyb4pvnqbMoHK4uBuAWatLWN+EPI4kKA0cGNpVIkyEGneqEJEz9mE7AlaodNUqMoapdDpCAKCHiqW9tgt2Wcj57O6BS0Er5uj4uJGNeuqDl0pTIHF8V3Y4npuDjl5WGKqt4lUQ4cGH68n4f1o0/3wJ1R63lsV/0IrhX0CqEOTNnfSlMmAu0axbAw6I4uBaOP3ZvpiQRd+tB0THpgQz57AZfgsxNWHrBNmFN5KVvfMUoEGDFkCgi5bK0EikAMdx7iBgaJ83k60AxKPMR33kHSh0oPjdMvK9O7iUsSiYNg5NCUNAJqFQBkHV1rUA3LeN3sWCtkEXo40dUwCgZ6XkbF0IWrmVMTMzun2k1E76kFNU+tt96x6uO63FNcHPrpgNPH6xVXBuzs76iXUZHMs0d07WDjWAujDnlhFGOE3QYCCqSb9SSad4XpXRNdmN6VRjrwZVluuKGwlqDbT6rFGRm0/BaVinMuJ4FCwXz5Nguuz4Mq2HxHa2YlRtmpDuZ6cLsFXgU4HwVESgUPAeAccOJTYevDbLs3kKh13UrBbfi2GW4lraFqlgmbBO8Yx1D0VwK2yr9gqXgDAXhR1vDRGvF2myij2fmbArPkWt2fAhcCZkCZK3mwwxIW1CmqBd++FAu5oS1JJuLtalYn8rspmZiNEOdLcNKpBUs07R0+FNGA1aeraRFUVZP9LHMHIfiWI6dGfygvMEXlkZp0IAk5EVmYcaHFuEOw13lfilaczACotw0w/k8WRL2AFBH4YsxOEtVyaTkkSjRBcElCG95dkUhx5dIuTo0SYU7ThOAxfAyTwX9PKGrXMHKGRXm8l9Rfh4SVsCxHD+KWjsSoLIQU6ogDXT1ql/uYR3VBusHtz3LVqQQ0Pk5E4ReQqUxMqHnsr458FtLfhBg8gJ9D6PIK7gY6pQA0RtxZq+hGPmNT7hXEDymeGwXLSu5jpoOIlW95w92jZcGDRYFSY8HV4ikzElOOjDiGBBLxwQcMCsM8wA1nGWhTWgog6UOaR4GOpCHeUZJLgyWlIi+CnPqwFkTgyVTTVKCFszUaq9Yu6QP9szS1q9cuLi3sLhkHDvknbtu4F0XHru47MJGTDfjb969tZk5JRsuFLpYFkTx3tnaWJPT5wWeu6TiwaDIFFj4Y5m0VyyK5bBQihlnYdwteBgD2K2IQXY0w7bhejkW5CC9Eqzy06yoBnkV7SUFXKMOBNo9nHAGSwwgiBmYCdNmwY20LLvg2LBiMGmwaEXXKbluGZe27WHybpryCbGcFjiA9EV4Ug6BrKK4vCcwTR35KQepUQ4MKwSeuycxOVlYFhG9KgOGBmzA9Lta6vCd+1AMMZyQHNe29B6wLm/ihmZGfGSe285hrVxRDxAR2ZEOKFPwzEtAXaC1Iu22kgCA1lU5JpFP0UWO3zh3IjsBQVA4CpTj1rkkChiX9j38UETa0mPTtZMUCGEhoU7tpHmGO0kSzg8QRFQ7ibhUCl4yyPDVq17mr5fhi/dSvppKDm41oP3KE2moUE3EAJR5wrgHy1NwHEw60A2iGB4AHQLoisoDnRCp8tFCqDzUy+XNn3zZS8kbkegHEiSwDFobCl2po4oHCDXEtdupDYhnm6h4IuSx8gPVadegAx0EZslgnvLHKjg9wawM/mS7CKGJU6KnM7H1ndu2TtTCJDMHCsZlJy3+3Us3fOjyE99xztol/RWY6FYrvuGR3ROYZmgGDDHs+Gwj2D0Na9UybKPkmMPlAt+y3JFom0PhnyC14xIVQ/BFoygKfc/FrFysGxLFWvCtevTyeQeDH+2RN/lIbdguaDaOB3JHpHNwGt2uE6QLM8fnlcSE0URjcuc4XsGrlEq95Up/pTLU27egt3eop7e/XO7xiv1uYbBQGCoUBgpOn2MVkYmmVpnXNszTPxS6cQDsKS/eC6QaGuqecJBzMDdM0lD0ELoVsakwP808LavLK/jRXvKGRWgilxowqgEgHUgEjhykDS1Dy0JgHBnU+CDaBQ4w/YdPXeAm4bYDLmmqj0u4HeBZrIC6REAaRBJEPzpt2pEC0fLgvGRUFuBDJ2UJIJ/05fGSpKCDqQ6kdYgomE8SZIUPUIx1LvGbh4HZjgR0EH4ZvHhTHQUgmz8wBdAx6+IyOaZhXCyn2wLJoK0pNoqJ8zh4IXGSYCYYysux+FVnkQL0Br2BcbwbKE/hiqLA17AxeZFXj3akJerF24hykTdKLmC5J4gYEFTtoiL5c6i423FdskWzKTpH4jNGBjG5oLOhazBSuOaLg6nZDNPutoHjMfpMqt25bfxvrntgz2Sj5mPmG0PNTXqBYStK9taa/3r31hufHGmFMFXxTJAcqDZ3VxujAeYiWr9jLXDtAhjkF6e4PEeyuWMlRQjgCuVS5hwoUGScxZhjwc21+WAcxczeju6JDg3hCGu5M0J0mCkRobwVVYeRIil6w3wMELkl0B6K0GRJAusL+5jy1oqyXzZml55bKBa8vnJlqNKzoLdvcX//wp7eIdgyzBkLzoDnLvQKCzwP80dIT2qQVyKXNoPz0iN0yx+ckeFDjd0RAGmgjmXLLPEzampo0fpi2zWsyNNDPRmKqRWo+8JKheZKlhSAgwAOvvNDXmXhiEWjiIRLBFh6fmiOpntAkKYnP4hSR85ah0NRGJSHg/2hrakAFcMDNksltRE6BxkTUvOpcuTN1VUKQIkFqQpwqWKQmmdRRNuggkSTKvCQWFWEOgRj3jL+KnBUL7r/+tXfE/1D3U1+hMt0dMfh90DhIWD4kufv+JYqaH/Tb7aaEAH6Uq3JN3dD2SEm9LdmmGDIboX8VjNy1aO4wWf32d6ObZQ9Th7Va/mgZb4sSCWZHong8Y+BlMoHpRH1QgxmPvTzuaplcVRN0cVE7jh3XDn6GhZX9oUgBy5RTbDK9usM6UpFQFzNWPlQselIesE04Di4Fh8qhv8gk1p2AwAbGrxlWsuItcgu2OlxS8rnHL9sRb+HoXu8Gj27d2LvWHOklTThOEb+pB/ubtFOicupDZa9IccoWNy35GI053sjTPoZpCw9Xsm8/YOZOOyPhTkPri3LKXiW5VbnqhpvlDmF3jJnaNLtuRQEx8K0QQyGEQZIyJImGgJCk5fngHOSxh8iIUBpFvZfyCLWUnpZ8rpk1Jc6z7qyaVRrAnCJBsd4Axsdp3ErDJM4DfjB97gaRa04qcOwAlUy5k3DK0WpHcNA/ktAA6lRqjuSWXCNZmUYGuOaJo6yoXmWOWBp5w5al6xZ4JnGfQdnvrN7ai40MHUdrpTBOVo2CKNGAOZoqDPeYNDgoEEIPvWFgpaqqFV3DskKOODw6agspGIJCv6pJ8KZygPgwiDCGKQkUvST3ObI0BdlDoDQrhIuFRoACChJ5MsKqhgAh64ODv6VBASAzGYSNCCrvVT0v6m6TEWkQlZhlIUrsoSy8nw5bUbKRYc3gK4fuOiXL7of1QbrHVdfpxSU6x58079juh4//2K6kAlaGsM1R+0k8uuNMJav1BsWPycuGgGBcBdoGBUcG16GThOmzyGZTQWZ6a6FuYT6ohe7jeoNfGEDqCr5yh4ICFUZLAD6XqLr7BCwiTq/Ea0kT1Btw0blChmAiiN3xMANVQH0wS2QBYcgtSOQW+5jcA0+NgjAYF5x0HnRmelsoFwhqewJqidzMFLmQC4fx6DesJ+iEI0f7IG9mGqFc0HUwiwME2RNK8mXornvO0sXoc9hwOfnuDA1Bo2ccruAvL5Uqozf95fCYbRSyy24XikKk1q9CecHth+EioUC+ANL8gQUfAgDrhMGCW7FZbPRsYVlaUR8FpGP54IgWIqSIIlA3IEnZfLBRtmpzTN8Ydhu+MsUHSRjwVKw8nJjntrPlmd70VkLAVHkx1E9CFpRjDGpFictPvWAmkktOqDqpSLVWbVspyE6FVfAEiUGaCg+xSDnLjKzyEz+ZP2C3zxpUY9Dk9HMtPv3jX/w3oOOaRaLPXzpVpb68qQq35WYwhCTvmVw3sg26rAAdZJfqBEHPwkE1NssgE6mfC1HAJEgFpnaPBKgAQTeIpDLLraVFcCJv/lPXkEIEwfNR9vTURVE7VQRoCqKxFzEaSOQPluXTKh4oiIOOi5WL+dH8DtlqbBc5aTyEEAIdgwW0AzjpRisdjFHJUA5eSAkVoP6KiCGpQt4Dd8lDSNpdEhROi4VVjCRjxbPQC/iTARxMmERl4Hv/+WKSk6cBVFp2gaKoHovEBSOkBWiQGd6Fygi6gxAstxzJAXFDEc/lcQ+x7MCyQJNAS9Is3kfSvonESVjGxBH3sQiYyQHGvwR8IvpVTNKmmFcD+PZVrin2npmsrar1ppC100yO9P7DAtDfxgElpYMljh9smEGlBHIKQugRIz9kAF0Ed6VLAFLPQhcn4e8oghz6UaWbh2bGJ+d5QIPJZ7xPghw0cFk4QZk4AYFQeCHPuwnPTCYTuAmiR9G/LRtktSCcLYR1FtBK4x8jDm8eRJXG0G17tebUaMZ1RrBXL01XW0iMoR0SJtOH1uUK16267qVYqlcKvWUSoOVSn+pOFTyFpQKfUVbjf3/JVBNpowCAKYzCTExXlc0fm3jwrIjbxzTs1Kmnbt4+I3Lyy7sMtBpVdmP4fDaNOH8JhBEjViIFyOMHBxqcCi9wkEzTzXTQKRg6BUMA2gj4Kj2QaIyNyxRtdgLgWI4D+e/89BJReDwQyIlLY/pwGGKyiO/InTCKklhdsKKbBcxgko97HhpcHQbLLSWTAzQSqrK7Lq0JoRcGiIMdBimyno5cKAduISKsJPRQQAIvnR9HGgC+BfoMOgCsFbQFUnJrRI7m8xiFEElTLWwpdDYSBwSJIFY0gYqLAGVR/wpUV7J1q5DG1lOBFLgAaYL0PFMvuUlyaBD1ueB2UlAZSRXKbyYhh/U/LARBFU/nGr4e2eqB2utJt/wThJgM01jPYkKura47C0oF4pwDvnpKsgJJFV9QRXGQBxA8kseVXlIyGvNEMZnGB9+vN4rFSdaLW5tiFAS2QK2zuUuFCvvMkcpfA1V2Gg26s0m3CAUAjPImWmcwGAhAJ8NprYahOA/BKmE/RxmCdYJ9owvHk31JNYarWi63qqRBqZaCarMcYc7DcAjp9+OWygVS72VngX9/cO9vQt7epb39qzsq5QLmMN1bqWxEnlAhQFK+N3Qrnx+qcIiBZjIzOYXqoeLTsnULOGARt3K4EQeUylAfFyRg1oJSaouxhW5QarME+wXRU6yoKqUjdsd1DI8Ao4cBczUpeGQhayzB7Q5UdkVKFZVoHMgBmcAUjqRvFSYEinXcm7Hq0CeVyEAJEnpOSJlKCIO+EEXE72RyzZXOWUJdMLEyYN5LVQR6tyJfGlwVBsstB/bmBM3+gKIQfOxBVFX6EpHDmJuKACoVP60M0VBZ4rfELdglIgrU0iVgyAy4pyOpoeTTlwiOU7ZzXGBZCpZe60B6FApAArCP/TuEGoAIaSCwKQNFaZUzAsAkoSHDnDZNs0slkvHHGWBTp6WAy/xLwmsNWYcTfgmURzEcSOIaj439gPBMfV+xxx27UWuvbTkDnnOkj5vQa/XX3S5BKXTWknfUXUSELZJHKS5yAcg8wqJV2rKBkgi/Az19Czt76XUKURaLGDjKuVKWYRpkKlnHj+GbIRxVGs2ak3MkOjOwlDh1/fDVsBtJCgNNqseRnCyMI2DbE3NgKtV94NGywcyjUKS1lrhTN2vNuGOhfWWj1TUWjUxxKHcTcd2PNfrLVYGKj3Dld6lff3rB/tX9VYGvIJpycPjlnSzFwSpdh7ubjjVTDjSFAPgkGV7hRIcH3KKaK7/QUVMzN1qUebDD0oCLnyi8Ukyly/OUGYVJi3ECNGObCWJLjYuoEO4tLmET0PmYXIgiMzxYqAYPoxtyKY7HocCYUHU6IjAC8KRFACooaKvjA7gMJwuXIIq4khQceRBAr8MjvaNo6gGFYztydtR0DmaClgXk4vA6B4UUBq3Wj4lJ9NvKDEkCVzqAGL5AVQbcfDBmpiiIA3aJvtiMOTF6IHyCgSQgcOFoqiFynsX+dIwkgy000Ayp0lQVfQP9dIFANGIzgxi9QB07jqNJ3Sgcjm3oMEldsFkKxpkAZXk47ccUOFe2XJwG6XgAQuVYcU5SqtRl+4YikVtEGDxdMpSDxMQw/Ace7Do9lrmgrLbW7B7Ck5PwS65vIlmc0M72AeH9K7AGa/IBkD1KGEKBdAPJefgldUHJhsDAmAswrbjDPRUpmt1x7IxKmBQQX7go+I0I3SVKD2cLbnxCnMUczdAxlf6webFfPOJDXzThvTjOJ5Fz0/4VJ+pZWjOGmelicbnFDBzjGYCmDPky4I4qbaCOR9mGphgjw3CtQCyiOL4sBXYcWwLprnADaiFSoE70Uq8Y5MFQOdiG2oVi/BFjqrODPIaPPNhHXiDTLa4z4BPWCYGBOsWe12nFSRnLiryrYZ83zFXDWtB+i9PjYzxOTAIUo0GbB0aLkqTG3BBxjdQQT7wzTLYtOAfsgUuz5AaGeEVD94KEQVwdY0PYWGKTR7BkhIvksFhWwmFfQZUiLrDn/ycN1r73DlUWbnocKhccqYkFLVuInn5EsAP2MAhFJTocgEKNXXJgIRVQMXzUuo/j6m9lH1YR7XB+vEdW1kd1kt6E62V2Cw2pbLvIqcEwzUfJVE3LIhr0qxw2YAbC4mEMRwpPoZk6BDlQ/8crcWbZzpX36HFkpeSBwU5Y6RkhwNQ86Cb1D9pLAyA8gp5BImHf+UAovmFINQVl8KeIMiiNWeIiDEsTkfTSFRN0UMydBhco2/TYHXWPsS4UPWpFehcohuIpLFGsdR0zGcz7tgy4Usarm0VC3bBzoqu5ThmwbYQg3gudemZm7/ikgIiTekxvKbaKeAvp8gZ3COOCXBI8nUs6hY0VjggJjcduAWP691xzFuZtgOqqCAMlhzMIrLSIn4Mmbl8GCm+0ZSvfaglbJQIjcIPlGlWmoSUHFwVsCN2gHseND/Tm6ne4B4I3jSDzOFYwTXDbHQ2CDXdinVbjzEvljugYEtL+Zlosm7EcCT59BWfG+/xvIpXKDqw6hrmsEYWJXqB9oEtzRZgvdBqVDMy25a1AzOCHLjoddxh+GmuhkFuRtOeH5nt96yyPIX67Kz/z0/s2TSX+bBqaEEMPLJDRUkUf2hdEtN0JzViw4hYgMaVSsar0YoxKDXPwENL9AyzaEy/Uc8mdFWNmEhK0RGg/TDs7AvkkzkkV35Gbv63gdqYpxJBIQuKwgcoY6QAkVBUxEA4lI8E5gmq2LYlwpmBNuThQwtSeYkpVwSE5FAxpP/yN1g/uWMbKsn+yqbn2xTVSiUf0GFnoD1A10jjKJTJBvo0AI4PjBqGY/RVP4wcx4bh4A11XZftCxyYoCOgFaEDcBYpGoNORnoUomoprpJQk8U6oKC2rKliAhjV1bUouKBKAGeOvLk95XV+xiUsnwUNg81EEtSOFlZMleFCF2kH0f+g8TAxnESQIoAcCpsEmjbWG5cYt9n/1dYeEIaX4wDPY+2gydwQbuuJDRyxObS5lJC6EUm6PCEBf+2ikMDX5+gp30gjlUCMqfFNCQy3jZfwZKaWXS4Wqy30U+7Ih4dI94qCYy6RKOQKFyjFvBV5LBPdO61lfDMnnwRM+D4fiz2ZT6FYWlYxuIrlk0qswYKhNVHxLHPggaFw1RxoTb6oK7TT0MlSh/SzKOA+B6BE4pfQYPAxLPKKMc6CXBzLce2iZYHgRJIV+bQmZpoB3zTI6RdAKRRlgdEohYerhbB90CZ47oZtR4Ze0zNHczAhdhO/EZsPj9bv2jd12+6pH++a2dY0ba+EklBj2F/wafOutNDF5A6aBhsJ94rv08GwxADcpRgNLfXCIb8snuKVX/w5mV7gI4eWneEAS5q8l8eQATbVDMhPTJgC1VySO4+UCvFMaKNJK+dnAFPbGfGTZ8/zMFc3fp6q4NCk7gChnQroEGNkO5Af+QnwsjdYN92xFXVGB8O/jH5qPGFXQb2hkbJUQIuFwdiPIq5dQsVhlJgDes65CeYqGHshMXRx+lmYdiCBy9tWM+bIT0dMNAyFssdy18L8cGNzsxV0AhgcppCVPV5MmCpdZWGLIIBycE0OuWZPBVJthjjxPnig9ejgGAXbKNowKrAxGWZF/AiXrFnAIMFgiXvVxZVtu7ZesPkha8dA31bOHwKagQmZo3ncWgUy8o1Qrg5bBTN1C265YPUUzFKBUyR0PzAEOXLrIymTVxLHgRipHQDmNE5h1OyiYfQ6mGAaFRe+G6ZacC/o5iAj6KAOBUfv9RwHxgGzLKbT84WvQ4GzXcTVgpTo4SbNIEK9waQZh0NWUjS00IJbZg/z22FGM9EsvkrCLJnxoJtW7KzH0fttvWjxYxYNWOYkhl12RUSOrjdBkwbaHnKsISvuNSLPSFx4ktQGHb4V6mVz6zEqJxqEa9NYaGVDtubZxkJMFR2vCfcNjKJSqkspOdCAcjzoMe2CbnmO5bnagJ70x9kcXLk0hCRmLbNoGZiAN1O7Glk+nCYDU1fKEONlFMWYlYMa57C8lwJO7B4jXWBrvZbW4xo9lt5rGkW0A70ketmUZ1tTcMYlGLIdvWSkZTMtQAiw7pbWkKkp39JjWUOFeMDFRBvqjWzMyx82DqsgARUpwPpJvGpuXrWTper5WUGeV/DlnwD9V5QB5BchIaUOFfmiIAid7ASEZT6uYuT8UgzWUb0P68OfuYlLANJ4qc5unWq2TKnytzUkfOw5iUM/8oNqo4lxyDT4PXoaqSTmHUbYL01r+QFG12YQ1/wQJipIaMWSGCN45jrcIoT5F2eIKIkehCxmiQPFeSUnKWwKDLnQRcQDD3SRxDUs1XKM5RRKcY65Ei7RbdkXAMiAPoMs6D44YHZtp2SEf3jpSeedsBQqBirbxup/8o27EtMroBvIy+o82DIxu6gCTMPpywtvffWZHt1/vRllX73p0dFGEut8Zd+Ji5wrLjgFOo2kRpR95ZaHJ0K7ZOmnruy57LRjF/YUQApprSidaPh3PbX30d3TjdQRKwzm2UHBAC9kqZzi5nsIgjNWDFxy0oqlfR5ml3DQolSbaUWP7Zq66+k907EVaeaSiv1bF64r8B0+aRin33lyfIob4HR4tbVWi6aWFgxTcvq8IVfNuauz6DjFzP/4a9ctKVp0KQFadsvW6a88NonAGQuM3z535foBrwg/E9P5NJsKkkcPNL754O7nmmY9M0twnkEUY1XSPGXA+J0zV5w07BULXPyDCW/E2e65+Jbnpp4N3MjxPBhv+K4QIDIZWr8WvnNdaZGTwbnT4gyt/IOtY/930+Q06g8VUw8wUBJkqZjUv3jpxmN7PBhHvplD07bPxR+6c9tsape11HXsz5+77JSBgjzSilxGI06vvnvXZMjHyIu2U/HgG3ECCzO0wIgvXVE5Z/nQEtcsUDXgeaXNJJsO4k0js9/fNTcRaQ16TPA6OeRhKIJVqujxx09fvKbfg66LScuenKj9n0dGdmvOejv4o7OWnT1YSQzzDTc++VyLXz8i0ARgUBS7gDMZyxNobhCUYUki2gEAR3PJqyKZtx0DkLVIggzYeRgIbF9cKCsGganBuBvE+qtcihnid3CQS3aESZCQaS/7jaMf/fx9CKCKeY+iS4W2NCLO4CmIlAYrigM/CJNqswUpwmAlSYLBjqs2No0R12rT1HOdehDDCwv5/eEUkwW4CrA7MEZQaHkmjGOwkijwYWwwONITQXEYJHXMNWBtYMiIALso5gzYYEQyykK+NAn9J8c0A2WwVAeg1TGTIJDWhYNvFp3sy79z3tvOW2vQHcie3j129qd/AmNaNq2SqXs8UBUu3qMi4OKSExZe865Xshtrxlwz+pMv37NrqhWZWiHTz10/+NE3neE5HKFnW9GnvnJ34hi/e+nJxy/rd2g2FLDPSdWy7ZOz37xzx2Y+UqhZmCxqWgirggl1HNU1x83is1aUf/P8tWsW9MCb07lHAaJGVlKC8Kdr/g+f2v+zLWMre+3PvOXMAtiTSn7qpi3PzqaO68HPrDb9VhCgcLhQyBiKT9sIY4wZmDj2Fe1vv+3YpRUXXgylk4bffXLqSw/s//2LVr9ufT/qIb4GJcuex+6azQXxd588+GcPTNpwQE1zmeX/8QUrXrN2oOLIk1VSS/YbXGRZNdXu3V//96fnZl35kqJlZDbYinvN9BMnFpd5UB5gwhHTvrFl7GOPjoMrn7sxQEL1Pbn/lcRPvmPjxsEKpI8USO6Zaf+C7z8zB3nYzgo9/cZlx5y7qFd9kAkwHSZvvXHzmI+ptFHxCqbrFOLQzsI3rRq86tjBhSXqIitDJ1cJE+MEmW+Eya0HZr6+aWQ0tloYLqF7monxYEiPvnjRqpMH4YkCOKjcvX/2PfftvnxB7yfOXrbYw+wwqybamf+x6fkGewgBdgEyE5c2NyWsFXJLmIZJXYodwRlAFeVvfkakildhlZ03BuRXZcxR5VKVoiBHBggRIktSBwEBcAg0RuAfLKkEAf0lvV6mLe+jEgyngMN0MJ/xbBuTCdeyMDXhMg1S0dg4K2HEBKgSgNMQRCINehwnKR0u3pWjGVII+KcM2YIkwSbmsKbi5V6eEIeqsztxgpcXhxCaV2mwKlcBktrEc1AZVJiFKbJCJ8+IOCl6nlDXEIUAeWtzoqJRahtXpeXxnfYHwHYMF42r33rWxmUDDkyoDvss8x3icrJnmOmxCyofvfLEk5bYHuZZnMtFWqSFgVZLrGLsv/OURR9/4+nHLep1OYcFx5yD88U+GCTojqWDZec3z1n1rleszDgxZ7mdAw4FzDQCxUKhWOBLNDkr5EZRrpSjIYIkmW216j4/RC/M8/OomW73u9rHL1n5xvU9BbjRMJEYLZRseD8vhY72uNa7T1/yhVctRH9ZZzX+7g3rXn/cUIWPbpMn+K5cGdf4/RwwWTG1S5d715w11Oc358KsFaPeoUghl1IOulZ03YWlIhSL/ZBdEVoiX20AdNpG7FXnQqSY0ZRLa7ZTJJzQ9fYKbk/Jgxu4qKhfc+qS928cWlowbO60ETQ46nLwvYUpZsE6podvWdX7txetPbViF/haMJdPFGZJSEcsB1EgAybqrUPeX523dKGLYUCBUgHFicChejgPubIAVxkdFZZq4mCkEJlXq5cC7XLzXFJBHm0K+OUhqTiUK9cBZvmV4ag2WLw9zJeOOAaNlCPPsXPXC9ckcvEqkfCxhjDi8w9KPtAbkRyfUAEm5mjKNonS4IdnKBymKvCjZHGdFkBwciEyu8KmnSGQMiUuqyOqeAHByXMhMJ+CkODjj3kVjjhkkkdx0QVSnmDinPOjDhXO0RRFRULBfIoGP+vdV5y6qpfGJsi0yVp2cCYYq/mYPqKq6NWohqVZ/Z7zvstOXV4iGkTnh7EfBwU9fcMpS95xwXoYAlhpxQo6O+aS43OtkdnmbDOC7cHc3NW11xy34I0bFpq575tXJoJlSmS/ArwQCF3myCItNAT3TKF0WK5p+MIql6QaWnL+sYM4dJO3U3igBaUxaIRoNenhYjL1po0LPnBi76cuW3/qgmKBjilKp58bavw6GThhBfkkKIV8/KD1vlN7nKBRgxGNZPVSFdkG5CgU3KUDfYt7ykVXvt0vBNui7ZJwDjSOiM5gf2NxGg8FeNG6aVdKHgpabsUf3LjwlUt76RIasPUgTSeW80RYdjiuNMY0flz7M8zVFefj56/aUAkbZlLjdpYUZoviydlAndJFJesjZ6+ybZmkSiwQhA3hpJsfpVsdAwEZ4eggkGqbsAKEUTcaMklScEQFBfJx94XQOoGuJB4SViV2kBHosIT4do5fCke1weL6g7iztE80GWhg/MpoJfKSvsCN0WHIz01xHSDTHBv5KJsogW5ALFR3nBHmViFaOxJnDOJoDdSeFoBgctGa80RQlnIpTLWKDAxE55mI3wXCj0qQkABCPJgmJ17S9HTjHA5MBmssT87wUFhWV3kSPJIDAgboJYO9mMs+M1L9s2/e97Gv3HnNN+//H/9+z6e+fve9z081ImSjiFD6Is961SmLCoYehHojaiFqfW/6zouOL2DWyU8yQJuSmSC64al9H/rq3R/+1sP/7buP/97X7v/Mj57dPdUMUsO27XPXL5J5dF40ADxxJ6eYV1ZZFuDJKHFkuiampJHvAycwUjOKtuGaOnpz0w92z/mbJsLdtXA2SPhqCMnMlSI+k2j/91cuO3dFD29QalY90vbWoy0z0b4at2Vx6yqRiY+zYVpnL3SOdcJqI8AkGumwtiytCzCd7SuXVw4PrejhnnhkYaclDWn1wwDMK/qqLQ8lhYvI0Evloue6Fdv89VV9Zw4VHVQaeaBHQM6MWqA9PR3ee6D+9FQwgdrBtMLAso7EWu6aHz51xTotRDmJMW+TFMBsr+wrLijAuQID7LYokRyQsmAcBp0qKD4Vtgor+8VDvJ48SbL8CvZAqLN0ORhuXyLUic+PTpJAd/hXhKPaYFF5eDMQTcoVbcxA1PyE7/DlXkE2nbqJLtWn58UpCFoEJozPyHOVquBw/bajqQioTsYY1aIY/9GNUZzsb2Rn0+lGKapoVfF7eItfLJ2KRJRkFuYYxEGCjER2klMlUm8YOc8AM8sVqpJnxg+Umiv66Ndq8sKvSKBZSQhjcTtzG7ojVPdRQIGk0U+fHv2bHzz23EQ4ldhTkTkduztr1pd//tw37tnu80UVyJvAqL9i7aJ+z2zF/LCMa7m/ffGJPZjG0WSjRGP3dPhXN27+zv07RwO7lrr1xJxN7E2jjc/88KkbnhkNowgWhMtr7Qr6fpjEcD7gYcGd4jNPSOIzQ60WYuG0celebqTJxFqYRdWARApGKwxveHbi9d985rKvbnrDtzdd9Y1n33bts7dsGeeXtICc8u0t8PqKDsyWpqfBPftq77l+y7u+u/m3f7Dj7dfveMt12/73ffuqYSI30ZCB7xTzDOv85cVpPwn9qAXTycKVrMgAQsQz9HKhsGp4YP1w/9K+CiaIBvcn48/qkisALa0VTbNgG45rF2wqldQiB1z2VCoDxYpmOkOmf9aicpFTZhyc4fppesPumQ/fvuNDt23//fv3/8Gd23//tm3/+tTB6Zjb8TD/RT+0de34/tIlyyu9/GY3JEN228DS6dwbXP3Y2Yh/unfyO8/u/+qzB2eDGLg5lmIov2qrtwJwSx9KoiAfjkdis5gEKTCWC2W5VA6FbjoAZGeTHRrLSMFU0QwonHYUO7EEVFJ3KUcU+AvgqDZYnU7OOvE2PqMoWImGPNgBlDOinCP2B/5x/oM0LtvyFpXkQ9fgCCkdkt2EJHLyzI9rtCY8KSQhGrm4sUDS4JOIO0YGWCgBuUiBrlzOZE4L2Tt8dho1T8uBpJTqCMF5yM2qdASaTsnYLq6bBqPll0lSUg4Ys6t++qN7t023WBWkoAr4gWtRC7V7t449t39aYePc51pDlQKmdZ5pDnvaccsHiCx8TTXDf7/92c3jjWpqpRgmhGW0QDNO97X0ax/aeduWUTEkRJYz70hA/ph7RRG8KnqkSMHEkK9Y4T4H9lvlnsqtjBzU2pOfZD/eOvWRH29+YCLcF2ijfrq1Fj0yFl/90+duem6cUynuaKFk0YKo06bJ5DO3bLtpLHymEW8L4u0tfdtc9IUnp//twT3cai6dA4xZhn7aioE+2HveAKUCdQoWhBwQXXCdJf19a4cHjx3oHSh5Dh8LR2nt9utCDtMs4u3IjueYAxgbKBVT2DotfvWy/n4x/YKgh5n2s/3T/7p9fE9ojFnGdBqPh9EzrfQ7e+e++tT+Ftosi2ORSckyzl42WLEwec/r0AFOK7S0GkR//8ieN//42bfdtf9Dj8786eOzM0lRVvmOAEpaAooNdRCkLXHkV13hI0HJoEOqG5jrRTKSVSQiY6fUvGxmOaTEF6Hw4nBUGywOqupgxTjl52osDYesCdAXQb/gRw2gjewuVCIlDfxTbHEcQ/lwjd4FBUKssl/UXiVWoHIqnalNj4hCmGeSVp4UY0AMGgW3i/ik34GcyDywiSUSJxI6QiFIEfZK4RySnfwTJBOL5Y+Cw2i0kxkCdKigLz245cBoI5JHQZFWuh4AAP/0SURBVA7JBdejmRh3PbOP9Wf5mQM7VXYKZua51mtOXFzifUZkgGen3/rYzkfH+RhTyH1dlBA3V5jWdJhN+uGWufhLDx8Yq8/vjgGg1rBZRJa2QAwCvFdrGGobepxiogM82g6VBYDyINzZVvhP9+w8mLgIo1F5GzdLwzTeExX/7fGRuVBWqGiqwHXiJ+n/vnPHo02+vIzzvDg14nA2NWZS8wdbZ6XurDqL0rUhzxi24iYYUJ+yyIs9HIBsWVZP0VvU07u0UulzXUhICj0EcMnpnaY1uQP5cABzsZaWtfDcxfLWGZEmFG0mTq7bVp1LKrHlDlnOoOEamDDwnfHGzftbj041lW+N+iHT2n5vSQktCm+n06oA9oIoia/fNfvZrbWn62Y11Ktx2oQAskA8IwXdWQTyCPnpVAaFKcWjgkmsSuog/NdhXrFFhzuKqErsXB7J8C+Do9pg8f6SHFA1XADoHWHAZAR9HvYJ9AR56QLw2Qth0thtMLaLbwVNkMV1SAYTGIe7zCmjeXmKRIGDERXaT0+AL2zik4bi4kC2lC56mlBSyMwlfU9cIhwqSp3JloRxtDsIc7ZT1T/qwZCcBfKQrLIw3E7hdFAhdzUuJ4nAYARRhaIA+tEDm/cHqA0EJp1WpSkECG3T/hpExawwwYbW49mcrFnWmWsXUXoymW2F8f27ZjB5RCdRaLRVjhNm+rNj01tHx7dOzN25c+ymp3Z3ygVgPh7IUjQkKZYBwXxU4GI83/jOrU5oAWGLACSuOWfJ9rHqSD2x4KXJwzfSrFmkpaU4eWbK3zPbtBVBITrTCp+caYaYTNGsGaUkszHny/Ri7B9oJtsmWxEbkGWgcAdHEo40g0YTc1bYsm6WOxYdZ7YQqlkqFOAerRnoX1opKea7AQ0BFuGH144wWCARZIkVZxUn6zHZryB/REP1njsw+Xw9GEAzOUmPpfUVDc+zilbaa/qJkTwzVoXG8aOSKE3XSqa5oa8Y6ZnXNSMEoURPq2H2jafHa3GqG4Fm0vFl/80sLlp0w7ymyZlH+6K7+qyxwlRIEuDBIAGpKuaF4QhqHUA8qs1hri0kIKq+0OHtxaj+Mji6DVaSYNTmE7DcJgMPi51XdWHUO3+8GDpE6cgyuagpJIO+B52HUuEas5L2jgcxEyJlkVvenZARrpPPiQy9MInjGX/AR4i3BcWEqQCBRlCyH9ZmsuNqXqZi1Q7BAQANDLfhsIYDTUEHcXbbw1LbIBg4Du1/AJik6Tr9EVCCSyUIPMlvaqZJI9YxQxMEsmnJ2wtMxxko8QEmSA5JtVY0Htheil6TGnBghNsoTrZPTMW0PVGWJn7Q+taTB7oZROVRdZl5EYCPA9YHOWAI+GEeNKW8q7PCd5zmuaQSye5aNpfasWbnVVJkE6tlhM3MGptpcrsYaiDzwVk/cULHTbgr1DeyWS2c1NxCGjY1fSwxR6dnYshBFcAsBrSnHkaTtUYjCBgxD9QmroEyqGKoDAXHHu7rWTkwIO+lyeMBQAkgCqDTgzuy42ShkTopKyhr4swpxWXL+it//YqlHz9t4AsnD19z5pK/PnPx352z8vPnHvNXr1jz2bNWX7ysPzPjhNoG543jw7JSITJ0GxdCl4BqaOaBRrS3FWpGmKVlPRY7hfHFiLs8rCNApJmHOyCKOh/AQawj0A6LyHO1mToS/zAAwmE4jMmD/2k4qg1WElWjqBqH1TRsZJHPDdXqS1RQfVlQB/eQgLgauivroPLCEigW/GdKCzqHHsCt5yDHjwnkTQvF6xgWJKGbsV/y3fD0XeDYt8RnAw2mik7D+ICinVEbLRaLgtq+lXIl2B6yV4kR7bbBFYK0PXKNS7KgbhbiV2k+M8siBcwV91KGKBS5dCgjSLX5lIzAFJIEoYpgjkHaqLthOCmMDfqp2D6gs4MxncvrqKbSUkagTxgIuXyAEbaaZAx0b4g45rvfYzJHGwHDM9toHpyZRQfX+Kgy/FBrpuk3+epVqSBvpKp3IssWk5hTsGaLH1QDhalWC10dwm/6EexWD99+IIRlS6KuOyAH+XO+D24oB5QQwwKEfFYyRWsCFQkGEMBzkjXNrAF7hWkVd/hqtp5SYmIcm3xgUiRF0XDJK+AjWZGDxseYBH5YrFgGEpRZP8nPAwQBhRmoVDDUgRVhswuEvT5+4Wd+n5SA7oRG3Uz6qQJcl+JjSroBrGN6ixcs7Tl3UeGchaULF3jnLiqdv7h04ZLS+Usr5y0pre8vWpq8t5SEU0tP+arVlPvb2XKKXfxn2VwQVRnBBwr5NlIKETzgEN1joyKZgzcPZORZ3Bwe6lKRxD+CIucOUE8kJo8WmkJGXeUUVGQOiuaLAJjBQYQ2DoMqO8jhUGr7q8F/Js//3yCLwiTwkzCIwmYcNeH4Qyt580yJSoSFHgMT4To2xnN0D8Sz3dhGsGimY/PzU4hGtwA+ooVwF8gaPIBGia0p/gEo0Kul3isETpekSETYh2sqgUk4gIaeiYIEU1pFGolk5B5NR0tEhzrcSDPgqhNBYBZFl4gdbeIvZ8JSigATOsBr+e9cAoAJ4cDlFAsyD4ILVHgk7LlySE35kgYTIon4mq2gCT8rr7XqR6gI+wJGA8qMh4YpFxoAdceUkA8T8VFns+4HtmkUHXvWDxp8tw9fHFz1AzI4D6Allyxc+gnDZJoDy6GoAFwGKAdJkk8eMZWhiLe9SCLHE0BmOIT4scCVtGyeAPbJOogg+RAACTSkrPKL0A+hh0ujUiyctWp50XXnW1MAYsMkmnmhRDIthUGky0oSL360f9uKy3HVocEWS9QGFEX1ppltK1KndHLMYg6PBBCZTrRctAHI6ugGRUQ4mSfyX4eclGJPgv81OKoNFoWNCRnP8yKn1rH++EWI0Uj1gxD+FmyWaCxbHimOZdJWUVbS2zvNQMOimoxo6MpIEGoAnsQ5Yxmi4nkSo2TnDhFQjOAQcrLUFbCJ2La1UsTklymypEV1FgUCSk6VyLCtsBNw+sASrmGTpYTczgITBoeZBVmBILZr0QW4yu2yJEEC4FaAP4cZLALfdEjqDEmvKVp8F00gb3EJwhC89/X1tpgRTSFYqISe9VmGo55MkWYA8UYY+iGGl1jdnLXlWejJegPWpOLYgey3BDPkh9nmgTyrKBiddqLUQ1mMthwFIGI6dujbkgdemVpm75bnPCBJLSaQQWWUuyBNohB8gVkKBxH5maZH7r11o+t85tSzrdOW8EkbxZsCYLGYmB/09emko8FkRsd66dNhtKfW2l1t7a4191Rbe2utfXW/c+zFITEI7GxEzzeig80Qrp1yeA8pX/RQaiTRKoAjr7vEqAAAv1AzU5SNKidHnkTq84ciIgl5agcUwouBypjnfRGYR2ijddB/ccYXgXYdjk7A7EMdhs0n3rnNHSM/OzYMB0VBa4OJBm9XwapB6Shdnvm+Kse2OXuE5sGWyVIz9VwIz4NEKLsg1o5R+Id9McXKkCZaXBAQQxrUSGqGKkuySFtTofLWxY9YWREv8ggc0vbSg5hJooueKzc9SU4o8sQ+xAiqVNErSG7+I4fg5UD0LmCuPGfHNPBKsY1/wcqBCdzpnjRaSJCbsVpWcQ1P54vbY75q0F40PIBJ2daRMWbVZc08SxwzOW/NQlU9nrhWaDeZJQ2iCAfaBcL3bBvW/0CjGSZJQXw0cIGKdAmiA+jcYkzBMuWCUKe3HMKzQMf0sJlUDv6zT6osOeACdQYuKB1GBZIvOybmnRGNLFin3RJ50LdxuOeLD+B0soEbxzCWV8oF+awZ+VTSbQMj02wOFSdtaWDMlDPtkQOT7719z9tu2XHljVtfe8Pmq2587l237nzf7Xvff8c+HL9z2+7f/tlunN/78z3//Y5d/+P2nbfsq0V6ZrOOLw7dpeP3CGZyOSBOyVAhKLPFBujItg246kS8IMJLhE6uF8xOHg/j81eDo91gZXJohsO3vNFs0ZZQ6Hx8DAf1jT2R1oqeEReexCWDz5LE/Oiekg9O1ESxKBj82HrSwGKU6BYpHNLGperbnAlyaUZZLppIvnqNr3+QtpUhFPSETl6KoilWgzNHmCRE4Ji3ZTB76D8mzGi1Rc8ARKBB/ZXy6j5P1+NI1/hCTtTCQIUwyEfoGSjp1GOGOUtRxYB+ux8xQFcEwLLbvCBWTS9oodgN4ZOIW8L5EbPiyPsDkKNYe3o37BGIgd+s7GrHLy739JWHBiqDfSUYmEYrSEKup/HVcbITcthx3n7uOqkWpQA6hmn2eEVOy1LNDyJEhlx0TxeUy5auT/pBkKWRoc2lSQ2MSMGdE5qJL9aj06RejYE4ShFE4MPB+eRalCCTP7avpfMrO6w8ZMwmAw+Y3uW+OOqhaLPFBQN8mz5fKiuOorQLlGdNv1PkNovM5BvmQ1+cUQeXWra6aBQtFJYIKf6bpjFcKfUUMApC50I2MqMJLBK4UZgm8XiY8H1efPseCwfz6xcN9RS8xC0Gtt5Msu1+8vxca9SPxpJkLgVnZmKagW5GmtFM7DnNns0sjLHIiPq1SyAgTJPPqLztKCt1qLA6A4FBsZnKV0cUuUFYMpKu6A2zIAzxq7FKMjLAmTIPxiCgLtu8zPMkdI4EZRYBasAmjhTEsEQqVlVeFZbTSwGheLSCaXumXeBbiWxXt1x+pZzvXBE9Yu9iXakb9KcsBHgJ7afKcrjjzUGRMxx+jPwiMVx3hKPCuJLOgdzUfhLtNCAvYV34rIpaxmIRuSOWU8l/CApbSKEbs0SCtIr6AWP84YCPjj0+XUcHkXbLCrb2pjNX96ZFN9UdPbFgpGPbTKApbmLoC3vSMzes4JYM4bXTT5AZvLQvFSewUzS3YJJswALIdC9CX5XRXvGu+ACg/6KrVpvhzY/uCpDMP/ijzrsuOH7DsOt4Rd2ysiR2lLeoMmWxZxfeePKKY4dgYXHdLl48WUz6OC/PtGbAtfIgpqu1uFyCdaj6AWyeaZkYA0RO7ZwCQgrRwl+eDkBHUVECnQzExjDCdSbeIYCogYQG6qaoQKL4IlbLTjRjyseIwAELVjgz0sUF69LFBdPIZk2dr7PC7DBOGnrqpPGrFhqeBhvCnqoIYQRaPjDgwb7AGQsjDiiHgtpTmkX6E9OtiN+C5f4qqM0i13jtEqfo2X1Ob8UrDJTcPsecCzHomu9YVfjsGQs/d9aivzpz4efOXPCpM4evWNWDkdHOkoDvOjsU0KCspxzdhYvseIaoqHTKjrRlQXQov0QqHADTFU4XtW6aR0JXO7wwgGC3+6YO6rwcCljai9D5ZeQVHNUGq9jTU6r0eKVKoVRyvJJd8Fy3aDuYW/AFVqnYEVEbjgWQAxRWTRUBSEJXaRsvKjQbh8ZIGkkaDoJEEL+waDAxyIdcSJY1LGaEgRLfSvkRjFSxLKA70GkPhaUyy5kpjFSx0nIsGD3M2Lp/qskdBkhKbUP7zUs2Ll/iZBY0FVoXx3pQs1IMvP2W+bbzThgoyutj6BuS4Zw8u15eYhtop1AdWi3aLK7v1MN4yg/qcRKoDd85PokAwzKNgueMJvb20SqtA62ttqS38I4zV6x0gzCOI3RONTFniXHRLb5xXeljl27wrEN6FIQ20/IZyFevuKMKkmuEXGIvuQ7i4WahsyOJkj8UZCzgLxsTidzrzVjW5JAKEqS9gUWJIEAM7qRn1VW2HA8AVMvoLbgF14ozfVdd3T2W9tZMR9euWFW6rD9aYsZlg6+QthN/oRa8eYl51iC/f4nhT0RMgDmuFL2S46jd/Ci1uw4kKv64kRo3HqhWo5TbSME+P9+dvXnd8JsXWCudeKVrH+u4Q+XCqkrylkXmb65beM6i3nMW9Zy7uHL24t5TF5Z4hymzMB9kMxwupcMujwBkoYEQAcIZU8YCQJFILdQlAFcI4ugkdSBHaUd2sgCIeSjyCwLQcCCjOnKQyEPgJZA6Ao5qg+ViVCp6brnoVcrF3lK5t1Lpq1R6Kz2VcrlcKrh8/SSq4Fi28mYc21Jvv0IY4zzO7H/tleb2iMifrkYgiISp7woFVx05WxwjeSVpVIU2VhtwpWJg8th16F514ggSkBRpRep5DHW+b+vYrskG0egUGsct6f/3D158+ZLiKq9kuKXMK/Y7zvH92Qdeu/adl5zgYlpFlmC1SEJqoFjkXLgb2MGln6PWrTSbbgYH5+oH5uoT9WYjilvcbqYQmd2yDJdfMdUzx7npyX11Wna+ONw09ZNX9H/womM3lsJBJ/O0uGRpvQVzTZ9z9SuX/u2vn72gUsD0TaxJTg4B2KIaP1NLCXgO33+AgGNaUy1OkmD4MdLzxog0TTcICdRM9bHunqbs1aE1pNbCA+YXxdionHeAIHBUvQ9Fpsy1stwdiLP4sdHWLF+kjGENJpFlDbn6ezcu+Owpg+9fbb15ufbBtc6nTqpcDoeIUj7Ux+FLqE2vWDQsE1NLabg8BUCuMbzFCaa9BwL76VlMMFOwKLUxh23rQxsXffzspVccU75smffra3q/8MrVV5+xosKFPcxAIfYUfD05FT4w3oQnmOi6ld+3nQeIBLqYXyAJ4fxSVAsABwd+OA4Zp9m5cXRyKGScFeuKtopU2RHEoeLVWUFeigCztovrxCOgju5LBQqzGzqph6V0FfIL4Kg2WLwnx4c7TEz5YJYs1+KHnFzbowUrVSrlnp5ypVJUN9EBaEOl4FAnRCG3mp6ojVRKUB0pvYB8xL2SX6KBAs75jvkc+Kw1b/N1y1rloTtMYSqVwn+7VXHRLgrXOPgtei4DjfnGl378YMuHk4VRnERPXDb4pWvefP01r/nGe07/0q+f+o0/eO1X/+jK33ztKQXDku8Hkx9WknS5FiWloFaKersUKQQmEOYElmImCMEYptNNPxyZqY5V64oxocHcuISMkjh9cI9/73OjcaJjOmNkCZzYtQsqn3nLaX/xxo3XXLzqy2898Qfvu+CuP7z0E1ec0l8qwiw9vmsE1qdTS9iKOE2a8n32VhCCLSSgNSCQsm3XQ/p27FFEJfBXsUET3vZWuIwlBxBwRsOxQVUZNE4KiRu+OmgqkSnAk07epkuA6YQG8U4iHMz42an48f3VCBYVlcaMLYXhcoq2dkxFf93y3neu6X/1ovIyl3sg5EUR3E7VpqRake8kxLiZ8eO1h0FmxpEeRT58+MT+3u7G9iaaWRw0HHrqmtmpvcUPHb/kD09f8oETB04e8KDOlhazCTCx1Y2pKPn6M6NzcWbrfsyFO6mSoi0BcMA3gLGqcnT0CmEIFkcnRqEQR83RVKwAmFFy6wAR2hiMxn87tTspB0nqlkr3odiAucwPQXiJ8NIwj26DZchnGrjD3OSCBcZ92CZ5Ps20Ldt1CsVi/0D/4NBgsegZphnH3FStak41F1WAhyRrN7RftEGi/tBTroSx8WgG6EWxdXlPEFMGXKgWgamihQI9frmEn0thY+JEXGkhRkiA1o0ZaSAFxICiAzEHLqUsWUfjTSQLXlUjjX74xOhNj+3wk5ArT+jh8qzM8Uv6XnvGmivPXXfWMUOLegrobOON4Cs3PBBFLeEd1BIzSxtmZqZZZKBTZAY/y8CC9CyBtCIud1FIFdsegIXHEA931dDLulHgNhEFpBNFYTNMojCuVesHxsf+8batd28b4X4t9mToHh2l5X3eeWuH33rmMRetHV5S5nv90iS+87mRa37yZCirqhggUD24T3yOStdbMZ89rwctTs+5n5NL2T22i8ajtDWjN+F3WCEOLQtZHW47yAJYNnJF10mqAgnC+uSLL5Qt3yKFMOtIWwgC8kMcipW5xdukXcMPfBsEEk0fKFhF3ajTIUwORMl3tk5trwayBso94igVJOmyIbOecDOqfGf/kcn6SD3kpgm6w7SDYDcy+LVF1y70Dw7zG05tUSpAE0ZwTlM9NLN9qfPd7bUd/M5sjIzQQlGT2DBSebgAjjvGKLDJj2BAb0eD+C8e2PVcnU9BczMCa8rCIdtENxIRM1Js3rGR8VJULdcvAMwEBALXFbrOAkUwOXssmAgdwCUiqUqikwrUJQ5Cu2KCKC3SjjkSpIHax3xWguJBFaeuGeyUcii8YOQRcHQbLFb2UMDcSQ7TMi1+qdwqeIWentKCIcwV4atzvwM6Na2Myi69ADEUWg45nbYwGc5T5oGWC/qBA2mUJIXJ9lTkBEcCatSXJsHMU0jmZHM8/IuuMIxIxDEZF4SDLeODX7//2ns2wxTR1vDVKLynwG3MXBamv3Gw2vrzb9y7cxod36Li0GaBYuqSF76GhN+J4ftIuMQLs4zpHSoUQkKY59mWW3BgdIo2v1Rh6LYnX2BE50Jx5CNO/WYwU/WzIBzuKftG5R/v2PO9+7fNhXzBHHeW58BMuIB9RAe84Yl9//26B0earJVYB/a8VsTvdMGVA3O1IGhFEfwgNAg8Y3Dqp+p2G7vYnO5ENBBgkw8igA0YPH48GvKRx7ByCeOEKEiD1hACslF9GLBUMznRAjKFrNDanS3LSFA6DrIAH5a9qO4gC+FCVH+ymnz63gNPTDR83WHPhtMMYcN8aLw5p6d2mBmbZvyvbG9UOaixTSFfcCK2MzcWBUgWo0KnIYULUMPBwimR9JHA+MJz9Ycm4xCtSAocJRO+mpCfOuL9VkRq/ELRExPNz9yz55G5rEW9UbUiFbS1kfELdFKXxNb0gnpjF+Ut9WVVlRBEFWF9cCAMVeyE1dEBVuLQXt+dqvoCSHWDlPaLIE8VHhTyIYdEEubF9Z+Go9pgsRerg1XFAQOivC3etcIZSuM4dqHgYpLY21Pu7y2rrVKcxElAyYuulRCUqSFjmERLQoukDBPJSyQxxVqBCKiJ6aHagiAnKMDJNQog6qIuVV4pByHSFQ54Jensx4jrqILkgkWoNbUPffOp9/7Dz+7ePDJZb4XwUziopn4S75qofvv+He/9mxsffn56NgrGZpsHZ+sH52owYS2N35OSHeWaFgYTc83xmcbETH28FoQZ14ror4nYLBPOqOnZVq8Lb0uD9iP7/pnmvtnW3tkWJoymnrieo5XKEZ8m8cfr/r8+NPbn1z12+5axA3NhwJuxkASdpmYrfGTH1Ae/+9jvXPfg7loUxfbITH3/bH3PdH3fTGMugqcAXyQtWHwHIKzVdKMJK+vzq4VmLKOI1DwxU39srr53pnlgprV7rrlrzp9EvRNfS0OZR0hbQG4MwARo4366fdYHPsraO9eaagQQLKouz/oBtauTaHy7zv651p45/8Ccv6vq72yEoWYZtlG0bNt0EtMxtOj5uv8Hd+7754f2bZr05+jkoVXhhpszsfbUrP+VZ0f/56bqTOhNhcmor4352kgQj4TJVJAUUl8Vw5JUu3cB1AMHo5miV+Jsf5B+YfvsF56avH+8dsCPA+gDbRqG07SFoagZPjw6+5ePbv/jx0afa9GGdd58DMVEMdNhfKAVjrTC/U1/dzM9iMYwzB64uCxCSu8+53LAWQ4aLDlTCcX9oywFVIwCRSonSFN7CBHS7BDEuZ0K6MTzUPbx0HhVNI4cDukp/2k4qj9C8dnvHVRqIYZAaisnNe1KCVkSJ3HMr9K1/KBab07MVGuNZhjFsGUeOorJ7e8+p3X8dpYfJX6WBrIOxf1b0vYYvNTyU4yJEB8oQWejg4aALRYNgkaJyIgzNJsciEkiEoZn1W2ET/p3+JF3NOM35lvucvXivjC0axRrtsW2BD61kgM4vxtvhEO24RrWyv7i0v5yK4z2T8224sjX3FiDr8QPsSxJ46brOHwxZ9YyivBasqyA6QKUuGJhKmHJd1KNGc31wmbTKIADvnEVnT7LYt4c4w4j33AGjQZ8GOWJ1BM4TZZmFVwLU5nM43tPbIwGqQnfSPOShmfEkVeOkqgaRptG54IoC3ROvUHNsp1iFnOjlKVbttloRYHmwEgPek5vqYRK1v0QQoP9amVajTsB+MJTtKVpOBWtmhmFgSyCTwFOuP8I/g4ExQ/K5hKm3LII8//hrBWiOTNupooNtxJHo3aFy0vo1HTcUCZMNGZj3Ofq2a6d1uDYFTQtsM2ldmSUhx0Xcz3P0xMfmsQvBKZzcKf0Zp+WLbDMxQXXLDjNNK1GacNwG5lV9qPULQy6gWEVYkyc+WExGxKZsQuwKXZi2lr48WOtDX1y61ZgOoh/7QdPV013YGiQ326FgaY7Bkc1amamp2mlqFXRgkrRLJoW2neyFU3FRsN0gziyYq1lsHXE6eULduDVoY08aDqKZnzIc6RvNaxiM9qN4QM4qC+KULrUuSSIRaCoKVAhKdHklRu55k0GEBBENB1AFaMuVV6EZabJfXICiFQIKpUgw7A6OtDJTlR1lgBOSEJfFq0XZ1TF56kv5SMUR7nBGqE8u2Uh0DYaaCPaEPQfdIYgDGuNVrXamJ6r1Zs+X8Fm6OiH/FKOGCzb5PtPMMoF3O5gBBHtE8SEMbEAayIPo8CQIRssF0qQtTIe8A4ieNlyG5GlqvYgVzLs0Orlojc44SJ3uZmLoozv2UQJmHIQAfaVJkwBcBCGTmopisEsEKYC0zZXvpyYYHqFbmdgsqfBi0QhHlw8C5aBimfyy9BQbOofx3SQ5GZKnPgMoB4HCb9PKo4huaRvyPW4OEMqpoqIUYaBvqXOh8NpYLlZEbGsDkrHSNCM0/2+P91qyljJJ3o5liKfagD2LKk4+AZb6EUQMz8IZPS5TtlxIWCYOZwx4eV9D9CA/CAxSgB05PM4qUyy6A9yHUkI4qzucymnQNqfhcKtwoTItPn5QrAPbBCEwaIfTMeUBguRwOQqIV1a21xYsns9z+VEyuRXUXXMtrmgDTZQEvxZUJZWhsMmQwvI8SuqWYD5o2XyK9omBQ3BwjjRpZeBykqSa9baG/ptSlkA3tBv3Li5bhYqvX2UMRtWxMbnK2NqaswtLCIAihHDH2/HUiamLDth2gcyOLG2apaNWnEDLmvOt36BXhMxUTIaQqNFkkyU4kU+NB8KSEN+EKcQqOqIEoNF06YQpECGBRMxUEbmVRe4bDdHB5iKn3ZBSplJuX3OQWVU7CEkXSYHBLrYlh91eimf+WoX/PIENadDb5NP+2Ju6BS9QskrwFohnmLQdfEGuHEAOgTlwy+i2X2kp5OIOFCMyHOwFSU7ezZy4xIqq3IwA1MkoITeDcBhOoHGVEUSn6WwxyKMM5pZKLAAFE1umIAYtckTvRAXTJNIYKCXxKipaJAc6DW4klT5EepSFqZvamrKNAJ+UW0uLtGlg8cpm2oxRUMyymHPFwlgzsZ+lMKs81nzMJhp+RONVpiiP4m1IuDM6vCgHot+kwp8M5hWMuJyl0nCPeVZ5orLyZt6KE0KlIrTDCErKo2sPGib+FwLEdCdcHAVBpfSp5ko1ZBS+Z13xQyiEFB1VFIhZdggmDMzMQ0Ym5LrIH8gr/jwudUDPPCr9zII0aFGJoxPQRL7UQyeYV4xh4WNgYsUhJEfwR2H6wkuUs7W2VQRSmqwtcQedYHBNzjIEEJ7JAaUSiBoogzKyDAVAXJLpiWa/Z7OjFICqSdi+JJpuYI5AyaSuM9CPiLHK6aJxHLZUBR5GCdFuwOKEhFQHJIRkMsOEF+y8FB52+cXhRdJ6mRXljEvTh1SKM6qOMIvoP8C8PI2WAB0QnREjKf4gydecGwPZstVX+TLv5rDDiNtgzPmZdJKYq1EVqpzs+dJAmUr8mQu2f1IB1yJm2m0ZRIW6Ei7E4MA+mF+gaCQpSMsqOqskIlGS4Y6QLEZQ0TqNJBxoPNQxdlnJSnngpl5VkTagBQS7IrsYKhfEKTPSD8iQ49E//QxlYbLyVfJxBGiEr67J5RvaCMp1rImDXvO2C8BYYq/aYKZLJSxGYbs+Z2KM02MEc5ANAy36Eku1FAslOrYQiSPp3DbR4cIKLLHQarc1SmWS5KQBThEozxhS2GbIQ+42By+5CO4YZQEcLe5U4/+JoEf8eeH6Wkd4ALxdV/45/tJwQ+dKX7jEv45S4LBhZ3X4sSOTAxHfL2NcATIJcytpowT+wSgrQUb/GXki0CnagK4EmRkOTSHVA6olq4XOfao9TuA4OaCbR8ASknSFahIFUUhCa0XA2Dlebsk/wsgJw4gaV6ymTDKtwkRoR0+BF4C8UPh5WSwOBweAZ1o+lmm5di2S5vlAl81OdTRtfngDnuOmBKOVrjAVEjOVKguWXKliTnnWxT52n0foygnfSp8iLQlkieQbF+yOAGGFTrCQg5WVqJEIcgEJ6EKWdSb/RymkYZWvCnYTaQLAQLzCsiFRCFO/Uqq/NC2qksFqLXNj+PzgDhCehOJn8QtsVk0XnylFG2H51CMJMM7+gJSTh7uQCemk8rXumNGyiGiKYHORlUlgHaWdh+j0UYMC5VAG4epCOFSDriB9AQlRlBIAQdPUnSepX0GnskvgwlQB7iND4MbbCNtEj0ueJWwRXESQ0bQBLUzF5dEiPlBM0z3EE9DTrsDAwlXJ/W1ODSiAcMvlx0Z9FAay6MOwYzIw/nARzHqTItPt/WF7b5wl1dIhQFtgup3Hogp4BgGN5wqFVIoKivO6iAckpcyITU5gCDDJI8j8YnSFqwCFtx1dIPCUcS7j8Oo5XBo5m60lwwvJ4P1YkD5y9oTPHLeN7RtuFpcwqCVT8WQmRzyRGAYmJTuW3yIh1N2CBjxykwghpqXg1I9kTlimZ9tS8qHgWoSZZ4kf+5WiHpROToATIXcpkbAb3taSjslM1ZEIwwXJeKTy2QDvg/9AjiJMmYDVG78dphXMYcBilTEWbYUAfG4Dow7LDyuyDZosofxPoTR43lF24RZlW7WxfyRIJznRxtAB/MomKpWwjUsBPKEDoAsEOpNBgAqL7k7sldLjVS9cJIaMJDGPIAvFoiTTTWFBAGccQkPSNdd04TI4FhBcmgE17I814b3DeMFJuFNQT0g1RAGShBsTJxhoWBrKGEk5lKB6wVDBporiuYFZf28cvC+1eXFshMil3imtaI0RB6dSkVBiglmu8i1oOS4/3VAG3n0lLuEz6Nrm3u3yilQ0gPM40vbMlIu1RkHsyvikrEDKjVH61y2k6Sm+SHJcrwU+NXEclQbLGlrdpvuQOcSQBy4Iejt0DMYIAyhlmHzM028P8i+aPJxXD+MoMkmvabM0jJ4X0amOfwKnbQs1Yo7mtBxQVDOJM4kzMs0eCKMEYbysonGS3WoJDYVHTcc3FcNVefOIyALmXbbAhf+kizmIJA/bwPQMSsUGypXqhDMVsBylHLXdUSasq5NB4JCUIBgPrtRnX8eUIwsELEI2miUwZU4yIo2EQ6p7jim4xiOa7oFyynYBc8ultxC0eHKP+1B0mRhOYPCcTvQCQMQ5IFI6BKKQgBXYnZhavOnFwW/TYkhRUCdKQPhkRQQpfoDqIhTSQ+FJpkp5IeGI+eBy16wDFJxVQQm8aDG4jMbdhntm6ZwiQ1pDggKnIA2DJlt8uFluJOIQ4ADA11L3TXgiNlSFMxWomEOmEQGnx6MjSS6aDD7yEn9v7+h55XDBZc2nQTRmHGSPjlZ55s8mAv/FLRiHAgA8nYozLe8AAJEA3eqxWi78wYly/ICD8y00ahUMZEt03IvSSRPQyNyo6TUISdQUwfFKiClMZCnts8sk5aWbFBlOrNOQcgDSG0Tz4lIW3SAiAoBITF8eawKoIGQpGqnDnbL+fRfBqji0QsdOahWB+TXXUBRUyhsZjUrxB9cB3oPlslRkktRGID5IDTwYAWAicZV3gpzdS8hqUKUnkkuMoFQx2a1f5h+GD/sKXwXDcOSKqrFSEQBVfgUakTNsVA6gEkyK8SBC3IjZDjF4DN6KSwgIrmbiR2Mj9XG7E90AEARfLI6NGfMyhIVG3lhlJLSZ3XAr0IpMJew2ui9BYv7GgqOTd+DW7toKvw0g4uk+PxVIO8b4APMM2JeSpKkGBP5tA/hT1UYYRWpLBRA4XdARSJVNU0HgKYyEvjW0wpcSHjWWobZHSSGWMiKDlecIIbPSgAJaqBe6CzWLMRkMEkxbCCBMsdlyjkjzIeMETEaSV7MxpEEnHB9lHyn1ST50Z7ZAHWG6MEYG4nNwXxSNHntYva/ACIpKC3+EcSB5oK3heNIxx+gcJipLVjwTdGBSTH3uFQU6JpJFgU58ouDQvjFOACFoBhQ0B3+1eGFKnk0QbdA0EKq2Q9p/LZApNezH8IEoNsVeHuI/RnKA31EJC7ZGds5EOaWBVEsZHT5OAvtiJJnBy8/57GEQ0pHNHNJDPsYQ7yggUOAZ2SB3rJzyAWR2wfilYFTNGGPSA+tIptU1SiKS/wAkze2ZIYIdxE2GP4b9yLxdrgqS0wwewqvEYlyKRN5Xy+uUQ63TMkB9wr+gW3pqLRtcbGYU2h2AvIc89NZWQ0uBwwWGSKHLwxM4QjJGx9AE2RQwtxKUtrSVPCCZIgjRahpiIKcVJvCIURUEqsoYXTULkcAQN8ELgL32KFSlrzSoxlFdb4ogvvSgErZwvMyDEwSaZ5FT8Q2I0D5UYVMA0YM6kHhYaYs5p5lSskUKNwerlfFdT/7/o65fbMRLjj5VMuRwgrtbk45v56H9gUQACos3B0CnbwKWHWl5GwrXnAboBJdLg0cXRKTDO2wCkiq6KdcdfIqUsDpKpG1ZG3bATna9Ag5TRWQ8CH8CuRJbUxSaJeojl8FjnaD9SsBGhGNCVVz0AvFu1EiZLwAZNXRALR6EMtDWhxgeBcJAbpebckCIW9WZFNwaGPlQKRc7igeQzfR8S8jHv6RpjSS/0AGIvnIaSIfCgIAH6M6YsECJxvCAHHFEsFIYW4V4mAvgvGiawBPgXNP0uPAzvmXTHzQ5zjGCx8kAp3EgbKkv3EVL83gXtncW2QiwB5PHnnLH1lRXphkcwGNuWLylwH55HO5baMDsh59NVX7Q2w0DwVHxgCYWy6FzosDq0YcizuzGFDoOSXaF0TQemj8/KItH51sxTEsF+QGmQAJAVRbmAQLdGOV0GCvkRm+Jmyw8pFosVKuNwAT1ggHJ2iZNhslj8zEf/PIwW/tqE4lfNocwpe7kOJhSWYw0K5lVzX/ywDOwR9Dh0svV0UJiBhV8XnkoUC5CYLyuYDCpTEk/EJWFcEOKCKEl1bBF+QE8NJym1d/7E/yoKZVioU8dBRArVa765maCs/XUXVixvCHZ/xKWCkEZAmlgaKGSRyEccCV1SyI46LDx+jQ53EJPCqrvM8ALYlOiXliQA0DKS4kIUTLBdWkFessrWIukNqZGXPvIXRFOjM6O/AUD7LwjwMzDHImr4uiiUCY3ovKI/qh+hNXrDj5QgdSSm3qGSaymR7FlhFlZmaYFh8PQgcygozfDUWRwARNvp9TyuUYzxGdz+yiTkgjDn0q1Is71pEd46bJu+EUk5yglvSIVL/NmSdj+MFZw9Rn0g/HGvIad3AtHZXAdJWlHQNAKk2s4fCVEuzquEwQkcRNFMKF6YhEyCRAZVeHoiZnCpiF5zFsiPbIz8t2f8sR1JmF5mFcob9xAQvF8dGAgqX32nZmuSgYKNy7YEAUxKSkaZj5OhdkNiFkjDEkRHcI8sHoRbUQ95RGi1iUCoQ26WdPjFfvPdi4bzS5ZaT6k/3+T3fPbPGNOGw1Y2gTuQJx7pMCRRBhVsnfDcqNZqrCRy2EM55wOQ/CLumIbtOdRkA+pESZ+vSypQyVl0AMXkqcRMKayxidWXxClSmqBKELBNSP4oUaA01GNkiSdNqYxFEk22Q7AR7SBPMgSflvu4g8Lq/gfJi/OKuDp6tXZZVKheFDod6a/2TvUb3T/c++c0BVLK8moN15VMfDGa3PjgZ5C6DPhGHUarZmq/WZ2fpsrVltNiGLsueUbBOznGaETqUHMvSFdCcoKZgJ9R0qdGLoJQIcXeFhKYOlAEI2zIpXPGYoMVNdFjZoPqE9OTOYCsmGVT+KaKJMLo1x4TyN62G8p87t43ESsesCHVl40HiwRBniUBXDdE4YsAaKBTtLG2FtX81sZOSnzptgfFIPZDGRKVk6XBjug6fdgVDIgPBA3aM9Yogv88rQ50zTAT9kWCwjC5c8Ij2yQYuSh2HTa0G8Y65W52dHgSQGi71cKZ/S77w4AlRdphKuZcO5QA4YADhXx3uWU9DcVK9lyZbZFIOHZIcOy6KJAkUQnoJ0dZYFGwRrAR4RIKb0Fek4eXYA+WkHEAmPiQnGylJ6/kpvqp7cP9aqGc6Q5/R6hXwHMUmKmiBI/5Rjk6wKyN40lKKr1QPyoe7XIAozZQdik4wgg1jUEZJKdH2R4w04GPuMNPS31ZKxuZpd8OpBay4Myo41VCq6NjISZARh6R09EYPFa4YxdqJsESnOQBWPTrBZSc5nkY+emsRDhdR7OTCY1OOswWcXQEMJhP8UGi5RAo0urqVh08xOjZKV9tlWGZ6vpgVaNh2Hjdho8StUwJQP1+Ff2SZVOCnhQowaE+UsJwKSmCq9g4W2kRV00HI3UJI6kQx3LiRJ4KXsdP9/xGCxWQVgsCIYrJZfrTenZ6pTs/W5RsO2zYJjwWBhPtXi3SAtlHEETRVygsBNp3yfN6yGWoshJeqz+lUlojBEXLy6/2ufeqPJdymptlJAHBDM+ZS2R5uwk2Bikma3PrX3g195EPYwTVCgtBxQcbA68mY76gfUXytb2Zc+eOFFGxajShN+/O6/ueWp6cTT4ipvLNLgiU2CbeQbe+EzFjnfEUdAJEKS7PV8cBLsoTdqhgsT5sJwwemhK0cGgYYAOz7ZEF7QXXUDzNWDcG/dr7b8vH+jOAWUBGIEOgEAb7ViGAdd9nT0K83IFhSsr7/jrJOWlI1Un4mSc75w20yoskjx7UYkgE0clBPqhUOhkCuC4kFdkMtOpMSpzoAJoKlvKOn/+taT1/UXWkn2rUd2/e9nZjXbLtl8DpuPN3C9D62b0vcRo8CdYhpMFebFNGmoAZhCPIwQLpGD77Q1tILchKAho82i6cekXzfjty8rXrGqgiQYjq8+Nf4f2+fGYDajYLzVAsaSkre8v4cfqWWbsT78FZBW6lwRcoMl9X5BgwXh5PFi0fhOHHkds59mc7I7n9JTFIW2BJSkEGEW9ei0fufipb2XLCou7fE8rtrxIdN6EG2Zad080rx/f2NbEx490DEKI48lraksrdBQ7cU2Eso5bVWKskedQttp6pfIEmLerowMywXOzJon/L/zaI4SSDeg8aTtDwdEAviKAnnlH1weRHGKp0BwFDEZV9nSdKYQqQZ2UQsmM0XC3Rqg646lL+hxhnsLC3sKwzgqcvS4OBb2uAsqcjCAeHVmoKdgofUtLo50zbAAeYk5fUw3W1paKNhD5eJQpThcdFzuSufkhQ0LHNgetD16XqwFYTLbDEcb/v5GcLAZjvvxVJhMh+lsJA/xRvy2AmalgwVrcVnv73Fj3ZFJrxQrv1yyaR9hqjWjdLwV7qg2qk2fCOC40xN+EUh1gJalScyHSWzMRDUDjsbCkjNcLgx79DsFsy1GIrcFywB/c0BYxSvooOXhPMgyFSkBI7UuXzt82rDV41qLPf3XTl2xqoTZoN7Q+NIIuS2Y11ymbVyxhp2C3OW+AtI4zoE8rL4arujw0nfkK4PQQ/gMPLBp8RIzgXdiuKbeZ1kVx6rYVskrDA70LSqyXfnwd5odnGvMtHwSPoTjvCqdCnXDoXHdVWVNpbpdIP0WttjjGCG2lnZfrAADotj4M4xFrv6pDcPXvmbNx08ZPm9Rz6qKs8izFhWsJZ61tte7alX/3581/MMr1rxhuV42fG4DAWHefJZZpJSqWCCQJsnmYQUqshuYKw/+InhBKbwEeHkYrJcC7aZEe9FN4uYGDLDyZAb0z+GnmTjjQxKEBb2ExESwdE+6DVPbgHRJvR1mFq7OQtHVIzty21u6PJMFC4SAwHXx9iG39uih8x4UkICmRjAWimG+PUZlsFd2ltgmzCscf2EQ/gB+A12zwQRIKF0E0PFhmE5BmLaCuNoMphvBZDMYb4SwX1NhXI+Tz/z6OV/83XO++L7zP/WWU/q0GTAs3RMgmyO5t4NVCOO0HsQHas1d0/WmfMuHxJW1Ek55ANT5EJA0xitkcBMzCj2fCdwiB8tHjoVr4uT4hwHzdhWHrBST4KucqrcgLJkVefYrmlX01VpqJpmNbIFmBxlcJ8vTNVc9LUjTzMVLRYJ72DmZx4iFS1UoJv66rHZyNg1zxgU/xIuZE+PF+4bAo6yoALrFyNjKOAhFQdSKtYpdWNPfu66vf0WxNOS4jZYPa0jaAqrVcbBCUgf1iwoIB0ojCBLThcKfPJADXVhYK9pHDASwy7m9otJzWsDZNBO1kqn91ZnDHz554UIX6CZcQOhfIF9OhIPG2zZcbnPWuMaXz1/928uLkKAoFYpoc5EL/4WAeiupwMyb5sWR/78D6S1HL0AYUCZIBAcFghZli+VpBBXu2Be0GpSZXhMGH9tybRtq49gWX+YLJRTFAcgCA9cFYMi4RsDur4wZQAoDEf5RpQVX/RijreiWh3b9/KGdNz+86yeP7Lz1od03Pbxjy95J6DbyQsEPTNduefj5nzyy46ZHdvJ4dNctj+16eseElyaBlcDZE08bagHlEuHrcM+5dI6SYr4rRghhsMu4FDxrWBRBKi9GUGMpF9PFPiJBMcVVVem3ZJg9M4niqbo/0fTXDPUs7YeL5/Xatq9bLZjOOA14P4vT4SCJgzSphdH+pr9ttjFaryOnKCvnMhQDu4Lqa+CO0s9LBFBIwglsLqWGVPBIawh3hps7mY9DAYRdSTK+C9BIuHlXyZiVBDXUHdnbzDNekigZOSsRUQe42CilIBcONo9Iki5nEkc3P73/kX1ztSCs+vG3Htw+E8aB7riZmWK6TUmjeD4voHLDBkEBYIPY1xNO6yC2giga2HYx0+MsEsNLEulppMmtWLm/gZqhU3PoQ+FqGwgaLA6yZs1vNrMgcg2jt+Qu6HUrLvxZiAMkWU/QMWg90wDoUAKRJ/jBHMyEFwfN1PQWp2WGnZpWYpqprWPSD09VsrOOkBS1EiUnLVY6BYswWEXMXuFmWXqv7hq2VjBgm2iwYHXfudS7ckVv0TJQlBnFcL2fnGj+69MHPv/Evu89O7ZlJmrEfD4SYihb5sfOXrEQ+okWwZSQ+snhUIlcRhzVEAISzWZCCJWEQGm+XwSoNtKaDEvMkSAyeolwlK9h7af2iuDUGfVSV50YtI2stkBuBA6lfBojavp+s+7Pztb2jExAE3tKBW49N/RmwJEP2hqwX0FPjIg9VKdFI1GQ5a5A0+SMSTkHHLLQKiiPjQirEhuGwzeTgFzq6nrz42848VO/caFjkdStT+580+duUosB5FW0xzIc6FGo+UlagLpyDsrvE0grGbKsYhjo1ODT1rXvf+SS15+6Ai0Nd+ei/3njM6MtovFDKlB18kGlhYEDA+AO+sCyRL2UQAB8iXnm6uGW//Xrq/rQr4xtE833/PPt1VaacKoEjhL81VFEnNQjfkmUN+ppSmhQdPRtaq0oLgqjrqLzoTjEoBQWzwPiUK+v0kN+MpLi5cduYVf7PP2G3zr33JUDYHfWj074/E1jTd7RwjyGJob+I8KsiogIMZAw6HASpnGjJvoiZl2cm8CESynSc1lBYRL80Ptss0EWE0+Pjx0sTwfhRGr2eE6fpWtwskmVHnSUxFIMl6LIiK67molGHDPTXrSEYVak/8dwyXU45qoQ/nPZCi2I1jf5gTLQKJr6u44tXrV2CKJsxvE/PLLvhn0+t3iJFFLaOFREd22rwGUsdmYw3TLpIhfgg1InMovvUzZZOyoZfHCKnbWik8VFcd/Q3FSzqSx6CJqwbxmsIxopw7gXaQ4wwyxuis+MYxYl0vV3UU0zgmHMfvz6Na8YKoMlGKHZVnL1vTu/va+R6AWKQY/7zej31vV/4vQVBUsHzyD+hw8e/Ndts2FiUUy0R0q2rBclj7ZUNcHBf+kUChBAnSRBnQgqCynkeSTykB+RBDVYwi/pfViKoZcBoLny0OFhXnZiaFXoHENL4WLxfo/nYqZAlx4C5IwfMqLeMxeQ4eQjLL4/AWOuCuQyBqaSrRTDJtDMWC/EGL9S3aJzEWV8j6UNk8etEBlfS2KyT6oOb3FFmLuCtIDru8a6/uy0Vd6ZayonL+9dXi64kD+8J51vzmU3BiPzg5WwpBhDZBKAGXABFjwjPqbfPmNV31mr+k9Z2jdUQscR9wCJ4B9cQp8xcTG4lpTKa3njOBmZm9taC5+vNvbPTu2q+k9X6ztnp+uzU2mjpSUwCmBSX2BHpyzuOXPZwo1DlV4z1DXYylD8ICRygzc6S5+tr+7zjh2oLPEsO/U5bJiezqVfFJaYMkWGmWF8G1x6Gi5+K2a8vjc+rt9b5sGPgB8msxQle+KDcwiNVk+z9MT0MsNe6Nnrep11PfawrZX4SlI0EKTB4sw0MvhRNAgZQkujON42Nj3R4AIc9YEHTW/CxrdLfFentqRoLS1bgwULk/Vpbrx1F8BG6EGW+s04atBSgDoMR5zR3ml2lpW0ZKFrLi7aQ45VsSyv1JMUexK3IM5Tm3MeUIE4wiRdh7mDVcgGjGxZwVxSsAZsEy1YjAw3waCFbFw/802tbmaW1tD1wEsafLW75mCaWSlk63vN03qsk1yziDmorkPEgZ5gEupAjGhPLS452pJyuLIUL7bSimmialDCvjTtjaGIUMqobtg9jrbUxVjIl3D5cfy/ntz97QMQNsQLpaBwZlPnazuDTXMtQ4uRH9PbDYMlMTtSL7aGtAgAknxBH0o1sao+cCBuiZgHxqu+g+xtcSlQuX51eNl4WAAEUGklHHYIiYcV4WAgIIYL/SWLosgPQ78ZVqv1g+OTau0G46xpm60A6kjLVI8iaEOUcrcTH9Dl+IXeTsrQHUs8LN4xh6ART/8CVsow0ccwN7DCNHHQjBjYYeOueePJn/yNs22THy/42RM73/rXP21Jg5NXGFBTX+RpV5449L43nr98YcWVfo+cfqI9vWPk7/7jrrv2+fXU1bIQbMEd+sFHX30FPSxtut666C9veGYEVgP1hoG0lpfMN25c8DuXnrFiiLpFG5zp9SR9dNvBv/3RQ4+MBI3YLpjxn1x+/ElLe8H6JScd4zl0W+rN1v1bDzbFqYP6fOL6p3fMtj775jMuOnYgisJds61P/8e9l5+45n9ceUbF5SvYgTVWC//p5qe++9TIDOVkFfXWpSvK73/1xpOPWe6iAjTV2nMHp//p5kduGYn/8LyVJy/uhRsy0Yo+8+NNVaf843e/4pUr+9FS8LA2fP6WohV/8MzVbzxj/aCL7gwrqO+a9b99z9brt45N+OhjbBJKjEIzMW1aXtLefmzPm8/buKK/6HJiqdeS9L5nD/zt/XtH/fDPLlnX77lwSZ4eb/3lfSNovHP6na+8+/Qi2ijTf7xt4vMP72/qbgFerZ0tMaIzB6wrTlx64sI+cA6RwePYP9P42uN7756M37a2/+QhzzWzqUj/6hPje1KrBBzTGDCTDWXtkjWDpywZLFEk8Pf0sXr48wPB41Pxq5c5b11ddHSjkST/8OiBG/a1wAPKTjR7gR6e0pdddcLyNYNlG6Tg3GX6iB/ftmPsvonmRGRFOsxKHGvmgJl9cOPwoqKNmfhz1eSHuyd/c3nl3FXDHgoTL3R3Pbh204H7ZtM5DQ6ZPmAH5w+Zb1m3YqVn0ePTtLqmPTZS++7mscdj/RPHD/bxe2Hpjrngc5tbqdW8+vhFCy3QMcJE+4cte7e3ihSzGiFgs3St33K+cU7fZccMySKu/vWdcx+6/2BLNJwcEET/Ox2M+qzsDpuJv9IVJUZSu4HGDwhdkUBWkcwu8TyrA5C97N84epjBAqiwmC0GRD+pKZ0kuigYPeMYs0LfD6pz9dHJmWqNW7GgPcCESwV7hBaZC0Jxi3jIC4QhTdDIRQmHTLnalDgcexos7j9AEoB2DJ2MjUHn5BNvPPlPf+NczPpA57bHd135v36a6LEeFTM7sA3zlEXuF37/8g1LSiUO88zOAkCRr9xKq0Fyz5N7f/9r940HIYxqwbSu++8XY0oIxZio+Rf9zx9tHmtCyZDv7AWFL3zo1euX9rmWjYlBe28iasVl1For/t4Dz/3pDzdjFL3+w+devH4BPCzggb0EdWJdeJMSRUMCr/mLGx4abX73/ee//tTltp7N+fGdDz910dmn9vMbPWQQ8804y8ZrrWuuf/hbm8YXeeaXfvOcM1YvqBTyZwh4M0xL/Mxs+tF1Dz5/yprhU5cOoXb7q+Er/+7WRuLc+J6zL1g1kGZpvRX/6X/c9weXn7ms4tq8aws/If9iURBG++v+71/3+D2jfhCjITFbQpu4ly61/9ebTlve7xXhEUsDgW2QSpJktBl/5fanPviaUwY9+CPZHTun3vDtJ2PdOGe4ePP7XwF8sHb9MyP/8/79B/noUbraSv/8wpWnL+317LyTq/EOjkct8G/bPr68p3jakh6095SffuCWbQdbfFRi0DZ+7/jyBWuGS7bliI6wfHHWMKveWU0m6/5FyzxLs2tp8reP7/vZbh/sB4a23tWuPnP5Mf2FosVHCGjYlXehZ2GsH2y2vvD4vod9twf6qdtF1/+701es6fOQPtEIJ+Lk2IrnocIUEdcyszTa52e/e/v+ahKeVHH/4NSFa8qmy+13GCzgPUGGfDZ+PEhufn7/69cvXWBZsZE8Nlp7652jNQM07B4YdTR+qtV4bwbqjr6B0vBv2Kb1ih7tW5euXl4wUhaXfWHLxCcfr0IN83kX5IQQpSX1EK3lGQxSkAryHjEfw1xyqWyTiqcY+Ct522GoC3sQ6Cs0/cAFyf/jbxwlqMp3gcgKBocnTApdh3elRWwUChoGvQbGSNwTaQU2CZNzUkriKgpN3UUfQSVdClp+ReKC2QaOqcDC1NDkV3BOXuD983+7/PQVgz2FIvop5ijNKJgLgkYEw6m5hjlQNC87Y/Wf/9ppHtevDIx/ileCrhe4T52rPCcvLH756stPXDFYRK/nrtWsEWXVIG2CjqYVrGyw5PzG+Sf8+RUn9Fjw6UyLW8+50ZxmFlMvI4GC25iD8GNpJqeQXM3h/nfMl3qL7uvPP72fq1uM58IdddLYNdW69fmZimN94z3nXXzckgEPfQVqSNMXpVqYmQU9gQP0zleuP2FRn8OnzmFf2FGkk1JcqAum5H/xtvNW9pdcuKBc6KJhMrLE0rNCwVndV/qnt5/5qmVFJ4UjyS1AF68o/f3bzlg/VIR/IgMELVWMfJgTmcbCSuGjl54y5Nl8FlIm+LJiLT4BfmGS6BXjggtyq43wLy459twVA70O7A6ahmNQkMJaYcKX9bruVesXb1jUa5q2zZc0GEXHLXnlpSXvgycNXrJuUb9ruagAHW7Iy4aLaxpZ2TROGDDPWVym2RUt4Jo2v8RlrHS0Pz5nxUnDbp9lOBix+KoH3lMgDmbUtrG6XPzEK455TVktV8Ld5TOXnHrqxnDROaG34KE2FBsNhDz/Y2wdazSy6KSydc2Zi4/rdUoyViEjBsowNeE9WWayxEt/7fhlg3woFOVyQz/oYwYOQo2Mn6dDf2AaP5JnohIDtnFyObrmpNK/Xbh8oU1jaqRpkGr37pxJ1KDW0UDVF+SUA1PbR/flkYC8eVfqAsRAnN3wQll/ARzVj+bc+UyVutcljk54PrItLxXDgVsAHgWkD00PoqjVCqCpUA6aFzafgW7ObUomP+CEvsX7uUwADSECuVDhMSAhkVOvXKxSlqAI0NUgyfOPW3ThScuhKWiLXSOz37p3BxdWrLjH1P7yna+84MQlvBeZ6OP11n/ct+ObP9/8/ft33LV570y9sWCwp+iYGDGPWzb05PaR7VNNWJu3nb163SK4unoriq6/Z/NoU+t1jK+8/6KNK3thetFzD1b96x7Y/tU7Nn//4R13bz4w1QxXDPXCNypY5vLhnruf2BYb1uhs49l9s6sW9tCv0IzJRvDTJ/c9sm/26X0zz+yf/skzB2f89NfOWImCUDnpA1kjyZ4+MHvPcwef3T9FL9Q0/u2Opx8/WP/M6ze+CY4YzYDmx8nTB2eve3zvjzbte3jneC1MF1W8noLlcqsVe2HVT/7twe1xor/ztBUr+zC5ydBNwAOaY7Qe/Pz5sR9vHdsyMgPqfSUXHhDGFRjKJb2lWzcfbCRW2cq+/LZTNizAhBfTlHgmzB7YNfEfT+2/cdv0s2MN9G34PB6f1hZPVdN2zbS+9fQoeveykv2bpy+VDVPalsnG7fvrmNn97skLr1g/jKkjwM/0bdP+bTtm7tgz+9RooxqmtL+Ozbd3chew3kqyhyey2PFeMei+/fi+ssVHtDDmzEXaMzPh49PhPj4Ornk2374jppltH6fZo6P1LbXYM+L/dtLCsxeX4aMivpqkT0007zpQfXyyMRGm/Q5mmrBTRsnSl/eVHp6stsLUM9zXLCsOYbTh/ApDYzqXaFumW09MNQ/UfIy2sDVf2DTip9anz1qyqsL7NlBHNMHjk/Ub98/dPVLbMd3CuNLrmmVT7Suk6h6sB9ftrVNPQQLyhzWnSotZN5JV5fRjxw5+6sxlr15Sht135MZtK8t+sGvm77ZiGIXeYYjkjwi4+yxAXZEDgDOIzveHLujgdMKq7ynApfQvHgqNZ/3qlb/80Rw1BThKgdZH1Uegy1QQcAkEZWq6gU2FQYMbajD+mDAWcKn8KIIPjMEaMbKzBmaLrhAMGTunUCF9jgqcG+JSAhiVmURol84iESRv7cvDAVFEOnNZz6tOX+nAUde02VbwR/98843PzTVjDvBA+va9e97yzNj/ed9FfbbhmeY7Lzjmp9vH0/a700EB/ME7h8tyydr+M9YugCMA32TvdP0Pvnz7XXsbzfyLU/HXH9qzZffEn7z1jL5Coa/ivf+q097zxQfgEBQM99wTlhXgJGTmwenmx7712H5OY/nqu0CzMc9RxQBQhVqU/sOtT/3LXc/NxjDQVtmMrzx19X88NbqwZL3ttJUYoVF0M9Zu3LT309c/sCf0eAc+DUuF3b9xyuLPvuHUvgI/GpiTA2CuorijUYfU48dH6n/8w0efHG34cQznb9iJP3rhuve9cn0ZPptunras97Xrl37nmck3rhs+fUkZHiW6b7XZ+txtO776zEwtTBJpuMVO9mcXr3nb6auKXXoxXw0FvKZjubxoXnHCIlorXfdT7e7d03//4J4DoVlLeZuvz5p8zYrKh16xcshOUq6awUfTef9Ojy5bO1CBQeIENdvXSP9ta21f0whiA16eYzQvXWy9aU2l7MRwuKQ02F7dsdJjney8ZX0QawA6cfbtLRM/3zUzplmpCVM1d/aA9eGTFw95cPzsVWX3ooXlHzXqsgaK/KwKyh+LtL/bNPrUOCQE9c1Kdnb6cGkT5p59vatKNmammp7UQv3rz41/b1fNj405qHeWLHpu4r0bF161pg+jI4cFKj8cZ9on8A+DxR2x/NwG5/Bneto/vnLZhj6XziuaRctautZspTcdmPzEIyOBXhRc5KMgXxiYJK4TiuE5HznmodMwCqcTYFAucZLpbO5qsUT+vkR4+U8JDwUlGIqNt6E5NbJtm1+doTeE3s93ZtFI8ZafWtjpahxlrQS6owlK4ioV5xytg3QYNoxNbKTWGy44sQcjOLQvTq+984mf7ahZdlopOoMlTAE009Xu3XZw/9gMuldiaWccu8RUb+OVKrA0rrxyCvCaE5fCfcNAHKXGd+566vG9NUfTBzy9r5D1eaZjatc+OfLcaBUZCqZ25rolBavkx2YrzjBR4Q123jmK55KEXzmLDT9zeSezi2WMq4/sHP/rW585GHjNxGz6/nhoffnBnfVQO2Nhoa/sWRn6ULr5wPSHrtu0veWGUQRBJYZXC/wvPTX6D/fuSJJIkZpnvU0fwpr20w9+977799frEaZjxSDJDkTun922+Zan94Up0NOy61y+fqhs62/hmhr3eaC4f3v4IIjPBj7mK5nhRFmyL9A/fuuWndON+XEKwuLcXsqVOHQOnM0sW1Y2hmX9CXG7ZhqfvXfPM6Ezx6EsCeG9lXofT/p/fgBCglyhGxwoSuXyyv7i6iIpYCyrJ9rf37vnuZFw1s8moqgZxY2Z4FvPzH5v81iScm8EjBrOqaEVXfOiYxbKClrmaPEDI7Uf7Jrdp1kwXjAYfmDcN5Z+99nxOKG74xjZWQs43425BU8BtxZf9/j+J0ebk0m630xHs3SklV17sKkl9mUrC44F62Mi+90H69dub+zLtCp3OGi+bh5MCv/w9PiTozXMEjDT5q5CuCF0d9WmN27rjzQ0uTaoxX951sKNPZ6j25BCoBkTcfb4hP/2mzf/7v1z+8NymsClg0BRJ5EAgGov+th9/KoAIXFpBYqQR/AJM97nVTG/GsWj3WBxvDgCWFOB9mVHEqg9nCIoDrq5vKQADr/Fd7rDyeJzolzP5FCDLG26UF44z2wV1To5KJK4VI424/GPQ4aLXND4od2TcA6kwH+M1cn6lQOu5cq+1OSqVxx3+6euuPtTb7r3T6+680+vuv2Tb7jnk2/80ceuWDRYASvoNAv7yy6nE2Awr06C8QuXaXDimsUc8oW937jolJs/fvndH7/0ro9fds81l9/z8cvvuuaqmz9y8QkLMIvEDCaFdzDcI0zAIPMGtqyR8KvG4iuSU9Cf9xtxhHHyz7c909TgwcFtgwiV323CWJ5+zFLeWePHj+3rHt3eCmX2DBmTQoTIJI6vf3SXj5IVbQDLlFdIMIYm48bHd26vYmgQuekBl7yTpJa4f//ANj8EEX6gbEFfqeJmK/qL4BVYdT/614f31mEnNTPlazJC5XGOJ/Y/3/4cpkVSkpRFf0qMFi9ZNbQv/L11QxW+O0emN7fvmm5mLsYDjAi2aS8bHFq6YMh17QfH4hYLAJ+YZBpxHDj8kCJf3pDp5q7Z1q6qOeXH9bmGPtdozlQnq7WJ6bnrHx9pxmLyUSNdc3A2zJMWoDhqX5Ra331mxIeLz33wGVokMZJWltw50qBRYRsai0uFXjYIRxNwjX94r/fNhFUublnF1HB5q8SAvwZzs2aIy5LwGRtxdsOOSdhcjy/7InH4vaEeT6TGz/ZVQy5sIDsqo1sGBjpuJ42kG0SGDj/7zH733MU9jglKGRrg/tHqb92y+XW37ri9bvMLr7CekDNdW9AGn8IpOMOBCFoxieFZBZAqjlJbXQ8BFadSFTJATgSmygUpyw9kOJ/8i4B69v8eoLNChTnZkJf5Obw7xSExf1lVDi8gaKZCvvSvmEpzKSYTdBiRRwsOD3ZluT4UEJmlnqkX6R6BFtTHXTbcu2H5wIYV/Ses6D+ex8AJKwbWLx0YKLmG9G6wOFD0kJt9UJEBO2lS0NK+Ip9Rg9JgZFw9UDp5af/GZQMblvZvwHnZwMZlfaBTLrlwp/gpUQzyGJGhfbzPRDo5uReHKMn2zTRQS1FWVEr5X3yzzWDZ4t4PjaP0pp3TMr/oAlgXzdg1WatiynGIPh4ilps37wsjGmMO+txkjlJojUebOrwtGTzSoq0PGknZ0mAKcDnZiBop69yWMG2BJcJ8YsL3ZWvKi4CML1nSi/kX5nl8E4u5fbLVoC5wnX7ZQH9fqegHQasVjDSSmYCjP/NR2KGZxdwZjoss2VVNG1GW+n4WxbEfhq2AO2y529YamePro1U+IBf0tMSbI6xJIwzH49RnV6WwcMgQlE2ExsG5BjWLD8ToBRghYQ/Z0Pw+fFSD70EWaSBO58Z6aFGa9jp8Xhkimw7jHc3ETsxY4y1Vli2ARtvZykJuV0UmSI9Pm1HzDb0AmZnpYs3wbefVSzwbZknnev2eevxH9x28bcqupxilxKyQV0VTylegItXBS163Yzr4RwJYyEMEtCAq0E2Tfacb41eAo91gcRPCEZCnCXTqfXg8paSj3WRiaGBiCEqISbidgJBwxBc0DDnUIwqRrhYHV1q3Dhjchq4iOq0lByNwJp0OKDY4jImmIgdMHZ8M0fQEs5EUSjl/8A6XLJ3E4qcBv+0qAMgP6CS8d4A+BSPCJPgcOBI+UkL1TKDyQgQFcc2fKwNAI7HUsBgvQJ5UULF9KCAuVN1Ervib58urI8DF8zzYDUiXHPNAYR5SCu/2HVkuGCV7eda8IMRIBJMQ04lkmEGG5UfO3XA4fZns55F0d+Xu4fKB/h7Pw5Q2jPnhnCjOZ7KKHrOAD2YkYLjxWOcsjWG30EoZvHXPsYuuS58VWDmPuY6qXN28IVJeQZpC2USF8iSFrarUMT1ByvuCHYAmEEfI5pjtbt8pAAGaYTQNT3k0fmCwYA9xqBcQYejGsDNQ9qAwEIKR2veP1J6PZDjjo84cPFgTXqIoNRiAjLSFItsmLpGSBHyV5YWhzQ9wEMB4rw6E1SVR2jRV5EuDo91g/QLobsvDAOpO4AOFfEeVbVkO/CzLgpq2czE7tz60JZXPKtgMPCO3igcG77+IKvNaxeOcH7wSeh1AFDcUtZKs2owkn17300/8y4+v+vS1b/iz71316euv/PT1V3zyuis+ef3rP/n9Kz9145WfvvENn7zhzZ/64d7ZFvA7ReMnpT9vTsw1+R4kPapH6We/etdVn7npdZ+9EccbPnfTlX/5k8v//Mev+/OfXPbZn7zuL265/C9uftff/GTnNNx71kSxBTo8unk8VGi4kLe/oGxxG2TnEKoOCzs+F2UZd7DZmnbqMYNy87Qb0AGSYxf0VrglQmgqAR4KrzthmeugV9ClgHFmteAN6NmSkgZHg/XVjUaUTqZmLYQDxqnNUMmu0GdpA0NpjBmSlp6xqMRHXl4EwAboJZk+20z4MAI/RZEcO1SyogCeSsl1YT9YN/bbZIGd9hdoB5SkkKseYbpEUUF71lSMQobpMl/rnmSw/yZmkUXXXuzpC3sLqtOhPHh7yIX5Gpsu08quPWTqNu0eXSQ5k/qgGS+G10fp6PJujEQVhAj8YMwRF62rxmA901umMevzxWQQ2YBjHlu2AiO2eNNmHpPTxqLpop7cYqE0FRSpntBEPTVHda0ch0/V0pv2Nb6/f+6H+/179s9xxQrjMjxyLu9yIklaefPxX0qYL4XQ1sxfAdgY8vJ4ZEU4N1sS/k9QO/oNFm2ySO8wUBqmAKYnN0PtWBVAXjXOWJblFRyYLagPjBRIiqg6lkFAsrD3SJ9Ef4doEAKpgG8QFRwA0ChrSVOXXOFVYUZxqNOyEtTUcp7dMYHBHJ3UtfXTTjz2nn1z9+6q3blj7ue7Zm/fM3v7rupdu2fv2jd5396p+3eO/nzvZFcxAO6OgQMV6e5j20biWI8yq2CmS4b7HjwY3Lmredfe+s/2zv1839zd++p37q3ed6Bxz8G52/c379gX+SFv9Mi4L6qXwi5opuXQErFfgEEgIA3FKdZhPxT/UjXWgNWEfb9n9yQsr5bwGZG3nXlMCdKkOQMdSheolmH9ztmrwRi7HbODLFdJkKRcWdC67ORVx/YV4OxyoQTA9zMbA3r9mldvLFoWulgUa7snq9VQ2zVdE08oLbvWNa9a28/VJLAGC6abKYyqsdzRPnzJCbnBEt5pFbjwzWrhH3yiSPTFbZN1GBpyo2mvXjMwYMV9dsmVj8AVLLdsOZWi+5pVvS4srtQXGeGI19O0Fsk7JrJsZZ+1vj9z0yALgxTT5jAJW37gB5euLqMyQIKM+Z+kZjN8dKzGN1xTwZL3nry0ZMZcHOWEN4n1xEuNixY7PfDVUZSWjtT86QDOcrvBGQlMetGwIcwjbwFBbYLM3jbZgM0EUtHS37xuaABGiY6SxpdDM6gNWOnlK3sgU0oLsuDbsoxWmraStJXqs1naE2Xjtvmt56eueXT/3z26/yMP7vv2gaQVY4YN+488EDjOkBslKC3I6ivhSkDiuUInQWFYDnXRRu6ASmUcqEkeIChSPISs1FgQcBKbfcis5kUB5F4GQHm+GLxIkozbYn9MGCxuIYWAEKW8dyYIllwylAsT4S6CqkGIqyKFZhvvMFCtlCMGCKfx9+55dqwWoofDM3/d6cd+5o2nDpVty8bAmmCSVHajs1d5X/nARW88ZUHTkeftBBRxsAiCNud/2c+eORDGXDQ3DPsNF53wx5et6PciDx05Nitm0XOTi48tfe29Z1113FBBAyJ1AXnDNJtptuQNxdrCgfJbTlncW7R77XhxGRKBw6Qql0N+gR+UrmTDdSZt8/jcdL0lz0Jn6xb2fu23zj5lAD2H+8ocvTVkx3984ep3v2KF9B2VCUAq6kcElw255r/+2umvW17oc2zPMEpOurYY/vVVZ5y3aoEJQoYxE0Y3bDrYDNLrHtsTYwYMUejmm05e9EcXrl5eCAtGAifCtUonFOO/u+K41T3cCqFK6oI8BmqPzFGm7a5H4wHdDYhyeW/hf1+ydm1/6pmhbcSOlZTd5NIl9muWO/BLRNKgmKJRGpn13FyETh9zAcj5wHkrz11eGiyYBduAlRxyjXefOvSGkxbaekLrIIXCTjXj5O7to3VYOtoA86SF5V8/dniZEXPhW3eHNeu8JdpvnLiK+9HYLvoDo3NBkhgJLX4uN57ZpRUwHnWRhYSf7pnyE44TYPXcBd4HTxhYbvFZxRk9De14vd365EkLT5DHI0EDbJOQ+G4YlOQpdu5dWJYlHzym/MNL1lx/2drrXrXslb3cJqJaSIrmP4HjbTtMWyYwjyaAaHIo1wjIJqEXANBRpOBSQbKkrOIxBslHenDuxCA1d1l/CRzdG0efriIAe0HJsfqqfgAG8iukSpJKVVJRYQqW4x/XgKI4brWCiG8HobDRFjFUhV/N4SXVWmWhLWN2jIW4xDQxbw0IVLURsQDkiHchaQS1849beOFJK6CbILZrZPbbD+xIMhPj13SSLSzbp64eNnmXUj/jmAWvPWXFycv7zj1m8PUnLX//pRs/ePnppy4fPP+k5ePj49sOVGMUq2lvP+eYdYv7wFArTL5377OjjRRWb+0Cb/3iPhu9yDVPP2bospNXnLK85xWre686ZdEHXnXch1574oal/WeuXbR7bGb7ZFPe7UK9Xzton7YKpfMrDK9Yu/Ds5b2/fvry377wuBsffKYRG28/Y+W6xb2oYytKv3ofB3IZv1h/VhDnDF6FNlR0zlzRh9pZhr56sPjqk1afsLBy4tLey49b9NFXb3zbKcsrLjoFZYUsVT/+0gM74di88/SV3DgKlwPjqWljGnfpCUvPW9Zz1rLeN29Y/JGLT7zo2EUuvAJ2+OTGzQf/8aE9fqrvqTYvXDMI+4ImcE39pGUDrz1maOOAu3H5wLuO6/vDi9adumoBF5CYjyAbR0fQBitKzrtOW4qBCbqyZbxx+/7aVJz1aekpS3oxn0U7Le4tnL2sZ1XRXFM2T+0zL1vqnbPA4ZcyRLmgCn6S3ravOqM5M3P+yQsLFbo/Rhmu8bKekxeVNgw65y3z3nbywvNXVsq2wa1b9IDkYazdk5tmI7gzi4vO2gFwl7masXawcMqiyvqK8Yoh58pjBq46ZuFwAfNTatv2ueBLz41Vw6xg2JetqAx5nN/B2N2wa64uW6DofqgW0IxQT+pReurC8oICnwnHzHvdgHvGwuLaknl6v33l4uLvbFh8ylChgNGLUqEKwvB/f18DRGCtQCXQ4CTqC/XW/zxnxcqyW7KMxZ65cqB0w+5Z+F9KjKLOquvwV8LtJGlWFeKJ3UX466B1jg508BGARttw7zmtySeDik5+FmSk2jYmp1cvjX7pxtGXgYelBpwXBKQcmabEBWViAIYH3hXMhbzPD1HAV+resU0IEp+ZxPPiuhZjecavKkL9s7wjCpQIya5AMDAZ0Gw/1v7vjU/e/ez+MAwRb7n2hhWD7754wx++8azfu/zk1564dGnFdm1jwDM/8oZzF/WUyTpLJqh+FPOOf1ZPjc/e8Nhjuyda3Mmjlx339OVD77nghD++4rT3vur4V52wpLdcwAi7pNf9g8tPke9TkAD+/uXerQdrcFgwfdCHS87rTl15yckrT17Wd9HxK3nnqQtyQZJ34aHNRivK/vKnW+7aMSmvfMO80l47WHzvOas+87qTYK3OXzPsuc5YI56u+4c0E3Ozu2Ci2Iyyer0GngbKhdduWPaB89f/xhnHnLCgRCtnGEGSPTVa+/ztmxsxl3RaifapW5/ZNQPrgbYwem3ztGVDH3jl+r+8aNW7z169flFvwUjH5xrqAfYcDqkHL8EJJv+NxPjO06MP7Jv1ZUJpG9pSL7tgaeHK1eXLVpQ29htFy0Ch03z0GvWlXxqmaRREe2PzJ3trM5Hsf9fNXts4dUn58hMWXHrcguOHPM/ic4gzjSCie85WavjxSD0Yb+n/97H9j020QIQ7syxrw2DlzWuX/NrxS85d1jPoWny7TaaNNZN/e3TPaBO+jxEYIWI67INtyBgHlYzChG/MuVM10v/xsf276yGGXlTPNa2NA95b1/d9aMOCtx87vLbXQdVmGlkzha/IGWlODqgMchsonMGarvXZiAgNGmJzaclG9TtIPNMDOlSUuFQx5EViFCAslBnu4HQDmO/E44QAvDkcMFj0rWQPCQK45CGYOB+qkC8GLwOD9Z+AXIZicDDqqM0Nts0W60CU8N1CiOEiLEXMSCK09aUN0pdfSJiyUkOVxSwm4DNA8jbeBFqFuCTBpD9JR+rme//5juvv31Gt8fvTsuALl5AbGZLMChKj1gq3HGx+6Iu3759rQD9RGKYYJCWv6450uBN8CuTgtPHhL9116zMHp5tBEEfoTbxDDbNIHzBJ4mDSzx7ePf3HX74j5H2fnONd0/H/+d4DY1XfD2P4LzAJMTiIows3LjOMDF0LPR88873gwhgZ5z9/FKRZWguit33t4duePTDbioAcy1ItaoBi/TibrAd/8YOHH9837UdCLUGfo58A19UngnZgtvn+r967f64ZRXxpFNiC3EPdBD/NVvzESPVd37z/makozQpIgCG6+4D/u9968Pnp5hzf8gy2EnTCVLfRW/0weGayefW1D4w3QpSFg09SCrMdjiFYRqX86NloWvij23bcv3uqxoVzzBMdPTNt2KdMDzNrLk5/uKe5ZRZtFtAN13THdqwsa8bpT0fSb+6oTocZXHK1zmSiq/OBcL0RZQ8dbH3/0d0YhMB0lGoVx261wj2zja216Jrbnr/nQH2Orjy1COYC+qHz1nAShemuavjHdzzz44aGekaa4WsoF8LnW6wwHqgpWEfRpGKpwZWAbFPN+osHdm+e9Vsxn6qEjliZhWZA67RifXdD+8fHd0xAHDEYziBDmWqSCBgupdoUnMzE3lEFw3aaZI00e3q8PotxDIVB42k1TM115ZtpL2QQiJYHBZ+daj4G0N2vALhk3ds2i3YWKiO2CWcaL5kSYjqOA4Vyciou2EuAl8GUkIC6SH1ogVB7SkOMEeMltlNbjuscG/mrLA97UMJ7PXFc9/mtLESisaIsheMF+wKFQONyEQNEMBrLnTBuvBLgIqainQ/q0hKiWgUYHS59pkUzq9eCp54feXLrwQefG39076zoAkZiPTGyWpjd8sTenz+yNfJDr1TSHCtKkmaY7J2Yu/WRLZ/99p2f+/HT22ah+dymjA7VZ2Yjo5OP7xh7+PnRh3dMTAU6unJTj+tp4eHnRu/f9HzTDyrFIpwd6DqIw/G68YHtf3ndw3/7s+d3VEGi7XjDLmbWk6O125/YWW+0oIuj1WDPRO3Hj+7+5kPbR6qJY1pjEzObdo8/vHPiPkSkLt8Vj4youoiE45mIJEj0Hz6166Gtu0tZWvSK0K5mnO2f8699cOvHfvDITTvrRhKPTDef2DVx/56pB/ZMBBlmrtq+8epTe8Z/vn3y2uenb356ZxZGAz2V1DSiOB1thD/dNvqRmzf9zR3Pj2IKq7wxrj+hZEwMgx9t2v3cgbFCseg43KfWitMnx2pfvPPZT922+bmWWUjSzaMzT+2ffmBv9dFJPqO0rMwpoTxLqG8eq964V+38NgPDfXY2GW0lia4XHAtCbmXZZJg8MTL79d3+A3UHlmoqTHbXg6dq0c5a2jK4Lykyzeeb+qaRufGJaVeel4gSrRFruyZr335i7N+frdWipBkluyfqm8ZqW8ZbtUifjKLZKN7npz/dPrJt3xh0yCl4UCM/zWbCDK3w7af2/dsz489HDjqwQUEbXmbZWbhnLtg6UXtysrlpJqolrD8X26m4HAxhaiAXKOH+0LjrwOzW6ZpnW47pJEaKWd9z1fhrz439n2emd9Sp1ntmGk9M12HTH59TO4B5tLjTHV0i2XRgttezQ929ed/Mnz0xOtlCUfC9adw4ays6tBooVXWI+Q7VFQbkYWVecVbFdCEA8ksxTwqkv4g1JHbbn5Iex34ntkzTrl4cvrw/8/Xpb+/LL1g7VkkZJsiqY6MoYVY8v9YxHMuqFrLAn0mzhC8gDcJmi28fHZuarTVbmG5gZG4mcang4MJHB6LscuLQTzQkwiYdGL4nF/2Wd2WUe9BuAjg+NjwFNpuSPn7oClBx5HmYnCfZkEXPCWoKX9gwSq7NFzxhWhHyxjLzQkVJNnX5JJprZxGuItPRzcwxdEfjPviqltqG1eeVoHwzfmBn2VDBrAUh/DjMNOm9sRLCHMsTJSNTEsl4jPgyw+BuZkwQ6YcQlX1CDBx3Ylh8TaDpMpIxQFBE5IxLYKJueoxpEQigK0Zcl7c13dPTJtEFN8/C7fLKOWUnRDVRJKarRQty1ZsJ5l/waUCZqy9thpELeaXbkHMwklRMOD42TE89iuOULyYHFloJ00mL5jWLbdjG5NwFpZvfc6aHqmXadZsOXH3vgUaSwtgt760MLxh2bNPjeJA6Jmljkhhohg2mUiu1wgiMxdwtGstWTjIjNxyyIAmn643ZqofZDJqQb7/CRN82MruStRqWgQkYeneo6Y0kqEXBdBhhjseqaPxKRY9rLcT8jc8pwgBpsWnBUNnUKdPN0tAwG4bVAzdUPYqEFkfFZEZHRUHprD5+AXKp6ZGehVpaSrMKpryWCXfZxyCsm4kBZy1z0HJp1kQVUv2g4Qwl3L4+LY9ny9OB3C8CBzPJYjfOAkhSeTo4A880C57HyawfsHfBi+NEQQCp3W4Xm4ncKI+AZ3ArTTIP6lKZIXpPqmVx2aaDdKq9XHaQNe3AabWX9+tlZJhRcKhEBJDII7/qRs7RuQop4uB+K+g3v6OD3kJM5IPtQAaYF0EFCDaA+Dx3MOl8AYu3ddttI2thoY4OiMGPb/3me5P5nkDoPd/4lKOBPgwYl2OU0pHqbBKPxckEd1WTjAVHL4thLzLd9mkQYsw9Qpo5mMqkkMYwWIFhx+hfsGuxXzayXtsKNW0swBhrVjGbiDO+coZMiu99iHqBTXQ99j6aBj7ygREeniEIYFJCo8BVDr40iU9W44KcS81zCuw3IIhqBjAOHKkzrR6lNcw+QBDWDZSTJtFROjOp3gdTAmRlXVAKKWe6E2k2JmKzmPACDczwFpYU1BaXUGCP5yRFdzLTq2r2ZJzNYN5GZ1ZsK1e1+cbg2DB5+xAytC2+0k5RkOJhUdG+PY69pL9SsnVLXkgd0bJoTcqVBijR4sBozqEeoZ4EmNVHdhzbFAmkaXmZxq8MQeSa3sLsNTNaFIVu88uSSS2zMetL0fRpbCUhXOCCrlfsQr9puHwFBbeJNuJkJIgP+uF0nDZME7aMjwZhAp7FTbRIEpajMEswSMTNVKuj90KyQMn4+e6Ib9Th/SIZADOu6MH+JpmXmpjw1QytkaYzmTFnuoFmO4mGoS6G6rBFuZd4SeI7WdqkwdeKsdaD+mJaSmuVwBz68CJ569zkvAyAJggjf7aaNmH3ZO4GK9OtRQClDko3KOB2mGjSOzoK02lKAgYpic9TicewIqIoADqBlwBHtcH6rwPUWZbdeeZT0LYtT+dQ9aDQ0AMoPJIEl14VgMsZ4mFhfkF7pdoDkD+uyQukcvDgZk5coNWhKEbC7kcydDokC09oHehABhyoGne3e4leSMxiYpUTTAqIE/H9tPTroEwWN7FzSiv7J+HYGwHLSgbZ943q/4+99wC05CjOhSfPnHhz2rwr7SrngAJBQjIiZ/ADbIJtMMbYODwbYxsncMLP9nM2DuAMtok2yUQRJBRRRnm1q9WmuzefOPn/vqo55567QRJ5xfvrzp3T07G6u/rrqp6emQwwkJdg9fNxMNXvrCjNhsow01AzlDvYoaylgAKAEAxA5cFZxAVWJlQ3eoLg74oKhhTyoIYw3iNwARxE8RKZOhqSF3qOVJZvECW+EGIkAj1hXwBplUSsOcsD8nBGcWAJiCavC2aaAWLJ+EeJOFpQhkwAemIEVDoRlVjGO3q2wz3BmH5ct+T6o0EAQ0nSk9A7nm0PBd7U8JBZKnH64Hg3Iug1fA+6VBVdDD5zs87WzwBaXTMB7sqrsjIY8l1Yc1AmaR2S/8TkJyLiLE9Ml1sxHNTIgy4NLikqclunauT8Oo1po2WBmFDiLDew/UrbtIfKI47DB8sPJfZymO5sRHcvd3Y3G3vazX3ddC6MZ6PwQJItcx2QHyXjCga4ktco8p3TRj5n5wtU+WnzAsVMIyrnSSVLMisOwR6XsrPENBYBzrDzcqOLCTbDhJd183yFiiAgElOebMawrdz3E0UrkKpUUNbDyIDpi7jSztJr2ne9qVo7HaRuHtqBgwKzlgB/iKaZsGNF/I5Kx/JfS8c7YAlkfGNEPKIWLsNB29bms1UQcWCWbTswRbg3STQqdBrMLuhaVI1oI0gqWug5NDLGkA6REaudg3YXYixqRPTRWNQjODh6DiZEBhgXCW8awhOzetYxAUNpy8w6fNpeLB8pVIY7yiWEoocxQjAyE6mCJ9kTVGSVN8MACAJEohhBUzCtME1cfp8g5UMjZADJEI/TLQ+0RVExBQK4xZMxkYugMFEGdZQq8l/qpURPNqJ4IrpUXQ+6kSGcqFn/UnKGDx0i/TwhBzEKuFCFaCgLECMZSkMVZ5DmTSoZRgDFMyZ24JItCTbQacOZa/vWqO+4fjDjemXXDTxoSiaGMjSvEBafZU+Vg/GROqCRNg+/N5IBefTQotA0mJfQ3hF0InR3nNls3BwKDhf/oBCiRTPEhxgwC7DFGkJhzqCI8S09nFIKIKOpy8nQtErcfADT1CjnOdxDnl9xfChJ7bCbpbGfpS5aAZNikjRSKpuLUbwUhs0wWo7CuTg6GMXAr6U4acdpJ03DlC9uw1FL8yrNgYSIwhe9U7fKTcfH5MUasXaQpBFAT260+eq+tJ1lbT4UpIgnB0I52UBucSn9BSBPEp7RKYgGdxewBaNBIrDfexChnYLCKPNqtve6jNH63YcA9hNPfAjb6d0TlDhU33Qo9bqZbgnq5/Co1OPmeCdtrW+SIMlQowBVngNFmJNMDH1bJBgCiCbgJiM+lMVWxg+RCqNN25MND0LvamfoFR2U4aM08tHaXYZa4ZScMCQEDrm5iQ74QxDYqYwBceCvsCcpi5gYtmHMtbRmijkeky1lLo9onfieC90wSVIokVpOcSpYltIlr8JL3YWUkCMJEmKqIplQP+AIKpIzowHH4GUvK8ZUTyG9UsREhCIfodWS4a+QJ4Ta2lYt8KuBF1fscc8b9YMTHMuvGiUnPW+8XGJjIa9svtmeGh6eGZ+QrInZPZt8DYkXLD5Avo5mDFiu3RCRCEU8kANiImMQnNJl6Cebz+EwB0ABRjmMuKQTAbj4pWgonBXbLjt8jg/hdR+TiNWNusBBZIIZCKqhJ9oNM5X5THR7S1YWieWgOM+BVs0kgV3ZThLAVpjm8OSkwHRITHuVoCL4j1kADkzDikNQJLt8MwXdzA6/SInoICjCZFzkG6ikUu57RrlkBFANJSMW03MwFQWwsBP7PGr3keRcBMFzbUMjE85SomTxjFBNjmEn8elem+RR6YkCWKg464lz3yHeh5P20GAohQGTsqxhQZwgK2xDeEFYtbfY2mr9MaF2SNlzojRVHYsy2WtaORfEBI/W1pJh4Sx+hejGZKnLZ0xPueUvSuvHQ6BmDQcOAi73NyACE1Y9N8kyKIyQJ1x2iy8X2ykfe4NtKkLJPI9gTwtgpuIArUaTMy4R+ngIsfoxV5NouT2C9+Bln47qqbQaInkiJqBavsfvuU7Nd2ueM+Q5vudXy/lbn7zp7RdNvfWCqZeft4m2kGF1c2MpcyaH66br8+UyTM8cj1oePYmWbH4MqAIEcEYboln1uXP5R9ZoMk4J/O4sl69UYKQe+DfR7MAsoESAidHk61x8lao8saFZx7ELaCI3pmdZZUfWHFl6kUmh/UEpAXTJsAQAQOlm5xKtqG1BIMkNC6YMkCUhuntnhEYZl8/IMg/BJsTVS8Jpr1zUlOoYbyPwgMw4/FwvfYjerLC4xQUHqA89UJ1UV1IH/fsbRJV7RShBMaaVM4uW0pUHnFFXHtpFj4ueIIAlzdUndEzhAolTfXheG1NkEYSmg0XIlQYoINRN+HwfLH2JIa2IX1wKkNEqQ+dCbxG8kpYdLFGo8GCwOopfkrKhEfoJV2PSweIIjiyR3Eh0yJzUQWLRRS0MIwQaAGKICsh9WdxLJQkxPhgVRlCXt4S4Ug/O+YB3jx+cmbleHMZMzw0qovUI0QYv+9RPTlobX0OYjzhAyGFNcRpNfA67HKSBXDlxYJBbRhB45cCDCjkceBXPLbnOkOkklnHupP+cU8Zffsq6V565ceOQBwUVaQ5080VnqOqyUfHPfpfH17mMKU09QAXXCIQiJ/GhW/EZQF0eB6kOizjsGjXJ07RodqkB/LXSIlN8TAe+8gQr78UiJ4AbgM4xs8C2XHLIO8VDvufx9hw5cI0cpi/tR1j9MnKBXBzH5IdVAIqhIEyuUZoBs3pYRISiVtib/HCg48Msa3I3HNhAMmTWgyrojOBIGCAhFJ6KKYXqBMCWfmRFkVAiSa0Lf/ihip5j+A73T7lIi8rYxCkc4BURcCaKSQQEaf5sGJA0N5wsTuqm/sy2CH889AQArKINvwVS8aTMyiwNqIIcwLbSWQnBEEFftHT48zawScUFcsFGRUdry7LzBhihpFIijkLazUpFb0lfKg2EFoz144iP5CxOuURs9DlmTo1E/Mq4ubQGNV6Yxxl6QZwkHiQSRg16Xs+rBQ3wA0ISpiouVs9SnlyuJeQzWCPQYbEQeFiEo9Jg5srD4yHTrLjOsM+d2SUuK+bovLaRlo3ksg0TsLbYW2jBzM5SayVOP3bX7J6Owb2gcdhN4iiKYTFTJRIOpb171GsiYYSSAD9AFTWsPIv5KQDoTDTA0fiaHBOeCgMFR88SxHU1AUP8wwdn3qbEJWcaroi5sgQJ3QpAit6EsI3zPgnypnTBhscZqeSAn7YMZ024AHCoMnIrukGKgIOXQmQXYNrTrWAMSo9I7egQwALbfL1/r9nhSbeAiy07TeDJT9hKkUqanOWQT17qfh1lkICr8VA3vlKeCAWZdHEIhFFr0xu76CBBLroVcISN/vGN0HENWOwNjiy2nBI80bbavH0Sb8aQq6MTknBFFHMcNCzIPaQhM9GzlDKY8I6jyQEHuPQsOyZasVMxa1FYdeo4nBAgyjOdfQhgYf1epxPpAIaQBll8pq+gD0qkqEG+OTuTDRyqRiES3fgRrrjCkqUupmgb6hWXeLnDG7Md5jHOV8w1ieUtxZyOqS5IehbFHIp8xIvrY3JA+MgF2MZZSaRHeWSxQvDpQ60SMx/wEQ6PEof+0nUstxeqafvJ6e6F66FFc9T2pBxTS5ph0GKW4RIV+tFyIttx8+xLO2dvPtCYi7PlOF/KsrtW4j/+2vx1y7aZxCw2S50kc6HgYGaK4yyKUthy3LpOw4p9yhV6lilffWWbw1M6hgAFGy+K+JawhN60rNhf3EynmMJLWeeGi+nQcRAu6E3oTfhK+5ouIud5wHpYgWMDXrmwZeUwcIcDdKZkxLVLCAnLl45hnoog0rVKYER5oEYFZoFxLJqyQYrzrJNny+AZ8qFtrmad6lY4eLvJ9ixu35IIiEKRhv4p2GrB3OVdQmYpJbMhwF4Pv1gSjI5YU4kaJVvVQeymHjdQB+GWehWdWPSjSJEe9NEgSfUNUr9FnhhEMdHm/gZJQYF95jhQsqinpJm0pMyKBvXtIqYsb6MoxGbna/ejt4gR2sq9ZmbIMZocqTgKCufhJD4oWOvCLAs/Dg6IvPqTMRlBmhWOwHVgEImRmK90w/FyqV88BhO/wYU5rbjWMnqS8Q2QMvJ4SPDoKNUTepSgRyHII+ZqtD9HBedzqCtQGToJd3vImiPbomqbzdz54pzx5o/vfMn7vv6Wqw+87ZrF/3PDwh3LRshxXbCGM1qKG1WSFEopDDYT9nICSvlOCOTGaIRBCEbRViB4aVquaCFpoZ2BEA6XCAyTEsmkgwhRnNSKhmaeHKe8RkygrecAKngb0YeKxtzMiudtqNUATBKlIKbqcQFCBv08lXCFa/ESHoUwp2J+bcJMQB2VlGGux0lDcP8HP9EGbmHrcq1dWhgSLgtqgKfMaPPzlwW4aBnMQyrcpyItUAn2LmKKPUj/jP2FqIgAf3IpWayyy//Cn0HfPD2RAAt9o2clmSbhtdqivOqRuvWsyMEOAhjJK965gsBQejKCrG7CAUKQuAXIiuQSlaNFqBfzcEI0RNVQnJFYk2h0iAJi0F9i9rLBiR7CIt06AJRj8Yc4YqAiMgYdFQ2bQh9hFFFX4AsDKDdCaJHA6+9+6hFz0szULSTsrV6qQ/gpzqDCIUitvCoh7mExj04irIOkhWpWgxn2CfFh1cKU8Dwv8EuBD7UKvAFwlqMYGI1JBE2BboeuhckdrZu4XuSWOqmzkHndoG56Zcfz0ceYi9A0MZQlqEjoBj5AmUZhGIVREkUmNAWoXUAtbnXiGhNAiwMVLKCl0aooC21OxGIniqBB+wYLfIMokiFmf1yCtFaIhe7AbCfdxyBIF0FHJktkD9Gq+Hx8CCmg5U9Wy6M+VC7Cn5IUW7j7JCzQV2xD5oULKoEyb3FnWZa1k0weYkXOwhHiSxKekSJAMRbqydU3+MhkALQCD5j/wGjYbHG/RFGbHh+8hMQKZuGAD87d0Gi2qYshPtFN5hXER2S4wYOWS3/CeEHMSS76RYDgHrx8fPQE07Aekyha2mQDBHFRknV3x8d4kDc36PolIAAWFuWA2g33N8QQSclE2llgS7ukT4/S0Id1A7LR5DpxgXCWzEG9n8MZhpKFM1jSS2GTkzaVAtOMMt4NgP9Su0OBQza45IsG06FyaVXJOpIQDTnjLMmPLLfHkJKwfUSUNcQIR4tBv4Ggoh49Omoq4Q2GCyb8sm0PeW7VcSq4hr4prxJshAnQSrSd3Ha9eqW6fnR4+7qpLeum7VIVjeVYse/EsKYszwXe+WXfL/kO+ttz5bV93CiFUmN+EzzMulCpZS+lTCs4BArIWwbAUpZEH+m1FmELpacMx7CUcGomrIlkQsaACPhhCgib3NhlPBm/kCtUBnqWx33CzACObSPDqCPcBKCjNMoqIQhccKmrYJRAjFTQPRtJyq9ycKZDvIJ3ZkZWuHAANsAPlxEAqXADqiwuCKKFIdyNlQa3XxX11KX3PiMitFIcSSsOYOzGRjfh15ZANA+dAuAg5IqJ2kBKTC6Z9/M5jB4l6Ag6rgGL0rTadqgUawUfzHnSIjw4NYqwMIgtk3EnMASAOhNOXBZAFHQUtzlBhuQznDDaucQAh+OEXK4qCIY+2jbKiV+4xH8va54GOrIIUJakuWUiIuFHOpLCUUywRZDE0u7B9KgeIIidmAYkZIi4SAUfVAAHtPwu0YoEBSBwuBqCmADVMNav7fcKzvJOFE8O1YQfXBPFeg5dveJVj2TBhD4IlZgqCwUjEpXcyhVI2C7cJAlDKvoXXkUcRhOhZ7biqTH7cZQIwviRCR+alOdavoeq1T2nzJsi3A5fss2qvNsa03gkr+WrBMGWyalTN64DVE0ODyEIJl4WdYBDBOwwpwkHkw8kgxPqNNDK5L0tzyy5VtnzygFKjNIkaod5nEBns2k2ghMoBS6MHWgaZBaZxFBqOVf05AvppENZRypcKAYhjKGesrkBtWIcjm5ZI5OUsDlp6qOmVh64tstZ0MjAn+ueODo6BK0QUpxxezGiszSumnHWBLHf2Wz68B+nT8SB/giuOxk/fwvo1aY8nOBHmwJyzyc3qUtyJ6cspTlGCf6GsbzSzAA9CtGIR7YkLdzFgRmOdwVEYBBNZIbRZJcphQaApQ9OQ4QwfDSCHMxHJ0iKQCEnvFSXUN856HlsOq4B6/GRNsxjE0c8RMnksju/X8850IQyxW2D7ILcl+fRkJ0iBTpL7hjC74impMywhUV4jkbwhoiJScHUuNRDSfqG3pKc8i2HXvY94RChKlgCcXbk8q1DEQWlWScKqVKBVxaXtbpRCdoErKp+98NBoRE3cu7LNvzVU7MC9X4HXY9BiCjcHoXg3w/q8bKGlEMuhdB8AGHC5wtZoQajLtICqD4qW3Occd+HznXy1MTJ62fq1QATPRAnzlTlwkCkroGDKgRnK1px7DwCF6vH3JEdZikoF64TBD40MHh1I6hb3ERMdsGtCZNU3tYBO0vQCPzBX0cYLtALhRD1qs55h+MaDDM2FChkoIoVPFlx5Cq9Rg4sICdNRt5shLfcgHYcd93wcC0opbKlmWysJUKCNAUia0NCxQPTIR/gh1M0MyTSsCMIJRFW8xwqZmDbNSpWdt3hN1mWG60sgt2MWFpFlkQTDzMisVUAqyhTCP56yaqxBqgIu49B8pYYxMfcoz6IiDjk7fAaraVj8H0MkqyPb5LWZp31jF7rdVzho9R3DnoqsXUVFHizibuxStwHQ9OPW5yENBU6FTLApi4y5JzSK01cei0HqChVCyyicb6lm7KMC4KfeAtYqBwzD45JHlqMnJmhuEFwQcrhCznHpWBokZZDGpIhkgodIUsSwSx2JQZoO4yHSlAiZK5TQiK4yZUwpjzTX3yEC17Cn4d6HCFnesnye9SPMBh0WCphuPAcDFJOOB5YQ8i9AApqqu8pQ8MWkaALu5ZV8/1zN67bOD7qe1QYeMMXmjJmHh584goOfuBGlymRkKoN64IWQrPTypPdBkiK4tBcUG08n99s5Uv7qEixzVkoG43PDIcxTSjekJOXdjBQcgBbiMv7HvJwMrzhhSD2jnTZYKPLXgd6cr2Idhi4Exc7kN3KXpEZdLpemyzLZ/OlCJwQZPOWAxsJoONJYgQhFcrlu8z4yI6IFPzJBEvlD3hVgqfwCSes7JrtUF21uAYKLbDZ7CYh3y7BJGSWmRdZ8cyfQkfuk7rBEAgRHJu1FqL4of1lzZFgR/GTTPR4NBos4LGp17zHPVFkBuiotRSpKtxHEgeEYJaHOdbnhhiIHQ6VEUAVOgKiG6cpxAbdjKlQtX32Ya/NxV1ckCV1Hlkq4qinjIIiGs6FJ0m8CsKFcMEocGBI8FcuOa/KSEYsqAuY+MEnxE7SSYbUKmQFVK5aYVSjbdWb6OgrZ81OmedAg68EqI+cHgdp5CNi9z00SNhdpcHLvltjyhBFdTCaMfxUW0AAMAIBCk0A6LFKZbhaZkVl3wkGMw5ccezy9gPBA01KaJC1IgACxhUyEs2H9wHZEVppgx+qoLKK0etxjQypuf2KPxzbULdQShjTSkRh7CmZMMCvsg4G4Cl9BLd0D3fJCHawWkQiOCBP4AXlgB2PiiN0NyIY0Iu2IOVN7j4zPVh2xyrVqUrZYyQWQahCJmLM+9TR2FxoFnAZZznf7fMYq17SwgiPk4ptBWhhPs9vQslC9nMrrbgbifXXQ0R2h5zpEP/C0SOIUxGKs2xr0JUNaRnJRJQy+CMmHJpck6j720FPGMAaJAiEysSjECW0R+qWdsOcivlc1j65OGLzLq3MmYgBaYDKJTo+e5ELmUVDD2bWI7EOIGrF5WGkCRXu+iRuCjqOnj9+1MW7NUKUY4kLaVcfYBbsG/hhZOISqXl3nAIk8RCCUIiOrE9j2C+2OpO1KvPBRKcJWD+JjAPChEOuC084ViuoKKwR1hJjHoPWtM9AcUfSqmePGUksj9EwHdjGmNV7bag4+mi6Xl8/NgKEwPBIYAlyVwIP3eQpB9fxiE1iDnL7I3HCAWBoYTLU1jJJOKO2wxdnY2aiaUW2kSOghEvr0uCQBllXwhSCQE5gBEbhk5BJKvIDwS0Dn8Q2lioQdKD78QA4AnY4AQl4UXPU2iORVnakXJqslPkMtbS/w3dbG4FJuEE+KBTzK1VC4Glh7K6lvoe2Pwhs6IotW5W6FRz7G+2UX4SVbmJNpCO0O1hpvVQSfzQrf4UpDSIk8c1bCAKtcoL6UL3qxVzN59tGxxhvxw+hLSgsxdWRUCWXOEGOADUMgodOPfwtnp7lnEokkkaHpLieXYJFIFMEBQbCgRleVXykhIesXiFfJJDu4H+Ra59gTsJHJnH6I/MiMQgNK+KqQqvpEEEX+Afz6J2ZGg7RLBAHDpEDMIFLK8ytjJsQqfpBy+dzHq7LUlhp8IhpGImYRUTQ5YCtlzwklCfSwAyChDFyuFoY3aDDHQNSMTiNw6FunLVT6INrrXKPetEfjZBCxjTyR8fBrLXyzJZX10n18Y+5BE1hjVUr60aH4c8yUBrKlWYRTQVj0XVg2rk+HIAfeBkyNtFm5BTZCGxlMK7YqMwE3YV80JRECxlgUIGotsGflRKFASo2EI1pnZwv3nMyGppOZjix7Hvim2oAGVoI0smdHW5K5dQHPxJ6BrCLicVADhzGPDDN8P6PiRIteGZi9YOQCbUxy676wUy95kNBNqwYTDG5lYIjbfOML54PUR5S8L/oyF7FlBBbzqij6w75PtVImM6eh5bZ12ilfJBLIrNNJA+mF2JCybBPjCn5cwDxmnGK6SXl62h0KwNiaT6MP5ChEoL0OAod1fOYNCCaxyVpy+mw6IvCsejRI0B6SbICinm17Psc/AJ16NFElk56A4bNiNzo1lbmmD+8bRFKRV0jsM8OLx05KBXXqIVmqH+SH0KBleAB4xMOmUoLXpEjBh8S4wxlHt7gHGfEXOJLY6VoPXqE8QDGMU4eXliuB7zpxjBlUgrTaKvUZ7vveExCLB7HiK/+j5lVPwc4ZJ0FowFWExtHVF3om9BvoQuP1Ko4F9lRbXLcwHNhymFIw58vgEE2ULaQSRoDM2K+Dz+LEtj2GE4oQLqV6hAxAGooRhxfFcoHCXAAh7g8ZNuIxx6F6gPZqFc2rpvavGlm66aZjesn18+Mr5seGx0f8iu+YbtRBisSHSNP0UvbUoxUHqTjwCk7FHVDMCAJoCUqFUgljH0h0egpHa0VhBciAoCBWcMlzEpkHa0BpIpz7siLiVpmyFajVOiBWNrBSv3MgbZjvl+z7RIO101MY67ZjiE5SM0MGEfSQajEfSzq58lzP0mPwDt8mKf0JtzfSRoo+PgjVp8toE0lPtKzeoZM8Kd3qdSLQAdJeqbnT6WJEiSrvMAsmBvIl/d7BbYwzhELDsqQpCQeFZpJf9gTySh2EFOONeZJNjVIo7KsgoR56UX5wT8yh0OFFv5aNNxIg84QnguCLMKNICBUN8laUQL2USCqUJG3NVB70vvNOArRpTvNoDQ4c63ueLWMmq6KERxaMZzF4+jUZ4GOnltz0DNtgZ7/YcT81wbppZ4HMxkghFFtkr0aaA3UBFMIQGlmFMPWhxmMmcEBTPmewWdL2NScK1A1nqFacfVdUYyWMuqG7DDzw4KTG4XwENWGq1ooB2f0XcKXjvFNwSaMNagfOFCA53EZ33Pdsu+Vg6BeqY0ODY8Pj0yMTE6Pb9wwtXn91MhwzXBdfulLHidOcqOdJmHGBQRMOWANVUC3QszQLVptqnTEJrIrl5QAskQZoyyg1URS6It8wdBIuTJTHwocvgM14vNYRCuUFbL6FqwDV6paFKDtylNBaJyRwC95ru86Afej5/OdbqPTZcswCcVY0xZU9JrkAScu+7082F/S+IWbzSopuI6iuXF/MxMei/ppmY+k/QaJVT6eSZpOm/JbJcUOCApERO/UYKqGP4aILkdQfxnsDrEHpeN0EDKAvyInIFyTPfxJxnrRI3ERfla9mFj2ba/pJ4kAOUVMYpAQCsAlPIt8MCtbZitOwgSYRUiFyUBeEciSi+yYk6RqR3Et8Dth3I0TYBbGP4P1LHFW+eSl+ByTiswLYtpjRH6MfNaSst07kAyjVvnEUMcl+mJqqD5arcIL4AXFCk0gCirqza8uw0oiSiOZZaWwjG2+mZg4DQPIdywPMES0YNbKF8rh4qUj94kBSY7pIRov4QDYARC5umnbcheG0xrhBcqvw9fp555leNwYXhmpzKwb3zAz6lcCyBBy5VMHmeEBUUVDBPushsVnKjiOpb/IBDggt5Kz1FSqzvioLC1HRuYNAbknQFsVTMEiHq+US1yiJ9ghasmyoThzv7wQZlm45V6qGVgWtEWQ3lcdhjHoOWg+WJHdbmSq+XZYhwonJMImjuJqDSGoHwDh58YFiclVdrAtbk2LiqKywCwW9B2h4/ojFL/yz7uk89E+vfYS4hwrhA7DWXe9KUHS4NlLJW0JvUlbUv5gNERRzG9SLDf3zy3uXViGuPiYt5HWtkKYFWKjdaMYAoe8oIeLvSI5sldEzwdWZLnrWDA5KI4Mlw5DAXBgZMl7LsVT7QSDq/k518UheIiOLGRgkiqehwQJplDJQjcmAyQhpby1zrzNmLYMFatqwGcJE8tZ6Yb8BgWIOEuG1A3moVbMjNRmG20UWS75yDnshCxMG0oZI5PCQN+z70ZoQagsqyD+PU8CrrgL/wHHIClXIJ41c8mK0g8GZE1HdsCyaHaBM4wBCq0HA1gG6pbJCag7XCZGTCbim6PZlNSVCASaO6oxOOuigXFm2+IfPSORQBQL5adHNNlwSER0SUbDS7JF8/NxOWrQvSQshYWCN4JgniVJGMZpGLe73eV2O0kS3gVEenR0phNPXsNUAeYdbvtySr6yy2am8QqluWiTQsWW0AxYJRgrvPNVofTUCIzOSGAJzohCR+YhnGnOuVYqLiokW4ZrdoiG3FtRHGaZZ1hzrU43TFgMsmFuDOcCOXuq14RaXRAD+xe2JJEtvkBATPMaH9zhl3Bpi/kK7OZmC5FzyVbv+RyF2JSFk1lLQXm+98ylJ/xHKNhvAgp6DPj3SL0eD0lUNCsEEh0MCYOGhZkNrYXGxqUqOMhSHf3uWiWUNiD04EeGgVz0GRHJKqiI38MmuuliKlEiQHBCZHvyyyCccYGZs0/gR7QPM0qyhG/7zptRPFIuIajgh6nFwVs2HC3L3RDmAAZPq9XNswx6BEMpYoAbjjkmGTyOSZJtvzEQU0v8Vgn5SKaKaxx13AYKqEClYMWsGxvxofjw3WXEATQPCGGqiXCYSCU4k3P1qrhRhbQSUarDxqEPSFv1qMTYsqOKRXCUkbQbkFCiSBY4064TnjHMbdsvuaVaMDJaWz8ztmnd2Mzk8NT0yNTUyOTUMI6x8Xql4ntQjXxglqZX0hxW+aHGRdWMB6pf+LIQss2DcxxEltqf6oA4MJvCdkVDwXKtBn7Z40YWwLsPxqhGstVQr9lmu9GNfOBvzgfRWG6/aDioIOpR+PWo5z8oGDp1UaviCBI84oEZEhotmg6Tq25ClT7tTVffbjquAQukwtdvN4qXUHFNwS/c6lmEqlv8D6OeBOhDhVz30HZFKgg9QkVyRTC5RbinTfSJCjx9IHrIX8piTC2RpL9MrtHoLOIo0afwo+5FGeY9SuYloMy4fGQ37yb8KAxYgg8OKlZZ1okTXHCHdpJSIwE8adHIhYVJZFiF3ajDB8Qw22VRN6LSACOS2fSOguG+o0jOo+8jfPJSj6MS4j8KFaG9nAcjazsrEWjY2pB72FnrR4YrpQDmHdpG7prTSgNG9MczlB8ot7CuuXyO2spYl4YsiFlL5vA6Kn8IpcbLapH4/JuAgj5cIoxqWb1e5n1APu5F7QgE7uENBj0LUOEDNiqeUwZ+uH7FK1X96lDZr/pB1S+VPRcDmkjMWrIN6C64Fd7UTy4Zhy6NoKLKJXuGcxUsF3MYepiAhuICM9ZsQPglY2hIKHoQkjStyo4vWIUU5sMI8XXC6BNqqp0CT3WACgeZY4nw0KIw68tOVATzGWyZD8kLOKJSvBbvHpMG2Tg2He+AdRihAQ5vg57MFZds3t5FL+iwJGhszlXcGMP9fLA65IvNtNk4UcujDJAHuKSL1hAukZ3k2PsvYhzWPWuTrskFY4DABD8AUJ89nNUBFsSXcQA66CFIayLva8YkhiTwh9dCuyMzXY8hUTEKkuQJoE1qQHcY2/qKNS1nUHYfn6CQ1lRQaDDtEYFHIbJaOOlGk4syizM39KCmtlUvl8aGaugURAVU4dwf3n2SCoMEzjnoigioaf/8KMTWkfLpkMiCCRz8KAxwgFaTiJInOhYuNDpwik/y8H2ACbQ6wTvY5FxykqMgAImoHlDDLN4OoL6DjIpDIg6CBKRBZyRFs377oN+JUzJ1IhZw1OF3UrghAoeIFzKT5IzMB31QH7jRZrz7meUwWquWXZblzmZM7YeyJJFRjHBK+OEBuKb+KGfxYeZK5FnO6AhUCFjEXQ0cQb6gEu8DKFTRNhctGCi7mrNmS7Nd3MXBDHvM94/HQ8f1GtYv/9NDIk1sr8EKUYDUj13WE0+2a6/iMpBxiWaiwElkCeKGQEATxK7VDhdXGo8cnJ9faaFPuQnL5soRBRFdTi2cySCRsl1Tc5B7cfBmTuwQuLgZGt2FlPBcPcQEwxikXoC4MjBwyOSDnHEpajvjAjSRKxAzQjiI8yqkVypmGoE8YtaOU89ywaTnmpizGwnwKC4HJShiId+7JoTMyRstrKJVgFB95sFtyZXXQsmLJdWTrIqDbqkXCKF9T7QgqH85SPCUdha39kpxRdKpWxMyWi9znllPCZVoOOTep+95U9XqSeum6tUKxxOfmqIyjORsc7SIFIfGZlGSs2av/go94uj5g1ZdRRLpCU4JgH5NRBmSRSsOd/KEePAyoUbhCrMXrrj/LcYUIG+DQA/yrcpU7nqZEXmVAZxRsZSy0a8ks5KCmBfVOUTmxIPYzBvEUMoLBz5iSUQG4VIWkOhLHwkB8aWDGkWmN1wBRNjrcgmJicKo2QlhKrquG+f5XKMFpHUsvQ9AYeNUrS0iaqzkwSD4QDRRc7BYdL4KOj+d7dou11Mw0bNm1PhYFSRj5aUOCKTqJ5MxGZchKEutWgueuCdEmgoHImFeFQQ27nhq/JhrWMc7YBUX7J2C2KyFk43I9hUHRzgdbCyKDEPQpMXSKYNk8KFZAUBJkrS73WajtXd2cXZhJbfNDvV8NC+bnllzcxZv8KAHuFLJzkDHAC94Y1Ha3ohNYg2UbSZAajY6BxVwiJ9y5jjEL3lESkoWCCkLJKQ9CC/ISuByCys6GIIF/qn5k2WWzs3RfNrBanJLEc1GyEPFd7Ikb0cxFBLX86OwKzkLU3rWKoBwiUMvURrkUPgnZqk0MgJ/SZqWJKIGYq0hg/0cekX0LxWwNFo/NYiXcqhbRy5IY0r96InkGgQPw6z4/mStcsr6mcD3OEZIbEYmZVHMAb1DsJBeBolfQcpUgbAMYlivIVZJ+xedBhNJEEs0G2CKZIW+1Aj4Rxwdh7RKKTToH25jkWCNxHUEjnbij6wpYAAygVyii2VzPPJiJEyIRRzIkWiXcDOtSBazgj+X4GXaZExcww3jlzMiMVFSgeN+cWnOPMkmAYayizoxPr+bSvEDt2kOw5mLfPKBc9YAkcEc0pA3ucQVmkEexkZjyCCiHy8hKKrjSn09BCg7fKGWZVPqKfAytHimwEs5DnMgArKhTGpYyLjXOdK5kg2zxpzPPbTGX73/B74PAYsksqWECiOI1afYa1s/GmCBBLDSTthtNduHFlb2zy22xB6MKI2q3CKL3HOIXpll9gELJWBa0l2mXBeQO+4ELBQlkkRDQPqvD1g4U10Ca5ArnBET3KBXISiIzFGR+WI1yA1KYRWzPYis5K5DSw51bCdgRetnlnwXOnY7okHJL50oVmoSFKKOPoENlixCCs4QbttkTFsDMftxV1P1AAsET0QczBbn/uXjBCwc3A6mqaRk+rCJ2DqsKOV8qlI+cWoS9iA8EUeCiCY8s6ORiEMS/n3AOgr1QhAZZylylXDJfhAwiqVBOcoQE1AgzMKLo19iEkyIBtzLJZ/24C1HVJWLQfAncPSJGAG0IR7QjiVu8H4iM0JXAzSYHb/cS1hhzsSjlKt2yEyioRwCFsIEd4hN1DHRUeh6RhQgQ0r6i/6TZnxhtuAXg+DQm9ZcNcj4VBH8WUMJlSCim8YUTGElUVlcklW1B9GyaA62OH3YjDTo2AdwcgMQO0JmHMmA70nUyJQvnCU568OYRYYgVIMzpEZjFJEdLRSMSbbm73zmZU/su4QgdHb/DJJmYyP3qR/hMIcSJYM9Is3fi8BxQL3BBE7ItjoX7QgJQzcXrc2C6JAZprjGCeklQ+IapjHpcAnEL7x6cQuS4lgUO0Yy1BQQODglLk6OvOAUh1wzJ/QfuaGDfSyTnlabfpotUpq6IJUmhdLUJ42shMirlSIXdGvmSvQTT41DDrUYoSJhL446lIr4koShR4vTJy5m90IZVU4SH33B3UOAf9NsJWkl8Omr/6B+EwtJy6/JnJ0hVFwLO49CUiwQhD+0XWS5RQYZOSkiSbHoE0YkDgEj2NsYeQQfxQbe0xTlCkG0srnziBCCyIhFpICLwqKYRAATtELnyj1JfoeVntQyJDuMbY5h8gBmlOBEkDBbMCcNA1YpJAREs3jwCkQQkUNlBlnB4oNbPfUAKMNWTS0ztowESj0uuaONzyElcsBoQBCQU2qqy3NMxWfQUCXLiO08tPLIyhOoblC98tzJMhw2Dn5XWg7RJYmpUO2kTCkdM5ajB1/tlTvyaBI8ueDGJw4Q4XHQcQ1Y0lkFseceXRgHSCODiuu1WYHY67J9FCYeMAthkB34azT8Uy1CH4lw9wUZUgNBgA+koThUxEhr8h8gGWNEm14EyaFPKKWPH0VnIEdEkEhwYqxA/ugPOUVseQK2SEcdrYdufdLcce47yABywKETnh7fFtLMpWkOIy1UeVhDwhiCoEYJT2gfDK2q606XS+gRNtexiQ0wQIXvN0LKLAuRH2RxrFwIN4CWJAbEaPcxMksFDJG48k67jJDEOPhBX8j9OEElKGYpwA4KGlwENwKX4JggmOQxcNYCHjeh+VgJ5QrcElaoyXAbLXxgHughqKShqC1wze49lgQHlSAcfZVafpihzqmSCslEkSPqOHnuCipJURlQLzat2LIS+Zo/DwIfz3Zm4aCqTP2JuRYMyqqvuImENjMU8JVIj0nfLsH9jlDRidqh0pnqWuPoRWN7QnI4/GV64AxB0n6l5ilNrCLKhgTWiIHneQ4CFHmQnt6m6ctSN3sLqZFE1g1ZgrzsDf2HfDzIe4r4CJFowiHZEm2C86AMCwmlB3+K2BJTGJIX3fK+PXqPeRVcS5h8Ut/mwxxyTRlnKPo80Y7jxjxRsmA3kinYrjAP4ZCz6P3Cl0AbHdqKPRpgr2hNpZ5fQRokw7u47DuUDstzMCYaWt2HE+Ee7YxRjmBEdC1ouy57ganXJGH/HjWPo1E/KVIx4SD1LtHOKBX/3CbQqy5lRxwk5IJL4hHfC4FWE3QlkRdqEzCvoHbQVgQm8annLNVtFoJIBK0kyRJunOOikinIJVtBEyRnYcKN9jYrzalRZx5yxFboVQVnRAbAq5pqY/yjZAEM5ACx0Wi4YBocgKGePFPtEk860BsagSGFQ93SB3SAxEfRCRc0P2VVFU3GXDUblKBYZ7MBcSADBMvBEgWiRJaVQ44jOViQ1B/5Er1ETUusPJXWlPIfg5jzcUuPqwaPSiK0MkoPz4saFgwCx+Lr31zeuaMvI8vDw5AonAt4GSDNxnOgCwu88CxtyJjsHw427XOJCqfI5oAtI+yAcK1O/FOAIbJqGPSJBgTNiv7lml/R74oCuOWqF0zquTWzPivfHCHhsdKq/2Dgo5fC2hUR0CCcGOS+ayD3yKuwB49s8dXKfPOE9gcVFz3SkvrjfQ0J6ACsojhCMmmAIpp0pp6UBOkGSPsLsZEDdLOYnxYD6lFHE3o89TkaSwUdPehREvSJYKGO4rdH8H886QtiVE3xjWDHmgKkDdSHzYp8ILxrYhybjmvAAkkPr5JeSscrqXdfFgq3OuDq/WqqIloxyjjguRsLJqHv8HkX+oK4y5zNQjOc+hiTSYv3chN8wTCTduYtvEKYZbAhiV71SOLJmaR5MNNedhIiceSfXIoniscVTIk+z5oHhkTMLxCCUAPALV2aqk+q1+Doe1I7G4xxDNJUg6RXfU9kwjji1vz7SY6V/2p8OSON+OAKLeeIleERs+yy58GziDVAbNHD8z52XdaGSOORM/VW9yBpsDbfKpvAqzThdwlj7oOjGAj1Jw90Tj9PJeku+hSZUMOm8ECFVFVIc9BUEpcxNT/xFtII/csB0rSaQIs4MlLPX1q4R0ihtfv+oOMesLRjBhr8sO4cvGKn9q77rr4PaE1SESlbHqwFZskYIuEs+zOLCQkpmGhVAHiJK8TENMxLGjVMpYFaHPOBg35yZgwhcfNS4hfehbtf0oDAyT0fYUb86cN/HTmuaXrgvB9ZCUH9eg7kUzi+UUIOOA5PLtkySM8c1OI/UFA/VV8N1BC4e4RkPnqBDr6xyncxC6yG9mnAq3AepTK9cvtB6sD58Mhr66JXg37sQe5hiKFhQcu2pZb0l2iH5zZQc51aNAJqgpnMs/leZFi73PTE5X3ElRgSSyrLVJpQ0vWQEbIlXjgUHEnygzSSkMX2mkvPyiF1+eJafQrn9wkd74ClxCHI/nu8jS+RNc3Rk6BL0anQsFTJCjzuhJJioIswFU7wUd1pQABIyDGBFU4HQxATefVFBinpkGsEKxtFaDF0KYPwwaE2HUNlDtdYIqFyIIC3mZie2puG93AAVmwYxxgSXuBLwAD1syrSrCWW16eBCEWqng/4Imt6XkvURulJHZXaHJxr00KsmJukZQXFX7MplBNeYAQDozCkh11rax2zBrJSJiQt4uLMNRQuIHKNR3wkTOYKcUhePCRfdgu9WA7jILasu0hHSBKSuFYveyRx0IEZ8KoL9Yo3CoWKcJLIBn/1UiulFwhiDiI58Efncs0BUGVbBD55VzLVLmFX42s6dZPFnpvM83XYXCHj8pis2nOtU4tAsSwBuTC+pOAPgnHuKfxKGuH7h45rwEI/KBXXbH66+z7qwGkgCj0ptuLNX3pwSYLI0ossw4hyxYnPswLP5wQIOco4YjAq0OeYGO3eAOIwU+ImIL0lbCWIzqV7whJlRAVFTpB5Fo0QYJNpsVC2NbWyIpqMKLgowUIQbiYmc+JANBZqgfUuZHcgcxByTTGHu04nilyHe/iKAOZQrH7K0md/6V1z1vSSeeGWFgFxuGhk8CpJeq1XRNAzmgS8GAnU0qqfT5XSk6vpkGsEXlCsAup9dkbWHdqyOGtDgWVFLbYUfHMrT+RudtZyzFMr8W//wI6ffcrW1CzxEQMmRtOgATNoXolph/y8QT6Sd4M8tuFjOC53hvCuPLLLci8z7MSwu4ZZNeMS3xyFGqAoH3pbbJgRgDGn4YmC2eXsLgUdnBT3isaAH5GCT+BEmbzJhy9CFXaI0Wh0uWdfdBiUXy5g9fBSkg8QC8KMl3EXk2SMZMhRdkjKxj7mLCwxf5bK+4my7JXxwwI4MC+iCNj/sqeKywOYvWKBLS1DWAOxkxStWGI/FK61PH0f0HENWEraJcciCSUV149Kq31JgaKGBaGyAVmOzZfSqthCPuQ7FBqVeAT/YjTyjEyAfhQW5kDphW/BQJFBERNhCJBpUUM1GKOsEG56a/5KfUc/vvzqPiC6egXwtlSawRqMkrQdJxzm/bSPQprJIDOaK37geRgbOOvR9wHxFTiW53j/68zxT//E5bf98ouufusLbvj5q37vGdvKFtvByEJu67F9ed8xIqdAJ1SjnLc93s2wbdfn87ymWbFSTAmn2PY7nn/hvpXob2/eZ+bN3Iw7lg3Y8lIXU0ZuWvWsExjxiBW/+fyxc8fdIM/8PI5Nw8/SCiAFoAxEMlNg32ja+eGT6j92Un04t0p5GFldy+j6RuqYUWahw4CEvXY/OiGMwJGlSRhxlVDUX2ka6UBZiEdn4p/QQSdbjTlqrojUF7BBgqdufhBBAJyznViYBvdI4zBrqFMskAkLYuaaD/dGMCtc9DJAuMoYe2ltpohEP2bwfUL2z//iLxVOw6iVg8J1HFCj0fjMrQvFBVpdxszq2BbqX/Yd6Bk6i8jqV1zRQBDihfhTDvjEQpokWSeMml3eEkKYactL0aDGG2Ys0sZUSIMzRaDIRc4EJShHUNeZIyMUe0EBZgUySTxAI2wfAI9mYotOxBDOsCTPthKMKG5bh0jLLnlQzxQUHYpl6iU0HRQc8wNfdhYCF2iBoDJFHPIFB6LhShz0FLcyUHiKT+EWfz33DyV6y+1L+KCytv36i7e+4/lnXLd78Z0fv+Nfr3+w2W7/6OWnnzVVv/r+g53MnvTjK7eNXLBpfLQUzDXaYKziWJduHLYN65xx76kbq9DIZltRFZnZADa0fLgcZyUjDfPAMWwfKoJp7qhn5w5lo2U7jLKWGZw1nD1lxu9EWZSbc6ERGe62crx9NB/xoFm1N1TNkmWVbPvKGXfUSx9O4hDIFzvTTnrWcHBCOUG/NrnZHFVg8ylwoU4y5iEYeoYPN4jH3agbRw6wEH1GrZitoroURz6hgcAF7GDjMKPCj46iydl0jKzF4CQPEyILyEQRhFqKi6KiOUk+iMM5kNdALPFFhsy/8IQDEoMaiHgxgsyLFDA4GIR49KHg0gdxwJVUUksnIX7hWiXExCH5iDXAioiPhkqlNI4ESYTCIUwWB078L1L1znqIG5GZCI61/uYVrz61VqvJ1Rpq8oXgBR3Xj+b8wnvuZ71ArBYdeildRypCBxyw1+CUuUZTaBBduiCB/oAbGaBDQVEUc8A0uwfmlx6eX+Ij0JBaywi4DJ/7ptnO+GVdSSKDGWXLwg2iBa4LKYIfkKgTJypRINflpwoYHZjFM0osXkpDKWJOueM4jA8Uc2yqT3nu23YITSCCvgC8dLh/WglDCWDkWkYMLPS46wo5uK7Be4W54ftGiCRQezwAL2GOSoe0AghyCoJgoEogMiK10FD6wI0fsAQzUNwMWhtn9ZKVmqqYH/+Jy++fXXn9h+7oRIRXx4hfsGN8w1jtX2/Zu2nY/pOXXzxZ8uZb3Y3D1a89PPfTH/3asGf9x49dttholz03sezxavBPV9/xR7ctnVXLf/fFT5qpWovtpFYtzXfTv75lsZkaP3xS6byZoZUwdj1+MvZj9yw/dVv1pJrZiI09kfm3N+y/clPlaVuGwzhty4MyJdO4dyHZ3TFfsc2DXX8gyj73SLeR5K88qdaNEjTbqO98alfrs7N5R4azWmQgSAsxihUVHUVeydJpd9phtyTLTrQmpfIMhGqDM+02bggFtMnre9ibVHm45Z0zBge8DFdeSCqTKRnRokVtIibMPfQvkBnygXL5UA6ii7EHMbL0MS8E8DFAmoEOH6zR/Vz0l22WmcP9VkwPThCJExpCEVsVMDEjudWcDOY2eOOudNZaCmMmLEWaQjq5gA9qvymfBOQln27mFlOQDhwauJAnNgpFiqDJ+lLMFEBVf8S/voCNzS2XukIhbjAhi5+yPQueGgcJf+czL3miP5pDOeFEg7M8asWWRoXR5L3gPg34IIVOO/SUax5K6FzptSI+ZlEctmsGnh2gT6QDEFfEjhsxLTLALmZb4cSO4sDGL3NjPqurBtJZjAXpscVN4kMgFAN2eTHDMg5TSmKXOUNIZKpnKuSbikajGfZmeZzgjx/Vv9AMcAPXuPhlcK8DozFHtlixg1TlRMYVK8RgucRJIg8S4rBpJVsUwcgSvU/wsYzz1tUnaqXP3bWnxaFuY+yGSf7he+b//JrdYZz92lVnm0ny5D/+7FV/e8Pr//nL526d+oXLTxp23bJt3Xmw84N/98Xn/v2Xb9x96HWXn7XFar3hqSdPVJyf/eAtb/jQHb/6kVsmAvslW8sXT7kXbRz617vn33Xz/O9dP7+vnZy3ofz+O1aaqfPfu7p/cuvKeK162Zahm/a33nnLof9789Jtc1DE+PKAaw+Gu5vZvlb2f25vPNSIX35i5aGF7u/duvyOO1a+8NDiVZvKk24XXRrJ+NDhyhHOLgawoztxBSjim2Mw0ai0IRRNmVBDUmQhFqCVZAzzoVE2D1pShqxkyV6U7d24yrgACfkCnPT6I8rzVm4A5wF7HYzYLAGm2HnW5tPKaZTz7YwweBEfsmfnaZDBx+rwSZoc0xnmKyh+iI9uRekJsIq9xnvcLM+0+dV5FKkoA67Y22DejC0zSEUS1vTo95DAH9uLykXG0UaN8XHQcQ5Y3wAJCh1eZzbIo7YDWgpoApvOd11+Y0ZBiYtEwDUiJZBG463JSLIFWiEUwAK3w6dkpBdk1VOnIxJ/Ff7kqucvCXmAFO8gelK2RIAPBgZIc6e/cKaeODOFEEIL3pAklR3tyKEf/I0QEgL79BCWhA3JH9WABxymWS+5UEkOdjEOOvTl96+8OLMjw9lQSU6YGf7wnXsPhdlyFH5hf+vm+x45c+Ok5TpJbtyya/ZQ4sxFxkeuf7DqWVtH6xefODW/uLx9ZvwZm+o7xseSdnTWTP3kUW+pHd89lx5Kg+U4/4evt/7m3rhJ2OXnrdI02z7swnb+wiFzPqnN5s6X9jSWOhiSaBXe6Vg2bJil0yW7apl7V+IzR93zRoLE8QLH2lgruRjJhBatmFaRfSn9Sfnhj2ik0nFsSNYbtZRlb4lO5NIEfWIvcpuxoAZAilqPbWRuCNzI4zko0UxIxSrkK2qg1qet1ErSfCV3O4bTMuxSGoa5BYMXmfePpuEctAI7T+T7Trab2R3DRZyQOhiUeIia6wk8ETkJUibKQx5cgWCoTXTNTBeHYXT5lZ8Bpr/HhPZFn8pWDyv3fGvd1rEi5FHpuAYsCgapuAT1r0Vg1rR+P57GYXAvnBfHIEEM7sbyHIffr6e+hQHL1yVDYtioBdis5tAvGBFwRjhvVnMwi6+kkqFd/FOE+xzgB34CanCqt5TCclazVsJlMayYiOAFUszq5SdJxD14BjHBWuoHKfUv6aDACx/kbdWzIM1KkMuy75prQbE8c/2QZztB8ZrJtO5lM17sB0SEsBND60MrJI4fJ2mJ6IcUZgxhsx3kspwQ3V3bDpCx458y5m2crK8fd6/bu3jd7mXL5odCG6YH/QI2TTMxwzixoZSIIQIuZPMDH9DzMYqpiWAMk2GoIODSMyMPXMmj4dNla1PV2Vwxhhz72gPNQ10wawKwkJG2fHGWmsIt2fAsjcFa0w0PARCZJ9gf/aNPrAcXPdmJkBsID/S40Mxqrvmy7UNbMDsxE1F3M363Ocxz30iftaV6zqhtp7GZJ686d2oYNt4qWjHPM8acN1w8VuU7XOxTp4IfOG3Yto0yXynjoAqAJcdMnvPUmdc9b8Nrn7v5yidN22bM7wBRH+R73GwjnRlyX3zVlh9+0bazNtUcWR8YZPt7RSqb0tAQCaM2GkxtGvEoDY9NxzVg9Um6e7WtVc4eJ/Vah0kGz32iSchXQ9oBPyjOiVLQhOYefiC4Pb1rtUHFyWAIqK5dCWQVEeDPORZXkh6xuciAmY4zMPwJZIyP8COYkWEihHBygRw4SjWfIlj9+6RujbY2syI3Jjwa0V8TkCU55Gowc2hbRSZcgYF1u6uV37xr9sVnbbhoXc0v12qec/pQ/p5XXvA3r740ivNDrfCSbZMw7uq2cXY1O2PL1K6FVpzIuhu/NAGFwZT1ObMVRzvnWwj4wE2733Pj7v+8/ZGHl5e/smtp50o6VnJP9FolKys79tOmnKdMWy3DhXnlUb7dPStdsHFqLS/ZccUwTyxlwz7vYMQm3wHlmnZs+8tR0smNXSvJJ3d3PvFweutiuK+T7u8kiCPVPqyZeiTeRRvIBfsYfYnZi/OXntlj/Jc4+FE3+hN6uiszD2KleQwJGgFgnb1+nUP9ECziDENOd7nYZnLlyWOnTQC4IoDYq566vYpZEkUUqx7MePuY96svPu1F50y5trljXeWZF2wynNTjOzxQGmJCjUpfcMUpm2aqSAS2kYo6Hq1Snnw/ffOPnn3ReevGJ0u/8qtXjI8esV/ve0aEHVTBcbOx6drwdA0N12v4xyCmfKKQiMoaEqnqH+JxbCqEbOBMEvTA3OgCsHy+5oTzN8L5VDMfzUVQfyBrbMo7JEPEPoJazxUnyU/jiTSrgUAflkU5pECLTMMLQYhOq1A4kSC+g0Gi96inWwnB/pSp/qgV1KL7IXT0MqK2dyStzUcYklU3TafDUKIgW/IrFRG3a+btOPn9z97bjZL3/PCl//iiHX/1vBPf+2NXnLlh9P3X3A2AeP9ND563dezdLz7t5y7a+n9+8JLctv7iC3d34pjKkpH7llOGXpBH3TyPMuMfv3jnVMV78+UnvejUDb92xckvPX3zcrNx7c7Wcjf7obOnn7UueN0O79knVOpUPYyF2Lh8nf3cDebOtnWwkTxzW/2lO4KXb3ZedmodtjCaMTLsR5rhmG/94CbTsdIbDnWv2lZ7znrv2TP5q0+q7xgtQRvk1jlWkPXTs3QXSWpNr+JHxj96rhc+QIjAPOiSKyHOLOxfh7tD+T5AKIBof9cwO6K0ctJDXxtW2YJQZbGMvE5uNuRrSYDcyORtFXS7ZovEsWEsrqy89pmnbKrwtrIDKDSsyMo7VkwLGKYfTELLvu7rcx/60t4v33pIzEbeqyGHiGum66dHvnLtg//8n/f9xm9/aqWD2QGd2WP4e0hcdM/9sj2zabhcd2USgS//H5OO620Nn75lvrjg2JHhrCd6sFtl4MsBL3GL2GjEfs9IdLZSEQQSJ0nTc62V6wtJpxt2Yz6djyDMlcit4jppnun7PmX0Mq1mglAtG9YNJBWIQ/GFsAoqUVNT3kCSENMvc85lbyXzY0awjoCJGBmIDzsH4fTuFVG4eeK8LKX1PDHFqptJtM8H3XJGKM846VnMIc2E/+IAb1xJ0IRoC+EaxMUs2oDips0DO8/htlF3thN/5c6HlpaaJ6yfqFcq192/720fuvFLe9udzLxz/9Ku3fsu2LH+tA0TD+1f+MOP33TbMuA63jJau3Xf0mwT4M7d+RN1/9oH5+9eyW7efeiU9SPnbhh+aLH1h1c/8EDLiBzvgfkmDM6Tp6vAof+5b+Grh5Ju7j60uDJadkqB97WDnRsXEjTW9uFybFkfvm8+yqxHOtkDbWNPo2Ob+Yjv7u4Ynz0Yxe1w61RtrOTftL/5oV3dRip6rWI7oIHSUrQFiA3JVfUszPjiDNVVRM8WURNCr9GskvZggCzVFwdaVnNGMr4ty3DzuO57z9ox9rH7F2e7bH3EQwSAppPbNTO+/MSRPQvpDQfDwDJ+9Emb//2mR5a7FABko0vmJ4z62yeHPnrt/S9/yglzc42pifJXb52HGgvW3NSPMeaN7IWXbbnsvPVXnr/eiqM7dy6HfJOE3EZAQbERdcMffsV5T71gfXM5vvOBBS6/kz8e0tlriCxSHDgqVDiltYqYKvYaR4IkQuFgvXtBOPG/SCXnnrTjCvMWJ+qRierEdB3KNh9YKvLOz3/mlif2tob//ff3Fhe9OunIV2Kf9q6KUAw3bXBRWyBAGqChVHJ6QbgsPEUUo27cCbtLjTZaY7bR5JdpUBRAyDDGy347SZoR1HVBlyItThRq/ssDfY5tdbiZExLBMC5n2FYsMAQ7gjhiGSV+DZT3sCHr4BIHuxcccamUSxJxLDHpj5xlQJEFsAJUg4/s0lIZgI8CFh2qB/VImVtz5knOMtw0f6U+WqEcVBB54gDZ/KiyRFBzWATcNMvwhyrPlSPLyXM/ixoRpnqBtgx+bB8Q6uM5zpBPQ3shzsM0HbXtqm+WDGspNxe6XaAfYMXyg5qZdZKsm1sl2/Ks3AvK5Xp9bGgYrYdC/dxM5V1LKCu2Miuz+SEGI48cm/qFCeMIRfJV/F3bsY1uYnl2FpXkRlmLI8Hys5RfPTaMaHBkCOmb7blhAD+MA7udX5loR1Ge6GvyKTKyPYCBOFuw9bgmye0iEfRq3hCUfuwR2gmQnKaZGYULuX1Sxf2b5534lo99/aGVPJaHKByKSGYkTtXo/MLTN9/1wMLf3TE/anY/9nNXvfjPvrQL6paYjC4kxzCu2FF781NP/Jn33vKu154btZe7ufdz/3hr0jYD8GRGieHUU+u9v3HZf33xjhtvX1haSQ+uhC7NSnCLiiWQjKqfOWZ58/rSr/7ipX/0B9fdcNssKs76f3e3NSAbBhHXM893JmaqQeAR4RnMDCi/ef7GP37a98F3CaXGvWZVH5B69mnQczW06JpVf2LHWmJrs2NMqtzyZTdgjTzyxUZHWtgyGHtiKWoKZqS/mhYXkGU4aOJxeNMtOlaf+EAGYiMrZA6Hpgc/GkmgiN3GvPpEFJDe6bFCB+OKA2fJqsCXPjGy5Npjcg1pKII0FZjEAZ++FPTRSh/30awEXFk7Mw8tu2zmk2YyZSWembYNvqZN2MMcqPyzLTJgPbkjZEPbGM+irk3hj+hJbbQJg8nIAwx/rh8SfWI+dGJDuTHbXSeOgQXycjjdJMVp2c4cx8xTO20DtABZ3K8EHLMx/ju2Vc5DlF9Kk1LmdGwvtI1KlpSpr2Rd0wwtrlJLTqIv9QguvUBfgOBAJcm6tAj4l46VhNIM2uN9QhJd1dJLujQTtKhlxyZv3SSmdcpY+cyJUmBx31Zq2qXMTux40fZuua/xsos3XLGl9MonbZ1t8iXYSAv+NEf0hJeixfJDWfjr77vpxK1TddcqA0ItI3ZCM3eBR7kVJVYalNyhujc05IG9ghWpl+87v/W2Z77xh0/bOOY5hhPyPnRR3+82sfUhsXl1OFi3ebRUhjSgpwe74vHS8W0Sfm0Ojr6U0NETGPYNq8vrNVJE3KckiXs1jNfiRkLm0yfNR9ZVkzSL4mSl28WsC08WgYlCHruP5ZY5c+hlImllUHKRq4gDP16KtCEKssAVYQkZoRTTCFxbVnPg5MZ3GpIsiPlgxMIlc5Uk7hPczAuTqjxmpz79CpKYXF2Fo3/u+xeCqmcJgpIDGCVgST4IofpGtLJdi8AtzCOAGphYhPAZsowyVBlBIwzVFtUPVSoFqQmyXMGpWkbV4VfTMUS4fme5tmcGudWx7SE+z2t4GLy2H3BZht+sgiGGxA4ADnoP5w3P9thI0EhRNuEcfJg5dSpt9NxNzTzh9m0CWc5n/ozIdHyqWogMswhA5nCPk+ESPeAFKJKK9gm1RZNDlcGZxF4Tdnk/Uq7Z/z0IkAbHBfoHLhSHM7gGuGgj45JpxB+hwCY3S+ppuHW0cuJ0bcd0fdfe+QZ3lnLgAmsAuI8sxytR/PTT1qMV/vijt97TcSEbZBJKDXPLyoFbtazP7VxpNqNmO1xqZNfvnLP56jPHTu3EjIzc2TZT2b5h+IwdE8M196Y7D3CbFllBx+ZJkj50/94dJ0+euH36kx/7+pdv3CeVkGkSEXBeS9o+lGaGslb4p4+GSjU1jgRJhMLBfHtBOPG/SCVntIrrWhPTtZGxsu3QIuiFSHIS3U94k/Dn/+4edRcVKhp79VIdaK2eBwW4cAkVMeUnlcEpHn1fogmgiisXYdTuhIvLzT1zi0vtLjV/UZxgx9UCrxlGHblkUgALxAGd6liIg2EJSQ08SBv3FeLMvOELknJk4mUi13eqsFtEZ8cfAItc5QlGaJKb3YRiThMFNRBWi4ops7iALtPXp/qeqxF6nkjbG0UFwa0+6ocI0J5whtiwSjhjIHL8mq7j2VbJMn2BBfhjTCSICPDigdGfe6J/Iq92kh4KY26KRLZkFQdAkIZ0zXXqrgMEh72IY8hzAw/MYzBRe4Euwc86ALx8biSB7oaY/Gos36lr+n4wWq8PDw8JngMB2ek8UUVjSeCs1wrgG8QtR9LDiKasMDJvmzGQzSEuEL0YLOl4G499THRS5Qi+7ES+W6Ybp2L8URnFCRGk25iWN5GRC+enhNveUahUC3yIbMCBGMg3jrkXPzOGbHIo34tAkFj9ki+t0SSNk7yZRFGc2dA5qLLB8DRcqvaZD/HLjQ6aijYa04CrUmL5CfXKJIvREBUXEwlnMmQEriFCcsMwQYeiVFh20lmAc07GsnFChO87bhKSYV7BaoYOWLGnZkY8vlCWfYhcmaMUzeQiWrh4wpuE3wSp5BUX0iK8lP/iQvtIgyUCzmxoGR+uPgUNb761mM2aiugIuBSt3CcKLmVMz9BXQDqwGRNjgbKJQU7gYmrIIrx4UwSWDKd+vsvByCwufGXyIUNEcw4vhczyYI6Fz+MhTXUYIX/iFAEAgslLlIZsqSXlnucOeU6VtwIN1zEBJZ5jAaFwGXBnBz8YgLbAaBQlRl9aUGQsTSg5881Whle0g67W8R0yNC+lrVAHFAs1Ds5InvKFD+0w0+KG8txsRNHsSrPTBdCxwVgIisUQYxPQrQ45tFRCCIAAZ+EK11QylKQ1JZYwQBJ/UJF1n5ijDkRYrQ441OU9QUkcxCUZpEKsK68RICBA0gyVbX6427Ta8mWNg2HMB9QhRWgNNDwHM86mizkIRUKvT1DxowxFVLWjOhdKSVMrtspJ2YFgcus77GGuWSeR3Q6TZhR20iSBEcrPrZI7N3O81EbDxXEaRnxaVrL5rpG0GKrpZGNTtekNo5gJpem/VR6ObKXjiEQAKHvqkFG7hsRTHTzUhzhyBEniIisIFC+E4CNSzBEDEXUdB7qSDDdOmzhDHJGhSGfR2ow90O69wmTWgNgxmE4kR0q4uVUCMzBtKEyqEDcaWRgIkpQ521nuZqnPIAKHZKbMiqNPR6sXqe+vDj0LD2uIhcKstGiLcqUaV2wFJMB1yfOIVrZdwmDFSKUNyNHJh8BxNoxAHJh4ATJUQyyzy9oIhmr5xEFW3Qfkscq8x48W9iwuC8qlABZLBAt8vFzeoCK9wWayozTvZlk7yfe3O/uWGzFsR8F4dlNRMy2JBDdIApGnximI1epFoK8cmkTTgoQNpcLBaIUTTUN+cSL2iVYghOpoBBKry2qxFfu54UcEhls3uIXCsgH33cyMeKcFBUgfSMOD4EIvBFYub4ZeHYnac8xZXHoZWXbXzmOzm1upaXm+Z1dKVrWSVirRWMme8kpjrjvkoPE5pcQm4sOkgOIuZv73gqADuoE5vXG4PgqZQusV/t8iHdcm4c/97d1wrKkrYYO0xnPAjRGPM82SHmlMShJ++8npLW7xgcxjeERh3Gx355Yauw/Nt+IE0ojhhKYuiaHUQASZ3ZEOf5RRdoPkIm9icG2rG0NKqR/TTIe4p5nj2BiZUBxCzv9p4Jgwl5AWBgVicu+VAGLZtfGzlGJGFBMIMzEYEwYHa0fSy+LMEwn1BT844K91hEMv1Y0Td8ea8nlxhOSRrBzBH2MOnnW+OAHDh0MqyhJUBzoGokFFipKkePOcADcVCptLpvPdqCsPP0sRtN0IUUZW4f1BVNoGFkG/QNMNlzwHNpqYYHy8nGVyCQnVR0El3+PKTm4shtFiQoxHM5dL5TPWTYzWK4Q5lMr20ClaSkNd0Z7sONRR8E56FCH4oVKHM+PJn5C2AU7wx4F6Uech1DEUl+gFEM7wBCaj1rzbl6WyyMj1O5bFYGqF6sRMw1e2I1ZO5kQNFfhFDbOolbsb3PyiCX4rOTP1/R/sG6ZGevKRhUn+2bvn9rWSZoIk0CNZL2rfwpaAD/dS2HzQOq+Z1sbAOXV9Zev66skbqtMTtVo1gPaKXgzDeGm5u+eR5gMPzT+wZ+G+3SvLLTOLUARtQxT33Xz4GRk6tlWpOxOTNddlZ0mcAu/ZPyyKhJgMUm3g8ZmETzDA6tVUmqDvPxBBAUsEoxBWjYamojjotKV/EtRvOggner3TDRdWWnvnFudabTQ6d2TxPQpW2Xcx9rrcIcrSkBCSyRfQSO7InPYg+i3nINRuwUiDeKD/YGYiUYiMuEyTD3lczukSpIyZijNSdSu+N1GvAu/2Nbp3PrK4ZylOqeKgGsLcQO1Iell4Cjd6iUMlr59KeaUPFSrHNss2UJWDXZ8OgbBUbBtghEEII44vqBDeOZKhUtlGjDEobyfwHbPkWNA9u2G0xGdo89A05sIok0+/ojC2OMaraVRgU1tGxXVzvtYqh9GHlqkHDtdZOOa5VgUsQynArzjPO0kWeDA9rW6WN6O4gQzBNgHAmR6tn7x+quK77DXUD0VodVA8F3owC/BrduAGVYuBs6wneLH0rYq9nuWPtgTqhgBwJZwIYBGhpEABQAAYH/eLkyhOm0ncTRIDPQ4L17FLjo0mQtuJlsxxjxP6FaDW5a5Y5sx3QLL3mR1gDurN08fM//vCM2uOzYWuXm+wjVX+cmMlSl7yF9ffsxA2MUvkKR+eAdgJspD1NPfTFOpS3TBPqFjPPH/6xU/fMTPkoSP43CCBVGpFYrfiQPntbnL/nqV/+cDNX7vt0PxSFkKaCKDAZkMAi83x7QMs6RoUgI4gP5Q+aNTjY/X6KKYqpKSRrrNoD7AIbUooGumZFYK/DwDrZ//m62yPHsGtUjjoSZJL9ZS74AVRbAc0bSgz8NBoOMuldhmJU26StDvdlWbnwNzywRXMeewBhEOZr/rstU6SxlAGJAO0NZQQFkAxZjcrSkZ89Qjf9QG8k4wxjKxEmOHoNUzfdSpGNBLkv/rqp1926vqxis/1EuEVmf/tx6576wfubEVU33hbECTlrRIu+z76q5eFZ29YKGEI44o7B7gOFQiP4Bb6XWYbQKuSw8/kQ5ajLAUXqAVEGmOhZZg1VMX1J8321smRU2aGnnTSzLapkfddc8+7b9xvxfFinq9gPPf6g+8AI1o5dbQJSzCRMdGdgSbUR493HUkh2jDPXNsBYqJhD+HaMD2+WodowQwxVkWhshx38/jI9pkxahEoogAsZJrHVj4Tr0xWglPG/Jnh+ljV/uLulS/tizPLBfeIh1JhzZG3AaJO2yMZs1wa48o3MUZQKEnbUbQCLbsTLsVsJAM6DuaewB0PvGF+Cpz9Dh1L3wEKVTCBLsY3PHBmAmJLhxGwuJ8jTy+dKv39C06F+iycH05oneUwedmfffX2RX6fp0vdkx0AlcmBMzedJPeM0Hb8l51R//mXnjs1HECoNCMwTOFlS/e7HoRrAARsd8Bovnt/89ff9fG774vbIbgNLcwdVI+R9DsDWOy23POs9RtHfQ8hSMKEvLsruSlO0cFfEopGemYF3/93Ft3ZeSJJRdM/DjosHi6LhrPlOzqeCxmDPzoJ0uwUi8doVhBjagayuGN6pumbPKOP0ZryaT32iiYHYSSoLQCjANAAnQUG05++8aofvGDL+npAuGLXcqRigoYqh7FDAcDxLZLwgXnfg3pl5mBVtzG41IDsuuNA/AmqgAZqXrLOAOLzwxw1XcMeD4y/eOMz/+knrnjbCy94+ikbN49Wt4zX6vwwHvfIrgqP1JifvZHvD+FAxbXFML6gOQKSKNH0JPq347yV5mFqdlJYLNyexreJdWOigHYMzhj1SfLw/MKe+WU+/qTeSlk+kYRvuXjzrz1t46vOGL1io79jyKnYWVy8T1jjPhr1sgEV0emQtbksSfklQjGj2BEYnfDrhMthBGiVBAUxLmGFbYwAIL4gXBEDntr7cnV00jCUgE5BZMYXT8gVyOHHhLLAcn7zRSe943XnrRuFoo9AsMS2RESqYgIasoVWpk0gCacbpLZ8xzhhU/VP3/mClz1rs0f884Q1Pb6NRDGlEc4XvuUj46WNW8Y86Njk5jtCxztgUagoJqw/fwc81a3dTn1XCDLTDwLW4EIP9dGEQoyGuOpPkjgyeC0PCoDsHoWnKgwwiyBNvelN46LtgETy4W25lYaJyDEtFzmIpEJkEQsJIEqwAQFGkCzELGXR07aPn7djneM6fJE7P1PJDIERzJN6BPngodRjXnBBLvuHUt9BIs/iw1tQtmuUHLPqWHVM09B0TFxaJZdQVUY1qcKBSYF7NhfzAQOxxZVg5OAY2UjAbTMypJB3vrSwlGNEy3udUMGiaMuC+gQ4BuohK9QJIAVvqgPFOOQOUtFLzCS35qJ0fyucD5OFbpzx1VDcNi5N1UdAOWB9RfHOA4f2La5we7iQ9ByxCQjl0yjiZ4wxPuAkvGA+WNMaJCQpXGsJJVAQNAK1LD6BhZ4u5eawZddZPf5pR8BObMWwjov4+IEDFcMvwtHvxCze9GQKHpK0oKOXv0psIulctDqkCK2AM5q97WRvunLjq566qewFukAo87L0FDec8Bf/MFxjE6yBBVQf6TAWkJ/jGPbEUPlNP3rhi67aagNdxSR7LF6+QSI76NjE8YzpDcPjE1UY/yzk21zMKh3vgPUoJHIDKi6PRo8dY5DQyRAKaFj6/Xoihx4ymDGdCpasEtoO9hQGKrdIEg6oZGHI8gs8ouUiAh3cEgkVjJtiYDU0MvPFTz65ihkQYWQNUsq7SK1u0uqmLWjvunf86HPUGgYKOqyCYNKybNeqOHbJMsuWURJ70JObd8otDihREGAqd0xTqKhwoSJdC+pS4kIQOW/TLrU4fBDHAJY3MqOJkUlWEJ9l+dCtZIUeHjr20IxIDJSHA6kQeb4bLYZxO0mbcSpziJHECVUiIgWZFoMNWRYTj3jyP4ySu/fOArPiFMqZJOWeeG0HIL2FgtGCTpr4UMly/fr6KvXcg36HkeSZpZ0wXml32p3QSJJyno8ZVh1NiXTsQBOVoZIVJ2ADadgUqCe7kIiMQ5QsbtRgCqKVIjX0IG7WR630OAoxGudCnAlVFAj0i1k2jMumg9c/+1SPGheX6kSBon4FE++6u+b+6kO3//yfXP0jv/Gp1//W//zqn1zzz/917+33HeqCDxpnkClWGf/1qvdjrzpnyzSURo8tzOPbR1Tx8mrd27B5uFx10J3qK/7fEfpO5fttIXY0e5x9Le8r4Owhvb9KBCQZaZBmHOhvjjzxoq/0HHoZ848KMkKYnTh43SOVPBBkxbGMso85w0QPAH3gQ1ue93HkXpcmFD6AOlDduXHJpLYld2yABMQsqFoIhSGmQOZiFMtYgmBumh6njQhGaG9EB5daz3jrX2/+sT8/883vffsHbuykKEmrguiDB+SAS9esKM4y8xfix6ojAnqTgl9y8zHHKFsZKgKQcnLTg1kKvglYZJWf/rH4ApQoz+w88/jErConGSwHDFdBU/CvCgNgTcxWsGUZUIo6HJZmnoaIBQ1uxMprXIaDlpElphGhq0wLwLsQJo046yZJGOLI5lrRvlZnsRvKuhG3FHL/F6CHgxH1AvpIRdDDtA3VjkSEJIq6dz7yyJ5DS/xoPMUh96CqKWaRPR5d9jqEJAmtNMaIZ3vkidzlRDF88R9wQxpcEI/ZyLsLeOcSKl7UiRrN1mKj1ep0gUpQB9FQdcusoRgyycaPorQR5hE3NBG8M0ILCOY+bwRXcKZ4UEKB29y9Ypj3L4Y/9V/3vPGDd73+/be+5p++9tYP3LLS7hby0yNOg7KDBAjl56af59AcoVCV3exHrjyhBrOQ9xLMlPNHBpS/90Dzh3/r42/8w2v/8r8e/NTN89fc1/zync2PfPHgH/zDHT/69s+++Z2ff2gWCilKIb5Rqbetmcn6G15zkcu3P7CJi4K/SZIcKCp02LYxNTM0s37Y5S0J4hTnHcb4Fks5Jh3XgHUkobP7VHgdQdJih1M/tqQ8dloIjyxjyUK49IFkCAfSwIGBu5qaRiJNSPgwDkN1XtVAHhyLgnimGdfstJ6lbhoNlXybcAUAtkLDvvn+h6/btbzUNR/uhsuxY6YBQNIwYxnSGM8CjRiMGHfMF0HyjA58QGQLMypcGI18QwnMsYoYSZlpB7IgArFNXS+GzogBzBtYkH6OEo5kLrfLe8QB6IQHK6JGJTjPKvNPq6OEwZ5h7KNQjGKyEwObWoYdc8E6W4lirqlzL1WykmWNKJ1tRXsb8cEw4f5+6GUsDKgCk65LtGLzIC9WT+AJbqA63LAAcQDULIAfFKqkm963b27/YoNbDQSAJHKPNzaCXOdGNbE93m0D4CFDQmMMnJVdlNqMIjiYKJgNISBJ2+3OfKM51wTXNPqoQ+VcyKtY1pBlDxNNOEmg7stJDDVK2gaebGTkhaaEfqS3LFB37npAp4vJvBhlN8y2r9nf/PyB8NP721/ev0Jm1rQoiULCTuWSqI1pT3otMJLzTl6HwjFPIAX+YE/fs7f587/7pXv2JK0QVipqweToqDhPO2k238i+cvPBn/uVz8wvo6J6S4QC67r2ky89eWyEPfstkzALwLYyv2Rv2DJSH/aJqEdU6jtELOp4pqPi0mFopRdrPOEeuNQgyqp6MrAIFb+CKIU8uAXJJWaJPSMSiTP+EUc7hh6AEYEMOiUCVTPAHS4prIxMuaaqBUHMMJ+3+DIjPzadkILGNFT+MUBgJZmYpTHpA1GgtnSMFJMhcBCDLqZbPzyBPNKOwVeBd5G7MiQHRBOXtmG7tuPUzdTLE4caJe/AW3ni52FgdktmzBxF6eB45TmFOmITr2jm+FnqxV03DRHKeoJB1ncN8RZ+lptEHOApd0NC6+HaTRx2k6wVZ/PdeK4Tz7ciq813a8I/STpZ3M3jjhGHrAiVM9gmfFKnx//Awf1GYEYQid/UiLhYw3seaJh4bhGIgbFJQBHO2Ox6ZmoiBVCUezayPHKSOIgyP07hyPMw5E445oNyWXk4E76OHjrVwaXGwUa7EwFyka0JDZE6Vpb7FjDLHDatYbIr/Uqjj2VDJNg+gAreLiERVwBY/KogswdPODLDbmd2y3A7nH+4mau3PL5KTC/5Q36op4sQOma+Zaw6WfeptDACM2yG+T994uv3LsV8w6oIGKtDyVC7PUfvx4l1zyOtf/nwTTHmJcZijZA+CKzJcb7TUz2/aUJ5YAZ2+Mhoed2GYT+AjqmTDehbzPtx0fENWNoxxe9j0GCcIol0Z/+338F9OuwShK4FSgGwPMcBZqlqROmU3oAg9tfdQRzzkoOGoikRiCS2iCACkE6CITq5ZziTvnXapHXOtM/lIWYg6Ux3qOKft2Xs3K0j50K7Hik7jrVuKDh9onTaTOm06dKpU8EpU/4Jo976IWsoMDGdcfsRsi+Y5yBFOa6ZjTnpjmp2/sba00+dfOaZM1eeMnbeppETR4OxwHItm99VEYbdLKkY4ZCbIeiirSOXnzRxxSlTcGyF+NlmLFYvYYl/hzdQGifTJfuiTcPPO2XixWese+5JkxdNBdNe2kypqgACuhEXg8I4DrPIy9Nx2zxzqPrMLcMvOmn8+SePP21TbUctH7W6gFHWHcCNEmipUaXCNQyLaSc9b8T7ga1Dzz9p6AU7hq/YXD2llg+b3bIRW1FncWERqADOpIEHibxCuwlT7modt/JJPxsppWNBut6NJmGtxhYAkBVD1eSMeaLZ6i4st5daXX6XnuxzaxiAbQVql2xPQd+DpTpULdP00I1Zxq0tUj6kguIiWCKYxVsN4AkKGluPLFFWMEnAGPfzjBYfohcwMkAohbWhYYwEyAx+0C2nhyqw6AGImga+jXZ26z1zIeYzkiYSoiDRsJY1rjwxs9vvnSeqE8mEEbmbWAq+DWtYAFzXN6Zn6rIplNVmhkdW6jtGx/c+rHffifYu0IIOLlTA0Zvh6MtuwzwnIM+I4kmFQVxFHPYpErPn5ZcBvSjigx+JBorjpBNGy83W7EKjicEHPYIzZ4ponDktE7o3ckASCMGYD+Mdv5xS+QJf04ryrI25WpQzwATGIs1GM6+Z9ksvXveml16MATBSshzXM+iNlGkSZ0tdTMBwJx+49sG/+OANv/TKS648bxskUNjij9z7z/fOr3z8+ns/cdueh5agt9i0ntAUjjniuudMOC+/ZPtTzzxhvOrB4kT5GDVhmkRJdqgRf+prO993zQMLCVdzN1fNi7dPvfjik9eP18q8H4oxwbHagP1y394PX3fPHQdbi/JtmWHP+MjPPmfLWIVsCO2bWwgtt45aQwMFxsg7V/esRP/wxTvfe/O+BrQussxNqjMl66WnTz3v/G0nc+TRwEY9Omm+EiZfe/Dg31/3wPV72ytQodCK6ATYbLY7XcpeePL4K560/YSxSuDA1mZW0GhWovSuh+f+7aaHvz7bWkjsmYnRjUPO7z/jhC0jUIA4KKGx/v1tB/5nZ6PjehCFc4LodRdsmfBhDVFc0AU3H+r+3e2LLT5uxHoBicIobbY7S83uQhuqYcbP0osGhIaDG2rYuGPX+F4hwDzvwHVSQFjehqLkmqO+X0ULmFCICbggZEqYirLFbojMyw4/aEJpwFzCxxvREdAd0+3V/AOvOX+4zDdRKC3JPqwHlvg8Ib8sQbuTm1rKWfbkHaN//eaLEAcGvcmbCfnBpe5PvPPzNx3qBClUdkgE7wmy/oB6/PADPHxRtJHZl59b+5Nfu6zklQQzkdRqtFpv+JlP3nbHAiuH/8e5D0vGCsxbOImcllEt29NTgCpIjQahlqg+IyhuITVhW4iFw4c3Lpmb+tPBXxKbTogxH98+rOP69TL/c9NBNgH+0MiFt5K0REFsL9aXUdhwaBwgCwN68dgkjFekGsxQQgq3EkJgK8AoiKKoHWLGJdiJPw+IBCQKOXBakyc25EEpXphALt4uNGL0EJ/Oz2TK5RxZgkx57oUnjF514fZqyYPqLpoc8gBT0OStSuBVArfiOV+4+aHb9ux/w1VnbV83Vi351cBDfBy1sjdeDjZPVJ525qbnXXTSzvt2P7QAayN1bbsWmG+6eOPv/+gVTz513XitFJSgHhIyoCGWHBc5TNZK4PDzX9sbZcmIE/3ea694xaWnbBir1gIbkodB6SGy61QD96SZ+mVnbS2Z2bU751YAkLb56kt2jJQxMxdUK3nDGAeeA0hE0UhV9tzJiv+0UzaMV0tX37Ur4od7rJlS/P6fuOI1F5+wbWIIwx7o47EUo+xaI4F78szIi87dOlOxvnj/Ae4Sh95qmNvqzn+8/qk/dMHWLcNBEPiBi1rwWfSS6wwH7vbJoWectq7u5l+972A7jr0kevZp02CMgi675L62r/3QfCs07CErec0502eOBVXw5ppELdN8z/V7Hoo9IAJ0qzCKm63O/EpjvoGc+DAj+4/dTMyKOM1QH4EX6gh9Fryhq9CR0Cd8qkvc68XFds5PMkRVw0FiI+erF1LY8DR6qfFw7mTmUHeg3055xkvPmkGNGF8oTLJ//+rD8x3FNb6tA3xwexWMOCd/2VO2oDheM7MccLvY6nz13obNGRPwlHGTbAb7DNknIsq0Hy0zeu2Ldpx+0hRAhdxROI0oSj/wX/fMzffe04JSCtcqsS4oDfkwlEKvSCKIgyobE1OVqcmax32wRXQG09W7xqEjSkhdqD/7QELlsnAoMT6J7sfzepkj2X5ik0LVN0dMKY1nW1zDwvyqy1hqGRUgKO4+RRk/fwn1pOgcETjOUbxkTCSHpDpQLjA5o//lHhhiy61udCTQFnqWxUladjg/dGAxduwg4E5heq0evEUKP4DLpmH/j9787HOGDUDTkJu+9pSpn37pBRNVvuAKsTh8mFblRFgy8m4aN7IwyMJ3vOLJF54wxQ/JI5w3tDDYOVCLUqhVWa+87PQnr/ObURRzv3ZRL6VYHouDA95wiAs5ZbAlX3ne+lMmK8hkMjD/8XWXP2l9DVYq00DeeVdSxzXkDUJuVu38NU864ReffpJnchfRkGf82cvOPncy8JGeEcgM+JMz5whcV5zsf1207U2XbPY6zQPzCzDhtMklWygF8vGsKLpy3DljrMKlZhx8Uir92B0Hv3Sgs3Do0L7ZxUcOLOw9sPjwwcXlBl80D7MPsdARvJeKnmKTQxvKiFO9aS8jyxQIEPRRz7I9tDEmNFlK6xPyQV8DU6DY8r1WYrX2iSiAOEcZbbwXAaKwaBdQwoCr+Z5Djf2Yk9CGEA/wYlq+Z7zw8h0XbwjKRKwstnLowbx7zoU0D7CPyJ6fPPeiiedccZLLe9RUvThn5lmjle/bD1sKTA3ydQxiX2FalpiQJdN0fWvT5rEhmAbfa8B4AgAW+k9bWfqUPqvYoddFHBIaV908M3yVZDG0l1Ai0yGkGUKk4IUcMH8CqTyAFhTfXuaEHsodJa9goFgfZkqRUClRYuIXwxI+cBumnZpOYGS+IfeQYC9mCWdF3gyDFs8tF3ILPony5MC+2Um3NFSrJCZmay6pyFNpkGsILtd9cq7sW2MV75wTxzHNj5fsn3nFxWNemdsVBKBMflg4D3NZPOa6OxIb3HEQ8m0QF5+y2UWdUEG0RmYsdpLbH569d99iiGJ4P802bKfiGL/w8qdNl9080RvhfcqdNDK4FRyjjA2KXFFHzLPA9VrgnLsORmR6xbbqpdtGMMRzy2WjcG2eC1xgCRWBaWTyEwyYDMzXXLJ9mNCcvuS0iUu3ThiW3CVD+/NxlxSTAXecy4H2NeTm7Ssv2Y5QgCRrKmCqPdFstPYfOFRZOvCc02bqgB/2CZrVeHgxfNfVX599ZLExu7x3YWVuubncbCdh7OUmrAnZ6ytb5EyLFj0zYw+2khSwBeWLMoMOpTzIbWPbLFtWFaliboZQwRCJQByOb8Cc3OJVtoogECJCZ+HT0UcSg3imXoPZjtHoF2XeJ2/cHbOmrA1+0MUbxkp/8ranveZZm8aDQKxVHPxIKuTJM6MT6vmbX3LWr//cFdUSgVjUQYhN1uqkf/NP16w09b3Pj4PAPPlH7/FJhPpwsGXreICaHwdocZybhLPFhXRZ4WR3Km4UlwWpS84iLb1+7p3hyWRFNAJN/1KD6C9uCCKthzRthZi2+eY1+HNkEoy4UkyQYhoeNEt0qZ7L1UJc3eDEj3xU2yrz1ZdmFEYHljv37JlfPzlSgb0h6TEkdh9c+tAX7/jSPQdvvvfA5+/Yu5xA0NJbdx668d5Hbnlg/527529/6GCn250YrbkcFpIjrIk8//zND166dfTlTz3NcyC4ND6SxLjlgQN//omb/vHzd/33NV//1K07b3948eBC644D81/ceeiqk6eff+EJOgBQoQON+LV/+J9v/+B1/3T17cvLrcvOPIEvEpYKAKo/8bVdy+32a552OsBRPFFj88By+9++cs+ff+q2D19/PwBx+8wol8BoMCFDa9f+uev3LLzxKTvO3DrDkcRism5q/sf1O9/54a9+5s499ZK3abxuA5XYfFbFte99aO+DS+EbLt523uZxmiGiGrbi/F+uf+C3//v2m+/fOz5UGx+q0IjCeMkzz3Nuuu+RpXb8kvO3wGZGGSga08Dn79n/tYf2v/my7edvGeFDyASBfDlJfu2DN3z1UGLmYTt3RYGBbpK7tgFrvadAyCwk6AcPIDR+K9CkTANdhO4Tu0pHKmtEkOCaAEWBW6iYVsKozSFvA9qPA1UZacEwpy4EUUuEFj3hGy8+c4YPmUsSEE3Ca3cvdjMICGc5Tnlc84IjzqwHdi9cetrEeM3n5gbJCYWVHeu8U9e95Mpt551Q3jrmbR+vnLu19vRzJ37kRaf91OsuvvDMkZLn8rYMd0SBnRwice2Nu/7o725JEk5VBSlKriVwhUO6ExVGWbnnmTMzQ+PjZcxv0Dihrqmp2KeiXXpnHr0GAakL7QlONFQuC4cS45Po/j4xCWlyFE4S+o3tTT8emEPUVmJfEyL6fcLGKBwFIRD4QN2gH63voCogF0hE9KFZaPOFmMQothKnKtnNCUnHuSd03H/INX7IG3paSqQKZBi+w62ayA6DM+Wkm9+2b+X3P3zjb77/q4cWW/IgGLNGrjsfmX/XB274s4/c9Ecfu76R2FBi/vKzd/3eJ277vY/d/vv/des7P3D9O/7z+p/4y08/PN+U3bOsPIbQlslhKAFbZkZdDg10Ofnct9R8y1984j3XPvSpew9+/L7lf7tt7l2fuff1//LV3/rvO5tR9rxLzpAtoAIvRnrXrgM37G50s2A5dv7xK3cvtEI2B6tgl11n/Qhmr2Ldv0//8Jlbf+nDt//77Xv/866Db/vIzfvmGxwVhHLWtFryvTzeOjVMdnBNk9D69F173vKBG/77/vn33b7/J9937d4VzPMMRRzwfeHWiYqVbZ+qsemkauif/7h5989/9KbPPLz8Pw8svv1DNz200Ja+RilcILt4+6QNVGBcZQ6tzG0cl6yvPf/MzS7fQMXl6zBJvnj3wc/vaSNuaLixyZfqYfJBmPZpwjZjD6Cz8OPIcwvccIGuBHyYFhRV8poRrhATcQG1DCQY51aa2gnXniA2kAHuWpDHuQLYboYBsxEHYAhKHLQdVI5IJ/yubVESZkdWQkMJXOweSM0j3ewtf3vzgwdaMXRaTlTIB2VwTXCs5l5+4dY3veK8t/3kRW/98Yve8LJzn3zOxiEuX2JSI6f8sH2eN1vxJ6++95d+++owcsG4FH5k+SR2oRQLwlhClcsle8uWsdoQl8JEiqk4fs+JQ/EJTewBAsPRu0GJEYhFj5dEkgkDgefq/lH0Pfw5xmDPc74TrJFxD1ki2FF/5sH0QoiJK5FnSgoEDmIZpZg5iwg9wgg1OjQLrTwJIstuuly15RN9MWJzhzOsyLl2smv/QkqNjQutKBkGayuOqmVoGWADB4dVqxvNdtKFMFuJspXECFOznRrNxOhCyQCkUBMiz+AyNdzJ4cpPXH7Kz/3AaT/7A6f/1BWnlvi0kNjA3MFsBoEPTiX6KnVhK/Er6SY4XOrEB5q44hDTbhDDie8ChAdI/PJ79hxoJ/z0HjQyMHZoqUVme/nWoG8YWeC6clXwdrDRiQ17tFSGhrpvJbr9vj2c8iUZgtdPT/LFzL2mxg8G1Do3+qWXXVpy0UGYwHhPbe9i63c+eUcjoVXOqgsqsUfyvAtTk9Mc0hI0EUHakPkElgXYginNbOXuMPuPZRXFgaRZMPy56xQQaKJX2HmEJ7QeC2J3MwtuJlNdnhUmILCYYxBKURjGvxRq+Km9a679k3/+pZvv2S/LD5KaJ0oB6hrYTslxXM+0PcPmHTvAqzQUy2O8L173wJ/97W3LXTQv5OlRCgdIAZKklaEkOunYZLBh06hLlf7RUn33CRwev8Re68vlgBu06lz1UxqIJklA/atVh7glsCANIqGDiEem4ziey91YKj0FAcvYhfIvOWiPMgq1E44JXIu8QoFmGEYE/GT3AD0Gd3IJsQswcTIjK7NNp2q5J9Stl18489YXnf3rr7rkd1972a+/6tLffdVTztw0xSEn85+UyS0FGHp09ShKsyVuI8XAwXQOEcWsiKkd2gPUPsd1vX49bCs/df3IL//gJb/5iot/439d+rMvfVrZh9HEyRR54wSwRn0G2oVUhRXGejBP4EIkcq71wVnsX8t1oeMoUesEHLO1kLPlcEWEg2KVHBsoqm+gJvFs8pWB0+Vy2eZtvbbgI2qNNpaM8lopqAeesKlJ0KTO8y8+bZu82ZKb+POsG8b//JV7H+zgAijK19egCPQCgAzxfcdqJfFyyo1ZnEuo4xChJLfijLqAc3iqsOih1CsZGJLx9cZRQlOce0YBzLLchjw5y9DN8Y/c4OCCX1GKEgRGznQrVNFHfHHKjCw28xNH/be85MxTT5ySrixIlDBmLbYF/yx5KoAJmQ2JXWGaT790+++8/SkXnFSGfhVReI5JhDgKcF7yrfUbhsbGSzakRuStiHF80HENWEpHtjK681hNPxjwKN0D0kx4HJ6Z9jXnXt1BKl6MKQvNwJRieKng6v5K5CGaluaZwzpIZA6PuVjOaNL5zBM567UQEQH6EsZMkhtd0xx24h960tZ3/9yL3v6ap7/hORf+8NPPeOmTT/qhy09/1RWnzXDbETMvkqIglM1N82tIllspfgV/SnASZ9DdmhzCadmO6/t+2fdwVFy+GRnEYJRC64mLKfQaIF6DCWaOrPiIBgUIPA0U1yu1KEh2WhVJUGi7u7oeASoHAWGNWci1nAE8NduOjaRtZG0xLHucsAxERkNLMcU/GnV8iCttNLwk4nKr86X79jtZAtOeEWSagcsxzTLfKcE1RURspWmYprHc3OCjy3nWyTJo0GCAm0iphyFW31Q6nFzUBwp2FPMbvCHfPJHz0xWMT3RkFgCyhDtd4wT4hbhFygGizIAZJWkAipG06PZJ6x0/cu4zzpqp+ZghivgkCFucdzrpSiucb7Tnm+2ldrcVcrl1EF8gaWXPO/vk6d942+UnbChpyDEBiFvh8uEhf+PG4WrVY2MJHSP294yeAIB1LBLJJLFNexdF+xbyfUzqBR8tGrsU0q0rWdwNhEv2PuLypgsO7ogh8Igf5mECmcHbeZB+3m2DbgOzjfMVBhpZgaYAVJKXuonGMSgGgg7dNG9mWTN2Tp60f+LFF5wyUxv23MC2XD5QnQNKaM2JKciBhlwkKXQcteDkSgixKO09lCQUMD4DeOrFRA55FkfxcgsSHy40wrlmAsd8ozvXxGV3vhWttLqIOMAoSdKjgeANycFZ4IR+zF8j95MUHoysZ3j0EZM/OOKYO2aRnAOUbQsyudPHsmDflcr+JBQqv7dgKFUJoyiMgTDqwRN0l/3zDXihbfn6VNMaqlWefe6JfCmFdBYIIx6KHyw+eVQgBySV5Rn1dpryaXPDCLOsm1JfBcQhBXmXCii77GkSf8iMFE8wBmZRe4JhiD5OqaTwMBwEwUf0rwzsArDgkL4/jNhyIj8ULUxAiAJBMo2ak/3yy846f8u47ThcA2Ukvhe3GSb3PLz0wWse+t1/uO5N7/zsq3/pM6952+fe8s6r/+Bvrv/4Fx68b9dSs8N7rNKUYI6fo9iwfuQ3337VSAnSQBzSxmQ5+iNXrptNTdbWzQx7AvwFSh+F3+8xPcEAC70G6jnYnuwACJZcg+Al596xNtUq8VI9JZ5QEQQv5ggdnCucrr7kiWsUXIQC5mDatQlpTIi4ESbnnF83iQyjnXGKxhDUmMzR5A7SMMtbcdKMkzAzO3wCD0EiOYwCSU2b8k47DJnXPvei0UoA6wmYh/xjWC6tznKzvdCKQ74wHnJESRIGQXxXAH97JMYBQAvmA/QayCzyEPCC5GKaD8N+JSHLdz48+9Lf+rcrf/MDz/jN/7jkHf95yTs+eMk7PnTpOz74A7/zoWe+4z8+dfcBLt8W0Qta7kALkW2Kci+EweAaATLkEMR/qiwskpU3Mig1woDP76yZftX3NUypjSGNvHq2kgBWXgbSlL1h16r6QR2gwolB2wql5kutdkhjTq4lCTj4wLX33LNvgfomtSyj6lovPn/bBi8CV2w0mOQGP19WkzV5HD7UKBxG7pk05qBe8b4hpgTTBE6zhuhl8CtChDMNbLi10aXjZapgTeBH4RB2yJT6g+CJMwzDJLP54hsuulNwNJStQycSACVl2T7nSiMXSS0rsK86e+opp06DJYgfZyyEpumhRvTOv//SD/7Gx3/xr2765y88cu0DjXv2d+7e1/rK3Yvv++wjb//zG17z1o/+8bu/uNQG+zKNsjX4+rMTNg9dcMaUCE+/fBAvES3wja1bRkZHfXnyXKSsH75an+OCnmCA9Zg0IC/fPFFGZZqFhuXydeR8xzGEGCIQZwYGQZeLrehN7W8oUNSz4IMDAzBM+KhzNzMAD2EGuyPryucY4ANHBzFkXPYJIs2v08VJ1c53bF1HhGQtMpgkX/n6/it/5V8u/dX3Xf5Lf//Ve3ZlWSJjA70mUfJ0uY1cV6nm2WNG18JUD4MuDS0jsvkVZ4y9GGyCMSSn4of0ZpLa/l1L0V2zjbv2LzxwsPnAbPOBgys7Z5t3zHXuWui0wgSqSiIy26cAaQFYKdgIJ7xoqlKsefGcp0ttzO1ZN+bSinQF+2Km7rlm2zJCy0pqdmuk7jM6QYTve5lr8/v8TRRFLGLFwOFU2Q3ALYQziytGd8v0CHJna0NDMIxDi8sRNVZyhsNCTll20HL/+lN3tBM+Loj8AS8zteA3X3RhCa0LfQeDHSXyRgo1IUSgmoVYyrv0OKhkW9C8MNP43BhhohSYr5iQ+AVD1ojI9Y2R5osfIXEfToBUPuGNiRACh+aU/f3TrvHSy0+gct+nzJ5tRT/z559571daD4Z+2p+zWA06UeU4dZbb7vs+fejX/uAL7QS5ytYNiVXyzJe/5DSZW9WLzCCRZacT46Utm8c9ee3W8U9PAMA6Vk+DEIKwwXABkWIQHUmDcqOO4pK9D0GGbOPALEu0kvVaSx5e4V0nbkQxTU6GfDhDLpFM9qzAk8LN1/7mAAZMb7wRza00HFeQkXaeQ/ki6hHX1i47iS3EwnPef6T9UgTwJV53ff2he3Yv3rO3ed8j7VYI0ORmCJ3NdRa85yAGO1eytCIzY7WfeeFFp43a6/xs2rdO8Z3L1o++/sKtP7B9AqB63df3oHYZYYGwdfK6oTdedtJJI95YrTpRdqZK1raR4NITpl598QlvePpZdegeeXbYvoYTpoZ8BzaKv2ko+PHLTt00VkU4OAYv+H1wvtWJs52HGnBzDLEj8meeu/0Fp2/f5punVayfevJJ66qy10/YTXLzxl2H2pn5yCIUU2kCHJZ10Y6ZqzZX1znRCV7nFRdsPWWqbvJdTpwzkGznQqtDdY65sFSMZcsC6n3mngOfumNfpGgJ6881L9o2cdm6EuAbrYO6OLJbFi60MViGK05TWIJlx6m5jmta6EQAFWxG9BB6ynKcZXSrKeUiicqW0JECpj4oGdmyM6SCctl3qL9yXhCcXLuEKo3UJjdGZDZXz4ccZ9t4Gaja13EzM/vUDbuvua9jZ92RVBfYi4wExlEr7reAEt6yup+//sBtX5+VJTPGQ96ObZx1+gY/gFT306Ww/jauH5qarLp8Xp+kAcczPQEA6ztB2mUiS4VjUIyU0H+2bTmuU/Z5c03jYGaDFGBsQc6YhAMGMzyGA5FA1t+5+o7xQ+QTtQtRCG2IKPGZc1F+nwh8+GmHSSeGGkcf/HuO/dJnP+mNzz7jx3/glA++7fmXnbnFg31AgKMgClw6t+481OwWO5iRruKZb3z2+df+wWvu/csfufcvfuTaP/uhj7792X/8uove+IxTbTP992vvbRQaGZJbFcf65Zc+9cY/eO0Df/q6nX/yOpzveNerPv3WZ/7VDz/p5686fTQwU5pEfa7J9ksv2XHX777ikd97ye2/9bKffeY5JdlZpC3RTfPrH1laic0v3fsIVEuOEpH/yZLz7tc9+ebffdmXf+vlP3XVmQFxkP5pbi12oi88eGAlym56eI77xqUo1Gui4r31BRf/6089+70/+dwfvOgUaj3ySnJw3onSq+/d00YTS6FK4NJNjWXH+NPP3L6/KbMJ+8Esu86bn3G2b2ad3AxsghFS9WcE4DwnJF7SE+WLm5TAbTtQh+EJ+xYzDfP7RojsFVS4wBXOKKFXSEHQM1UtzC3L4V0BgBdXHUpOsV9XCdh63yNLjQTQkna5A6HwRyOrE4iWUDyNgDvgzRtu3svblD2uIcuB79RrPtuFNyGM4SF/y+aRShVTJNp1LU+rdNRa9z2/sTb5ttDxDljsaQIEexuHeippUN9PHSL0PREZcKi779D+0SmFl+hFCpYegjQZ7wVieuP20QBaFvoYbQVJkRI0JZdxTCszbYM4glCu7dIhd6CRkRSIa4wGDn3qEIZrOl7JRXmUUYZDvGAO2E5mtiPzmtvv78Z8dR/iwm4Zr5Xf8dqr/vBHrrzq/BOhtKNAJJKdjEK5vWel+9cfvbYVwk7looWZw4b1qq5TkRttNSsP+FAkvzkIY2NvN/34LbusnG9QJ1/chGgHrgV7oeLZFdcpeS7+LL7uwUitIEO9CuAt6uK6/lQtmBiqVNkmDnRQTtl8U7vxwKGV3fPtxPQ+f9/szrkVcIn+glGJloKpVXPsusP9BGxGaoSoYvzpr+9ZiR235N+6a/a+uXYO601urVrcYZTXbLNi2Vw4ZwuibqmZ5v996wM7W0itFh0aWx6xxMQAFlx/qZn9w9V3rgDBuf4OU97eMTP06nNmuE4G+eFDn6wGeg8/OAMe0DIdrmHxyUT4oA1RXoeb5/mxL0wkbcvuomxwgIqKBcyY0tkoGhoNABLqH0ANuENWYLxxRmFXUYvjLQGutlOkOLVppxcEd8ewUj6hyQ1/qc13ftimDftZ0LWIBoJnuWTlds4X56V8SJsdSLyz+Bg0GOTLY5GRBc0pMrOJsTJxixVVcWczJegQcG4b66drM+sq8qkVrnXKtlktjGeq8JQxZFu8jJrZgAeCHWoA8cEZvqyxJEH1kP93A0y+G2V8N0lbXakYZN8sQRv3PbccBDNjw6dtmjl14/SJ02PrRoZGahUMbAfzoWxphy4l8IKy0IsCdew/5qBjAE6uXssF/CxM3pBOgAEFCYG8EQ6JSC0nta13/ev1O+eaSd6xzAg6kWulZc8IPH57mZ9jRXSIkiSE6NgYV7bzJ1/e9T+37Op2MfkCF+XDftyNhCEGJYZP+5MRlJBm3cT8mX+78ZN37E+TVF6FrsjHQFmlwXBmdEFlskp+DRuIrOvNHIV8MSnXmyQ+CABNZWfn7OLL//Tjh2CqGenuZvaqv/nszoWGmUY2n5x0mBlTC//cioWxHd98/+wvfeDm2HbWD9cXM+evPn3znnaWyO0wRMIYTmBrcxWcyQAOYWre8Mjc733utqYZ5AZGOI0lIgK3YKfQ20peGdb3h++YvX3/SkJEowVfsow3XH7aJZWOaTuAq546IkT7n2UBT4FZ8sowWkbyAmjikQ5nqK8RdWRhXdIdSQzjLge0J2GMUwolwoxyu515zdxbNIxFy+nyZoiIxwA5RubmecAH/6Bcmqi19G4MXVsEpiBA0VVnbtnumU3HaFt5KXVcvgEbHMI8dJzcd3gvgYWnVrZh2L3iqdv5eBEHOHPJ8qQb5c1G6Af5ti21keHAIjOaP7KRKWyVwCF8UAvPzFzZ404RZfwcl9B2dcGLmYsDvxrhO07H9bOEn7zxABxUo3ukY2iwYdSHVGAvPIo4/aDC0Y8peSqorCZXkstCrJkTl7I8164EQa1cqpXLw7XKaK0yUa+ND9XgGK6U6pVSreS7DlAI+hhnfmbP5U5mw7+cS7wglsenC+NXPP20WmBFadpJslaU3b13/kPX7zL4FRujlZn3P3hw68wk+sI2IclmkhqNbnLrIwvv/uBnxidHKxU/SrNOnO1eaP/jF++GRhVmxtW3P7Rz//LIUKUsOypREEELOkzC1+ktt+MbH5z/xB2PYPx0M+vqu3bPLzUmR6quBw0DIxEDGcPL5h0DuSew0o3vm23/2zX3Jmny1JM3lHyHC9WIwyU51kvu43OTaiuMDzSi937p67/04Zt3LqUxtEXLAzItdtIv3LMPaFCrVXym0FRGmOTNbvzA7Mr//eJdv/2pe+dMc+NYdbTsW25pMTHvemgfRmu9HHAXA0piodS6WnH28Hz7AzftfM+NDx6y0NZ2Ke2+8OxttcCF1dNBhCS7cffy7bMd17JaptdeXDhz2zTQPM7yCKqLaZSr5a/sWsIlGof9yl6iMsUhKRsaAj4sJwJhAfKJ21W5OQzEhAqDySngA9KUCele4px0J4BAlCbx4WM7XDSgRdkxsqaRt9m4fGQhRCkWTF3nVees41dle1LXTbJ3f+WhQyGrC+0TkAPItrM0cI2nnzE1Xed41MjgdbzuTo8Ft9w3342Sjs1bG0RV9gkVVkQAH46Vj9fSt77+otN3jPP5cmEYQXEa3/n1g1++Zt/MdNV1kRTDBXMWmAU8ojlYoYInzkJoIQlCU1mizPGSqahVoZaY7fjYvsslzqIyArO86OXTy7Hwp0MvC4eSJADR/XieJTyuX+D3lr+8DY5MQUCIegqFeQ0V1RXAkjmyiFP49xwiYAWhCY8SQdqbl5IXLkGwJlK+/4ArtxJOQ5Gx4G9m3RCTOu/Kpzx44xlHxJdS8hPHfH1JlvGjBlI6xnsqT3JccvLI+nIJwglTAjrEfQcat+5vcT86S8x8w5n28/N2jG/bMFn27OV298FHDl2/c6Gd5Bdtn9wwIjstM3vXUuPq+5aLu+uW69nGkB2duW7o5I0T1XoJBkYM6Gm15xrRgweWdq2kML6yFOoClA/Xt/Jp3zx329S60XIFNqE8UhPxO7LRocXGw0ute+fCRuKB67KXTZedTeP1meHSUOAGnu14GCNZHEftbrhvpXv/3oWHV9I21AuwAf75Woou2snKs8A2Jqr+eetqG0arQSlA7Vvt7p755VsXm5bhuX5trBSYrhVAZwNc8hMMsW8a4761dbJWKzkc2AbQKn5kuQOMWw7NZcuqGOAzmk2MM+v2ULVSSRMY7TBy9y6l9y7DCo0O5K6XdM+fKm8Z9iu+m4QRrJqVxLxtNuzIxl3wyR40zMjIkpyv72ylWQ06CgenidHZjGMA35Blw7BcQRN4TslyJkyjym4nJnE3FMYpAZw9DuDLCOUQCAtQFeX8rHeap6HupTCzcp5G/OhWesGo8y+vOb8e8GFm9pphrITJVX/8uXuXUjvLS2ZeNqyV3A3yHEjwk5dtetNVOxBP190FGI1WlN5874EPfWbXV++db3VkGwmmiYwfnfTNbMjPzj595sXP3HH+KVM09zhtsltwakfR3733pi9dd4ArVjD1KP15re62W2EWQV1C8wuKy7Y1z7VqNafdgEB4ptN1oFElvBfg2DEiwPSsVO2NW6qdlvXIzoNQ8uW2NUYHRwxHiIgkSAcuFU5441L86eAvCW2J+EwC3++DLz8DsFBHbQb1RN1w7jVIj9RXmmEtYNEH1EslZ4mBHKQVixhFBPgUV3pJ4oYfdjF7Hv+YziSEoMUnLxCIfyHaSCLESkwi+8XhUCwDcnWiuBXB/oghAQmQjUhWPMXFvJE5H7/lsjEkx8xpi/Bev+3y5e44oxDaRzBEvdyGG0oZGHS4aMab48jIgXDpNCgrLmgWbulCPmwgGlywRTF2+FQv1X5myEjaYAKauMz4pheOECiHYg7QDZbQhMgEkimptUUtWDNAeMSE2RoyB+TJ538TzvqSs5nHls0FLD/wxmqVEd8rOU7iQH2BruF5MnVjxCAhiuF6Ex8bTpLcsbmTJIlgIHF/GWLlpczinbskajSbi5k7mqeu7SW+V88NxGklIVq4azi+ZU24MJEzzCAtyw0sE8DRdcECN1chIyBXN88w22DuRoPW5DvVYZ63CQI0EssmIzShuwR+YFujhlkzecuDAkR8QvOSOUxJCW8NMysgIzq0q3iGvsiy06rmHzz/jAmAOSESRqtzwghXCeFWgpZ634GVlljCyPvjt+z9++v2QrCQYKvX+aefu3zDaAmyhpiAHpU9A4ptku+f79z1wP779zRml7qBaUzWSidsqp920vTYCGBa2IRlSRwhZalxcLH9W79z9dxSB+1omwl0RvTkWWfP3Hbr7iT0XM5BOfRAjIxyYP3gK85Zv6GyvBi+/x9vuPgp27ZsG283w4999IYXv/hi07D/+yPXvfb1l7da3fGJ6ic/fNvXbz2UxxAbdCL7Ea37/zZgoZ+k3qiV+oO0Qfo+BJrVUNYfPxB9ici4RSikgs3CNoLvIGAp9S/pQKOiv1G0SjiDaD4APxABmQgxsrpYHGcfFWaIlnjyBNkR40YAjNZXlonuxeskpbsdx8047cS8yUOOtQxkhkqomyIrfiByIge5Uh/1FGJ0idn3kbgSGT99UdGYElTkIr/wRJURgrPmgLPGPJKY58C5n0SDyDxXw2A7OCVny1Ct4jr6eUTZS07gE9gfYAkISp1BiE2N1MR6IiVGg8wWfK8WQChJFsO0nXBpb8qHQuDAmG1k6WIco4/li/kOTRZuJclt2wYGhVneyDOY7mUok+DY5GaCKM89yw5cm5+WID9mW7pSdsMby1FMM991K65dMaBhwTDE6GPfFeqVXIRJ1uDOFaI6U4N3HOTePGvU/9Rrz5kquTIiH420if/uc/f99v/sJlabVtXIXn7BzC++8JQAkM7VdoRzeQtRaR5Iu0k7sbXX5k5hZH1gufP5i7zRTP/03Z+7/d4uuLdTe9266MorLgjD7qG5xZtv2HPuudvWbyyvLHb+55P3J0m6YX31sstOvfrTd//oG5/8sf+85X+99sJ3/c5HnvvCsw/tb+3fu/Ss55z90Q/c+opXX/hP77nm0qeeuDwXf+5T92K2AQOcSQFb32HAWiMu/z8dldDYbFML0oszid90ItGSwuE4tivvFoGX68Jmgj7uws+zMafzirNq4PtBUCr5QTkoV8rVarVSrQzVqmPD9Q0T49vXTZ+xecNpWzaesmn9SZvWnbB+auPU2NTIcH2o5pYC3ueD4ePIYbumLetlHPO98+BBlQozns0D+hGVJuj8einxeQi+8OC6W3GoWyMwK1Rbzgy1e8dgfEnej3wYcSUk93xzy/TwmROjY3zds+N5tgWj0gaccIVII/YdILntyAMu+uMgpsEJiODDecADDMdWlkFFhCOwHWAQZD008mXY21w/sOr6El/ptcD3eHPONNBHE4FfJ3jlc1G0xIf+OB2AfYxpFEldjlvU+LwO9GIgIIEn45qzn/FzjXL/ojcWhcAlgA5o1SJXgqiIQMBSB+OglIH6HZsE5sBPSPWbu/nCzHjf9fvf/dkHu2GMmYxP/WieBADJX5qOpDkUJNEQotiWm61u9h//fes9D4YwBp3MLQfGVVed+x//fvvHPnpvteRPjo3seXjfv7zn+ntum7/wwg1o+T17uv/+bzcPDcNKNkple/7g0sp8sPvB1rqZCdQYGmez0V1aWf7RN152zgWbHn54VkpLUfDjqeW3Tsc1YBUTiNCg+0haDYVLiE716flhvsXcWHgdjTSVOgbzw1mEn2cdPjKCemeFMOIVjHyLS6e4cPnVHb7tAXglewVwwMcD+X6pFJTKQQ2wVatUa8SuoXoNx/BIdWxsaHJiZP30+NYNM6ds23Tujm2Xnn7SpaeddOFpO87eccLJ27ZsXT+9fmIcQGaXfd7HopKC4VkcAlUDB21Fci2WnUgUq6E+ijVrxYyXElo4+j69aHCs+vQ8QbwauASZBuBp++TIRCmoek7JdXyiOprHRjxt1cEzHXT3Dl7SzsQQyk0bKgdgBQooVKFumkEP6kLNMc3hIIC9083yRahdfJjGXl/hgz3Cjum4MJu5ywlo5TlOnOUdfno6AWxW+BIOlgKQwk+Xz4DSxAth4qF4vmGGXCGTcp6XTX4QV8zqgrSutNGkQTQuG4FUcC9O/XlsQkHMB0Y1Vz8JligsytM//8wDb3//zXtXutC6YIPCagYXVtbrzaMQmLEQFX/A3L2Hmn/3j1/93JcfgaEq2x5Cz3ebzQ701DiOl5eicsXcum3s4otPHp929+1tch3ddE46Zfx5Lz79Yx++7cCBRlAKLKdVrlrtDrVPWKTT66pDtaE//t1PQQs798ItsmZQYlUFtr7T9ES6S8hOHaDVS/kduCyueaKrT+IjBAdmoNUkPVr1oUtigDhqAAccxgUpcsk7s/QoQEte8CCEX74CHGd+4ZDoxX++robgBRLwchwYNIAw0cLojwMX8PQZzKglvk0hKBPgSiPVyuRIfd346KapyR3rpk9cNwPtbGZsbASqWqVSKcF68Ljco4gDPGJFRBXCzAQHayTnomHUMXAohLER5Oi7eZb4xaW6ceplKx6rhMaxjU0T9WEPJhjUKd4XI8HUgY4EHUHi4ARs0NENvIB+wXtRckmjWmxTXHKpiPaXAXuww9uCWTPl93aGobJadpykB9MkTGP0wMZSBQoRCJCFIyJgsFigTzvNoIKFsj5Vg15mWVDKqmhwqIqmGaa5Y1mIBusFhQIxkAoZQvYqJh9CRHxIAFkmnor2grHLFTczSvn1RNaaMCNopWSa01X3VWfNwKJc0zjHIKS7aefC5+6DscviYe3mhl1OrFsOdj7/1QetLB8ZKteIxsgZ0tdPdDiJV35gtvn5ax56z/tve+BhLsSZsCnZ0mYcdU7aMYlaT02WTz5p6u47927aOL5v79LUzMTOh+Y7nXDjutob3/SUuNtKUvPQfPvkM2bOPHvDaadv+sh/3AKj4aSTp26+4ZGTTp3cfsrYjlPW3XTt7n17GkYGdZWdC660kZTUhRbtyY1eHiYpSnQ/4e8S/vRf3KpVUTEC6eWg+3CCXy/JYcGYmXBGKgocre3VHNZkhQuOcM0GsgGoob0ndkoxyVJgSZqhOHscgpi5qq6SDf4hK312CvwtrvBLF5iRC0mlnhoLkSlm3F+jV+LJs8aiLzURzn0YQlJrK0kT2BGNTqfZCuc63bgb8WUBcQzdhJvGiuRaFSH4FJ5KGkd5WBMA7LPjLOX9Q6k9GIYdZns0CggO4g9NzzI2j1eh/pRhAmKkQ9sT9UFCadbBqZXpfwmZMNPnieHAggxaARwIBnjwpYLIJOOqTJSknQiDxMK5GaftiEtXE+WSL/cuPKgituGk+bxp1Exvmevihp8lDSsPTMu1+L2fOMugjMJyT3hfhTYgMGA5TWH1AzcBXrgEcAS4zs0hz6k6SAi5YBPr6wOhBeEHaNVIAIVqqqIC2g2oEzgyNpTMV582OsQPeFGv5MTG3hIoluZgXLknA/0wTvPrHm5//oH5OM4ASyXbgWZnE2v45L1nZGUrPm/L0DMv2LJ9w9BI3a/QxHZYDMrO8ijOut241Ul27lu4/mt777lvASoVPLkxxMj5wmQUl6IxU9vMavUSpMLMrbCLZk5GR2orjU4SUY7KgTs66rOlU6PVgB4WTYwOrTRaYTuDylyveiuLbRjQo2PDrVY7hnHO+0Bkgt1E6f5/eNG9D1ioqQ7p/mXffTjBT/xl6K6hbxqwoBnhBK0J/sVw5/4T+RlIqyimKRFtNU8Zq7hSjqQivSDxJ0mJMnSLIE3ezwNTLs79MHX32oRs9JEUA4yKghRKDICGggEhC/wYpVGUAMjmV1pLnbAdhvzMgwTzhSTIR0edCqASiyhghIQcwSpGX4zxh9JiL87Xh8Z43ioeyca/ZY3Wy2NV3zGBVkQHtJPww/HJ3JVtnqikgOCvYXTrtZTK74DITQ94sAXEJkFMsAxE7kZJGPHea2ykQyWubCPYNboN2z8Q1A7B9LasjhllqHJueJkTcicVN7ID+cBVyhuPDuduywJggcW2kYNhwHvJ82AbolmAbh4/ym0GNg8oJi73oHFBCcGATgBCI0mXiGCoit4aIItsQ0xxll0yzaqZu4BC2MjQt7lYJrUUqBK4SmIYuREhOAp54wU1Rxuh6KrFHehEe+58ozGIpvdMo2wDeQGRaYCmFXUaLRIn4chQqeJ76OZuyOUPMMlGl2UQ3vdBqQQXXILbYh0MLcJoKBMdixgi0xYbG40uuJrOHquYAACX20lEQVQbrgRQsgidckeaAssOlFsBCNAIzAfp/p8GLHWjWoWUSzP1GoSkPoMkzSZ9oQjRIwUsNLQmHwQs0KqbyemGD39NJxCzDbhFzOLLI9VwYGsXfUUqXJJSx2GRITMpEJBnkRMtpIgAwjDiuUgt/sVJfARetXfpKwS3tonG1GxJg7HEgYTFBSGJf6xCyifWkiTl/tUobkdhCxDWDRc73S5ggO+by0CsFkWbuQjfaEXIM5TNzDXzE1rNX3ho54Ur82MYkHw5BWOieFAhrDyBwJP88NRnDgR3wXX/d5UYcTDyKiEu6yRGjhAHGL15bcZWtuDXr5458aOnn3SfWznIuODN9rnCTgEouXxESG76c1tkbJjNJKnYdmRBe+JCZ+C6aBNgJSrDJTTZvcXvKjp2GbYhyoBGJp+JRvxWmi0Q3ERxxIFGw+gHO8Ar0wzwk8Me4+SCtNTVuZxEXFP0tVJFLfRCEgO6qBIhB9aqYubQGR0VC8kVwVYeO1ywQy/kDgAoTS0j9h1jamSo4rmUTrRLFguHfPYBKKVAAyoAiwIhRUgpCNJWplDLqicioHXQomxfSLyGssXhFhkqUhBPQdoN/z9gfTOAxSDxUBEeDOwDFs6IdkzAAg3gC3R77hi2eCOw7AeYk9H/aGDoEdrwWg4cFBTCCj0F0UgSqP1VXIqQrBLCcNYBDclBKmSosQdZ4j0tZskf9UaotoniUa/EgTQgKl+reFWEFv8asQjDOIGL9yUwCJOs1ekeXG7s2ndgpd1ZBSyQBaMSeZqOnTxpYekP77v/7M5eTz4/OiCHj05a4x4xV+Xh8ZOkX5NJPwf4YnzRtmnZteumZ37pwicdskbabgz++Bo8mKdUfNiBicl1sRW+aBRKBJVB2dOAzgVO8YU/puNAPYERjNAIRQjjZR+Kj+XzqT3qR1DN2mk2rxoWuMBRABYz8c28YsIg5gZONLBrmvLiGtF6BLCIArQmqTRyfzGwim8tzRN5+sBDEjQrlRpNBCQyvBTWrhEZ0MXIg5UnI2VnvFb2oIlR50sxWdopNDICCHKRrj0SsJgVlS1u2GLuIDnz5i4iQLYgK8yC/coQRSU0rl4qOdJ3303AegIsupOk8eRXfig94uj7DJJ6qP/qCU2rF3olvgNp1+QjbvVBI6O0iN+vhw7CjeD7Di0srjRX2t12pxtHvKMjIkGWqIPJei9IluDFSXDjvXqUCA/mO0ASzjFUxJOx1CMyIuFMqSzpJWg1H2VV3Uw+kAFTqUviEGowlPRSKkp2GER7F0PTBjDzDejlwB8q+1C0Di0tF82nCdAcks9M1P3F3fuuWt7t8flfDCtQwtwLQMaoYcsd7UAEPatDIyNhP3k/Zv/QyCB14yyGE8/9A5dIjiDdtG15ebSu3Yht55qpqY7r1KB52ZavC2EY1twmmnWgzrCFbd/kAMckR9MYQ4yVhY3E5nOpITFfDEfCCpCOChcf2oQvoKkD8WAMXCuPEhsptT8tJ4VhCKWUaGh48pUIhAF84ONAcsAt9SbamXw4FZYjPzEN39zhLgsoSsiSL/+zcjihayMbIlxipVD6JkfdsaHAs7VZnAQF8UlGIAlgBE2BXBnA2VUYQyWES1ZSnNL/ZFf+GVNY1wB6It5gKBzqJCn06LVERiqmVVKX5qChclk4lBifRPcT/jNfhAGVg55DfklsfaHisk+9xpCKDUYsqIivc46EaTg9e6Tuvg8ljasTOS2mlebc0sq++aVd+w/d//DBBx+ZvX/3gQd2H3jw4QN7D8w1mt1ms7sCtaSVRN00SyBWyAawwFm7B18kEWUSQWX1IKFEdYAkAqnnWQRxSPZqShfXZRCXqkPhqdHo0KMgjVC4OR5ZTVQwhm0YxwDllVZ7YaVxYH7hwMLicrPFxIMk0gtraEej+4yFhx0ihVoMCIoNL4+HlvhGZx0jRzlMvkxv7KDhcqt9Vm9E9Vl5LAdBMC8w6gYj+xhfaSkKR+cNKDtWng/PJ5Nz2UQrn1zIJ+flvJBNLiaTrXhyKRtucEQX7cK+87L0GTt3z2RZLTfaNiAGGhX6kt3SyXjHEI1QsuyqAyDj+OUXPdgYovggg4w6EeACSg9wjqoT8zW7hrWcmws4DGPBMBtamBJlRlocDmlij0pWBtyswVxz7LnMQWU4ffkAPrtj8XFRfhI8typOWnX8zHW6fH+GV/e9egBvZmPzPhzYsmBUll0obq5tBDXfPXXDxEQVvMNqFJ5TbpBzHdsLjKBkcu2VkIgswExs6zPMBZ/F7xEkrbcaisu1AkBCcP/4btPxrWHdQA0LHYazoPRq29F92GXh6v1iIpVf/BdNOxhfPRFJPDVgMJPCn2c60OE4J2nOtd6Y76yCeEC5iuK00em2uiEmgXY3Wm62ZxeW9s8tzi0155YbK42WPISYJYJbyAOKFDM9kgSXNIgMsGggHJOoEiTiv0oaXhxyiV80kSQkKc4VF31ifFYGY5IwnHGpKoridhh1Qj4b2Op2uxEXsxPZ1nRopdHudqXqSjBOyIplJU9bbLx0fpdaBELI28t3HLJ+IUqu6djRhGg6R6FsrGG8q5vflltLTvRDc+4PmfmXy2ZIO84wy4JZfUqgVOTPXrLfEOafd1MzTX6j6f5YYj4nNp+Xmc/PzefJ8dzUfE5uPj/Mt9fjL4dOyjea9ojfNP301pP3+c6ckQ3x0zkY91SvwC9mIc+hFqyS0JKbD9wcKy1Fq43tZXFVqWg2BVL2InzQfolBG0wsK+YhBfJUEPe4mCViovmcrcOvPmP09HHvln2NITN9/flTzz6xVjLynQtdaGkdw67Z1k9dvvmqHXxt4ux8eOm2oTdduenCU8buvW+hyS94ZZFpDQXZW15w0jPOnQiTbivs/sizT3z62aPVuvvIwWV+INGyy06ydcJ79uUnPPtpWy89b93GDdVGc7ndgAhixoyszAVY9zsTlVNu4aOeekYV4U9PxtCDIf1QdSgxcs9HYmrjFaQuFMOGlFC5LBxKjE+i+/vkQ6p9IkoIFfUTn76jT32fNdLDXlhzjSGNMweupKZbaSBa4dFzI4F+0dd3nJLvV4JA9rjzNiIcUF5cx62USiP1GqAfgwEDII5jfj06TvgtTDEd+7kdSRpUdKCwpxXFBVfMVE+jvbLKIYhRmaAQBbjAigYBXkRZ4GoLRmCSJFEUdWnbdhqtdqPZbrY70Kr4SZeCNyYUoGSaBOoF5nJuaoc3PUXL4LQP1YfvSl5Dkem4ZgmFluUNUUcnZG5Cl3Ahgnb2lcDYkCbbZnMTlwH3eK6hJC0vGE8OjV2O1XZtM7SCtPuhbvqTXvYGP3u9m73e4fHjbvoT5fzHXesPOn5UJZ89wlCx8rRpJEtpAkMJKtxqK/PFZLCSOGiB3tCGeYdBDoAUfDQfLh2iQaljU2LYPIL1zKHXyEKMJ79ylghwobsQy7PNM2fKLz1/y7NOnS67tp8nl28ffem5m0+fqcAS9DOrmmdlM3r2OetedsnWM9YP+WZ8wnTpeedvevmTNv70s04oO2nThhplD7vmFeesf+FF2y46aXLjsHfxjvGrnrT1rK2j0Git3B4L3Fe94JS3/+zTnvO0bWdsHz9j+9hznnbir/3clT/yyjOHS6adllMTzVvU/olLTyTA+o5SX5KPRcAE27YC36uWgnLgV8v+2FB1enR43fjIzNgwHBOj9ZF6eXKkPjM+smlmfPvmdSdtXb9hZmJybJgQVil7LiyMQSk/nDicVtmAi4cI2WG8CUL1qPDrEywDGX4ptKQ4JWJCgYL21O5AXcIBAO09yyg6WS8TnHlbS7QzWqKG6btuqVLyaiWrWrbqFaNeNWols1J2vZLveogl5a1S5nT4TVET5t4xAYsLwVZipSUUGOysmIes/LKIxt9qEri1Um52smNuMMJP2PCz8pJh2e5K1Zkdsg6NWIfGrEPjPGbHndmyPTtmLmNylkXhHiGjlK9mz+wkw/whNy5IqJyouojA9W5+LyfjZiXCDT16GpO8OVhULUmJ3mAECVwlBIlnwfMqafexQTndwKzj84Ch5Ya8WQk3Fxr4RmM+7pLFJr+zQ2jkirmTci0ABqnx3CdvOX99MGIlsL4zy+FiOOchaJ5AYE5HrEbmDwX5K5699cqLNniWeft9Bz/wP/f++6fuu+Oe/U6eP/Xija//kfNdR1+r/ISn4xqwKDs6hvNcZz0QBaZHvOw5+jR4qUJTXAxc4h85qxcOkaq+wNGh2YLUScmwTddzypXy8FB1bKQ+OlQdrpUnR+vrp0Y2zoxv2TC5Zf3kzOTo6Gh9eLhSqfl+yXF9x5enCi2HSspAEatEqRM9iDoNyuJdHEowCuWEvsqxCV/6ycFFCTkYgWKOhsq4mUrWotIwjrpR2AkFnWJYeLG8BQXZcNlMiKtZVJ2KmvPemTiBWXSDKRQGY4glwyYhOgWOVfa9WmB4lUrAz0T3Vq8KAjseGM+IGkep6SDJYxyZGZfTf0jdi9x0clHWsMChJ6984Dbv3I7s53TThyz/wSEJYnVNfpMokPwHD6TVFwofpvSxbZ0kyV23zGiyad7gQjuPPOvkSSsnWpFraX+m4cv3DdtBXeTj28gCCAMqVCqJs0qSiiFr/SGuYmIChhJOAfRDS9YMKFO8a4baoKuBiC6gmK9bTF3mAP0T9pvp8yXbJjisuc5bX3nBeJlvc56uuSWLrxS1rQQZA/IgCExkZ+eePHnpueuj1Hzff9/1B39704c+8+BHPvPg/3n3jR/8xL1RnJ++Y/K8M0agbgpnT2z6fqjDd4FkJFO9qlfL6ybHNkyPr5samxofAXIN16q1Sgk6lw+tgw/d2LrFlFBQpH5sQlSOC9nzokc/bT8b/SGIc68Qb4DjSABGgKQwCrsR4AkHlCkgFIg42yfmr4WsOcAkCqU+xdL5o1iG2nL92TR82/YsB0fJhlHGl6BgtPVQ4Wj1o9/aoXs4ackSB6XdPpy1DfMijFlYhR3UD4qVkTf5Wr16y9yR2F8uWyHAyCU+mnFKNUE+xMWYesC9Qphj2Qg9vHTYxfJqLW5nR6XQLgAkpIkN/SgOwIpboQhIFr/7Xvb8siMv80zERAW3BB5OIgVyDTbssYiNi3aU9hBCYyIrzAdcNlMfbmOgRcoZk+HIVluGcXF1aKFz1575LePV1z1946nrglrVJqAhIANAI0lBgZOfecqkazuLjeiz1z4U8kPUWRynnTD7/FcevPu+g55vPfc557va5k9wegIA1urAWyso8O8HrcYR0qDD+0c8xL93KPUcGuuw1AzmD9fLA8+tlP1yyQ8C1/cg23ztgKXKCV+F0IcESBXFiRixKlek/qUGCTHJKvW4gB8EjPnAR6Zr7hqMUxxJHCdREosOFXZDWHn45Tp5moZRzDfWQSFVbiQnkIJRnwpf8ZeDOMWxxG0NdEJLW2p1MQYCxy1DPXGhLPKNerAGA0eqze1EGOTfKplt37jVMC6Js7KKItQrKFBObjjRs5bMtpXdZLP6xPAIBeZ5KTdLVMGo3+mB0VuVBoNeBog5nCtu+EWVRbeKuI+BazkhYYvYT1TiJ3b8uucNoaY2QLnYEVqkhwT03QAs+RL4aj+tio0QL+ljunyNRJnbRchin9CnPRjj8n+MKYeZr8lEJI4CGOXmX3zkjihNXvSUHWevr3uwkZkSCVbj49oxsumJCqaX2+/a24r9Ijvp3lbXfOChFXTwxLhfDpTzJzY9EQCr+B3opcdLRYoCnvTiSDos4GjxkBz9T93J5msZKAs08dB+Yg4ItCCWLIfzKLBCiZA0eH1soqxheBChaOEBnQBNfAAlhtoEVOp0u+1Op93uttodrpd3gVNJLAYgxBi8JDGtv35xZI0XwoFQ4d9zYFigKC2oG8XNdnex2dq3tDLbbMH0clw38LwAIOV6JT0cbvkHbKEhNIdvkWAaJh93zDErPnM+J+IgWzSgndTa/rOC+POZvQz8gg/gJTUzPxtrpOt2Z+tns3WzPK+fzdfP5esX0g2H8lLbsEpHirTjcLcTjEHYUbQEjbzLTVj8Nj0AC+jssV4O35JMvS7DAfA3ZIvDgNSwLXlw+3vhdXRCCiqtdlm+oMGNFr08mE70Wbli1knGVzxGUJWpZxWeRZlUusxHlrPP3rTLc7wXX3biWIlPlCJx2l8fKQgyaYPXThcWLMpbJbQu5i8plZOYsvCEpuMcsIp+UcSRrpRz0aWPSUd2jyjbEsBjbTaa7VGzRkyObM5tFEBigOAAg5CCTjKmB0IGGSxKFFIn85Mq9RPxMV9ucc6gzPMp5TBud8Jms7O80mo0gU5hq9Nt4LLRWmq0Flea88uNuaWV5WYroaxjgFHewZy+R2W1faTEfnlKoqhRS+uEUbPTXW61F5vtpWZ7havyfJ8zjNpaqTRULtWCgO+KgJXk8Fz1goofwPAtieGrJXzLZDr7RtJ7EvsZkeGJfkSLLY5OXDbKcXaLY8SwB315VY4fe4n7DNv+Vdt8e2T+WnEYv9Y1fr1pvdVPzg/5FvWivZXY5OiPxDQAUs08I07JjIDmQKdBhaw6bhVKT54vJXEjSaipCpBpau1map9qDMJfPPsddxSS8m0z9xwr4OYJgKP4a3y+AYK/OHlcGaRvnCfAVPhSkYbpSRdyyTEzBr73qVsO7F9ubZkpX37ejHztlP0pOZKYPjdXml3TzDZvGHf4skJ6cy3UyF3HmJoowxGGGSYkSfHEpuMasGR8sd2JE6q8iFP82aXsN70YIE17JFFONBXO0Mwpd0XnFymFWAo8GUjiBRAJB0tmTPUHEYGUCo9VGvQpsmThQpKJDAoglDymHyZxlMCua7Q7gI9Gq7vS7MwvNg7OLc3OL7WAK3ECwJpbXsGxsNJYbrf4KTDL5DND0CBsGyjCR3NM08Fc7PJdLlpUIotc3MrQjTptbgpdbDSRw8JyE1C40ui0O1GS5sihHPj1cmW0Xp8YGto6PbFj/cxJ62dOXDe1ZWJ83cjweK06XC5XfM/jTdJSVWDr2yQ8jt318q8G1rYsqbekpZLcir0XZvndjvfwsEwqVK9wthMn/a8k+xUz/2Uvf5vfO4LsbeUUmHUDQU1yWCV0teN7UKIs4IfcKEyk7YFAnmP7fOiKj811+Qpq6mGq5dLIl4VItZFpUYKAJdBgEr4ZW8wy9iiPPiGWdnxunFt1XrS5fNlGb8RJgjTh8y6CU+gblN6O0Vfm5qkKrOzE4hapcZ/7ZaBtNVqRZWawu5kfvzGRHmwb//KxW6M0f+qZW2slbmGnKkiJRGEsHqnu3zUHprZvHtkqrzflAzboVcveMF4698wZyMCttzwShQCsNY3zRKTjXMMiYeBRajG3ZXJD5dvU5o87G8gEIZI7Bfik3eNKiPiQaQEkHim/TZFw/yjv2AE/oigMu51us9VaabaAI0uN5oH5xYOHFhYWltvtTqvNDah7D83PrTSgCskuzgwCWC0FI7Xq+FB9bKgGRyXgp+M5+/M+NxU0HEC3drcL7FsqNuUv7jk0v+fg/MM4Zhf2L6wsNTsQekBbueTVqqV6JeCHf6BPVYPhWnkI13wXl10K3Fo5GB+pbZgc3bp+8sQN09s3TO9YP3XCuokTZiZGR+prUPmbJ3SuZd5ayptZ9hx+vcIw/Wj9knOenf2LYXUBQIWRaPAlC7HZcuyFCWt+wloY7x1j9vywszBjR3Xpm7X9Yxqo0WS9Mlotj5YD6IwewAsGlHxGrWWZDdNY4aexTJevF3QAUdAe+ZAzQFwOhzt3ResBoVu5pq2YNVDQmjLZLqfPlN9x1fbfe+ap54yXbS8/bTJA2pUw4TaTxL/7QBOzyZM2j798W2mblVzgGm+4cvOwnzXDbN/s0uaRajVwiUZQ7rh/wbp31rjhrkOGnfkAPCr0IJlFxdHJ4mtv2buwkpX89Gdee/H5O8p1L6748dknV37q9ZeO1J2FhfBjn7zN5OcCvj199j2k4xqwRBWSm7HECSU6lXoedOilnjG21T0QZZV0WlydHwciDKpKRQCDxDqgD59fgcoOVCjChFCYqnxFfoAptdNgecHEiOJuN+RrENrdTquzstw4cGj+0MLi4lJjaaWxuLSy0oDy1F1pNPfPLeybXwDQwChBwk4YotASRhf3i5rQEgAflZIX8LURGHGoCLEwhn4WR+0wXGm3FxrN2aXl/fOLD8/O7z54aNfsob1zi7NLjeVmtwV7IMuQ2+RQff3Y6PhwfbReHRuu4TwyVBuuV+u1coV3OjGcbagdaAi0BoEQZ9mJSgPHcwTFPGBatQxz59tCUIvaznKQ/Y/tPdOOK00+RHJJkh3InX1DXEjS239cYjcNK4F6cYTQot3hKd/CWIscvDSNctkfHaqgsutGhjYM16Zr1aFSQMySPoUkoDtDeQSa76C3+aCMPDDIb3x1YUyZeZymBlTaJKFihQOAxRcqFILBMrUtWLi4TPP6h5u7FrsjQf4XLz3jiz90xoWb6p3M+MQd+7tpvmzkH719773zUT0w3vnK8z/6v5/yof/99Befv8Uzgi/csme5m1cCmo3MD7JmZpaVtFPjv67Z+eD+Bp8tyqnr8082v6DAPPf2z5l/9/4bG11zYiz4+Z946p/81nP+9B3P/d9vetr0ZGV+Ofnn/7jx0CISfZt67HtKxzVgUaQAGAIEBC/OxnTjGCTG7JEmBA1eiXs16BsiKY8QyFUmaEiq8ABU8LOWCDRcI4fyhCNstqjj7J+d273vwN7ZufnF5fml5b2zh/bsn11ZaSFGp91dhFUW0eKD4oXDNiwYKVy5cN11o8MbJ4EsNUz44IELJ3yaLZeNVkmny+WnpWZzfqkxu7gCkNpLvFvcv7A0u7wCuxJ2JIy9NOPbypHb9OjwaZs3nLZ1w5aZ8cmxOjSpWrVc4mvmgVC0lbgSLAjF+4UWH1CR121mvOPJHQ8IlMGIwVK8Cwf/x2pSjXps6qejA4DlmlnZun3IcBPjlOXIXbSem6afNo0ONIKKiCgaoMN9CHxRAXQuLbp/gDWBM37zFOc1Io1rfd0rVCuA7HCtMjFUWzdcn8SF66Ligsr6inrJiZRHRhbya12wEzkbMRvHMVxXonGuwGRRYBbcTNFjBDFxNs2d3fj3r77/hj1NWAWlSglQ85dX3/tPdy9BTvIsuXPR/MUP3vOZO2YXu+lwgDnI2nWo+d5rdv7X7bOtjHvQUsPs8EVeZmhyhy0Nw1b2iWt2L7TjbgR9m0voUWxgUktiWIhZkke37lz6jT/8wpdvemSpEZV8p+rby43oKzc8/Ed/efUNd63Epi/fo1Z2B4geg3VYS0d4HIUeT5xvHx3Xr5d50x9dX0iQ7hQQecK5aCK55sNRhT/9CGuUGHYOwjWCJpHwHjFs1YOPJwtpTC2rwDiJCTfHss19OtxshRFOS4H7KxEF8bkkxU/g0CKLIcqQuSRrdcNDi404TUZgalUqyKfRbq90O0O1ahXqO82LpOQDMRzIMQELBchjPsyTZfNMhdHgXXaahcUSOxSrDNN+DNkHJOlML9uj4OTaHNdgLGhLpZI7MVTnJnsoTrYtr1PvkdRLnVrlPqm/MLCK8/AEG1079fm9wvjpX7vjFf/+Hlf2WAohXpyd3TV+ain7hXFnQWGlT+CLizIGxtf0kvVn3eyXDfeBKWlo1+BnhJeTkm389KF8Ikk/Gno/X4lekwQrG2Wvo3KQGX43+sNF6/O281+TRqL91WOODpSoW7H6SfBjNlznF9/yC/ePDkWW40pbAoDQemEcL3WihW6I7gFzmBMEmHCIdKk8wAcHstRW0DMFDmcEsVGYhN5ypqfEQXrbnPDtKTuvWAbszLlWmCfJXEaxKaHa6LUcHGdOnk74lmsZMPa5+52KOUOtLEEQjOVOgojFLUuHb27gUhu3wqe5l+V8OBBqNr91Sfjkk1SWZWcRrHooi812mCby4j+gphiwkBeRb5IwDPDNDDOyMsSHWsnaUqXmA9Oot8XZyowtPgOOjgZ/nKo4ugrCNXQIPjguW3EZwPTaBugJifjtfb1MP+3xSFRb8E8jTE0xMbR6pKtKFDRxU1aKnpBZUZSyQU+lIuvedXHVI/GSgLWEIOQJuIjjGBZcqwXzrt3qQMvha+9wtDsdgNFyowmlCbZeu93tRnxGD2gF7rQc/MDJdVzu3rJ934GVF/CtmhZOENkSvGxMngQj4Fc7ghrVWWl3lhqthRXk3ITRt9RsNWBddqOEnwWj3EPyIBBcKLZ4ixDYVA686fHhU7duOGXzxqmxkUq5BIgVoSCJlVe4ldZcrKHVENYhN0qxzS2XVhZB+qht9en/a+9NAPUsqrvxZ3vXuyQ3uUlIQhJIIAESdlBWARFRxKUq6oeirbZW+1Wt66etra1L1dJqW239WtvaqhXFr1Qt4r8qLnVDFGRPgOz7nrvfd3mW/+/3O/M89703CUQrmtR77tznmTlz5syZMzNnzjzbqxHnN3FIKnuz6lhWbXSE8aw6mkVDntcIMe/4mLu5Tui1Bh9t8Kphs9a+eTQ6Iwtf7aV3ZpXxWTKiRQdREsytRn0ore9LugfirgNxF44Dcfdg2jWedQ22u/fzpxtptwvQs1d+0vLiLjjAaIK2t5UwhAmfUa/116s95TLUgdmG2mxd5DyDJ0XbEvhywTTdIIKOyHU0Sk4ZQaDB/GN+OJJGO9PKtjja2ojHUm84C0tZVqMjDqvjY3M3nvpjSRDDc6t0xTQrvNQABcK2xFnQyCL+8r/X8mllYGeCVhI2k1KclLhRTsKW54968XgAH6uNfFoNXsdsN+PgwEh772C70Q5asSySyTYZ4HBFWRqlYSmJQj47W4YN5OYaSrJn4mmkAJHraCAZuJryV2iDpjpOZAiW+8TDUe1hvfrPvscxJn1rGLijOU3oB/zZIEPSskTCR/J44ceRkH5i4AssaXFE4IELoZON2gIcWxJj4dQl7nznhJHM4cv+hC1tttNms93EGIE7UUK/+o1Wa/fACMr19Xb1dtUxA2BmMCq1EdNv1XEGEbQ2w3vSc9hw02ip+fliem3ad+ihIIKT2M74N1EglQL+KhEfWZw7q6+rVpV4pOYSiDKMqiGc/ODI9U045zcYGNKqc7aWEjISZmGb16CbF9//6K9/5h8rccNyBVHzrI2ld6bpvpLfBhdnzuidoiiU9Y3e4Atlr6+V/cVw8u5qaX2Px+/TYbiXdROwmXVH2Z9t90/Mkrd2Rw/18pJSx2KcVPbHN46GCxN/AHPDYQWQFhLDKQn9N9bC8YkxDKUeKPe+/vd+d2tvvWlX2tU6HKF4/ogO/azmgQZ/QZQ3BWWI0LshP+DOi/w4YjCg7Y12PNLmS060KvBm0CTIICWSmSozwJ6+t1yuoCv0oVEYDHhDpaQ5moXVdotvWqY+8FW+o+PPx8Dgr0OoEvpW2mUC4DXBq0n9CJaEdgxy4IQ8P0gS7AHlUAGRRglf0cH+FI42OOAQQJn0pyghO0H9gCmBY6eHhcFH08h6kBNzEqVmm+Gzo+kJLwjwkXp4iBE7kf4YZ5LNnoy9U4JVh/fPTypzhLEs2D2hHtZRbbB+64Pfcwm1E0D9wDowgWbqHy3VSWnkhtAHtIukEbBnVJgqFRkzkMzj0JpuPxKKIgaM5xGedL2DwIdIcYLBYhfDmmBQ6hEqeIQUB5lg22onI40mkvw5wkoZpeBtgZil1JkaBnTcsPrLg/Swy8PA1PcmrWbXqehzFIcUqpzX4QHw1MCKv8rDayuIs95SGM3orvfUa3y+2+RXu91/3pbHMFgFoCwlFFAethTWhZ9VOXXHnlf8w8cXDudfWCQk6czxZNWYX6LGOflywH4B25vSphnBhnpWbo6fMV59qByM1LnM0yHCAMYRXZclywaac4PqHWGQwMOijI4FBIBvd/ZYOnsUpeSjFUCPJOQPwmf+d2p+C76ba0wS+D+Zv+zdr3zFYImPYqGXqUNk6Bhjt5PAErXHuRmPqiX+6KMrqUmHOJqPhltAp2AhGYu5nWy346aWFGTIzWdjof9qqTyzXC4H2IFlp3WlV504E1vCNndOcdsLKkl7Ryv43N1bm82kvxLNq1cq6FBWogrQHbQgHI7AwTqcPLu0fNHMnlp5YKh5/6O7dw3H4zDvqRfqa0U4B0naHSTLF89YurivHPq79w7fu3rXvkFYLZgJ9S8tDLkdbLAqYXn2bCyc2F3DKvH3tQcPNBpNWELYO3exA4O0rz/s6QrbDX/fnnHsxLX6gye2ufGsOdVq1WuMZsP7W1Q+NQbN/iobrA981yWoI04YNAytxoSxOMCUYPOOJ6irSOCsg2ml0KhOzCIVSdEJhQ6FV5aDgtImP0wCqqaZwIGrMlI0WLA7ugCBgSHuHHhwjvitWyxZzryxV7hQ8mfNQc1/XpQCKVdHsHfPRWtQkLcqZBW8eE4HClXjBF8BJwf8PjmYS0QIVytVYLDg4rE0rDHx1BfO1khQ4ajqmOBRNRaAYeQiCgaGbPteNU0bQTCz0Xze12+//Htfr/BX78EQFgR7jxqPGTAg7uBIAiRxBB5Du+LzInrZkjJbAHhbTT4e50pCE8CDgPXmEeTCgTXOBX/0C8YCnLqKM3wqgv/hSu0Tz372TaefzVXFx1QUczSZAU2GXoImHxblIlONSlKanAnnkch6qGeARMeRbX4RAsYL/QfPawyrFO9vpNh4z8CyRGpvPPOfOc97x+VL55TAkFtO+/GIjSPxaz71E2z3Zlb4djVWsJjPTIFCg5qcWTfEuPDErpdfuaxHV6OA2znY/Kcv/WQ1tpd2QYrSBPWg/ZxLj7/qouX1MjWTZOG6TQc+9um79hxo+vztwhjH3HKZ8BMGa2aX93/e8vT+/hI//p5yxO3aMXTrrfc+uOZAu8mLetj0lsvpi64/+8kXLhrcP37j+77cHOErmT6/opxVusbf9I5rZ/d33fujbZ//l7sS7ErlGGiwUnWAJ8JgHdUf8Pvy97ZQA2ijNIGjqYLLGUEWRKPKIjjqKyHWI7QLtCDMFgAPlLJxtANPomcNzgkTzqY4z5YmjUsaSCiUt8GjIjQPZCE5iedQUwnZpjY/9hJjSW+22vytF32GisMeZPChaP/kQfEiF6++82cJyyW4Znwwinf0+HyUfsgQM0u/0Brx8j8AB4YgwArfVS+DBJbLGjBx4NnEZxL/ZhAN2P6DQWqZaDKB7+JhKrSDYPf842ZuHeof3Rli48An0WEsZLbIe0pgQWUZM6MpGBu+sDUWDCxuBFbEuNmxAEuCDIFjOAmCwercb595zhfPO2tfKepKgxbXC5KhSdYpSEIDiKPXMGywAMhRBRpIzWuws65U3Mpo2WFJlIXyq1FUK0e9lXJPpVxD2uYfKLxwvJndv2n/7Y/u/dKj+7/24PbRgeGVS+bsGmjevWWkguWH/OgRz6ukM0rpGH8uh2456oJ6u6qlN167fFZP5f5Ng9+5b3NXd3VRX33WzOo9D+3mr+rz2yUgThb3V3/j+WfCobvzgW13P7j1uP6ZSxb0gO+Dj+5JE6CxvuieJmriSGcjCsXV6tFVTz25t6tyxw/Xb+Bzp/4pK+acdcbx996zeXiQd4fR0lLonXP+ouUn9/f2VnZuG9y1fQSDFToIS8mZ5y28/KoVlVpp1/bBB+/ejXXXzFDefILFZMgYNXwRMZC+AIwfyQf8jmqDddsd29A4ml80CEdNQqrcmqimI+lsBC8DaGBpmklFtGU4yYfhQpnbLuLp4dDAME4mBnbm6FQEQIbGlgMdnpQxsSMdaF5o4oUnRHDkzbsY4C6c845enGANRxwY+ly0UBzwdlmXs4T2CbYHEFUqpQosVJVGij8YTRulCDYs9p1A7QBL/Ol6+Fb8ES2wkcHid3X1KBWtlRsCDlzccFKcIh00VJNUp9Qk6ESBysrAno9WqutPWX5gzuzqgTGv3RyNusYY6qNRfSysMxLWRoIajsOIdAQQjIYgQ6RqmOEAERe3AILhCJEqmSBCYhzrJEaWeBpbxxxZICjVxsPwQKX+6IJlN191+RfOPmd9vdSThtgPtrEi5G3PW8QdLk60smq4jD+dViz5hjHKziMcdYtwQAjAApylcqdQHMtp3Eq9LY1sy5i3fSzZ2vB+69z5c2dU//bbGw+MtulCwUHir7qmf/z8VZevPO67j+weS8pyYLClzpb1BVeft2jTzuH3ff7+u7e2Hliz+fyT5xw3u+fe1Tv3jca6fgSDkjz70qUrT5z5te8/+ulbH73r0cH77t/w1AuXzZ0z46v/9XCacS5j5Jq4hdAmIaBeDS5/yjIM/I989Ft3/njP9364btnS/sVLZuzZNbRx/QAaB1miMDvj7IVLTujDSJ2/sO9HP9jcamA3Ete7yje86qLePn4TbfvmgQfu2ok54NqeKwGQjzdUyqgjyCMGpCcwfsz/kOprP/RDi9N8WERnG2FopJJuAuYjrPA3J8AUJMfU6QoqRHkkMDotCbBcmT8iXVIRVzsvIAiAIje33NI3kIgwY7ztTOF4aYKel6hB6goxyusD9IDwj8DbUHytGnkyYJKSWaR2s4fFyAjcuJHBOmN8jYCmL5R944xL+eQ4gRQCiG3yWzvoJbgkNgqSUI6GIacA8l2TBWAKuqI7Wvxyk19KszBplOErMoMrAT+7PNrcuf/AaINDjbch2AJUz4Ld1cqs3jq/qJclI2P8LrPupIIIknPfAA5oih4hiarlUgXGOuJvwsBFHW20hsebjRR7LC5koIeJqZajOr/uA3vOXzhu+5VmWB6OEIl7k1LD9wZKWR+vzJjwrrv5lQb1B3yWdpKWfH6Ng4afauFvoEEoveJZAEth006HS82kkqlBfayNDrV2kkjzqQVskoKW/KCutH1Rf/BXzzlt19Don/znxpFxaV1PRHeF2XtecFop8P/k8/fsbfAbtagOe/znnDbjBZee+JU7t970nc0JN3bBO15w8spFM/7ly2tuu2dXxGcd+IjDe15zwckLe//60z/54X0DbX+8t5z+2e9d2Ten6w3vum3PoAYrnzylROppVMrfpGA6y2bNiN71B0/vqkR/8M4v7zuAIdV44+svOefseZ/+l598+5tbsdAGWVAppy975ZMufcqJ0AIwf33j19avHoF7vWRZ7xt//xrssrGa/uh7G276+5+0W235jBxUT+iWsCh7VIKGpILmdhHovss3YXBIS9n0nhJsXBo4ztZr6FABR6eGIHqFHpMA3hEC3SI9XGEeE0M7brb4EfRxPsHOT6Ejrk+ht5oxt3k21sEcVUMi+U982gC9WyVUumq1OkO1iw+vM14DuoY/flKLOzqcS5F9QqCiX6CiWVOj2QSw1m4Xg68UhNVSqQseGbaIumZMio5mHgmAWoUcOOxhgMSa6oiUIUXYHi23h6uVffWuvfX6nnp9d622s1bbXq3u7u7Z2dO7o6d3W2/vtp7erb0IM7Yw2b2jq2tbV21bvbalq7a5p3tDd9f67q61XQi1dV21td31tfXaI7XKumplU7W6uVbdUqtsqZY3VcsbqpWHq9UHKpV7K+V7KpW7y6V7S6WHSqWNlfKWamVbrbarWt9ZDcejpBGkPUnQCtNWmPQm/M0Ru0tfABctKpIGCMChgnEkDWBMSdVSJgi49nDjj1BYKxswFqEpEB5xJbMWuae1tFlN23210vXnHR+F3rfXD4z55aBUDtFXpbIXlsay6D1feuSPvvTwgTiCcYsDXUQLopndEbalzXYay68GL1hVSNRV4+U4/sIYn1v1u+tVmN3BFAtHUkpDL6yMpzFkrlRhfptB8XjhoQAs8F+pBFc97cTnPHfha1517jlnHj8+6j+4ekeLPxXWCf4jD2+GSq58+qpSxccIvepZq8LQW/3gFpf/C4Sj2mBp8EwCORT8HqZ9FRNHAEaZ2S+ZLQeio+9Bf0MDkJcIYPvyR2xIgdFIfwfeTQhbrzUvRLVa/2TRePITBnd1DCsVhigGC/D6cSYgsLRgOoA/RgxWaAwxbO4qYblaqlTLlVq5WuM3tGp1GKpSrcrPC/OLLWVmVsw6lfj8VBCWw5AfzHPbPT5sLvkZzA5BJ4EExYqH/SAMXHe9AmsHBmiys1UiOySoqMt1rTsUOCaYOQoGlsVrbQyMI0s3K6Iow2QESQbVwjsohXyPp6u7fNyc3sXHzTh+Ts/imd3zZ3QtnNG1qK97yazu43q7anrBCG7UzHJlbrUyv1adXyvPq5Vm1UozqlFfNaqX/CpvX0FcMxEE2gLaF15eqQSY+n4tCrtKYTcmNbubxhSTFKMCglW8YDzCZpC9ArW1QQDlYfkPgsQLYiiLCZTg7wZSd7AL+rYZXDd52TJgBIwUfjHW6NtmpySNLrvzEzFItmG4Et4/xTihh+Z5Y/zEvX9SPTi/Lzp/fs/gWOv7G4ZLaTtBh8owgiWMzmDT2z8OdlAeCkG8pJxlDT26GXDcgZg3MfUSob6qmEX8JS+MRt3SgVhRVtKjpRjc0I+cPHs4wvYi0h76S52GgcpayJuN9Crl4KlPXfXMq1edceaiDRv3/d3ff3PXzia1PgnSTRsG9+4dXXHavIWL68cdP3PFafP37R3dtHa/jaBDD6MnBo5qg4VeLUInsGvyAJDlcZECzGbJjsl4WUIwmZLDUqw4JhmMVw7WGZw0itC3QCGaOPKGheL9QvhQvEbOq0/YmtCLqlW6qozUYKmqlVqlDEvFb0uZ/8QrUzRSumjCbyhbgITgx82hjS4BZRDIUJrr5mGv1NNV74KpQsWUJKefMtJ+fiBlSK4ODWH0ACEV5iqlMkK4h2gg/McZXV0zerr6uuozatVueJRVYOrdNT2IBrFRKArLumxH41ur9lQrPZVKN69hV7qhKG3QVL1WC/Zm0FspzatX+6vVOdUKwmyUgj6hTHWwzTVuQvJCjIoJMQAdOAiUNDxK8mFedqycWVblq2Pd5UJsYFkFm8yWoogMFO0U/BE9N0fPGvarnfJ3XEtJs8+PF/dWe7u6n3fG3Frk3bl5oJF6DZh096iVlkTtTLkAYSam2OnD4vkovneoHfhxf28t5GIJ2x7Xyz7c/QODMGypF5Qx/iDKgaGRwEv6anxxKA5LadrsqeGYNkabcLmoiMcALl7ZyGj7j/745re8+Za3vPkLH/zgN++994CXwjq7wZ6DH7f9/3fzt6Gt8y9cfPaT5kJv//7ZO+N4CtkvAo5qg3UwcIRp2efyIPvC4dMBbBBIiGduhk1SHmS9MEcYMQJ0Ot0Ex6cIcMfs6yI8aiJg3OJMsxTqSjj8IXlR2uLJQPEjpOY0wTghxd0fovSgdNFcPpRZF3phvFSiC+iM2LTR6CUgYjsL21wY5KaKAlZKEUxVBW4MpQW9CyrM4gAloCqGKYA8ELhKHcbRdwKyGSaDy8vhYKQVgX5lfulDoeEQFW5lJcK0pxWgWaaW2RaaCZlsqYLeJWxwrQQfFCqGumWMXS10lGulcEatbGFmrdoLMwd9U725aTtEUwjGxMQrAHioAk4zTZUqsspwpKOFCF1zuVhokUwYRIX9gmAwpiU+YEozBzLwxaqGPtIlm6S/UlrWXe72k9lR6/Q5lfHE++bawVY7bdMfl5+E/kwzuJALKq2F1VZEFwkGlhfUYQTXbt0/1vZPWzZnSXc6u5Se2OctmN072Ew37ByhJwbpNETvXr2zFWdPOW9xf088sx4/+bQFPd2VzdsHRhqooqyNgWu7zgZc/3iWdwnfsNEqDY3Vhxql4XEvTuDEccPZCSocrl87cGDf2JMuPOmiy04eGW5sWDskT1cUv0A4qg2WBo/mnMUIecqNLJmeKcDRM9k9O0zgYknjRS6TQbaNs8VsFq8s6RoUHSQCHzKQpaJDpcADY6JA4LUHjGhdwOJU1NRzrDU1DNhMN3pln9RuoQSIGp0EorDGirOTAIKJ0QXyIuHKF4asEyahFD+YJgcO6s4gIN5EPwxQOpKTDHHOcxgjGSBaWVZIIXh03el60vRjAaVkR4gHNWhgMmCYqlGorzbDTkWwGrKArBCthVWnoZcyGViBgI02YKRI0CdKEhQ3wcBFUjugZGyCLiE4IWW24HDJtqJ2hjCqBHTEkF32s94wW9ZTmdVVq3kxtoRPP7Gnuxzds2Vw0xDvSkQwWahfThZCNUjf8MxT3nDt6TMi7jLbzOJjtruHw9U7RnrrweuvW/Xa5570+hefh73bXQ/v3tvI/LSk6/t8u/XHa/bvH0lOXjLrzb95yRtfcebLnn8WfL2vfm9904tQAZ/Dcv3WCa6zO/ocnZDAoeNVemr6YGCPNUaDe+/eCqVXq+Wf/GjL2EhMHoeifkLhqDZY0MaEQjo0b+MKA8ilBZbP5UeThDSK0BgxwMsiicWZpFPtAGNefhSX+Rz0lAEND++/CfQjEwiVkgwUM/g0lEOjQG6eOPyxBoq1ROB5srQAmzOK6F6Tlz9ERjE7QBuWIjBT99F0c4CXUTQ5OVNtrmqaOt3lcV67sjqZcDFRWJSiWVLBEDkQpc0VPAhLFh0gxFSgzNQyzY0awBRMrCmHugDalaeVgUCoUIHCOfmQSy+QWzAQkU5YtJ9KAFYX93hNhh4BGkobQDMgXUgNHYEIgpQkAKUMFqrgRUOuA66Pivp1UP/ZifLyTKxAxou+OAZUCd5fGMCxOnFGfWYZPcUB118PVy2eNdTK/mvtAV7748VOXuOyGnCGXqOMLyj52GKy6awVPtp4En766w/fu/ZA2Q8Xz+1LmtkdD+2+7fsbx1qgAgmYoE3evuH0n2+5e/3moe5affHcWYODjf/vW4/+4O4d/JwDaytqcqB2u3iStscb7bGxOOVrOSDHXpUXcJVJBMihrFYzGRnlU4NpGnz79of27BrZs3PkW199EBptteOx0WarRQXT2+JltyccjurHGl730bsszlHZoXvMHAwXiyMLIU/xoqWbXcQwx9D45wuuLm3IYtYgG4PO4hY0PBXniM7B6HNAXJ9+RIxmxFhwSgE4BlC9oLBWHJHaiwFhM4Z4FUrMDScLFeR4IR+WVRUsqQGEfxAgB+bUmTBeclExsZKfrkL45/SyqKUZ4UlnsuWJccmrfxQW1tSIwOtBEoB0OTiROpCdHQTQhz35jz8wpP+gdlnDkdXmndikjZYrKWIWQVlSCiAM2hdxm08fwDgDrAFOXAo/uW7DqHXFnNWJ5WgZ1RpWzIc/oyq/08pP91nT+ZScasdagDK0lmidWw9oGNGWgBew+BF9xLmLS9MoTWdXwj4sXAmvwqMgkHU/64swJpPd4944L8nzkriunJMvGIZZOi9qlrNkS7MWx6k+14DKJGDmVXx/RqlVDbKxlj/YyGI4Z8oCASTh1XUde0p+TzmN/GRo3B/h4yX8wD/Kk5Kio1V8rIE1gl5VQ7xKEMycEYdhMnCgNNZMCluFCItQV/Dh2t29QU93NDYYjo16pTDp6kE/hMMDMKpZtZ72zgxa4+HoAFdOFFcpaE+MtLoAfr6PNRzVBuv1f3O3xdGJmlEOoE+owOJUgunDgYaXkrnekGDgtSqzJ64Aj2ALjIyMbn4xE1ZC7hjJ2Wl02yxhRfOz7vW4ucF6RIFxgWwMeo0ZSSe7g0inwUISmSxXlKXYDkQGBA+Ia/RxSeW057BzLTNiKMfktyNOjPBoCNdkpoTKm0AAWxxzXlSZSImBBKjGAksJCqvEsmpdAVMMFmYljprkeqSAZwoOLBpCAl6ippJotzQDsYgDgLTHssBPAvNyDVmRq5PN7roXsnNCIG79qyrQLr7qQhpqHjE0gbqTFUZxFJS55z3dCn/GjO42sZzdPONI6ViWBdkQtQX/zlSxO+BWpGEaV7NkXletzl/DpuQsiBP+0FK2WSZbz4IH7EKpjpxARgtWShrtLIpifn1LjhYpEIOl420+FOTrOLr/Z5u23GCxsWQCY5FikWQ5ViG9iwlbO8VgUV/AgiHUCtXHvMEdtqKU3zgFyGDZuAhQN+9R8wMbUD+/6cNHwnyQMAm+AR9PTYjP+LK3x1emf7UNljWJ09WhCVRxAWiqDVsBewdJw2h08kz3HIOYpaQfHp0bxXetmJAi2d/Ck1Lq5hszJCYz8kBQMQNiiVK9SEBazgx5WBwySAILdh0GC3EzWMxCERFYkiZVZawgZxfXecbt6PAce4wYBprpSDrH3FqEP/AuBKY3BrdQXhmOOEs4EBQkLIojzmbfmTJOAg5kQyKuYGUAk2yZGuvimkZIYhJpHnE+M2JzTUhYKACmtH7GjLfb+DQbGfBfSgK9TLPqB7eiXkTMfhk4aSVD57DppEeDeVmNlwC0+9eFNeiAI4eVgYSTHSDxMNkpKP4pEnbiNEAUHhuzKE1mRcGsagTnKITkEJgN5IOnbJvsNmwQui+I9S0gCWQtR5PBJ2JzrRbkysDJaMFOlVJ+ZwakurGo71pNMVhglSACZEAznOKfFnGywWKSxoI4Dh1i2E5aOD5OwWaz90xBucEyLRCpUcKGhPwtaiTsgTaMThgvUMZE8vYWUFxzf6UNFiJoD3q5mAA4YpyQwgAIIRmV8pTQCWkpSqUQnzQtkYU0piUAfYsjxxJTGL3sNQM+Uk1eBBCarjuNjpkVLi4cDM5gwcNC1IBpgjWB3JUyIZwlMsCgwEhDxFA22TToGC/oQMKKJIaq1kEMNR4poxF0RgQaqiSlGIoREOeUNVONM0wYbJmMLFCR9IYysGushsAjcqUcF6ctU6TIYlxCcnozpVYIMEWRZMSS+RHTHPOXzgu/YMFprbjyTTlqAOul2skD0cJWAjC76BQD1L84Yp+t7iLASLvraHwuDzQ2iWTIBVp4gNc3WwTOYCFCMSgE/vjSX5pV/LS/UupFachIBMYARQ1pRGBoaKn4jy5JY/hW8JJsV2juNxiyOfTUPH7jChhzjkjD2kAYJm3Esf5BUJqtToMllw1E9NrAhXJRF2yS+IMSOPb5oQwWuDGKBY5fxSqBHVrO/kIexxBtlTBgiKFAzfMzMlQ8SUjEH6lGLXqhSFdcGIGSyV5lxQEiano9lsGCtUP8mDdYb/jb+9FGtpkPqWiwMmEK5zDDAYrgAUON2oFmOPG0XgigFI1X6tJsiZWhkWKSLIkiOU+McVSIhBjMMSti2ThzSisCAFtUYEuVRhq7FHz5ySMlSUl/pugjawQ52OQTlaO1SW4AhHAE1M1bMjnDAvK0K6bBqIIaBw6Zl8KJc+IgJia249UhAJtnB812/Jv6dG2ady2ZzSylOWDptjCFXpAegDXTwcaLBmKhJnVfLogJnae5jivOCadtFyKcikgwUFoAliXQWTn9O7lZiQOicKLusdvDEVaFjyoQNHJgN1gl2HNGszRSLMgs+BmqQuJaRSaVHdk4FJ9T4Tf5SCIJ9USABGUZrSW5+CUcZCCYb1yYSQytOSwWKmFcnKggngPoVJR00Gw9BFYAKyPmxNHDFE9YBDNnxp9CI872UXoc0DA6YIpzj8mYKqJVUsvxjywZuyIZ2QbFSjEYGoCCNu2oLJsNQvMQyn4pzZMxNBAHJJkLhipP+NM/PvvYNlhv+Ye1iEjBCmyy/tlYHKQhzQoZalMUm8987XeoGps0JGBEZ5tRBHSmaQtxnhiTkcqTZJUXNMyhDZbJiZ6WbSoMFkuBxhUloELRit7hHDjXQECGihgD2DKNu0kwtTh44gjKFBtZitFZA2Lm4OTJyVkdlPkMddApJUpReiiBYrH5jFAn9FkqvLFKgwYCbdOwZ6AJizAsRQfjIW2Io7Elvwno1IAeCCIRjyRjl1vMKdT4dCpX65brG6JdhDhJzD/SuCKmDRwNY0krA0AJYPlRGrSoQwtCk5hnTUQqVnNP4kEsTHhUBRzjOLXoZUp6FWRcwKQw+AdbohnNczk+rRQZGjfyp23CJsCRt2U9SUBHlmKzhNQCCnQSlIoEemTiHWIBqdWVoG6QP5rGIzkpadDWFRIYSBzJj/kGkG9iLyKDSR3AtIJ0BMYsbwn2wup4By1E2S6rkhwF2fpzho5tg/Wum3apUVpXqAS0kQ21NQNptZRZsgKu8UByyYDuEZDguDOdUO/WJVQ189XTDqUi4pnPCSVFhmo7yRC1pCh1IVVZBE25hKsUcSzI8SJidbmbhYKCp8HhDBaA81BlO2FyisBSaDTGjooZvQmPaOf208afAbCcGIAOORmzUsxwAFbGArmImlRAQfBQBov7LeyI06zF781zww0C/lIettl8jjTSFTQC1ABjxvKsByCFSwNMQCRsqqzfWB26YGJuFFT2Zx4xQd3KLlPcUKgIMVBwS6IYmSKtbhWN9aPREyxmvYHmi6ESOIhtri3ZMiRdcNwMjNCioTRl1WE9KOjQQczR3UYhHHOjpCNJplYq14UA1hxHhxEFgs0IBmXgQLfMtYZgrTCGGBO0PtbZaKxUoOJZLPcLSVu6XNsFHL352okxM+6UTDr6eaJXpUhKegcgM0rlIcocyxV7Rbedtv/YNljvu+WAGsKD6QL6hRJsoEFxSlmnIlD1csTziWT0aCT6hhhTmQBKh6JsBROBoQGW1oFH1NuZC7AkDxCAB96WYSkDDfM2R2WO4xQSB2FcXDCFM1uUIxGx8kZhXxuylhbQGS9A42mSwTJAtNNgTYjHNvKeGtK5mIhOtNrZMoHFkMGITTYBzrqMHaFe0ENM7GF1s4+EGP6oGk4Yv7pAV4xjVFmsAxUJeNsOCZAhrn9lmQKoGXWY6KlDZZBAJgNHUslgKcIjQNOV+UrY5OVg4BaXKFfQmUD9AVyLi7jjTkZTug8JIVWHlRJ0kgH0kQSCndAvrqCV45KLTuAVNJoPYvkXcWeGTBbqNFiozj1yoaR9ugNpBE4OHIVBQdoXRie0zbg7sjrrIDBsIM5OYa5MD2lth+4KCODN4Y9bWA0nCuEA9dLDQo6NOt4oNzkIuTYKxEE5wGxbufvYNlgf+I+homWui4sOUEtNX6ZlHKgp6hAehZAil9KInTTxOMLIMscVamPUcBiNiKCg9bMlwQ49ViBFzKSyHAZgPeoANPnwxWnSUO6MiwkorCKXdPycaSi4drJHqhMP+YgQZ7gohjfoNFgGpFdxNzQdSIEW4XGCiWmTEnawsukH56qkHV/M+3vcZEHhTue8WIx28zF9PanPZcUZs3zMO1MBovyMf+406YYRCzRVL6AO6bTZH7NkoBnj5k4cHEAU9TJrpDTSjJw8fpCcIBZ6Ao7AEhOGGCB2Okhg84Itn0mLKI14R90dUQ00nI29K8WzJWmwbO6nPmw7ZeSIkuRu4SMOgeVZFP2lRjEu5Tskz+ImjDFV5cbDa4rU5UOJ9GAtDqJcOHYXCpLUkuNuMBAUKQY8RUSEBVV7WwIyS1+P5dlU40Y0ABGwE0fDId+alWbbVu49tg3WjbcOu0Qxh6VC7LKUIlC5UgK1Bv04Ahdh3DAkM9OvhK9n+xh3BSbo7WSR4nEeQTEDNb2lZRblEV1oRkozh9lgaHEKz+HAOP7N10AuMew70QgM2YkpgMP58MABZIU6iqK1VqqQ1ZmPHExLdA8nVwjhMGOpMYeYgEnlczCx4R+V9QNl5liBA4ozRk4kMxo4YrBYSFKZUID6pKjfuhkHcoBc5m4VWpVfTE7CCHK/LFdaYbDsxFawmdQGWEL5WnH4wlWFv0fLh+9x4KuDYgJg7Y4ZgXVIJHJBNK8IgHRuLghsjotOAuNZADVDIUwriLMQ9ZQDBVAmu9VyeGHdUZg8bA5ObI4iOSDNvRgjTOqe4QT/tgoYB7FmWaKIZKcggiOftlBXSEyvJSwzBIoDz+nAe0FC2tSyAQPjj9SwWE1WJZIqmgWqW7OYnJSbZdtO23NsG6y/uG04Hy5uLJhCO6c0O9Vl5WlqnEeHEahPTJ8ErSEE6o3/qsWYIzcviVPbLTYEzESbgeqqnHsuoUllM4dk8I8tIYNlgOYgy40YpU1US4MjSnCCKe44O2HyIgaTU5RJpRjPs/JGEA8cjmi1Q+WAaTChFBYhgYlnMwTBFgdDxgXTTobsHDgsep+OF7DYJ8igKTQDbWrQUOZFLvk0yCPWOFjNRRPQHLSDioIxIhnYOj3wkywk4UHFkGU6tFomgTlc6hrUCUlgAfkAArlxV1jTi1cyW+aqEVjQ7RenAquelENb6aLWBld+MmAPZWdlQnSOgbwNiKq5jBf8wYpkjCDHSrkmA8TB0VithVhIdV750h6NarXCqJfLQC60yFgEeH5iRwQ4clRIRTaYgETU3HOIRKlUo2qmbSLbjFfczMMy5m2zYZZC1LAW42BFJHc7LOt/gMH60FdGXEJ60ZlH9ivjVBnG4uR5SIoiLVU7sFIG1FhnLmcHT/iHnguGILA4/hkw1nU5Ri/wZbZemUzI7eQ/MeAtl2PEoYz1xNjtyLJiGhCTAAQcoGLjUGLcIf4kASCb0cFUFG2cIFAeBrKZJJvtnQAE8Wy7kiaqKcgRE4c0UTzSasBTqfD7K2RKy+7pcVBH4ABk2Ijpe4S62sGBLxJREMGOxh/TEADZph4GUVM6WiiWApEhCqnsBCATkVIzdrVdF771AS8WhgWLIn6JzJ4blbVSTSZLzgk4DYAJziJxQE+/I82Ch4POYjmwgWRiXiZBvSzQyaq2XMRzKkLRreprKM11NP7pYdGJs1xiipL23IwrS0OJXJfn/DIR6/6sknxEnyMERwx7JzBp4I/xFaNxJWGOkctBQE4OjJhWqai+yGav4GTHPJcX3R/fYE3srY5KwNDKA0YOA7vGZeYARRUwBaMtRXHsCFxysS/gPSsAI9qqII4BrJea+YCh4vw4DFJ6RZZXjRnXm84llOjYnKLL3FBgbxVjBShlPB6gg+1YRAwcRm4dWdEn4gdKOEpchFk2nhjJkQgGhmdQWUqFshot+VSfDLRzmOQKbGBH4N4JweXqjZEiwDpAfyXkIt7mLobBfjQUAXF1IcU21eg2IAJxEBzb9CiJI/5SKF/NC/jWCx84ChBnkq2n/dF1JARaPT1TlQfJrQBXDrkkRpKDRwU5CCAd7w/Qr4pCPoNCOvpoaUCd8PERGtF8qFFLZFSEdkcQZaFta5OOTo0doQPAU6ZTwpG/8nWyOIPDm01hUPUTAA+oCLH0bIGSqyymAmcDdIEkn+90PAHUA7OVyEHDSUH+IAJnnUoxQnPEkkngt3wfnlTD92CtOqHgp+maS8BSFnfNyMESOWpS1mPBMeBhofHUbwdglBgGR7QUai0A8/PgzjCYrBNQcHlETxT4KUrT+GHPMU4yJjHvgUEK7gMfy46TJs+cc+ykXFSuUOwvJ4cWs4kkwF58EUeOCYiDOAwpjsYHYK0zMDExOi0JQA0cT8QXo0FEjgRlkUnWLCTpETFynGiwkBAxcDQiOdiD/mhCzpBi5C4oC0B2stLgJg/iuNer6KkGaKOdQC2qHzkiAwm4wI6UAq/mZ/wV2QTdiD6ASZJwRkvZ9Meb+phsSqsJYAx7CFYhdoUwnqqUf4wQbBjIwqo6lcQcVoL2LObVLlo2sLXXcgJ+VINfG2UOBwQDAfSat+gLfnaDracqgUytE2z+StjE3ltB03RRxrpPfFgGSfCCQskB403NEQkxKNZmjAnUwqHFujlegCMrapxahjZgjFgSGVSOaY/AtUjSMe57LVWAEGb87TPJI+XyI9GsHY3hOGO3sl088q6uxor4NME/ZwLKMUrkHrIyJMDW45akQQ8C2dRvQCNJlAFj9q8K8a88GDtHpC9V2E9LoxEbVx3jF92fCIOVs8IRZOwqwwMmInn3AyauVYk5q+MA4du8ib7M30oSvrUrm1UAh13Og+XhzlmC9RLBtZERTC8+AQOhcbTL9kXlYAgEcxmhxaCFcnGSpvzAiv6Y5r863kqrYZpCQkBohwQPkGHmI0M1ogYyB7BhOYgVeWIiWRxIG9B0hxxXd1UL1cDZ5AfJtQa0+cIdBWpjknleWQqNNPpZ3vf4A6J6X0SuIYqzIglHe6eEPoWRA9TXhkTijzZhiLPziGdfgxCGiHPM90o2rWjUILifhhHfjgu9OPS6Ir8WZtUQ29KsEvlBBV5zUIV5Rqu0pDQzr5X642k6lgTt2GslQSvx4rSBZYm/qwxfMcFGSG+fJmlAg6tJD/kgNF/DoY3I6AxqgqLVfP+OqoeZtEYZUkBEvQJ52ZuGTHy+oYMGsLhISI9WqTDjHDBKoVaVYpIIxxRofu0bESEoG8BlAqg0o0Vhbfj8Spn9xvHALCOVXhEVK77czH6UkBDWMSWw8wyvuiwLTHDmolcwRFoqZj7FNTmY4JD2vXKZ30f9p9+Z+z/EYBVARRLDtlrcpnoBVFaO6UATpDlXisNcSzFYAe9YMX8qYBoYmOY1/DAmeb8plsFqxjG9rYMMFo7iyrgGnQOLci0VCvMPEQT0nB6q5iBAVUSq7Ugwi/ssWRAWYpJHCkMemuRsu3LJl3jYI6hCKMuBbkDFCNrF9VZZmB4Yjo5OupXhy8vwaSCrF/9GpdWVKGz/cEIEmDKcLLqNJGY2Zp6sEcDajrqxFGMqlqAOWiveBaFjwWaLHeu1SWEFnFAAnPkdAJpFtc7cKEa5C4X1h8EiLfw2/pSDH8OqcGcYZGEWlPxSOahVgqySdpW9vorfW/YQqZf8rijogmPopTBVcCvGU384zobb2dhYMjKWjjSykZYXNvy4kWbtLGxnSYs/gRvEaZjwSP8NDUGAeeZOFkkZMv7IIGeitsrSjhSGA5okbTMNedkAzlkpF63jz+2otewqqIj9gFy2jWqk9kgMUCmaZJbjkDQ0svm6DJG0elCT0aM68tG40zOiZM5xh38eQKkyoOHcYH2kFw69ZT0BTMRP4qgAU5wLiMu8kpMVtDLR5AmhLDbf0hMTgqsh6wL8wVeu/lUwWJMIAMCbAnKVODBVWSn980BtgUfOSiDN54B5gqPmHZM40UzIQrVjvpd7BAZrgh/OVhc3Uw7DnR2wSGJ4oyD5u1JCGqUGuLYMJgjbaJVyiDLX+VA6Mm5khnTic8DrzM0CDsaKTDXmOPBxxoi0UmSqLKTYcPoLaqbw+As5rdgdOJZpLnhlkCyAIRZOB0kpJAtojc2yChqvmxeUFXsdVQY8zmKu8vi3QsKQA0yTzUCwpb0iHf55LdJep0MSvpumv6kfURgTxHipCzJC13pVF/zQCY0gxLLOy2RpSj8IbhPfsuJj+mV0LI0RjYl+uY0PktmKAdsEsaguGBdJIePL6jl5KRORUJR5OkripG/LiAx1UQQcORL4IrT6n+0iL3Y4BwHAbJkLYjsR5z+1QZ6oQErLQW1WloayZaEcMFxSYLCkDJBJQoH7wVXSAYe4GqUqbIaxXstgqaJcISFaoEwAFeHLIDqAXpirTCDhrmoSWAFQc2Cgord9/dnHtsH6CxksNdOBzXaMjSLONrs+cfoxvGKdRR2fIhcRltUo4JwXsANJ52jQrwc5KZyJsFM0UvmWEIZDtsNqIEj/qMLiExnECIkuwxF4YCi/621MPc1iSkXxOEdEhrVUSU5dFgSFxhEidhQ3yUgOTDMLbBEVWjgbhERwfrEEmQvFgxksZ+REhrQGmzCaqFYL/kAFmXgUJUY8L3XnTWQrUIueMoI5AWddq+Jc4a9UwQRgMxknXO1JShb4V5R/aJR1j9WLA8SATjHbcbQXU6wUMs1u2rg3HE5AIYl+QZpS0Rkwadk+CBM5NVFWzi2k6PsQuDDADNmw4GtWDm/VAYC3KcpaiOAoCe2mqEaY1V4kMWRQBI0F3hoFJPiLRioytlKmklaKclEGIV1B0VgBKJxnaRUolUHzKAbsuPFkrssBK6KEZ1vAyErgqAHIpDCOjHEuCWojcMLk8ojQDFaHSAZEuihBSesUQ0tRAkhOZUKELHvz7c85xg3WbcPsYrWxQxvqYWukA+7ArYOwNBV4DpmOYhbrKGXKBgVUZosluzYfkwREEywVxGDy6cg5wHnNyzT6qecW/S2OkXyEGli3OnDdpNon+spE4ponSbj9ZDOMgEVkcQA4cueoC2o4MriqmO2erhBAMrsw74SdaI5sgQaWcWAuj/oDWE04E+HycWJTIQqMAnUroYTPj0SiqUiBkrcPabPcxs0KKw++Ag0WAALxQk3CD85Bg2ytIxM7HFiA/1YvzZxYQUCbz/SGJIdy1VIRIJA5u5ybTVAwBt/IpoSEBC17SWKwqaQHhkcwICnicP1QM1wqGSxenhQrVIfGUgz2LscNSgHIQbKxnexP3ToBiMAMB0wlB4SqQAI1kkk+FElGHsiXPEBp28hPVSHOekmhepy0EMgoyVwtIgdmEKUs2nc00eREIJ/cYLBIjrSLTZSSSYjAszUBEkIh8E8JGpfGioHcKK6VA4mEZwI41mVx1kEmpGERcdSyK3GBZClDv+nrz3tcg2WyHOsAdbjAkZgHl3logLLQdgSLCKjKCaAZsqMB51faSvRDqvwt1XajHfN6LD81Z7UfETjugiLVkUcvSpOJ88kuQdM7gA+HnRCRCT0826VgICMUxQVcYPUQAHWgMUTPX44Jx9nkZouAYy7gjMJ848MEGpsIFE+DCdsoMEEuxbOgOw9plLPFWIS1QjbnN3xPyIB//qS6cUgj7K8wW9gphbSsmt+/4lew1GS23KkaAaX0VTq0lzfuGcfClMXmm3nYhcPNTdpZEvP7vDCCKAQ1Ac8P3dMm8oOdScJHImAfaSITL44RfOIhYYyQYUOPPoyTrN1GPEAkiYN2HCLeij2Edttr4xj7MSqKA5SNE3FAaFtgFujzWlQvH8Xgdg+VopQ6hUm0K+UDHDKlkJlB3ChMztYIsB5CNraUSRZXM6kw+5if2iW2iJvyGGcVJFbbYz6tkbX9tA3VoX8pAA2rQpaGOca6W53CAYPORIRJjS70FNlSZtbC6tR9xLCbOGBEz7GEYaJOL7qbXc+vzQCjikI+d8IRxUFF1uAH/BHBUe1h/fltw7T8ahLbnoNhAGakAcVTAnmOmXapMAeL50Vw1MUj4dkHOTCpTsI/ZgB3BzZBOQ+zdppgM8gRTtUXSylFwpTj2pJDIZvlOgAvPTRgwCosS/KjLjDA3NUyh/JcWVkF3S6ebVAg6B4cEAQi87jLyuOIkpvSaIsqoQhKEsO0MBY12hKzmDQCxNU45qPBRSlEJB8bB5MKJ5dLKDJJ74IZR3JXcZTBBJA5y2AakAGbQzsHXizLM+kkTmilhDHXBsxtPhg3JdVacrXL1Q5IoySfFkXDiSAfZfFkQjIJfSkDgczVco45XZkCmpfWrTlK4k/t4mS0C/3WUmSgpQAbE6JR0nKlHAMmdYSJR8TI0AA2B4jcZ6E84mYEBPhuKkgCTn4gyEGSK+moeLS9OcWy0VewRZRjIq8XVYAQzRS7XHgVQcQV4SmXU8fciUatOIG30bu6RJOL7VgYHgpHFaBWAfsHgaN509ee/6vgYUEBGL9FOFJAMUwCWy2gR4AWd0LiHrOCS0X/qd2GV9WGSzXeavL36FvtptwqXrdCQK3SuoaBBr46wHgCXH/oUCtHImTIBeakME5u06SiwHP2KnA6ymby4CgxIi1LVCoCwBnLI7wkC6BkFfRuKCNHmwIIJTKHDPEwUl7GwHuClNPRKUgeYnQVmUul85s0enDUVWR3dUlAKc1Umlw0K1ISCgrFDBTlP+eJBRgz5zPKEFIzKMIjW4Gpy7g1H+ZEj5JqzWegD8LFZSIwiwLzgjqPnKU6wmnlEdzgp8APUi7v9BEvnvSYGdjD9O9Iz32i6HWRnperrHYG+TVIir+OzvGhc8eIqmBfuJ5HdQk8NfmGHGjgzFJSF8eCUUKfyLJOlNqMOYPqopByJ1kWEopMnR7TvZJCjBU1p0KipNtLH0rqZQ+CMwKd6yQIsPTTIQI2Vz49I31HmWpHnHdfQZA3Xz3LI+Wx/hFD1ieRJsJEvWysjuxlGzRHCEe1wXJTQuN5CmBtseUFxjrIghAbbZ+ByiL6kABmGp82Kug8caD7vIDOMSNfG669Hc0fT7n1a7XHWq2xdqsRx024V9A71iJUry0PO0w9F7mrG6ZTdox1FA8p3BZ+6+yGC+YsrLPbMAAwkTjJMUPNWWYbuf4AQvDQ/Guzgdy98IfIieG0Ag2kL8GQUgfcKGkYah5oL6GHMhO9ZK8BhwmWQABUl2ALgP0dbzljXNMBiSvcNXBeol4MH/6ar12xorI8zMwoy0a8qMTLxknLCyqJnmSn+aSQ/MlhTa+G3w6htywDwwMYiWhvHGODxvmPKczZA71SFRkfe1RrOQFQkc0N5LgO0gU7mhTkQFFtv8U2yabZMwGh8JwbGvCypOCLRpAVBIY82BYG6FNtHTkq2FhnaJDJ5xS0b4RkUA5bYMOCuy3s72Se0jZ2f4hE2JLSvW4F/EEaOtdZ2uCeFwRsmPoHezdu63htjqxo9dpqeJyCHY0dmehJLvQYrQ80ww+9c6MHvQcg9GNgYDQaaKnPzSY2idIVGNFUaf9Ig8XFlNZHo4hqRC9wx0ctAoMRBIMm3dAMSx9YaWggtM4xYlcA1PPsTmicVogNp/BqPnpcZCgOZMq7e2buoQBWhfoKs0NhwIRjwpY0EoikCOhdzlbOT/aypODw5EqnOWFFHhuOiOh/BrDTLAgw3ORTyXVRlBfR4wR/cKkQoWMVy7eKkQYeVK4b1GUuXoBxd3EFA0402Q6MygUzq7/3jOUzSuxlpJs+J5cDseXZleTbqLAymKScU3xsCrMUFglTEZF0xK+A95gXoVYZKwaYpCiLW6jRC2v8Mi89Jow5eQgY0ZibfGkGBKioGgWlcsSvB6cJ7GmLg9er0ppwtlESjij6PPPSUdQ14JeitD3m8y4fBKilLYy7cS8Yp5hxyHkHC9tuZ0EPFJklDX7HsjXiYRvdjOIkbHsR5227HMMgxrB0FbYV9ihItE2mJYWX52flLK2iN7wwylqYI+UsKHOWUr+cN1naDlqtoI1JDKkw8Fsws3Iy+Jhn1vSSoNz2ytx5wtJhQsap1074A/IwUtzQw3yglVHil9IGrFaatrJsLM0Qh73lvIuSFmYmq0JxTCq0gwOkKtsHPWM/W4btKKVRd8mvwHbSlalq9rKjYPJKoV/hh1ZlXyAglzZkYQEap5KyWN/d5C1o5mfNzBujePzw56iXloMgKVe4uGimg74p85cP1oS3OMOsGfJqGsrDtEVpUmF7EaGH1URPVeNWFPt8wD8lBkpQrxKKkYqT1CqkKjtSQAFaUkYcRqw6k51QEOLIs8V5sNXqSOEYM1h0KQRF3PBstXQFjI4OXUCnTqx7QAYLhb0djFErbrXarTZsFM1UG0kd2wA9a4URovWqky8Z0MQU7AxcroCZrJrDE8Xh/WDbtby//oannTiznDT8EKPKkQqMA6cJBwP+6Q4gnFBtn1Qeq8HuqU75UFkU+MtLQNIMtf2omYUIbS9s+VHDg0/Ah11gCJIgannRuBc2AiznmNaJfsszO6naetfFc1933pwKDFxQagZRyteDsfzzOUxrBkRAjU3Pb/jRqF96+fIZb7vshG7YWN8f8KMW18YQBu3Eivf+5502G4KyQ9IwDE6pNE+fESKcPSOYWY7aQQArBruKY8uj4Wr5YcMPYn7PAkOQNcIac07z5ZsQLUr96LS50Tteek53PYMjCdMIO8VWcwH3orQcJeUoi7A3gfEAjzCDdQv53o5XLleS37x+xVOfND9Oo5CXlfOLvNz1wg+OIi8sB94lF/a//XWXRKjNh/GqltIKX0/kU9fp29964RkrZ2LFQBXlUjq335s9s6236MqsMIvn9qX9/a3+vuyDH3rGlVctghWBodFTTnrkKw0vecqCP//r5x43txpl7Sir8jl8qC0p17tK9bofRaSBJPJI6FdSDdh4eXUco0r86jde8LZ3X8F3XThDy1hcaM9zCIKwPqs6e0ll1onVWSeW5y7q6pmVVnvjmXNBDFetXpsZHH/GnOPOmRPMgvGGWw3Nse3q1ckTpwPQ3S6Ww8GYScBLUdxruORj0gIOrvIQQjwehG9+29td1PN66tDL0QLDw8M/eBRDxE0eA6doO7i4TlPJeASmQEL1TNIIMEobBEMkgNXSbSIBk0YiKpDRf1dZdY+iDqxm4DvBkDQJLglhWTRg93pPXTF7wczacT38rMHanYP8MCl3hJ2isiGoBMYJtcER6wni9/7ayqeeOvcHj+46kGBM0y5Us/a8mv/BF57xk0d3jrU51So+jqiVfsGsoN0b8ipbPYDDlZSwVUZGygFb97F8czfzirPn79w/+NV1w7vbIVZgCNrvNWYG2O9wv+Jk4fs0WS0AwyYsyHOXdZ++sOc/1hzw43YUZfOwe6HpaZ9Qil77tBO/+KMNI2kZLl53GH74hnOfubL/3CV9F5/Uj23OoztHa0FSD1raLPhV/sgMfKpsRimp6Xl71ZhVvLQrjMu0TVTLsjnV656y9Gt3bUFTUBy7H7QPdGhOV9SqYG5yDSEm8oBp1kpoFhrqV0rZS69dNj7UunvdYBm+UCSXUYqF8kpBXCkn5VJy7hmzn3Hpsv/3pYeQVStlIVxEXglLqyX/db993n0P7Ni8ZQydUK/4H3jf0590/gnf++5WLGFQVCVIPvShZz/vBed+/etro3J79YP7Bw+Ml/lhraRaxaCBOxMgnnqNNQ/ui1ulUiWJSvRywjD9nTc+6bwLFt17z3o4YRCnXGmVqxhuGAERLC5seCkqhRFXlv37htav3oftd7mcRZWEKwPVxAGFfeBTr116zYvOfM7/OvuiK5eedtZCjN9Fy2e9+NUXf+cr6y545sJXvuWycy858ewLllz+rJVp0Ni2bj89WuiLdpGdO9HBU+MTKYsRk2M7vRtiONaLXIw8jFiOfjsaFBHARDxnyKNoLXnhy0/p6elRdBKMjE98jP5oN1jWngKcKnIckpyjSE74lcwjPk/bmROZpA5giSy0aap414+3w0XgmJMzZwRKqTQZK4e18QKW6un4B4hKcRgsAxRCN+MIPMIVy2fN761gSC7ur483Wmv28h1ho8uZ2P6RgAkUBMH5x3dfsbSnuxSu2TG0aYybQYwLbOOuWzXnihNnVDDOvezcJbOWd6fnL56RxcncUnL9OQuuOKmvr5xdvKh3Tt2/6IRZ3YG3c2gc7J6xfPYp83qTxvDyOd2nzuteMqtrsBHvb3nnzwp+49wFTzlp1vx6+OjeUf7WOSx1kJ5UD19+9rxnnz73hBmVudWgr7v+xUeHVvQEN5wz91mr5q6a27t/ZBh7oOeet+CzP9rUiOE1ZPUwuO6ceV/44SM3fmfbbQ/t3bBr7JQZ5esvPv7qcxYs6o5WLuw95bjaA9sHrzpp5osvXnzF2QsW9pa37xuD9p62cvZLL1v6lDOOm9tT3rpz/4yZ4dVnLxgYHLzuipOvPH0+nN2t+0e6quG1Fyx84VUnXXjmcfWSt2v3OLzCS1bOfPE1K6588uLj53Zt27kHfthVFxy/e9fI6k37fvP5p564pH/Nuj288OQnC2dG1z1r+a9de8qKpX0zq+EJS2Z//j/WrFhSffELVl3zzOVLT+jbt3dgdDy77rmn/PCHWzdtGcV4qFTav/acU0875bg77lizey+9vCefu/DXX3kmbNe//8eDp50yf/fu8cuvOH7x4t4rrjjxmmef0tdX2rh+b7VeOmXlgodXbzvvwiUvfNmpT75wUVRKWo3WS15x7oLje/v7uzetH1x5Rv/zrz/r4suXzj2uvmXDQKnafvlvP3nW3Oi8C04YHWn2zqo+ct/ek1bOvOa6lU971orjl/YNHBgZGYrp4nnepkcP3PnNDaecPWfbxj0fv/GOzWsHl50yZ/kZx615YONr//Dq2//9/s989M7vf2WNF7UveMqKR+7fOXxA1wlodDoGLCL5QDXILQnBYsTk2Mc2WIZA3I4GRQQwEc8Z8ihaSx6JweqU4WgEqIHLjxpU6IFmpQN4uU+ESoGG1goBtoCXPmCY+FwO/SUD7QTpScFa6Zc7abvEE6YA5TFVWQ5Ghz2sdRzmi2u3LkUUQdURuPKruEQjuAyhUJ7XW7mnFD99owOz+ryT+mu8lMxSauJEKURZRUan6aJls+7eOvSDdXuefsbCbt434udKYz86sH8g9YLd+wZ2DTcvPqHvpRecOL+32l8L/+jaU4/vqz24dej0Bd0vOnv+qjnVZTOja06ZFYbhzNB/8ao584PG26446fTjen60bv/siv+eKxadPyP7g6uXN1vx99cP/Nq5i1b2V/nOitc6ruS/4+qTYfvu2TayoCd6yqqF8G6OC8b/4Oqlp86ufP/hvYv7Szc+7/RK1S9xoxriiC0u/AQs5LVqfVFX1FurhdXyn95w9mmL+x7cNLDs+O5XXLHkwhUznnR89LaXnNkcbf74kV1Xn7fwBRcvfvKpPW96/qpd+4ZWb97+8iuX3fC0Jd2h31MtP/Pik9dt2p94yR++8vyzT5z94suXvuzaU9Y8un/ftuHffP6ZL7xqwbL5wdtffUFjPLvrnq3XXHzCW37jou4yX+KpVPwbnnnys648ee2jm1PutuB5Rb/zG+c888qTHlmz22+nT738lNRP+vvDP3v3c+b2V+/8waOnL+97zzuu6K9g08kxoHUKg6iC8TE6PH7DKy4qldLIj6597mk7tg9hyASl7CkXn3D88bULnrzotb9zydjY2Nate3/7NZeednofTNLFlyw97bS5v/umC9c8sGXL5j2veu0lcJ2Gh8fHxlob1u5fvqr2xj+8YnBw8IGfbL/62af9+v8+d+bM3suevuKa556VZclJp84468kLe2dnb3vfM2f293z3W4+edNrc177t8novL3lBunYra4y24zhrNoN4NOX1BezPS+FVzz1j68bdX//8Q6P7WqMD2Tc+t/bGt35xz7bRzB/TtfFDwxSzdTTDUW2wjkSN8ojQCgvcshkwS4DRlkcIdlmdV9Z5Kb0N80XLxssytIaIiKsB4j91T6qqxywFFyrN9rbSz35r7QiW6UkwqWQpCypefNbCnh9sGPrqw/uXz64t6tGbcNg/JMEP97Yh+pc2jN+xH/uG5K61uz/yva3jWdRbDv/imxs+9/DA+769faiVNtLgvx7Zu7S/a1Y1XBC1F/dVdw02V83p/tvbH7x768Cn79jYiJOrlvfxjmmr8ePN+3//lnu27xsf4zXn4OzZXUtnhm/54up/vnf/h7629t7N+1u+d+nxM3q6Sh/71oYHNm7/+H8+MKMSXry4y+N8AfAAPYaB/6orl//tDee851lLzumPu2vBn/3bps/8YO97b924/cA4DNsLzjph7cYDf/WdLf/vR2P/++M//t4da1983uJ1m3Z+8Xsbbr9751e+vfrys06YEVaxFH30M/f+3be3v+fzGzdvHXzGebNf8YwT/+GWuz793S3/+J/bv/KtdddeevLvXnfmmrU7PnzTms9+f9/7/ua7Zy7vX3Z8DxzRc1b23/C809/z4a/9aPVoi3cJgv6w67TT5v/DTXf+0y3rP/6ZNd/6/iZYpnNPnRuVsn/83N1fv3PrJz7949lzZsyezyWKrRFg5WjHyY9/vH7J0r55c6oL5lXPftKCL95yP9Y8u3qj/bZ3++0P/vM/r/nYR+97aPWGK69eHpWaXORC3rIbGhy/7YsPv/PNn9+ztbx/7/D2zQM/+Pams85etmPLwC03/fi733r4lpu+d86TFlXrfhynH/mzb/3bpx/AYA386NKnnzE8Pvx3N97xw6/v+MiffqPeG11w6UlwfCWUhBPwLrnX0joYzj6uvmndAT/pwmYWVjtpePFQJRkPgrQ74Kdcjnk4qg2WxsMEdBoCi8s40CQdHDCeFLHL6gBaKZoo7QHtahWv6+hiOnZe9GMF5M4dJfkjm+5XR70AR3NkIAEL4MiGJRhvtf76K6vvHMAi7u4S0hm0SlQXqkj8oBmWnrx4RnfZr/rpHPgqUbB8Tq3Ke91Bkw8l8PZemKV96TgWz62tcCyNamEce/7+Vtr2g/E4HRkbR+Pu2TO+e3jsOct7n3Xmcfds2bcl8cPQe/kly1512bJXXXri9tHm6r3jf3Tbo20veOe1q979rFP7a+VRPxvzammUxl4QJc0kCweCrn2D47BjvfWwrxK85vKlv/2Ms1/5tJUP7xwcGef190IpaEArST/65ft+7WM/ftPNa4KwnMTpaDbY9ltDXnvowFiUhV49HGi021lW8xr7Ym9rO/BK4eL5s37vunPf8OLzlp9y/AMb94yHjeFmOjiKDXDq+60D441qtVzr6tm2b7ialgeC1rbGaDn05vXV9+xrlTLedhxp040tldpRGK5YsWhoaGTdOlhsOLgQMPLDfTCrg/tiaK3he/v2DflZWKuWavXy619x8R+9/oobXnTuI2s2t5v8QfYOiLGabdg8dM9dW264/qyXXH/aN77xyFiTzw3QLQag72JvaKDJYRPErfGMv8WRdkGS9Q8f+MAf37by9GV/9pFfe93brgorI3LZUhj07t7guON7X/fWa17/tisvvPj0NQ9uS7JxDM2x0cTLyhA3CJOu3nR4X6qHDLzmaDQ22urqrgacs/zxmk6AzoHAsrt31+jipf1eaZQPNmC7UG34tZYXJak/BvPVaeaOUTiqDdZjg011m+FKWiDIl5KtomGi0ZG9cqZKyNyrmtzxhNzVMjDczw+yRpz99dfX37O9WeHtPqyWh4YoS3vDxlWn9O8cbJ6zfN75S2ftGRq/9KT+oBTJmWl2tZvNzK+FEeYo9ongFmTxvuF2KcsuWdTtp/FF80oLZveUfH8gDn64ZfDZp869+KQ5t92/ff2+1kjq/+eDO9/+nxv+6a5dO/aPr97TfObKed/ZOPjWz9813oovX9m3MIsib3zH8Hjmh09ZMa8/Gzuh27/slHklz79n58hAM/vXe7f+4Rfu/9wdG7cONe/d1cQ01ANSBPmA3kBaGmlmrZa/ayipl0pPXtrXFXrn9/WdvrS/lfqP7BiGCzW/BIsbv+rSRS+5aMmmbfvH2tkHP3v/ez9x5wPr9t2/aSgbL8+qR5eeM7PP80/o8047YdYjmwbv2bDz+ktPrUbNhZX4aasW79g9fuuPNl1y7qLembx+9vRzFzba3p59cbOV/n/fuH8kDt7w2nN7+VlY3v9vJJWR4cYzLjuxJ2jUKullFy+DB7dx51BjPPn7T/3wbe+5/bNfvO+RjUO7B+CQFeAM8Vij9YVbHrjmWac+9WnLv3DLg+2UPwY6ZScVZnGYYetJS+YFoxhf8xZ0X3rF8ps+cefvvfqzK05ZePJpfVkalkpBu+Wvvn9/sxH/5fu/9t63f+2uH69/5ME9rTFuEWQf21hm0sRf/9D+k1bMm7cI/vTYmU+e0zer68H7NvNmH2qBZFI1QuKjdXxGKm61b/v8T5avXHDVC5eH9TSse8946bnv/sRLFq3qS30YQbE/WmGyLg8LR7vBYh/yChGiGiHmifBuuwVODt7WYuBaxIc/9eQnH/7U1XQ+U0XfijtBmCznWOX66exBdj6Cxaxm0Ak5BTptWRExOS0EekTTAkhC/lAhGGXtNPvcnZt/tGGghXUf5XQdtAD49jzClnowqP4cP5nZ1/VPP1j/gW9s/MDtm/789g1ze8onzKpV07jlR3vb2Zrtg39x3aobzl0QB16Dt73bDw8kn79v5xsuX3rbDat+/aKluw+MjtGHDO7bOlKuwLMJ79qT7Gh6H//WI6+5YsW/X7/yT69Z0fL87cNjcBLe/9yV//KyM3u7a996GBYpRbPXD6Qf++7GFz3phP/47fP+8rqVm3fuG0vStfvbtz6w713PWHXzq89/14vO2LyvgX3HMB8T4zNLTR8GtDWWZrWkCe8s8b1H9zZu+vaG3756xZfefPHvv2D5+l0DMNn/dsfWtTtG/+mNl/3bmy+96ox5P9m0/+bv7x4Ya3/yD5767+96xmXnLvrJI7vSONs12r5k1XG3vPdpf/d/nrZ688CX79jxl5+6b8mJs/71vVd++k+vqdaCGz95579/besjG/d96gPP/eKHn371VSv+9BPf2bWLm+XNu9M3vf8rq1Yc95pXnF6nk5YNjEefuPknZ5y18NZPveyzf/trQ0ODcct74KGBr3zjkRvf99wvfurF73jzlQf2jzcaGC30hMwWwFflA6RpsHl3a/VDu++/f+vGRwbgx7YSbMyzVkr3p82nudB1cHmjJp8h5fPwoBkaHFt4/MyP/uOL/u5fXrZl4551q4e+etuaFSuXfOST161bu33zhr0fv+kV//zFl137grMeumeoncLDwuoaQvNpHCRN/87vbvnGVx54919e9zc33/DK111y6+fv3fjIsD3rYEOS4ynmAut7SZsbwGTPhrG/+sNbL33m2R/7j9/62G2vvOQZK2797B2bV+/nc7ZH5WSHywBvElOBAh4BHO1fa0BEc1qdkgOvOuaWYsoRa5NF6GHRMjGCTJwT7v4ckBf3f7yyCixdLZTKa0Bxfp0Ntg2OA5XpCAwQt+p4a17EygWGSAMOdtEAsLnjGNSl9ytO6r1r/b6RNGhyW8Zrw4n6iVf1ecuZH/ZXET4mWvGTfq+xx6uO61JIPQt6ksEDUTfW3jE/SIJgvq6kNrET9JtDSXU/Fu/EqwbpjDDurpT2jzZb8Mfi1pBfafhRfzrqB/5Q228Epbbv90fJ8eVoqNHYg+U7CWYE2UxIU6u0hoYOpOGYF40jhc2Jl3QF8XH18vZRrPzh7iScFY9XMq9S8udU/d0jrQOYNe3KjLC1Jy11xfFYFkZ+1p8MJX5pZ1bvSmLsNKt+1hc2Z5e79402G0E7TaKBrD3TL88utSq11tCB+o4MDkljaVKdVYVS23tH4sGsUoprQbC77s3oqvJhuIExbzDOSl7a67X7u+rNpDE41oLkjSyekUWz6mElCPYOjY9jwreCKNzv+7XxZqm7NNZsYQ2rtiEmVBrEvWE2q3fG7n3jWdYq+419rXqXH1bC9qyZ1YEDw+OtsJlEXf5YM4649/bafuRXseKF4WiadSdwkILxZlCNKth5++mMzG+F8G7aQVRqt7Ap9MqV6njSToOg7vuxn5UrpbDeO1b2ysMHgla7hY1euZzGbZi2buxzu2Yk1Wo0cGAsbkQwQ2HQ8LMaDD/YlstJMl4uVZJy1Z8xa8b+vQNpsxZj3ASNIIX/jeGDjh9PoOi4iwO/3CqV/GS4HIZJWMvK1SAKSuPjraQV8ZfyfQqX8WoXR3JhusxK4GiD3+4h2mA2GmCQZWR2ndKAdBz3zFOu27JgEOGIXKM1dgaaScrIGYqJ1UMmb7z98b/WcHS//PzlIUSmGCzoxQwWALaICCGJ55UdZ55whLXRo8mO2J0EUinBLIWL40/GCGAGi54YjRL5owiOiBdlYYB0noQ0MAkNCd+KQ0UPmpcCHwtvDDuJtZi3ruCDsH0wJRQjo8ECwGAhgH3ZizDNAr+J4u200gh8PV/Oz+k0gjCCX0Sh+f2PFh+ehLBJy8dwbcNKDnlljOsyZiuGCh93TDEB4fqBL5RS89IRPtnEVzsG/aw3jatZAv4jWdTDp88gJCYiNQCbWOPbNpVKmpYyLOR+IythekGSFncvGHxBGTV6Plw/pEY0sLlFQe2Ym17U4t2DZsi1I2z6XjVNqnE0EgaR1wQGE5Pd4AURROWLPBEUEKYhNkWZ3/CTMrWXoqIYIz6AZtn/qCjzY5h01AWfBvTsSOTodiy9aPhFYVJq8R5yO0oiqoA+OdYoEEA/LZj8UhKlQdtn/RgufpjAZ9LwwUKSxVHmRdiy8iU7ZEMEvkWIBkIevtHFp0yR5EITwHywT/jOEDoxCHiVX1kg5qNzIdwiPilKI6PPuEd+2AySahY09aApjDy6uR1kFfcbzGkFA0dDT4OIz52CcxigFspSCvjWFqCEEQShMRgzdm4lQOdk/KQrMKEPhqgc+3gsf2SeYguuQWtGAsAW6Mjh98swWKClxwCNpN7rv3GMf16GQywHDHZOnzwu9weB2zxeSmfQU+p8OL2lJHeBtgG0DnBMp0CHRgsKVpGbuceEw7PtAExUdA8sCIwFjaAGDS88wxLQdHCGGKWiLo7BgVIwbdhO8kFt4jASsUPhA9cxbBknLV9aBnddOsHwh7XygedVVr4f0+zlt385IKoZ3/gr8VENDhVYuiE/6MLiTHx7QdKAaRv1S5jxvWLLYQ7GvF7Cd9MafmlW2qh6SUlPk3dl7UrWGoWTyJel0RL+7gEsAvaDMI5leqVZOeMbi7CeYFX14DigqZiASS2ljWkHcTkbixKvDPMByxikZT5BCrMdYiqWMi/kLxVgZ4UJjHbTGPHRTk5sBlgi2giox2uHfMkRcwWWtMUNOA1HgqoDiOa3KB41Sh3CXQp4hQj6gIkpgSD1ShHUhtpgz2EAeQMuDnw0hzt4di539+g77A8z2ES9lUMrwG/dUC7MNx48eEZM861EXp6AgrnisN89GCD0Y1ZKyRw163koygATg4rQf+g7GBTaev0WD5TA3kRH2buFqJ9GkM4RaGCs0XDuVzFGfPhOXFLYpUTA3FOkpj5PDzGgSJhbOGFYa20IHXUAvXORgZy0co8PR7XBQg9w/nIW21TOeJGKlgpTnw8mAHQgwFLxfiAtmLNmHabKwqGgA027L0AxZHAt55mjVsPxMBwEFPAgEFL/mPryfWm8OJSBsO5BhPUqTujgAiQmC72CxAtjTH9diU+8AI4S3BeEhK/gRFzVOeEwlr1xP2r4ZfY9f4sp4ruKMk8oMh6UYt4NJWMYoFoGH40DBdN1b1BtBRUs9TCj4Al+dAr02ghHEx9ZwIwsw0OE2QUGG8yWH1ThbfFbSHzZBfMMjcIkw8zD7IdbBzsCjGky4Gcg6APBUMMSgsk438PB/pXCoJo23y4K22gTVYSphYKoLoLYsEnYNfNOH4TBdpITHhZKs5qjHAeYMOywyqwWKXII+KqdnpmLMM+Ri47lrECN9vY0sqAZsB2HqwUm8s/YR6mPolQF1wBQ8g4jdnZSGyN6xYcdW6YXgzIpHEAAnxiAryDFQwqadf42EOUsCQP5uemj/UyxyqBVVTpeWESQywcOWB0XML54DkoaO9RC88TiqBEnGnTWw64GPb0fKFD2j8Wpfhj0tBLAput1cT3bgCwwQSdSPaYiOxZgSfbhBKjFOrJ6oSxicQFqn8B1Fp9MBmBjJIAVmQAk6KKplx3qMQGNOXqBTVQb0Vj6Vby/xwvnfDahrYcV6EU5UJYuqCuYsjuBniqwihhGQNYuKjQShdvDmjGEJqt6gn4ysFAODkUkJxUCFn9uR1g1l3z1kfp4kjAdwCEPUtRJxwRjExwwLkv8QAJHMSYDnCC7Y4TRjfmHhbQ3TcraSoApzQ1cdNOD71fhYRme31/XUkwxcMy6PJTiXYKEv+ZHwTgHOM9YvOwhGE+2JiAfyIPqOAPhksBCcfbDhVRbYbMgCUwYjpCWuqBdgwmDqPjnrhf+F1sGjphbmtzQDXLRNfRMZKnBWppTeQoL/ctOUQgiZEdgF0mpZqoqjn/IF2Dy0+3jVxGA1i9poCiZggxmCNVBYGzQ+Eyp9Yb+YQvg+1h9YAIOkSwObRkooHa+3smrkmiC/BeqhQ1gnzIEaAQthX3oQJ0OJPixCGVgQRof9iGrhFNm9fHjC05IGhzWyQwKSUMHhtZOMdfn5WGQEYcK0EwWR66+gGNsEdA4RtkWUpJYlDxSP2AoCgaWsqAyLIvmk9ikRe0ITBpSquSRcWqRtVs3aGgh6eLWdvW4QZGL7kMxKYQqelw4IqJfFtgekAf5VPSbuAOEZcodK7lURgb6TktxxJCrMAcwAZufidUTAhLHdfzjwtTGHBomM8vLFGUPw+Tnr5BQj7+hQtbIWe3Ach3SEgUIoVmhkW70nD+Ma5LnWM4gTjDDuIB/1KlfzGUSRwaH8SMcQsR5RySK+Du5/KncyA8tIKmPWxQhRAFmedgcIzeK+DQInTMcYUqAL/lRiWRR5Jci8AQBH9OKAhxhPlJVhI1pUC75CKUSCRBK7ogsEgjpRSVEwAdkYOuVFFhcxwibZpUiGbNYozWBsqEiCgwayJZSNgugdLUwC9JSYCc2GartJi3sl2ycC4rTd3OBGBwZDJ8qQjNKdUF1fFuSZWF/XREeyQq2GQvHEcBRbrBopmiY6E+ZlTIXixensDeEJcNESul6wH/hwmx2BiNVDCYBZ76yHZGRcRjnxCKQedRWRgSWWxQxgGAILjEZxGNyVm7+OrOsSiQMA2b8pEuHUcAkcjERFwULgGBFcUtS1IlCPzV0VDipdoDVdTDQ3ojSjgIlJ8tBOV10AqwIORjBZBCF8SIBNnUOZObopWDyYMLbys+O515VTgI3QZwYPIKcyzqT3EczLmK4NNxZw7Ghr0WM3Do4KqRxR+0fMcFoB+GPGDFn4ESA3Ql4VV2zF1tdBOy7k9BPQhgj2iNMWrg2cDZ5IcnmObZrMgGMkAN/zNXmNoroGp22dCUSpFGgEJr9SqMoDkNU0Q4gvzFXiKKEdwfDJAiTCAIwSBI6VhasdtXIAOcxllQmtknIZiLo2j51C4ebFl+WyBkgZ4tpfSC5OW7qi8IMUfMI6gLZI+JTBF4WQC740MOSK40I9M+ehgzs9MeDo9pgcQtIkHXih4wY4RNWNClsLGjc2ObQ/u8CWBWzhdbjp4Si7H8TwEIT838OoDEybS4pOzQVhOPBESNiPTtZo6RAN2k3QWXnucRoAnADKP+LSgQb+E3mZBkgYo4YLYxti5jEjIKXVbhO9B3MIHJXqBuedA3Md5B5sqApylmqLAtGxh+UVpBvYn4KPSA3253jQy+G9k5kPNLEwGyZRaO7lCpSsIIJY5xeVeiVYadgyBwSPhQD8HCa4GGxFIOxQr28hCDxXEPAp5A2b4Kza2o+myYT47xUGC/oqtAzdS8LLuXrbgPiCuTARUJqVFnGpXZTLC91yLRZFWKCql0fPSYc1Y81/MnndppxgtvDP9kRjVKoCxqw0Ut9KUpABvCgcrnCu7iQIs6pnd5dVgK+3HZ6/Iyb8EZg5Cwre2RMpgAyKFMB6JscmKVKrbiBycCbTxbBnGE2Vht2PAFjV1tdqx1TC1JhGnbWghxwxKBBHBFQQkdcrwRWFjwMbxgTAQcMHBxziZSgPDzGzCcx255lZd59EBDLYC4jQsgi9EkBGPvKJgYRXdtxDEmqZRejHdE4SzFOqzAYkFAEYkBGmBw4CwF6Y61cENFsYHTzYlRbCHBHHK2l7uhjUzf0l3S7xJLIYRV0X500jLAGXkoEiemdc8UoGXj3gAWVCrA04mRKlVTUtJKchZbgnzWQwN7DCUlHyOKcvjizU9wQtMHotEbTCgZqgllT3oGFfCBkDwKFLFJKMKRwhDUlH4pkgUADwHxVIv2ALwARXjLCQbTSPDtEnJFg1TAhpCJPdyQFDLsiVoTNctwcZ6sZEsNz4h/lIT3+2VRmgoZZjq37J+SYrFmuvvPWpx7bz2H94b9uw6inwaK1YsvwrwYSbDAQM6EVah14jjbLFd7FhRRxTi16Y4hcGCwMbAbrE4EYUtvF0ZhMATBhhxdwZAYLZ7CkDHSMyR4oSonFn5Zogh4rGFXAUTABoEYSOxdLgj9l0GQBUGscseSHI0jxZzLgP+ItesdMumXVDmM0jhSWiJJbsgTViExZ+FctyoQFZBr9hWagFBxhpkiFYY0CNjRBibZheY3QSvWq7KH+MbtYl2PCD5uSMXP0z8J8bAwFdBELSRzBPJIQ9LpphnilWzn8Mx9Aw4dJViZmjNOLYANIxs7lrpJ5wEizxoRuGAcNpCIRz6gU7gbvLRCtnnT/ShKsD5ilJBnQhUPMEMqVl2ZjA+sTOh2IEKylKSQSLQKghU2hjfd99Bq3wRQh10LGR5u52HIHaw2n5AR+lZSfPJVOOQj4pARz2UaWwtAQISvks3euj8AWRZDlkiJDKRxNY64BFAzgatPZTQJSqrijk1BMqiQ/hoKjmGChAc+277XKpff+xzFusN7xyY28BcNms61Ast2WnTdYmrAkj05hBkAJOQk6TAk4gN4Ycrij3+VhmcGyfuhkboBS7NuDwCgNOC5YFU9gY8kpYH1nfWpiqy20VojQUkt+th94jlCxcgWJx0kYDnW4ogSOLrKyLAUNYdK7GOYjjzwIyUKOIaczByWP+AeGErAAqQAc+hztjiK3A7RZCE4eOS8lDUpIhWOssmQL94cRXd2WjEbAUnxAzas46yV6apmpnLkapip9fg5amSqO/kJEjnjGKU0xmQSWvzJtzhoIJbBxY29B10TSKFBWImWz6JUgx3ijVjMaOTgsdA4qJxQP6BWZKcMDw7Q2t3SWXZqYBMgwiGitsC/kpS4kkBVGUVwKgnJQKQXlSlCrhPV6aWY1mlH3e6tZV9mrhEGc+eOpNxpno2P+6GgyOpqNjyUtfsk7jpv8fHzaTkL7EDTan+hOKT+sxKeyALBo6kGqgDIjF1mQzJBUBWwaNYskJQceKSiDH79VK6E1aYDFcCIlT4CAplMJ8FG72WjyN3YyWGKGOhBTcWDTUszEcD38h38999g2WG/75/VsKqRki9hADjNmMq5RwaQ0KfXYyCsAGMN2wqEMFntQW4gOD8uRsUZ0QF4K0iBHnvhUMDEMzEKBCc7g/xgGiwNAuRwYhqV7hRHlGNoYsOZrEWRSYiCfM4QrlMAR2kkSFvU6CoHLchUyh0OIaEftWORgW07Ls8XfwEq5BOvKs4h1Ccu2ToGYGMcwVeUoCqKQExugowkBwNDNC3V0JSUjnfqCMQ5/0KMjlE1JpCZ0oiYaQSPHb5HYuU6xDCj6t8VHKQFuT8qNLb0bahOuH4rSj5E8qoTAGSi9FGsV2ygMCFQlljFwsrg3GvBVAXYPNcNHOWk5FWAU6lBC6JdgpPTwB+wE1EKBQj5kUXL39Lyswkdq4YiWfa/H50O24N30vUHVOxr7Y22/zZ9PxNFr2o9dcOMsw4wj/qAg6orNZIPobalVVBMEYX+awMxVEYC1VJRKC0hluUbL6CRAY8Upz4Ph40QiH3aTJDDGysZRdOweWDA4z/7qq9Nj22C99Z/XsX1qoM2BfIgQVSjahqglJ0Y5ABjDCqgeDnyHIRNxsyWXCxKVjC6nq0UCUqpS1sBU0X28fDgZjHkBHFkCJ7aNXJEUEooj/kSatwuMURniBVnHmJlk+KwdKKIHvTUyKAaxKGHmwA1Aw4sAYOd8NSQoz5kAMjE6AXCTrHNHFAlTFOllO3R2NJalitkiRGkOgqAaRWEJ20GaCyCpBFKwIpxRF7EC+UYmLJWYT3/SSTmwF87W25UX14lqRwH00HFiD1N7mMjtNIXB4gShjjiZwRey0GJwH6ZSNGWKqXXgbnJ1akNxi1IkRGOTVUf7tzQoYfRjWQ80qoXqAr/CByKog4hqlGzcM6qA+gL1NjL+wDjaDmWO6yoBH42FWgK/VzRgS98tS8eTrIEmUWakQVH0vKovAHFxcEfaLGAhqGRlKQXZsg76XPMEFtNZR2Z3giHFCrrWG+GTwMgLhkyyazV6sm3njR7br+aoQU4jVKTpkEeHty6yZA7UlUNPBhSchDa1U1FWinaLjjSouOcjgpAXOiTPTrB6jYwTDBF0A6XmCm+ByA4QcwWugThaBxODUkjQkUcsDwb5lEGE80g14symCMvDRIqz2k0dq8yyMAckjoI48mDSu8JFmAA3tFFG5Hy+AHJZ3eofRRRMZCXgeOi5U/gOAT99jpmpMYugLF7PQtCNOtkOV40enVUtMk1cJhhUECHSl1YQ1ESu04EeMxCZkrovH5Eb9mJ6JJ/PDMCdcc0AAZth9C4JJnzhqey7gDh8HQuoiw/UK1Q6A/aefP42VUjqXlLykojP4vLIiA9MGnlpOUvrWVJN43Ial3hMSgqIVBL+3HTYjrNWO23HrWYcN+KklfjtpNSKu5txTyuuteOudtLbSv1WEsZpNUlqyG2n/Dkyvv6KIz8WwQiGDwIWXxuURbBRgH5hbiwC/mIYPxkLjHUhCDj6QGY9YT1qoXPggNgIWEbJPAvd4yrKIy6p0IkRBemNyeMBGU+DgfXnFACKS1cODvvEAM3PTwn0HI4aOJz0Ga/3YmvjYS8IcwBzAZsCMHpXCg2BycsB7g5NmCwafBAEZGt8M9C4cwXPk7mhgbWCVSrRbeHOiGSaISLgWKeZk9Wj0VWtZteY65CHCh1zjFY4D6iiI4ifAC0KeTWNwX6btsw3kvl8P/E48oKd+5lVXjOSWeFqmSRNPm6YjCPgxItQYGLXBLNKklV4TKspQoZQjrNqwife+ZMX5JOrxLwbh+SvGboAYK4tpTmZXvTPTR4kMSKxsiKWdEFJ9hn7y5lFs27CTQTAYcdzQQEwPgpHAMe2wcLIdrGfHswAERTnMwTs76laA8q2VwYid2UNczAgx0KRNLNix6KgsbABYmDN4XxVEvkWFSHJOlubZ/EgxAQgh8zz4p2lAIX9dWkBkAh5zYcAV0bgUDlY2U4tTQErgXz4UAUZTqiuqNHiunDrAoupJClptswdk88l6yOrodYZJeS3JI0UGKIsZywMgQwmCcxmlYOgDGsoQ+PY5i4wXT/dNLAkSoG+RItJARAMTA9WnasUSZktC2ZkERAHtyhxBksemVf1fGzuYLn0bjY/G2s/Odfkm/x8mwNi844efDHs3fmyDX+cjRGORlRXqAhuEbIQ92p615nN7PSeKVhHwL+phUfEmU+A9lAQ1o1mK5HZgrpghqBjM0YsLFDcFG4cXPs7SSwXEZUtapkAI5UwLG6RovxjwbFtsP77ACVhSAMsflQAu9uJxNSEHeFAsCi8CaUteYgR8XMEyUJhcjF+BnCDXtOCMh+OFbCTQgcdCuKgWyM0ImDGEa6+MzAyZMHo0C+zB0CFKQKBtFMmoR6KdOZMe8OOgCmbEzOYlXFb0clZnUHG1AXxkdlSgOXiC6Gwofx1ZV6EYND9aZkbMuDioStWVgpxZKR6PhOiM/CaF7lzI8dfzKWt5FUuum98FMsCHyBAY4tAqyRFsiKUJ70LDoQkjWGkKCWtLUKy2ERBC0apHBcIVoXFp0CBPXT24cB14tEPXFcmQzFGDwY3zAtlCmzpm2LNcVY/6AoMxhDTCKYWxPhEpzrjEIEjXyDiQ8hDlpCE242pwneCLWecnAInstbegB9j4VHCIEfDDlwpVr6QqmqyULAxaSD8BDiseNGJ4EBkEi0RmhEGM+E5WJZLKIl/3m5zCEfAmxUqXmA6AAqgVyQDi4ATVMzGIk+NdhBQ8+wovqgxWWm6j8fiOHKjYmXzbmXPyo2yusEKRz4wwOepnV9m6mMtcnyk6QRdVAaSHuKEtYLzxQbjH6QqR5kVoF3MewrBelCfaYKWBJ4Ov6yhMHknRslMPj53Zb2mfSh0RvGwuePnEv0KH0jntTxubD2Pl8ZoHO0Vd77gHCLOa4LahMpIob0MFA4MVQv7HwjgoXQsbWqvQjF+GGjLUBRxACJ5m5jiwNVeWdtlMuajCCDnPDGFU3+FVhA0Zaxp7EN2mPg5AacGY8eAVM7kCEDV/AqDzS8FaO6XDBKGcugwCTj+ON0JmIedBIZ3iV8sUFQXPRIgbSGqmvKEiw1LiUqKenBGgEUghkaK3985QiFAxlk6wQwMXCtCPkfFe396OCHP64BCUWSSW1gFB2KOjWRWRcjSepri2Dk5sd3jZzO070OwLEz6Nq9mcPGC1YPhBENbNmiZXMTsk7NMhEP3mcmYB0nlcgow8+Js3iFyHaBgEazEzw+OdoOV9z/VZJECkFXotCA7QkAx604w4FE+RZFHdA6imVQ1EsJNrfpwMhR1WfIQZJwzE0jEptAEfCxooviU3ClJA1tnDfLzIUENzFvscHkDDUz4ohaiLJaDISYI1F6LF1DwQbxoAJCMHwQgYi0dTIgUIGKYztxOMDKAJUHPZ8clHcY6fTzN6pKuptHNlLeFQAcI9CinnRPLigNYIcKyNEn02lAQeNucIiJ8YHgcYQ2BRI0dVmkikH8HUDw6gDry2rxXy/wqXS1eNYOQcAx1X44eCGSQH1IYH+iT4gGvm5heF/jJl0RAXXZ5rrj6hjABhRiIQFedweHpSmJeIMp7taYLAOldESq5MyBjIk6XWwUOA3k//rRwtBusJxqkdunYtHwoOGzGzwsm990USYopCkAcs8LEPdgo/Mzw32SE4oXMj6FGGiz8a/4/NoCgs9UGwHQij1xmlJHf4wJNj2YyP5rH7aFoDCh/Z1sYipJkYqAOY6uNTlUUYBSsQjbo4NBpvxBYRAUNuONCmtVByOL5Dz7wYYFJVEB9SqXUKFUKe4SsmripyNQAPD+I1tlB1gYLh4ScOetzpyMAiOf2m4fj+7MDGnIMgNOqmn9IpUGtLiYdWaJAGSDJdcqxYTcgRqQVtoXdMjrAuklFHBhGVFbaVlrF84gIHSqPGogkh4KVRqADcumY1YjB1UcE8wCLOKiVjzNjndwOAxMULOjKSBOaeQw5icsrzi50ZhFcKcUBXP9Npg4oiA0sc8LIqlbHp6ArMjnleXTpyawMJvKOAIxhMW8Zp/PCq/KOQoI57dCHKaI4ylzlyub1cV2m4m9cW1kWzKOKGFOj7wzMKHQ+kZoAq09G0qyV+76Ljtx1asGCleNVPL2Bw9GHIoXThQbCZulDpQq6Zo8jmRpNh1YnoMC5XArrynCVUcqoJkpPxKYClEDXLC92SCg09lPCUW2wOtsEBZgyJ8Y3MQdpDQhZHg24SWCjQV1LbYnIXWDmP3IVpgDHuu1HHIKAGiTGBBsOHKKKC+ETJfIIkTpNZAFQoS2YU2o2ClSdj8k8ySu64EFZaSgOlngSWEF3dLsYlHCFyCU/Emyi2lztCAQKLUB8goHw5gVYLiQs8ACLG4j1ZCRsloljuIIpojkjRize0VQWObjrHxNIr2KK0wpA7QUL1A/B0HxdXPba/HUP91Sl1UrFUU0kQBaNBRvkoDNiLeQw45XrSQHaQcibZOAK5kARZVjpW+GPClJaAgPNG4WtzGul/OU4e/UFdfGav8rrKhsFaMuktvSVeL5arCfsQVaISmBtCJSa5SZJY4TM0m0FJpzILCJlFsbDldURlVNtLsfBlOR/A45qgyXlKGhlYepgOBTOweGz2KWaP4o7v9qyDgmPUUkndLA4whIO1P+SRFcNhNEABeSy8Vo7xmWx3v3UYNtJBw73M8FE8YP4PDbnzl9a6wR0LD2HvH9lSpAMwo6bXADNRgalCEZ/hKCyTtUAOSwTHCA3ArSLqU7LRfvOtlCqjnrQQFoxl3LQKQf5MHsKyc8OYcCL+tIEP73cyrJWkjZjvl3kKA4DauwkgJppNdn0I5v4bDttUFEXeRoSASkXyQFk3KkeupcfB6bIehg4eg1WGIZL5nZbnFqRXnjCrNP9Vrdq5chDALMm6bMAIK0HbIKJ9tBAB0eOQ0FRzElEijjAOnWiaw/FtMg9JHRyM6GEcZywH9Q7cFM5mJPoEpPnCRJTaiQvgUvnAA5Gh+PBY6KzUmNI+k6sClqyMwfEFoqsNv3DCTBJWFYkSJrZmrJGA4f56hIdUDRkEvVkKIQxMD+v0Bk44Cwnha4E/SY9pIABhhEIIA0JHbCUFaRQzKJ5tVbwhh35CkhjUAhZaKMzWNbhQFX4NNzYCeozIeOxfgqpg+chWfDZCM8v+whBSa8NIJBbvmg5ugKAmYK0WYdCeV2PB3pu3lmrx2nXBE+1EOGMXqftx4aj12B1dXW94OJ5i+Z2ufRBYNoEuKTCEYJ6pwCH/KUDhMIxb5AmlUVpvgOtqYeVNW/JkevglwIQL5f08cC5Oa6vHHIKQFf0PopBcARg1YMfA0yGgSri+8myVmAHrrrx50oVoIKUhk6PKp4iGnpJ/TQF/TMCqijxKWHKpk972e75sZoLAwMLVYGdCvxyEFR8vxoEXSFDPQhrPo8IkV3Ql+M2EchZwSV/GpiwVj81wFp94MQEU96lDw9H79caACMjI6Ojo0mCITQN0zAN/2MBvhWsVXe321FNgWPj8zLTMA3TMA2AY+jzMtMwDdMwDRMwbbCmYRqm4ZiBaYM1DdMwDccMTBusaZiGaThmYNpgTcM0TMMxA9MGaxqmYRqOGZg2WNMwDdNwzMCx8BzWgbtu+tz3frgnieyLPmkce7Mvfsnzr1s2U+lpeCxI03RgaGRkbKxWrc6a2dtux/sODGZZNnNGT71WDX7ap5mnYRp+4XBMPTi65xvv/asHjnv+i19xzrySQ3ntwbv+5aNf3XnRK995xTyH+iXB2MbbPvT390bXvPrtl8ze+/1PfuDb+ww/Ph4++cWvevnKx3/V4ImGex565CcPPHLyiYvWbtp68gmLtu7YBTtVrVYeemTDS5591bw5sxzdLwmGHrz5r7+0bWIIdkDX4ove/NIn97rUNPzqwjFksBp3/suHvzz7+ndeu6SwVg52ffVdH9551btffknZIX7xMPbwLe/914cHW/x42vwrXv7OKxe6DMDGL73l/45c/4Hrz3HpXwJknjc8PPqxT9/y2y993oye7kaz9fGbvnj6Kcsuu+AcuFWbtu1cvXbj1U+54BDvy/3i4MF/+P2vdr3qdf9r2aTPYRLSTV/4i89sufKtrzvnoKxp+BWDY+hJ901rNlZPWXWQtQLMW3n27G0PPOpSB0N7112f/Og/fdN5PE8IxLUl/+s1l53uVS9/6cuf298YcmhBV7XLi8dgyw4NA2tu/9L//dRnbvruujGHeQIgy/YPDp2waH53ve77fq1aefX1z73k/DP1yq4/d3Zfs9XWW8CHgrSx4+6b3/uP397r0k8QxHHa+O5XvrE5dukc4s3fv/27B7j9d4hpmAbBMX3RHWtvw0WnwIOf+d8f+ep3tzbHf8a3x48Iehefe/oCbfq6Fp5+5rKfZvOyb0dzydMv6990282fWe1QTwD43fXajl17k/wd+mqlUnIXAr12HIdwrg7jXd1904ffe8u6zQPNtkM8cVA9Ze7WD/3Rx76wPbdN8aav/eNH/np195Ieh5iGaSjgKDdYK85eGd913zqX6oTN9955YN6qpVWXnAIrXvQ3bzh3vkschbDsimvOXDpn9sxKVH7CdjwwRrP7ZpRK0cat26d4Ukjeec9D8+fO5mfhDgWnv/it77ziF3RP47gLXnnj7562/hM3vvfWdXs3fvVDH7zl/hOu+aNXXbbsl7fZn4ajFo52D+v0Zz39pHtv/sDX1g11bg7GH/zk5x6sX3XlJTWHmApRdIhd5C8IGjsevnfzqKJ7H75z8yEvKHverm9/6EPf2HHmNS882SGeCMDW7wXPvOJH965utyfUB2u1fvO2Nes2nbJsyeEuXxWO2C8GSgsue9P/eeXTG7d/4NaBJ73iN9505YreY9r1n4YnDI76cVE78zXveOVT2z/82xvf/+oP3rbZ84bW3fbe93917MLr33RFx0XuXxpU67V40MyTg6q3764P/f1dO7xtn/zb/7zvwKE+5tX64Uf+6u76tb/1J89bWXeoJwrm9s86cdGCf/vKNxvNFj8rl2WDQyNf/+6Pfv2Fz+qqH87e/zIgmvekF776z3/3RZccP/20yjQcFo6FhQxD+Zrr3/6cJV5r523/+OF3fGHk8te8+jWXLHyip/qRwYoXvmTFlptu/L33f/gtCh/4r23zL3rlO5+/sB7MvOKlL/3NM2c7wk54dN39aePumz726re///8+6HBPEAS+f/6Zp55w/Pybb/36gYGh+1av/eQtX7nq0id1d9XgfzmiaZiGYwSOnQ/4rb751Z/ads41z7/+oiXT+4WfFtI0xR7wm9+/a3Zf77OeeslRY60aa279xEfubNQO4erFcXnJy3/zRedMf1PyVx6mvzj6KwpxksDhCg5zoX0apuHohOkvjv6KQhTydxVcYhqm4RiE6eE7DdMwDccMTBusaZiGaThmYNpgTcM0TMMxA9MGaxqmYRqOGZg2WNMwDdNwzMCkxxqmYRqmYRqOZph+DmsapmEajmqYfg5rGqZhGo5JmDZY0zAN03DMwLTBmoZpmIZjBDzv/wcEBXcuoEIR5A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4" name="Imagen 3"/>
          <p:cNvPicPr>
            <a:picLocks noChangeAspect="1"/>
          </p:cNvPicPr>
          <p:nvPr/>
        </p:nvPicPr>
        <p:blipFill rotWithShape="1">
          <a:blip r:embed="rId4" cstate="email">
            <a:extLst>
              <a:ext uri="{28A0092B-C50C-407E-A947-70E740481C1C}">
                <a14:useLocalDpi xmlns:a14="http://schemas.microsoft.com/office/drawing/2010/main" val="0"/>
              </a:ext>
            </a:extLst>
          </a:blip>
          <a:srcRect b="61076"/>
          <a:stretch/>
        </p:blipFill>
        <p:spPr>
          <a:xfrm>
            <a:off x="323528" y="2919810"/>
            <a:ext cx="3706768" cy="2669430"/>
          </a:xfrm>
          <a:prstGeom prst="rect">
            <a:avLst/>
          </a:prstGeom>
        </p:spPr>
      </p:pic>
      <p:pic>
        <p:nvPicPr>
          <p:cNvPr id="7" name="Imagen 6"/>
          <p:cNvPicPr>
            <a:picLocks noChangeAspect="1"/>
          </p:cNvPicPr>
          <p:nvPr/>
        </p:nvPicPr>
        <p:blipFill rotWithShape="1">
          <a:blip r:embed="rId4" cstate="email">
            <a:extLst>
              <a:ext uri="{28A0092B-C50C-407E-A947-70E740481C1C}">
                <a14:useLocalDpi xmlns:a14="http://schemas.microsoft.com/office/drawing/2010/main" val="0"/>
              </a:ext>
            </a:extLst>
          </a:blip>
          <a:srcRect t="39101"/>
          <a:stretch/>
        </p:blipFill>
        <p:spPr>
          <a:xfrm>
            <a:off x="4967536" y="1988840"/>
            <a:ext cx="3706768" cy="4176464"/>
          </a:xfrm>
          <a:prstGeom prst="rect">
            <a:avLst/>
          </a:prstGeom>
        </p:spPr>
      </p:pic>
    </p:spTree>
    <p:extLst>
      <p:ext uri="{BB962C8B-B14F-4D97-AF65-F5344CB8AC3E}">
        <p14:creationId xmlns:p14="http://schemas.microsoft.com/office/powerpoint/2010/main" val="4127599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1_F90RgC5qsazvMyuwOoNqtw.jpeg"/>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764704"/>
            <a:ext cx="2639397" cy="1975777"/>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graphicFrame>
        <p:nvGraphicFramePr>
          <p:cNvPr id="4" name="Diagrama 3"/>
          <p:cNvGraphicFramePr/>
          <p:nvPr>
            <p:extLst>
              <p:ext uri="{D42A27DB-BD31-4B8C-83A1-F6EECF244321}">
                <p14:modId xmlns:p14="http://schemas.microsoft.com/office/powerpoint/2010/main" val="1018274161"/>
              </p:ext>
            </p:extLst>
          </p:nvPr>
        </p:nvGraphicFramePr>
        <p:xfrm>
          <a:off x="539552" y="2924944"/>
          <a:ext cx="8604448" cy="43924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CuadroTexto 4"/>
          <p:cNvSpPr txBox="1"/>
          <p:nvPr/>
        </p:nvSpPr>
        <p:spPr>
          <a:xfrm>
            <a:off x="2411760" y="1052736"/>
            <a:ext cx="4104456" cy="1077218"/>
          </a:xfrm>
          <a:prstGeom prst="rect">
            <a:avLst/>
          </a:prstGeom>
          <a:solidFill>
            <a:schemeClr val="tx1">
              <a:lumMod val="50000"/>
              <a:lumOff val="50000"/>
              <a:alpha val="90000"/>
            </a:schemeClr>
          </a:solidFill>
        </p:spPr>
        <p:txBody>
          <a:bodyPr wrap="square" rtlCol="0">
            <a:spAutoFit/>
          </a:bodyPr>
          <a:lstStyle/>
          <a:p>
            <a:r>
              <a:rPr lang="es-ES" sz="3200" b="1" dirty="0">
                <a:solidFill>
                  <a:schemeClr val="bg1"/>
                </a:solidFill>
                <a:latin typeface="Century Gothic"/>
                <a:cs typeface="Century Gothic"/>
              </a:rPr>
              <a:t>2. Recepción de </a:t>
            </a:r>
          </a:p>
          <a:p>
            <a:r>
              <a:rPr lang="es-ES" sz="3200" b="1" dirty="0">
                <a:solidFill>
                  <a:schemeClr val="bg1"/>
                </a:solidFill>
                <a:latin typeface="Century Gothic"/>
                <a:cs typeface="Century Gothic"/>
              </a:rPr>
              <a:t>participaciones</a:t>
            </a:r>
          </a:p>
        </p:txBody>
      </p:sp>
    </p:spTree>
    <p:extLst>
      <p:ext uri="{BB962C8B-B14F-4D97-AF65-F5344CB8AC3E}">
        <p14:creationId xmlns:p14="http://schemas.microsoft.com/office/powerpoint/2010/main" val="595515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1_F90RgC5qsazvMyuwOoNqtw.jpeg"/>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764704"/>
            <a:ext cx="2639397" cy="1975777"/>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sp>
        <p:nvSpPr>
          <p:cNvPr id="5" name="CuadroTexto 4"/>
          <p:cNvSpPr txBox="1"/>
          <p:nvPr/>
        </p:nvSpPr>
        <p:spPr>
          <a:xfrm>
            <a:off x="2411760" y="1052736"/>
            <a:ext cx="4104456" cy="1077218"/>
          </a:xfrm>
          <a:prstGeom prst="rect">
            <a:avLst/>
          </a:prstGeom>
          <a:solidFill>
            <a:schemeClr val="tx2">
              <a:alpha val="90000"/>
            </a:schemeClr>
          </a:solidFill>
        </p:spPr>
        <p:txBody>
          <a:bodyPr wrap="square" rtlCol="0">
            <a:spAutoFit/>
          </a:bodyPr>
          <a:lstStyle/>
          <a:p>
            <a:r>
              <a:rPr lang="es-ES" sz="3200" b="1" dirty="0">
                <a:solidFill>
                  <a:schemeClr val="bg1"/>
                </a:solidFill>
                <a:latin typeface="Century Gothic"/>
                <a:cs typeface="Century Gothic"/>
              </a:rPr>
              <a:t>2. Recepción de </a:t>
            </a:r>
          </a:p>
          <a:p>
            <a:r>
              <a:rPr lang="es-ES" sz="3200" b="1" dirty="0">
                <a:solidFill>
                  <a:schemeClr val="bg1"/>
                </a:solidFill>
                <a:latin typeface="Century Gothic"/>
                <a:cs typeface="Century Gothic"/>
              </a:rPr>
              <a:t>participaciones</a:t>
            </a:r>
          </a:p>
        </p:txBody>
      </p:sp>
      <p:sp>
        <p:nvSpPr>
          <p:cNvPr id="4" name="Rectángulo 3"/>
          <p:cNvSpPr/>
          <p:nvPr/>
        </p:nvSpPr>
        <p:spPr>
          <a:xfrm>
            <a:off x="719572" y="2754794"/>
            <a:ext cx="7704856" cy="1754326"/>
          </a:xfrm>
          <a:prstGeom prst="rect">
            <a:avLst/>
          </a:prstGeom>
        </p:spPr>
        <p:txBody>
          <a:bodyPr wrap="square">
            <a:spAutoFit/>
          </a:bodyPr>
          <a:lstStyle/>
          <a:p>
            <a:pPr algn="just"/>
            <a:r>
              <a:rPr lang="es-CO" dirty="0">
                <a:solidFill>
                  <a:srgbClr val="000000"/>
                </a:solidFill>
                <a:latin typeface="Calibri" panose="020F0502020204030204" pitchFamily="34" charset="0"/>
              </a:rPr>
              <a:t>Desde Cali realizamos la transmisión del </a:t>
            </a:r>
            <a:r>
              <a:rPr lang="es-CO" b="1" dirty="0">
                <a:solidFill>
                  <a:srgbClr val="000000"/>
                </a:solidFill>
                <a:latin typeface="Calibri" panose="020F0502020204030204" pitchFamily="34" charset="0"/>
              </a:rPr>
              <a:t>Facebook Live ¿Cómo ser una mujer </a:t>
            </a:r>
            <a:r>
              <a:rPr lang="es-CO" b="1" dirty="0" err="1">
                <a:solidFill>
                  <a:srgbClr val="000000"/>
                </a:solidFill>
                <a:latin typeface="Calibri" panose="020F0502020204030204" pitchFamily="34" charset="0"/>
              </a:rPr>
              <a:t>teletrabajadora</a:t>
            </a:r>
            <a:r>
              <a:rPr lang="es-CO" b="1" dirty="0">
                <a:solidFill>
                  <a:srgbClr val="000000"/>
                </a:solidFill>
                <a:latin typeface="Calibri" panose="020F0502020204030204" pitchFamily="34" charset="0"/>
              </a:rPr>
              <a:t>? </a:t>
            </a:r>
            <a:r>
              <a:rPr lang="es-CO" dirty="0">
                <a:solidFill>
                  <a:srgbClr val="000000"/>
                </a:solidFill>
                <a:latin typeface="Calibri" panose="020F0502020204030204" pitchFamily="34" charset="0"/>
              </a:rPr>
              <a:t>en el que estuvieron conectadas cerca de 530 espectadores en vivo. El video ya cuenta con  8.554 reproducciones y ha contado con 2.494 interacciones. Durante la transmisión el HT: #</a:t>
            </a:r>
            <a:r>
              <a:rPr lang="es-CO" dirty="0" err="1">
                <a:solidFill>
                  <a:srgbClr val="000000"/>
                </a:solidFill>
                <a:latin typeface="Calibri" panose="020F0502020204030204" pitchFamily="34" charset="0"/>
              </a:rPr>
              <a:t>MujeresTeletrabajadoras</a:t>
            </a:r>
            <a:r>
              <a:rPr lang="es-CO" dirty="0">
                <a:solidFill>
                  <a:srgbClr val="000000"/>
                </a:solidFill>
                <a:latin typeface="Calibri" panose="020F0502020204030204" pitchFamily="34" charset="0"/>
              </a:rPr>
              <a:t> fue tendencia en la ciudad de Cali y a nivel nacional.​</a:t>
            </a:r>
          </a:p>
          <a:p>
            <a:pPr algn="just"/>
            <a:endParaRPr lang="es-CO" dirty="0"/>
          </a:p>
        </p:txBody>
      </p:sp>
      <p:pic>
        <p:nvPicPr>
          <p:cNvPr id="9" name="Imagen 8">
            <a:extLst>
              <a:ext uri="{FF2B5EF4-FFF2-40B4-BE49-F238E27FC236}">
                <a16:creationId xmlns:a16="http://schemas.microsoft.com/office/drawing/2014/main" id="{36B6CD3B-BB78-4E2D-B6EB-7869287A6958}"/>
              </a:ext>
            </a:extLst>
          </p:cNvPr>
          <p:cNvPicPr>
            <a:picLocks noChangeAspect="1"/>
          </p:cNvPicPr>
          <p:nvPr/>
        </p:nvPicPr>
        <p:blipFill>
          <a:blip r:embed="rId5"/>
          <a:stretch>
            <a:fillRect/>
          </a:stretch>
        </p:blipFill>
        <p:spPr>
          <a:xfrm>
            <a:off x="175328" y="4262502"/>
            <a:ext cx="2303614" cy="2334850"/>
          </a:xfrm>
          <a:prstGeom prst="rect">
            <a:avLst/>
          </a:prstGeom>
          <a:ln>
            <a:solidFill>
              <a:schemeClr val="accent1"/>
            </a:solidFill>
          </a:ln>
        </p:spPr>
      </p:pic>
      <p:pic>
        <p:nvPicPr>
          <p:cNvPr id="11" name="Imagen 10">
            <a:extLst>
              <a:ext uri="{FF2B5EF4-FFF2-40B4-BE49-F238E27FC236}">
                <a16:creationId xmlns:a16="http://schemas.microsoft.com/office/drawing/2014/main" id="{515F5E03-DD43-456E-947C-F16C1247F096}"/>
              </a:ext>
            </a:extLst>
          </p:cNvPr>
          <p:cNvPicPr>
            <a:picLocks noChangeAspect="1"/>
          </p:cNvPicPr>
          <p:nvPr/>
        </p:nvPicPr>
        <p:blipFill>
          <a:blip r:embed="rId6"/>
          <a:stretch>
            <a:fillRect/>
          </a:stretch>
        </p:blipFill>
        <p:spPr>
          <a:xfrm>
            <a:off x="2527238" y="4278582"/>
            <a:ext cx="1996466" cy="2334850"/>
          </a:xfrm>
          <a:prstGeom prst="rect">
            <a:avLst/>
          </a:prstGeom>
          <a:ln>
            <a:solidFill>
              <a:schemeClr val="accent1"/>
            </a:solidFill>
          </a:ln>
        </p:spPr>
      </p:pic>
      <p:pic>
        <p:nvPicPr>
          <p:cNvPr id="12" name="Imagen 11">
            <a:extLst>
              <a:ext uri="{FF2B5EF4-FFF2-40B4-BE49-F238E27FC236}">
                <a16:creationId xmlns:a16="http://schemas.microsoft.com/office/drawing/2014/main" id="{CF9AA436-3C32-4D0C-8458-A13EB08D295E}"/>
              </a:ext>
            </a:extLst>
          </p:cNvPr>
          <p:cNvPicPr>
            <a:picLocks noChangeAspect="1"/>
          </p:cNvPicPr>
          <p:nvPr/>
        </p:nvPicPr>
        <p:blipFill>
          <a:blip r:embed="rId7"/>
          <a:stretch>
            <a:fillRect/>
          </a:stretch>
        </p:blipFill>
        <p:spPr>
          <a:xfrm>
            <a:off x="4645373" y="4262502"/>
            <a:ext cx="2408582" cy="2334850"/>
          </a:xfrm>
          <a:prstGeom prst="rect">
            <a:avLst/>
          </a:prstGeom>
          <a:ln>
            <a:solidFill>
              <a:schemeClr val="accent1"/>
            </a:solidFill>
          </a:ln>
        </p:spPr>
      </p:pic>
      <p:pic>
        <p:nvPicPr>
          <p:cNvPr id="13" name="Imagen 12">
            <a:extLst>
              <a:ext uri="{FF2B5EF4-FFF2-40B4-BE49-F238E27FC236}">
                <a16:creationId xmlns:a16="http://schemas.microsoft.com/office/drawing/2014/main" id="{DA410ED4-B0B5-4F62-B68F-3165B20AD330}"/>
              </a:ext>
            </a:extLst>
          </p:cNvPr>
          <p:cNvPicPr>
            <a:picLocks noChangeAspect="1"/>
          </p:cNvPicPr>
          <p:nvPr/>
        </p:nvPicPr>
        <p:blipFill>
          <a:blip r:embed="rId8"/>
          <a:stretch>
            <a:fillRect/>
          </a:stretch>
        </p:blipFill>
        <p:spPr>
          <a:xfrm>
            <a:off x="7082933" y="4262502"/>
            <a:ext cx="2023053" cy="2334850"/>
          </a:xfrm>
          <a:prstGeom prst="rect">
            <a:avLst/>
          </a:prstGeom>
          <a:ln>
            <a:solidFill>
              <a:schemeClr val="accent1"/>
            </a:solidFill>
          </a:ln>
        </p:spPr>
      </p:pic>
    </p:spTree>
    <p:extLst>
      <p:ext uri="{BB962C8B-B14F-4D97-AF65-F5344CB8AC3E}">
        <p14:creationId xmlns:p14="http://schemas.microsoft.com/office/powerpoint/2010/main" val="2148579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2.jpeg"/>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836712"/>
            <a:ext cx="2195736" cy="1836382"/>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graphicFrame>
        <p:nvGraphicFramePr>
          <p:cNvPr id="4" name="Diagrama 3"/>
          <p:cNvGraphicFramePr/>
          <p:nvPr>
            <p:extLst>
              <p:ext uri="{D42A27DB-BD31-4B8C-83A1-F6EECF244321}">
                <p14:modId xmlns:p14="http://schemas.microsoft.com/office/powerpoint/2010/main" val="2867522874"/>
              </p:ext>
            </p:extLst>
          </p:nvPr>
        </p:nvGraphicFramePr>
        <p:xfrm>
          <a:off x="539552" y="2924944"/>
          <a:ext cx="8604448" cy="43924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CuadroTexto 4"/>
          <p:cNvSpPr txBox="1"/>
          <p:nvPr/>
        </p:nvSpPr>
        <p:spPr>
          <a:xfrm>
            <a:off x="1907704" y="980728"/>
            <a:ext cx="4968552" cy="1077218"/>
          </a:xfrm>
          <a:prstGeom prst="rect">
            <a:avLst/>
          </a:prstGeom>
          <a:solidFill>
            <a:srgbClr val="7F7F7F"/>
          </a:solidFill>
        </p:spPr>
        <p:txBody>
          <a:bodyPr wrap="square" rtlCol="0">
            <a:spAutoFit/>
          </a:bodyPr>
          <a:lstStyle/>
          <a:p>
            <a:r>
              <a:rPr lang="es-ES" sz="3200" b="1" dirty="0">
                <a:solidFill>
                  <a:schemeClr val="bg1"/>
                </a:solidFill>
                <a:latin typeface="Century Gothic"/>
                <a:cs typeface="Century Gothic"/>
              </a:rPr>
              <a:t>3. Emisión de respuesta</a:t>
            </a:r>
          </a:p>
          <a:p>
            <a:r>
              <a:rPr lang="es-ES" sz="3200" b="1" dirty="0">
                <a:solidFill>
                  <a:schemeClr val="bg1"/>
                </a:solidFill>
                <a:latin typeface="Century Gothic"/>
                <a:cs typeface="Century Gothic"/>
              </a:rPr>
              <a:t> a los ciudadanos</a:t>
            </a:r>
          </a:p>
        </p:txBody>
      </p:sp>
    </p:spTree>
    <p:extLst>
      <p:ext uri="{BB962C8B-B14F-4D97-AF65-F5344CB8AC3E}">
        <p14:creationId xmlns:p14="http://schemas.microsoft.com/office/powerpoint/2010/main" val="595515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1569B0E-38F8-4A0B-B734-8B4D53C381DF}"/>
              </a:ext>
            </a:extLst>
          </p:cNvPr>
          <p:cNvPicPr>
            <a:picLocks noChangeAspect="1"/>
          </p:cNvPicPr>
          <p:nvPr/>
        </p:nvPicPr>
        <p:blipFill>
          <a:blip r:embed="rId2"/>
          <a:stretch>
            <a:fillRect/>
          </a:stretch>
        </p:blipFill>
        <p:spPr>
          <a:xfrm>
            <a:off x="628651" y="3102917"/>
            <a:ext cx="2278856" cy="3350419"/>
          </a:xfrm>
          <a:prstGeom prst="rect">
            <a:avLst/>
          </a:prstGeom>
          <a:ln>
            <a:solidFill>
              <a:schemeClr val="bg2">
                <a:lumMod val="50000"/>
              </a:schemeClr>
            </a:solidFill>
          </a:ln>
        </p:spPr>
      </p:pic>
      <p:pic>
        <p:nvPicPr>
          <p:cNvPr id="5" name="Imagen 4">
            <a:extLst>
              <a:ext uri="{FF2B5EF4-FFF2-40B4-BE49-F238E27FC236}">
                <a16:creationId xmlns:a16="http://schemas.microsoft.com/office/drawing/2014/main" id="{79FA3330-991E-41A3-A37B-14C60278D801}"/>
              </a:ext>
            </a:extLst>
          </p:cNvPr>
          <p:cNvPicPr>
            <a:picLocks noChangeAspect="1"/>
          </p:cNvPicPr>
          <p:nvPr/>
        </p:nvPicPr>
        <p:blipFill>
          <a:blip r:embed="rId3"/>
          <a:stretch>
            <a:fillRect/>
          </a:stretch>
        </p:blipFill>
        <p:spPr>
          <a:xfrm>
            <a:off x="3232547" y="4882281"/>
            <a:ext cx="2678906" cy="1643063"/>
          </a:xfrm>
          <a:prstGeom prst="rect">
            <a:avLst/>
          </a:prstGeom>
          <a:ln>
            <a:solidFill>
              <a:schemeClr val="bg2">
                <a:lumMod val="50000"/>
              </a:schemeClr>
            </a:solidFill>
          </a:ln>
        </p:spPr>
      </p:pic>
      <p:pic>
        <p:nvPicPr>
          <p:cNvPr id="6" name="Imagen 5">
            <a:extLst>
              <a:ext uri="{FF2B5EF4-FFF2-40B4-BE49-F238E27FC236}">
                <a16:creationId xmlns:a16="http://schemas.microsoft.com/office/drawing/2014/main" id="{4697A7AD-EE2D-451D-95C0-5234C5B17700}"/>
              </a:ext>
            </a:extLst>
          </p:cNvPr>
          <p:cNvPicPr>
            <a:picLocks noChangeAspect="1"/>
          </p:cNvPicPr>
          <p:nvPr/>
        </p:nvPicPr>
        <p:blipFill>
          <a:blip r:embed="rId4"/>
          <a:stretch>
            <a:fillRect/>
          </a:stretch>
        </p:blipFill>
        <p:spPr>
          <a:xfrm>
            <a:off x="6118622" y="2581993"/>
            <a:ext cx="2714625" cy="2300288"/>
          </a:xfrm>
          <a:prstGeom prst="rect">
            <a:avLst/>
          </a:prstGeom>
          <a:ln>
            <a:solidFill>
              <a:schemeClr val="bg2">
                <a:lumMod val="50000"/>
              </a:schemeClr>
            </a:solidFill>
          </a:ln>
        </p:spPr>
      </p:pic>
      <p:pic>
        <p:nvPicPr>
          <p:cNvPr id="7" name="Imagen 6">
            <a:extLst>
              <a:ext uri="{FF2B5EF4-FFF2-40B4-BE49-F238E27FC236}">
                <a16:creationId xmlns:a16="http://schemas.microsoft.com/office/drawing/2014/main" id="{155BFB6C-6662-4016-8BCF-EC35F9DD5475}"/>
              </a:ext>
            </a:extLst>
          </p:cNvPr>
          <p:cNvPicPr>
            <a:picLocks noChangeAspect="1"/>
          </p:cNvPicPr>
          <p:nvPr/>
        </p:nvPicPr>
        <p:blipFill>
          <a:blip r:embed="rId5"/>
          <a:stretch>
            <a:fillRect/>
          </a:stretch>
        </p:blipFill>
        <p:spPr>
          <a:xfrm>
            <a:off x="3225403" y="2581994"/>
            <a:ext cx="2686050" cy="2150269"/>
          </a:xfrm>
          <a:prstGeom prst="rect">
            <a:avLst/>
          </a:prstGeom>
          <a:ln>
            <a:solidFill>
              <a:schemeClr val="bg2">
                <a:lumMod val="50000"/>
              </a:schemeClr>
            </a:solidFill>
          </a:ln>
        </p:spPr>
      </p:pic>
      <p:pic>
        <p:nvPicPr>
          <p:cNvPr id="8" name="Imagen 7" descr="2.jpeg"/>
          <p:cNvPicPr>
            <a:picLocks noChangeAspect="1"/>
          </p:cNvPicPr>
          <p:nvPr/>
        </p:nvPicPr>
        <p:blipFill>
          <a:blip r:embed="rId6">
            <a:extLst>
              <a:ext uri="{BEBA8EAE-BF5A-486C-A8C5-ECC9F3942E4B}">
                <a14:imgProps xmlns:a14="http://schemas.microsoft.com/office/drawing/2010/main">
                  <a14:imgLayer r:embed="rId7">
                    <a14:imgEffect>
                      <a14:colorTemperature colorTemp="112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836712"/>
            <a:ext cx="2195736" cy="1836382"/>
          </a:xfrm>
          <a:prstGeom prst="rect">
            <a:avLst/>
          </a:prstGeom>
        </p:spPr>
      </p:pic>
      <p:sp>
        <p:nvSpPr>
          <p:cNvPr id="9"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sp>
        <p:nvSpPr>
          <p:cNvPr id="10" name="CuadroTexto 9"/>
          <p:cNvSpPr txBox="1"/>
          <p:nvPr/>
        </p:nvSpPr>
        <p:spPr>
          <a:xfrm>
            <a:off x="1907704" y="980728"/>
            <a:ext cx="4968552" cy="1077218"/>
          </a:xfrm>
          <a:prstGeom prst="rect">
            <a:avLst/>
          </a:prstGeom>
          <a:solidFill>
            <a:srgbClr val="7F7F7F"/>
          </a:solidFill>
        </p:spPr>
        <p:txBody>
          <a:bodyPr wrap="square" rtlCol="0">
            <a:spAutoFit/>
          </a:bodyPr>
          <a:lstStyle/>
          <a:p>
            <a:r>
              <a:rPr lang="es-ES" sz="3200" b="1" dirty="0">
                <a:solidFill>
                  <a:schemeClr val="bg1"/>
                </a:solidFill>
                <a:latin typeface="Century Gothic"/>
                <a:cs typeface="Century Gothic"/>
              </a:rPr>
              <a:t>3. Emisión de respuesta</a:t>
            </a:r>
          </a:p>
          <a:p>
            <a:r>
              <a:rPr lang="es-ES" sz="3200" b="1" dirty="0">
                <a:solidFill>
                  <a:schemeClr val="bg1"/>
                </a:solidFill>
                <a:latin typeface="Century Gothic"/>
                <a:cs typeface="Century Gothic"/>
              </a:rPr>
              <a:t> a los ciudadanos</a:t>
            </a:r>
          </a:p>
        </p:txBody>
      </p:sp>
    </p:spTree>
    <p:extLst>
      <p:ext uri="{BB962C8B-B14F-4D97-AF65-F5344CB8AC3E}">
        <p14:creationId xmlns:p14="http://schemas.microsoft.com/office/powerpoint/2010/main" val="230593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2.jpeg"/>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836712"/>
            <a:ext cx="2195736" cy="1836382"/>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sp>
        <p:nvSpPr>
          <p:cNvPr id="5" name="CuadroTexto 4"/>
          <p:cNvSpPr txBox="1"/>
          <p:nvPr/>
        </p:nvSpPr>
        <p:spPr>
          <a:xfrm>
            <a:off x="1907704" y="980728"/>
            <a:ext cx="4968552" cy="1077218"/>
          </a:xfrm>
          <a:prstGeom prst="rect">
            <a:avLst/>
          </a:prstGeom>
          <a:solidFill>
            <a:srgbClr val="7F7F7F"/>
          </a:solidFill>
        </p:spPr>
        <p:txBody>
          <a:bodyPr wrap="square" rtlCol="0">
            <a:spAutoFit/>
          </a:bodyPr>
          <a:lstStyle/>
          <a:p>
            <a:r>
              <a:rPr lang="es-ES" sz="3200" b="1" dirty="0">
                <a:solidFill>
                  <a:schemeClr val="bg1"/>
                </a:solidFill>
                <a:latin typeface="Century Gothic"/>
                <a:cs typeface="Century Gothic"/>
              </a:rPr>
              <a:t>3. Emisión de respuesta</a:t>
            </a:r>
          </a:p>
          <a:p>
            <a:r>
              <a:rPr lang="es-ES" sz="3200" b="1" dirty="0">
                <a:solidFill>
                  <a:schemeClr val="bg1"/>
                </a:solidFill>
                <a:latin typeface="Century Gothic"/>
                <a:cs typeface="Century Gothic"/>
              </a:rPr>
              <a:t> a los ciudadanos</a:t>
            </a:r>
          </a:p>
        </p:txBody>
      </p:sp>
      <p:sp>
        <p:nvSpPr>
          <p:cNvPr id="3" name="Rectángulo 2"/>
          <p:cNvSpPr/>
          <p:nvPr/>
        </p:nvSpPr>
        <p:spPr>
          <a:xfrm>
            <a:off x="2483768" y="2276872"/>
            <a:ext cx="6480720" cy="923330"/>
          </a:xfrm>
          <a:prstGeom prst="rect">
            <a:avLst/>
          </a:prstGeom>
        </p:spPr>
        <p:txBody>
          <a:bodyPr wrap="square">
            <a:spAutoFit/>
          </a:bodyPr>
          <a:lstStyle/>
          <a:p>
            <a:pPr algn="r"/>
            <a:r>
              <a:rPr lang="es-ES" dirty="0">
                <a:solidFill>
                  <a:schemeClr val="tx1">
                    <a:lumMod val="65000"/>
                    <a:lumOff val="35000"/>
                  </a:schemeClr>
                </a:solidFill>
                <a:latin typeface="Century Gothic" panose="020B0502020202020204" pitchFamily="34" charset="0"/>
              </a:rPr>
              <a:t>Se emitieron respuestas para el 100 % de los comentarios recibidos en la participación de la ciudadanía. </a:t>
            </a:r>
            <a:r>
              <a:rPr lang="es-ES" b="1" dirty="0">
                <a:solidFill>
                  <a:schemeClr val="tx1">
                    <a:lumMod val="65000"/>
                    <a:lumOff val="35000"/>
                  </a:schemeClr>
                </a:solidFill>
                <a:latin typeface="Century Gothic" panose="020B0502020202020204" pitchFamily="34" charset="0"/>
              </a:rPr>
              <a:t>Se adjunta reporte completo en Excel</a:t>
            </a:r>
            <a:endParaRPr lang="es-CO" b="1" dirty="0">
              <a:solidFill>
                <a:schemeClr val="tx1">
                  <a:lumMod val="65000"/>
                  <a:lumOff val="35000"/>
                </a:schemeClr>
              </a:solidFill>
            </a:endParaRPr>
          </a:p>
        </p:txBody>
      </p:sp>
      <p:pic>
        <p:nvPicPr>
          <p:cNvPr id="8" name="Imagen 7"/>
          <p:cNvPicPr>
            <a:picLocks noChangeAspect="1"/>
          </p:cNvPicPr>
          <p:nvPr/>
        </p:nvPicPr>
        <p:blipFill rotWithShape="1">
          <a:blip r:embed="rId5"/>
          <a:srcRect l="744" t="33266" r="191" b="12594"/>
          <a:stretch/>
        </p:blipFill>
        <p:spPr>
          <a:xfrm>
            <a:off x="395536" y="3642668"/>
            <a:ext cx="8352928" cy="2566542"/>
          </a:xfrm>
          <a:prstGeom prst="rect">
            <a:avLst/>
          </a:prstGeom>
        </p:spPr>
      </p:pic>
    </p:spTree>
    <p:extLst>
      <p:ext uri="{BB962C8B-B14F-4D97-AF65-F5344CB8AC3E}">
        <p14:creationId xmlns:p14="http://schemas.microsoft.com/office/powerpoint/2010/main" val="1994151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2.jpeg"/>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836712"/>
            <a:ext cx="2195736" cy="1836382"/>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sp>
        <p:nvSpPr>
          <p:cNvPr id="5" name="CuadroTexto 4"/>
          <p:cNvSpPr txBox="1"/>
          <p:nvPr/>
        </p:nvSpPr>
        <p:spPr>
          <a:xfrm>
            <a:off x="1907704" y="980728"/>
            <a:ext cx="4968552" cy="1077218"/>
          </a:xfrm>
          <a:prstGeom prst="rect">
            <a:avLst/>
          </a:prstGeom>
          <a:solidFill>
            <a:srgbClr val="7F7F7F"/>
          </a:solidFill>
        </p:spPr>
        <p:txBody>
          <a:bodyPr wrap="square" rtlCol="0">
            <a:spAutoFit/>
          </a:bodyPr>
          <a:lstStyle/>
          <a:p>
            <a:r>
              <a:rPr lang="es-ES" sz="3200" b="1" dirty="0">
                <a:solidFill>
                  <a:schemeClr val="bg1"/>
                </a:solidFill>
                <a:latin typeface="Century Gothic"/>
                <a:cs typeface="Century Gothic"/>
              </a:rPr>
              <a:t>3. Emisión de respuesta</a:t>
            </a:r>
          </a:p>
          <a:p>
            <a:r>
              <a:rPr lang="es-ES" sz="3200" b="1" dirty="0">
                <a:solidFill>
                  <a:schemeClr val="bg1"/>
                </a:solidFill>
                <a:latin typeface="Century Gothic"/>
                <a:cs typeface="Century Gothic"/>
              </a:rPr>
              <a:t> a los ciudadanos</a:t>
            </a:r>
          </a:p>
        </p:txBody>
      </p:sp>
      <p:sp>
        <p:nvSpPr>
          <p:cNvPr id="3" name="Rectángulo 2"/>
          <p:cNvSpPr/>
          <p:nvPr/>
        </p:nvSpPr>
        <p:spPr>
          <a:xfrm>
            <a:off x="2483768" y="2084655"/>
            <a:ext cx="6480720" cy="1200329"/>
          </a:xfrm>
          <a:prstGeom prst="rect">
            <a:avLst/>
          </a:prstGeom>
        </p:spPr>
        <p:txBody>
          <a:bodyPr wrap="square">
            <a:spAutoFit/>
          </a:bodyPr>
          <a:lstStyle/>
          <a:p>
            <a:pPr algn="r"/>
            <a:r>
              <a:rPr lang="es-ES" dirty="0">
                <a:solidFill>
                  <a:schemeClr val="tx1">
                    <a:lumMod val="65000"/>
                    <a:lumOff val="35000"/>
                  </a:schemeClr>
                </a:solidFill>
                <a:latin typeface="Century Gothic" panose="020B0502020202020204" pitchFamily="34" charset="0"/>
              </a:rPr>
              <a:t>Se circuló a través de redes sociales el link de una encuesta de satisfacción sobre el </a:t>
            </a:r>
            <a:r>
              <a:rPr lang="es-ES" dirty="0" err="1">
                <a:solidFill>
                  <a:schemeClr val="tx1">
                    <a:lumMod val="65000"/>
                    <a:lumOff val="35000"/>
                  </a:schemeClr>
                </a:solidFill>
                <a:latin typeface="Century Gothic" panose="020B0502020202020204" pitchFamily="34" charset="0"/>
              </a:rPr>
              <a:t>Fb</a:t>
            </a:r>
            <a:r>
              <a:rPr lang="es-ES" dirty="0">
                <a:solidFill>
                  <a:schemeClr val="tx1">
                    <a:lumMod val="65000"/>
                    <a:lumOff val="35000"/>
                  </a:schemeClr>
                </a:solidFill>
                <a:latin typeface="Century Gothic" panose="020B0502020202020204" pitchFamily="34" charset="0"/>
              </a:rPr>
              <a:t> Live realizado. Se recibieron más de 300 encuestas. Estos fueron los resultados: </a:t>
            </a:r>
            <a:endParaRPr lang="es-CO" b="1" dirty="0">
              <a:solidFill>
                <a:schemeClr val="tx1">
                  <a:lumMod val="65000"/>
                  <a:lumOff val="35000"/>
                </a:schemeClr>
              </a:solidFill>
            </a:endParaRPr>
          </a:p>
        </p:txBody>
      </p:sp>
      <p:pic>
        <p:nvPicPr>
          <p:cNvPr id="4" name="Imagen 3"/>
          <p:cNvPicPr>
            <a:picLocks noChangeAspect="1"/>
          </p:cNvPicPr>
          <p:nvPr/>
        </p:nvPicPr>
        <p:blipFill>
          <a:blip r:embed="rId5"/>
          <a:stretch>
            <a:fillRect/>
          </a:stretch>
        </p:blipFill>
        <p:spPr>
          <a:xfrm>
            <a:off x="381111" y="3419128"/>
            <a:ext cx="4262897" cy="2982172"/>
          </a:xfrm>
          <a:prstGeom prst="rect">
            <a:avLst/>
          </a:prstGeom>
        </p:spPr>
      </p:pic>
      <p:pic>
        <p:nvPicPr>
          <p:cNvPr id="6" name="Imagen 5"/>
          <p:cNvPicPr>
            <a:picLocks noChangeAspect="1"/>
          </p:cNvPicPr>
          <p:nvPr/>
        </p:nvPicPr>
        <p:blipFill>
          <a:blip r:embed="rId6"/>
          <a:stretch>
            <a:fillRect/>
          </a:stretch>
        </p:blipFill>
        <p:spPr>
          <a:xfrm>
            <a:off x="4788024" y="3419128"/>
            <a:ext cx="4194412" cy="2950720"/>
          </a:xfrm>
          <a:prstGeom prst="rect">
            <a:avLst/>
          </a:prstGeom>
        </p:spPr>
      </p:pic>
    </p:spTree>
    <p:extLst>
      <p:ext uri="{BB962C8B-B14F-4D97-AF65-F5344CB8AC3E}">
        <p14:creationId xmlns:p14="http://schemas.microsoft.com/office/powerpoint/2010/main" val="2497809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2.jpeg"/>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836712"/>
            <a:ext cx="2195736" cy="1836382"/>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sp>
        <p:nvSpPr>
          <p:cNvPr id="5" name="CuadroTexto 4"/>
          <p:cNvSpPr txBox="1"/>
          <p:nvPr/>
        </p:nvSpPr>
        <p:spPr>
          <a:xfrm>
            <a:off x="1907704" y="980728"/>
            <a:ext cx="4968552" cy="1077218"/>
          </a:xfrm>
          <a:prstGeom prst="rect">
            <a:avLst/>
          </a:prstGeom>
          <a:solidFill>
            <a:srgbClr val="7F7F7F"/>
          </a:solidFill>
        </p:spPr>
        <p:txBody>
          <a:bodyPr wrap="square" rtlCol="0">
            <a:spAutoFit/>
          </a:bodyPr>
          <a:lstStyle/>
          <a:p>
            <a:r>
              <a:rPr lang="es-ES" sz="3200" b="1" dirty="0">
                <a:solidFill>
                  <a:schemeClr val="bg1"/>
                </a:solidFill>
                <a:latin typeface="Century Gothic"/>
                <a:cs typeface="Century Gothic"/>
              </a:rPr>
              <a:t>3. Emisión de respuesta</a:t>
            </a:r>
          </a:p>
          <a:p>
            <a:r>
              <a:rPr lang="es-ES" sz="3200" b="1" dirty="0">
                <a:solidFill>
                  <a:schemeClr val="bg1"/>
                </a:solidFill>
                <a:latin typeface="Century Gothic"/>
                <a:cs typeface="Century Gothic"/>
              </a:rPr>
              <a:t> a los ciudadanos</a:t>
            </a:r>
          </a:p>
        </p:txBody>
      </p:sp>
      <p:sp>
        <p:nvSpPr>
          <p:cNvPr id="3" name="Rectángulo 2"/>
          <p:cNvSpPr/>
          <p:nvPr/>
        </p:nvSpPr>
        <p:spPr>
          <a:xfrm>
            <a:off x="2483768" y="2084655"/>
            <a:ext cx="6480720" cy="1200329"/>
          </a:xfrm>
          <a:prstGeom prst="rect">
            <a:avLst/>
          </a:prstGeom>
        </p:spPr>
        <p:txBody>
          <a:bodyPr wrap="square">
            <a:spAutoFit/>
          </a:bodyPr>
          <a:lstStyle/>
          <a:p>
            <a:pPr algn="r"/>
            <a:r>
              <a:rPr lang="es-ES" dirty="0">
                <a:solidFill>
                  <a:schemeClr val="tx1">
                    <a:lumMod val="65000"/>
                    <a:lumOff val="35000"/>
                  </a:schemeClr>
                </a:solidFill>
                <a:latin typeface="Century Gothic" panose="020B0502020202020204" pitchFamily="34" charset="0"/>
              </a:rPr>
              <a:t>Se circuló a través de redes sociales el link de una encuesta de satisfacción sobre el </a:t>
            </a:r>
            <a:r>
              <a:rPr lang="es-ES" dirty="0" err="1">
                <a:solidFill>
                  <a:schemeClr val="tx1">
                    <a:lumMod val="65000"/>
                    <a:lumOff val="35000"/>
                  </a:schemeClr>
                </a:solidFill>
                <a:latin typeface="Century Gothic" panose="020B0502020202020204" pitchFamily="34" charset="0"/>
              </a:rPr>
              <a:t>Fb</a:t>
            </a:r>
            <a:r>
              <a:rPr lang="es-ES" dirty="0">
                <a:solidFill>
                  <a:schemeClr val="tx1">
                    <a:lumMod val="65000"/>
                    <a:lumOff val="35000"/>
                  </a:schemeClr>
                </a:solidFill>
                <a:latin typeface="Century Gothic" panose="020B0502020202020204" pitchFamily="34" charset="0"/>
              </a:rPr>
              <a:t> Live realizado. Se recibieron más de 300 encuestas. Estos fueron los resultados: </a:t>
            </a:r>
            <a:endParaRPr lang="es-CO" b="1" dirty="0">
              <a:solidFill>
                <a:schemeClr val="tx1">
                  <a:lumMod val="65000"/>
                  <a:lumOff val="35000"/>
                </a:schemeClr>
              </a:solidFill>
            </a:endParaRPr>
          </a:p>
        </p:txBody>
      </p:sp>
      <p:pic>
        <p:nvPicPr>
          <p:cNvPr id="8" name="Imagen 7"/>
          <p:cNvPicPr>
            <a:picLocks noChangeAspect="1"/>
          </p:cNvPicPr>
          <p:nvPr/>
        </p:nvPicPr>
        <p:blipFill>
          <a:blip r:embed="rId5"/>
          <a:stretch>
            <a:fillRect/>
          </a:stretch>
        </p:blipFill>
        <p:spPr>
          <a:xfrm>
            <a:off x="335345" y="3573016"/>
            <a:ext cx="4389500" cy="2956816"/>
          </a:xfrm>
          <a:prstGeom prst="rect">
            <a:avLst/>
          </a:prstGeom>
        </p:spPr>
      </p:pic>
      <p:pic>
        <p:nvPicPr>
          <p:cNvPr id="9" name="Imagen 8"/>
          <p:cNvPicPr>
            <a:picLocks noChangeAspect="1"/>
          </p:cNvPicPr>
          <p:nvPr/>
        </p:nvPicPr>
        <p:blipFill>
          <a:blip r:embed="rId6"/>
          <a:stretch>
            <a:fillRect/>
          </a:stretch>
        </p:blipFill>
        <p:spPr>
          <a:xfrm>
            <a:off x="4742780" y="3573016"/>
            <a:ext cx="4194412" cy="2950720"/>
          </a:xfrm>
          <a:prstGeom prst="rect">
            <a:avLst/>
          </a:prstGeom>
        </p:spPr>
      </p:pic>
    </p:spTree>
    <p:extLst>
      <p:ext uri="{BB962C8B-B14F-4D97-AF65-F5344CB8AC3E}">
        <p14:creationId xmlns:p14="http://schemas.microsoft.com/office/powerpoint/2010/main" val="3227772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2.jpeg"/>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836712"/>
            <a:ext cx="2195736" cy="1836382"/>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sp>
        <p:nvSpPr>
          <p:cNvPr id="5" name="CuadroTexto 4"/>
          <p:cNvSpPr txBox="1"/>
          <p:nvPr/>
        </p:nvSpPr>
        <p:spPr>
          <a:xfrm>
            <a:off x="1907704" y="980728"/>
            <a:ext cx="4968552" cy="1077218"/>
          </a:xfrm>
          <a:prstGeom prst="rect">
            <a:avLst/>
          </a:prstGeom>
          <a:solidFill>
            <a:srgbClr val="7F7F7F"/>
          </a:solidFill>
        </p:spPr>
        <p:txBody>
          <a:bodyPr wrap="square" rtlCol="0">
            <a:spAutoFit/>
          </a:bodyPr>
          <a:lstStyle/>
          <a:p>
            <a:r>
              <a:rPr lang="es-ES" sz="3200" b="1" dirty="0">
                <a:solidFill>
                  <a:schemeClr val="bg1"/>
                </a:solidFill>
                <a:latin typeface="Century Gothic"/>
                <a:cs typeface="Century Gothic"/>
              </a:rPr>
              <a:t>3. Emisión de respuesta</a:t>
            </a:r>
          </a:p>
          <a:p>
            <a:r>
              <a:rPr lang="es-ES" sz="3200" b="1" dirty="0">
                <a:solidFill>
                  <a:schemeClr val="bg1"/>
                </a:solidFill>
                <a:latin typeface="Century Gothic"/>
                <a:cs typeface="Century Gothic"/>
              </a:rPr>
              <a:t> a los ciudadanos</a:t>
            </a:r>
          </a:p>
        </p:txBody>
      </p:sp>
      <p:sp>
        <p:nvSpPr>
          <p:cNvPr id="3" name="Rectángulo 2"/>
          <p:cNvSpPr/>
          <p:nvPr/>
        </p:nvSpPr>
        <p:spPr>
          <a:xfrm>
            <a:off x="2483768" y="2084655"/>
            <a:ext cx="6480720" cy="1200329"/>
          </a:xfrm>
          <a:prstGeom prst="rect">
            <a:avLst/>
          </a:prstGeom>
        </p:spPr>
        <p:txBody>
          <a:bodyPr wrap="square">
            <a:spAutoFit/>
          </a:bodyPr>
          <a:lstStyle/>
          <a:p>
            <a:pPr algn="r"/>
            <a:r>
              <a:rPr lang="es-ES" dirty="0">
                <a:solidFill>
                  <a:schemeClr val="tx1">
                    <a:lumMod val="65000"/>
                    <a:lumOff val="35000"/>
                  </a:schemeClr>
                </a:solidFill>
                <a:latin typeface="Century Gothic" panose="020B0502020202020204" pitchFamily="34" charset="0"/>
              </a:rPr>
              <a:t>Se circuló a través de redes sociales el link de una encuesta de satisfacción sobre el </a:t>
            </a:r>
            <a:r>
              <a:rPr lang="es-ES" dirty="0" err="1">
                <a:solidFill>
                  <a:schemeClr val="tx1">
                    <a:lumMod val="65000"/>
                    <a:lumOff val="35000"/>
                  </a:schemeClr>
                </a:solidFill>
                <a:latin typeface="Century Gothic" panose="020B0502020202020204" pitchFamily="34" charset="0"/>
              </a:rPr>
              <a:t>Fb</a:t>
            </a:r>
            <a:r>
              <a:rPr lang="es-ES" dirty="0">
                <a:solidFill>
                  <a:schemeClr val="tx1">
                    <a:lumMod val="65000"/>
                    <a:lumOff val="35000"/>
                  </a:schemeClr>
                </a:solidFill>
                <a:latin typeface="Century Gothic" panose="020B0502020202020204" pitchFamily="34" charset="0"/>
              </a:rPr>
              <a:t> Live realizado. Se recibieron más de 300 encuestas. Estos fueron los resultados: </a:t>
            </a:r>
            <a:endParaRPr lang="es-CO" b="1" dirty="0">
              <a:solidFill>
                <a:schemeClr val="tx1">
                  <a:lumMod val="65000"/>
                  <a:lumOff val="35000"/>
                </a:schemeClr>
              </a:solidFill>
            </a:endParaRPr>
          </a:p>
        </p:txBody>
      </p:sp>
      <p:pic>
        <p:nvPicPr>
          <p:cNvPr id="4" name="Imagen 3"/>
          <p:cNvPicPr>
            <a:picLocks noChangeAspect="1"/>
          </p:cNvPicPr>
          <p:nvPr/>
        </p:nvPicPr>
        <p:blipFill>
          <a:blip r:embed="rId5"/>
          <a:stretch>
            <a:fillRect/>
          </a:stretch>
        </p:blipFill>
        <p:spPr>
          <a:xfrm>
            <a:off x="2350672" y="3278123"/>
            <a:ext cx="4669599" cy="3266687"/>
          </a:xfrm>
          <a:prstGeom prst="rect">
            <a:avLst/>
          </a:prstGeom>
        </p:spPr>
      </p:pic>
    </p:spTree>
    <p:extLst>
      <p:ext uri="{BB962C8B-B14F-4D97-AF65-F5344CB8AC3E}">
        <p14:creationId xmlns:p14="http://schemas.microsoft.com/office/powerpoint/2010/main" val="1791153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5 Imagen"/>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5805488"/>
            <a:ext cx="9144000" cy="56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2" name="Imagen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35600" y="6237288"/>
            <a:ext cx="3240088"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 name="Diagrama 1"/>
          <p:cNvGraphicFramePr/>
          <p:nvPr>
            <p:extLst>
              <p:ext uri="{D42A27DB-BD31-4B8C-83A1-F6EECF244321}">
                <p14:modId xmlns:p14="http://schemas.microsoft.com/office/powerpoint/2010/main" val="4185330371"/>
              </p:ext>
            </p:extLst>
          </p:nvPr>
        </p:nvGraphicFramePr>
        <p:xfrm>
          <a:off x="560388" y="1123950"/>
          <a:ext cx="7972052" cy="49693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ítulo 1"/>
          <p:cNvSpPr txBox="1">
            <a:spLocks/>
          </p:cNvSpPr>
          <p:nvPr/>
        </p:nvSpPr>
        <p:spPr>
          <a:xfrm>
            <a:off x="17463"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Contenido</a:t>
            </a:r>
          </a:p>
        </p:txBody>
      </p:sp>
      <p:sp>
        <p:nvSpPr>
          <p:cNvPr id="7" name="Conector recto 6">
            <a:extLst>
              <a:ext uri="{FF2B5EF4-FFF2-40B4-BE49-F238E27FC236}">
                <a16:creationId xmlns:a16="http://schemas.microsoft.com/office/drawing/2014/main" id="{D219CE74-1B1B-44F9-B151-DDFACA6DA706}"/>
              </a:ext>
            </a:extLst>
          </p:cNvPr>
          <p:cNvSpPr/>
          <p:nvPr/>
        </p:nvSpPr>
        <p:spPr>
          <a:xfrm>
            <a:off x="560388" y="5572145"/>
            <a:ext cx="7972052" cy="0"/>
          </a:xfrm>
          <a:prstGeom prst="line">
            <a:avLst/>
          </a:pr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2.jpeg"/>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836712"/>
            <a:ext cx="2195736" cy="1836382"/>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graphicFrame>
        <p:nvGraphicFramePr>
          <p:cNvPr id="4" name="Diagrama 3"/>
          <p:cNvGraphicFramePr/>
          <p:nvPr>
            <p:extLst>
              <p:ext uri="{D42A27DB-BD31-4B8C-83A1-F6EECF244321}">
                <p14:modId xmlns:p14="http://schemas.microsoft.com/office/powerpoint/2010/main" val="3313568557"/>
              </p:ext>
            </p:extLst>
          </p:nvPr>
        </p:nvGraphicFramePr>
        <p:xfrm>
          <a:off x="0" y="2395314"/>
          <a:ext cx="8604448" cy="43924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CuadroTexto 4"/>
          <p:cNvSpPr txBox="1"/>
          <p:nvPr/>
        </p:nvSpPr>
        <p:spPr>
          <a:xfrm>
            <a:off x="1907704" y="980728"/>
            <a:ext cx="4968552" cy="1077218"/>
          </a:xfrm>
          <a:prstGeom prst="rect">
            <a:avLst/>
          </a:prstGeom>
          <a:solidFill>
            <a:srgbClr val="7F7F7F"/>
          </a:solidFill>
        </p:spPr>
        <p:txBody>
          <a:bodyPr wrap="square" rtlCol="0">
            <a:spAutoFit/>
          </a:bodyPr>
          <a:lstStyle/>
          <a:p>
            <a:r>
              <a:rPr lang="es-ES" sz="3200" b="1" dirty="0">
                <a:solidFill>
                  <a:schemeClr val="bg1"/>
                </a:solidFill>
                <a:latin typeface="Century Gothic"/>
                <a:cs typeface="Century Gothic"/>
              </a:rPr>
              <a:t>4. Publicación de informe de resultados</a:t>
            </a:r>
          </a:p>
        </p:txBody>
      </p:sp>
    </p:spTree>
    <p:extLst>
      <p:ext uri="{BB962C8B-B14F-4D97-AF65-F5344CB8AC3E}">
        <p14:creationId xmlns:p14="http://schemas.microsoft.com/office/powerpoint/2010/main" val="4272949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mbo 1"/>
          <p:cNvSpPr/>
          <p:nvPr/>
        </p:nvSpPr>
        <p:spPr>
          <a:xfrm>
            <a:off x="395288" y="908050"/>
            <a:ext cx="8208962" cy="5041900"/>
          </a:xfrm>
          <a:prstGeom prst="diamond">
            <a:avLst/>
          </a:prstGeom>
          <a:solidFill>
            <a:schemeClr val="bg1">
              <a:lumMod val="50000"/>
              <a:alpha val="48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dirty="0"/>
          </a:p>
        </p:txBody>
      </p:sp>
      <p:pic>
        <p:nvPicPr>
          <p:cNvPr id="17410" name="5 Imagen"/>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5805488"/>
            <a:ext cx="9144000" cy="56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1" name="Imagen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35600" y="6237288"/>
            <a:ext cx="3240088"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6" name="7 CuadroTexto"/>
          <p:cNvSpPr txBox="1">
            <a:spLocks noChangeArrowheads="1"/>
          </p:cNvSpPr>
          <p:nvPr/>
        </p:nvSpPr>
        <p:spPr bwMode="auto">
          <a:xfrm>
            <a:off x="1187450" y="2598003"/>
            <a:ext cx="6624638" cy="2308324"/>
          </a:xfrm>
          <a:prstGeom prst="rect">
            <a:avLst/>
          </a:prstGeom>
          <a:solidFill>
            <a:schemeClr val="accent5"/>
          </a:solidFill>
          <a:ln>
            <a:solidFill>
              <a:schemeClr val="bg1"/>
            </a:solidFill>
          </a:ln>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just"/>
            <a:r>
              <a:rPr lang="es-CO" dirty="0">
                <a:solidFill>
                  <a:srgbClr val="000000"/>
                </a:solidFill>
                <a:latin typeface="Calibri" panose="020F0502020204030204" pitchFamily="34" charset="0"/>
              </a:rPr>
              <a:t>Estuvieron conectadas cerca de 530 espectadores en vivo. El video ya cuenta con  8.554 reproducciones y ha contado con 2.494 interacciones. Durante la transmisión el HT: #MujeresTeletrabajadoras fue tendencia en la ciudad de Cali y a nivel nacional.​</a:t>
            </a:r>
          </a:p>
        </p:txBody>
      </p:sp>
      <p:sp>
        <p:nvSpPr>
          <p:cNvPr id="9"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5. Logro del Objetivo Planteado</a:t>
            </a:r>
          </a:p>
        </p:txBody>
      </p:sp>
    </p:spTree>
    <p:extLst>
      <p:ext uri="{BB962C8B-B14F-4D97-AF65-F5344CB8AC3E}">
        <p14:creationId xmlns:p14="http://schemas.microsoft.com/office/powerpoint/2010/main" val="1147080021"/>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6. Conclusiones</a:t>
            </a:r>
          </a:p>
        </p:txBody>
      </p:sp>
      <p:cxnSp>
        <p:nvCxnSpPr>
          <p:cNvPr id="6" name="Conector recto 5"/>
          <p:cNvCxnSpPr/>
          <p:nvPr/>
        </p:nvCxnSpPr>
        <p:spPr>
          <a:xfrm>
            <a:off x="4572000" y="980728"/>
            <a:ext cx="0" cy="5616624"/>
          </a:xfrm>
          <a:prstGeom prst="line">
            <a:avLst/>
          </a:prstGeom>
          <a:ln w="57150" cmpd="sng">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4" name="Conector recto 13"/>
          <p:cNvCxnSpPr/>
          <p:nvPr/>
        </p:nvCxnSpPr>
        <p:spPr>
          <a:xfrm flipH="1">
            <a:off x="1007604" y="3590975"/>
            <a:ext cx="7128792" cy="0"/>
          </a:xfrm>
          <a:prstGeom prst="line">
            <a:avLst/>
          </a:prstGeom>
          <a:ln w="57150" cmpd="sng">
            <a:solidFill>
              <a:schemeClr val="accent5"/>
            </a:solidFill>
          </a:ln>
        </p:spPr>
        <p:style>
          <a:lnRef idx="2">
            <a:schemeClr val="accent1"/>
          </a:lnRef>
          <a:fillRef idx="0">
            <a:schemeClr val="accent1"/>
          </a:fillRef>
          <a:effectRef idx="1">
            <a:schemeClr val="accent1"/>
          </a:effectRef>
          <a:fontRef idx="minor">
            <a:schemeClr val="tx1"/>
          </a:fontRef>
        </p:style>
      </p:cxnSp>
      <p:pic>
        <p:nvPicPr>
          <p:cNvPr id="18" name="Imagen 17" descr="comunicacion_cohabitare.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82475" y="1215858"/>
            <a:ext cx="1751856" cy="1751856"/>
          </a:xfrm>
          <a:prstGeom prst="rect">
            <a:avLst/>
          </a:prstGeom>
        </p:spPr>
      </p:pic>
      <p:pic>
        <p:nvPicPr>
          <p:cNvPr id="19" name="Imagen 18" descr="icon-analysis2_mycdcl.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88024" y="4414507"/>
            <a:ext cx="2255912" cy="1579138"/>
          </a:xfrm>
          <a:prstGeom prst="rect">
            <a:avLst/>
          </a:prstGeom>
        </p:spPr>
      </p:pic>
      <p:pic>
        <p:nvPicPr>
          <p:cNvPr id="20" name="Imagen 19" descr="xMensajes_de_texto_masivos.png.pagespeed.ic.ni4aI5L6Bw.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39008" y="785626"/>
            <a:ext cx="2016224" cy="2211342"/>
          </a:xfrm>
          <a:prstGeom prst="rect">
            <a:avLst/>
          </a:prstGeom>
        </p:spPr>
      </p:pic>
      <p:sp>
        <p:nvSpPr>
          <p:cNvPr id="23" name="CuadroTexto 22"/>
          <p:cNvSpPr txBox="1"/>
          <p:nvPr/>
        </p:nvSpPr>
        <p:spPr>
          <a:xfrm>
            <a:off x="2206392" y="1316266"/>
            <a:ext cx="2016224" cy="2031325"/>
          </a:xfrm>
          <a:prstGeom prst="rect">
            <a:avLst/>
          </a:prstGeom>
          <a:noFill/>
        </p:spPr>
        <p:txBody>
          <a:bodyPr wrap="square" rtlCol="0">
            <a:spAutoFit/>
          </a:bodyPr>
          <a:lstStyle/>
          <a:p>
            <a:pPr algn="r"/>
            <a:r>
              <a:rPr lang="es-ES" b="1" dirty="0">
                <a:latin typeface="Century Gothic"/>
                <a:cs typeface="Century Gothic"/>
              </a:rPr>
              <a:t>Convocatoria</a:t>
            </a:r>
            <a:r>
              <a:rPr lang="es-ES" dirty="0">
                <a:latin typeface="Century Gothic"/>
                <a:cs typeface="Century Gothic"/>
              </a:rPr>
              <a:t> por múltiples canales virtuales, redes sociales, mailing, página web. </a:t>
            </a:r>
          </a:p>
        </p:txBody>
      </p:sp>
      <p:sp>
        <p:nvSpPr>
          <p:cNvPr id="24" name="CuadroTexto 23"/>
          <p:cNvSpPr txBox="1"/>
          <p:nvPr/>
        </p:nvSpPr>
        <p:spPr>
          <a:xfrm>
            <a:off x="6960096" y="4137889"/>
            <a:ext cx="2016224" cy="1200329"/>
          </a:xfrm>
          <a:prstGeom prst="rect">
            <a:avLst/>
          </a:prstGeom>
          <a:noFill/>
        </p:spPr>
        <p:txBody>
          <a:bodyPr wrap="square" rtlCol="0">
            <a:spAutoFit/>
          </a:bodyPr>
          <a:lstStyle/>
          <a:p>
            <a:pPr algn="r"/>
            <a:r>
              <a:rPr lang="es-ES" b="1" dirty="0">
                <a:latin typeface="Century Gothic"/>
                <a:cs typeface="Century Gothic"/>
              </a:rPr>
              <a:t>Respuesta </a:t>
            </a:r>
          </a:p>
          <a:p>
            <a:pPr algn="r"/>
            <a:r>
              <a:rPr lang="es-ES" dirty="0">
                <a:latin typeface="Century Gothic"/>
                <a:cs typeface="Century Gothic"/>
              </a:rPr>
              <a:t>al 100% de las participaciones recibidas</a:t>
            </a:r>
          </a:p>
        </p:txBody>
      </p:sp>
      <p:sp>
        <p:nvSpPr>
          <p:cNvPr id="26" name="CuadroTexto 25"/>
          <p:cNvSpPr txBox="1"/>
          <p:nvPr/>
        </p:nvSpPr>
        <p:spPr>
          <a:xfrm>
            <a:off x="4727848" y="1158537"/>
            <a:ext cx="2508448" cy="1754326"/>
          </a:xfrm>
          <a:prstGeom prst="rect">
            <a:avLst/>
          </a:prstGeom>
          <a:noFill/>
        </p:spPr>
        <p:txBody>
          <a:bodyPr wrap="square" rtlCol="0">
            <a:spAutoFit/>
          </a:bodyPr>
          <a:lstStyle/>
          <a:p>
            <a:r>
              <a:rPr lang="es-ES" b="1" dirty="0">
                <a:latin typeface="Century Gothic"/>
                <a:cs typeface="Century Gothic"/>
              </a:rPr>
              <a:t>Participaciones recibidas</a:t>
            </a:r>
          </a:p>
          <a:p>
            <a:endParaRPr lang="es-ES" b="1" dirty="0">
              <a:solidFill>
                <a:srgbClr val="000000"/>
              </a:solidFill>
              <a:latin typeface="Century Gothic"/>
            </a:endParaRPr>
          </a:p>
          <a:p>
            <a:r>
              <a:rPr lang="es-ES" dirty="0">
                <a:latin typeface="Century Gothic"/>
                <a:cs typeface="Century Gothic"/>
              </a:rPr>
              <a:t>El video h</a:t>
            </a:r>
            <a:r>
              <a:rPr lang="es-CO" dirty="0">
                <a:latin typeface="Century Gothic"/>
                <a:cs typeface="Century Gothic"/>
              </a:rPr>
              <a:t>a contado con 2.494 interacciones.</a:t>
            </a:r>
          </a:p>
        </p:txBody>
      </p:sp>
      <p:pic>
        <p:nvPicPr>
          <p:cNvPr id="27" name="Imagen 26" descr="1_F90RgC5qsazvMyuwOoNqtw.jpeg">
            <a:extLst>
              <a:ext uri="{FF2B5EF4-FFF2-40B4-BE49-F238E27FC236}">
                <a16:creationId xmlns:a16="http://schemas.microsoft.com/office/drawing/2014/main" id="{BD0B82F6-D8B1-4504-8B8F-53298AF91625}"/>
              </a:ext>
            </a:extLst>
          </p:cNvPr>
          <p:cNvPicPr>
            <a:picLocks noChangeAspect="1"/>
          </p:cNvPicPr>
          <p:nvPr/>
        </p:nvPicPr>
        <p:blipFill>
          <a:blip r:embed="rId6" cstate="email">
            <a:extLst>
              <a:ext uri="{BEBA8EAE-BF5A-486C-A8C5-ECC9F3942E4B}">
                <a14:imgProps xmlns:a14="http://schemas.microsoft.com/office/drawing/2010/main">
                  <a14:imgLayer r:embed="rId7">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92360" y="3834913"/>
            <a:ext cx="2055736" cy="1538865"/>
          </a:xfrm>
          <a:prstGeom prst="rect">
            <a:avLst/>
          </a:prstGeom>
        </p:spPr>
      </p:pic>
      <p:sp>
        <p:nvSpPr>
          <p:cNvPr id="28" name="CuadroTexto 27">
            <a:extLst>
              <a:ext uri="{FF2B5EF4-FFF2-40B4-BE49-F238E27FC236}">
                <a16:creationId xmlns:a16="http://schemas.microsoft.com/office/drawing/2014/main" id="{90E1F654-6517-457A-900B-1F09061C6B6A}"/>
              </a:ext>
            </a:extLst>
          </p:cNvPr>
          <p:cNvSpPr txBox="1"/>
          <p:nvPr/>
        </p:nvSpPr>
        <p:spPr>
          <a:xfrm>
            <a:off x="2273290" y="3593332"/>
            <a:ext cx="2016224" cy="923330"/>
          </a:xfrm>
          <a:prstGeom prst="rect">
            <a:avLst/>
          </a:prstGeom>
          <a:noFill/>
        </p:spPr>
        <p:txBody>
          <a:bodyPr wrap="square" rtlCol="0">
            <a:spAutoFit/>
          </a:bodyPr>
          <a:lstStyle/>
          <a:p>
            <a:pPr algn="r"/>
            <a:r>
              <a:rPr lang="es-ES" b="1" dirty="0">
                <a:latin typeface="Century Gothic"/>
                <a:cs typeface="Century Gothic"/>
              </a:rPr>
              <a:t>Número de participantes en la actividad. </a:t>
            </a:r>
            <a:endParaRPr lang="es-ES" dirty="0">
              <a:latin typeface="Century Gothic"/>
              <a:cs typeface="Century Gothic"/>
            </a:endParaRPr>
          </a:p>
        </p:txBody>
      </p:sp>
      <p:sp>
        <p:nvSpPr>
          <p:cNvPr id="3" name="Rectángulo 2"/>
          <p:cNvSpPr/>
          <p:nvPr/>
        </p:nvSpPr>
        <p:spPr>
          <a:xfrm>
            <a:off x="2288593" y="4720024"/>
            <a:ext cx="2067384" cy="1200329"/>
          </a:xfrm>
          <a:prstGeom prst="rect">
            <a:avLst/>
          </a:prstGeom>
        </p:spPr>
        <p:txBody>
          <a:bodyPr wrap="square">
            <a:spAutoFit/>
          </a:bodyPr>
          <a:lstStyle/>
          <a:p>
            <a:r>
              <a:rPr lang="es-CO" dirty="0">
                <a:latin typeface="Century Gothic"/>
                <a:cs typeface="Century Gothic"/>
              </a:rPr>
              <a:t>El video ya cuenta con  8.554 reproducciones</a:t>
            </a:r>
          </a:p>
        </p:txBody>
      </p:sp>
    </p:spTree>
    <p:extLst>
      <p:ext uri="{BB962C8B-B14F-4D97-AF65-F5344CB8AC3E}">
        <p14:creationId xmlns:p14="http://schemas.microsoft.com/office/powerpoint/2010/main" val="3839523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a:extLst/>
          </p:cNvPr>
          <p:cNvSpPr/>
          <p:nvPr/>
        </p:nvSpPr>
        <p:spPr>
          <a:xfrm>
            <a:off x="-34925" y="115888"/>
            <a:ext cx="9144000" cy="5591175"/>
          </a:xfrm>
          <a:prstGeom prst="rect">
            <a:avLst/>
          </a:prstGeom>
          <a:solidFill>
            <a:srgbClr val="7D4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dirty="0">
              <a:solidFill>
                <a:srgbClr val="FFFFFF"/>
              </a:solidFill>
              <a:ea typeface="MS PGothic" pitchFamily="34" charset="-128"/>
            </a:endParaRPr>
          </a:p>
        </p:txBody>
      </p:sp>
      <p:grpSp>
        <p:nvGrpSpPr>
          <p:cNvPr id="20482" name="7 Grupo"/>
          <p:cNvGrpSpPr>
            <a:grpSpLocks/>
          </p:cNvGrpSpPr>
          <p:nvPr/>
        </p:nvGrpSpPr>
        <p:grpSpPr bwMode="auto">
          <a:xfrm>
            <a:off x="3563938" y="3284538"/>
            <a:ext cx="4537075" cy="1016000"/>
            <a:chOff x="2483768" y="2973287"/>
            <a:chExt cx="4536504" cy="1015663"/>
          </a:xfrm>
        </p:grpSpPr>
        <p:sp>
          <p:nvSpPr>
            <p:cNvPr id="6" name="7 CuadroTexto">
              <a:extLst/>
            </p:cNvPr>
            <p:cNvSpPr txBox="1">
              <a:spLocks noChangeArrowheads="1"/>
            </p:cNvSpPr>
            <p:nvPr/>
          </p:nvSpPr>
          <p:spPr bwMode="auto">
            <a:xfrm>
              <a:off x="2483768" y="2973287"/>
              <a:ext cx="1744368" cy="1015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r>
                <a:rPr lang="es-CO" altLang="es-ES" sz="6000" b="1" dirty="0">
                  <a:solidFill>
                    <a:schemeClr val="bg1"/>
                  </a:solidFill>
                  <a:latin typeface="+mn-lt"/>
                  <a:cs typeface="+mn-cs"/>
                </a:rPr>
                <a:t>2018</a:t>
              </a:r>
            </a:p>
          </p:txBody>
        </p:sp>
        <p:sp>
          <p:nvSpPr>
            <p:cNvPr id="20486" name="1 CuadroTexto"/>
            <p:cNvSpPr txBox="1">
              <a:spLocks noChangeArrowheads="1"/>
            </p:cNvSpPr>
            <p:nvPr/>
          </p:nvSpPr>
          <p:spPr bwMode="auto">
            <a:xfrm>
              <a:off x="4355976" y="2973287"/>
              <a:ext cx="2664296"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s-ES" sz="1000" b="1" dirty="0">
                  <a:solidFill>
                    <a:schemeClr val="bg1"/>
                  </a:solidFill>
                </a:rPr>
                <a:t>Ministerio de Tecnologías</a:t>
              </a:r>
            </a:p>
            <a:p>
              <a:pPr eaLnBrk="1" hangingPunct="1"/>
              <a:r>
                <a:rPr lang="es-ES" sz="1000" b="1" dirty="0">
                  <a:solidFill>
                    <a:schemeClr val="bg1"/>
                  </a:solidFill>
                </a:rPr>
                <a:t>de la Información y las Comunicaciones</a:t>
              </a:r>
            </a:p>
            <a:p>
              <a:pPr eaLnBrk="1" hangingPunct="1"/>
              <a:r>
                <a:rPr lang="es-ES" sz="1000" dirty="0">
                  <a:solidFill>
                    <a:schemeClr val="bg1"/>
                  </a:solidFill>
                </a:rPr>
                <a:t>Tel:+57(1) 344 34 60</a:t>
              </a:r>
            </a:p>
            <a:p>
              <a:pPr eaLnBrk="1" hangingPunct="1"/>
              <a:r>
                <a:rPr lang="es-ES" sz="1000" dirty="0">
                  <a:solidFill>
                    <a:schemeClr val="bg1"/>
                  </a:solidFill>
                </a:rPr>
                <a:t>Edif. Murillo Toro Cra. 8a entre calles 12 y 13, Bogotá, Colombia - Código Postal 111711</a:t>
              </a:r>
            </a:p>
            <a:p>
              <a:pPr eaLnBrk="1" hangingPunct="1"/>
              <a:r>
                <a:rPr lang="es-ES" sz="1000" dirty="0">
                  <a:solidFill>
                    <a:schemeClr val="bg1"/>
                  </a:solidFill>
                </a:rPr>
                <a:t>www.mintic.gov.co – www.vivedigital.gov.co</a:t>
              </a:r>
            </a:p>
          </p:txBody>
        </p:sp>
        <p:cxnSp>
          <p:nvCxnSpPr>
            <p:cNvPr id="4" name="3 Conector recto">
              <a:extLst/>
            </p:cNvPr>
            <p:cNvCxnSpPr/>
            <p:nvPr/>
          </p:nvCxnSpPr>
          <p:spPr>
            <a:xfrm>
              <a:off x="4283766" y="2976461"/>
              <a:ext cx="0" cy="100931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0483" name="10 Imagen"/>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5311775"/>
            <a:ext cx="9144000" cy="56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4" name="Imagen 8"/>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84313" y="5807075"/>
            <a:ext cx="6175375" cy="790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ítulo 1"/>
          <p:cNvSpPr>
            <a:spLocks noGrp="1"/>
          </p:cNvSpPr>
          <p:nvPr>
            <p:ph type="title"/>
          </p:nvPr>
        </p:nvSpPr>
        <p:spPr>
          <a:xfrm>
            <a:off x="0" y="188913"/>
            <a:ext cx="9144000" cy="503237"/>
          </a:xfrm>
          <a:solidFill>
            <a:srgbClr val="7D4199"/>
          </a:solidFill>
          <a:ln>
            <a:noFill/>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s-ES" sz="3200" dirty="0">
                <a:solidFill>
                  <a:srgbClr val="FFFFFF"/>
                </a:solidFill>
                <a:latin typeface="Century Gothic"/>
                <a:cs typeface="Century Gothic"/>
              </a:rPr>
              <a:t>1. Introducción</a:t>
            </a:r>
          </a:p>
        </p:txBody>
      </p:sp>
      <p:pic>
        <p:nvPicPr>
          <p:cNvPr id="16388" name="5 Imagen"/>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5805488"/>
            <a:ext cx="9144000" cy="56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9" name="Imagen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35600" y="6237288"/>
            <a:ext cx="3240088"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ángulo 2"/>
          <p:cNvSpPr/>
          <p:nvPr/>
        </p:nvSpPr>
        <p:spPr>
          <a:xfrm>
            <a:off x="468312" y="1124744"/>
            <a:ext cx="7920112" cy="5170646"/>
          </a:xfrm>
          <a:prstGeom prst="rect">
            <a:avLst/>
          </a:prstGeom>
        </p:spPr>
        <p:txBody>
          <a:bodyPr wrap="square">
            <a:spAutoFit/>
          </a:bodyPr>
          <a:lstStyle/>
          <a:p>
            <a:r>
              <a:rPr lang="en-US" sz="2400" b="1" dirty="0">
                <a:solidFill>
                  <a:srgbClr val="000000"/>
                </a:solidFill>
                <a:latin typeface="Calibri" panose="020F0502020204030204" pitchFamily="34" charset="0"/>
              </a:rPr>
              <a:t>Facebook Live: ¿Cómo ser una mujer Teletrabajadora?</a:t>
            </a:r>
          </a:p>
          <a:p>
            <a:endParaRPr lang="en-US" dirty="0">
              <a:solidFill>
                <a:srgbClr val="000000"/>
              </a:solidFill>
              <a:latin typeface="Calibri" panose="020F0502020204030204" pitchFamily="34" charset="0"/>
            </a:endParaRPr>
          </a:p>
          <a:p>
            <a:pPr algn="just"/>
            <a:r>
              <a:rPr lang="en-US" dirty="0">
                <a:solidFill>
                  <a:srgbClr val="000000"/>
                </a:solidFill>
                <a:latin typeface="Calibri" panose="020F0502020204030204" pitchFamily="34" charset="0"/>
              </a:rPr>
              <a:t>Desde Cali realizamos la transmisión del </a:t>
            </a:r>
            <a:r>
              <a:rPr lang="en-US" b="1" dirty="0">
                <a:solidFill>
                  <a:srgbClr val="000000"/>
                </a:solidFill>
                <a:latin typeface="Calibri" panose="020F0502020204030204" pitchFamily="34" charset="0"/>
              </a:rPr>
              <a:t>Facebook Live ¿Cómo ser una mujer teletrabajadora? </a:t>
            </a:r>
            <a:r>
              <a:rPr lang="en-US" dirty="0">
                <a:solidFill>
                  <a:srgbClr val="000000"/>
                </a:solidFill>
                <a:latin typeface="Calibri" panose="020F0502020204030204" pitchFamily="34" charset="0"/>
              </a:rPr>
              <a:t>En el que estuvieron conectadas cerca de 530 espectadores en vivo. El video ya cuenta con  8.554 reproducciones y ha contado con 2.494 interacciones. Durante la transmisión el HT: #MujeresTeletrabajadoras fue tendencia en la ciudad de Cali y a nivel nacional.​</a:t>
            </a:r>
          </a:p>
          <a:p>
            <a:pPr algn="just"/>
            <a:endParaRPr lang="en-US" dirty="0">
              <a:solidFill>
                <a:srgbClr val="000000"/>
              </a:solidFill>
              <a:latin typeface="Segoe UI" panose="020B0502040204020203" pitchFamily="34" charset="0"/>
            </a:endParaRPr>
          </a:p>
          <a:p>
            <a:pPr algn="just"/>
            <a:r>
              <a:rPr lang="en-US" dirty="0">
                <a:solidFill>
                  <a:srgbClr val="000000"/>
                </a:solidFill>
                <a:latin typeface="Calibri" panose="020F0502020204030204" pitchFamily="34" charset="0"/>
              </a:rPr>
              <a:t>En el FB Live participó Beatriz Montes, teletrabajadora de la Cámara de Comercio de Cali compartió su experiencia profesional de laborar desde casa.​</a:t>
            </a:r>
          </a:p>
          <a:p>
            <a:pPr algn="just"/>
            <a:endParaRPr lang="en-US" dirty="0">
              <a:solidFill>
                <a:srgbClr val="000000"/>
              </a:solidFill>
              <a:latin typeface="Segoe UI" panose="020B0502040204020203" pitchFamily="34" charset="0"/>
            </a:endParaRPr>
          </a:p>
          <a:p>
            <a:pPr algn="just"/>
            <a:r>
              <a:rPr lang="en-US" dirty="0">
                <a:solidFill>
                  <a:srgbClr val="000000"/>
                </a:solidFill>
                <a:latin typeface="Calibri" panose="020F0502020204030204" pitchFamily="34" charset="0"/>
              </a:rPr>
              <a:t>Tambien participó María del Pilar Trejos, funcionaria del Prestador del Servicio Público de Empleo, Comfandi, quien explicó cómo funciona la plataforma en la que se publican las vacantes en modalidad de Teletrabajo para inscribir la hoja de vida y acceder a las oportunidades de empleo.​</a:t>
            </a:r>
            <a:endParaRPr lang="en-US" dirty="0">
              <a:solidFill>
                <a:srgbClr val="000000"/>
              </a:solidFill>
              <a:latin typeface="Segoe UI" panose="020B0502040204020203" pitchFamily="34" charset="0"/>
            </a:endParaRPr>
          </a:p>
          <a:p>
            <a:pPr algn="just"/>
            <a:r>
              <a:rPr lang="en-US" dirty="0">
                <a:solidFill>
                  <a:srgbClr val="000000"/>
                </a:solidFill>
                <a:latin typeface="Calibri" panose="020F0502020204030204" pitchFamily="34" charset="0"/>
              </a:rPr>
              <a:t>​</a:t>
            </a:r>
            <a:endParaRPr lang="en-US" dirty="0">
              <a:solidFill>
                <a:srgbClr val="000000"/>
              </a:solidFill>
              <a:latin typeface="Segoe UI" panose="020B0502040204020203" pitchFamily="34" charset="0"/>
            </a:endParaRPr>
          </a:p>
          <a:p>
            <a:r>
              <a:rPr lang="en-US" dirty="0">
                <a:solidFill>
                  <a:srgbClr val="0563C1"/>
                </a:solidFill>
                <a:latin typeface="Calibri" panose="020F0502020204030204" pitchFamily="34" charset="0"/>
                <a:hlinkClick r:id="rId4"/>
              </a:rPr>
              <a:t>http://teletrabajo.gov.co/622/w3-article-74850.html</a:t>
            </a:r>
            <a:r>
              <a:rPr lang="en-US" dirty="0">
                <a:solidFill>
                  <a:srgbClr val="000000"/>
                </a:solidFill>
                <a:latin typeface="Calibri" panose="020F0502020204030204" pitchFamily="34" charset="0"/>
              </a:rPr>
              <a:t>​</a:t>
            </a:r>
            <a:endParaRPr lang="en-US" dirty="0">
              <a:solidFill>
                <a:srgbClr val="000000"/>
              </a:solidFill>
              <a:latin typeface="Segoe UI" panose="020B0502040204020203" pitchFamily="34" charset="0"/>
            </a:endParaRPr>
          </a:p>
          <a:p>
            <a:r>
              <a:rPr lang="en-US" dirty="0">
                <a:solidFill>
                  <a:srgbClr val="000000"/>
                </a:solidFill>
                <a:latin typeface="Calibri" panose="020F0502020204030204" pitchFamily="34" charset="0"/>
              </a:rPr>
              <a:t>​</a:t>
            </a:r>
            <a:endParaRPr lang="en-US" b="0" i="0" dirty="0">
              <a:solidFill>
                <a:srgbClr val="000000"/>
              </a:solidFill>
              <a:effectLst/>
              <a:latin typeface="Segoe UI" panose="020B0502040204020203"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mbo 1"/>
          <p:cNvSpPr/>
          <p:nvPr/>
        </p:nvSpPr>
        <p:spPr>
          <a:xfrm>
            <a:off x="395288" y="908050"/>
            <a:ext cx="8208962" cy="5041900"/>
          </a:xfrm>
          <a:prstGeom prst="diamond">
            <a:avLst/>
          </a:prstGeom>
          <a:solidFill>
            <a:schemeClr val="bg1">
              <a:lumMod val="50000"/>
              <a:alpha val="48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dirty="0"/>
          </a:p>
        </p:txBody>
      </p:sp>
      <p:pic>
        <p:nvPicPr>
          <p:cNvPr id="17410" name="5 Imagen"/>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5805488"/>
            <a:ext cx="9144000" cy="56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1" name="Imagen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35600" y="6237288"/>
            <a:ext cx="3240088"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6" name="7 CuadroTexto"/>
          <p:cNvSpPr txBox="1">
            <a:spLocks noChangeArrowheads="1"/>
          </p:cNvSpPr>
          <p:nvPr/>
        </p:nvSpPr>
        <p:spPr bwMode="auto">
          <a:xfrm>
            <a:off x="1187450" y="1989138"/>
            <a:ext cx="6624638" cy="3416320"/>
          </a:xfrm>
          <a:prstGeom prst="rect">
            <a:avLst/>
          </a:prstGeom>
          <a:solidFill>
            <a:schemeClr val="accent5"/>
          </a:solidFill>
          <a:ln>
            <a:solidFill>
              <a:schemeClr val="bg1"/>
            </a:solidFill>
          </a:ln>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a:defRPr/>
            </a:pPr>
            <a:r>
              <a:rPr lang="es-CO" dirty="0">
                <a:solidFill>
                  <a:schemeClr val="bg1"/>
                </a:solidFill>
                <a:latin typeface="Century Gothic"/>
                <a:cs typeface="Century Gothic"/>
              </a:rPr>
              <a:t>El presente informe tiene como objetivo, dar a conocer los resultados del ejercicio de diálogo de doble vía con la ciudadanía y grupos interesados del MinTIC, realizado para </a:t>
            </a:r>
            <a:r>
              <a:rPr lang="es-ES" dirty="0">
                <a:solidFill>
                  <a:schemeClr val="bg1"/>
                </a:solidFill>
                <a:latin typeface="Century Gothic"/>
                <a:cs typeface="Century Gothic"/>
              </a:rPr>
              <a:t>destacar los beneficios que genera esta modalidad en el equilibrio que buscan las mujeres en el desempeño de sus múltiples roles y su relevancia para la sociedad. </a:t>
            </a:r>
            <a:endParaRPr lang="es-CO" dirty="0">
              <a:solidFill>
                <a:schemeClr val="bg1"/>
              </a:solidFill>
              <a:latin typeface="Century Gothic"/>
              <a:cs typeface="Century Gothic"/>
            </a:endParaRPr>
          </a:p>
        </p:txBody>
      </p:sp>
      <p:sp>
        <p:nvSpPr>
          <p:cNvPr id="9"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2. Objetivo del informe</a:t>
            </a: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237451982"/>
              </p:ext>
            </p:extLst>
          </p:nvPr>
        </p:nvGraphicFramePr>
        <p:xfrm>
          <a:off x="0" y="908720"/>
          <a:ext cx="9144000" cy="5949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Elipse 17"/>
          <p:cNvSpPr/>
          <p:nvPr/>
        </p:nvSpPr>
        <p:spPr>
          <a:xfrm>
            <a:off x="7164288" y="1268760"/>
            <a:ext cx="936104" cy="1008112"/>
          </a:xfrm>
          <a:prstGeom prst="ellipse">
            <a:avLst/>
          </a:prstGeom>
          <a:solidFill>
            <a:srgbClr val="FFFFFF"/>
          </a:solidFill>
          <a:ln>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7" name="Elipse 16"/>
          <p:cNvSpPr/>
          <p:nvPr/>
        </p:nvSpPr>
        <p:spPr>
          <a:xfrm>
            <a:off x="8100392" y="4005064"/>
            <a:ext cx="936104" cy="1008112"/>
          </a:xfrm>
          <a:prstGeom prst="ellipse">
            <a:avLst/>
          </a:prstGeom>
          <a:solidFill>
            <a:srgbClr val="FFFFFF"/>
          </a:solidFill>
          <a:ln>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6" name="Elipse 15"/>
          <p:cNvSpPr/>
          <p:nvPr/>
        </p:nvSpPr>
        <p:spPr>
          <a:xfrm>
            <a:off x="1259632" y="5733256"/>
            <a:ext cx="936104" cy="1008112"/>
          </a:xfrm>
          <a:prstGeom prst="ellipse">
            <a:avLst/>
          </a:prstGeom>
          <a:solidFill>
            <a:srgbClr val="FFFFFF"/>
          </a:solidFill>
          <a:ln>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5" name="Elipse 14"/>
          <p:cNvSpPr/>
          <p:nvPr/>
        </p:nvSpPr>
        <p:spPr>
          <a:xfrm>
            <a:off x="179512" y="2204864"/>
            <a:ext cx="936104" cy="1008112"/>
          </a:xfrm>
          <a:prstGeom prst="ellipse">
            <a:avLst/>
          </a:prstGeom>
          <a:solidFill>
            <a:srgbClr val="FFFFFF"/>
          </a:solidFill>
          <a:ln>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3. Fases de la acción de diálogo</a:t>
            </a:r>
          </a:p>
        </p:txBody>
      </p:sp>
      <p:sp>
        <p:nvSpPr>
          <p:cNvPr id="4" name="CuadroTexto 3"/>
          <p:cNvSpPr txBox="1"/>
          <p:nvPr/>
        </p:nvSpPr>
        <p:spPr>
          <a:xfrm>
            <a:off x="7308304" y="1412776"/>
            <a:ext cx="648072" cy="769441"/>
          </a:xfrm>
          <a:prstGeom prst="rect">
            <a:avLst/>
          </a:prstGeom>
          <a:noFill/>
        </p:spPr>
        <p:txBody>
          <a:bodyPr wrap="square" rtlCol="0">
            <a:spAutoFit/>
          </a:bodyPr>
          <a:lstStyle/>
          <a:p>
            <a:pPr algn="ctr"/>
            <a:r>
              <a:rPr lang="es-ES" sz="4400" b="1" dirty="0">
                <a:solidFill>
                  <a:srgbClr val="595959"/>
                </a:solidFill>
                <a:latin typeface="Century Gothic"/>
                <a:cs typeface="Century Gothic"/>
              </a:rPr>
              <a:t>1</a:t>
            </a:r>
          </a:p>
        </p:txBody>
      </p:sp>
      <p:sp>
        <p:nvSpPr>
          <p:cNvPr id="5" name="CuadroTexto 4"/>
          <p:cNvSpPr txBox="1"/>
          <p:nvPr/>
        </p:nvSpPr>
        <p:spPr>
          <a:xfrm>
            <a:off x="8244408" y="4149080"/>
            <a:ext cx="648072" cy="769441"/>
          </a:xfrm>
          <a:prstGeom prst="rect">
            <a:avLst/>
          </a:prstGeom>
          <a:noFill/>
        </p:spPr>
        <p:txBody>
          <a:bodyPr wrap="square" rtlCol="0">
            <a:spAutoFit/>
          </a:bodyPr>
          <a:lstStyle/>
          <a:p>
            <a:pPr algn="ctr"/>
            <a:r>
              <a:rPr lang="es-ES" sz="4400" b="1" dirty="0">
                <a:solidFill>
                  <a:srgbClr val="595959"/>
                </a:solidFill>
                <a:latin typeface="Century Gothic"/>
                <a:cs typeface="Century Gothic"/>
              </a:rPr>
              <a:t>2</a:t>
            </a:r>
          </a:p>
        </p:txBody>
      </p:sp>
      <p:sp>
        <p:nvSpPr>
          <p:cNvPr id="6" name="CuadroTexto 5"/>
          <p:cNvSpPr txBox="1"/>
          <p:nvPr/>
        </p:nvSpPr>
        <p:spPr>
          <a:xfrm>
            <a:off x="1403648" y="5805264"/>
            <a:ext cx="648072" cy="769441"/>
          </a:xfrm>
          <a:prstGeom prst="rect">
            <a:avLst/>
          </a:prstGeom>
          <a:noFill/>
        </p:spPr>
        <p:txBody>
          <a:bodyPr wrap="square" rtlCol="0">
            <a:spAutoFit/>
          </a:bodyPr>
          <a:lstStyle/>
          <a:p>
            <a:pPr algn="ctr"/>
            <a:r>
              <a:rPr lang="es-ES" sz="4400" b="1" dirty="0">
                <a:solidFill>
                  <a:srgbClr val="595959"/>
                </a:solidFill>
                <a:latin typeface="Century Gothic"/>
                <a:cs typeface="Century Gothic"/>
              </a:rPr>
              <a:t>3</a:t>
            </a:r>
          </a:p>
        </p:txBody>
      </p:sp>
      <p:sp>
        <p:nvSpPr>
          <p:cNvPr id="7" name="CuadroTexto 6"/>
          <p:cNvSpPr txBox="1"/>
          <p:nvPr/>
        </p:nvSpPr>
        <p:spPr>
          <a:xfrm>
            <a:off x="323528" y="2276872"/>
            <a:ext cx="648072" cy="769441"/>
          </a:xfrm>
          <a:prstGeom prst="rect">
            <a:avLst/>
          </a:prstGeom>
          <a:noFill/>
        </p:spPr>
        <p:txBody>
          <a:bodyPr wrap="square" rtlCol="0">
            <a:spAutoFit/>
          </a:bodyPr>
          <a:lstStyle/>
          <a:p>
            <a:pPr algn="ctr"/>
            <a:r>
              <a:rPr lang="es-ES" sz="4400" b="1" dirty="0">
                <a:solidFill>
                  <a:srgbClr val="595959"/>
                </a:solidFill>
                <a:latin typeface="Century Gothic"/>
                <a:cs typeface="Century Gothic"/>
              </a:rPr>
              <a:t>4</a:t>
            </a:r>
          </a:p>
        </p:txBody>
      </p:sp>
      <p:cxnSp>
        <p:nvCxnSpPr>
          <p:cNvPr id="9" name="Conector recto 8"/>
          <p:cNvCxnSpPr/>
          <p:nvPr/>
        </p:nvCxnSpPr>
        <p:spPr>
          <a:xfrm flipH="1">
            <a:off x="2195736" y="6165304"/>
            <a:ext cx="1080120" cy="144016"/>
          </a:xfrm>
          <a:prstGeom prst="line">
            <a:avLst/>
          </a:prstGeom>
          <a:ln>
            <a:solidFill>
              <a:schemeClr val="tx1">
                <a:lumMod val="65000"/>
                <a:lumOff val="3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1" name="Conector recto 10"/>
          <p:cNvCxnSpPr/>
          <p:nvPr/>
        </p:nvCxnSpPr>
        <p:spPr>
          <a:xfrm flipH="1" flipV="1">
            <a:off x="1115616" y="2780928"/>
            <a:ext cx="792088" cy="216024"/>
          </a:xfrm>
          <a:prstGeom prst="line">
            <a:avLst/>
          </a:prstGeom>
          <a:ln>
            <a:solidFill>
              <a:schemeClr val="tx1">
                <a:lumMod val="65000"/>
                <a:lumOff val="3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3" name="Conector recto 12"/>
          <p:cNvCxnSpPr/>
          <p:nvPr/>
        </p:nvCxnSpPr>
        <p:spPr>
          <a:xfrm flipH="1" flipV="1">
            <a:off x="7380312" y="4005064"/>
            <a:ext cx="792088" cy="216024"/>
          </a:xfrm>
          <a:prstGeom prst="line">
            <a:avLst/>
          </a:prstGeom>
          <a:ln>
            <a:solidFill>
              <a:schemeClr val="tx1">
                <a:lumMod val="65000"/>
                <a:lumOff val="3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4" name="Conector recto 13"/>
          <p:cNvCxnSpPr/>
          <p:nvPr/>
        </p:nvCxnSpPr>
        <p:spPr>
          <a:xfrm flipH="1">
            <a:off x="6084168" y="1916832"/>
            <a:ext cx="1080120" cy="144016"/>
          </a:xfrm>
          <a:prstGeom prst="line">
            <a:avLst/>
          </a:prstGeom>
          <a:ln>
            <a:solidFill>
              <a:schemeClr val="tx1">
                <a:lumMod val="65000"/>
                <a:lumOff val="35000"/>
              </a:schemeClr>
            </a:solidFill>
            <a:prstDash val="dash"/>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formas-eficientes-de-divulgar-na-interne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908720"/>
            <a:ext cx="2555776" cy="1656184"/>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graphicFrame>
        <p:nvGraphicFramePr>
          <p:cNvPr id="4" name="Diagrama 3"/>
          <p:cNvGraphicFramePr/>
          <p:nvPr>
            <p:extLst>
              <p:ext uri="{D42A27DB-BD31-4B8C-83A1-F6EECF244321}">
                <p14:modId xmlns:p14="http://schemas.microsoft.com/office/powerpoint/2010/main" val="335172705"/>
              </p:ext>
            </p:extLst>
          </p:nvPr>
        </p:nvGraphicFramePr>
        <p:xfrm>
          <a:off x="539552" y="2924944"/>
          <a:ext cx="8604448" cy="4392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CuadroTexto 4"/>
          <p:cNvSpPr txBox="1"/>
          <p:nvPr/>
        </p:nvSpPr>
        <p:spPr>
          <a:xfrm>
            <a:off x="2411760" y="1268760"/>
            <a:ext cx="3888432" cy="646331"/>
          </a:xfrm>
          <a:prstGeom prst="rect">
            <a:avLst/>
          </a:prstGeom>
          <a:solidFill>
            <a:schemeClr val="accent5"/>
          </a:solidFill>
        </p:spPr>
        <p:txBody>
          <a:bodyPr wrap="square" rtlCol="0">
            <a:spAutoFit/>
          </a:bodyPr>
          <a:lstStyle/>
          <a:p>
            <a:r>
              <a:rPr lang="es-ES" sz="3600" b="1" dirty="0">
                <a:solidFill>
                  <a:schemeClr val="bg1"/>
                </a:solidFill>
                <a:latin typeface="Century Gothic"/>
                <a:cs typeface="Century Gothic"/>
              </a:rPr>
              <a:t>1. Convocatoria</a:t>
            </a:r>
          </a:p>
        </p:txBody>
      </p:sp>
    </p:spTree>
    <p:extLst>
      <p:ext uri="{BB962C8B-B14F-4D97-AF65-F5344CB8AC3E}">
        <p14:creationId xmlns:p14="http://schemas.microsoft.com/office/powerpoint/2010/main" val="169681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formas-eficientes-de-divulgar-na-interne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908720"/>
            <a:ext cx="2555776" cy="1656184"/>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sp>
        <p:nvSpPr>
          <p:cNvPr id="5" name="CuadroTexto 4"/>
          <p:cNvSpPr txBox="1"/>
          <p:nvPr/>
        </p:nvSpPr>
        <p:spPr>
          <a:xfrm>
            <a:off x="2411760" y="1268760"/>
            <a:ext cx="3888432" cy="646331"/>
          </a:xfrm>
          <a:prstGeom prst="rect">
            <a:avLst/>
          </a:prstGeom>
          <a:solidFill>
            <a:schemeClr val="accent5"/>
          </a:solidFill>
        </p:spPr>
        <p:txBody>
          <a:bodyPr wrap="square" rtlCol="0">
            <a:spAutoFit/>
          </a:bodyPr>
          <a:lstStyle/>
          <a:p>
            <a:r>
              <a:rPr lang="es-ES" sz="3600" b="1" dirty="0">
                <a:solidFill>
                  <a:schemeClr val="bg1"/>
                </a:solidFill>
                <a:latin typeface="Century Gothic"/>
                <a:cs typeface="Century Gothic"/>
              </a:rPr>
              <a:t>1. Convocatoria</a:t>
            </a:r>
          </a:p>
        </p:txBody>
      </p:sp>
      <p:sp>
        <p:nvSpPr>
          <p:cNvPr id="8" name="Rectángulo 7"/>
          <p:cNvSpPr/>
          <p:nvPr/>
        </p:nvSpPr>
        <p:spPr>
          <a:xfrm>
            <a:off x="899592" y="3299500"/>
            <a:ext cx="7560840" cy="1938992"/>
          </a:xfrm>
          <a:prstGeom prst="rect">
            <a:avLst/>
          </a:prstGeom>
        </p:spPr>
        <p:txBody>
          <a:bodyPr wrap="square">
            <a:spAutoFit/>
          </a:bodyPr>
          <a:lstStyle/>
          <a:p>
            <a:pPr algn="just"/>
            <a:r>
              <a:rPr lang="es-ES" sz="2400" b="1" dirty="0">
                <a:solidFill>
                  <a:schemeClr val="tx1">
                    <a:lumMod val="75000"/>
                    <a:lumOff val="25000"/>
                  </a:schemeClr>
                </a:solidFill>
                <a:latin typeface="Century Gothic"/>
                <a:cs typeface="Century Gothic"/>
              </a:rPr>
              <a:t>El objetivo del Facebook Live fue destacar los beneficios que genera esta modalidad en el equilibrio que buscan las mujeres en el desempeño de sus múltiples roles y su relevancia para la sociedad. </a:t>
            </a:r>
            <a:endParaRPr lang="es-CO" sz="2400" b="1" dirty="0">
              <a:solidFill>
                <a:schemeClr val="tx1">
                  <a:lumMod val="75000"/>
                  <a:lumOff val="25000"/>
                </a:schemeClr>
              </a:solidFill>
              <a:latin typeface="Century Gothic"/>
              <a:cs typeface="Century Gothic"/>
            </a:endParaRPr>
          </a:p>
        </p:txBody>
      </p:sp>
    </p:spTree>
    <p:extLst>
      <p:ext uri="{BB962C8B-B14F-4D97-AF65-F5344CB8AC3E}">
        <p14:creationId xmlns:p14="http://schemas.microsoft.com/office/powerpoint/2010/main" val="694817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formas-eficientes-de-divulgar-na-interne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908720"/>
            <a:ext cx="2555776" cy="1656184"/>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sp>
        <p:nvSpPr>
          <p:cNvPr id="5" name="CuadroTexto 4"/>
          <p:cNvSpPr txBox="1"/>
          <p:nvPr/>
        </p:nvSpPr>
        <p:spPr>
          <a:xfrm>
            <a:off x="2411760" y="1268760"/>
            <a:ext cx="3888432" cy="646331"/>
          </a:xfrm>
          <a:prstGeom prst="rect">
            <a:avLst/>
          </a:prstGeom>
          <a:solidFill>
            <a:schemeClr val="accent5"/>
          </a:solidFill>
        </p:spPr>
        <p:txBody>
          <a:bodyPr wrap="square" rtlCol="0">
            <a:spAutoFit/>
          </a:bodyPr>
          <a:lstStyle/>
          <a:p>
            <a:r>
              <a:rPr lang="es-ES" sz="3600" b="1" dirty="0">
                <a:solidFill>
                  <a:schemeClr val="bg1"/>
                </a:solidFill>
                <a:latin typeface="Century Gothic"/>
                <a:cs typeface="Century Gothic"/>
              </a:rPr>
              <a:t>1. Convocatoria</a:t>
            </a:r>
          </a:p>
        </p:txBody>
      </p:sp>
      <p:sp>
        <p:nvSpPr>
          <p:cNvPr id="10" name="CuadroTexto 9"/>
          <p:cNvSpPr txBox="1"/>
          <p:nvPr/>
        </p:nvSpPr>
        <p:spPr>
          <a:xfrm>
            <a:off x="3419872" y="6165304"/>
            <a:ext cx="2448272" cy="461665"/>
          </a:xfrm>
          <a:prstGeom prst="rect">
            <a:avLst/>
          </a:prstGeom>
          <a:noFill/>
        </p:spPr>
        <p:txBody>
          <a:bodyPr wrap="square" rtlCol="0">
            <a:spAutoFit/>
          </a:bodyPr>
          <a:lstStyle/>
          <a:p>
            <a:pPr algn="ctr"/>
            <a:r>
              <a:rPr lang="es-ES" sz="2400" b="1" i="1" dirty="0">
                <a:solidFill>
                  <a:schemeClr val="tx1">
                    <a:lumMod val="65000"/>
                    <a:lumOff val="35000"/>
                  </a:schemeClr>
                </a:solidFill>
                <a:latin typeface="Century Gothic"/>
                <a:cs typeface="Century Gothic"/>
              </a:rPr>
              <a:t>Evidencias</a:t>
            </a:r>
          </a:p>
        </p:txBody>
      </p:sp>
      <p:sp>
        <p:nvSpPr>
          <p:cNvPr id="11" name="Abrir llave 10"/>
          <p:cNvSpPr/>
          <p:nvPr/>
        </p:nvSpPr>
        <p:spPr>
          <a:xfrm rot="5400000" flipH="1">
            <a:off x="4175052" y="2313779"/>
            <a:ext cx="973915" cy="6660740"/>
          </a:xfrm>
          <a:prstGeom prst="leftBrace">
            <a:avLst/>
          </a:prstGeom>
          <a:ln w="38100" cmpd="sng">
            <a:solidFill>
              <a:schemeClr val="tx1">
                <a:lumMod val="65000"/>
                <a:lumOff val="35000"/>
              </a:schemeClr>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dirty="0"/>
          </a:p>
        </p:txBody>
      </p:sp>
      <p:sp>
        <p:nvSpPr>
          <p:cNvPr id="12" name="AutoShape 6" descr="data:image/png;base64,iVBORw0KGgoAAAANSUhEUgAAAZAAAAHBCAIAAADID3rJAAAAAXNSR0IArs4c6QAAAARnQU1BAACxjwv8YQUAAAAJcEhZcwAADsMAAA7DAcdvqGQAAP+lSURBVHhe7L0HgCVXdSZc+aXOM9OTg3IOo0EBBcsmMwiEwMbYwoEFgWAxXoKNwbuwYBtbLAiDMcjS/vYaL2GxhRCIIQqQJYHSaBRRDhN7One/VLnq/75z671+r8NMjySgR7zT1fVu3br33HTud8+5dW+Vvm9sSmvQ6mW9matDHepQh5YGDY1PZy5NM7LfDnWoQx1a8tSmYXWoQx3q0FKmjknYoQ51aElTxyTsUIc6dFhSB7A61KEOHTbUAawOdahDhw11AKtDHerQYUMdwOpQhzp02FAHsDrUoQ4dNtQBrA51qEOHDT0H67D8evjQT59+8p7dQ08MTwxXvGqop0a+K9e/smfNMSuOOG3NCeduzBWdLPSvFcXBT28M/rWqv/Kk/GuPMzPPDnWoQ4dCz9k6rOGnxr9+5Y8/esk1/+8T37vjew/sfXK0VneNnJHaSc2t731q+Pbv3vf/rvjux157zdev/NH+p8azaIujkesuW7Fq7YrLrhtpvbxyu6Zt//SqtW/OvNvozitnwh8SCfPP3pldzaWRay9by9Sz47Jrh8SHmWm/m/kQqr5zXWXLl/w37k+/U03efXt9w79Vv/p4nN2doXuv+ou/fZs6PvX9ocxzeNun/vaqB7ML0NCNX/jIjcNw3P2lNv+MRr//kZm4i6X5WbUQEs0yluVteNuXGqk8+OXGrS/frXwWojl5m5Vus2gd+rWgZGrXYzvLSXaVUTT88EN769nFQeiZa1jfufqnN//7Dk2PEj2yHdu07EKxVOwumYauG3rg+57r+a4X+mEcpFqqI8r5v71569vPV9EPSgCRk7ZpF31Lu2jHNa9fTTDa+glN+/Nvjr53SxZicSR8tj54zSWDmcczJgDla7Rv730P0wdIbb78BGRmPR3a52bzH6q//Qfxd7ILbb2u7U619avsW1+Wz7xIQKufbnjfO7aukCv07S9ql7/vZasJDV+/XTv3o5eeJjfuvepTP9VOf93lL14pl4uioRu/vOPU3884Pwu6+0tf1i79/TPoRK7u3Xzpy1bP5PMgRDC6R1utHTUTmPi1ffUffPDyk9T1s6W7f/54X3eXpmvTlRoue7tLWqpNVapnnHi0CtChpUXJE//+qa/9oPvcj7/twuVKWYp2fuPzX/6Jcfa73/miIxdQn56thgXF6h/f+e83fe1e3dR1M+0f6Fq/adXyNf3dy0tOHgDmFbudWA/snL5qzYojj9i4fPmAZZuant78Hzs+987/dwiq1rc07dXbbrgNOtP2Wz7xgQ/9ufJtaFhD170ZjstmFLGmhkUHVZ7P3rn9sye9Y5v2rXedJP6ZmrZq7aehCUl0FffnMxoWmUsYqFGS2oFp6NYbvrX1qo/NQsP4wXtn0GqFpZ9s07F7f/Sd/eIlNHTjg0SrkUxbuWrkZR99xdj1mfZx1NnaT7eNivPBB7XTjxIXIYDqyYNf/siN3xfVTCk4QDRqMVBeyOpL9zLAD3Z+I1PTMiVOFBnobl++6kt0Z6xEm5MMfCFL7mB09/efOPsPD45WoNUvfsfV7zu3JeTwti+Onf3SvuxKEcuCjN17FbJNUg7mc5uoeAfTv3RN13M2Rkx1WPCgZ4eWJhlH/c67XnN+5acfuvqmMehZGVqd9pa3LIhWs+iQAevpB4auef839j42optJFAVHHXVkd3e3F3rdA4X1x6zq6s8NrOreeOya5Wt6B9cvA5xNV6byxfymIzdBmnRD2/v4yDXvvw5MMnYHoVMu2rr1hm23jmy/9eOvXr8h82ynrX8zuuNzF31r281NlkPXff4TW6/asXd0/7vP3PLuB7+wVXu1aEBD133gHRr9v/2Bj78qMwAv+sKO0WsuWS5u0J1XvubjUOL2793259su//AirMt9u2/QTtkwu/vG9zeGhFcW9Rfb6XcCdZXubtlpPqQt37xieNs9yz/6dx+8+g+2bADmDS5vlnHzy47adZ9AzHe1s07NPJs09IOxs/7ugx996fT1M/353ju0rVeDFfSyk37/oy/d+Nr3UZERWPwg/C/ef6Og207t9A9+tKmsPXjj7af/F8Z631G3f19BxkGpd9UzU9wevHHXK35/c3ZxUNp5u/a6q/9u6+ofqGzPT6ViPonjat1b3t8zONBbc/0wikuFVjW2Q0uMCif9YYZZX/9ihlZbTylkNw9KhwZY0K3+70e21csebLw49c4+96x9Q8PlSv3Y444t9NiP7bovKdXWnjiQ9rrOinQ6mdC6kpPOPH6yPL5r11MnnnRCQSSpXvG++JFvL1LP2nDOVoDRB6664qKt580LWKeyo4O27donv6DV51306m2XbxYNK/MSIriI/6uu0LT7d0lPb0RXNLLrIe2iI9bDtfGIrdq3du9U3geh+3fNhl/nkhMMZfTcFWsjrrigavVZbzwmczdo/y5tJeDu7nuewMXQfWNaMzsrTtuw/96h0Xt3nf5iscjaaPVL6bl6VasJf9rlpz84V1Ea2k9Vixrc/dP7eWvjWS3m2NB+7exTBbxWnHa2Nry4YUTxmYcOOC9271X3nHQoluDGi4mqqzYcEBx1XU81zfV9yzRNy/A8H6OC3lGwljhlmPXI3YeIVqBDA6z/+F83Aq0gEzBGTzv95Pvuv7der0+Xaw88/OCRJ25487vf+Pq3vPLcV5xx3iu2vPYPXvqHf/K6c1+55fH9j9XDWhiG9913/9FHHw3bMEkSt+Jf+8kfZUwPTII+MLsuOqfd6joQDb7+GqhX3/yQdsUtjUlw0pr1F2lK88JxzevnmREa3HCCdsNTu+Ha+dQ27dXrNyrvA9CW8z4EEPxKazKk3NHmVouOUT9tlnPrGqun5VHham1sx+hpZ2nbgCZ3aL2AlY/sP6ll1mnl5lVPXPXFsQ0KUBZDJ/3+1X/3Ou37sybg+6BqUYf6u8ZkWRtN3049Dhm993aBzoPSGaf3fuOLs5LI6IxLF5ycGrrxp3ffz5J+5AdTd//bfObnfoHL0UWCZkZ117Nta3l/L0bQJEnhyDlOrQ4R7dDSJmDWn33w7991aGgFOgTA+s7VP93zKAzPRLfi1WuXTewad2t+4rgrj1zxe++++OQXbrr/J//8jU+8fe+DP07Gdn77E5f/7IYvbDhSv/S/XrTxBWsj0zSC4mOPPLTxyNW6aaRJuu+Rke/+008z1geiwQu2wqbbesFiOpOibHLqNR9/9ecu3QIQOiWbw1p9yRVf0ETzanmc105nvvebH/rEaxBgK4zK2TNT89KW9wAZJUob22L+Ty4pPPAy+89kOcdrN9oPXFz8qxfIVFaDVp+6/PZPfVm7lGhy+aXAGrHmWmj1i89dvaoVwg5Maq7qn29fdRqqavUqTc1hnXHpubvULNV8TxJXv/h1Z9/zz3J37OL21Bck2JunP/ERmRc7+FPCBnE+i6AJM7bvjD+YC52nnbVqO3l+kZrmXFpId3Msa3yyPDI+uWdoDMfw+BQu42TWU6gOPX9osU8JYQx+5m1fg0M3kzCqn775lPvvfdzQk9KK3rd88NWpvfurV/3t/icfyDnpqpPPfvnLXvqVv/vrKT3tGVz9h+/4yOCqM/7lf23bfe+Yafrrjlw/Plavl8vAPS013n3N7648YkAl8WtJQJltWZ9fseWji3j09gslPtf7QSYPZzx3z/IOQEjx+lXveMYJ7d4/OjI+naZQ+dvoBSfPtr07dPhS61PCxQLW16/88V3feQiKd6rHq1Ytq9TKVT+yktqb/vSiwvratq/9YymKjjvuBfvrT/7nPT89YsVxx/SsG1y1+rFH7poohy+/9D0DA6f8/Qf/NZgKCl2lUm/f8N59ZmrqmvGCV550yft+K0ujQ79eNLztU//8De1ZwfRkuQrFyg/D7LpBHcB6PtEhA5ZfDz52yf+GHceZgjQ6ffPJDz/8UBikA0fq7/roH09OPZAE+4qFyC5t0PXuK/7XuzetO/p3Ln2znhquuzeJNbfeu3bjOV+/5j/v/e5Dhp7bePyR+3fv8qoeNCzd0P/HdW/7NV0H36EOdWgRdMiAdc+Nj37t736oaYmmp7qhHXvsUY8//rjl2xe8Zctvvn7L9P4dYxPfHa/FTz5lDmxcd+8D31rVt/LI48+ceGJ47TK9N1fvWXHuwKZzhx7zvvDefzWTwupj1lUnJsvj5ZQzaPob/uIlp7/4uCylw5M++PWHbn18gng+hwxdP+/ogb993QnZdYc61KFDpENeOPrkvfuALOJMTMtwPdfQzSCO1h+zXLOSfH8Y+I/eeuPtt98+sm9kd3+pRwtzj+307rl774++/7Px0fsKJTs2tGXr+p2cradaEPmabqQJkiZgPXnvIT0XWor0sycnUtjKjTpqfawOf9zNLjrUoQ49O1oUYA09PiZLGahBmKaJLhmniWsHubyN3gksKkSGu3N4oLueTJRPHFi5xo5d/7He7nB0ZCiK3FyumJim7mi2Y6VpDKMSfGheyrHv8cWtsH7uqH791ZPPKUhGMZWr41Z19RRsqFRHryj15C04cAv+uKuCdQh055WL20LQoQ7NR4sCrMnhSdqDDGzGEToicEePTcutBrpnaGagW7VQT48Y6Fu9crNdWbPzhw8N9p25oW91yUpSK4ltLZdqtpu6URwalq0B8mLNSHQYmHo6tb+cJTOXhraNXz9cv36bhBiefMdrh9fzGF/ks/T56T5fu7j/F/A07iUnrPiTFx3RlTPPP2bZe156JDBr3hWMjW1D8+/fPhiNXHtZs8Nnu4gW4nMgaBi67s2L2SW+yGCLp6Hrdl3InaG/ENr+2dlVcQD5uftq5R7+zH28effVI9cPQzbG11+9sDjOT4uAYLDNkh5+x7Zsl28zAzxmJXrfeDPYIRAKeKDMlz+zYMfBrSwnqjaWMC0KsNwqFxDDAZxKkiRfyJmG1hWau38+rTl1wykahYGB49d6o0+aXRX3hKN7X/TKXBKODtePXKH19yaaZempvfuR/WEQA/Fyjp1SJcl6s1sD8wVoaI+2fiX0MVmDqWnHv6179zdW7v6Yds0zaM4GDa3MXbzopZhC5c8sSohty3jxCcvf8ZubuvPWhccuv/w3Nw7M/zDhA9u4cnXvv8xZ5nXnlQd4Y4TAx6q/vCG70Eauu0r7NvjsuGjbVw8Ua15afcm/LGY3+CKDHQKdd8G8W9eHrvv0fMA4ct1nn5U6Nr/8fGOZbB2wrqe7oH2pRd0+ddnut/Vk7ueKgFZfMu5gWjw+rFUVGJ3xNlx2f26rw1uLSnSRcrgQ9fxpVvBZVL/+A96mf8qy96dzdoEtMVoUYAmpkGkYetCRdD02tPjuG7fXI9NMVvQWTj3juNo9Q4/fdcvX/uk7P7t+d9e27Y/cve+u4ob88uWn2daAHpp33HR/EkGrCoLQjSLNMDIpWoiI+hdviy5+rfuuqyttA86p9vF7Io5CV4+/Y77RsjGWjnzm6hH6cOQZ/8xrOYQi5Flvr+AWh9PMHyHH71ZRPqBktzHg8BLN6X5ym6tuZQllwWYRANgyjK2nrHzpiSts03jZiYMAL9ucT8uaoezVNFANRq67bOsnrtgqm64bm7Tb8Qvwsf+adzam77kgdl7a/lkV95bsuvH2m7a1sts/TdVp5NorFU5kDqT76etk2W2mWKlgTZ5zFtw2NpBzM/nMvvHGNvLLrrtW1Em5K0w2bz6puas844nL7Z/e/K6Pv2MzmTcSoq7EjetXXL65jXm7DtV8sc88QL+w/Myio8wZjU8pKU0FR10q2ZijfSyqniE/txl3XNE/lIno+NDWwcv2uHM0HYiZBGiHpBZ5a5HDTG4zeRa2Is+kWPFR+R/aNiJ3Vc7BQTSsRnEyMb7P/e6FXe1DeCMzM2yFZho0K2NrY7H4n/30lVnDtfg/x7QowCp0FRoTypx0H9o31MXXyFgTk5UdP3lCiwrO4Lk9pbWnnnLC5hWl3z7dO//YygXr7zvueKe0YnVu+cstfeWeR8Yeume3ZVjdvcUoiupVlyamUKErl7naCQNC4f1bC7s/5nzun1Z+YWsx8wbdFz68jmh3wxPGhzFoDE9eoxVkfMhGy7uvD1/BEaNr0xON2aNt2gXfGESryLAGHc387naRSPqvvONt8cVXah/+xsrrjwrvYAshaQaTy+LFV0g2ruhfPTx58zoZoi9NvrYozTkVtXQOAZXYnPLGiFt3bd2htK3BS67Z9udQvmAxbf/SU5dz/9CO9bccoMm3vPv8m8Bn867L331m5gUaufYqTTS487RPiMf2r+66nArdg0fcuhht5ePbtCv27912wru+NNPvmjz3btOuamEycu2Hd79T/N+zpanx7R39tvZ5le1vvWvXhSjF5+67Ctcj1960/kEGvnwXdzJt//RV6hLl3fKeHZ/70Bd28MVBW95NDvu/eeq2W0e4cf0DV+1QzG/dIHuq3vlUqzqp9mDtffAL97ftwRKaR34evhpjVXO8AZahT7raOXO0G4yIN/kIM7Q9ecXFPXdfn1xGeejedFvLQLXYeo60dbmm5Fz/NgPguHrdnF53n/v0pRS5O9aFMxjRJm8tcohbC8pzqL2XWX3FTcTE1VsHefefnIdvm8HBRu9YeceFoRLj49e1dC4QIUzS/Sf7u9e3Aahq0KYYtDYWb1+hXSh2w2z/55IWBVj9K9GmACxd140kSaenp9esWadBd4hyP/nyT/Y+OawVjz3qjPdtfclvn/EbL18d3uft+MH5R73ydb/16nPOem93/wunRsJvffXG2pRnaGl/X3/kSzfmrlVS/8pu5Wgnmv0ypHw4eNfbs8EtE7gvGR8W+bvowhwbbzg5PpO5nguOSjAW7dbsszhiFM+6sKHebLWVMpyNOR/mtD9J/FevMxWr1eu0pyku2Qhz8TYVqEHDySdVBj4cPbxn7oiN8kRJ8u37h3/w89EgTr7/85GrfrIznGfGPTMJ+V6t1Zdcqv3lbAVhaNd9aq8P9A7Z2Dgv3Xnl2ltEes6/qXUOZfeuE84T/NpyvryNZ2TX/R9/FfER2srM/vCF6UOX0wbk3u8ZavLUzrzwlBYmM/6gnU+dcr4y97acd6rKtmyN0lZvEDNj965PvOskIvVrPv7QrpGhXdrW8+YxNpvbqrLrjHY+RVULpdj6ibat5mpCkG8Qmk3zyU9mEqo+n5mEKy+4rV2PIEGQMFbV79hjnLWyvvsJBW2Vd22DdDXokOp5ONEICuWbb8IF2GqSgRka2hN/8sMUubOujkQChQ4gbwvKc150peJ69T4iNXf29qA5j4DUG71DW73F1oTtLOawo1+xRSBsZe4VWtxS21mDUjxEu5/dWB/IBGCBRnxOaFGAtfpo9f4VPU0NXbOjSN+9d3/fEQOWkdSm0u99+ScjD0w6+lFrT3nVshPeqBVeUs6d2XPUyzae+sbSwKnju7yv/5/v7H50GHbksmU9SahPjqN+YjlIq4+ed7PcqcvU2Hj922jkK9O6XeBm6JPZAFK++QmOYNoTSlFC1bejxfDkx/bkyeFjBzJHh7ZV1XB3fWunFboomwRp1/gyCqPkxodGr/rJ02U3vOnRsS/8ZOdEPXutzAEIihVG6VtmmVryihseC76tcGTXQ1s3rKFr4xFaWw/5xK0Cf3zzhKIPKcVHQeQseki9kWJ3M/D8lPHU7rzpfpVoRg1/ocZW8+233idvvJhNr/6cqFR7R2Ve7L55ht+myvbND2U+TWrZtd5s/e2f/fwR1E/5BqHZNJ/8LJ7OuNh++nr3aShHvMqgrTH5ldHi6tnS9vhDp9oa8SjUjgrOem3l6XPmeebz/o+pJNqyekB5m0+en1D4Ur6ZCF7+jJo7+yfnIno2qNk7toeEUaiTV1fbITvO9LVh/7tai70MDUtJy8jN2+5fuLEO0IjPAS0KsI48DULKvq9rOjeWplZ5qppPUme9M9jfO9C37NYf/fy7X7nz6UdHg2r+1DP/6JLfe0uptH7/0+EPv3H/D669aWXXurUr1vd0FXu6S2MjU1qa02kQZoAlzOcjmTHFgNBWZfPQqcuu11yOJK/1Nr0XolC8+FITgyp8rnmifQIJI8YTErI5Is1HGHkeluGuoWFZmxALdsSpyy7bIyPeLNs+ox8+NPoPP3qq6se3PD7x6R88WfEiLnaYhzKTkBMBjbFIu5AyvvGI+zmHpV1yxRFXMUBz9mceGnz9x7beIErHSU9d3tJDtlz6BTCBfzY9P3jJ32y4SpKbZ6Jn8IKtKvBV9x1oZeuW93xbU3n+/BF/0/KMb8Yf+Tzzvd/URMVYcdX6K+aZqd/ynst3i4YlUxurL7li6za5FPVw9QaNc1i7G/nJBufBDdysLswv36V2rbc+tYQqh1jza1gHlx+lNw1fs27WDI7QytymJ+JNVDSKF7/XuEZCtk0wLbaei2etC8+6WpNJhmV/KhbcXPRcvbVr05ckidYHebPlrSGH6i5oHnkOP8bwrvYxYCv0RODjLA0LxbG/K73jrD15yUnPn8L0Ex8cUEWRmVfcJOm+Pbms/WnAq+//PAu4+YatEIOm8MzSpBbyf27o0LbmELJIcKSmFS/bNJjX7dQK9XwuCLzufmdgYMVkeTRJu/JGbJpOPm8nkTu2v+zV0ryZ379nn1uNjNSBMcm+LFtz/vv1b/kFbc2BZVfV3ktT/xdMv/nJW+OG6cc60rm+TBHqyzT1n7z/vOx6iRCA8isb/uUQXzbdoWdKMM0amAKlaX516RdO5c98IH7DHOvkEGj7py/bdelz/NR4UXTIK90BKFteroZgQpU49Dg2R3eOTU5U+rtWDj2514wNzTW98uSGwf6BnFNy7N5CySvXHn/4KccoRX68e9dQrRLpqQXDUk9MnZuf9S2vOOG5R6vGo5PKnMcfvyB64ZED6k1yqmpaFSv44252sTSIjyA3b7vo9zpo9Usj2Kdi2S1o3P2iSWb0tEufBVotFTqk18t8NbsQ0lMDcJdqsZMzN2xa2zPQ9fgTj2u6qRlhrRr09efDMFm3boNb90b3TVam6lpi6Dg0HFRBFPa963//mr9epkMd6tBB6Jm8Xgb0natvvfnf78kugFeJAA+UJSuNk8Aw076Bvp6+gWIpl6axH3jlqXq1EtZrkYG7UEDkBVhAK4lOJeT83zn9lW9fYrZShzrUoSVGh2wSKnrl285be0z2RC/V0q6BvNWl6bmoa1nBLOil/lKQ+Lv3jOy4+/Gdu/dNTdecgtm/olTq1QwnzpfM9RtXFbrtVA95aNHaY5d30KpDHerQIdEhABbot//sxcUe9UmS5KQzj37hy0/Tu8KXvPbcDcevOe60o08954QXvWaz3eO9eOtZVjF90dZzl6/Nn/bCTaVl1m+94oJlq/pXrl2uGfxGQKk3//o/e4nw6VCHOtShxdKhAdbKI5a96aNbgVmpnhrF+OiTN5581vGF3oJVNLQcfLRcl37kceutvL177+jOnSO79kzUvMQpFks9XXfes+OJJ3clqV7oKr7po68Gq4zpkiZuOJizGuBAxN0tC65FeI7pzisPsO7huaTnLqFDrc8Dh9/+6fk25Rw+dMjS1aFDAyzQppNXX/bJ1647ZtCxrJt+eOtxxxw9vGdEpt85PXXnbfedfe7Zum4bMlula4mOO4lWKDqOY+RzzpqjV731U6/fePICa686NC8tsDf4zPfOtxb0uaPm3uNfXEIH2e99ENrynv2t25Kee3q2u6879FzTIQMWCMrRu/7xjYMbl488NfnDr9/8+H27/Mlw5Omx8d3l2lj4vWt/vH/XqBnp+58ajurJxJ7psJ7cccvd55939svfdN67P/+7qxb7WBDjj6zE4yrwhjvbOsuh6VrZIdzYYDlr5y2XQc+Eb3VzOclnP31Zq8qQMW/s4VR8Zva77FJbkRvbgN985WffLKnMv0VZUbYidNY20ZmQM4pY9lKU1s29s0rXsje4nW3G5GBpgbKssuAq51k/bDgapVYcFLXsPW7kti0YPdt2Ss/HBNRW+W0EDo393izyQltnZ9V/y13GkmLOaX1FCzVW5i88FcMsz40iNMRm7u7ruRWbVUJWwCaH1oTgbvefRe1FVvuNZldjh4SeCWApOuOVJ7z1Y2845pSj9j4yOvTIxNBjY4/dtcsbC6f3Vnfc9IDp2Tsf2uOOBiNPTlTHvL4N3S/4nRPPff3iPiQlNHLdX6rdpNyesv2rN8gm4dEdW2/IPgJ4xQ3a33CD5Tu4G3bOztvWvbWztt1q2rfu3/CxFpWhZQfywgntfXDrNrUf+IaH1l/Bgf2AW5T5ZgWkuOOqh7iB486b1EbZGXVg8Jyt991Edrj1zksG52zubS1dy97gdrYZHSwt1MaXtm1lDXxs/X3fyrzaaN6Nuy17jzOaE6xtp/T8u3/nVH4Ltez3xtVCW2fb63++jbXz7Ltu0EKNJf7M+Uk3nTdTn7Nav2339YJJqEpoCMzs/diNDBxon3Z7obbfosnGrM6y3vnomQMWaHDTwCXvffGH/uOtl7z3pZtfdNKqjSvzhYKRmqEbd/d0rd40+IKXnfy697z0I9de/pp3/daKDYe23mpmMy0kcpeWfUh19XkXabtEXj6Afq5p6ze8mhezd9627a1t33YLj1lfOWzZgbxwQjOvc7lIcT7IFmU1IG++XADizPeed0uLykACf3YSSCf30M7Z3NtWuhZqY9ugg6XVrA1+lVZ5tdEiN0jPDda6U3oBJnMqf0FaaOtse/3PvkuaZ991gxZqLOWPnH+Im6IGN5zAap+v9TM6QBKqEhp7vGfvx84yMMe/jdoKteU9F946r0LaIdCzAixFuaJz2kuOveR9L/qv//i7f3ntZX/9gz/5q++/64P/8dbL//ENr33vi0578XHPdC1763eb77/hNpGfoVtv0Nq+Lt+g2Ttv2/bWtm+7nUstO5DnJpS9HuDOm67gTystvEX5ziuvEo1px1UZQGx5z/69V2hfbZHCwddfrt1y5a1qF+H8m3vn0By2pEWk1ayN3bsypLtfYcrOp+6XywNukG6hAweb/+7BKr+d5m6dba3/hTbWHmzfNejg+8lBBxCzBZO4TyHb9lsJNwvtxz7QPu05haLC9TfaV9oVuQ4JPQeA9Quimc20V24fvORvLtrGba4rNu9+53wCN3vnbdve2vZtt3OpMb4BO+ZN6IYPM+5W7Ztt/RBJLLxF+cwLTxGNKdN6stF12/o2zW4LX6Wkxu35N/c2KdsbvH0WW0UHT2v1Je+E7cOsXnWfgBoNUqmuzz9EtWWhjbvNvcfZ5YH2US909yCVn+33bsHxuVtnW+p//o21B9t3fZDGatLc1m/Zfb1wEtugnq9d8SptG6IstB/7QPu0ZxUq05dvOCJTzTrUSoew0r1DS43uvPKyXb93II1sDo1ce9lXN1zTOr11WNOvbDtuk0auu+xLG645sFraoWdJz3Cle4eWEnEc3qpdfiho9fwiPll7jabmjzr0a0MdDatDHerQkqaOhtWhDnXosKQOYHWoQx06bKgDWB3q0PObmvsBng+0tAGr7cu96hMgzZdeq8vWV1zPEL9Jd6BP0R2Imh9lU8es17fL3Wf4PcuDxj1YtlnkhT7e+wyp+ek6HDPf3Zv/y8PI3sFSl2/eHbjms28sL5oa21ZwNFYkbP9l7Xnml/hmrcVY+DvPi8AFlGXeZSuHSCPXXTb/Ap0mDbV8sps7EA78XFgtpGip5O2fbVR1c0fRAkuCfum0xAGr/cu9mqZfdFx0s/SroT3ZRyzmI35Y8Jm+i7Z48RUrd3+j8P7sQyaLfCU8weiZQmSTnk22nwkBrc5Sn12R44LbWjBrHkL25v108AzxQ36zPiL5HFBjPeqODVcpzDqkPc/bP/1MN+Vxv9THZj+F5Iq5OXuMFkl33nT/Rdq2m+fHu0OgwUuumfvZ8DZq/WT3lncfbNUFVxqPqu1f7Yt+77xyc7Y9br4Plf9KaOkC1oJf7pWPetXvuEl7/1b19tImWDQdTVVFlBqqD6IaZDqaqDnN79+KytNQNOYb/BuxZuFR60d377668q5HtBskn02dBe5GmBbF6gmv5TPCzey1Z7uZz0yjoT/DfKmJ0TMRhU8WgOGb5crK0rg1j2ZX/hrQ6m1WxuoDk6vf1v6t0OHJz6giZw4kyvxkBRTdtllYZuO+8bOujt719uG/+NusGnGX/o0staNhowjMWDP/B0TMwdd/7HOyATPTZbjx+EqlszQUgVl7mK/84bWXvebjn3iN0msa+58zZWEmerZyeNZ+45Gbn1KLb2cx33K+1rKRs8n2sq/uyjwyhWWOSrL9loe2XnH5KdlielHfWj+kPE9xZjZUZ5vhMwUt2zDfDJZpdmrNsIRp6IZN/VRlnhGvk+wtQkUduu7zsxZLLwFauoA1z5d7Qa+40NK2hXcP+999xNy0TvktSEPbqu/S+Fm667dGFzd6LPUm9NIrA40ffSu8f5v7mfvKX7s6XUCfKn/mwxFv/ZOjtX6+7b7xi7fxc3V3vE1715Xs6p87rvWDKLrKc+PDvJJnuaFpNj8xvVX7JD9SrbQ5MNFvkE8NZ5R9swBaHtXJoW3eJ49jKT58YXa/WS5E/OSHG2Ya6goa0Mr+LzAu8pN+dzvQM4u7u/17TaTheNM5PY1vDnd/7kJztVZcf7AqBdDcsccmQ/n+Stu3hU9ddsfbLBT8716lPkTMkG84VZv/y8lt3zqmask8vK1w4A8INvbrNenj2nnc8dO+77pl2/xLXn/NNz/059+UXUGNHeD7d1y0Lft8dBZ93i3l2u5danfOnE3d/BDkTEFmbyxf4CPVCHjrfVvPG9xy3sy27VkfUm4pzkF34Au1b6hu7P5p2QI1zye7b3jH7vMlyqwt3PPSqQvtc/rV0ZIFLGoZs7/cS9pioxtfc2V4w1b7rMxrQeKHVB/hp9n4hcHsG5P6JkJS9LQoREyCX761LgCC8FuEczSs4fhh6HS4xY+7pc2v8opByg/bnXU1kmj5IHBG5noBvkzD4iee4t0q7lH8TN7qdTO6IQLMZpJpWCpvdZYii2Wq++0+GeeL5PP9DXVGNL490eot9kVSA/NpWCQY3awQDAB7cFW+ec9CX/FrUvHii7WPNVUhldW2L99BzuVT78O+fIh0/i8nz/3W8d1XV7Utc1C1nYZ2ae1dSLYuz9533bptfoZm9sMPorUV4qjo6OtqN0z7lvKMDrIzfM7G8gU/Un3TFTdwd85rPv6thlU460PKM8U5+A58Ra0bqmdizdA8n+y+6AtvhM8sPgvRffPs6v8V05IFrAW/3NsDcbvhkfT92efpM0LnVDDUSsQFpV80NIIGWZtEIRJFpqkKZVpJFkTRSvP4+b7KK0gx/weBW4gf4GXcOR+azhCHeiJ1MShK2Q2hu2+LRF3iPFpGgrbNaTuWa8YnA0dFQ9vDG1hkanwkpXC1qXgNWmk+fVt59RaDH9G8Mjmen+T0Nl3cVqsPs1YBZwlQe4aE5wW3QbNb4NvCWs8bLky+dn0iHyIFzV9RbbV63/jN5xxsunD7pzdv2zC7T2bUvu+6ddv8DDV2gI+gWTa0CMO8W8r5qozGCxtmbere+VRb9Dkby+fdxw57sLEJ/NsNq7DtQ8qttLgd+LM3VDditdJCn+xeDPGFIq9pzL4vFVrCk+4Lfbn3jHPQ/60LZiCseNaFugZd7LXew6qXNmj11q7PaaJfzJ4cKV78Xph46rO60vGUCvCIddnsCeOeP/2YpXSBtieSpy6jmSmcZfqpuP6obA4rC0AiLDJu64emmU9ofPrnAA1EwxT6IzWsFiIeMRg1LNAZbyu8X7Skj90k1y3lQsT38xu/M0QkZWBqWKBsjunD0UVvK5zBAblV/nou0Nx3bM8R0a5Y9qc0Ttsho/lh4S/FQO0GZVrhxZq9wLeFScDBh58wziK3+b+c3PatY2iFH45UJbMCZ0+TKwVnxSrAyvwbJ2ftu27dNk/ceUjmsGb2w2+e9dRs3i3l1EJkgnzOpu7sjUAZzdlYPv8+dmUPKnfTKmz7kLK6R5q7Bxs0zw789g3VM7Fm0l3ok92LJJicjZpcMk8Jn59bcwBArvaxeb4JvrTpV5BtIFoTLqHyLIUa237dtWsuWRp7JOfZXH3oG84XosXv3B55fm1ZP2R6ht8lPEwIwzUGfJhFz+ar3L98Okyz3aFnTB3AWiw9vwGrQx3q0POKOpufO9ShDh2W1AGsDnWoQ4cN/XoBVuczcw0aufbKpfHUp0MdOhT6tQKs7Tdrb/yVPH6atZ5gEfQs9vcOXffm9mUB89D2W7Xfm/Xw61BzePjRyEH3DHdoydPzZdJ96LpP33beew78yGVoZGT14CIeyhzmBMD6yoZ/me9THU0aGRoZXL2omoBOevM57/5FoPwvjnOHnmd0uEy6N/Z2Ul9o7vOcvR1UxsyWbyO3fUSXwWa+J7x580mz179lbFWATMWYebeGolnZkAwoLWZmK2lDPclSn8mkSp37WhmglRUH/PYvJ1PN4V1eMi41rLbiKGrckjVBLRZuxvzNX8m2U2Tcssxsb37vGv4nbd7c8M8oy+GszbGtnz5eoGjk3JLDLFEp4JwMZHt9FbcZzgtzaFLmqSqqUScLVGOjHniVuTNu2Z5hRlEc1GWD4TNVaTv0yyRoWM0jXUo0/PW3XnlX5k7v+swff32Yjn1f/+NPwXf4P966RnzuunLlZ+4Q/ytVgIzuuvKtuGawGSYk5d+g1lh3fSYL2XQoalwOf/0z/7Evy8Adn5JE7/rMcpV6M7lPKXZ3XdnIZCOulKWdFTyXS2bu+JQEa5aRhLiKs6L2bGd8Znuq6GTL1BuU+aOi3sr8N6ktuZkcqhLhssFNSn2goqkAKAUiqrvtNJMBiYIKlGw3Iy6ag6KZmrnjUyzR7Gqcr02zJJo5yeotY5W1ZoeWKrVi1NLVsA7py88zlL0qpPnduoW+JyzU8s3nhWj23lf5wt0tF2ar+NRWUmbjBJznfuW4kbrQwb6cPHfz6gLZ3nKedtN2bWjXhpZvxjSjD56zVW3sy/SIVzV2nzW+dz3bv50W2By7YNHa9/q2fbV4TgZkr++cNy4cgIOi9pqZZ0NvazW2tun8+5bn7IKe51vZHVqqtJRNwkP68rOihb4MvJA/34XW+OZz9glfSLncmaG2va9D133gqa0brsow7ga1nR25ekiuD/aV4/m/jZzR3M2rC2Wbr2S69jZtQxuTRvR9u7mxj/m8nGl9+wP0bNJC/gelBYvWvte3+dXiQ0hoAQ7ZXVB7zRxsQ29rm85b4XN2Qc/zrewOLU1auoB1SF9+bnwbefe8XwaWsXQ+/4b+ol04883eD7R/mrd976sgyHsvef3l2lbpDxc9JN8T3rztIr6a8iBfOZ6zjbaN5tu8ukC2qVxolz+1oXWvxuAll6v8r7jqfmpYstWel7M0qYX8F6DGp48XLFr7Xt/sPS38avHBEmr5qPICHLKAs2rmYBt6W9p0/gqfswtaTZCpb2XDLdNqHVqi1Nma8yxo+2ffvOuNv5JXx8La+lLng8OHSJ1KO0ypszXnsCY++Tpp21b17rcOLY46lfY8oY6G1aEOdWhJU0fD6lCHOnRYUgewOtShDh021AGsDnWoQ4cNdQCrQx3q0GFDHcDqUIc6dNhQB7A61KEOHTa0pJc1VKvVWq0Wx80vtHeoQx16HpJpmqVSqaurK7tup8PjIxRAq6eGvR/eXxuaDFJNU5+i0nV+cjRN5crIPj+q48rQkywMPVUwUKpztzcu+dNQJ+UuWcKRgBl9eGsmlvoRijO/mbugLANg23DiB6zoEsKlCk8HMphd4VJLQLhCgvDSZ/KEU8KQjaBMkDdRBDjAngdSRCTcV0nJZUYSzTAM/hqsEuUjxMrhjaYH02ohqQfcbUmdpBJBNcPB6p2506AkTtMojXGEQVD33WoceEmcSF2AWVYhqRRS0tfJTS6zHOr8mnWaSAOlepQmYQIGPCdsm4wDKJHUESH7EVczR8gehjWEMVQueU9HbaBGLNNEqSzDcvIFdIlcvmDYjmFamg5/toBqYsU5OzfK3kxe+YOUj7pCcjP5I7FgKmQKHtIIEkrF1ePMgbtZPCk1mxZlx3+YsuxJO1MVmvXZ4CNneqLUjMskG54MZSgOdAvhJ2Q0EVcVEcFReGkkFUZRDBlI9AgnuWzmhLGkYhlXebHCs9sV8W8S5Bvn5l0SnVkOG4S0Z3xOLel/t967oE+bF7MOj3VY0K1+cH8daJVdL0GCCJDEKd1DLulQbuVPeYNMJnEUoVd7QRSEgef7fhSGiSiPCKoORMABGYLQQq8UiiC/uKK8kAR3VLKzSNJiVn7phAyT6Mh8lhpJjeE/q73Mt0NLhu6ran+xu4Aun10vTEsXsNBZhyb87EJo3g45ywthmsFk/PiF9KHWVOBQSNX0hwsohY5h4DdO4jAOw9D1/Eq1Xq27vhf4IZArCASwkEMqEzLMAtfiOIyiwHXdWr2GA6E8DxGCOOKIBYZkrhJmcnS3+igCJ8mFBJDbyKC6tRA1ws8T7CBV2HKX0NxCc7kxLwfLyWIoy626kCzMJIx7vNuWirQPhoRM2qVWhMOiM0NJ+gXIUjMD+G1qLnNpbi4p2+213czhLAUNV8p/duvMx3YhUtW1EJmHwKmF2iPdV03R5bOLhWnpAtZhRg3sAKbwCkZWHLueN12tjU1NjU1MTJcrnucG0KxCH3BFdTyJqEEBiRCYtgBxjejkBUAoz2MwwBvBy6tXajUcYRBCHgUNNbNpEc9H6tZzRe1dYH5S/eUX0KmfGyJIqZpB3TzH1fOrocVX9RJok3lr/Jk0w68NYM3uw02xFSEWki53CD2Ok0ucCMhYKS7QlKBSAWag306Xy7VaFbgTxRHgp+Z5OOpQsnwAV8BZI4aPYSkSqwhSGcF4hLcXeHzo4NbHJ6cnpqbHJiaBfdOVCuLHnOpAish7Q2sAM0CYlGVWWectUjMIbvL+AYuNwDiM1jCcoGkerDpOfvCsbtNfKlOumYOZAznGQZ5ys5VUQjiEpIKaEQHT6mDElvkPIVySrdxlsgzEIMqQhovTPWwrqaL2dBmundR9lfBzR8Ivq7eMmNXMwZNyL56a0RXhYi4LqQmcZt+ZE5gB5ZcNZLYcoFnaWTvptqY5aTMkKhnZmhV+vugHYLkwZeJ++NLsimlvwibNFUrVQtKW7TcX4NAkidJCciVymEJnCj2/Xq1VK5VqlVClJ+jGUNJT3ImgTVGjCqFPIRGZnKItCLCKYB8GQR1gBs1KCJgFjMMlp7780IWu5QdT5crY1DTwqwzb0vPjKNFi5pb/Upp5yzkvNQMqvJ0rkTPXqoAtUaS0jTOJDhREwKARmr4qAMvKG/Skj2JFjyYDaTf5V1ElEgPPHBnG4cCVOJoEN9Eq6128rUKqJOVSjSzM3WyoAzWCtZIkkp0VzW73Z0AiJZl7Nh3g1oLUGkHFVz6zekEj322eCxECIXxWn4AhidTOr5XI29I0YBbCK2JLtjTt/JTdP+QqbabSoUOmRD3dkgYC9kS+X6tUp8rT5VoVQBMEASewBKKiIDISzTZ02zAt04xi4hQopFEI7SqqQ/lyvbpHVPIAXgCpKMYvmhUOpIXOQp0qTXFLaWgkmI8wIMMIzY6+2KYB/VJIEsRJDqmGA2ShcXOeIKoSxUFC7TQDwcHKUjcyv0Ohlh5BvCLq8O95QAfAz+cAW5cqLWnAmlXtTYml2M3XJE2hV5eK1OVipF2xBWXXC1ALK+pIUKAiKEeAqsmpWrUKGIGNl8QJ8IzPqCN5OhjCvgsAY8AY4Av0Kp7BKE0BZ4ah1zy/XKt7UKPkKWKIE0IAzqiCsbvCYVlW3Q/KdXeiUt0/Pjk2OT1dqfpBmEQRzzJ/P+/A9pxI7/z1xxLwFm6q+61JqZl+VaUMJ2EkPKpNYioG4pC7mRvRxDsjdZdcxF9dguCiodc41A3cl4BMGok05RuZUZPuM7XRyF7zvASoWVj1m9FMmRtE7MUQNSfbqgu0EmuppdKeAc1eZtFClEyRz+z6UOnQI3Y0rGdOEBZoR+Wp8uQo8GMCelXIx3mEGag90IPqcsCD+lcYoXmV6oRehx6iVCc0NhyQPOhWgC2AlQtQg/UIoKMKxvCORcW8UquLFUndDN5Vz50sl4FaQK5qtUbMEhhQeftl0C8xqQMTUa1RcIV66hINhHoWvUocQksn24c1caFN5vyl0uEEWJQ2ISWR0CbU0aRZuj7lVZYCcIyYr3pn+Sm2oOy6ncRfHUQZmHW1amV6CnBFxQrI4idJNQjrfliuupWaW6l7OMo1d7rqun6o66ahmzb+TNsyLd20Ul0DtlmmAc4omm1Z+ZwDTSDS0loUelGsRtEw5pw8BtOcYyN1E4VKEtibsEBDnw8RoaSFQVit1us1qHERuAluganK+DOkmdgyaoNbcw2tInizQVLD5LpWUJxqHG55Q+pQDbw8J8h2o/FIAhyKoAOliM4EmGmDuhiIxcxCZAQuYKYOxb9JZCcM4S+xkDEGAzOLcsJlkLiveDIEH5YAudqYtBKDyDG3eyBeM++LJCQT64nUHhIFy3njq9Qk0PxZU7HUeZ5uqyqhuXSjSeTLHKuDNFcvm0UYSEM5Ap1H43F0G6kGFb31INwWJMTDgfY4FEmdp+QdWogAj1yMniRaFHiV8vTEdHm6wgd/YVgLw0odIOVy+krmntB55FleCkUJWpan1omK+oy7QC+0EvSpiekKwA6BYRhCmQKeUexkZRdC+mHkWMAp3TTpVQBomWZ3sZDnL9sOXMAfImUB6QS5AFpQzNCpf2lTWsg8yqSeJPCS5VuKpKBGRrVD6CEdWlJ02AAWOnDmOnSScWDeQYlDmepmiyIM11EcuO7E2MTw/v3Vcg1KDUCq7PluRJAyTTMII64RrXmw7NCDkW2ciVmcxgrrtPa4ONSn8RdCNwnDaGq6mkCfSlOgECAuB12LeKZ3FYrFXC4IqGohlmPbtAfTtOr6tmUD/MIorbtBpV6brFQmyxUwDMMAapsYjbHGqf2sgApLiCyLLu1iws1l1vRQKc4iQkV7O0oTzISE+6ANLWEy9yxScdVd5QbvmcByc148PYRqOSSBmY9aMzC3sPARYrYby1QWSyhFs6GVDwiuWaWbt2kOTAfIxsEz+Czrq50OD8A6lFb7RRFaHTBTnpzYPzwyOj5ZcX0XmBMnpm7moQTFXKcLtIK9V8jlco4F8EIUABDA0rIsx7Hhm3dy0KBgTgZ+CE1sqsxZcxxAN9MwC06up1QAYIEDjjCCKWPAgR4KIZuoVMGNSluSMF3DKte96bo/Va6PTE4PT0zuHRkdGZ8YHp+cgtZGPAwjQBql9bmUmLnEBCSZedupxe+X0YwLpdGAAflbSpRlTHKu3HDIEDtD4iZqyBXH3uxaRVF8Gu7MIYHlzi+4+X+5dHgA1qwal/bIGmMuLXQra0u4wK7BEZcLVQEs62xbLJxx7NdrY6Oj42MTlUqt5vrQY2JYiECfVIPqBG0GShzsNqUeyZmXIC5lwGiJHk2ogd0Wh1znEOEMGMo5TqGQN0wTehEOSqMOpNOAcbbNWa2urqKYgLZtWmWXk1Rhqo+Uq2PVOjARAeJEA7ThAE/Yg+VKFcfY+GS5XHGhgPnUuQB4apxtrUkpnEwCHlCvYRToKaio1shC4sH4Mv8kzyjRTyRwC6Ei6SH/MkWVRcQNxpuVNG8vTGx4xFK5zvwyanJpcmBe0HjKjVTkX/wlfgvxzrMmpAXWzFg7M1wZqSw6kUSZD8lGk9QFCyanJlGiRKiUiWBwGjQDLzZYO6kyNJxZNljDDV9Qdhse0kYqXUVqdnAusWGzM09SgtmEbhKAF8uYpTdbBOalRoUcEi1pwGqtHpHzZ0JS4W31xxrNnG3uJrUFRsJRVKtUxoZHqtPlaS7Y5H5sKDhomiCOIVC245gyKQX1CgIB8AojWIF8KQPyLYuxqBtxJRWAL444pUXtJwYkqa3SiA7oAczVfb/iejUvmK55UKAqnjcOxQpYoOk4w8iEwpbP5XqKJeCZYSEPRk+p5JgOggA3kTekWanVpyvV8YmpMgn4Wg+DAEkzSy01qcrOYxFVq0K2E0tH+QQRrTKZVx7IsPyCNaRYnI1biCIJysz3HGr2igNkikwz54GI1U90Yz9t9FX8G5LwPEk/S8pyNR9jJs8bM/dmZWAmc7JYIQMmidW4VLAlAdUN/rIDt/g0YzUzI2VFZDEwFalYEpFRlCcbRZy0QyUMKLsn1PScS5Gmy9sgcJDlAcM+W1rSgPUrJfZAIwX2hLXpyujwqFuuu3UP0APJAbYAOtA6fK6HbgrdSNOg4FRdb7paj+IYoyLnrYIQAgEC1nhBVPcDHISVIPJDzmfBDQlTmlGl7k7V6pxL1w1gWc3zp+v1/ZPTQxNTu4bHxspVxA0F+UqF/LqVy45aM7hmWf/yvh7oaX093chVHUkE0Xil5obRZK0+PFXeNTI+Mj6lVmzV6x7sxFgWVZBUKZ8ZqcjgIWKp+gZZ0n+xjA8QbhEZXPhu1mmyDsMrkrqgg85fVG96piRZBBGSCC7Zwdxmx4xbJrbaaFZ4OmaCCAI2DhVA3VA0i1s7H97CWUEbHfDJcvwro8MJsJpCfGCBPsCtucRe1nIoH85KggtwKPDLE5MjI4SLKqwxtLo8roO64nCRgRbBwEsSQAnABDCExs7ZFgDLl9XnCAlIcv2w5kcerLZE86MUdx2be0gIhlEMnOLyqSQF32LOgYjkc3ZXMb+it7u3WOgrFmFRInzV44srBnu6u/N5ZA0KnG3apULBMrhE66F9wxU/6M4XxmouzMbh6WpNFlLUXX9iujpdqY2OT02Xq17d4xJ8pErjFKnOVNSBKw3y2koIivA4iwCryuKlOOQ+FC4RfVxQ/OcjFavBSXg2bsBPOdkQDWI4RXI/cwtlAdRPOyFx1cuQDZUdRJUMNWI1SF0elMhw/gIdGiEbmQs81bmZxaYju0NSnooAHCDkWWVGDnqpClcO5aPiiYNEzKKX/JC/eAoS0TSQS9BMhGa6wlOOLBXlqQiO1igZNe/DMROW+c4cz4gOJ8BqqaLnjBZmmcZRODo6NjIyWqlWvDiMLUOz0awabECAS5jQ/HGDsFxzITroWqV8Du3mhbwDceS0luRZLehEYHrTiuIuwjzsv2xdggH1Sk13WRan6nEXggVUAfaB52Bfj2NZqwd6N61c3lsqwhMxgYWxliKtGmw9XS/lctD9dk6Vi7k8rL5aHFXCsBoGXP1g6DAzYaLCNJyuVKBn1VzYo83lWs+EZtdZO5uG3jXj2USIzKtxB97EjxmPzDVzOYdwSwxKdZBkVqyFlK9Q060kh8mh74gF3Bps6ZAgTztJliXbcpe/Uh6BjxnK/No8Fb40bylqalsqpITJSLnnHuqWZCCDLXQDHGBiyqEc9Of6LKY3+8jy3rxsUKt7cXQYABaAYZZ4SR02itq0vaWyqB5xYFaHzLDoOvowJ2+EUGEcnsmSYRADZr6sXKSX+k3SKPC84aHRybGpqhekmgGUsDkDit6hJ3ECFcXz3MlKBQpWzrYFQyyYeAgMSxDsPIQBnEWxh0uVXcNAHgKZRnLFGIQTwBGEIVdapTpApeoHU65fD0MfmlsSA7zAF+Fy+Vwpn1fbdxALELlneOKhXUPQmQpWblV/r5OzEWCwu8sNopxhre/p7XXycZROe1454KsCp+uwE91ytTw5PenzdTUuzEOw4sQWNMk00ZFNdcxCkHYyU76mE4eBSkEg2ZkkB5d9iQyjmKhwmWJu+MSGzUWcBjxN1L+lhVGaOKbeZaQW02Jg1DqBOkMTAo+s8yRjJeM4LDStZgL3bS5P1SOmhYbn3BkaGgcuY0qG7qQGDqbO7sTsmehQijlDcmanKRLQUeX1o1wMqXwkDzxE9vA740PRocc8xBpoHAclZEY5kA0cKv/gDd8MdlEOZJ8Hcwuu8IuZJS4GxAVlSg6yogcJV4mRxpIDuIWoQKmQGecWagRhJeAXd0NkIPPLiNkzwJYHbzFHfGyNc2joriQOT0vnblkLiSli51JVBp+WQ0QCw36L30z+D0rm+/78LzKnpnUX85lrCVClUrntcdg1LLKi1kqcIfFr3pJKYq3I76y7PC90i7XKNdcQuzjy3X379lfKlTgI0DfROaD7oIUCKCaaxtfvRZyEglXo2GgjvcolDnyPM7g1pI2LvtlYOEka+Je5cymOwlSKAae3wAr6FEIC7YCAsk4rylkmsCyII8gBOlwUQseLIS4lPlI0bNPsyud6ivm+rqJlm+uXL1vZ14OoSA/w2V0olF2v6Dg1vrkGQKBBKYRKh3TdKKpQ4wrgKRLMLDKHWSdTOaSvuuRJqiirJyEBFJCsCpMzHzEgd8Ajw9INYLutmzyQrG4AmhwbWYaMAtdzzpkr+//rmcf+8VnH5rq67hulhkghpwSbQDr0i6Jl9BcLvY6RB9hoUaDrUEEtZpJdJtCtADw5PnH5eKibTiIvWpYc5gC5uu4DJcGK5UYpacibbCvHtJA9PnlDeZBd3FLRxMEfEYMZQvklREsYIeWcFVjCNoM1BY3piCMDnVmkKlrFVUSflrQkItmCUDTx4F8zARU3C9BgKFNhKjDOzZAMxrM4Z+6xCWS0EL8sjNwEMXWGV5Q5VSoYHtDjVDjUqfIEngKTssrhPVyJu0n0VD84zdx732Ctu7s7u2gh9K/MheBL9p3u+/bt+/R3ayhOhkEtBUMvwbnpQ4louNFlcW62pao1VjqjoEnkkncBHhwtFCvCFENC0YhD1x3eP1yu8uMX6I+xZhkWDUDO+/CRXwrlSDcN9H/Oc3uZ5Ydbij3EBG6oV4ozYnHSC/6GAbUCZ8gGw6FrQX0yoUBxdTui5G3blYeLCA+0Mk0DnHEGrjEFaD/ooqbZ21Xyogh5hxbWUyoEYeTHScGxgZjTdRe2IfBjrFqvheFJa1f9fN/+FT1dQMN6GNSjuCtn5U0TgVEDPXznf5GL5nNOThZNSB3yxApvqVJF6lLVGAnlI0ahWrgCLQQy+j4ElvUgRVfvjkR4RMOYb6eRpxc25ZM/OXftur78WJA8un/8lp3+A5NhGoe+bkWp2a+F60rRRadvPGWwWAB74FSa7pr2vrVj54797p7UBHJ1R3XAfKClJjRQJmYC8NCUNhf8J4FuFGILSJYaCXQ527RDDDXoi5aZK5SKxZLj5ARGAaZ8yEvKfoRQuoaCwMaT8Q/X9GrURmutUPXInIrYsqqiiE2N/tuQxpl3uiuSgYFJiIPrXngpZxUTJJ4iXZIRVasSQgXjmbsv6E1CSNSb3MzSyhhKCKSFS3VD/VJTpcqGswHmCBXOJI7ADAMfeDViSSChONU8ucKB8daR7CEJV7JFuZVgrAhGEQYqH4oXSEVWlGp7Txxes2ZNdtlCh8dHKH7pgIW/2K3VxkdGoVtxnRVNGICSAX0KLaEm1xPYJIaRL6B1dDcIcZ8wxhygzTD+6wiGA9ACNzjjppJieLIzMD34M78ADgGsxLGoH1DUEi40LeYcJErBQ744z6X7caTrUKRoikFKOBoq5KPuYAAyoU8ROJGWaRZzORRpeU8XTMj91QpAEKyQYETbL+7NOY6h54CGulHM5wB/XaUCNDXH4QQaGSJpliarUaSGyHDMaPoUR0AoUhNjkovqqRVCOaQX77KM0JUYWuoaiUe6s8kOL3vh+rXdzo0P7D16Xf+6LvM/90VffXiKy2A1a40dv+nUZaes6s7ZOjTNWqh5utZj6SUDVaftmqr90527dtRzJkCJHZh2oKUn3bq7Mqcd2d+1uttBvcFarfjh2HTliZHJXV46bjhQvvglCssuFvBXtJ2cQivOuqgiKRFRNB9gNYQm82/8kn5NAAtqrGIC4m/jPoTAbVzhDKNSARaNSvREETvFX2S+Ea7lh78NJxzPE8DKStQiKaiU7EJkAQEIPW3Fp9iolkII5ZmpQCpSFhzVydaFy0iT0KsPD4+UyxXRoVD/7LpcR5CmbhjCE5iAfg2jDI3h+nxoiHtQhsBSein4oJWAKrRBcGZ/ZqdGHiQV2e2stPqcJQCEZrZotSAcYgJT5EEhRIFSrpDCE0UPXRFuWFTwA6YgRUAiAgO9kDGYgV2FPGBroKdrquIiAGDID0LTMSertck633QKMEKKHl+77EOD82UJPuyk3mJhRVdxRW93VyEHfQvFgc2EtBRl1aTqkHXK+pZexCzzJTpKzxKcZhhF0hxoJrYDQBBQbjpvObF49vrSjx8eOveYlbbl7ByZ/sl+/66R2E+NdYXozactP3kgN+qn33ty8tHRYCQ0fC0ZNNNjBpzzN/ac0Jfb70VX3TV8T9kIda1XD0/os85cVTx+ILeiy84TuplnEQdAeurF2t6K/8BI5eZd0w/VkTGzlHPyhYJlo7ptABjqE5GYVemTiigMwoIllYLjyG6LT5PU1VzAUtkALQKwWImgWYCVVa7cAsmVGlbJTnHg3Sw2SQGNIgqbsAJsNXzUL1kxrUZE5BCHAEoWC3dxqNcwqDyruAAsxpKKoofwUdgES0JRFhKxlHkBd0PLBjHdzCkucFLXOM/c0PaecHDAOgzmsFA6VlWLxLDIma/cletG2ekhctMUHvFr/Wlh1SCuYJgYGZuemvLDUOP0usANRv+EawhqMpsOy6lUyAGpXD+sByEAhfMyqsaJI5RfqCk2zA2DQoAj5AoteLNLAY8yPUuTJabcsoMLdhzhkdhiv1DYRJ0O4hSpQKmDTlcNY0AJMq6yDkiEaga9KJ/LdRfyiAh46ioBbjjXtqK3B/LV21VEGChxy3u7S/mcG8Z+HJfyhTCJvDjRbS4lgxxCmUemkANTnvyockDskFXYknFEhTHicwaayOpAVciZT0LpZrm47l/1AQC2VLUckuPEsFcWwzectOLpydoRqwZKOfunjw+t6CsmZv7n437B1P7gxL7TV5WeLIdX3zF066Q+GZg+zI1Ur0XGE/X04eFKX846dqBw/ID96Gj9hB7j0hN7Lz524IR+ms5DteSB6fDuMW/HWP2+8doTU9qYzwpd250/ZXnphZsGemx7LNBCK69bDoxDlE8EhKuypTJVjQoxy7xEY6mrNlLBhZSzBesUkW/mZNmVI8NA+KByxEFSUgMCZMhvdgscmrcapNhmgqS8Wqk1PNwsHpCoEbD1rgBTRoLOWSDxpbuBLNkNFRoFQDxVCvyrHEZi+vBShWFcyXkj/wqtBMIBi+0kXOhQQRXp2vuWPy/msECqIugSYk01rviL2/N/lxADA/2UYM1oWLwLf7kFZEDnjKOJ0fHx0THPD7gLWaZqo1QPwwh4UXcDNH8OWoFjo98CGgAlULWoYXHHsgU+6OVBFBdggsgLRAIt9WmLaZasIAVPgA56NfAIqg0gBlAIDsgITTDJA/oRXztDoORWQcCEGxEpDIufmeMkE1jFCX/EHDQtaA15KmiaMVmvA0lN0dqQSnehgFgIDIQCn+4i3/IAfy8MxstVgOFjQyMBtDqatDrwtSefX1YqruzrQUhgn2Mb3IaNCJDLOEZmUEyUgj2vUe/MJ8AO2ARRzgA3IxVKPCnkggvmq480f/v4FT94cvQ1xy772o6Ri05dWQm1/3h44vbR8BVr85ee1D/hJX/90/17kyLG51IaJBjwUcY0CnQzNa1BI373qd2nDuZ2TvsruvMlTR/3wx/tdX+8lwNHFFtuqidE2iQyucOgy9BWW8FvHrnsvBVOv6nfNRVd/VC5kloJ1Cs+koe8YFigJglnlm/KCTUsEOpXlai1XCxSg5Tz2WhYolWR+DUkUqZhgVDbTbbiZCwlyrHklndngrA7NBEBcWEB4ybXAWY+mQMM+NgHRZO4tByRReXmmc9qRW/CRVYMFZcmoTS++JHAB5b5DGcJKQYgic+PYBgqvRGcMlOxJTQ5wZ9xZkjX9h5/cA1rprWWOKmabVLzqs13AUIjNSVJNRhisQaBFJyDCafGxyfGxoMg5GAirYgQIbc2J64XcHWUvI4KcCYvnNKAC9KT+QwduADW8CzKOizERN+GQob+7lhmEMc4kCz8ocB4YVSwueI0DytO1mGBFRoVJ76lT54Y+lHM6JC5OEEYeOJWjgoRewFyDh9YYThP1+uT1XrVg8KU1L3ADYKK61Y8L4hDN0S2IZEpMs/l7Xzxll7I5WAzrh0cOPekYzb09RIfITNROuX6+8u1XaOTE5UaVSe+gDBiYuhjTEcPgtgPY+iVVTesuDxX3aDuh64XIaTrR9A6PVjNsiDDiyOPr9PhfkmPL3qOwiToKeT3eVBXralQ6+u2U9v8q58O/2xfUEiT3ziiByrtdQ+P74pzehIUYqiuaQQVMjVh/Vla7ERRNUr/z/3jbqwf05fvM9MgjX+0s/zDnZXpSJ/UnbJlhY4VmwbfygrVUcsFSX44KH3roerf3Tn1hJu+oD/3zhN7BqzEQmlaBvym8IiANEREqNVNmpGfpnMeIvvFUWv/PwC1Z2ohYqaUiwDRQq3ZaRZROeZmQIUVBW1RdOBgnCgRB87zh2QWDlib89FhYBI2iZUspGq2eYu/jSGxcdUSDSSX0gMbtzhoAGhgFUW1amV8dNyt19E5RdUBuOhcDp5q3AyT8DUtuZwNt5g/7MHAFNS0wdkrEqd9DBMx0NVxiZBgDTtNXucQ4y7UIipNfBTILc3IA+CKEbkvJwQYwUcQEInrboCuTgUNGgASggzmLMuN0IWNrhw3HBLLkrTqozuzKpAKtC7CHy06hKIxW/OhyXFErfsBLFm4kRxuA/uQNFQwmI3UpizTk5XvxFSwCkOE5+JUedUEsgTbE/fhQNnFBowBQ4BTOqDBiTIYwp4WmIMbtZY5ohSevAsFMkifmq7veHpqx4R3x1PVe8eCnzxdG674UC7O6DdffmTXz8fqX3m0rgHg0ACJGWA8h2qJeKx7wwQOGclrjuw+dbnhpmYMm9PQT15eOGNVqe5HT9bZKxHYQgEA6LyJmkgCQ6+adjnVfj7sHztgHttjTfjJnloYyd4ATgPKaN3ab6leiXjQc8ZbqCFRrZKl1LEWkrhZiCaHpm5CjUYcbdQqt4oaPvPQAhxmefKSo+gcauWMWM1LcfBS+bT7swAyVrblEB2glSRuxrB5xoHaQEDlniHGlfjKF0Gk0hZjEi5pwLr9iTC7EGqIAsopotK4VO5GjairRkhF0DRwoDfDW2aItDTWEqgdkV+vju8frdQ8oADMEMQEIMUpuiUMqNiPqIMBrQBjCEA4QgB0fAEIPk/XNUAAIAldGhEBHOj/wBTbsSuuB7iBSUhPeYKG5Es5B7oRF6BLXgBxBcciTmpc5BVpxrQbeMAC9FpgHONoeQtdlNuekQKQouYH/LxqQn0NaAJPvuNBbDcL9pmo/YAY+NQ8r+q6KZRE368HAW7Bn8jKtVAO3KVCHlDYXSqO1mBRsSDLu2AT2lDWaJ9yI7fmBYEyhOueh0xDQ6TWKe/VQelkgauCM0AY15DBDXyjkphwygzaJaDNj6MpLx71kmk/HnajcS8a9cLjeszLTht43cnL86b9jZ+P3jzKh7FxnHpggJKmsGdRvNCDJR/Hp/RFbz1txaSXfvTWoesfm3xo1EVZj+jPnb7cLHvpzulArC2uY8xMPFROJgppWTPHKv4LVxfWdTt3j/lTfJYLAcAJPCQI2hRjFxnwMqNWtyLxafWW2K2kAojvzC1cIy8UzxTpZnI6c7spt1lEcbYIc+YpqCQrbNsJJZFfRM5CRoje4LQQQRhU0dUl05ZEFa8GT/xIAOIJq4xDgdzBiTPxdGYEN4VY3Bh0FG/11AiRqQfA0RpBUUsecPd9Kw5zwLptIcBS1LiUUre28ZyQM4RqB7AAIrh6KPD8kZHRarVGjYDv7YRApNAXuIpT09FvcYZORNSCoKWAMCoXCAm04oxSmgKPwJR9MooITHxBKKe0pjx0NM3mdBMfvnAuSUt7YDNqWqmQgwAoNUBFQedCV4UONOF6SBj5y/EBIqEHShCCQb1CTkAAC6QON1fMEx91oJUJJShm6uiI8AzlNTXIUsXzWVwN+iCzDesMJhtCqZAFx0EwvunBQn+uAi1QKKSLkvUWOYuPrCJFJAFzDxoXMApYjMoBWiHDyBIyA6ml2kW0kvWurEa65SD80Bu4RiDj229wwO2k8cVHFD780qOP63fG6uEdI1PX/3x4XyWtxZGqYPVCi+kktP1oMkmXWd77X7ixJ2f+w9277tjv7w/Nu1z77n31at07ZVVp80Bu+77JPZHJjgKFmY3FzoOqoDBAG9UMzw9PW5FbkTfunfRHvGwmSJ52ZHLCkadFbNSFcs9QFkZdkBYHWHDiQjps5omfmdutctukuZ7i0xTyWdTGMIOJ+ag1uhS5NWQrYGWkAEtlG54smtzDaS5gqUO5EQNnlRPEat6ih3BroZnrxQCWtNxSJYHljJrCpGjW5SKICCBoBaiKNPQN3xsbHi3LG4rR/cUIgkWDvkXkKtdc1CR0CsRE94a/su9wAETyjgNGal1CPQj9ENYZtQ9gAfzLrq8GMCADoou/npd1TsW8A2SCC/4ABRQQYdwAxlM67Xqq/wDmgAVwQLdCMdGD8QNVCGlR+YqTHMw6sUYBEIAhFiyhlQpQQElC9FktnfbdMI3RieuwDaEZpgm0LU6PRfyED78nJnseYWEWcrlNKwagFRIrYUt6PvJfdT2oHJILPWcbIfcPsX4cXXd0DWZs0TJrYVgOgmoYVAIeVdm9KGe+MBq2F18bHdAT9YPKc8MAB6DrqFzwnguOstPkc7fsuvTftv/xdx+9cSyo1erVWm267k3U3clafbxWn6xXp+reZL3ebfpHFC2YkP/30amxSjBR8Y3y/pFq7WuPT0I1y1v6C9cUqvVa2XVrrlv1XBTBVW/FYLoocTQeGY9NVk09LUELRRND1cGYBcDFSQYGwn+DUGbQjOvQiVEXHbkJms+SDiFJRQsHV1l6rjJGQm/lkV1ldMhdmLSkAatJz7Lm0JYUoSQGTiWAHS7L9irT07VKJY1g/cVADYovZ17YR2tuAKQAyhim6CwMQ1QDjhQcGzoU7ClwhA+ADA6iIJcrcCQpez4uVbrQvwBwjglzkrqS7Dq0qAcJEvBpo9LlgI8ugEgDhCBd3EMYQhLQikYSOdeh4FBNIWuqNgQmPhZDsHHXY0Kic8Ef+fGjkG7JlYlyIzgxi9UISANgwVoFTHM+Hkaraa7q633BxrWrekrdBe71QWFRIejMABqUDfkAXDqmCWsRsYBcgC2okF22DQCtRxE0Izhcmn5yKQfiIjAIScDfiyPcQhGcNLj8wuNKtvb3tzz11/cO3+WnlapRd8PRyJ0Ogknfn/b8Cd+v+L5Z9/cBYr3axoIFY+g7D+6pV6J9Xn3CK09Vgyddb7jsfvvxMbTnOev7/Wp5vFYerVUna954tTZB7HMBYZOeX3NrVQ4q3GAHS98FXguKiQXKeQHUHFVuQhgqj6Sa79CAp0O/FDo8AAtS0ypJB1CvRMJUWCHlA32Hk1ZQrcTqCMJatT49Oa36N4CJ4ioTMQALP+LsDOwFy7T4Jk/0f84rc74ZlhItPiZOkIKcU6MhEBJTARBuyG0MxCRBHLBHWOShN+cUAVemgV5CYxDKkXyZAkYJONR8oBWpYEIJSKFhIS4CEV25zhRgpFGTAuLISydRfgVqqnyc0U9gGHJbIhJD50a2EMJOgXcMiEB1eXJXyttVD5wiaCJTFSgiAN5oul4vFfM9xdLagQFYm12Fwrrly7oLRXRgcPOCCNkDB2Bif1ehv1RE6bpydq/joLBdUBWBmwBrJM26lE4vZUGWYLcq0xV1Am2LuI861NNjBwrlUPu3e3ZBzwOaOaFvRAFAzY0ToF4daqzMjlX56SDfjMK+Qh5A/uhENQ69Cl9QUZ8IAgOAFfg7p6OpOF2eMw0tqri1ct0fo45GBW20Xhuv1SbqlSHXq9Yqa3qKyMpkxZt2A2hhVT+oB9D4+HUiJE37VmVdhh/+CAHj+NcgtiZL07jk2uLMPRNoYULgeWahmtTk23S0ELw45ghRgA5ITQbN7g2PJlOUK3O1EMoCtq1w0Cz4PKEPSJBMHNnFc02HB2AtkqSK0Ro8Nx3EEyATp1MAVTBNYAt601NlWicQTFkJBUlFc6GHwofrp7S0mM/BDbkFfoGRoBX1I7QDupNqcnRpuAkcMksFoYf1Bz7wUW8ghcmGX3RvTkXJt7moxUkSfAgoS7cABzTUEhh6FhAIIQFAvIXwMeeHocvVgTuCR0xY12Dj4RcIZRkm+hsADIhpy6oIKW4ahInJaWRZ5EUOnGlCHC8IgITlel0eCESwFtW3pqerLjKAzMA87MoXcIb1SvUNAM1nmgZsK5QRemEh5wx0deFmybGhfprwwQ/fYIGENdY0EFIOZEn82AZEW1SxAAHuoTJqfjjupXzRYWJUtSSQthIWPATyUtyHdevHOoxllG2lo4+DG8cczuW5May9tCyGLYTY0NJqGKN5pwNvMvDHfW/Ec4ehYdWDsbo/YAXH9+WmovTJiepY3aX9WK9P1d1pmJC+V/VhP8NupTLIOQGOT9L2lB5mWwRJBKqdIAwz/XIRPVSFnxUwYy4VpWh2MkLATsLnokkhxtzkFHHIb7+hrhp+i0poXs4gtXI1u3iu6XkFWLOIdYY+AJnjo6yIFlgEuPKr0xXP8yiTnMHg5htAD7WcVMPAi25WKuTr8h5kJa8YiuFmHxYbDWcqH7Av5KuCRD0RZV7KHJaad8fozblreVqF++yGYrLRGIvRaWmOAa2QIgIDrZicrgFc0NwwqSoysYWECIU0IXGTcgQfdieNi7OQhGMYCABQgR+xUHKCIkBk3CjqLRaQK3jiDJ0NSQMMgT71MPBgusac4aq63vh0uVyr41besVEyBLABVDJrxgeipgUUZTeGecoXDeq9xSIMLifVevO5ZYW8LRpf1rdnCBnhug03iqGfyjNWBvD4FkOtJ2+VUHcSi1UpFcSLFmKJEx3hh8YryOqLj1+Tw2AAizY1gkSHA9UxWDB7bG0qjCbRprFej0M+LhUdGTYgjFC0uR1Fbz2mq6Dr//nU2N0T9XHPm6q51UodquVUrT5Zg8OdlrdR14BckBJ5SYafwK6mBo06lYqVNlelWgz9ojrsr4yWSIGWNGDN0isPYAkqasV1iBdPlLQEViCEkF/W8iGSEMw6lxiRqLmIFMICtAStNHRVBIThI5LPDc9gC/UKeAWJhQPiC/7oveh+CiGongiQoX+WHEdFVCYh+zttwBQOlR1cKLSijhOGBb70hMoRPIu5HBoE3QzWELSjkm2BD5QjcEZigCHkCmckyXe4yHoiHDAhUQrAG8IgY3yKxyyledNUUAsdDXyQDRDQEme44eMCLute2fXYSwFILA6C8UUsXDRv28iDzndyWci1k8sRBQGgqKUoWr+sH6JT9nykvqKQKxic7MPB7MkCElQFXLCmm43G3KbAcW14Kiha5u+c2FfQfOa4SYwqh3JrRo5Alz4y4Q2HyUlrBi5ZYznU4gBVCVTHFan71hMGHMv++j27y1ABkxSaGocfNCuP2IjiLj163zGlV524YdQL/7+7ntwfxNCvp3w+LpiEaun7U/zykDdZhy7GgzNfnod6g7IMhRTNGpEfMIuwhcygjMgZ270t6210UEFV5cwu5tBBox+U2FAHzJ60UnZ5UFK5UbliztnQ9Fk0A6HWDD2L8j0/NSy2hqADMAk2IOAK3QwjfRhG1WqNEgh9IeKSTtUEEEf0XlhwUDHQMvCHvIpQptADSjm+y4CdkJtj1MN7qhsEGjEMEQW6FQLwXxoSwq0apfnknJ2ZKycYCElzk2AU50wTqaNvAwdxeGCeJDBWwRDMlR2HLCJtcKCQCYEH7gLs4EvVCZgoZimSBGwBngCuDGboSAVhoIJJ7iDFtPsqQG3AJdDKdVHqikxl+XwEyoqBVUQNECaqaFsUbqkQeNFalZX3sLwQaqBUQG3AXkPlDBTyAEFUAvALmUGiZCEZpnCze/AA0k9FyT/c9ADw+E/PP+6sficnr3yDhpgd2SUQmdzyBgA0ecTX/uEH98Pk/djLTtqyor9HD2yT74r7g1PWvv7UdVNBdPUDw1WApMwlqgbFYab6SiP+q3PW/Lfzj/Sj8CPff+jOOmo+cmI2bQV4HYaVMIJRORUEU74/CSDzPL7yEA5BLlQUdC5PaeYyCOHAAIiiSZka7XFwWnTADh2MDo+9hCAO7w3KREW6MYidtbGXEHaF+KawkYhWUeSjewXop1zNEEK7qtTggT6K/mxQ02G3cmE++AG0IMdx2HE1KiAYs+Hm/LdamI6zYUDKkboPwYVqY1oceNkPkSgnGglbfB0KLBYu0YIPOrNtW8geJ8xkYANbOBGGYCTTkzlZJ6EmgPkoUBY0IFtBlHKCSvACSEREkOXs1PhgowkiAOC6czlYf45JsAA24S7+kcOunOPTGkt9vinHGCwVHNPK2ea+chUKDriVnFygpZN1v5R3+kslPhXQ9dXL+oGnXILBPT0xoBqAT9Qh+EPTSgIAnOdD70Buyn6ws+qjhIP5HDS1MkYGlJAmM1+1I43TQvTg4L7MSv76xcf80Zkbx934/9zx9JiHTGZ3W1q5gfRyp9/S/njL+vW9uaF6/K+3PzGV6L+5vv/CowYng/B/fveeLz7hQm8UecBwgHp2nDRcli99/eKjN6/qHa/6H/jRz7+xJ6yhwtQAIstNLGqB1AZROag9XEBphRGLc860WJ+WBVMdNQUZwJkrbk0zDxufeiffTsNhorFIk80iTjoof+I7h5A8pIsqeoOUMIvmncWiRAplPwiPMkmtzt1LKPAs+WgG53RXtpfQ4D4+Bs3GT06BZIQ8ICeSOqc4UDE02+UWvFQwtovEZefiPAOXg+AeZ0W5vZ93myERV5VLtVzINXF0IBZvNTKcEXNNk2WmptJ0MW9reN4CFow+QSv8yehI5SHgqitgFVEqgamGDog2w5ULPEsSWD0ya66XvQDS6EO8Zd2AA/gQeFIjLRoAqhDMJqRaU/uHqXwxJHpEmMR5y4q12NT5Hr58zsFtsEWWA2oYiERTEe3H3MoW6L5SvhbwKR50N9xHH+HDNaqHKTAkBgChNGnaBQuRzc8HdpzMAaJBD5JeBMDqgkIkCIubCAbgAFDmjHTSC1B16IEDhRyLnaZQzZBDQ4d5ixI7EzXPTZKBYqE7nys6Tl+piALyExt8x7y8p1RL6p7HN0ixIB7kul6vVX2/7Hv9XV37a/5+QJ5jD+Sc4VrdpQ14IMACN2BKn278zW9sesOWI6CZsQcoyeZBhxJtuloIncXCWKBZIYBfi21DG6/5//CThz7zSB3qMgaLvBYf0WVrdjzkaZNB3G0Xr339iWcvL/6PHz949aNRNfVR/UB91qCwo9CgFsQNPAJgAblQRpy78CsYhabn+2gsPjIGhqOui7hFEJO9DvKABU7mvJFdFB/nZjecRR3Ayoi5fv4CFsqqiqukQVGzpLMAi3/Qe6LYDaDQ+1EQcYMvtwfXa9NVOGjxyJvaIP7owzQFgUHcGMNl5VDAIJkwlDBoQ5GB+kOA4KQPd89AQIl/hBWjHnCWHVGQqHq7EloFsIWMYKgWK4+rMalPcfloiD7MMd2ArUf5g3JUtK2uXI4zJjDHpEWBcXXkT+ezSEc3EQWoRETUADomX08o9qAv4WE3lWy7Tq1K6845UCOhYSED9TiCbYtYpp5OeQG6FACrJwcrSqsGIaLDkARidecBWXbFC8c9v7uQg1lHDcIyu/IF9FbcQt/sKUEb04nxUYTk/DhKUVFxNFWvjVVrYAW9bMz1h+pBX85B6SZgektBMsCiXDbbif84oQqAhst197he8yXHrHc4M5bdzoYliUTpz674mxqJr9klU3v1iauP6CnmbcPT0kqcTNajat2DltdXdLoMvtenmhi375r4+gN71lreX7/67LuHqi+7/u4odHz1Fl+VMSaEthMHpQr+gmXykp2cbuYMIzUNh8oXoQp1Qfi26M8JPqIX4IuohfCgWbCFzCs3ebcQEoMwoHzZNdyqukSacWrt2MrV9JgXsEDEHXFkmDUfYOGMpAk31HEZDDLGVRZ0E7AYj8HYg5ptpvwhXjO5YudiyLlva2gFLMgAQh0IsEjIAUI1quLXFrDQKgAl4BQ/ahXwu8ewEuIgrFYrMQwuaF4Y/i0jldVV8tEImITcfQJjrYrubZplz0dKtm3TIgBYgGBtQflirXKnC0QWkBdCfAR3EEhkn69eiKlbwISEoUcLC7ACeET7ASOgtsAnEAiDiddTyBVsC2z5oBDdQ6bPER6SBA0ODGF1AFbR2PBEyHoYYWSHA5Yjco7AgDAgFHQ0wBxSAfCCCTLrpQmCIR+AVihf6GJdtlOSTYsALKAkzoibQ79zrJGqC6VxRVcBhejJ5wDHA8UuZJU3batUzKMrov5C6JJ8dKBDRdVQnVE47brjlWpvIVeL4okgrQbB8kIeyDsd0A5dCLDUv6Xz3W+Ae8uIqeU0WjdR9SiXStrp4q9eSNKcnriGXXCs9b3Om45ddt5Rq1YUnYIyztCFkrQSabUoXZXXURiovhgJVnXlolj/0+/s+OLTnq/6EzKG4DjYhcmZPsynuOUSWjEcaFYUOG9YfAOsmI1Ut0WlRc3gB/nHr0I0igA4irqNRMhb8i5ZmyF4HwiwRIDFm9To5FngZw1Y0OjpqeiQAAsSqHwYvANY89IB3oel2rgpCigy3PCSiiNcBUHoep7vc90TdBE9CkP5JB8u1epQNADrinNV3BKM+kWd+hGRRXo4exs05IJoGWDuhoxBNBHlCGoXUMPXoCJpveil6K4+0QtqCzKFtinluMQUCIKGhB8cEHHcE+uUi1HBGUoQVDaoctTfKOacDsGfm0CNIR6h/SE9yC31ON5lulC4AGe4i16E/CNLMFgArABEQCcAEaVCFGWuQNWC9l6yLdh6KFE94usAC5ZV8YMCFEDkME2m4eaLAJ2cPF6Aeoee2MNXvaMEZk9XCUkjq17gU9PUUk7Zy7L/euCX6zUAbilfeLpSC1KzoMWWZdVh/AYBX4oA3IzDOpdHSOdAWVhK8OMzPkEONiS7DZtT9TuzkAKsNZcLRBAE/qY0MKKarFodbKnndplpt6X3F52BooWcY1iohtqUG03E6THd1pZlXedvGjh744qBAuAkvX9P7ZXfunciRFwmj+rkzia0h55ggIIUQOHOp05oou2RWeSEH0kCVEHZzhlWyeLjWtyA+gkLEfAEzCJkWQJhMk2JFpF5TgAXH0ywLMQWFld++KvcTXxRJHIoFTFzSekUD8RQgtqUcIkrTQxSZwkKf4mRcchuzYQUThBpIf44mlYwOLjWQnMKmqW0QgOwVFYzIJulYYl/GoiJ2vRDSCSkioYcw41cNAFL8EvCMRv0kvsqsiRFx/N9DgsVkV1CnsXNmkqpRbmeX3c9vuuEc9txDMuwCj2A72ZCYM4P8Vs4XIEFIHL9wHEcP0mqPlCHCwigyKAfAmK4mBO6W5p6ADbhD7ML/hhm0QZRrH3kt09+ydnH/su2u257qgL1CSFBsKG6oeDwAlHQ6wz2MDYq8Q4CAQ4QcfSBik+0wk0cyAyLwbkzpiXNL7E51POJIQIhP26M3sWA0Kp8bqzhII88A7DgSQ0u4op8YityCKGAviBTyGIHE6nBFQnwq2WmAXCEvyy/MhzLAIzCFJ1y0wA6KMpuWt1dJWSgp1hEVBjHIWfVY4/vto9AFbc+5fpdTm468I9YXtxU4tItZAiIVefr91D12jefng4jH/xjfkmL1WAZ2nnLcsD0Hw+5aQLF1Yhwi40obcnFW8g3d1DK+lN0fFRg1tuFg/oFHgDy+KAW0I66Ig7pyUorOWZZ6e4x39LTY/LG1mOW/+axy09Y3vNXNz7yxSenaqgUmOuMSPsf0AgI63bis1cUt48HXhC7ll3AiGIiP2AMozsN5cknMAt6o8OdBlCpOMGFM9pFYRYBS85F0+i30mUOVS3kkKdmsVqIjaC6rYyLbGYhpsmyZWfp+BiTKEnIA5mpW6LOMACEGYVpRFcYgMZVHggtCMIrlaI6VHp9ZvKmDTmw+B+P+KMx16ygTtsBi+MDzq2ApZ4xQIpCsR6UJ34EsDIrR/kjQQVYKCd8lBf58iz+Knqzan7dAAue8I6TiAutXC8ENsGwgk8UBG69XoOsclEhYiIYaha9HVLrRdCd+SVnVq6hw1ZC2wg3ruqGngKbC3y5nhPBuK6dk1NIDx5+Gn71va84deOya2956CcPj5q4a+q2IIho5UiIUxtQR5BTMIF8Iy0YWtTyiH3AMQMYRt5SHEhMBC0EygVLhUzyFnoCeOEu9B2uiU+hXvHjWbgFqBMs4xINJIEwyCs6E/ijrxAx0aH56kG+0wbKnSSUIj+AOQAVYBrSyTS4zRvwJSw0/ekpf9KNNdPWTGpejmP2lkpAAxTNDYJC3nFrLkxC0Vaj4UrVD+O+Yu7Pzlt95lGr0KW7bDNvGWNBDNN3MkhfddUPhrlNCFhmaVRk+SXHz73kqBNXdr/mi3ePU9fhzh50CgwNAKEQHZCbONNLNvTePVF7okblIOELYEyUjWsXBAnZEwnQQOHETmxXNxwtRLFf0Ou854KjL//+Q/VAC4knVq8Z/cExA7959MrLv//YcIhkYtQsWsjRiYm+lltfiL/w8pM+dOtjd0+iG9olzQ8Nx6NGi1wgUQoY2hG4hXbhV3egRSGcYBbcwDAqWWge2+61jNUFbV0JwWjRszpVy4qoqktKBpsXfrwkJIvokuChHIJVMBbkglE4rmUwQkLb4h5YMLiKApL7qMumBxwN+CIThm9EGDS1N6zPQ/f/wAPek2kJYA/fgwKWROXAfFDAAh9++A306wNYf/+9WnbBcjUKNoeaRUYXDUK/UoN2ha5N493A0Au8qlXDSD4lT5kjROA2RACCV4E5l6ZOzpmqedBHfG6m4QryrpyTdxxgCjoKdBA0BjAGjlIuhzOEB0DmW/FG6B6ONTzt76/4GmeFzIFSHtkRYw4jrIHezJYzNBhiXCNqm/WAr13GAeEI4oSz5tDmTBOiAwmHWUedjrM8UAJTqnJJAusP9ocHYxDAhO5hGn2ODWOsW979wJWiXEvBZaURrE5ZFYFCQUqQSm8OGMKVFiksREPjY01YjpYFtKEiJs8TUS0FyyhaFgoFu69km0XbRgWEsTbQ01UO/JV9Peg85JMmPYUCZHu6XAH6Vus11MzQdBmsNvY4ru/m4vBNZ2562eYj3/rln5VrYT1IH4ptYCcqxUjiappEugHD9vMvOfKM1V3nffGeahDZBteLGKaN8qP4Mb+Lo8GS++EfnXnljfd9ay+tWqAMdN04Nbp039PMMA0TTjHRcENthZxkMQ2oy5p5To/2gd846q3fe8SPoZfB5kmtIKwZ1vqc7YUxNDpRePP4ibTAsp0gdAum3mvp5cSqJ25XWvQJ5ChtxIc1nJIE8hB6UPPoYvzFP/KsGwWZz6ICZpmoAVQ0WhjjWYGWI8cSFQ9ElW6GZtzgp4YRNdWAbi9XICrjGBBkNkCDZQCdXJTKDDsAgZRk6RQKJlqiMp/ix1sI1rgBPOJAqtCjL9F6ncg10rKfq6BaOAQeXMPir6R0UMCCXLG24GoCFgg/cEqh6Mh8JbXFAdbh8z6shQGrUV7UWgKoKtfqXKXA6oB+Fcs3SEP8c8YRks3nhxzVIH81j+YXNRfu7OOOOfRknx8xtUqFnJKhgI8EUbGc7eLEKqUPEAYosZw0N1kPx+vhGEZzXYc5AEnlk7ZGW4AtsgT5zsmOQsQMo6jswlrhvDsQCoZGHKFDwx6M5bUKaY4yzhckIP/gAOsSnDGMQxq4/N1kB4UGNx2FOYdwU4kjz9DQD7n1xjICQ/OMtJ7EsPX8NIGhApyCIzT4jT+YjUAuAFPe5GoJEKdm+Oo+Knol23IjZENzTauvVBqvu5DuCETLiMvaXD8s5vkNMdRDzgY88es7UO6ga0z7fiUMRtLCSKiftap00qruz9/2xKNerhprfZb/wXPWv/mMNRduGjCiYH/Z1XT7pUetWNNl/8u9Q7FhHOuEl5+58bIt616+qdupV5+uBH0F5z1bVp2/vq/omMcP5LtSf6Tu/9fN61Zq9cvOPur8tb0Pjbh6GJ63zPnDzau3HtF7pJWavvuKY1c+NTzeVShceETv7qHpN52+7s3HrTixx35s2qtH2mSawvw+qUv/w1PWvPbogRN7tanxyctOGfzZUL3XjH//5LV7RutxaBn59PdXWX946opXbOhbo8U7q4FLy4/PN4oyRwnU9EUt5byMEjHUD8SDFhD7PRQV6mRoRqIVeiaaXbotHcqFIM2+qoRXJEzUJRUGzRFDTYbdCszlcAlOUAqpBOGggkN9GcJAlGlEUoocwvBQPq1uHlyGDKJ7zEwqsVmLrHFD64r57ENykeWLF5IpnpUe107oG62eEjHzUWf0NrBhSjTt24neLdRgdNi/D2shoqiwO7cQRw6+iKHmunwSCHQCwhMuYnhSReIQIqMHTAiIHZCCcwNScVSXOIHFqas4QscvQUPhlBLnv9AMdFENoRVACUVihl6JwjoGYK5XAFede2Uw2Ir5BhOJbDmDw6deXCiAMTtOgZpQi2iCwbqMU+hcELsQaEILEcgB3QrdAA6ekWdoUghqGRocfNd6SvMJ4yyGY4zqOKAQsWjIY6JxDUSs8fNVSBz6hnwvlK9l4QjOoTtEYVhgJKJDr2R/E0lyoEEkOnLoxQlKATAqadrw1HTV9WqBD9aWqkQvAowiIeA/NwWkSSGfh85fcHi/O5fPaU7i+8v5tXIHBqqf5nOut75Hv/6Pz7v0zI3I2AkDhX94/ZbLT1/NR1gAQDSHHm90tP/z+y/84zM3FtJoTV/hH3737DefsibW40enK3XN2F9xd06WR724z7Lef/b6t55/zO59I5P1Kqy5t5y64q9ffqJRrd62e/S0laVPXnTC644ezJl5Uw+O7s7/z5cdn/r+957as6HL/Npvn3ZUV15Po1euKn7uVaf0mMkjO0e6LPMfX3Xim05cnUuTvGG89qiBrry5wgz+++mDf3T6usf2TN69e+x1Ry/7xAvXr4aCjOJH/FQS0BloDXNPSSAazku48RDgImNinAaBCd2VHrCYs2YFOKEhCV2UNXZhYJqgD81ONA8HV/IUTCNugRgPTQUH2pfAJ/5QuiGOgWxZ50Z8AQ4wVGiIBHBGm8Is4Fl81D8IieAPaYE1bnZBR2UEvZRqAQSLwSmakhJ5NiMqYiZJ7EFwsVByX/mC4NN6IHvN+MCshosXEkniNUMsmg5LwJqX0HeDMPQoVZArqA4RW1ieC0aw7ETZQhgKi6ZxYt4P0AYwANHncQCtUJUYQgtO9oZ1VDjEFJVKQ5JtRMKPz++/CySJogSxNBGLM/EGzAGkjT4PAaSxCdNGngZCRhDMDTgJDisviOKize9x4UBmmA0xNBBeDcw4YPCoRDHG1lAktRMo1TDUo5WhJVUDZgMdAlygEjI7IhbkBnDVtBzneshQzrJgAuIOKzUAxPJLZjgzpJQahXVD6EpcUg/TFbkFB1igVc+fqNZqsjEY2AitEPodExVDknNNulEq5MEa+IuLIOJLTZkPPQ5M/dKTVq7IGW/53z96yzcf+KP/d9e2HY//4TlHrXdigBzyYmvaB845Yk3RedfX7/0vN/z8vdf+9EcPPv0n5x6d1N3vPDQ96cU/2FP/v0/6d0xC84lcy37/tvs/+XP3U3dPVJL01Ses+6ufPPqR+ye+/njwpz8bvnvXlEn9BkXTU9v5h9t2fnzH9L89WX/nT/fd9NT4f928YqPR+54XHv0v2x/779tH/2lX/VN3D1/74H7YWaEO5TR0qEboG1f2nbN+4K3f/vn/92Ttn3elf/zjp09e3r2538hjLMAgyPfKJkAKM0l7oWMmaT90VWqp0K245wkWXBhjeITJj7ACY9I+qH85MhFqEJu7hZA+qw0Ef9SzxKMuD15oI14mfNM/GgIi0VvMQy4ReHYHBg/FpukQaJDYyAylQPJC2RNSK0lm5W3p0pIGrJkmbiL0HEIQ1jqBI67VXbX1CxBEtRwNFAlKyc5BtLpj2wFcfM1TCG0IDY+4fEaPloQeRZ0jwwuHaz4pbcKeBLxActRooDrJhmRf3i2Tszk5BX0H3HAXnggA6xL9VjYh8isP8AH2VYMANhSiwLBTrJAyRFOVDSnhEg6ckRznsGBmysNEEDKGOgAooG8AEFQ2cECVRAYUN8QCxPAnQ6LG9CdDJsgeWKAPwUfEHyhGjCNWadqk58NuBWYhrzCBEIVPG7R02qM2Doyuh9z0XEEN853OGorDRxA0WLgCo6+Yr3huf4EGI6qbLE3b1pMXrO3rLuav+i8vuf2dF37rHS/ZuvnYHltfxkWZqGoojPrJR63s7rL/8fWn3/z23/qPy7aed9K6wV6rr5CvmWaowVSJevx6AWpoqk1Ouk9Px0Ea+ml1ecGqBeHPxqGvutAeozj81s5p10ALOV2xvnvKvXG4GqS1CNpeqP14V/m4ZSWn4PVY2u2jvk+Nu16O0y89Nl6P42IaazGNayONju029pXDp2mKaUY4PRFqNz29/+QVvU7c+Fo79dXUjcNaFHbbRj2CnZ10mdCvU8cAygDUeGR/hC3kHC3CRkFFyaHah8SqF0LDqEOagoSAbESNC0S41QCxYg6x066LlgWpHoFgFE9mLuMJ7sqheCM9jHsYuNRZjdaqz8sZMI2oMvo2CPHBlGKvnGAJmUGHQpZkXhhhVC6ZxYa7SbhUPlEzT6BGruYn3Dzg/VZa0oC1eEKLqtUMOKN2aLxwfQP6H7Qr7raxuGZT97wAMAVYgJoN5EJESAmQDn3ZFpUHKEYfhKANxdbXNe7gcfjGAgoc3E3xQoeH7Ct8AWpgxKvzeb8Mr0naLQ8ZK66P9qsHQcUPSvxUl+CRes+6oBWSBjap9gKmkJfGd7rDDSDw5EtZauEVhBQAhOhwVPgQlCYvNDvwZ0YxLIuqiGIiOtqVDxDE6EN+vDAqysv2eCDn2eDMdJFvsEI3QCqwcThpxkWYXJIGJ/CRb1gXkEIZcaArAoJhFQKUEd22bMCfoXNlGXgDu1F1CLw6ZwQofmhMlqv/8JOHPvGjn3/2xns//t17/vK7Dz9RR0dhmVnYIBqqRP/4k4c/86P7//GH937y2/e994YdEyHfsGWl2rRhTAEXDCuX2IGuuahyPrQrOGHCNQSwgdOCZ6L9kn5LzyfxhJlWzLgrD5UxhcmjxTCgk0FoZwAlzfAN3TFyGmznNK+b6TKTz/JgRqOYqA5UDfCry7b6zNRN9UAzAi028zmAYoiqSmW2CCVN06JpDth2v+PgcDS9gJbSdE5HChTJilyoZInsASNwKU2LhZURMevQB6ScZYMJooEDGitEbXuB7/t9+Vweg6NpQnYp6ESi2apaKwnwQcyikA+6IcDMEAge6B3ioqzCEMkiCCGDYAlvzqzwtmCPjHCioc2fHnxxV42RTUImVbUciJDeIupE0eEBWAsVmS2GE/AnTjwo60EIRMEQD6mCxsXpSgqL1DTfeIVBDzf5zIVPd7jBGK3NmgZOofmg+HCNI3uvPFaTHotGRkJoVpwRHvIGAQIQAHEQFd0bQJCzOCeNXl0PQ6pQEF/HQY6ngVYCagAdJIE7fAkE0ApyAF4K+9hVKBxAIvb8NM3LWlXqa5wmB7RyHzWAA4DDNQ0m38nFPURU+gxOh3OLNL89wRX8hlYE9sjsGyFBh6IkGiRUP5mKg2gg28BfjNsoVM4ANvGjD6hD5AGwiOrYUy7DuoGjHnF+jqtPZe4Deal7HqoLHGouGVfrHuQZNYLqdAwLhhUuuFscZapXcnbu5idGoWYut7R791YeG64u6+m+f6hclS9yUQXWjWvv2VmyjGWl3G37pu8Zrq1cseyeEa8Wo7zcBrTeDHpNHZnM6y4UhALxFPpP/FTICvm9Ywf77Nwyw1tlm79/yprIwMgUOUl+dcl580kwNNOSHa3MG68+be3NuycrdX1sovy7R/etNxMgzjIr/G9nHWkZqY/SICJJf3DSX1OwXrTKLhph0TIu6El/Y/2y+0enfDY7TGANzbqsmEf5qG7rWm8uN5DPodJsnbI2kHNWFAq85FIvLidDdWRwhZ6LyoE0sV8zLXXQi7JJ7QV1LIfcBUO+aZbWIJQ0jDBBmhQLACubqin/CAQ4+G7ZBsEliEjFCemBLRIAAZUg+/x0AN/GAcMW+nKI8cmXLxtBEBmFDFTeOCZAn4JMw2bn/Eg21cYSUTSZEDlDViU8iUmrvigHyo8fmftlkRBFmMtdhm0nlkiCLIIOm+8SoqDSFjPUuGRjYzCrVmU1gywRgGCwt3LJe0BkgJYBsAI6cRUoVCp2TgoM6o9nQ17DwodxqFuoPOycHPs5G8VY3CgImKLmpZQgzlgzaU5dAbPQiPCENgRUonmIsVFLZVEop6Lgj1QgxBSdBMjC6UpOqsleHIAOoIRlEfASU45ohewBrcAWB4JBphAddyE0au0YQjBLDEDbgWJh6HlZGST5l1IDRyWrKCXGU/5ISeBny1CF6NC/WDZ2QkolonhMk6jNCkFcRtGLssgD2URaCFx1XVi7yCCgDVkgSCIzkWelyUmrejYs6/r2g/uerKdjZXdNT+EVp27YetKaV5+yZuNAYd9UdcdY/cUb+3vz9pcfHHpivLK+P/fyE9ZecvK6i09ds6G/8PS+8YcmfV83l2n+K07ecEp/fmVXafeEe+4J6758354A1UhNM5marv32GRsuWGmfPNj7+6esq1dqqeVc99hoZFvnrcoPFO0Xbeo/pz//h6evH3WjT9+xazSK7x+uXXT8ypdt6j9poPB7J6zyIq9o6//28PAqzbzohJXfe3zsoWpSr1b/6Kyjz+hxXrS69IYT137nsYkb9ntuDOyz+3JON885qs8OX5DGKT+pASUDvcV8nio6dLEU+lFDYlmTbFyE4HjA3s+qF/mjBEKAhaTFOG7waRBak3iX5hyOdEr+bC5jZj2DG6WBs/LiJi/+IUUcBtRTcbM5hS+X71HRk3blKhmT85sCeQgHf2lmMCMvZoJfXeLeKvroGvdkqSR4UvnnUIpSA1XRKeCvegQOSD4kE1IaCDgxCvwZQ65IaEARvhlicfCzmKeEh9NeQqlPuZwpPOoXanNYr3vjE1MuP8PHbgb9iosUw8Bz+bktdEKgD6rRceyJcg0thGqVLfj89l/gp7UolLcvUHtCIpA5qELAEeg6UK0gmDnZnMEmB1voR0AEriKwkBP0czQtRAFKE8xAFbIc8hN5OXnbOpGTSMQ1VigEBIFfapb3NOTR50W3UrIiOMVXlyBdBMbohzPQCkWAPgh30eZbZeDv6DJvJSo69zQDejSAI61LQCFlEQ6ppaym8KMqDSnJJkRE4kNGFBa6pgWjhgodugqn+OQpPi6LMmUG7akn5xQdmLiQQ66bzzsWV4Rwqo7viTdSLrg3YfD6bhRF3Vbab6e3j3ljRh71s97Sjux1zlrfPeWFP9o5vdMjSh7Tra2w0rsmEig4Rcc8pz93xtqeySC5/amRJ1y9otnoR91WdNbyrpU9pbv3Te310lP67J9NojVRnaaDPmnqq5z0N9b2Lcvbt+0e3+1p6wvFp8oVtPFKxxhPovNXGKt6Bh4eqdwxEZRR4YYOk7jH0s9f2b2ht/Dzkcpd08lp3drPyunqfPIfF53y5h8+9uRkuc9y+vLJBRsHu+P0punpR8qoMAcK2JpSkQLAuUUqwN15Bz0XiIG+VvECNBwqv7ergHRQPwQtrqJj54dwyPsecOL6eCjxMtZIp0eTcE6dZhkABZWronD+FCp8CGOQD6YxqGKoQGxEIlgojQyDnDQluLG9BZ1k9OUPBjSKHNRssftcfmqAC6PgLwogJQqtAObwh/qPyxybl4MRkgAEY1DnICRsubaIVgqXjCEJhU3EVACbbsJcAALCB4T6UWcErisARgR4qp5LB3/RgnIpbpyVQ9OePwtHm4VSmKUAS9WD2GLBdLk6PV2h4Ya25HsFUL9pqIxEeTUwIsAYg8xViNac0qJB5KBDauVaAJmy+PCLujEUJASocZsOhMFAa+ZzOShN0GvQiujSyIMLrYTaB9ueMkMtD41kQL1ClvhRCZ2zOQxMuEwh8cizyjz0GS8MwRnoAw8104S2xxkiwjNhgpCK3o9sIw6Aw5O3yuAuYAs+OAGn6o2lDyQiHXJL64UCKPgIHwysTYGAJ01h7jaG+ga5SjUuceRa7SKlU+MCNlQgs0mExX3qC7rWD9unWEQZAVuQRQAW9DJoWPunKrBSu2wjb1tdTi6OEowYu123jCGBnxuLbS0dsCwILl/KbACGtELq182CrGpAVaDkUSHJuSYXjaIKkVUKNcqAPxhWadCN8LoTmwW+ckOVhAMEcgWhj+00yms6ajNGB09L7LzolURzqIuoBjs1uOzLSeNCYlQs2OmBzDzDaPa1tMswE0dP13RZX3zF8Zd95+mHXd/QYMXn81qwvASEDdzUzNlan8P5KS5DocqbDhSQJtrX2l+rrejqQm4A3NzrbluABlQeLDccyCsyTHhjUVDPCrZg00mjigBzc76cYVyLBxsEVqa8PRHWOr8fDsFBbSMmfHyZ0oIYsH5k8ZeAFjGLT6AhGKwabgXDhQ4DMOS3NtSDoJqIk5ckJcOMtCTAUGGZRRNypE8Hoe1YBfxLZsWIIx6iBomhTI7CQJYQdVHNcIWhEUM6dMy8PL8mjLJYRDScXZYejck2nSGAGLmh7eDb0AkbtBjAaoj7YUgoOOqN1QTsEY0GfQ9DgzyIY9UAYSgEUn2i08gzabQ3jCaowbJw2YMxiGEH/ZirN/moHsHQbYU/HzPmLIhOCvsffKDnQ4ECd6pRAjScyxAVSd1FyKq8XwV5gBv+ahIKuEYgYPvxXVrIEAIjXQxuSKiJKMi/jKi8ZN+Q3FO2BeqgPYkxyGv8gwtyQrQUtQmFJn8iEZV54BQkDrVBoWkQiqykDWgFllQnhTcqZ9oPpmFQy6DIKIxFMYUPMopsIDvollXPI7py3ttGnWAolv3S7A9+4tLSSKIVALhUW+7YYB5qxmicYrBNC6W8pTtGUjfyXXFgAX4MvSAYVLPqNgAFXZI7AiDLKDIqinPOqNSy3hPpOVYe6wD3bZxtLTLTwERP1pyqCUBEjC5oFF0stV1Kk2IaJKgv07V0KH5hoJtlC/Xj0npOrRzGE61Lt4K1BfO9pw/++YmDk248Ekw5cQTM7Er0emzu892+fG55Pl0NDRDBOSClPTl7RamAcajicf3M8gJgNLF1szuXQxiOTLE24fpDGAPDCI1OYWMFA0hZJlYjdSMQGxkuVF3FrQ1PT03Uq5N1fpqMHyir1muuh+xC1GgZIHGgAJoekdgQjA0mGFPVFxj56UkMANLOSA5uxMUPDEF5RT3kMdkPzn4wzodCqBo+C0acchiN+fyUJJoYYuNH/JoksgR8BCuIAhqAnUkpcviBRDARnnFAtlgkJY6N8EgM0Cl5IQlwqvtNEumaCXJotKQB68CFkkJTAPjRgDRGzaK2MbQrLcNDS7GXaWjykLv5YGTR5Eb1My71YQo6lVqZgZIHYVSC0GfRAWkaspVQ3YjLjKAV6/zGVACH74eAsRJQKY5gfzpccGAiLcgplG8kAv1hKvS9NPbRrNxjjFbU+el1SZoCIE/i0MAQAsINpZovDUB4WGFIAn3ZQvdiKuxqGNOJPiw1EkjzQAM9yfP5O/Uh5A8CB4wDT3QS4g66F3QrFJZ5p9YCnYOyLg+e2G9AGP9lKQY8OXAiClGPsRSW4Q5f4UBLBvXpo4cBcQrcaRPtn5pCj0XgvZPThm0DeeNQj/wACUL9BCtga17mnlG3tTgNotCD+UNdIKloJsPpaR1aAwdb2zf0GupSt6BzQQMlNqG47CbsBcw/SoFysOm4vQQqcaybhB00TaKBW4ixP9ErgqZV3aghLu/wlYchrDCpNwA20kcUH+y5TdtCX4bHuKb95U93umk+MjRbc8o6H1LmNGPC9wtWjlsCUx3YlDfsMtRz1mtUgPTASBOlN8DApHO/RJ67HfQVhdyargKyxtFI1DnkA9WD7HDwQjWh0ZF4xMdEGMdcPr7glCtQH5JTDkL5ro9XrrsoPSqIN7goFSwIcGg+IBRwCnoZHF4A25xqEOUCtRanFpo1jnQgHJAInrp8Y02WJXbxE7yGxS1i1vJ8flkujyxWRQlH/QIfc5bhpxHGM2YXJn+KJsM9yhDnH1j/YINGpKzYGDkwEsGGZeJInQTJRkQclE2+WgNZE/YiuahLCSU+MfQ8cfDMQWcxdBhrWKomUbcYFFBDXIZMrYdQgzvshMQdrhiCAgUUgzJFBANhCGKQFLiDnokI6JkIpjoE2EJxkBonkMFL3UXFAgjUWgeAI6IjKHo73MAI6TpCfAZnenwtpjxs4cpkmaWS2XrACmIRFskNzc4OxtzKo0AUQz1gQhSexVPuM4BSi3CJjEFNo4YGt9KtaJMSZ+GJLCETamILMYlZElKUezWywYeZgGUkoz0RuhGG2QORDzEd7PlaCBYal5axqq9bjJQE6tVwpVL20V2SfeUKSsftmfJYAPVZ4aoudmfFDYS2QZJSLKafER3MirrK8tCk7E6752xSHBvEsILO+JcGagRoSRgnNJ9gx3Ckffqeob+5Y+jBCZfbkkyzZFslB+atg9goGhUZeeUhLqFLdufgD/SADotSonHJFnWErq4KW3CcrlweaaiWgiBBcsAEAoCBE8ERgfKXAHTcqlefqlURnY9uDANAD4xzRE5cohKsOeJj1fc8vmckBIqNVqp7pspcDSdSXXIcpIq2qEKUaWjQhkPB+OyJ+xA5SwBuyArGIIw9aFYMP4DULu6y4EwrbFgUcCII5EvdyCbHP+QEwsZyIb9ZNc4QRi8or6xFVZ8iqJAbJToUGFlPLFctxJKzRuSIKXKUxgaWzUllIZoRqSVIKPVCBVH+6JtqzBHdiq+FgScV6QAjCmeyQ27gpyfkhniGxgNTdnI2pJIfqiQigrAL4Qd/VbnEC2GoniHCC8mhJdCLIYJMXow43EJCOJRkQNVCeLS86HTQtOQ7YAJtCEB0kMAUXuk7IEgZ8gA30JYzZSiUICv+YVaQrZhmTE7MXsSErIAJfBDPo5gh27I0VCSGy03VqAnCWeW2WZuqgAgrQsm7CllUADkwnjOvqVYwTdQh6gU2z2B3ETho863nBswk3FeCC0Efq9XR22UWSsubliPWazfX00oIVhIf7dHNhOQseWnI/MKEAIjGmK2HIsWiQa13QCqxLG47obysEqJPncu70IFQzVzcW4uiXq6xsvOm2SMvjfG5DoDShQgDxWLRcQZKBaA2Kls1DTFaNmZBbRFsigEl4AZ5I1ZRG+HUoRIbyiCGvZBf8wXQoLooEiJIPQ4BEW3Xx3eT8a2wFZfvHam4rucHZc8brlXKgR+nUSnH5GGhg6FMnPNzbdDIpj0gGdQu2OrhVL0O/IIkovDIAyof+nAAuz5OJsEtjMbDoIZWlspBrlDGKT/YU3c9anMJX3uLAZL6ofQGGb8RUhHaE72ME7gY9aBHSSMjjLqLnxnAag5a8IU8JahpWDoNgcx4yrkR/cDUYHcYEioIRBgStUX50ETIaoSeaFFUKsw9iAhqNevkDQf+2S6UVWKTwjvwQ0ho+PBEvStJRXCl9UA+IChskgZsoUGhiYAXQlKM5JkL2hGtDn0cF8gUsgSCPw6kAf6MK5zhjSELbQ/YoamG8U1WtELCZCJMpI23OOnLbDOzmeYFqgMbZRINXHFGSFyqV9TzNsYxpCKxWCdSap6JVsQpCKVMi0oYFQWES+mKOckVUAnnnkKuyFeUmlA30F3ByIEdF0XIFQKXg2DchYVHpaPo2F22jb6BakG3R1JNYoGfOaEUVFrpeDaEgoEB/nUf9iLqUotsGH3irwOgoSpC4xgo5AfyeXTj3nyuSxYXTNbqZVlojmrAGRaxY0JMsoagycYna+y9qHywQxgKj9I+OIDBjyED6DXy6VbocQGsQRRJxqGSbS8vlfhWxSSpi73gheGkywchFYYPYWJDPyryWQQtCTAfrtV2VypTvl8JginPm6x7Y/XatMfv/YDzvmpl2K0Pe/4kp7FkwUocT0E1rruIwufBIupSFWx0DvteMO55AUKKwiXyyEZDMGhw4mIRmgS5UeqVOoNwHzUAW0auMmIkSBcEO4h4Rm4UNVPHuel5QMqqe2nS3CJIb6UQUJlEi0EQ0JnoYL1SPlB8WFuyaw8tgp4J6YHYocVQLYAnBMPAgBryQzQAoItLEOHJRZisNmVeU8JYNWDFBMGEniKCbGMEy3PZemKaFDVlJyIkv3NAlCTEKEzEDckuc45LeIEJ7uKCfLiEQudHK8SYMjVujkEPx32EZGY4NvLIi5qNHCIiUiRr6W0UFGHNbCqHqgf+SFGUKPAOA/FMvjJlIJfMpvJRd+kFXGDmqLVBg0jTwVJhQC0yIjOM6jr6sGVaGIBhUPTCMOG3LWjFIN/o3I6tY3SehLkRxTmuJBUxA3tkB3lHklI5IE4bcpTngXwrT1IzM6CZjCG+cMkoi5eRusPAjQC8JW60uKozYSUNjpbIa9whbmgoIQqGMLpeDWMPQ4im76vVqmHYk+d+BVQfNHbDMqZhOvkBCu5YVimXY/qSBrAALFUtQx7hCQfULgSDsLE5ZOTDL85+EEIhwiAKVoAGREQUxMWtaRimyiiD0UArkvti4Q5i+dqIoCHGNliXgCeAlMvhFj0ghRGH3PpxiLGRs5k4ZAbK4yeyOSuKDKgkkGAChdEPZDCjpLLpIbaoSSV5yAHttRiIjOCcDEkiWdgoY550NZQuBPKKpEkHodzDEy0Jyx+HTK+0VDgZZkHoE4SELd7AIfzkzmJoiQOWIlXqFmIhqVpzJoJNwNtSPTijejlRCLRCk6N/4CYcABF0FUgPdRNhBx+0KxSZrL9IY3LQQaWYfP8nhAO1I4oIAyAIIhKaZAELrpXGAw/8cM0UM0SoQrYQBQ6kgpRU9igxosAzHckAGfJE1uCJK2hnjZT4tjyIpmLiZCuncIPBWC8aZ1ikXAxAgkjBWhQ+lB9uWwGesBOqlFhBysHewV9xsNRyj9EoVQgDQwGJESX1PL/z7Czr4jRLDEFnYJjeOvDaMSyUFhUCIwK9ga8qiGB387tq/aVCl2OiqwDdYYPkMBigRpB7zuy2iZzKCH9wqOyBGr8ZZflHt2+/1XQr/9a7TTcqDTogWhClk2onN5SCPhzz4AFDjIOFAA3qE5oF7LIe+WIuRjhkGDojNx4h49SnCD0YXdCUEALUCBhi8ANMIDq4iZQRlsGduQDiM/9sdPzDRgMBqjh5xEfbyrLjBCVUGIVWiILAAgSUb3DF4FCw+VUkqUPCWSUMKmFUAas4wdmPk6rYs77oQWh7QBXLJuGl7AqYEi2KOIsEH2QRN5Wc4ICgK30cdmLMpzdBEtej0KVxwmaFPCCjKjDnC2SwZCbJhSfWqKAVcY7CpTBODhoazIyGtsjZPCMnKjkyYK1xmFwELSrQr4ykNkCoChS+eYgfCdUGqWKJJSAKAzQKwgBNTkliBwaaq05Nd2afQGWF8iWSgTOqXvUIxVCciEpzDDF5VwJCqvALT0gqVzDQn+tiEADmAJJjH6dpwOd0lF25JE/JsLorDclLxFVsOeMmr80DfwgEYsIhvZtlwi9uyaILBsOhRARMeEjB2PboSqZJ6CHOCO5IGXCJtOgmPymZpC7C2kL0FAeDSc40rQBDVUtXFnMDJehWBvqOpeOMuiLy5x17oKvEbiiLM1A1tCNkgpkZi+Mu3cAVFBfIODqYvIMQV1xSJCk1qKVdVQZJyEbroXzaCJfKXx0qmBytUZhXCIUUWfnLUoMsgFSFUFaHrANcUUnht9pg7aJ9uU5Fdpgv7yot7yrSBmTlc6hQdYZf1AZEKyK8ZDyQGPRKpK+SRXpMh+tyQzfwq0GIEYAv2pcpMKAh8A6mKMALdQVH3rRgnKrJeDAUPmSHA2ChZKAuE2JuENQDwAr0IKpaQC5kC/b4dBhVoUjFjbknFlbOwAXL1OStuSy15JcHA8gBriLP9SSd4rdmw0nPH3M9mpkEr5DQhohyIAIyg6GaMMk1I1w2QrsdNcDt1jLgo8XlpXIUSHnvPbqQZsMSl6eEyB4SBUk2D0pLHLBYKdBMWDXSQ7MDxcQh9YsrVWAAjImAfFbKnowOQj8ahojC/owKoTGI4Uum6hFGTVqBRLQFUAQspJ45YHJIEVIOpIQz+CgNCwoF3OAOX3BXiAN/lUuJB4bCQTzpkMA4CyKRI/w5dY1ROuHKDFxSzHlPpkUEDQXFWAWILCdgBLUdFhyHyDETQjxcKkQwRTJaSYWHp/QBJCy+QqoOcUtF4fKGtMs213Tle3JWAWavlnL5k8obSevKcxV7VoEGMk/kpahLLmFNdNkWtDNREPBPpYDfDssGDDmUSyVKH3WrkQcQ47VQ5s+g4hBCEB5KBtRZqMmDS09kJBdC1tkQYNVoF4wHsK3oKRWr1G0aWVR8OPZAu+HDEL4SK+4tFLrz/IwQbgoPKkRoIL76UYcWiWGMYwz4UgaRMLo+lXIEYzcGDgBfwBZ1BRHqyeeVm9KYcnmUF8eoKFSaqidwU7oMpBapoPogdiIS3BmKM/UjnJlxIAA/lgFXnbMZYmqLPziw2FAhIRI4EA5nxZ0yQ6cIA2oAodVwIrWB4nERDOA7ckN+1n/C9ye5mMsbla/5u5yd59DLZKQNaa8IG2Qa9YuikBkFT/GUoKgfSCB7oqGFgD+xFhlgUbS0AQsFzARJDAI5BCGUd4Y7+MeBMqM52WMoSAR+BPQhWexXtKdwCflTscgZBwYBg4tIUddwwF8qlalS6sT+YkNwTaAAFpcLGMWcw0kxWWSAWDiDJ5KFSCE6RU1lTlocd4VTS4MgosSiG4KMAkmZ4EJKuESGcQYeMcP8NiKfQLOARAZiE9CK91hk9j1lCTI2mdCH0qDc6rLpUImCUEm8FHczaxKRom0YK3LOmu5SXyHPjUfZRkaUBUEYB4H4LAyGIVysJWQbxeeiDXRsZI2Z0jRZPQ/uuMkf4IKUbBYhJ+KZte6zIMRulE9qVsqIPtNMVNeh6LF7KEI+CT3ZFkt4ILt0Sn/24qiXxedDBqhXUHWoy/j8wq5qC2hh4MuGY8KArQg2HRzwYXOxxpg+ZKyxk4+CB18AIZoVJiFgDsYmoqACYYRSTW287EFqOJ0KgnLAeUDqO1B2PL8e8u0dsP7KoVJPkF2pZFn1UoMOniSVMJ6GbosipbqgH58+F+QbixQ8ES3GzbBJhIE+IiS8FDfuBgEPLuES2Ayj1A981/NcP/J8KJ5cSiG9DMFVBuKILzLkDDJGbuRQ4RGLhQoSN5JgaCGMdiohpqgmuQ5OSxuw2OZsRtalIhEOeLK/8oQjq2eMarpaZCsbMin88u721OCbf70wsPhOBVmTyVka9k3p9zQqHXRwPQnSBHYLXHx5Ad8vDmuc0wEYWiFS6MYYjdEVEQkREVNNSMWp7mu6J2iIYARMZlhyRIFlpkVyqZ40cQdtCFHCKAOeuCXDIPLLEoGLioSuwhlWLs/hQwPEQmAkDQfvM4/kRLfw58FUwZA/vFT+OKuD3o0zcEYdCE+hRyxOvHUb2rFFZ0N3oTfPnSTMqdQl4zE48sxOCFnLW+nyEvobE0YXhxUTodIQiHVE0OrOWYhBzkyTwVQx4W45slPjSv2Il5wWIFZyRk0HJ86RenbFG6oqVJGFCJlZLRGdG+KEMqofreRYRRjpmjYZhPXAh+GCboXy2AbRGaBUCX0Ye2hshd84YLehmPxEHOe8IsAQZQDAFIa0ogK+gB5jIsDKj7i2AMoR35QQxRW++oJDHXIqU2Cc/anDX1ZFVaJwgpsE0nocj/oetJtKCKUmRt64WA+hmV9RFVEInDE2I0VICgePKAohznyNFwc03YAKTDWS8+8IL62goqtKRp0A2XFwbOL4DADmVBdGIT/UfCAX8FEWT8GCiQJac2GQoIpqNd/zuLk1pYoNiwMJMBUefCsP+y+SgyGp4A+sEJcjO4Kit8YEMi/UXCKjZOUgtKQBi2gk9p1IGQ+4xYNeOKH/U/eUm9SWCeckwQUVCfXA8Q1dUtkvAgoMg75IrUrUfl6Lj0oKTQkwAqCg64EtGtYRYwZsceGLQe5YFkSN2MFFXjKAQkbFRpD+jL7CWXbKBDKBnAghjEIZBIeY23zDJ4ddBFGZUOHQD4BNyBgGTKJqYwUWAuMuUhOBk5CSPSak6gFEbnAwIV4qH0UI2wyTJSWjKy75vDId4AJop6uQ484hFB8oKdmQLAsxKkITndFRYSL15fPILbxgy6BQLI50V9ZLmg7mcnSQVPdGllTWGwfvNs5tx3NFM5XP7++zRUg67DzIgzL5G6lBmqiucucW/akOoWNRruBBwwoeKKMarhAAl5xoENWeN0R7AihDWHC7WV0AEWDTtOsGkMQGZy5cgN7EnWH82DjGUcAajjqfD6Z8JX+ccK8pcqWlADjcwqAlC6noRoqsT2aCp6xlodQAdNDzcSa4sGUhG3x9M9ABB0NKeJDkjrFYFmkCRmloOrhUnEEIAH8w512M4CIwylOOwA/Y+mh4YJzoAmxoNSkBbkArJiH84UDeXE/zfTIkH+GvEG0R1JDpJUns8RyVcfDZqnq8yulOtgJ6hnQOMei4dDnhBxTkBmscMdGx/TDkCmNO6XBvMyKyvVQHoadsKpS1BSBWHdGGMsqBQpQa9EDe4132UumNsqZBNB0EgiGQRZGWhgPiCB9kLktGmoSWlTQbAigdCtEJRin3P0ssyrFEYDYgkZBpyDFuFWmRZGhFiUcwghikgs3HORpFFEHIccOhuOHcYJtR5oOzsGLtaXlLX5mzV5VyywpOQSb58c8vE1K/ALusyhiNdUg/qY2kr5DrcriuHj5gRutB9VhO0rO5BvKCWYyu8kY+JDqEKYgZbpxViMy9AB34LqhZZOadgZHbiMuRxF8GnoKaymlykiICLwATMMMRHkXHuAV/NBMqn+KTyQCHJUVAGmg2uAnPibqLCqXKLFylbTkKqgN612jdnYI6kqRIAuzRyXGAM8Kh9hCcr/GQSgFmQbkGGuLIG0ZJjEQlTxQbNeYiGoJTHpgTtiKntJkwD4ESYhb1JvFpVppy4C79BURUABxwgxszrsrQEB4VRjFUPrgkLIrdx1Wwru+6gpUCmgiJYLwlaJVxTpWNyQA0aUWM6S931eBxMFrSgEVVQoqKtlcHpSbDKgITxzP2H9Yy9GG4IQ0yjBGtAs6bEjvY9jKfjbjkK3XHDgawU/M2EAJKZCbPkHEwkfbitXRFOGjQQfWA8IAzIpELmkAMRhVTiR0kh0kgLRURl01ZEYGD7CIk3Mx9I5bIKt0IYOqGK4v9INYwDOGv0JBogHZFM0ueEZslQnqqXCQpAElEARWIhMCBvU8grHlwwgUKhVawjWU5Z3XBGcjbRdssWLptAJENvogT9cOKYlSV4YzEB8Q2SVIAHLyQGRQHh2SVt3M6X4mBADm+l0KsM7ZV+yG1037ghFv8fbaEzAN6gLuWBYxRrUmSpofiw4TUTEojcTjLYciZSstyZEcXmKjWQVsUHb6jEG7VHKh2lApquVhgEVCeajW7IVs1Z3GhPBoKAgaY4+p0TZsOwgk/8BJ++QIJYkBCNjy+CZ7DKoApR3UW9jXRilNEjRaVGuQEBWoYCbGacGKHFxUGEICwKjQdhEC61dwQglFsJM9kyZzTk8jSQBOEZxupS/FRCZOPMAQpB9k2uNETQBaJxSdoBZFT2hx0KPmmXCNvjbg4K9YqFbiZdEOkDkZLGrDQjvLqcJ9Lq2CcE6IALMQiiIjMRaLW2GkggJzuEeWT06hcDgojBbdREal6a0YaQ6NhA8B0gTeqCuwABxb30HB+QTwhnexHqEtIjqpe4AuECGJKCU4SF83Aza6Gn/BtfMBCVfE6ezci4leeTMlIK8ThlEHEwkLHBkGCRYrozolhyPYXWZQUqVgpO5RinST8VJesCUR4whgaTnLJAz4iv5IUPCFMIiJIXz29RrHgCR8VAKxNdEgTBiC0qsGcvSxn9ThO0bFwOBZfTYeaYEDYhQgMEuZIWlJFCdkpUY2oCOhSru93o3ujW3IxoY46AZajIH4c9uZy0Fm6LKuI7go2iKiyMUOS7Vk0K8hCNF/UlrisHzPhN66ZV85LthAXYcJsUXt0VCyWDJm0LbsShagf6EqoboKGyjXcqH+0LOSGE0aQBbQXhURaJXt2zLqT0ExfxkWQBaNeS7ttq9cyPC2BJoXRlRUigxaUrikgl6zzrMVxNU5qSTINUy4KvSiuR4mrJrNSLmUIUgoDcyVgypyzxQWAVCuDLYYQpT8iE5R9OXALAZikKEpws8Q4pHlxQGBwwEG2YIXAuBAmaHaisRy8VDXSki6lWaCqCVgKpzITUjFp8GOFyl2SSl25D07NTrUUiRuuAh9njl88fFkIElBcCFyUGKIVikH7nZoVDsADSk/tChwEGpRJAjULbQObBQLEGqItyTOqgH0PgsNQxBkInAyWFCZ03rzN7Rq4XfVpYCJjOZuvV0aDu9ThpDn4LxmhugSnCIryxS/PHGrhgKghS4gEAMIl+jF8MM6poHALzDKPCKAm3ZE2hBuXglYifJJzSolKl2JEFwl3TUvkVZ6I4ZD8QF7ABMl12eZAzlrm2IOF3PK8MwDdquD0561ex4B65ag14WQpCTGtGZI7GaHmZbLHqKI7QS4NY7mlD1j8YCqqMKAGh7LEfY7jhxGQC3aW6qJtNMfjOaIspxAKT7Y9tKWEelTrilUFEoQbBH3Q5IfpYepClUYQ2MeOzZccoKyQLllFCbUlEzxV6dIs3CWu3GgoiJ+sCOXSU7QU48YJbkOBwuEmyVQQlsPIBU7hFrID2JLXWCNXIVGJUyFgCv4iEpy9ygxaIAMLIKOUaiCKLMqioEFyBFHHWJVzRFooZDwQUjJHKMEZYG2pzR2NYoDIUwYceCEMw8PdFAMVGJWm6q2RXNOziVk4eFcCMIgEU0xw5iGpQ2N1kIfs/mJoSQNWHAZpGCZ+mBCz/DgAVAXcWAApIGJBENDWHAMhGZAmgSyKkahhvKf4IBw6rHR3hVaoMWrpbAjpePIrvvIDB+QPbjQ3kYL6jlQy73IgBQFHcKnghowVwQtOXDI8CWhJHV/MN9yEA+niGiJI/vICA8gomCgGzAxTJkvwgIyiFAJb0vYqHxKMlyC5FG80pUgkMo20gHFUcziv7xh8qg1zo9/W+21jZQFQ5Swr5dEnB7ry/cVcKcdPHoAgxEQ1IWErP+2kBBAVDRjyCU2o+SBv6+cvMz70ihMv2NiD5GPgpaxLQuYrIbQVq+r7vY5Tkk81Kz6zaZ6kfjHUSIi6EnpUOwFlywFEjWY+NSb0XY4WbDLcpSIs8xJKFHBqNCsdRD8h/ogTgRGMiAOjQHbboMWhisITEF+JorqsKUcrw4/BRHolh2xrSCGVaUlG4APyhlqVNXeUB8kBAjOMHExMhiigBooGpsBQ5IElpTwxCi4BVXz8KRNecDOP/Cc7MAHYwSGFkfoRhyKEnyH4q19x4FC54iGApRJVpAJkhzBEnoGnHFYzkc7OB6MlDViJV4/9WhzUorAO7RiNLl9+Q+vzROQCKgl2cdhjV0ctyWs2CQEKSYhQNj+bSmhj4JhvakdIWUnEhXZShxQ7ShwJUSg9uEAcyCjqEt1PwZ8ILlnjB6ngUoENHLxFqWL74QqBkDTnr9E14C/zvhJekFT4IyrcWbIgBBNoEx5EQ0iwUrKkOIKgSAUunCmmzA1isGNpMWTTMaki5UytZOow9FbnrbVF54iu3BFd+U1dhQ09pU19pVVd+ZXd+WVd+e6inUN4SzdNblTmfAv4y1NBMCZLVk6WOckVNQV6icPzXD32yqmxqaD/7YUbvnjZb71h87p+O62lOswWFBnBwASdf9L386bpRpGazCZvVQTlIDGtGVK35qdmZTWcLR4t1IiuWLVyy1KUWzw3DuVjmClXVPG5AUpQzPETjW7AT0yiPEqqCDp8/yKfzLCQlIQUPigY3TTe+foq1BNFQoi2gFQabiG6JWo4QkKmaR6KBIABMkB+uMTB0Y7dE7knC4WaKRdAQJ4aiMBo7PYAIAQWMcsKiDMPKZTCkSbBhxnjPbnVePwHUkBGEiYq/4qhokaJSOShcpuJvVwqzBI8pSfKKUvGsjCSKGARl5x3F2zFuYXrgWlJA1atMlWrTFflqFXL9VrFc93A9wO++hgiIbAkogBhQHjpv8QsQJhUnYIMNW0kHBVGMArvQr1nBFSpgB1cioMjs6WhLCaWaqeYIjy7sw5htWRfKLGGgihoxWDSGtIqfBm8MGZyaB7VS5EK59cEs3AXKSEozqoY0mxMHRzwA5xiXMoDEyL8IXkhsALDvHwWH5pRDzUXCzZXfz7Xn7NXF5wjuotH9ZbWdxfWdhdWlXLLizD67P6i3V2we/l2dhM4ZRPX9G7H6LXTI/ryp6/t2by254TlhVW5uGDEuCXopQRJiiVOVT/Ib90PylGSc8y/OKPvR+9+2R//xsn9ORNq43RqeYnuwN5CjiUi9Dvkf0Le7QfkhZIFm6tFz1KJqMpj+OeAFJtDYsbARCtID3JTtK16EACB0NCUJFFeBJIgKjTWUANQdlBFosur9qFcIYBYOAwGi9DnPptsKEXVQQhseeuftCSSpNgguh8xlRyaFd6ILqEVE6ZENKH1isEWwzUNulAmsykelF11V0xCxuGlKjzu8paEpCd4ky0JTFRIOmjhMgwaBYfSqlqywctWVVT5q1uZWyKiVOoSbsCoFFJSl5y0HSppmeqCg31IBvtF0JJ+p/u7/+bbrCw0NSsCI4mdHYaTGhbntvl8hvpWyhkuzhkEMBtTbaLu1dF7ZBmnY/OtbAG0ME5scfrclqc/RBzuAuOro6ARIBVUJGfQYU7p8rJjLtrmjBgqntghxiCk1pE3zEB6a1TbZGCS/GnSNJAwiqa8Ggnc4GZKvENiR4VWAYwjhLHtyFmYk3iXvtw8wRbkS2+o3LNFmbriA4d6bQtfyUYtjLuRMeSDowMD0DItWII2LTL0M6SIMEgOMdFVUHeuqefSuGimWzYOnHfc4HFr+vu78haGdpGrMNH2TtXu3TN10yMju8t+qOoCdjGKpCfQxlCNfhxNlqur89rfvn7LsYM9RhoFqXHv3qmv3Pb4Nx4dD1NzGVDKtl1UrGZMc2uu5qF2dR3ZRv/m9w5gefl88acY2xw2TSQOtVeNoKhx+IsLow3yJa/OQBCcxeZtJQZWDvXDQLBsZWoTTqUvCLXGU4FxavyiVmUU4kcqV+cK/UUnZyNF7mo2LcvGMAWTECMl+zXrvCsPhGEbccYAyVhmoqeWPJYIZSUEdDBwhhigNSNDM2MqR7UkngqB9ZROSdiAooVQIg98aa3kXvo8BUOaROqG5eJZfNC3EYBu9S8wwchwIyXEkDksXFLZkbgI04YjlDx5YqMQTZ6WWlwGzCjSWMwbo+JfSFCbZ1V1dItDMVRulRQd4KAcKp/iq8Igb/CjB1jJI1p1S9f2nusf3u90F71D0EJMOc49QkBwSQygk0MQ6kKpJJYFOwTllpuqsehiTSjUgPEuqg4ciEsU5IBJgrggOVOMItqPaq5UFC6ykgrHGUzgD3sBEeFQrDIie54QBYlwUJWGZBFUG+I+E2w2aFYUtiu5KxEhWjEzkjHKbQMrkW8EghuJQvnCLZtvudRLjtVbyPXknIJpcb+ubXc5fGdm0TQLAs0oEvKDI2dYOfQMy3V0qlR/9sqT3v3KU847esVgF5AIqYMnZy/yRnrkQOm1p6z8n6856eJT1+RtC1CFscFKQh1Zlnqs+1HFD1f19xzNj8ukP3ty4u1fvv0P/vn26x4uj0WGr8duZiijNvi4EB2ApYSCicFc16t+gErpcWxHhxkbCyRpEbQVpWE0KYWyYqAWpFFFxplP/h6IEnRvYAfPKG3meVDSoWzaG7pKy0vFvnx+CvXPb1QCvmPDhlUe5ylIRh2ZJHhyesuTAZLVwaZDerqTWBGRXXf4FX62Fxij5mkLBJEXhX7C3TO1iGgK7gUMwohsRLjMJzhB5GRajVAiYoO76lBu1B4ORpFum90VR6aFiTKliIGFlQoDwl3oU7J+nQ6FFE3CFQIgSuam5MmNBinO6ow2pZQKzCmCPxs6k2HJlRyKmv4glQoPmaFXeVZRFkGN9JYkQdZVp0XdqPEKBaMgCGQpYUEHlpqDpSz2HWRbNZzo2zzY+gyLbq5wimgiiCCbKuDBqkRc/EKjgbEJnuwXEAxJEm5JC3yk40miTAl5U472xlUMkTbyzGgNXwTmRcMHP4ysREQR8i1s0ROYLRWeXoyEQRsu8EQsYAdC8ws2/PAqNRdYMYAqnC3u55HXbfP7noQq4hsC8r3pmqUXXrCs9MHf3nzGkcsL/LgQ1Aqj7Ib7p2q7xysjVWimkCMEN/oc/Q1nrPvz3zpi0IIqBPCQcVi01Mm6Vw2T8aq74+nRP7r6R6/617u+8ehYaECx8HrToCfRnFS9alSebEIjA9xxpLXiFIFodFQCgJqTFvsSLQcLkgpDkuTUNEqDelO/mHiAMhaXscBJ1Qeyk/1KDTYIAaCTMp+hxg+kIiLloFnhByC0VjkIRzyvy7EH8rmiGYVezYyAeY5nFHyrGBkOhkugORKEMEjFa8AsX3ZBq9bxZbuKF/vyQgPu6Kry5cUBz54/7QcVbr/j1+2hcMWm4dmm7Hc3E0urY9AA1CLL7MnKVhLYAmtccolTo3JUeuoWCOfsUu7OxJJuwEaQ8DyUfxPa1EFBJcEBlwyWdKAt1NzTDEk4xbBJSE5FBzHnar4/8yBPlRkyl7igzKcdXpuOg9GSNgnf89c3ZBcUWRNmIDRv3cpx1OMnJCDEsMm48kqP+AnCKKWU+HEyUfc93GFEzoYWHcsPICmoMc6Cs0uy3tKcY3E6G51QlCnLpqkIvR2cwTVQk+UCNBBWVDaki49p8IOBFEH5DdQYN3DJCpc3i0oS/GSVaVuiQbEleBbYkFCNluNNaSd1CVlBdNp9vAXVCEYeO7waU+ArG4aUMZg3tZxhducdgBNzBZgyMewbeTMtoZ8Zdh3Flw8tKLRCAmCPY2PJ/IvfPmN1F9cnYuQfmvKuu+2xh8b8Oj9/TFuy105ee/q6Fxw12M2v3sD6025/evwfb3qSnyGUdVnjNXd/3S84+eFy2TLiXJqWEs+3nLxt1xJzMkoLurYsz7lbVHgt0aFTOKg1WEawN3WtnKSwH5GhbiMdtOJuRx8P4nJiVBIj5jc3pCpwQjUaUBLTLn5iQnO5WCIt88knehRqRNUbT6SGA+iMKDmdnxcLddPX7TpqELdVDTfDg5o+DU8xw1FCbSCX6y7k7NDvs5PukmMDoc18GaxQpfI1Bwksj2uUQg32nOGCMQ5U42e7qqlZg6mYJC7XClIKIHAeQD+NS2z0BJUTGaarm9UkLQXBSjMIk3R3kpdv4jO/bCqSZI5jk4gKR28ZnSHASnK4Uoe/glMSHOooKglhVHszsKAGCDGkjBJBSDHhqcEZSRBsGzgFxRE+qsJ5hg+iNzgoVjjjl6waA4k6q1DSPcRHckW3FARn3gJP8QTp+t4LwsP7u4T/7a++BYd0N/yYqemkXGGEs4M+yYZAQ6ExoigFYHkeX32l6VUPw1pI9OI8oF6Qwb4u8+f4g1wqRQkdGX2fz1ykVoFrGCSBUPwys2yfRn+DqCEYEidgQf+S73oBIGAHIR7HSZilvM9ngvihBFMFQsNTI0R0+APwpGkQRka8Vi1aSQxjsNmQBvKqUA/JcC5XAioCZ4AUSiM77zV0JSAUJ6psdmzcAS6/5uT+l515lB/r2+546KbHqpzhpxwiizT5gEF//qqTTlrfCzGM4vA7Px/dtmPPpBe6QFcKNYKijEnRSs9Y1/8H5x+9LK/HulUP08//6OGb9vp6GgdBNDRVAaymjvPCgfSlmzcdM1DsydvgD+geq7g/fXL0Gw/uG0sdaHdxEpUTfTyKl9nJ5191em/e9KLkmtuf/vH+6u8c0/fbJ61d3Zsv2aYbp6MV70ePjVz14GTNDUJAth4e1W28/dR1m9cvX16ygJx+lOycDL523xPX7fHTGEiU6CkGMM1OE86Np2nOiC4YKF5yyrqTlxf7oWdyFimdrId3jlaufWDo7qnY57wW6hxNIJ2ECxgavR2Egjv5HEBGM08vam86de3mFQXALnRwxJgI459Petc/PrbXjWsBFFB+K7WKRGH3m8lKJ926tm/zmq6VeTtH6zqtR8lQPfrJ7vEf7K3u9009CX2MPRCWWPvUCzccWeSepe2Twd8/OHZ0XnvL8ctP6M8/VA4/dPPOPWI/MD8KsNhwCq1ERvEjk5vUtiAaIjMMoAIrCOCZV7zFZVai+CgOIIVKIBW9SXTLLUqcBFZ3ceahaqyFcKXCwJGFUQF4LXeFCYFS+chdlah0KEkI6CyBVRQCVvQ8Aix0eCMHsUoMB6pAovHruNw9iREvCqOAHwqp1j3TsipuUA+igCoGo3Y7XPUOEwaVBA0FVRPxq1/8vi5Ye9zdTlxTmhcACwMoOCO0R/1ItQsn7xEF2o2yTDGMwSekwsR3wgKmaPrwDkcP0zLEAOV2H+YcbDhMSSnAS55aZv444C+3CFVK8sQNPz71IVvVnFyandMBVXrJMoFZUAIQGj3KtmH7AeCsTStKH3/jllU9UHrSp6bqH/g/t7oJbEMwID/L0s/Z2PPuV5wCLSzWjNufGLn6J09MhdAPIoz2fJ2lGp6hPOpmydQuPmngN46H9CBb8aPj3md+/DgqpDo9/WjonNev/eF5R1947GBvzuZcHQYGRE20ADgYhk+PV77ys8f/c1d5T8jv6+wOotVF487LfmOwy64H8d99b8eGwYE3nLa+i3v5WC9smDSphfHtuybf+8OHHpuKX7yu/69fdMRxK4p5ZBr5omADELWJIP7Kjp2fvH33cGzkYs0ztFyqBbax2gz/25mb3njy6r4C36RnIdMsDgQgDUN9qB5+5Z5d/3j/0HCco9qd9T7hC5JmAZrlUrs7Z75yjfXBc47a1JPjmyYYgA2AoFEU7q2n/3zfyPdGPKBwr5m6UVI00tP6nbeeNHgCtDKbs9wcmlAatHCkV+Pk7tHa/96x50eVsJxiIAiR/A8vPvHUHs7W3zI89YUdT/3VuSeu7wa4R/+53/vd7z88CjUUiTHlBrKgcpWckDP85ayEDecmKSei0FOigINCN6AGDgYQNYoJCFGuhJtyIxbOTKiBMorYRA29TMXN7kh0xmtmFdHlDCIflSvJOUNm0bLovIXwwoFOBlgMYJnv+/O/yJya1l3MZ64lQJVK5bv/+Sgc7LssIKpbngxSDcaBngUjgjoMdRK+fyWtuT4sJFiFok4hFqeRHT7407gtK+XEPOwg1BUNLpkaZ71KhwYfpsJQbAOMzwiHlHGG2DIK1CsAnppQp/ogUsCKVho3E+ScEb8gDTvUItwhWpYRtgfusjjNEUaSUrfwC4TjtYI67nSVMGQhMoFAhCx++gEGVkE+rA97EGZIHoYatCwjXdtr/9bJa0r8iHroJtb3dzwd0dAhNyTQnTPe9qITV6K3aPFELfzktgemgVbUOPjBRPUEjkXQ9VIae2n65ET1loeHf/To5A8eGb1v93g11ituOOYGR3Xrf33J5t84sr/gmLGW1Dx/dKo2gQEh8W2LC1BXlPKnH7FyamrqiSnOSsM2L1jGZVs2dOeAJGlJ0158ynrL0CbdZLzu+XFq63yXKVTXDb3501b0jI9MfvZ1pxzZn4+SaKweTvmsKVtPMLx0Wcbpa/riKP7Z/hq8IQyJYQ5ayWdedsKbTl7Znec77+thNFT199f5GUTb4DQlFMCz1nWtLORv2Tvlqm7PUjcm+MUDl0UtPGcg98mXHndk0QD6j/vJzun64+UAqnqRT4f1fjM9bm3P/fsrQwEFAFh5Zr/2l2dvPLafb4bXIm0sDIa9eIpv5UcjhrZprS9ZZ67rfXBfeWdITbxfi3/vuMHBPB+dxWH04k0r13dz3IXOtrMafvnpKT97tiAtLtIieRMJ4QG4afFpdWTiJJf8FWxSxFvkOhMShLuMyxgknluwTP0ygIRB6eiJjCEWbwh/zvg2wsih/BWTjEOzIA1/BFDyT5Io2S/jvm9j0t3dLbfaqMqvtWd02ACWFN5C3cHoosHFSkRLc/RgTcdxyH3zEYAIkATAguIE4bRoPelhzJ1kAAJ0Xs5IwIqSdxwD2mB2AYMIELQmZT5eqphTD6hDsRzYCqgpPm6jwYdOCDBCRASAv4CVtAfUL8AGpJG6FdtHoR/jSyNJMUACc7hFf5EqRJA8MDR+pLwEUBwULGl13OGHlUyYE3l5ARNi5KElIk0wBFLAEvEDGFCD/d31WP/hjp337aszEeEMliu77UvOWAvLF8G3Pz15y1PTaRTzw3NgBbhmdoiJ+PF0OzGsKDW9WPf5csvUS3RYQrurQSWI/vX3Np+2tg+GeT3RHxut/9mXfvrRHz/y5e1PfO+RyeV5Y11/CaMCYOuUTSuf3LX/yUrscq5af8uZ67phqJnG6mXdfhB+6WeP/9m2u//5zj3fuHc3OB+xqg+ggMYa7C28/NjlK0v2U5X4f3z7sY/e8vjV9+7+z4eHBvv7VvXkHS5i0o9c0fXtB/aNooZ1u88I//r8I19/8uoClLvUeKwW/tV3H/rIz5665sH9X7l/b6WaHj/Y3cN13dYxK7rL9ekdEzXOpHNwggixSkmcAnR6c/H7Nq8+b2Wvb9u1MPyL7//8Xx6e/s6Tk9fuKuf18OiB7oJlFQzIW3z3/jpMvBVp8JHfOGJTyTFScypOf7Rv+pM/2/kvT07/+5MTdz41sa6/b0XOQnfK5+wtK7tvemzvtJ7LJ8nvHbdiMO+Y0NHyTpdlum70RDV8YMx7YLx+x3CtzmlHtAQbm1MHzbGNZ5EZHNShhEROMk8VBj444KTYSHiIZ3argV8gJXUIMIMd4NNIiKkLHx7K3cAyBpdY6H0qLu7OPStWjCgccDmTZzkrbsI9+xV638b0+QRYGLYszrsLYOGMKkFrsFkAOwlXYCEQBkdfNCxoRhi70J+hg8CagAIG/SiUNyvggOIBtIILvUTxh9ASvtiaEH30ZY7C+IMP7uMMvSZvU2/iVBczlIkQejluSwtwugrnTG+DWzUMJI/Q1JAYBhF/5SNndByFbshM5obaphqS+YWLN3J8eQOXjOK64ND8IRxB6YT2pyVVPf/w3qk7H9tz4wO7djxZ4dM14QBuCLa2r/Dik9aiFIDubTt2PTHhI5ORbkfE4SxplRbSL6QRuAYIDB1MN0LdLler+8cn//C0wdedscF2bJTxzseH/9dPnvzxvvqohzLzXYbfe3SsPFU566iVBTPNGdraZT3//uB+oGeXqf0xNA3HBre6F//Jdds/dX9lX6CNp+beQPvJ3np5fOqCY1YUDFQyX+3wyJT3e//3jpvGahMhNCbzaS/+/uPDR3TZJ64qoSqLlv3UeO3u8TIGl7NXGB990fFdsLf0ZMdQ5e3/sf37k+FEaNQia/r/5+4/4C05qjtxvHPfvuHlNzlLMyNpRjkgCSUkQEJIIhuMsY0JBoPXC5bNGmHAGHuxd1kbx8XGgMkIyQQJFEAo56yRNKMZTU4vpxs79//7PdX3vjszEgj79/l/Rntev77VVadOnTp16tSp6uruWHtkonrfzoOvOnZBn2M5hrF+uOepHZO7fFQKddL6vSI8ZrDN9kv8XkP/4KkrllVAK7nhudHPPz15QDMj2xlppVvHZ08bLC0oO3CFbNu55fkpzJN/a8PgBQt6HCutpem1z459btPoc5mTxmaYGTvi7M590712um7Ac420Ytmj1cYTc7yf81vHDS3wuGMLfu6ORvr227f99VNjX9lRu31sxpfP96Md2o0uYxVaBge3d8pSlDjzqpl4KD3pROYgSQAVn192UjvZJQwKoK/wlQ3CGUcHQSV1skNVqKhUGIIorRChxkuUgMqlGAYX6lLRZFh6VG43eSLQw/rlBqurjKMP0NNyEAGpXwgGlkYWpFntFNrHJQb4RjQ6MqDgoNxRN7R5EPNFjtwEqAQozzOjA2MOAgrcc40OCW8LVghBrvhy0xakilZDt5TSNRczL5u3FGENURwMVsRGhZCluxMFxNC5ac9oySTM8siOWCvEsE7tNkYBEui0FwBTJle25tAD4BIxfAGpBAgCE/6WbJWAxXQtrpOhQpzTaRp6UqSbNsxyou2u6iNVvcUvucOsk0MALFqP52JeA2QYwpHphlQS6Ql3LirORKuEHz3UzQgDhCZ7jjS4pfGeuWpiWJhUFh2+32rPZO2L9x0IrHLBgW9HL9fhHfPs+5snfvjYrhhDimmcsLjvFQtLqBBJ4U9qvGmi/v29zYj3NnBNWxGk2k07p+7aOcFKc6aWfP3x3Tt9uHWogg7DGWv6ZKT/6R1b5+DpgUtTv3B1n2vYmAu/Zc2CHpfbHcPE+Pidmx9vFYIExoA6ApvUzKyHqsbn7tsVpxyLFhfdE5cN2DroWRjlplt+1ffpj/NhKfjGicv9XmDTLNq2bTowiAXuSo72NI3PPzn5V4+OfP6hfd/bBBub2ob12jUDjs1G2DId/Meuhm6VKvCKs5gf0ImiqVb2j89N7Gtyemib+uVrBo04bnGRkBKG5s0G+mfu2fLIXFRD+/LT8lZo2EyHzgBAFwoNXcMVwmhl9ny2tZgV0as4zq2YMgQqkmiJxnchCDITIGcm5yCtnAOJt2OontBURQrlsjXmk3CIJuZ5cEI6DohVHap1O0CecQgPoDF/CEGE0DvBqopkBBtWQr8EyMLLAKT6AvO1ooliJP65ikUhwNZIe8OCUBQiAnghiIKtgalBV4dXgq6KaZ2YPGqIWhrnqpfIjYtTDLaBHhTFSceKhow9HdGSGzInKYVGFpVKdQDZxAlCf+lUgJhdQDr4F8qYz1INOgQV4Ip5uU0U9MAea6Q44dNCiITjyemDa2Ubl5XfsHHB604Y2Li0JPNXmmlFibNHUStwFULXc+joMn/zokRD82yQj5ZOzvpxpK0edvuKXDCGvJ49MD3ZjOGv9XsuMtmIpeHWwlR/YPtYK6JIUfbG5UMleO7CJWhi9vfEzlH4tqQsJQJQ/8lEe3zXpJoAx5r5wK7psCMuAbTueObsmqgiFkZuuJebLopWdvoxi2W4yJ4Zn3t4nF9FlkrMA1ztW58fn+AIDSazVyzvdcGWyLPdpQmZwZuVz0xM65glm9qr1w594rShMwpBPYrpH9vmo1O1f9988P/uql07ko4a7sKiXhELHGTm1snaXAwrFboZZ3TQDzfViqkRtKJtozMJvXx91VB/Dzd1oEQMXBCHMdr0n54L8539ObSbAgqAAzpDtZEhmOKVxSDKUVkliWdFDoVOjFSR5xdEOxI6mAoZBeHIQUrvxBBHRKcwO+d5ClIFQN51ug6FcAh0Ve0lwMvAYLE340eqo4yFOrMT4D93iPh+ZMFkkjoTQTDY04WATIgQoPXBuOpz4YqWALYMqczDJPZhICiZOzAENr9Xruyd4gUESYq0VCZpKgWdXQsAsUHM0u1e0bbKQr1qIakFUkETBXPbENkXdMmowoJKX0imlvTkAHnd4MPQ6TQwC3vlhsXvvfi491x83CXrB8vwkzCfk1KA7PPbMGQUPRx+kSLIolVZKAH0cK24agPHzkybbjQNzVxdYhFAgCj2TDeYlKaLeitwP2ELE3hH8FsNfcTn5685JOspPKEezKO5okjCmGvvmvJZqe5C4N5m1gQ8YRDHWALb1JJ7t6pB2gDncrLFfRrAgQjgWw44xuIeB8TQLE+OVX2tIJtF28B6QUbZSGrvmJwTWvrKSsFiBZXwhQk5FZJoOrP+ZcvE3pkmrFDBsD5w2sof/doZP7ly/f86ffjVi92lFRhm3gY0tbgctwbt1NB5BxNO8TlL+v73eUu/fN6SL75y8ZfOW/LV85d99cLl//KqpX9/weqTFveKwLKyow1y3VTqRO3UZ8LkoAbnVPHZgXbTI6BsljJM1EVJwiXdrnYWNXfDFRBwINzp+QqFtRQcxrRzIcCjK6YDqjhGM2eesfus4LAwsqgY0pRI2iCOYV3xwrwqUUV2iCCSc141jP0SeBkYrF8EcMKlFwLUvoTDuoL6R5+Em8PVdK4GcP2CbpQsyaPDQ1w0BLQa84ZAHCOS4N1HusN0bZCqMCF4+neKujrnAaVb7bDkYsOAeI4vqSAiryICqFYkd7rOZ9mAoHA69Wi3K0rPWZKP/SDASrFkXKObY3iX14RaBv4wQWzpFrdvEFhHbnHCgM0lwGzFcMUUE9ouBL88YN94KDbofJEr3/ddI+opOYvKJTgLYA9uZT1KrIwvlykVnB7XwbQxpC7pmC42MnmlCeavmW7TAc0Kss0SDiFI+xRDu1gCjQ/K4sdb6R/RL7MxgJPzbjRMKdMoN69scVTYs0xXZIXSJv2oSMqHKT1XOkELNVfVBatwPFWJCkOBzzd8GI9OR+/6yVO37vEnA+58KVvWyYPFd5+w5KsXr73p8jVfv3LdJf28F5JkfH4b1YeiwFKv6S28clHlnEU9r1hUOXtxzzlLes9d0nv2kp5zFvYsK3uYZErZbGtIjy2Immj09yM+RQQzjShWiu3e3aVBWrU3IlBDNXQwiac2tC+ArySWB1BKV1hl7Niy7sjDgDshgIYQUrsQSKqrFFVufikBAAh20+SlCoB/cQlZO4npBqChdi+Y9EJwtBss6mYuDp7yEL0EVVHGoRPiQMfABYVNTwHtRWXiU7bsgpKdlgjEOJMCLgYquD+mbjaDmMaD9xD5pFgsCwAgA5ViYRnf/0nfSmhKiQzIryi+ahcV0zkLM6pEIOdSRiSvuVJG64MItBPRaRfIFDPhX/RAlcQsZEbUnTYUFgUyQc/mShLfdapZeoxa8/aCmWG+w2UhoGEGlGEOIlTwY+hzYVIPYX65Pn3iigEY6xD2RGxxqDvo6KgHyHHuSsPIqmJ2Fmu2nxm9BWfIQUdPMSCgdAi1YNtGlgRRbBjWUE/Fsw2Huyv0yDD7tIArNzAecHvjdDJNAi2FZ0v7p0pBGg8EpXYSSS5FG3nNAPiSIESBQ+LpHrfzmGgpLkwhTCvQbzuhyTFIrYsJcZwhIMtLuAQJ5zXWNTIsZtGV/b4dsBOu90WR/kjTefdPn3vD959+x0+2/cODO+7ZMzUaJhgGBlzzjD7v/1y87orFTovEIDCTz0Jk2fNTtbv2T925d/qO/TN3qePA7O375+7eN3vXnsmf7Rn/6a7Jn+6eGZWdMqg7/tj0mlGCmwjVAJ+soLRVHhZAWNqBguGZzaoEw3hUkDhieZmqDolEKg4wjQ6AplL4UkJO8DBQsqKdAjMIi+1AgEaE+smcij6RBTMPdRXNjFL6fECFJZCD1BGthPgOQcWOCr8EUGUf3YC6sDryz3oyTolERSGMvkyfab7bU4RIlRtgGV+mrbLQyNGNYpAL2GYkjhPQcAA4jIlXhYMzTGli0mRAhKri2xTAjAQFEFIX7SgZT9HoaCJhGiC/yk4pNmgzCXT6WLZquQ5NVV/xr/mZYDiSul4yjZKor665Zcs4blHvO05f9d8uXPV7l21Yv2ywkz/hi3nlSmC2FW8braJYdPtjF/Uu63MKWhTqVqIZXtKC9eHCNGWTmhm/Sz5csi5a6b1uhXnl2vJr1g26piGv7iSLtqEv7wcXsE+BmfjLestesezaThkGSjeHynZZ7ffMsv31MMzgYpBz6XDz/AgAi6ySKn/ZTviVzZ0AVRUmIIxf6U8Iiox0fTpIJpohK2pYJy8oF7KmdALpYyyKRO1M63f8FcO9/BhOlu2Za/DBa0wdlWDbEGEuaSSGvBayFhuPzfk3H5z+1DPjb71z13t/svkLj+/b34wMKx10rXefvGSJmU6HEFZiUzf02w7M/veHxz/18MQnHhr52IMH/+jhkf/xyOg1D+5938P73nv/yP+4a/TD9+z56P27a0kWwpSjWBlQwanDibxiQxhXhyTNh9Ulmp+2hogCSiZtzE4Ah4m5u5wRhksFR56fWTYZEG0kQIq5VDuUFGkxKDwLAg+5VJQBKpcKK+hgAshhVxF5QAjzH22qUruyE5ArD70UONoNVrs2L1ArWA0YG9obSozCRfOLLeGMCRngRPA394MoQUGkIaPDxH1YcSvgx4XyVDFnIAIExNCQIFbiVQw6NC4Z5o8gdjfeEcDCFLJknAeVS+iqouUqx5US8hPPLMWQvpHaeuby7TEGx2hbW+IZv3XhMZ9555m/dfH615226py1ixaWHNg97ulQ3if7OQnj8MPsuod2VMMIXkfZNd7/qrULyvAsMcFMGqkVxLLZKuNTAX5m9hjhr52+9P0Xrn3/q4778MXHXbB+YawbE/WwxW++0Ec8YWlvT4G7AyDJStEbKJcL3KZZ6HHMV3BbA6wFO/8jB+eKmHmzvnkLqmodDkcKEsN4p4MdARAb/ONqbDy0bxLNAj/lxMW9Z/Q6punk0mSBaEq+tuWqYwaHCjZGBpjkew5ON3mz1eTrirsA5RcN7ewFhUuXmBctKZw60GMldpw6jSB+YDb83Oa5f3tsLwSLcXFVxT6mZI9FZpNrSbAM2XEDlUy+ytVMjdlMn0qz0TAei80B09rYax0zaK7tdwoWv1yZwAWln8l6KT55xj9bqB31AtBO6JYHtaLrAMA8YULHxwdQN8S0Kar4fD4I5HbeFwOV1GEJlx1LhEgEcAYIMV4SoU1cJXWDikAi7ZWic0TpwLEtbkN9CXBUGyyaBHF8WFO5zBPagJqKwaJUHL5+V1BFPgBaK3mrbBxTcW2+nNty5XuCwKIvkXLvKOwacIAvPZvbx6VgKCcIcGAHJiiho0pALbfTBgBUcQTVVN0cCg31j4yMkVw41AoUEDANVRTU9JMVUjgMtKnhxA6awZkq2nxKDmyltltx9Pe95tg3n7Oq34Mdi2pBsK8ebJ4KnthX3XSgumfG58Ms4m6QoviMu+fSh3ZMBSSgrxoofvR1G9aVeesqiMJ6GPncLJt4erygkL7jnDWvXDPY5xjcnpYZtz+5Ez1zLtJu3bQ75Jc8jNWD5becvqJsJnz00rAGS27JMvo89/JjKleevDwzbDC8ZbL15IG5mCisQi4aVupwWeX17JYeoX2ppNcFcoskC9P0B1tG5yJ0xxRz0j981YaFVihbAwB8kRYs6kml+I/OXu+hHQ1txE/vhMuHdoeTqbAAirZpeGb2Zxcee/1Vp/3HFSf+8yXLB60w0dIwNfws0vz4IL/AxSkT1xcMfTZM7t47A1IQy1kLKpcOOgEULNXg0JUzbUjTBp3sYycu+sZr1n3psnXfvPiEC0omLJXHh9ZV0/KHy3uq3dnossQDUEJADAKHHG1WEVZndQAQjwC8KuiVIqWoIayW7RnGWQZe4CgDpPKqAHNJiaRGchLPKwaUuiocpvIiL1SlKoIqCQGmC0KO3AaFj/SchvyoM3j7f3LRnYNaWwhtY0HDgL6PBH6bUuqPFEzxaF/yJ2m4iN4MwmYQRWrmiIkEN6wzLMYoc0wLl8iJ/MhCZQKQlhQiQqa81ayT7Y4e0Ra9+lHt0QVA7pxzQFhYQjt1x6uicpBMEpDWxW+meVxK5+yRL5+wjX7LWtffd8FJK2BcUY3NI61PX/vIR//9wWu+fu8nr3vsz65//IeP7efjviBLJkkdbDeD5Dt379p8YDJOuAC8Zqj8yTed8bHXHHvOivIyL11ZTDYMmFedvPjPr9pwyfGLPJs3tYIouf7Rvc+1uEIFM3TD5rHx2Rq8sKJlvH7jkt87b8UyO7C1uKdgLawUP3z2sv/2mo0DBR2TylaQffGebWlmORj1WQkQy+ub1yqHrjBlQP+Xa4hoCyXVeUAt5pE9fpQheWw6fmTvNNoU0nzNyr5r37jxlUNexUzKRrrMTN+zdsF33nrqyn5uP4NqfP2hbVtmkBWtjKZWY4Y6qBBRou85MOHqSdE0NvRVPnB8/4AdeS6kXVxTiX/7xEWy8Jg1Em101m9kyT9tGR1tRElqem72yXNWve/YSsVKi5ZW0tOFRvJXpy99/er+XjvzdGNHtXnDDGaium6ru5womP9cNkNvFwa6meGhbIQCpRtcY5LLbmD7IlUEwxFVtkHQ9ZMsPEuenALHb8miCoISo6A2UcZ3rKQg46ARFEsEa0Lbyvw8lP9LsjhUnAQYViwJgEIHFE4e04UDYBaxpy8BjvqHn9sCzXQj0R3of6bbqenw/o+si9M3SeM0DFqNBt/Lq/FtDcDn7kDLKHlOte7H1H6+TQX6ZVtmomtNrkGwYeCH8vsLmu64FsxZounojYG4bVAttrDOzwjCq8IF/6EYBl/zxLYEtnhbXJNSbQzAWQVQJG9DMhwDQTUtLlEa+Wlj4hD7JbkkjAD1WGkMVyQsQ68YZo9rY94FOwJmTMf83QvWvPP8dSA6Uw8++rX7pupRZDhgmIqta05qhXydgaqBFoMwOkqmR5m+yGq97+IN5x23yOY9UsSit/K+JwwfBcFtl2AWEkiqkXbzY/tv2j4dGu5srWpGIZyMcxfb73/NyYsqjsrbjLXpeguGf7BYKIEiqGhZLUq/cf+Orz414cdJoBumq9/17rOGK4VGGH/i1u3f3Do2F0S5QPiWPkx1tfceP/xPbzgRTEZJdvw/3T3SzEJIuEv1PUv/3uXrLl2Hyan+7Ej1tdc9OxP4hm6vKqbXvvmUk4eKOjeQwi9KR6vNRhSDn+ES5MitUVCTa58d+9i9e8YjDmyUM4XMXwZgimHxLPO1g9a/XnHiwgJ9a/iVz03O7a0GPZa5dqg8XMSkBZ6Wdu2z+z63aaZp6IUsfdOK0h+euWqwQJWwMgtu13izhbyL4W8aBm8PpumeWvYbd2zZModZOjv5/VduWNfHx6PuPFh7/x17Dqa6enkWDbXwpaRCQAw9QQQklUl08pnEcFt5KKJ2WLLJWcI0K2hRCeeSRFG4lLIQ08lF5waXSGnHKDVCkKoo7wWl0iJbLjXiAMAhiiBXKpeKV2EpouPJAhDEQUsn5picCChOsuzAq7KX9xtHAeIcKFCsspKIEzPBJDEXvE7oMinvh3YEZ5ffZ8al3Fqn900bBFcLAT54I5m5Kp9ltiVeDzJKI9FaSUlAlkLYzhQ+rRjPChNRyh5JS4jqqEuA2Fkg4Ic5VXEKOtaKYUVdjFQnrwowghsyXV0vG0aPa5Vcx8WMUEynZWgLBvuQHeyMzTVnYyvkJgbkQpdPeXdPRy/lE5aYNzWSrMVP8/pztebEXOOJieQj1z7xj7c8vXsm4DssqD4peiPtl/ABOxxl6ZYDtX+8dct1m0ebYQycSrGI+SHmTY9Npn93x/ZnJ5pUct2EkVrRV1zZVyg7MH/8xMLuWvTV+3feuDfWK4M9Ra/XdZbDOeRrQFOTL4QK1/X3DxU9O/+utLwDCn6u9AkEQbTET3xLp2oDLspZYvF1ookjCRaHCz6WsLuV/Ob1T/x0+0Qgq/Keoa/qK20Y7llUdk1O0fSZMP6nB3f8wd07xFoJsSOAnOnxHbPax36+c6zJ1yA7WXbiUPnyNYPnrOhbCKdLz2aS9OZdB/9208Q4nxHMTN380cHk84/s3l0P4UKi7gOOub6/uLbXK8tLPdIke2Ci9cF7tm6r8h3WJcvtVRaArcb9FpUsKcK1ZxPz219sV/JHZaZK/ALoSEbpj6oRsuDoJFEZpDzEULQqF7VKknIVZRISJEigrqoDpIQazCl9AvCDC5WzTUHlUkkk2z4U5Lz9fwxH9bOEN9+1Na80BIhJHzcSQ0cNjPMQjNyApxTxi57i+9BYDkg0TEw3XMdO0iTgJ1IhRq5G0R7JTUA2gUwYua/BMAu2xWduaIroX/Buedv+qHuFIKBuI+LEb5wwKJZHNQ/aTAXaZ5oVjiTgQh6r7iRxvGq3JWJwIKxKaudVAdCwTb1o6OiBRceq2BbOYJguELqrpV94wtLVw0Vg7ptq/fy5SbiBkj2LdQum47w1pbedufT8Y/qWDVWe3DU+Wo/m/HguSLIkQu+KMvP52eS+TTtmqvWIm7zh8sdwf+TVo80n9k587c5d1z09ubcR0PsSzXZdF3LDIAEbMdsIntgxNl6PMTmluPhpHA3+xd6Z4GfPTnzx/oPbk4GC7VRsNIGjF7yiZR2/qHfGjw8040f213bOhWXbtg2jYjs9DjwRC7bymD5v6UBhvB7uqfvffXZkRs0jAV1iOXFBGZI9UAu2zgQ37oCFovTQuac164bt08/tnSwV+OFYNFmQZtOteE+19ZMdEx+4Zev1extNLlwJKUWN564wn6A3MIxtqzdv27yPi4u2BYscQ6/iZLwRPzbS+PwDe/5heyPU4e2mdprEhhU7FqzV3dunGnD74WvzVadaI04m/XjLXOsrT4//302jB4O0Flu+EVupCYN75rDXjOP9zeipmdbPR+am1UP8tBtUPDatqAaBKWIyGCNMMizJbBFxwwEimbwWVA91qeLlspMLwELapKRZCfhlwe2wIqXoAK+dkscgFw5GdpIUpjpLWao0Rb9DGTDvHYnvTF5E/9tw9Wrtlz5LeFRPCX//Uz9AtWkbIGm+89fhZNBA03PkhEOBynKHFCbYoT83W0WMblqNIER3gJUqFp2mD4jhZTgWJwu0DZjxQaGhiRk3jjo2520l22rwpY9wYHXoOvAxRELvMRcLOQQRbBg28qL7sgrG3YAJeLHUbgCKXh0A0SRD8NHBE7WayJaWdmJt2pgA1WAqptN28i0JT8fwa8BOwRupOOhBXPTA7IMbshz9I6894U1nrESOPZO1q7/zWB0TYikw1ZySnn7wkhUXb1yBTvTQ7rk//No94yEfPgRheJ0wH55jjFbrusV3/vUVYA35VhxwmGgmn/bhc3+oJTiydTORDWqmYcPBc+u1Kp97gytr2onBr3t4elxyLdv1MC0EB3U/DVKtp1KCXQMBX9bR0Ct7s2akZ0GSzAX8fCTrCARYdbSeyMU2tYIJBDOK6ntbWpCEQRiDCTCNCTh+0fYFTHT5HhfDS6KplE+AWlmGiTCGDsx65eU2qWNqfVlWSdNZXZ8z7DDW48QPTI9DGf9F7Hkz8cR2UU2QQbwxhkVT9xw9HuSNtdQzDTis04YZ6E4YJ2YW99iFPkNvQEyG4WlGaGV+mhSgnYWsJ0lRbpqkLceNXDsL9CiJa1rsh0YrCyqxOWKn68y4obtU0yyb4pvnqbMoHK4uBuAWatLWN+EPI4kKA0cGNpVIkyEGneqEJEz9mE7AlaodNUqMoapdDpCAKCHiqW9tgt2Wcj57O6BS0Er5uj4uJGNeuqDl0pTIHF8V3Y4npuDjl5WGKqt4lUQ4cGH68n4f1o0/3wJ1R63lsV/0IrhX0CqEOTNnfSlMmAu0axbAw6I4uBaOP3ZvpiQRd+tB0THpgQz57AZfgsxNWHrBNmFN5KVvfMUoEGDFkCgi5bK0EikAMdx7iBgaJ83k60AxKPMR33kHSh0oPjdMvK9O7iUsSiYNg5NCUNAJqFQBkHV1rUA3LeN3sWCtkEXo40dUwCgZ6XkbF0IWrmVMTMzun2k1E76kFNU+tt96x6uO63FNcHPrpgNPH6xVXBuzs76iXUZHMs0d07WDjWAujDnlhFGOE3QYCCqSb9SSad4XpXRNdmN6VRjrwZVluuKGwlqDbT6rFGRm0/BaVinMuJ4FCwXz5Nguuz4Mq2HxHa2YlRtmpDuZ6cLsFXgU4HwVESgUPAeAccOJTYevDbLs3kKh13UrBbfi2GW4lraFqlgmbBO8Yx1D0VwK2yr9gqXgDAXhR1vDRGvF2myij2fmbArPkWt2fAhcCZkCZK3mwwxIW1CmqBd++FAu5oS1JJuLtalYn8rspmZiNEOdLcNKpBUs07R0+FNGA1aeraRFUVZP9LHMHIfiWI6dGfygvMEXlkZp0IAk5EVmYcaHFuEOw13lfilaczACotw0w/k8WRL2AFBH4YsxOEtVyaTkkSjRBcElCG95dkUhx5dIuTo0SYU7ThOAxfAyTwX9PKGrXMHKGRXm8l9Rfh4SVsCxHD+KWjsSoLIQU6ogDXT1ql/uYR3VBusHtz3LVqQQ0Pk5E4ReQqUxMqHnsr458FtLfhBg8gJ9D6PIK7gY6pQA0RtxZq+hGPmNT7hXEDymeGwXLSu5jpoOIlW95w92jZcGDRYFSY8HV4ikzElOOjDiGBBLxwQcMCsM8wA1nGWhTWgog6UOaR4GOpCHeUZJLgyWlIi+CnPqwFkTgyVTTVKCFszUaq9Yu6QP9szS1q9cuLi3sLhkHDvknbtu4F0XHru47MJGTDfjb969tZk5JRsuFLpYFkTx3tnaWJPT5wWeu6TiwaDIFFj4Y5m0VyyK5bBQihlnYdwteBgD2K2IQXY0w7bhejkW5CC9Eqzy06yoBnkV7SUFXKMOBNo9nHAGSwwgiBmYCdNmwY20LLvg2LBiMGmwaEXXKbluGZe27WHybpryCbGcFjiA9EV4Ug6BrKK4vCcwTR35KQepUQ4MKwSeuycxOVlYFhG9KgOGBmzA9Lta6vCd+1AMMZyQHNe29B6wLm/ihmZGfGSe285hrVxRDxAR2ZEOKFPwzEtAXaC1Iu22kgCA1lU5JpFP0UWO3zh3IjsBQVA4CpTj1rkkChiX9j38UETa0mPTtZMUCGEhoU7tpHmGO0kSzg8QRFQ7ibhUCl4yyPDVq17mr5fhi/dSvppKDm41oP3KE2moUE3EAJR5wrgHy1NwHEw60A2iGB4AHQLoisoDnRCp8tFCqDzUy+XNn3zZS8kbkegHEiSwDFobCl2po4oHCDXEtdupDYhnm6h4IuSx8gPVadegAx0EZslgnvLHKjg9wawM/mS7CKGJU6KnM7H1ndu2TtTCJDMHCsZlJy3+3Us3fOjyE99xztol/RWY6FYrvuGR3ROYZmgGDDHs+Gwj2D0Na9UybKPkmMPlAt+y3JFom0PhnyC14xIVQ/BFoygKfc/FrFysGxLFWvCtevTyeQeDH+2RN/lIbdguaDaOB3JHpHNwGt2uE6QLM8fnlcSE0URjcuc4XsGrlEq95Up/pTLU27egt3eop7e/XO7xiv1uYbBQGCoUBgpOn2MVkYmmVpnXNszTPxS6cQDsKS/eC6QaGuqecJBzMDdM0lD0ELoVsakwP808LavLK/jRXvKGRWgilxowqgEgHUgEjhykDS1Dy0JgHBnU+CDaBQ4w/YdPXeAm4bYDLmmqj0u4HeBZrIC6REAaRBJEPzpt2pEC0fLgvGRUFuBDJ2UJIJ/05fGSpKCDqQ6kdYgomE8SZIUPUIx1LvGbh4HZjgR0EH4ZvHhTHQUgmz8wBdAx6+IyOaZhXCyn2wLJoK0pNoqJ8zh4IXGSYCYYysux+FVnkQL0Br2BcbwbKE/hiqLA17AxeZFXj3akJerF24hykTdKLmC5J4gYEFTtoiL5c6i423FdskWzKTpH4jNGBjG5oLOhazBSuOaLg6nZDNPutoHjMfpMqt25bfxvrntgz2Sj5mPmG0PNTXqBYStK9taa/3r31hufHGmFMFXxTJAcqDZ3VxujAeYiWr9jLXDtAhjkF6e4PEeyuWMlRQjgCuVS5hwoUGScxZhjwc21+WAcxczeju6JDg3hCGu5M0J0mCkRobwVVYeRIil6w3wMELkl0B6K0GRJAusL+5jy1oqyXzZml55bKBa8vnJlqNKzoLdvcX//wp7eIdgyzBkLzoDnLvQKCzwP80dIT2qQVyKXNoPz0iN0yx+ckeFDjd0RAGmgjmXLLPEzampo0fpi2zWsyNNDPRmKqRWo+8JKheZKlhSAgwAOvvNDXmXhiEWjiIRLBFh6fmiOpntAkKYnP4hSR85ah0NRGJSHg/2hrakAFcMDNksltRE6BxkTUvOpcuTN1VUKQIkFqQpwqWKQmmdRRNuggkSTKvCQWFWEOgRj3jL+KnBUL7r/+tXfE/1D3U1+hMt0dMfh90DhIWD4kufv+JYqaH/Tb7aaEAH6Uq3JN3dD2SEm9LdmmGDIboX8VjNy1aO4wWf32d6ObZQ9Th7Va/mgZb4sSCWZHong8Y+BlMoHpRH1QgxmPvTzuaplcVRN0cVE7jh3XDn6GhZX9oUgBy5RTbDK9usM6UpFQFzNWPlQselIesE04Di4Fh8qhv8gk1p2AwAbGrxlWsuItcgu2OlxS8rnHL9sRb+HoXu8Gj27d2LvWHOklTThOEb+pB/ubtFOicupDZa9IccoWNy35GI053sjTPoZpCw9Xsm8/YOZOOyPhTkPri3LKXiW5VbnqhpvlDmF3jJnaNLtuRQEx8K0QQyGEQZIyJImGgJCk5fngHOSxh8iIUBpFvZfyCLWUnpZ8rpk1Jc6z7qyaVRrAnCJBsd4Axsdp3ErDJM4DfjB97gaRa04qcOwAlUy5k3DK0WpHcNA/ktAA6lRqjuSWXCNZmUYGuOaJo6yoXmWOWBp5w5al6xZ4JnGfQdnvrN7ai40MHUdrpTBOVo2CKNGAOZoqDPeYNDgoEEIPvWFgpaqqFV3DskKOODw6agspGIJCv6pJ8KZygPgwiDCGKQkUvST3ObI0BdlDoDQrhIuFRoACChJ5MsKqhgAh64ODv6VBASAzGYSNCCrvVT0v6m6TEWkQlZhlIUrsoSy8nw5bUbKRYc3gK4fuOiXL7of1QbrHVdfpxSU6x58079juh4//2K6kAlaGsM1R+0k8uuNMJav1BsWPycuGgGBcBdoGBUcG16GThOmzyGZTQWZ6a6FuYT6ohe7jeoNfGEDqCr5yh4ICFUZLAD6XqLr7BCwiTq/Ea0kT1Btw0blChmAiiN3xMANVQH0wS2QBYcgtSOQW+5jcA0+NgjAYF5x0HnRmelsoFwhqewJqidzMFLmQC4fx6DesJ+iEI0f7IG9mGqFc0HUwiwME2RNK8mXornvO0sXoc9hwOfnuDA1Bo2ccruAvL5Uqozf95fCYbRSyy24XikKk1q9CecHth+EioUC+ANL8gQUfAgDrhMGCW7FZbPRsYVlaUR8FpGP54IgWIqSIIlA3IEnZfLBRtmpzTN8Ydhu+MsUHSRjwVKw8nJjntrPlmd70VkLAVHkx1E9CFpRjDGpFictPvWAmkktOqDqpSLVWbVspyE6FVfAEiUGaCg+xSDnLjKzyEz+ZP2C3zxpUY9Dk9HMtPv3jX/w3oOOaRaLPXzpVpb68qQq35WYwhCTvmVw3sg26rAAdZJfqBEHPwkE1NssgE6mfC1HAJEgFpnaPBKgAQTeIpDLLraVFcCJv/lPXkEIEwfNR9vTURVE7VQRoCqKxFzEaSOQPluXTKh4oiIOOi5WL+dH8DtlqbBc5aTyEEAIdgwW0AzjpRisdjFHJUA5eSAkVoP6KiCGpQt4Dd8lDSNpdEhROi4VVjCRjxbPQC/iTARxMmERl4Hv/+WKSk6cBVFp2gaKoHovEBSOkBWiQGd6Fygi6gxAstxzJAXFDEc/lcQ+x7MCyQJNAS9Is3kfSvonESVjGxBH3sQiYyQHGvwR8IvpVTNKmmFcD+PZVrin2npmsrar1ppC100yO9P7DAtDfxgElpYMljh9smEGlBHIKQugRIz9kAF0Ed6VLAFLPQhcn4e8oghz6UaWbh2bGJ+d5QIPJZ7xPghw0cFk4QZk4AYFQeCHPuwnPTCYTuAmiR9G/LRtktSCcLYR1FtBK4x8jDm8eRJXG0G17tebUaMZ1RrBXL01XW0iMoR0SJtOH1uUK16267qVYqlcKvWUSoOVSn+pOFTyFpQKfUVbjf3/JVBNpowCAKYzCTExXlc0fm3jwrIjbxzTs1Kmnbt4+I3Lyy7sMtBpVdmP4fDaNOH8JhBEjViIFyOMHBxqcCi9wkEzTzXTQKRg6BUMA2gj4Kj2QaIyNyxRtdgLgWI4D+e/89BJReDwQyIlLY/pwGGKyiO/InTCKklhdsKKbBcxgko97HhpcHQbLLSWTAzQSqrK7Lq0JoRcGiIMdBimyno5cKAduISKsJPRQQAIvnR9HGgC+BfoMOgCsFbQFUnJrRI7m8xiFEElTLWwpdDYSBwSJIFY0gYqLAGVR/wpUV7J1q5DG1lOBFLgAaYL0PFMvuUlyaBD1ueB2UlAZSRXKbyYhh/U/LARBFU/nGr4e2eqB2utJt/wThJgM01jPYkKura47C0oF4pwDvnpKsgJJFV9QRXGQBxA8kseVXlIyGvNEMZnGB9+vN4rFSdaLW5tiFAS2QK2zuUuFCvvMkcpfA1V2Gg26s0m3CAUAjPImWmcwGAhAJ8NprYahOA/BKmE/RxmCdYJ9owvHk31JNYarWi63qqRBqZaCarMcYc7DcAjp9+OWygVS72VngX9/cO9vQt7epb39qzsq5QLmMN1bqWxEnlAhQFK+N3Qrnx+qcIiBZjIzOYXqoeLTsnULOGARt3K4EQeUylAfFyRg1oJSaouxhW5QarME+wXRU6yoKqUjdsd1DI8Ao4cBczUpeGQhayzB7Q5UdkVKFZVoHMgBmcAUjqRvFSYEinXcm7Hq0CeVyEAJEnpOSJlKCIO+EEXE72RyzZXOWUJdMLEyYN5LVQR6tyJfGlwVBsstB/bmBM3+gKIQfOxBVFX6EpHDmJuKACoVP60M0VBZ4rfELdglIgrU0iVgyAy4pyOpoeTTlwiOU7ZzXGBZCpZe60B6FApAArCP/TuEGoAIaSCwKQNFaZUzAsAkoSHDnDZNs0slkvHHGWBTp6WAy/xLwmsNWYcTfgmURzEcSOIaj439gPBMfV+xxx27UWuvbTkDnnOkj5vQa/XX3S5BKXTWknfUXUSELZJHKS5yAcg8wqJV2rKBkgi/Az19Czt76XUKURaLGDjKuVKWYRpkKlnHj+GbIRxVGs2ak3MkOjOwlDh1/fDVsBtJCgNNqseRnCyMI2DbE3NgKtV94NGywcyjUKS1lrhTN2vNuGOhfWWj1TUWjUxxKHcTcd2PNfrLVYGKj3Dld6lff3rB/tX9VYGvIJpycPjlnSzFwSpdh7ubjjVTDjSFAPgkGV7hRIcH3KKaK7/QUVMzN1qUebDD0oCLnyi8Ukyly/OUGYVJi3ECNGObCWJLjYuoEO4tLmET0PmYXIgiMzxYqAYPoxtyKY7HocCYUHU6IjAC8KRFACooaKvjA7gMJwuXIIq4khQceRBAr8MjvaNo6gGFYztydtR0DmaClgXk4vA6B4UUBq3Wj4lJ9NvKDEkCVzqAGL5AVQbcfDBmpiiIA3aJvtiMOTF6IHyCgSQgcOFoqiFynsX+dIwkgy000Ayp0lQVfQP9dIFANGIzgxi9QB07jqNJ3Sgcjm3oMEldsFkKxpkAZXk47ccUOFe2XJwG6XgAQuVYcU5SqtRl+4YikVtEGDxdMpSDxMQw/Ace7Do9lrmgrLbW7B7Ck5PwS65vIlmc0M72AeH9K7AGa/IBkD1KGEKBdAPJefgldUHJhsDAmAswrbjDPRUpmt1x7IxKmBQQX7go+I0I3SVKD2cLbnxCnMUczdAxlf6webFfPOJDXzThvTjOJ5Fz0/4VJ+pZWjOGmelicbnFDBzjGYCmDPky4I4qbaCOR9mGphgjw3CtQCyiOL4sBXYcWwLprnADaiFSoE70Uq8Y5MFQOdiG2oVi/BFjqrODPIaPPNhHXiDTLa4z4BPWCYGBOsWe12nFSRnLiryrYZ83zFXDWtB+i9PjYzxOTAIUo0GbB0aLkqTG3BBxjdQQT7wzTLYtOAfsgUuz5AaGeEVD94KEQVwdY0PYWGKTR7BkhIvksFhWwmFfQZUiLrDn/ycN1r73DlUWbnocKhccqYkFLVuInn5EsAP2MAhFJTocgEKNXXJgIRVQMXzUuo/j6m9lH1YR7XB+vEdW1kd1kt6E62V2Cw2pbLvIqcEwzUfJVE3LIhr0qxw2YAbC4mEMRwpPoZk6BDlQ/8crcWbZzpX36HFkpeSBwU5Y6RkhwNQ86Cb1D9pLAyA8gp5BImHf+UAovmFINQVl8KeIMiiNWeIiDEsTkfTSFRN0UMydBhco2/TYHXWPsS4UPWpFehcohuIpLFGsdR0zGcz7tgy4Usarm0VC3bBzoqu5ThmwbYQg3gudemZm7/ikgIiTekxvKbaKeAvp8gZ3COOCXBI8nUs6hY0VjggJjcduAWP691xzFuZtgOqqCAMlhzMIrLSIn4Mmbl8GCm+0ZSvfaglbJQIjcIPlGlWmoSUHFwVsCN2gHseND/Tm6ne4B4I3jSDzOFYwTXDbHQ2CDXdinVbjzEvljugYEtL+Zlosm7EcCT59BWfG+/xvIpXKDqw6hrmsEYWJXqB9oEtzRZgvdBqVDMy25a1AzOCHLjoddxh+GmuhkFuRtOeH5nt96yyPIX67Kz/z0/s2TSX+bBqaEEMPLJDRUkUf2hdEtN0JzViw4hYgMaVSsar0YoxKDXPwENL9AyzaEy/Uc8mdFWNmEhK0RGg/TDs7AvkkzkkV35Gbv63gdqYpxJBIQuKwgcoY6QAkVBUxEA4lI8E5gmq2LYlwpmBNuThQwtSeYkpVwSE5FAxpP/yN1g/uWMbKsn+yqbn2xTVSiUf0GFnoD1A10jjKJTJBvo0AI4PjBqGY/RVP4wcx4bh4A11XZftCxyYoCOgFaEDcBYpGoNORnoUomoprpJQk8U6oKC2rKliAhjV1bUouKBKAGeOvLk95XV+xiUsnwUNg81EEtSOFlZMleFCF2kH0f+g8TAxnESQIoAcCpsEmjbWG5cYt9n/1dYeEIaX4wDPY+2gydwQbuuJDRyxObS5lJC6EUm6PCEBf+2ikMDX5+gp30gjlUCMqfFNCQy3jZfwZKaWXS4Wqy30U+7Ih4dI94qCYy6RKOQKFyjFvBV5LBPdO61lfDMnnwRM+D4fiz2ZT6FYWlYxuIrlk0qswYKhNVHxLHPggaFw1RxoTb6oK7TT0MlSh/SzKOA+B6BE4pfQYPAxLPKKMc6CXBzLce2iZYHgRJIV+bQmZpoB3zTI6RdAKRRlgdEohYerhbB90CZ47oZtR4Ze0zNHczAhdhO/EZsPj9bv2jd12+6pH++a2dY0ba+EklBj2F/wafOutNDF5A6aBhsJ94rv08GwxADcpRgNLfXCIb8snuKVX/w5mV7gI4eWneEAS5q8l8eQATbVDMhPTJgC1VySO4+UCvFMaKNJK+dnAFPbGfGTZ8/zMFc3fp6q4NCk7gChnQroEGNkO5Af+QnwsjdYN92xFXVGB8O/jH5qPGFXQb2hkbJUQIuFwdiPIq5dQsVhlJgDes65CeYqGHshMXRx+lmYdiCBy9tWM+bIT0dMNAyFssdy18L8cGNzsxV0AhgcppCVPV5MmCpdZWGLIIBycE0OuWZPBVJthjjxPnig9ejgGAXbKNowKrAxGWZF/AiXrFnAIMFgiXvVxZVtu7ZesPkha8dA31bOHwKagQmZo3ncWgUy8o1Qrg5bBTN1C265YPUUzFKBUyR0PzAEOXLrIymTVxLHgRipHQDmNE5h1OyiYfQ6mGAaFRe+G6ZacC/o5iAj6KAOBUfv9RwHxgGzLKbT84WvQ4GzXcTVgpTo4SbNIEK9waQZh0NWUjS00IJbZg/z22FGM9EsvkrCLJnxoJtW7KzH0fttvWjxYxYNWOYkhl12RUSOrjdBkwbaHnKsISvuNSLPSFx4ktQGHb4V6mVz6zEqJxqEa9NYaGVDtubZxkJMFR2vCfcNjKJSqkspOdCAcjzoMe2CbnmO5bnagJ70x9kcXLk0hCRmLbNoGZiAN1O7Glk+nCYDU1fKEONlFMWYlYMa57C8lwJO7B4jXWBrvZbW4xo9lt5rGkW0A70ketmUZ1tTcMYlGLIdvWSkZTMtQAiw7pbWkKkp39JjWUOFeMDFRBvqjWzMyx82DqsgARUpwPpJvGpuXrWTper5WUGeV/DlnwD9V5QB5BchIaUOFfmiIAid7ASEZT6uYuT8UgzWUb0P68OfuYlLANJ4qc5unWq2TKnytzUkfOw5iUM/8oNqo4lxyDT4PXoaqSTmHUbYL01r+QFG12YQ1/wQJipIaMWSGCN45jrcIoT5F2eIKIkehCxmiQPFeSUnKWwKDLnQRcQDD3SRxDUs1XKM5RRKcY65Ei7RbdkXAMiAPoMs6D44YHZtp2SEf3jpSeedsBQqBirbxup/8o27EtMroBvIy+o82DIxu6gCTMPpywtvffWZHt1/vRllX73p0dFGEut8Zd+Ji5wrLjgFOo2kRpR95ZaHJ0K7ZOmnruy57LRjF/YUQApprSidaPh3PbX30d3TjdQRKwzm2UHBAC9kqZzi5nsIgjNWDFxy0oqlfR5ml3DQolSbaUWP7Zq66+k907EVaeaSiv1bF64r8B0+aRin33lyfIob4HR4tbVWi6aWFgxTcvq8IVfNuauz6DjFzP/4a9ctKVp0KQFadsvW6a88NonAGQuM3z535foBrwg/E9P5NJsKkkcPNL754O7nmmY9M0twnkEUY1XSPGXA+J0zV5w07BULXPyDCW/E2e65+Jbnpp4N3MjxPBhv+K4QIDIZWr8WvnNdaZGTwbnT4gyt/IOtY/930+Q06g8VUw8wUBJkqZjUv3jpxmN7PBhHvplD07bPxR+6c9tsape11HXsz5+77JSBgjzSilxGI06vvnvXZMjHyIu2U/HgG3ECCzO0wIgvXVE5Z/nQEtcsUDXgeaXNJJsO4k0js9/fNTcRaQ16TPA6OeRhKIJVqujxx09fvKbfg66LScuenKj9n0dGdmvOejv4o7OWnT1YSQzzDTc++VyLXz8i0ARgUBS7gDMZyxNobhCUYUki2gEAR3PJqyKZtx0DkLVIggzYeRgIbF9cKCsGganBuBvE+qtcihnid3CQS3aESZCQaS/7jaMf/fx9CKCKeY+iS4W2NCLO4CmIlAYrigM/CJNqswUpwmAlSYLBjqs2No0R12rT1HOdehDDCwv5/eEUkwW4CrA7MEZQaHkmjGOwkijwYWwwONITQXEYJHXMNWBtYMiIALso5gzYYEQyykK+NAn9J8c0A2WwVAeg1TGTIJDWhYNvFp3sy79z3tvOW2vQHcie3j129qd/AmNaNq2SqXs8UBUu3qMi4OKSExZe865Xshtrxlwz+pMv37NrqhWZWiHTz10/+NE3neE5HKFnW9GnvnJ34hi/e+nJxy/rd2g2FLDPSdWy7ZOz37xzx2Y+UqhZmCxqWgirggl1HNU1x83is1aUf/P8tWsW9MCb07lHAaJGVlKC8Kdr/g+f2v+zLWMre+3PvOXMAtiTSn7qpi3PzqaO68HPrDb9VhCgcLhQyBiKT9sIY4wZmDj2Fe1vv+3YpRUXXgylk4bffXLqSw/s//2LVr9ufT/qIb4GJcuex+6azQXxd588+GcPTNpwQE1zmeX/8QUrXrN2oOLIk1VSS/YbXGRZNdXu3V//96fnZl35kqJlZDbYinvN9BMnFpd5UB5gwhHTvrFl7GOPjoMrn7sxQEL1Pbn/lcRPvmPjxsEKpI8USO6Zaf+C7z8zB3nYzgo9/cZlx5y7qFd9kAkwHSZvvXHzmI+ptFHxCqbrFOLQzsI3rRq86tjBhSXqIitDJ1cJE+MEmW+Eya0HZr6+aWQ0tloYLqF7monxYEiPvnjRqpMH4YkCOKjcvX/2PfftvnxB7yfOXrbYw+wwqybamf+x6fkGewgBdgEyE5c2NyWsFXJLmIZJXYodwRlAFeVvfkakildhlZ03BuRXZcxR5VKVoiBHBggRIktSBwEBcAg0RuAfLKkEAf0lvV6mLe+jEgyngMN0MJ/xbBuTCdeyMDXhMg1S0dg4K2HEBKgSgNMQRCINehwnKR0u3pWjGVII+KcM2YIkwSbmsKbi5V6eEIeqsztxgpcXhxCaV2mwKlcBktrEc1AZVJiFKbJCJ8+IOCl6nlDXEIUAeWtzoqJRahtXpeXxnfYHwHYMF42r33rWxmUDDkyoDvss8x3icrJnmOmxCyofvfLEk5bYHuZZnMtFWqSFgVZLrGLsv/OURR9/4+nHLep1OYcFx5yD88U+GCTojqWDZec3z1n1rleszDgxZ7mdAw4FzDQCxUKhWOBLNDkr5EZRrpSjIYIkmW216j4/RC/M8/OomW73u9rHL1n5xvU9BbjRMJEYLZRseD8vhY72uNa7T1/yhVctRH9ZZzX+7g3rXn/cUIWPbpMn+K5cGdf4/RwwWTG1S5d715w11Oc358KsFaPeoUghl1IOulZ03YWlIhSL/ZBdEVoiX20AdNpG7FXnQqSY0ZRLa7ZTJJzQ9fYKbk/Jgxu4qKhfc+qS928cWlowbO60ETQ46nLwvYUpZsE6podvWdX7txetPbViF/haMJdPFGZJSEcsB1EgAybqrUPeX523dKGLYUCBUgHFicChejgPubIAVxkdFZZq4mCkEJlXq5cC7XLzXFJBHm0K+OUhqTiUK9cBZvmV4ag2WLw9zJeOOAaNlCPPsXPXC9ckcvEqkfCxhjDi8w9KPtAbkRyfUAEm5mjKNonS4IdnKBymKvCjZHGdFkBwciEyu8KmnSGQMiUuqyOqeAHByXMhMJ+CkODjj3kVjjhkkkdx0QVSnmDinPOjDhXO0RRFRULBfIoGP+vdV5y6qpfGJsi0yVp2cCYYq/mYPqKq6NWohqVZ/Z7zvstOXV4iGkTnh7EfBwU9fcMpS95xwXoYAlhpxQo6O+aS43OtkdnmbDOC7cHc3NW11xy34I0bFpq575tXJoJlSmS/ArwQCF3myCItNAT3TKF0WK5p+MIql6QaWnL+sYM4dJO3U3igBaUxaIRoNenhYjL1po0LPnBi76cuW3/qgmKBjilKp58bavw6GThhBfkkKIV8/KD1vlN7nKBRgxGNZPVSFdkG5CgU3KUDfYt7ykVXvt0vBNui7ZJwDjSOiM5gf2NxGg8FeNG6aVdKHgpabsUf3LjwlUt76RIasPUgTSeW80RYdjiuNMY0flz7M8zVFefj56/aUAkbZlLjdpYUZoviydlAndJFJesjZ6+ybZmkSiwQhA3hpJsfpVsdAwEZ4eggkGqbsAKEUTcaMklScEQFBfJx94XQOoGuJB4SViV2kBHosIT4do5fCke1weL6g7iztE80GWhg/MpoJfKSvsCN0WHIz01xHSDTHBv5KJsogW5ALFR3nBHmViFaOxJnDOJoDdSeFoBgctGa80RQlnIpTLWKDAxE55mI3wXCj0qQkABCPJgmJ17S9HTjHA5MBmssT87wUFhWV3kSPJIDAgboJYO9mMs+M1L9s2/e97Gv3HnNN+//H/9+z6e+fve9z081ImSjiFD6Is961SmLCoYehHojaiFqfW/6zouOL2DWyU8yQJuSmSC64al9H/rq3R/+1sP/7buP/97X7v/Mj57dPdUMUsO27XPXL5J5dF40ADxxJ6eYV1ZZFuDJKHFkuiampJHvAycwUjOKtuGaOnpz0w92z/mbJsLdtXA2SPhqCMnMlSI+k2j/91cuO3dFD29QalY90vbWoy0z0b4at2Vx6yqRiY+zYVpnL3SOdcJqI8AkGumwtiytCzCd7SuXVw4PrejhnnhkYaclDWn1wwDMK/qqLQ8lhYvI0Evloue6Fdv89VV9Zw4VHVQaeaBHQM6MWqA9PR3ee6D+9FQwgdrBtMLAso7EWu6aHz51xTotRDmJMW+TFMBsr+wrLijAuQID7LYokRyQsmAcBp0qKD4Vtgor+8VDvJ48SbL8CvZAqLN0ORhuXyLUic+PTpJAd/hXhKPaYFF5eDMQTcoVbcxA1PyE7/DlXkE2nbqJLtWn58UpCFoEJozPyHOVquBw/bajqQioTsYY1aIY/9GNUZzsb2Rn0+lGKapoVfF7eItfLJ2KRJRkFuYYxEGCjER2klMlUm8YOc8AM8sVqpJnxg+Umiv66Ndq8sKvSKBZSQhjcTtzG7ojVPdRQIGk0U+fHv2bHzz23EQ4ldhTkTkduztr1pd//tw37tnu80UVyJvAqL9i7aJ+z2zF/LCMa7m/ffGJPZjG0WSjRGP3dPhXN27+zv07RwO7lrr1xJxN7E2jjc/88KkbnhkNowgWhMtr7Qr6fpjEcD7gYcGd4jNPSOIzQ60WYuG0celebqTJxFqYRdWARApGKwxveHbi9d985rKvbnrDtzdd9Y1n33bts7dsGeeXtICc8u0t8PqKDsyWpqfBPftq77l+y7u+u/m3f7Dj7dfveMt12/73ffuqYSI30ZCB7xTzDOv85cVpPwn9qAXTycKVrMgAQsQz9HKhsGp4YP1w/9K+CiaIBvcn48/qkisALa0VTbNgG45rF2wqldQiB1z2VCoDxYpmOkOmf9aicpFTZhyc4fppesPumQ/fvuNDt23//fv3/8Gd23//tm3/+tTB6Zjb8TD/RT+0de34/tIlyyu9/GY3JEN228DS6dwbXP3Y2Yh/unfyO8/u/+qzB2eDGLg5lmIov2qrtwJwSx9KoiAfjkdis5gEKTCWC2W5VA6FbjoAZGeTHRrLSMFU0QwonHYUO7EEVFJ3KUcU+AvgqDZYnU7OOvE2PqMoWImGPNgBlDOinCP2B/5x/oM0LtvyFpXkQ9fgCCkdkt2EJHLyzI9rtCY8KSQhGrm4sUDS4JOIO0YGWCgBuUiBrlzOZE4L2Tt8dho1T8uBpJTqCMF5yM2qdASaTsnYLq6bBqPll0lSUg4Ys6t++qN7t023WBWkoAr4gWtRC7V7t449t39aYePc51pDlQKmdZ5pDnvaccsHiCx8TTXDf7/92c3jjWpqpRgmhGW0QDNO97X0ax/aeduWUTEkRJYz70hA/ph7RRG8KnqkSMHEkK9Y4T4H9lvlnsqtjBzU2pOfZD/eOvWRH29+YCLcF2ijfrq1Fj0yFl/90+duem6cUynuaKFk0YKo06bJ5DO3bLtpLHymEW8L4u0tfdtc9IUnp//twT3cai6dA4xZhn7aioE+2HveAKUCdQoWhBwQXXCdJf19a4cHjx3oHSh5Dh8LR2nt9utCDtMs4u3IjueYAxgbKBVT2DotfvWy/n4x/YKgh5n2s/3T/7p9fE9ojFnGdBqPh9EzrfQ7e+e++tT+Ftosi2ORSckyzl42WLEwec/r0AFOK7S0GkR//8ieN//42bfdtf9Dj8786eOzM0lRVvmOAEpaAooNdRCkLXHkV13hI0HJoEOqG5jrRTKSVSQiY6fUvGxmOaTEF6Hw4nBUGywOqupgxTjl52osDYesCdAXQb/gRw2gjewuVCIlDfxTbHEcQ/lwjd4FBUKssl/UXiVWoHIqnalNj4hCmGeSVp4UY0AMGgW3i/ik34GcyDywiSUSJxI6QiFIEfZK4RySnfwTJBOL5Y+Cw2i0kxkCdKigLz245cBoI5JHQZFWuh4AAP/0SURBVA7JBdejmRh3PbOP9Wf5mQM7VXYKZua51mtOXFzifUZkgGen3/rYzkfH+RhTyH1dlBA3V5jWdJhN+uGWufhLDx8Yq8/vjgGg1rBZRJa2QAwCvFdrGGobepxiogM82g6VBYDyINzZVvhP9+w8mLgIo1F5GzdLwzTeExX/7fGRuVBWqGiqwHXiJ+n/vnPHo02+vIzzvDg14nA2NWZS8wdbZ6XurDqL0rUhzxi24iYYUJ+yyIs9HIBsWVZP0VvU07u0UulzXUhICj0EcMnpnaY1uQP5cABzsZaWtfDcxfLWGZEmFG0mTq7bVp1LKrHlDlnOoOEamDDwnfHGzftbj041lW+N+iHT2n5vSQktCm+n06oA9oIoia/fNfvZrbWn62Y11Ktx2oQAskA8IwXdWQTyCPnpVAaFKcWjgkmsSuog/NdhXrFFhzuKqErsXB7J8C+Do9pg8f6SHFA1XADoHWHAZAR9HvYJ9AR56QLw2Qth0thtMLaLbwVNkMV1SAYTGIe7zCmjeXmKRIGDERXaT0+AL2zik4bi4kC2lC56mlBSyMwlfU9cIhwqSp3JloRxtDsIc7ZT1T/qwZCcBfKQrLIw3E7hdFAhdzUuJ4nAYARRhaIA+tEDm/cHqA0EJp1WpSkECG3T/hpExawwwYbW49mcrFnWmWsXUXoymW2F8f27ZjB5RCdRaLRVjhNm+rNj01tHx7dOzN25c+ymp3Z3ygVgPh7IUjQkKZYBwXxU4GI83/jOrU5oAWGLACSuOWfJ9rHqSD2x4KXJwzfSrFmkpaU4eWbK3zPbtBVBITrTCp+caYaYTNGsGaUkszHny/Ri7B9oJtsmWxEbkGWgcAdHEo40g0YTc1bYsm6WOxYdZ7YQqlkqFOAerRnoX1opKea7AQ0BFuGH144wWCARZIkVZxUn6zHZryB/REP1njsw+Xw9GEAzOUmPpfUVDc+zilbaa/qJkTwzVoXG8aOSKE3XSqa5oa8Y6ZnXNSMEoURPq2H2jafHa3GqG4Fm0vFl/80sLlp0w7ymyZlH+6K7+qyxwlRIEuDBIAGpKuaF4QhqHUA8qs1hri0kIKq+0OHtxaj+Mji6DVaSYNTmE7DcJgMPi51XdWHUO3+8GDpE6cgyuagpJIO+B52HUuEas5L2jgcxEyJlkVvenZARrpPPiQy9MInjGX/AR4i3BcWEqQCBRlCyH9ZmsuNqXqZi1Q7BAQANDLfhsIYDTUEHcXbbw1LbIBg4Du1/AJik6Tr9EVCCSyUIPMlvaqZJI9YxQxMEsmnJ2wtMxxko8QEmSA5JtVY0Htheil6TGnBghNsoTrZPTMW0PVGWJn7Q+taTB7oZROVRdZl5EYCPA9YHOWAI+GEeNKW8q7PCd5zmuaQSye5aNpfasWbnVVJkE6tlhM3MGptpcrsYaiDzwVk/cULHTbgr1DeyWS2c1NxCGjY1fSwxR6dnYshBFcAsBrSnHkaTtUYjCBgxD9QmroEyqGKoDAXHHu7rWTkwIO+lyeMBQAkgCqDTgzuy42ShkTopKyhr4swpxWXL+it//YqlHz9t4AsnD19z5pK/PnPx352z8vPnHvNXr1jz2bNWX7ysPzPjhNoG543jw7JSITJ0GxdCl4BqaOaBRrS3FWpGmKVlPRY7hfHFiLs8rCNApJmHOyCKOh/AQawj0A6LyHO1mToS/zAAwmE4jMmD/2k4qg1WElWjqBqH1TRsZJHPDdXqS1RQfVlQB/eQgLgauivroPLCEigW/GdKCzqHHsCt5yDHjwnkTQvF6xgWJKGbsV/y3fD0XeDYt8RnAw2mik7D+ICinVEbLRaLgtq+lXIl2B6yV4kR7bbBFYK0PXKNS7KgbhbiV2k+M8siBcwV91KGKBS5dCgjSLX5lIzAFJIEoYpgjkHaqLthOCmMDfqp2D6gs4MxncvrqKbSUkagTxgIuXyAEbaaZAx0b4g45rvfYzJHGwHDM9toHpyZRQfX+Kgy/FBrpuk3+epVqSBvpKp3IssWk5hTsGaLH1QDhalWC10dwm/6EexWD99+IIRlS6KuOyAH+XO+D24oB5QQwwKEfFYyRWsCFQkGEMBzkjXNrAF7hWkVd/hqtp5SYmIcm3xgUiRF0XDJK+AjWZGDxseYBH5YrFgGEpRZP8nPAwQBhRmoVDDUgRVhswuEvT5+4Wd+n5SA7oRG3Uz6qQJcl+JjSroBrGN6ixcs7Tl3UeGchaULF3jnLiqdv7h04ZLS+Usr5y0pre8vWpq8t5SEU0tP+arVlPvb2XKKXfxn2VwQVRnBBwr5NlIKETzgEN1joyKZgzcPZORZ3Bwe6lKRxD+CIucOUE8kJo8WmkJGXeUUVGQOiuaLAJjBQYQ2DoMqO8jhUGr7q8F/Js//3yCLwiTwkzCIwmYcNeH4Qyt580yJSoSFHgMT4To2xnN0D8Sz3dhGsGimY/PzU4hGtwA+ooVwF8gaPIBGia0p/gEo0Kul3isETpekSETYh2sqgUk4gIaeiYIEU1pFGolk5B5NR0tEhzrcSDPgqhNBYBZFl4gdbeIvZ8JSigATOsBr+e9cAoAJ4cDlFAsyD4ILVHgk7LlySE35kgYTIon4mq2gCT8rr7XqR6gI+wJGA8qMh4YpFxoAdceUkA8T8VFns+4HtmkUHXvWDxp8tw9fHFz1AzI4D6Allyxc+gnDZJoDy6GoAFwGKAdJkk8eMZWhiLe9SCLHE0BmOIT4scCVtGyeAPbJOogg+RAACTSkrPKL0A+hh0ujUiyctWp50XXnW1MAYsMkmnmhRDIthUGky0oSL360f9uKy3HVocEWS9QGFEX1ppltK1KndHLMYg6PBBCZTrRctAHI6ugGRUQ4mSfyX4eclGJPgv81OKoNFoWNCRnP8yKn1rH++EWI0Uj1gxD+FmyWaCxbHimOZdJWUVbS2zvNQMOimoxo6MpIEGoAnsQ5Yxmi4nkSo2TnDhFQjOAQcrLUFbCJ2La1UsTklymypEV1FgUCSk6VyLCtsBNw+sASrmGTpYTczgITBoeZBVmBILZr0QW4yu2yJEEC4FaAP4cZLALfdEjqDEmvKVp8F00gb3EJwhC89/X1tpgRTSFYqISe9VmGo55MkWYA8UYY+iGGl1jdnLXlWejJegPWpOLYgey3BDPkh9nmgTyrKBiddqLUQ1mMthwFIGI6dujbkgdemVpm75bnPCBJLSaQQWWUuyBNohB8gVkKBxH5maZH7r11o+t85tSzrdOW8EkbxZsCYLGYmB/09emko8FkRsd66dNhtKfW2l1t7a4191Rbe2utfXW/c+zFITEI7GxEzzeig80Qrp1yeA8pX/RQaiTRKoAjr7vEqAAAv1AzU5SNKidHnkTq84ciIgl5agcUwouBypjnfRGYR2ijddB/ccYXgXYdjk7A7EMdhs0n3rnNHSM/OzYMB0VBa4OJBm9XwapB6Shdnvm+Kse2OXuE5sGWyVIz9VwIz4NEKLsg1o5R+Id9McXKkCZaXBAQQxrUSGqGKkuySFtTofLWxY9YWREv8ggc0vbSg5hJooueKzc9SU4o8sQ+xAiqVNErSG7+I4fg5UD0LmCuPGfHNPBKsY1/wcqBCdzpnjRaSJCbsVpWcQ1P54vbY75q0F40PIBJ2daRMWbVZc08SxwzOW/NQlU9nrhWaDeZJQ2iCAfaBcL3bBvW/0CjGSZJQXw0cIGKdAmiA+jcYkzBMuWCUKe3HMKzQMf0sJlUDv6zT6osOeACdQYuKB1GBZIvOybmnRGNLFin3RJ50LdxuOeLD+B0soEbxzCWV8oF+awZ+VTSbQMj02wOFSdtaWDMlDPtkQOT7719z9tu2XHljVtfe8Pmq2587l237nzf7Xvff8c+HL9z2+7f/tlunN/78z3//Y5d/+P2nbfsq0V6ZrOOLw7dpeP3CGZyOSBOyVAhKLPFBujItg246kS8IMJLhE6uF8xOHg/j81eDo91gZXJohsO3vNFs0ZZQ6Hx8DAf1jT2R1oqeEReexCWDz5LE/Oiekg9O1ESxKBj82HrSwGKU6BYpHNLGperbnAlyaUZZLppIvnqNr3+QtpUhFPSETl6KoilWgzNHmCRE4Ji3ZTB76D8mzGi1Rc8ARKBB/ZXy6j5P1+NI1/hCTtTCQIUwyEfoGSjp1GOGOUtRxYB+ux8xQFcEwLLbvCBWTS9oodgN4ZOIW8L5EbPiyPsDkKNYe3o37BGIgd+s7GrHLy739JWHBiqDfSUYmEYrSEKup/HVcbITcthx3n7uOqkWpQA6hmn2eEVOy1LNDyJEhlx0TxeUy5auT/pBkKWRoc2lSQ2MSMGdE5qJL9aj06RejYE4ShFE4MPB+eRalCCTP7avpfMrO6w8ZMwmAw+Y3uW+OOqhaLPFBQN8mz5fKiuOorQLlGdNv1PkNovM5BvmQ1+cUQeXWra6aBQtFJYIKf6bpjFcKfUUMApC50I2MqMJLBK4UZgm8XiY8H1efPseCwfz6xcN9RS8xC0Gtt5Msu1+8vxca9SPxpJkLgVnZmKagW5GmtFM7DnNns0sjLHIiPq1SyAgTJPPqLztKCt1qLA6A4FBsZnKV0cUuUFYMpKu6A2zIAzxq7FKMjLAmTIPxiCgLtu8zPMkdI4EZRYBasAmjhTEsEQqVlVeFZbTSwGheLSCaXumXeBbiWxXt1x+pZzvXBE9Yu9iXakb9KcsBHgJ7afKcrjjzUGRMxx+jPwiMVx3hKPCuJLOgdzUfhLtNCAvYV34rIpaxmIRuSOWU8l/CApbSKEbs0SCtIr6AWP84YCPjj0+XUcHkXbLCrb2pjNX96ZFN9UdPbFgpGPbTKApbmLoC3vSMzes4JYM4bXTT5AZvLQvFSewUzS3YJJswALIdC9CX5XRXvGu+ACg/6KrVpvhzY/uCpDMP/ijzrsuOH7DsOt4Rd2ysiR2lLeoMmWxZxfeePKKY4dgYXHdLl48WUz6OC/PtGbAtfIgpqu1uFyCdaj6AWyeaZkYA0RO7ZwCQgrRwl+eDkBHUVECnQzExjDCdSbeIYCogYQG6qaoQKL4IlbLTjRjyseIwAELVjgz0sUF69LFBdPIZk2dr7PC7DBOGnrqpPGrFhqeBhvCnqoIYQRaPjDgwb7AGQsjDiiHgtpTmkX6E9OtiN+C5f4qqM0i13jtEqfo2X1Ob8UrDJTcPsecCzHomu9YVfjsGQs/d9aivzpz4efOXPCpM4evWNWDkdHOkoDvOjsU0KCspxzdhYvseIaoqHTKjrRlQXQov0QqHADTFU4XtW6aR0JXO7wwgGC3+6YO6rwcCljai9D5ZeQVHNUGq9jTU6r0eKVKoVRyvJJd8Fy3aDuYW/AFVqnYEVEbjgWQAxRWTRUBSEJXaRsvKjQbh8ZIGkkaDoJEEL+waDAxyIdcSJY1LGaEgRLfSvkRjFSxLKA70GkPhaUyy5kpjFSx0nIsGD3M2Lp/qskdBkhKbUP7zUs2Ll/iZBY0FVoXx3pQs1IMvP2W+bbzThgoyutj6BuS4Zw8u15eYhtop1AdWi3aLK7v1MN4yg/qcRKoDd85PokAwzKNgueMJvb20SqtA62ttqS38I4zV6x0gzCOI3RONTFniXHRLb5xXeljl27wrEN6FIQ20/IZyFevuKMKkmuEXGIvuQ7i4WahsyOJkj8UZCzgLxsTidzrzVjW5JAKEqS9gUWJIEAM7qRn1VW2HA8AVMvoLbgF14ozfVdd3T2W9tZMR9euWFW6rD9aYsZlg6+QthN/oRa8eYl51iC/f4nhT0RMgDmuFL2S46jd/Ci1uw4kKv64kRo3HqhWo5TbSME+P9+dvXnd8JsXWCudeKVrH+u4Q+XCqkrylkXmb65beM6i3nMW9Zy7uHL24t5TF5Z4hymzMB9kMxwupcMujwBkoYEQAcIZU8YCQJFILdQlAFcI4ugkdSBHaUd2sgCIeSjyCwLQcCCjOnKQyEPgJZA6Ao5qg+ViVCp6brnoVcrF3lK5t1Lpq1R6Kz2VcrlcKrh8/SSq4Fi28mYc21Jvv0IY4zzO7H/tleb2iMifrkYgiISp7woFVx05WxwjeSVpVIU2VhtwpWJg8th16F514ggSkBRpRep5DHW+b+vYrskG0egUGsct6f/3D158+ZLiKq9kuKXMK/Y7zvH92Qdeu/adl5zgYlpFlmC1SEJqoFjkXLgb2MGln6PWrTSbbgYH5+oH5uoT9WYjilvcbqYQmd2yDJdfMdUzx7npyX11Wna+ONw09ZNX9H/womM3lsJBJ/O0uGRpvQVzTZ9z9SuX/u2vn72gUsD0TaxJTg4B2KIaP1NLCXgO33+AgGNaUy1OkmD4MdLzxog0TTcICdRM9bHunqbs1aE1pNbCA+YXxdionHeAIHBUvQ9Fpsy1stwdiLP4sdHWLF+kjGENJpFlDbn6ezcu+Owpg+9fbb15ufbBtc6nTqpcDoeIUj7Ux+FLqE2vWDQsE1NLabg8BUCuMbzFCaa9BwL76VlMMFOwKLUxh23rQxsXffzspVccU75smffra3q/8MrVV5+xosKFPcxAIfYUfD05FT4w3oQnmOi6ld+3nQeIBLqYXyAJ4fxSVAsABwd+OA4Zp9m5cXRyKGScFeuKtopU2RHEoeLVWUFeigCztovrxCOgju5LBQqzGzqph6V0FfIL4Kg2WLwnx4c7TEz5YJYs1+KHnFzbowUrVSrlnp5ypVJUN9EBaEOl4FAnRCG3mp6ojVRKUB0pvYB8xL2SX6KBAs75jvkc+Kw1b/N1y1rloTtMYSqVwn+7VXHRLgrXOPgtei4DjfnGl378YMuHk4VRnERPXDb4pWvefP01r/nGe07/0q+f+o0/eO1X/+jK33ztKQXDku8Hkx9WknS5FiWloFaKersUKQQmEOYElmImCMEYptNNPxyZqY5V64oxocHcuISMkjh9cI9/73OjcaJjOmNkCZzYtQsqn3nLaX/xxo3XXLzqy2898Qfvu+CuP7z0E1ec0l8qwiw9vmsE1qdTS9iKOE2a8n32VhCCLSSgNSCQsm3XQ/p27FFEJfBXsUET3vZWuIwlBxBwRsOxQVUZNE4KiRu+OmgqkSnAk07epkuA6YQG8U4iHMz42an48f3VCBYVlcaMLYXhcoq2dkxFf93y3neu6X/1ovIyl3sg5EUR3E7VpqRake8kxLiZ8eO1h0FmxpEeRT58+MT+3u7G9iaaWRw0HHrqmtmpvcUPHb/kD09f8oETB04e8KDOlhazCTCx1Y2pKPn6M6NzcWbrfsyFO6mSoi0BcMA3gLGqcnT0CmEIFkcnRqEQR83RVKwAmFFy6wAR2hiMxn87tTspB0nqlkr3odiAucwPQXiJ8NIwj26DZchnGrjD3OSCBcZ92CZ5Ps20Ldt1CsVi/0D/4NBgsegZphnH3FStak41F1WAhyRrN7RftEGi/tBTroSx8WgG6EWxdXlPEFMGXKgWgamihQI9frmEn0thY+JEXGkhRkiA1o0ZaSAFxICiAzEHLqUsWUfjTSQLXlUjjX74xOhNj+3wk5ArT+jh8qzM8Uv6XnvGmivPXXfWMUOLegrobOON4Cs3PBBFLeEd1BIzSxtmZqZZZKBTZAY/y8CC9CyBtCIud1FIFdsegIXHEA931dDLulHgNhEFpBNFYTNMojCuVesHxsf+8batd28b4X4t9mToHh2l5X3eeWuH33rmMRetHV5S5nv90iS+87mRa37yZCirqhggUD24T3yOStdbMZ89rwctTs+5n5NL2T22i8ajtDWjN+F3WCEOLQtZHW47yAJYNnJF10mqAgnC+uSLL5Qt3yKFMOtIWwgC8kMcipW5xdukXcMPfBsEEk0fKFhF3ajTIUwORMl3tk5trwayBso94igVJOmyIbOecDOqfGf/kcn6SD3kpgm6w7SDYDcy+LVF1y70Dw7zG05tUSpAE0ZwTlM9NLN9qfPd7bUd/M5sjIzQQlGT2DBSebgAjjvGKLDJj2BAb0eD+C8e2PVcnU9BczMCa8rCIdtENxIRM1Js3rGR8VJULdcvAMwEBALXFbrOAkUwOXssmAgdwCUiqUqikwrUJQ5Cu2KCKC3SjjkSpIHax3xWguJBFaeuGeyUcii8YOQRcHQbLFb2UMDcSQ7TMi1+qdwqeIWentKCIcwV4atzvwM6Na2Myi69ADEUWg45nbYwGc5T5oGWC/qBA2mUJIXJ9lTkBEcCatSXJsHMU0jmZHM8/IuuMIxIxDEZF4SDLeODX7//2ns2wxTR1vDVKLynwG3MXBamv3Gw2vrzb9y7cxod36Li0GaBYuqSF76GhN+J4ftIuMQLs4zpHSoUQkKY59mWW3BgdIo2v1Rh6LYnX2BE50Jx5CNO/WYwU/WzIBzuKftG5R/v2PO9+7fNhXzBHHeW58BMuIB9RAe84Yl9//26B0earJVYB/a8VsTvdMGVA3O1IGhFEfwgNAg8Y3Dqp+p2G7vYnO5ENBBgkw8igA0YPH48GvKRx7ByCeOEKEiD1hACslF9GLBUMznRAjKFrNDanS3LSFA6DrIAH5a9qO4gC+FCVH+ymnz63gNPTDR83WHPhtMMYcN8aLw5p6d2mBmbZvyvbG9UOaixTSFfcCK2MzcWBUgWo0KnIYULUMPBwimR9JHA+MJz9Ycm4xCtSAocJRO+mpCfOuL9VkRq/ELRExPNz9yz55G5rEW9UbUiFbS1kfELdFKXxNb0gnpjF+Ut9WVVlRBEFWF9cCAMVeyE1dEBVuLQXt+dqvoCSHWDlPaLIE8VHhTyIYdEEubF9Z+Go9pgsRerg1XFAQOivC3etcIZSuM4dqHgYpLY21Pu7y2rrVKcxElAyYuulRCUqSFjmERLQoukDBPJSyQxxVqBCKiJ6aHagiAnKMDJNQog6qIuVV4pByHSFQ54Jensx4jrqILkgkWoNbUPffOp9/7Dz+7ePDJZb4XwUziopn4S75qofvv+He/9mxsffn56NgrGZpsHZ+sH52owYS2N35OSHeWaFgYTc83xmcbETH28FoQZ14ror4nYLBPOqOnZVq8Lb0uD9iP7/pnmvtnW3tkWJoymnrieo5XKEZ8m8cfr/r8+NPbn1z12+5axA3NhwJuxkASdpmYrfGTH1Ae/+9jvXPfg7loUxfbITH3/bH3PdH3fTGMugqcAXyQtWHwHIKzVdKMJK+vzq4VmLKOI1DwxU39srr53pnlgprV7rrlrzp9EvRNfS0OZR0hbQG4MwARo4366fdYHPsraO9eaagQQLKouz/oBtauTaHy7zv651p45/8Ccv6vq72yEoWYZtlG0bNt0EtMxtOj5uv8Hd+7754f2bZr05+jkoVXhhpszsfbUrP+VZ0f/56bqTOhNhcmor4352kgQj4TJVJAUUl8Vw5JUu3cB1AMHo5miV+Jsf5B+YfvsF56avH+8dsCPA+gDbRqG07SFoagZPjw6+5ePbv/jx0afa9GGdd58DMVEMdNhfKAVjrTC/U1/dzM9iMYwzB64uCxCSu8+53LAWQ4aLDlTCcX9oywFVIwCRSonSFN7CBHS7BDEuZ0K6MTzUPbx0HhVNI4cDukp/2k4qj9C8dnvHVRqIYZAaisnNe1KCVkSJ3HMr9K1/KBab07MVGuNZhjFsGUeOorJ7e8+p3X8dpYfJX6WBrIOxf1b0vYYvNTyU4yJEB8oQWejg4aALRYNgkaJyIgzNJsciEkiEoZn1W2ET/p3+JF3NOM35lvucvXivjC0axRrtsW2BD61kgM4vxtvhEO24RrWyv7i0v5yK4z2T8224sjX3FiDr8QPsSxJ46brOHwxZ9YyivBasqyA6QKUuGJhKmHJd1KNGc31wmbTKIADvnEVnT7LYt4c4w4j33AGjQZ8GOWJ1BM4TZZmFVwLU5nM43tPbIwGqQnfSPOShmfEkVeOkqgaRptG54IoC3ROvUHNsp1iFnOjlKVbttloRYHmwEgPek5vqYRK1v0QQoP9amVajTsB+MJTtKVpOBWtmhmFgSyCTwFOuP8I/g4ExQ/K5hKm3LII8//hrBWiOTNupooNtxJHo3aFy0vo1HTcUCZMNGZj3Ofq2a6d1uDYFTQtsM2ldmSUhx0Xcz3P0xMfmsQvBKZzcKf0Zp+WLbDMxQXXLDjNNK1GacNwG5lV9qPULQy6gWEVYkyc+WExGxKZsQuwKXZi2lr48WOtDX1y61ZgOoh/7QdPV013YGiQ326FgaY7Bkc1amamp2mlqFXRgkrRLJoW2neyFU3FRsN0gziyYq1lsHXE6eULduDVoY08aDqKZnzIc6RvNaxiM9qN4QM4qC+KULrUuSSIRaCoKVAhKdHklRu55k0GEBBENB1AFaMuVV6EZabJfXICiFQIKpUgw7A6OtDJTlR1lgBOSEJfFq0XZ1TF56kv5SMUR7nBGqE8u2Uh0DYaaCPaEPQfdIYgDGuNVrXamJ6r1Zs+X8Fm6OiH/FKOGCzb5PtPMMoF3O5gBBHtE8SEMbEAayIPo8CQIRssF0qQtTIe8A4ieNlyG5GlqvYgVzLs0Orlojc44SJ3uZmLoozv2UQJmHIQAfaVJkwBcBCGTmopisEsEKYC0zZXvpyYYHqFbmdgsqfBi0QhHlw8C5aBimfyy9BQbOofx3SQ5GZKnPgMoB4HCb9PKo4huaRvyPW4OEMqpoqIUYaBvqXOh8NpYLlZEbGsDkrHSNCM0/2+P91qyljJJ3o5liKfagD2LKk4+AZb6EUQMz8IZPS5TtlxIWCYOZwx4eV9D9CA/CAxSgB05PM4qUyy6A9yHUkI4qzucymnQNqfhcKtwoTItPn5QrAPbBCEwaIfTMeUBguRwOQqIV1a21xYsns9z+VEyuRXUXXMtrmgDTZQEvxZUJZWhsMmQwvI8SuqWYD5o2XyK9omBQ3BwjjRpZeBykqSa9baG/ptSlkA3tBv3Li5bhYqvX2UMRtWxMbnK2NqaswtLCIAihHDH2/HUiamLDth2gcyOLG2apaNWnEDLmvOt36BXhMxUTIaQqNFkkyU4kU+NB8KSEN+EKcQqOqIEoNF06YQpECGBRMxUEbmVRe4bDdHB5iKn3ZBSplJuX3OQWVU7CEkXSYHBLrYlh91eimf+WoX/PIENadDb5NP+2Ju6BS9QskrwFohnmLQdfEGuHEAOgTlwy+i2X2kp5OIOFCMyHOwFSU7ezZy4xIqq3IwA1MkoITeDcBhOoHGVEUSn6WwxyKMM5pZKLAAFE1umIAYtckTvRAXTJNIYKCXxKipaJAc6DW4klT5EepSFqZvamrKNAJ+UW0uLtGlg8cpm2oxRUMyymHPFwlgzsZ+lMKs81nzMJhp+RONVpiiP4m1IuDM6vCgHot+kwp8M5hWMuJyl0nCPeVZ5orLyZt6KE0KlIrTDCErKo2sPGib+FwLEdCdcHAVBpfSp5ko1ZBS+Z13xQyiEFB1VFIhZdggmDMzMQ0Ym5LrIH8gr/jwudUDPPCr9zII0aFGJoxPQRL7UQyeYV4xh4WNgYsUhJEfwR2H6wkuUs7W2VQRSmqwtcQedYHBNzjIEEJ7JAaUSiBoogzKyDAVAXJLpiWa/Z7OjFICqSdi+JJpuYI5AyaSuM9CPiLHK6aJxHLZUBR5GCdFuwOKEhFQHJIRkMsOEF+y8FB52+cXhRdJ6mRXljEvTh1SKM6qOMIvoP8C8PI2WAB0QnREjKf4gydecGwPZstVX+TLv5rDDiNtgzPmZdJKYq1EVqpzs+dJAmUr8mQu2f1IB1yJm2m0ZRIW6Ei7E4MA+mF+gaCQpSMsqOqskIlGS4Y6QLEZQ0TqNJBxoPNQxdlnJSnngpl5VkTagBQS7IrsYKhfEKTPSD8iQ49E//QxlYbLyVfJxBGiEr67J5RvaCMp1rImDXvO2C8BYYq/aYKZLJSxGYbs+Z2KM02MEc5ANAy36Eku1FAslOrYQiSPp3DbR4cIKLLHQarc1SmWS5KQBThEozxhS2GbIQ+42By+5CO4YZQEcLe5U4/+JoEf8eeH6Wkd4ALxdV/45/tJwQ+dKX7jEv45S4LBhZ3X4sSOTAxHfL2NcATIJcytpowT+wSgrQUb/GXki0CnagK4EmRkOTSHVA6olq4XOfao9TuA4OaCbR8ASknSFahIFUUhCa0XA2Dlebsk/wsgJw4gaV6ymTDKtwkRoR0+BF4C8UPh5WSwOBweAZ1o+lmm5di2S5vlAl81OdTRtfngDnuOmBKOVrjAVEjOVKguWXKliTnnWxT52n0foygnfSp8iLQlkieQbF+yOAGGFTrCQg5WVqJEIcgEJ6EKWdSb/RymkYZWvCnYTaQLAQLzCsiFRCFO/Uqq/NC2qksFqLXNj+PzgDhCehOJn8QtsVk0XnylFG2H51CMJMM7+gJSTh7uQCemk8rXumNGyiGiKYHORlUlgHaWdh+j0UYMC5VAG4epCOFSDriB9AQlRlBIAQdPUnSepX0GnskvgwlQB7iND4MbbCNtEj0ueJWwRXESQ0bQBLUzF5dEiPlBM0z3EE9DTrsDAwlXJ/W1ODSiAcMvlx0Z9FAay6MOwYzIw/nARzHqTItPt/WF7b5wl1dIhQFtgup3Hogp4BgGN5wqFVIoKivO6iAckpcyITU5gCDDJI8j8YnSFqwCFtx1dIPCUcS7j8Oo5XBo5m60lwwvJ4P1YkD5y9oTPHLeN7RtuFpcwqCVT8WQmRzyRGAYmJTuW3yIh1N2CBjxykwghpqXg1I9kTlimZ9tS8qHgWoSZZ4kf+5WiHpROToATIXcpkbAb3taSjslM1ZEIwwXJeKTy2QDvg/9AjiJMmYDVG78dphXMYcBilTEWbYUAfG4Dow7LDyuyDZosofxPoTR43lF24RZlW7WxfyRIJznRxtAB/MomKpWwjUsBPKEDoAsEOpNBgAqL7k7sldLjVS9cJIaMJDGPIAvFoiTTTWFBAGccQkPSNdd04TI4FhBcmgE17I814b3DeMFJuFNQT0g1RAGShBsTJxhoWBrKGEk5lKB6wVDBporiuYFZf28cvC+1eXFshMil3imtaI0RB6dSkVBiglmu8i1oOS4/3VAG3n0lLuEz6Nrm3u3yilQ0gPM40vbMlIu1RkHsyvikrEDKjVH61y2k6Sm+SHJcrwU+NXEclQbLGlrdpvuQOcSQBy4Iejt0DMYIAyhlmHzM028P8i+aPJxXD+MoMkmvabM0jJ4X0amOfwKnbQs1Yo7mtBxQVDOJM4kzMs0eCKMEYbysonGS3WoJDYVHTcc3FcNVefOIyALmXbbAhf+kizmIJA/bwPQMSsUGypXqhDMVsBylHLXdUSasq5NB4JCUIBgPrtRnX8eUIwsELEI2miUwZU4yIo2EQ6p7jim4xiOa7oFyynYBc8ultxC0eHKP+1B0mRhOYPCcTvQCQMQ5IFI6BKKQgBXYnZhavOnFwW/TYkhRUCdKQPhkRQQpfoDqIhTSQ+FJpkp5IeGI+eBy16wDFJxVQQm8aDG4jMbdhntm6ZwiQ1pDggKnIA2DJlt8uFluJOIQ4ADA11L3TXgiNlSFMxWomEOmEQGnx6MjSS6aDD7yEn9v7+h55XDBZc2nQTRmHGSPjlZ55s8mAv/FLRiHAgA8nYozLe8AAJEA3eqxWi78wYly/ICD8y00ahUMZEt03IvSSRPQyNyo6TUISdQUwfFKiClMZCnts8sk5aWbFBlOrNOQcgDSG0Tz4lIW3SAiAoBITF8eawKoIGQpGqnDnbL+fRfBqji0QsdOahWB+TXXUBRUyhsZjUrxB9cB3oPlslRkktRGID5IDTwYAWAicZV3gpzdS8hqUKUnkkuMoFQx2a1f5h+GD/sKXwXDcOSKqrFSEQBVfgUakTNsVA6gEkyK8SBC3IjZDjF4DN6KSwgIrmbiR2Mj9XG7E90AEARfLI6NGfMyhIVG3lhlJLSZ3XAr0IpMJew2ui9BYv7GgqOTd+DW7toKvw0g4uk+PxVIO8b4APMM2JeSpKkGBP5tA/hT1UYYRWpLBRA4XdARSJVNU0HgKYyEvjW0wpcSHjWWobZHSSGWMiKDlecIIbPSgAJaqBe6CzWLMRkMEkxbCCBMsdlyjkjzIeMETEaSV7MxpEEnHB9lHyn1ST50Z7ZAHWG6MEYG4nNwXxSNHntYva/ACIpKC3+EcSB5oK3heNIxx+gcJipLVjwTdGBSTH3uFQU6JpJFgU58ouDQvjFOACFoBhQ0B3+1eGFKnk0QbdA0EKq2Q9p/LZApNezH8IEoNsVeHuI/RnKA31EJC7ZGds5EOaWBVEsZHT5OAvtiJJnBy8/57GEQ0pHNHNJDPsYQ7yggUOAZ2SB3rJzyAWR2wfilYFTNGGPSA+tIptU1SiKS/wAkze2ZIYIdxE2GP4b9yLxdrgqS0wwewqvEYlyKRN5Xy+uUQ63TMkB9wr+gW3pqLRtcbGYU2h2AvIc89NZWQ0uBwwWGSKHLwxM4QjJGx9AE2RQwtxKUtrSVPCCZIgjRahpiIKcVJvCIURUEqsoYXTULkcAQN8ELgL32KFSlrzSoxlFdb4ogvvSgErZwvMyDEwSaZ5FT8Q2I0D5UYVMA0YM6kHhYaYs5p5lSskUKNwerlfFdT/7/o65fbMRLjj5VMuRwgrtbk45v56H9gUQACos3B0CnbwKWHWl5GwrXnAboBJdLg0cXRKTDO2wCkiq6KdcdfIqUsDpKpG1ZG3bATna9Ag5TRWQ8CH8CuRJbUxSaJeojl8FjnaD9SsBGhGNCVVz0AvFu1EiZLwAZNXRALR6EMtDWhxgeBcJAbpebckCIW9WZFNwaGPlQKRc7igeQzfR8S8jHv6RpjSS/0AGIvnIaSIfCgIAH6M6YsECJxvCAHHFEsFIYW4V4mAvgvGiawBPgXNP0uPAzvmXTHzQ5zjGCx8kAp3EgbKkv3EVL83gXtncW2QiwB5PHnnLH1lRXphkcwGNuWLylwH55HO5baMDsh59NVX7Q2w0DwVHxgCYWy6FzosDq0YcizuzGFDoOSXaF0TQemj8/KItH51sxTEsF+QGmQAJAVRbmAQLdGOV0GCvkRm+Jmyw8pFosVKuNwAT1ggHJ2iZNhslj8zEf/PIwW/tqE4lfNocwpe7kOJhSWYw0K5lVzX/ywDOwR9Dh0svV0UJiBhV8XnkoUC5CYLyuYDCpTEk/EJWFcEOKCKEl1bBF+QE8NJym1d/7E/yoKZVioU8dBRArVa765maCs/XUXVixvCHZ/xKWCkEZAmlgaKGSRyEccCV1SyI46LDx+jQ53EJPCqrvM8ALYlOiXliQA0DKS4kIUTLBdWkFessrWIukNqZGXPvIXRFOjM6O/AUD7LwjwMzDHImr4uiiUCY3ovKI/qh+hNXrDj5QgdSSm3qGSaymR7FlhFlZmaYFh8PQgcygozfDUWRwARNvp9TyuUYzxGdz+yiTkgjDn0q1Is71pEd46bJu+EUk5yglvSIVL/NmSdj+MFZw9Rn0g/HGvIad3AtHZXAdJWlHQNAKk2s4fCVEuzquEwQkcRNFMKF6YhEyCRAZVeHoiZnCpiF5zFsiPbIz8t2f8sR1JmF5mFcob9xAQvF8dGAgqX32nZmuSgYKNy7YEAUxKSkaZj5OhdkNiFkjDEkRHcI8sHoRbUQ95RGi1iUCoQ26WdPjFfvPdi4bzS5ZaT6k/3+T3fPbPGNOGw1Y2gTuQJx7pMCRRBhVsnfDcqNZqrCRy2EM55wOQ/CLumIbtOdRkA+pESZ+vSypQyVl0AMXkqcRMKayxidWXxClSmqBKELBNSP4oUaA01GNkiSdNqYxFEk22Q7AR7SBPMgSflvu4g8Lq/gfJi/OKuDp6tXZZVKheFDod6a/2TvUb3T/c++c0BVLK8moN15VMfDGa3PjgZ5C6DPhGHUarZmq/WZ2fpsrVltNiGLsueUbBOznGaETqUHMvSFdCcoKZgJ9R0qdGLoJQIcXeFhKYOlAEI2zIpXPGYoMVNdFjZoPqE9OTOYCsmGVT+KaKJMLo1x4TyN62G8p87t43ESsesCHVl40HiwRBniUBXDdE4YsAaKBTtLG2FtX81sZOSnzptgfFIPZDGRKVk6XBjug6fdgVDIgPBA3aM9Yogv88rQ50zTAT9kWCwjC5c8Ij2yQYuSh2HTa0G8Y65W52dHgSQGi71cKZ/S77w4AlRdphKuZcO5QA4YADhXx3uWU9DcVK9lyZbZFIOHZIcOy6KJAkUQnoJ0dZYFGwRrAR4RIKb0Fek4eXYA+WkHEAmPiQnGylJ6/kpvqp7cP9aqGc6Q5/R6hXwHMUmKmiBI/5Rjk6wKyN40lKKr1QPyoe7XIAozZQdik4wgg1jUEZJKdH2R4w04GPuMNPS31ZKxuZpd8OpBay4Myo41VCq6NjISZARh6R09EYPFa4YxdqJsESnOQBWPTrBZSc5nkY+emsRDhdR7OTCY1OOswWcXQEMJhP8UGi5RAo0urqVh08xOjZKV9tlWGZ6vpgVaNh2Hjdho8StUwJQP1+Ff2SZVOCnhQowaE+UsJwKSmCq9g4W2kRV00HI3UJI6kQx3LiRJ4KXsdP9/xGCxWQVgsCIYrJZfrTenZ6pTs/W5RsO2zYJjwWBhPtXi3SAtlHEETRVygsBNp3yfN6yGWoshJeqz+lUlojBEXLy6/2ufeqPJdymptlJAHBDM+ZS2R5uwk2Bikma3PrX3g195EPYwTVCgtBxQcbA68mY76gfUXytb2Zc+eOFFGxajShN+/O6/ueWp6cTT4ipvLNLgiU2CbeQbe+EzFjnfEUdAJEKS7PV8cBLsoTdqhgsT5sJwwemhK0cGgYYAOz7ZEF7QXXUDzNWDcG/dr7b8vH+jOAWUBGIEOgEAb7ViGAdd9nT0K83IFhSsr7/jrJOWlI1Un4mSc75w20yoskjx7UYkgE0clBPqhUOhkCuC4kFdkMtOpMSpzoAJoKlvKOn/+taT1/UXWkn2rUd2/e9nZjXbLtl8DpuPN3C9D62b0vcRo8CdYhpMFebFNGmoAZhCPIwQLpGD77Q1tILchKAho82i6cekXzfjty8rXrGqgiQYjq8+Nf4f2+fGYDajYLzVAsaSkre8v4cfqWWbsT78FZBW6lwRcoMl9X5BgwXh5PFi0fhOHHkds59mc7I7n9JTFIW2BJSkEGEW9ei0fufipb2XLCou7fE8rtrxIdN6EG2Zad080rx/f2NbEx490DEKI48lraksrdBQ7cU2Eso5bVWKskedQttp6pfIEmLerowMywXOzJon/L/zaI4SSDeg8aTtDwdEAviKAnnlH1weRHGKp0BwFDEZV9nSdKYQqQZ2UQsmM0XC3Rqg646lL+hxhnsLC3sKwzgqcvS4OBb2uAsqcjCAeHVmoKdgofUtLo50zbAAeYk5fUw3W1paKNhD5eJQpThcdFzuSufkhQ0LHNgetD16XqwFYTLbDEcb/v5GcLAZjvvxVJhMh+lsJA/xRvy2AmalgwVrcVnv73Fj3ZFJrxQrv1yyaR9hqjWjdLwV7qg2qk2fCOC40xN+EUh1gJalScyHSWzMRDUDjsbCkjNcLgx79DsFsy1GIrcFywB/c0BYxSvooOXhPMgyFSkBI7UuXzt82rDV41qLPf3XTl2xqoTZoN7Q+NIIuS2Y11ymbVyxhp2C3OW+AtI4zoE8rL4arujw0nfkK4PQQ/gMPLBp8RIzgXdiuKbeZ1kVx6rYVskrDA70LSqyXfnwd5odnGvMtHwSPoTjvCqdCnXDoXHdVWVNpbpdIP0WttjjGCG2lnZfrAADotj4M4xFrv6pDcPXvmbNx08ZPm9Rz6qKs8izFhWsJZ61tte7alX/3581/MMr1rxhuV42fG4DAWHefJZZpJSqWCCQJsnmYQUqshuYKw/+InhBKbwEeHkYrJcC7aZEe9FN4uYGDLDyZAb0z+GnmTjjQxKEBb2ExESwdE+6DVPbgHRJvR1mFq7OQtHVIzty21u6PJMFC4SAwHXx9iG39uih8x4UkICmRjAWimG+PUZlsFd2ltgmzCscf2EQ/gB+A12zwQRIKF0E0PFhmE5BmLaCuNoMphvBZDMYb4SwX1NhXI+Tz/z6OV/83XO++L7zP/WWU/q0GTAs3RMgmyO5t4NVCOO0HsQHas1d0/WmfMuHxJW1Ek55ANT5EJA0xitkcBMzCj2fCdwiB8tHjoVr4uT4hwHzdhWHrBST4KucqrcgLJkVefYrmlX01VpqJpmNbIFmBxlcJ8vTNVc9LUjTzMVLRYJ72DmZx4iFS1UoJv66rHZyNg1zxgU/xIuZE+PF+4bAo6yoALrFyNjKOAhFQdSKtYpdWNPfu66vf0WxNOS4jZYPa0jaAqrVcbBCUgf1iwoIB0ojCBLThcKfPJADXVhYK9pHDASwy7m9otJzWsDZNBO1kqn91ZnDHz554UIX6CZcQOhfIF9OhIPG2zZcbnPWuMaXz1/928uLkKAoFYpoc5EL/4WAeiupwMyb5sWR/78D6S1HL0AYUCZIBAcFghZli+VpBBXu2Be0GpSZXhMGH9tybRtq49gWX+YLJRTFAcgCA9cFYMi4RsDur4wZQAoDEf5RpQVX/RijreiWh3b9/KGdNz+86yeP7Lz1od03Pbxjy95J6DbyQsEPTNduefj5nzyy46ZHdvJ4dNctj+16eseElyaBlcDZE08bagHlEuHrcM+5dI6SYr4rRghhsMu4FDxrWBRBKi9GUGMpF9PFPiJBMcVVVem3ZJg9M4niqbo/0fTXDPUs7YeL5/Xatq9bLZjOOA14P4vT4SCJgzSphdH+pr9ttjFaryOnKCvnMhQDu4Lqa+CO0s9LBFBIwglsLqWGVPBIawh3hps7mY9DAYRdSTK+C9BIuHlXyZiVBDXUHdnbzDNekigZOSsRUQe42CilIBcONo9Iki5nEkc3P73/kX1ztSCs+vG3Htw+E8aB7riZmWK6TUmjeD4voHLDBkEBYIPY1xNO6yC2giga2HYx0+MsEsNLEulppMmtWLm/gZqhU3PoQ+FqGwgaLA6yZs1vNrMgcg2jt+Qu6HUrLvxZiAMkWU/QMWg90wDoUAKRJ/jBHMyEFwfN1PQWp2WGnZpWYpqprWPSD09VsrOOkBS1EiUnLVY6BYswWEXMXuFmWXqv7hq2VjBgm2iwYHXfudS7ckVv0TJQlBnFcL2fnGj+69MHPv/Evu89O7ZlJmrEfD4SYihb5sfOXrEQ+okWwZSQ+snhUIlcRhzVEAISzWZCCJWEQGm+XwSoNtKaDEvMkSAyeolwlK9h7af2iuDUGfVSV50YtI2stkBuBA6lfBojavp+s+7Pztb2jExAE3tKBW49N/RmwJEP2hqwX0FPjIg9VKdFI1GQ5a5A0+SMSTkHHLLQKiiPjQirEhuGwzeTgFzq6nrz42848VO/caFjkdStT+580+duUosB5FW0xzIc6FGo+UlagLpyDsrvE0grGbKsYhjo1ODT1rXvf+SS15+6Ai0Nd+ei/3njM6MtovFDKlB18kGlhYEDA+AO+sCyRL2UQAB8iXnm6uGW//Xrq/rQr4xtE833/PPt1VaacKoEjhL81VFEnNQjfkmUN+ppSmhQdPRtaq0oLgqjrqLzoTjEoBQWzwPiUK+v0kN+MpLi5cduYVf7PP2G3zr33JUDYHfWj074/E1jTd7RwjyGJob+I8KsiogIMZAw6HASpnGjJvoiZl2cm8CESynSc1lBYRL80Ptss0EWE0+Pjx0sTwfhRGr2eE6fpWtwskmVHnSUxFIMl6LIiK67molGHDPTXrSEYVak/8dwyXU45qoQ/nPZCi2I1jf5gTLQKJr6u44tXrV2CKJsxvE/PLLvhn0+t3iJFFLaOFREd22rwGUsdmYw3TLpIhfgg1InMovvUzZZOyoZfHCKnbWik8VFcd/Q3FSzqSx6CJqwbxmsIxopw7gXaQ4wwyxuis+MYxYl0vV3UU0zgmHMfvz6Na8YKoMlGKHZVnL1vTu/va+R6AWKQY/7zej31vV/4vQVBUsHzyD+hw8e/Ndts2FiUUy0R0q2rBclj7ZUNcHBf+kUChBAnSRBnQgqCynkeSTykB+RBDVYwi/pfViKoZcBoLny0OFhXnZiaFXoHENL4WLxfo/nYqZAlx4C5IwfMqLeMxeQ4eQjLL4/AWOuCuQyBqaSrRTDJtDMWC/EGL9S3aJzEWV8j6UNk8etEBlfS2KyT6oOb3FFmLuCtIDru8a6/uy0Vd6ZayonL+9dXi64kD+8J51vzmU3BiPzg5WwpBhDZBKAGXABFjwjPqbfPmNV31mr+k9Z2jdUQscR9wCJ4B9cQp8xcTG4lpTKa3njOBmZm9taC5+vNvbPTu2q+k9X6ztnp+uzU2mjpSUwCmBSX2BHpyzuOXPZwo1DlV4z1DXYylD8ICRygzc6S5+tr+7zjh2oLPEsO/U5bJiezqVfFJaYMkWGmWF8G1x6Gi5+K2a8vjc+rt9b5sGPgB8msxQle+KDcwiNVk+z9MT0MsNe6Nnrep11PfawrZX4SlI0EKTB4sw0MvhRNAgZQkujON42Nj3R4AIc9YEHTW/CxrdLfFentqRoLS1bgwULk/Vpbrx1F8BG6EGW+s04atBSgDoMR5zR3ml2lpW0ZKFrLi7aQ45VsSyv1JMUexK3IM5Tm3MeUIE4wiRdh7mDVcgGjGxZwVxSsAZsEy1YjAw3waCFbFw/802tbmaW1tD1wEsafLW75mCaWSlk63vN03qsk1yziDmorkPEgZ5gEupAjGhPLS452pJyuLIUL7bSimmialDCvjTtjaGIUMqobtg9jrbUxVjIl3D5cfy/ntz97QMQNsQLpaBwZlPnazuDTXMtQ4uRH9PbDYMlMTtSL7aGtAgAknxBH0o1sao+cCBuiZgHxqu+g+xtcSlQuX51eNl4WAAEUGklHHYIiYcV4WAgIIYL/SWLosgPQ78ZVqv1g+OTau0G46xpm60A6kjLVI8iaEOUcrcTH9Dl+IXeTsrQHUs8LN4xh6ART/8CVsow0ccwN7DCNHHQjBjYYeOueePJn/yNs22THy/42RM73/rXP21Jg5NXGFBTX+RpV5449L43nr98YcWVfo+cfqI9vWPk7/7jrrv2+fXU1bIQbMEd+sFHX30FPSxtut666C9veGYEVgP1hoG0lpfMN25c8DuXnrFiiLpFG5zp9SR9dNvBv/3RQ4+MBI3YLpjxn1x+/ElLe8H6JScd4zl0W+rN1v1bDzbFqYP6fOL6p3fMtj775jMuOnYgisJds61P/8e9l5+45n9ceUbF5SvYgTVWC//p5qe++9TIDOVkFfXWpSvK73/1xpOPWe6iAjTV2nMHp//p5kduGYn/8LyVJy/uhRsy0Yo+8+NNVaf843e/4pUr+9FS8LA2fP6WohV/8MzVbzxj/aCL7gwrqO+a9b99z9brt45N+OhjbBJKjEIzMW1aXtLefmzPm8/buKK/6HJiqdeS9L5nD/zt/XtH/fDPLlnX77lwSZ4eb/3lfSNovHP6na+8+/Qi2ijTf7xt4vMP72/qbgFerZ0tMaIzB6wrTlx64sI+cA6RwePYP9P42uN7756M37a2/+QhzzWzqUj/6hPje1KrBBzTGDCTDWXtkjWDpywZLFEk8Pf0sXr48wPB41Pxq5c5b11ddHSjkST/8OiBG/a1wAPKTjR7gR6e0pdddcLyNYNlG6Tg3GX6iB/ftmPsvonmRGRFOsxKHGvmgJl9cOPwoqKNmfhz1eSHuyd/c3nl3FXDHgoTL3R3Pbh204H7ZtM5DQ6ZPmAH5w+Zb1m3YqVn0ePTtLqmPTZS++7mscdj/RPHD/bxe2Hpjrngc5tbqdW8+vhFCy3QMcJE+4cte7e3ihSzGiFgs3St33K+cU7fZccMySKu/vWdcx+6/2BLNJwcEET/Ox2M+qzsDpuJv9IVJUZSu4HGDwhdkUBWkcwu8TyrA5C97N84epjBAqiwmC0GRD+pKZ0kuigYPeMYs0LfD6pz9dHJmWqNW7GgPcCESwV7hBaZC0Jxi3jIC4QhTdDIRQmHTLnalDgcexos7j9AEoB2DJ2MjUHn5BNvPPlPf+NczPpA57bHd135v36a6LEeFTM7sA3zlEXuF37/8g1LSiUO88zOAkCRr9xKq0Fyz5N7f/9r940HIYxqwbSu++8XY0oIxZio+Rf9zx9tHmtCyZDv7AWFL3zo1euX9rmWjYlBe28iasVl1For/t4Dz/3pDzdjFL3+w+devH4BPCzggb0EdWJdeJMSRUMCr/mLGx4abX73/ee//tTltp7N+fGdDz910dmn9vMbPWQQ8804y8ZrrWuuf/hbm8YXeeaXfvOcM1YvqBTyZwh4M0xL/Mxs+tF1Dz5/yprhU5cOoXb7q+Er/+7WRuLc+J6zL1g1kGZpvRX/6X/c9weXn7ms4tq8aws/If9iURBG++v+71/3+D2jfhCjITFbQpu4ly61/9ebTlve7xXhEUsDgW2QSpJktBl/5fanPviaUwY9+CPZHTun3vDtJ2PdOGe4ePP7XwF8sHb9MyP/8/79B/noUbraSv/8wpWnL+317LyTq/EOjkct8G/bPr68p3jakh6095SffuCWbQdbfFRi0DZ+7/jyBWuGS7bliI6wfHHWMKveWU0m6/5FyzxLs2tp8reP7/vZbh/sB4a23tWuPnP5Mf2FosVHCGjYlXehZ2GsH2y2vvD4vod9twf6qdtF1/+701es6fOQPtEIJ+Lk2IrnocIUEdcyszTa52e/e/v+ahKeVHH/4NSFa8qmy+13GCzgPUGGfDZ+PEhufn7/69cvXWBZsZE8Nlp7652jNQM07B4YdTR+qtV4bwbqjr6B0vBv2Kb1ih7tW5euXl4wUhaXfWHLxCcfr0IN83kX5IQQpSX1EK3lGQxSkAryHjEfw1xyqWyTiqcY+Ct522GoC3sQ6Cs0/cAFyf/jbxwlqMp3gcgKBocnTApdh3elRWwUChoGvQbGSNwTaQU2CZNzUkriKgpN3UUfQSVdClp+ReKC2QaOqcDC1NDkV3BOXuD983+7/PQVgz2FIvop5ijNKJgLgkYEw6m5hjlQNC87Y/Wf/9ppHtevDIx/ileCrhe4T52rPCcvLH756stPXDFYRK/nrtWsEWXVIG2CjqYVrGyw5PzG+Sf8+RUn9Fjw6UyLW8+50ZxmFlMvI4GC25iD8GNpJqeQXM3h/nfMl3qL7uvPP72fq1uM58IdddLYNdW69fmZimN94z3nXXzckgEPfQVqSNMXpVqYmQU9gQP0zleuP2FRn8OnzmFf2FGkk1JcqAum5H/xtvNW9pdcuKBc6KJhMrLE0rNCwVndV/qnt5/5qmVFJ4UjyS1AF68o/f3bzlg/VIR/IgMELVWMfJgTmcbCSuGjl54y5Nl8FlIm+LJiLT4BfmGS6BXjggtyq43wLy459twVA70O7A6ahmNQkMJaYcKX9bruVesXb1jUa5q2zZc0GEXHLXnlpSXvgycNXrJuUb9ruagAHW7Iy4aLaxpZ2TROGDDPWVym2RUt4Jo2v8RlrHS0Pz5nxUnDbp9lOBix+KoH3lMgDmbUtrG6XPzEK455TVktV8Ld5TOXnHrqxnDROaG34KE2FBsNhDz/Y2wdazSy6KSydc2Zi4/rdUoyViEjBsowNeE9WWayxEt/7fhlg3woFOVyQz/oYwYOQo2Mn6dDf2AaP5JnohIDtnFyObrmpNK/Xbh8oU1jaqRpkGr37pxJ1KDW0UDVF+SUA1PbR/flkYC8eVfqAsRAnN3wQll/ARzVj+bc+UyVutcljk54PrItLxXDgVsAHgWkD00PoqjVCqCpUA6aFzafgW7ObUomP+CEvsX7uUwADSECuVDhMSAhkVOvXKxSlqAI0NUgyfOPW3ThScuhKWiLXSOz37p3BxdWrLjH1P7yna+84MQlvBeZ6OP11n/ct+ObP9/8/ft33LV570y9sWCwp+iYGDGPWzb05PaR7VNNWJu3nb163SK4unoriq6/Z/NoU+t1jK+8/6KNK3thetFzD1b96x7Y/tU7Nn//4R13bz4w1QxXDPXCNypY5vLhnruf2BYb1uhs49l9s6sW9tCv0IzJRvDTJ/c9sm/26X0zz+yf/skzB2f89NfOWImCUDnpA1kjyZ4+MHvPcwef3T9FL9Q0/u2Opx8/WP/M6ze+CY4YzYDmx8nTB2eve3zvjzbte3jneC1MF1W8noLlcqsVe2HVT/7twe1xor/ztBUr+zC5ydBNwAOaY7Qe/Pz5sR9vHdsyMgPqfSUXHhDGFRjKJb2lWzcfbCRW2cq+/LZTNizAhBfTlHgmzB7YNfEfT+2/cdv0s2MN9G34PB6f1hZPVdN2zbS+9fQoeveykv2bpy+VDVPalsnG7fvrmNn97skLr1g/jKkjwM/0bdP+bTtm7tgz+9RooxqmtL+Ozbd3chew3kqyhyey2PFeMei+/fi+ssVHtDDmzEXaMzPh49PhPj4Ornk2374jppltH6fZo6P1LbXYM+L/dtLCsxeX4aMivpqkT0007zpQfXyyMRGm/Q5mmrBTRsnSl/eVHp6stsLUM9zXLCsOYbTh/ApDYzqXaFumW09MNQ/UfIy2sDVf2DTip9anz1qyqsL7NlBHNMHjk/Ub98/dPVLbMd3CuNLrmmVT7Suk6h6sB9ftrVNPQQLyhzWnSotZN5JV5fRjxw5+6sxlr15Sht135MZtK8t+sGvm77ZiGIXeYYjkjwi4+yxAXZEDgDOIzveHLujgdMKq7ynApfQvHgqNZ/3qlb/80Rw1BThKgdZH1Uegy1QQcAkEZWq6gU2FQYMbajD+mDAWcKn8KIIPjMEaMbKzBmaLrhAMGTunUCF9jgqcG+JSAhiVmURol84iESRv7cvDAVFEOnNZz6tOX+nAUde02VbwR/98843PzTVjDvBA+va9e97yzNj/ed9FfbbhmeY7Lzjmp9vH0/a700EB/ME7h8tyydr+M9YugCMA32TvdP0Pvnz7XXsbzfyLU/HXH9qzZffEn7z1jL5Coa/ivf+q097zxQfgEBQM99wTlhXgJGTmwenmx7712H5OY/nqu0CzMc9RxQBQhVqU/sOtT/3LXc/NxjDQVtmMrzx19X88NbqwZL3ttJUYoVF0M9Zu3LT309c/sCf0eAc+DUuF3b9xyuLPvuHUvgI/GpiTA2CuorijUYfU48dH6n/8w0efHG34cQznb9iJP3rhuve9cn0ZPptunras97Xrl37nmck3rhs+fUkZHiW6b7XZ+txtO776zEwtTBJpuMVO9mcXr3nb6auKXXoxXw0FvKZjubxoXnHCIlorXfdT7e7d03//4J4DoVlLeZuvz5p8zYrKh16xcshOUq6awUfTef9Ojy5bO1CBQeIENdvXSP9ta21f0whiA16eYzQvXWy9aU2l7MRwuKQ02F7dsdJjney8ZX0QawA6cfbtLRM/3zUzplmpCVM1d/aA9eGTFw95cPzsVWX3ooXlHzXqsgaK/KwKyh+LtL/bNPrUOCQE9c1Kdnb6cGkT5p59vatKNmammp7UQv3rz41/b1fNj405qHeWLHpu4r0bF161pg+jI4cFKj8cZ9on8A+DxR2x/NwG5/Bneto/vnLZhj6XziuaRctautZspTcdmPzEIyOBXhRc5KMgXxiYJK4TiuE5HznmodMwCqcTYFAucZLpbO5qsUT+vkR4+U8JDwUlGIqNt6E5NbJtm1+doTeE3s93ZtFI8ZafWtjpahxlrQS6owlK4ioV5xytg3QYNoxNbKTWGy44sQcjOLQvTq+984mf7ahZdlopOoMlTAE009Xu3XZw/9gMuldiaWccu8RUb+OVKrA0rrxyCvCaE5fCfcNAHKXGd+566vG9NUfTBzy9r5D1eaZjatc+OfLcaBUZCqZ25rolBavkx2YrzjBR4Q123jmK55KEXzmLDT9zeSezi2WMq4/sHP/rW585GHjNxGz6/nhoffnBnfVQO2Nhoa/sWRn6ULr5wPSHrtu0veWGUQRBJYZXC/wvPTX6D/fuSJJIkZpnvU0fwpr20w9+977799frEaZjxSDJDkTun922+Zan94Up0NOy61y+fqhs62/hmhr3eaC4f3v4IIjPBj7mK5nhRFmyL9A/fuuWndON+XEKwuLcXsqVOHQOnM0sW1Y2hmX9CXG7ZhqfvXfPM6Ezx6EsCeG9lXofT/p/fgBCglyhGxwoSuXyyv7i6iIpYCyrJ9rf37vnuZFw1s8moqgZxY2Z4FvPzH5v81iScm8EjBrOqaEVXfOiYxbKClrmaPEDI7Uf7Jrdp1kwXjAYfmDcN5Z+99nxOKG74xjZWQs43425BU8BtxZf9/j+J0ebk0m630xHs3SklV17sKkl9mUrC44F62Mi+90H69dub+zLtCp3OGi+bh5MCv/w9PiTozXMEjDT5q5CuCF0d9WmN27rjzQ0uTaoxX951sKNPZ6j25BCoBkTcfb4hP/2mzf/7v1z+8NymsClg0BRJ5EAgGov+th9/KoAIXFpBYqQR/AJM97nVTG/GsWj3WBxvDgCWFOB9mVHEqg9nCIoDrq5vKQADr/Fd7rDyeJzolzP5FCDLG26UF44z2wV1To5KJK4VI424/GPQ4aLXND4od2TcA6kwH+M1cn6lQOu5cq+1OSqVxx3+6euuPtTb7r3T6+680+vuv2Tb7jnk2/80ceuWDRYASvoNAv7yy6nE2Awr06C8QuXaXDimsUc8oW937jolJs/fvndH7/0ro9fds81l9/z8cvvuuaqmz9y8QkLMIvEDCaFdzDcI0zAIPMGtqyR8KvG4iuSU9Cf9xtxhHHyz7c909TgwcFtgwiV323CWJ5+zFLeWePHj+3rHt3eCmX2DBmTQoTIJI6vf3SXj5IVbQDLlFdIMIYm48bHd26vYmgQuekBl7yTpJa4f//ANj8EEX6gbEFfqeJmK/qL4BVYdT/614f31mEnNTPlazJC5XGOJ/Y/3/4cpkVSkpRFf0qMFi9ZNbQv/L11QxW+O0emN7fvmm5mLsYDjAi2aS8bHFq6YMh17QfH4hYLAJ+YZBpxHDj8kCJf3pDp5q7Z1q6qOeXH9bmGPtdozlQnq7WJ6bnrHx9pxmLyUSNdc3A2zJMWoDhqX5Ra331mxIeLz33wGVokMZJWltw50qBRYRsai0uFXjYIRxNwjX94r/fNhFUublnF1HB5q8SAvwZzs2aIy5LwGRtxdsOOSdhcjy/7InH4vaEeT6TGz/ZVQy5sIDsqo1sGBjpuJ42kG0SGDj/7zH733MU9jglKGRrg/tHqb92y+XW37ri9bvMLr7CekDNdW9AGn8IpOMOBCFoxieFZBZAqjlJbXQ8BFadSFTJATgSmygUpyw9kOJ/8i4B69v8eoLNChTnZkJf5Obw7xSExf1lVDi8gaKZCvvSvmEpzKSYTdBiRRwsOD3ZluT4UEJmlnqkX6R6BFtTHXTbcu2H5wIYV/Ses6D+ex8AJKwbWLx0YKLmG9G6wOFD0kJt9UJEBO2lS0NK+Ip9Rg9JgZFw9UDp5af/GZQMblvZvwHnZwMZlfaBTLrlwp/gpUQzyGJGhfbzPRDo5uReHKMn2zTRQS1FWVEr5X3yzzWDZ4t4PjaP0pp3TMr/oAlgXzdg1WatiynGIPh4ilps37wsjGmMO+txkjlJojUebOrwtGTzSoq0PGknZ0mAKcDnZiBop69yWMG2BJcJ8YsL3ZWvKi4CML1nSi/kX5nl8E4u5fbLVoC5wnX7ZQH9fqegHQasVjDSSmYCjP/NR2KGZxdwZjoss2VVNG1GW+n4WxbEfhq2AO2y529YamePro1U+IBf0tMSbI6xJIwzH49RnV6WwcMgQlE2ExsG5BjWLD8ToBRghYQ/Z0Pw+fFSD70EWaSBO58Z6aFGa9jp8Xhkimw7jHc3ETsxY4y1Vli2ARtvZykJuV0UmSI9Pm1HzDb0AmZnpYs3wbefVSzwbZknnev2eevxH9x28bcqupxilxKyQV0VTylegItXBS163Yzr4RwJYyEMEtCAq0E2Tfacb41eAo91gcRPCEZCnCXTqfXg8paSj3WRiaGBiCEqISbidgJBwxBc0DDnUIwqRrhYHV1q3Dhjchq4iOq0lByNwJp0OKDY4jImmIgdMHZ8M0fQEs5EUSjl/8A6XLJ3E4qcBv+0qAMgP6CS8d4A+BSPCJPgcOBI+UkL1TKDyQgQFcc2fKwNAI7HUsBgvQJ5UULF9KCAuVN1Ervib58urI8DF8zzYDUiXHPNAYR5SCu/2HVkuGCV7eda8IMRIBJMQ04lkmEGG5UfO3XA4fZns55F0d+Xu4fKB/h7Pw5Q2jPnhnCjOZ7KKHrOAD2YkYLjxWOcsjWG30EoZvHXPsYuuS58VWDmPuY6qXN28IVJeQZpC2USF8iSFrarUMT1ByvuCHYAmEEfI5pjtbt8pAAGaYTQNT3k0fmCwYA9xqBcQYejGsDNQ9qAwEIKR2veP1J6PZDjjo84cPFgTXqIoNRiAjLSFItsmLpGSBHyV5YWhzQ9wEMB4rw6E1SVR2jRV5EuDo91g/QLobsvDAOpO4AOFfEeVbVkO/CzLgpq2czE7tz60JZXPKtgMPCO3igcG77+IKvNaxeOcH7wSeh1AFDcUtZKs2owkn17300/8y4+v+vS1b/iz71316euv/PT1V3zyuis+ef3rP/n9Kz9145WfvvENn7zhzZ/64d7ZFvA7ReMnpT9vTsw1+R4kPapH6We/etdVn7npdZ+9EccbPnfTlX/5k8v//Mev+/OfXPbZn7zuL265/C9uftff/GTnNNx71kSxBTo8unk8VGi4kLe/oGxxG2TnEKoOCzs+F2UZd7DZmnbqMYNy87Qb0AGSYxf0VrglQmgqAR4KrzthmeugV9ClgHFmteAN6NmSkgZHg/XVjUaUTqZmLYQDxqnNUMmu0GdpA0NpjBmSlp6xqMRHXl4EwAboJZk+20z4MAI/RZEcO1SyogCeSsl1YT9YN/bbZIGd9hdoB5SkkKseYbpEUUF71lSMQobpMl/rnmSw/yZmkUXXXuzpC3sLqtOhPHh7yIX5Gpsu08quPWTqNu0eXSQ5k/qgGS+G10fp6PJujEQVhAj8YMwRF62rxmA901umMevzxWQQ2YBjHlu2AiO2eNNmHpPTxqLpop7cYqE0FRSpntBEPTVHda0ch0/V0pv2Nb6/f+6H+/179s9xxQrjMjxyLu9yIklaefPxX0qYL4XQ1sxfAdgY8vJ4ZEU4N1sS/k9QO/oNFm2ySO8wUBqmAKYnN0PtWBVAXjXOWJblFRyYLagPjBRIiqg6lkFAsrD3SJ9Ef4doEAKpgG8QFRwA0ChrSVOXXOFVYUZxqNOyEtTUcp7dMYHBHJ3UtfXTTjz2nn1z9+6q3blj7ue7Zm/fM3v7rupdu2fv2jd5396p+3eO/nzvZFcxAO6OgQMV6e5j20biWI8yq2CmS4b7HjwY3Lmredfe+s/2zv1839zd++p37q3ed6Bxz8G52/c379gX+SFv9Mi4L6qXwi5opuXQErFfgEEgIA3FKdZhPxT/UjXWgNWEfb9n9yQsr5bwGZG3nXlMCdKkOQMdSheolmH9ztmrwRi7HbODLFdJkKRcWdC67ORVx/YV4OxyoQTA9zMbA3r9mldvLFoWulgUa7snq9VQ2zVdE08oLbvWNa9a28/VJLAGC6abKYyqsdzRPnzJCbnBEt5pFbjwzWrhH3yiSPTFbZN1GBpyo2mvXjMwYMV9dsmVj8AVLLdsOZWi+5pVvS4srtQXGeGI19O0Fsk7JrJsZZ+1vj9z0yALgxTT5jAJW37gB5euLqMyQIKM+Z+kZjN8dKzGN1xTwZL3nry0ZMZcHOWEN4n1xEuNixY7PfDVUZSWjtT86QDOcrvBGQlMetGwIcwjbwFBbYLM3jbZgM0EUtHS37xuaABGiY6SxpdDM6gNWOnlK3sgU0oLsuDbsoxWmraStJXqs1naE2Xjtvmt56eueXT/3z26/yMP7vv2gaQVY4YN+488EDjOkBslKC3I6ivhSkDiuUInQWFYDnXRRu6ASmUcqEkeIChSPISs1FgQcBKbfcis5kUB5F4GQHm+GLxIkozbYn9MGCxuIYWAEKW8dyYIllwylAsT4S6CqkGIqyKFZhvvMFCtlCMGCKfx9+55dqwWoofDM3/d6cd+5o2nDpVty8bAmmCSVHajs1d5X/nARW88ZUHTkeftBBRxsAiCNud/2c+eORDGXDQ3DPsNF53wx5et6PciDx05Nitm0XOTi48tfe29Z1113FBBAyJ1AXnDNJtptuQNxdrCgfJbTlncW7R77XhxGRKBw6Qql0N+gR+UrmTDdSZt8/jcdL0lz0Jn6xb2fu23zj5lAD2H+8ocvTVkx3984ep3v2KF9B2VCUAq6kcElw255r/+2umvW17oc2zPMEpOurYY/vVVZ5y3aoEJQoYxE0Y3bDrYDNLrHtsTYwYMUejmm05e9EcXrl5eCAtGAifCtUonFOO/u+K41T3cCqFK6oI8BmqPzFGm7a5H4wHdDYhyeW/hf1+ydm1/6pmhbcSOlZTd5NIl9muWO/BLRNKgmKJRGpn13FyETh9zAcj5wHkrz11eGiyYBduAlRxyjXefOvSGkxbaekLrIIXCTjXj5O7to3VYOtoA86SF5V8/dniZEXPhW3eHNeu8JdpvnLiK+9HYLvoDo3NBkhgJLX4uN57ZpRUwHnWRhYSf7pnyE44TYPXcBd4HTxhYbvFZxRk9De14vd365EkLT5DHI0EDbJOQ+G4YlOQpdu5dWJYlHzym/MNL1lx/2drrXrXslb3cJqJaSIrmP4HjbTtMWyYwjyaAaHIo1wjIJqEXANBRpOBSQbKkrOIxBslHenDuxCA1d1l/CRzdG0efriIAe0HJsfqqfgAG8iukSpJKVVJRYQqW4x/XgKI4brWCiG8HobDRFjFUhV/N4SXVWmWhLWN2jIW4xDQxbw0IVLURsQDkiHchaQS1849beOFJK6CbILZrZPbbD+xIMhPj13SSLSzbp64eNnmXUj/jmAWvPWXFycv7zj1m8PUnLX//pRs/ePnppy4fPP+k5ePj49sOVGMUq2lvP+eYdYv7wFArTL5377OjjRRWb+0Cb/3iPhu9yDVPP2bospNXnLK85xWre686ZdEHXnXch1574oal/WeuXbR7bGb7ZFPe7UK9Xzton7YKpfMrDK9Yu/Ds5b2/fvry377wuBsffKYRG28/Y+W6xb2oYytKv3ofB3IZv1h/VhDnDF6FNlR0zlzRh9pZhr56sPjqk1afsLBy4tLey49b9NFXb3zbKcsrLjoFZYUsVT/+0gM74di88/SV3DgKlwPjqWljGnfpCUvPW9Zz1rLeN29Y/JGLT7zo2EUuvAJ2+OTGzQf/8aE9fqrvqTYvXDMI+4ImcE39pGUDrz1maOOAu3H5wLuO6/vDi9adumoBF5CYjyAbR0fQBitKzrtOW4qBCbqyZbxx+/7aVJz1aekpS3oxn0U7Le4tnL2sZ1XRXFM2T+0zL1vqnbPA4ZcyRLmgCn6S3ravOqM5M3P+yQsLFbo/Rhmu8bKekxeVNgw65y3z3nbywvNXVsq2wa1b9IDkYazdk5tmI7gzi4vO2gFwl7masXawcMqiyvqK8Yoh58pjBq46ZuFwAfNTatv2ueBLz41Vw6xg2JetqAx5nN/B2N2wa64uW6DofqgW0IxQT+pReurC8oICnwnHzHvdgHvGwuLaknl6v33l4uLvbFh8ylChgNGLUqEKwvB/f18DRGCtQCXQ4CTqC/XW/zxnxcqyW7KMxZ65cqB0w+5Z+F9KjKLOquvwV8LtJGlWFeKJ3UX466B1jg508BGARttw7zmtySeDik5+FmSk2jYmp1cvjX7pxtGXgYelBpwXBKQcmabEBWViAIYH3hXMhbzPD1HAV+resU0IEp+ZxPPiuhZjecavKkL9s7wjCpQIya5AMDAZ0Gw/1v7vjU/e/ez+MAwRb7n2hhWD7754wx++8azfu/zk1564dGnFdm1jwDM/8oZzF/WUyTpLJqh+FPOOf1ZPjc/e8Nhjuyda3Mmjlx339OVD77nghD++4rT3vur4V52wpLdcwAi7pNf9g8tPke9TkAD+/uXerQdrcFgwfdCHS87rTl15yckrT17Wd9HxK3nnqQtyQZJ34aHNRivK/vKnW+7aMSmvfMO80l47WHzvOas+87qTYK3OXzPsuc5YI56u+4c0E3Ozu2Ci2Iyyer0GngbKhdduWPaB89f/xhnHnLCgRCtnGEGSPTVa+/ztmxsxl3RaifapW5/ZNQPrgbYwem3ztGVDH3jl+r+8aNW7z169flFvwUjH5xrqAfYcDqkHL8EJJv+NxPjO06MP7Jv1ZUJpG9pSL7tgaeHK1eXLVpQ29htFy0Ch03z0GvWlXxqmaRREe2PzJ3trM5Hsf9fNXts4dUn58hMWXHrcguOHPM/ic4gzjSCie85WavjxSD0Yb+n/97H9j020QIQ7syxrw2DlzWuX/NrxS85d1jPoWny7TaaNNZN/e3TPaBO+jxEYIWI67INtyBgHlYzChG/MuVM10v/xsf276yGGXlTPNa2NA95b1/d9aMOCtx87vLbXQdVmGlkzha/IGWlODqgMchsonMGarvXZiAgNGmJzaclG9TtIPNMDOlSUuFQx5EViFCAslBnu4HQDmO/E44QAvDkcMFj0rWQPCQK45CGYOB+qkC8GLwOD9Z+AXIZicDDqqM0Nts0W60CU8N1CiOEiLEXMSCK09aUN0pdfSJiyUkOVxSwm4DNA8jbeBFqFuCTBpD9JR+rme//5juvv31Gt8fvTsuALl5AbGZLMChKj1gq3HGx+6Iu3759rQD9RGKYYJCWv6450uBN8CuTgtPHhL9116zMHp5tBEEfoTbxDDbNIHzBJ4mDSzx7ePf3HX74j5H2fnONd0/H/+d4DY1XfD2P4LzAJMTiIows3LjOMDF0LPR88873gwhgZ5z9/FKRZWguit33t4duePTDbioAcy1ItaoBi/TibrAd/8YOHH9837UdCLUGfo58A19UngnZgtvn+r967f64ZRXxpFNiC3EPdBD/NVvzESPVd37z/makozQpIgCG6+4D/u9968Pnp5hzf8gy2EnTCVLfRW/0weGayefW1D4w3QpSFg09SCrMdjiFYRqX86NloWvij23bcv3uqxoVzzBMdPTNt2KdMDzNrLk5/uKe5ZRZtFtAN13THdqwsa8bpT0fSb+6oTocZXHK1zmSiq/OBcL0RZQ8dbH3/0d0YhMB0lGoVx261wj2zja216Jrbnr/nQH2Orjy1COYC+qHz1nAShemuavjHdzzz44aGekaa4WsoF8LnW6wwHqgpWEfRpGKpwZWAbFPN+osHdm+e9Vsxn6qEjliZhWZA67RifXdD+8fHd0xAHDEYziBDmWqSCBgupdoUnMzE3lEFw3aaZI00e3q8PotxDIVB42k1TM115ZtpL2QQiJYHBZ+daj4G0N2vALhk3ds2i3YWKiO2CWcaL5kSYjqOA4Vyciou2EuAl8GUkIC6SH1ogVB7SkOMEeMltlNbjuscG/mrLA97UMJ7PXFc9/mtLESisaIsheMF+wKFQONyEQNEMBrLnTBuvBLgIqainQ/q0hKiWgUYHS59pkUzq9eCp54feXLrwQefG39076zoAkZiPTGyWpjd8sTenz+yNfJDr1TSHCtKkmaY7J2Yu/WRLZ/99p2f+/HT22ah+dymjA7VZ2Yjo5OP7xh7+PnRh3dMTAU6unJTj+tp4eHnRu/f9HzTDyrFIpwd6DqIw/G68YHtf3ndw3/7s+d3VEGi7XjDLmbWk6O125/YWW+0oIuj1WDPRO3Hj+7+5kPbR6qJY1pjEzObdo8/vHPiPkSkLt8Vj4youoiE45mIJEj0Hz6166Gtu0tZWvSK0K5mnO2f8699cOvHfvDITTvrRhKPTDef2DVx/56pB/ZMBBlmrtq+8epTe8Z/vn3y2uenb356ZxZGAz2V1DSiOB1thD/dNvqRmzf9zR3Pj2IKq7wxrj+hZEwMgx9t2v3cgbFCseg43KfWitMnx2pfvPPZT922+bmWWUjSzaMzT+2ffmBv9dFJPqO0rMwpoTxLqG8eq964V+38NgPDfXY2GW0lia4XHAtCbmXZZJg8MTL79d3+A3UHlmoqTHbXg6dq0c5a2jK4Lykyzeeb+qaRufGJaVeel4gSrRFruyZr335i7N+frdWipBkluyfqm8ZqW8ZbtUifjKLZKN7npz/dPrJt3xh0yCl4UCM/zWbCDK3w7af2/dsz489HDjqwQUEbXmbZWbhnLtg6UXtysrlpJqolrD8X26m4HAxhaiAXKOH+0LjrwOzW6ZpnW47pJEaKWd9z1fhrz439n2emd9Sp1ntmGk9M12HTH59TO4B5tLjTHV0i2XRgttezQ929ed/Mnz0xOtlCUfC9adw4ays6tBooVXWI+Q7VFQbkYWVecVbFdCEA8ksxTwqkv4g1JHbbn5Iex34ntkzTrl4cvrw/8/Xpb+/LL1g7VkkZJsiqY6MoYVY8v9YxHMuqFrLAn0mzhC8gDcJmi28fHZuarTVbmG5gZG4mcang4MJHB6LscuLQTzQkwiYdGL4nF/2Wd2WUe9BuAjg+NjwFNpuSPn7oClBx5HmYnCfZkEXPCWoKX9gwSq7NFzxhWhHyxjLzQkVJNnX5JJprZxGuItPRzcwxdEfjPviqltqG1eeVoHwzfmBn2VDBrAUh/DjMNOm9sRLCHMsTJSNTEsl4jPgyw+BuZkwQ6YcQlX1CDBx3Ylh8TaDpMpIxQFBE5IxLYKJueoxpEQigK0Zcl7c13dPTJtEFN8/C7fLKOWUnRDVRJKarRQty1ZsJ5l/waUCZqy9thpELeaXbkHMwklRMOD42TE89iuOULyYHFloJ00mL5jWLbdjG5NwFpZvfc6aHqmXadZsOXH3vgUaSwtgt760MLxh2bNPjeJA6Jmljkhhohg2mUiu1wgiMxdwtGstWTjIjNxyyIAmn643ZqofZDJqQb7/CRN82MruStRqWgQkYeneo6Y0kqEXBdBhhjseqaPxKRY9rLcT8jc8pwgBpsWnBUNnUKdPN0tAwG4bVAzdUPYqEFkfFZEZHRUHprD5+AXKp6ZGehVpaSrMKpryWCXfZxyCsm4kBZy1z0HJp1kQVUv2g4Qwl3L4+LY9ny9OB3C8CBzPJYjfOAkhSeTo4A880C57HyawfsHfBi+NEQQCp3W4Xm4ncKI+AZ3ArTTIP6lKZIXpPqmVx2aaDdKq9XHaQNe3AabWX9+tlZJhRcKhEBJDII7/qRs7RuQop4uB+K+g3v6OD3kJM5IPtQAaYF0EFCDaA+Dx3MOl8AYu3ddttI2thoY4OiMGPb/3me5P5nkDoPd/4lKOBPgwYl2OU0pHqbBKPxckEd1WTjAVHL4thLzLd9mkQYsw9Qpo5mMqkkMYwWIFhx+hfsGuxXzayXtsKNW0swBhrVjGbiDO+coZMiu99iHqBTXQ99j6aBj7ygREeniEIYFJCo8BVDr40iU9W44KcS81zCuw3IIhqBjAOHKkzrR6lNcw+QBDWDZSTJtFROjOp3gdTAmRlXVAKKWe6E2k2JmKzmPACDczwFpYU1BaXUGCP5yRFdzLTq2r2ZJzNYN5GZ1ZsK1e1+cbg2DB5+xAytC2+0k5RkOJhUdG+PY69pL9SsnVLXkgd0bJoTcqVBijR4sBozqEeoZ4EmNVHdhzbFAmkaXmZxq8MQeSa3sLsNTNaFIVu88uSSS2zMetL0fRpbCUhXOCCrlfsQr9puHwFBbeJNuJkJIgP+uF0nDZME7aMjwZhAp7FTbRIEpajMEswSMTNVKuj90KyQMn4+e6Ib9Th/SIZADOu6MH+JpmXmpjw1QytkaYzmTFnuoFmO4mGoS6G6rBFuZd4SeI7WdqkwdeKsdaD+mJaSmuVwBz68CJ569zkvAyAJggjf7aaNmH3ZO4GK9OtRQClDko3KOB2mGjSOzoK02lKAgYpic9TicewIqIoADqBlwBHtcH6rwPUWZbdeeZT0LYtT+dQ9aDQ0AMoPJIEl14VgMsZ4mFhfkF7pdoDkD+uyQukcvDgZk5coNWhKEbC7kcydDokC09oHehABhyoGne3e4leSMxiYpUTTAqIE/H9tPTroEwWN7FzSiv7J+HYGwHLSgbZ943q/4+99wC05CjOhSfPnHhz2rwr7SrngAJBQjIiZ/ADbIJtMMbYODwbYxsncMLP9nM2DuAMtok2yUQRJBRRRnm1q9WmuzefOPn/vqo55567QRJ5xfvrzp3T07G6u/rrqp6emQwwkJdg9fNxMNXvrCjNhsow01AzlDvYoaylgAKAEAxA5cFZxAVWJlQ3eoLg74oKhhTyoIYw3iNwARxE8RKZOhqSF3qOVJZvECW+EGIkAj1hXwBplUSsOcsD8nBGcWAJiCavC2aaAWLJ+EeJOFpQhkwAemIEVDoRlVjGO3q2wz3BmH5ct+T6o0EAQ0nSk9A7nm0PBd7U8JBZKnH64Hg3Iug1fA+6VBVdDD5zs87WzwBaXTMB7sqrsjIY8l1Yc1AmaR2S/8TkJyLiLE9Ml1sxHNTIgy4NLikqclunauT8Oo1po2WBmFDiLDew/UrbtIfKI47DB8sPJfZymO5sRHcvd3Y3G3vazX3ddC6MZ6PwQJItcx2QHyXjCga4ktco8p3TRj5n5wtU+WnzAsVMIyrnSSVLMisOwR6XsrPENBYBzrDzcqOLCTbDhJd183yFiiAgElOebMawrdz3E0UrkKpUUNbDyIDpi7jSztJr2ne9qVo7HaRuHtqBgwKzlgB/iKaZsGNF/I5Kx/JfS8c7YAlkfGNEPKIWLsNB29bms1UQcWCWbTswRbg3STQqdBrMLuhaVI1oI0gqWug5NDLGkA6REaudg3YXYixqRPTRWNQjODh6DiZEBhgXCW8awhOzetYxAUNpy8w6fNpeLB8pVIY7yiWEoocxQjAyE6mCJ9kTVGSVN8MACAJEohhBUzCtME1cfp8g5UMjZADJEI/TLQ+0RVExBQK4xZMxkYugMFEGdZQq8l/qpURPNqJ4IrpUXQ+6kSGcqFn/UnKGDx0i/TwhBzEKuFCFaCgLECMZSkMVZ5DmTSoZRgDFMyZ24JItCTbQacOZa/vWqO+4fjDjemXXDTxoSiaGMjSvEBafZU+Vg/GROqCRNg+/N5IBefTQotA0mJfQ3hF0InR3nNls3BwKDhf/oBCiRTPEhxgwC7DFGkJhzqCI8S09nFIKIKOpy8nQtErcfADT1CjnOdxDnl9xfChJ7bCbpbGfpS5aAZNikjRSKpuLUbwUhs0wWo7CuTg6GMXAr6U4acdpJ03DlC9uw1FL8yrNgYSIwhe9U7fKTcfH5MUasXaQpBFAT260+eq+tJ1lbT4UpIgnB0I52UBucSn9BSBPEp7RKYgGdxewBaNBIrDfexChnYLCKPNqtve6jNH63YcA9hNPfAjb6d0TlDhU33Qo9bqZbgnq5/Co1OPmeCdtrW+SIMlQowBVngNFmJNMDH1bJBgCiCbgJiM+lMVWxg+RCqNN25MND0LvamfoFR2U4aM08tHaXYZa4ZScMCQEDrm5iQ74QxDYqYwBceCvsCcpi5gYtmHMtbRmijkeky1lLo9onfieC90wSVIokVpOcSpYltIlr8JL3YWUkCMJEmKqIplQP+AIKpIzowHH4GUvK8ZUTyG9UsREhCIfodWS4a+QJ4Ta2lYt8KuBF1fscc8b9YMTHMuvGiUnPW+8XGJjIa9svtmeGh6eGZ+QrInZPZt8DYkXLD5Avo5mDFiu3RCRCEU8kANiImMQnNJl6Cebz+EwB0ABRjmMuKQTAbj4pWgonBXbLjt8jg/hdR+TiNWNusBBZIIZCKqhJ9oNM5X5THR7S1YWieWgOM+BVs0kgV3ZThLAVpjm8OSkwHRITHuVoCL4j1kADkzDikNQJLt8MwXdzA6/SInoICjCZFzkG6ikUu57RrlkBFANJSMW03MwFQWwsBP7PGr3keRcBMFzbUMjE85SomTxjFBNjmEn8elem+RR6YkCWKg464lz3yHeh5P20GAohQGTsqxhQZwgK2xDeEFYtbfY2mr9MaF2SNlzojRVHYsy2WtaORfEBI/W1pJh4Sx+hejGZKnLZ0xPueUvSuvHQ6BmDQcOAi73NyACE1Y9N8kyKIyQJ1x2iy8X2ykfe4NtKkLJPI9gTwtgpuIArUaTMy4R+ngIsfoxV5NouT2C9+Bln47qqbQaInkiJqBavsfvuU7Nd2ueM+Q5vudXy/lbn7zp7RdNvfWCqZeft4m2kGF1c2MpcyaH66br8+UyTM8cj1oePYmWbH4MqAIEcEYboln1uXP5R9ZoMk4J/O4sl69UYKQe+DfR7MAsoESAidHk61x8lao8saFZx7ELaCI3pmdZZUfWHFl6kUmh/UEpAXTJsAQAQOlm5xKtqG1BIMkNC6YMkCUhuntnhEYZl8/IMg/BJsTVS8Jpr1zUlOoYbyPwgMw4/FwvfYjerLC4xQUHqA89UJ1UV1IH/fsbRJV7RShBMaaVM4uW0pUHnFFXHtpFj4ueIIAlzdUndEzhAolTfXheG1NkEYSmg0XIlQYoINRN+HwfLH2JIa2IX1wKkNEqQ+dCbxG8kpYdLFGo8GCwOopfkrKhEfoJV2PSweIIjiyR3Eh0yJzUQWLRRS0MIwQaAGKICsh9WdxLJQkxPhgVRlCXt4S4Ug/O+YB3jx+cmbleHMZMzw0qovUI0QYv+9RPTlobX0OYjzhAyGFNcRpNfA67HKSBXDlxYJBbRhB45cCDCjkceBXPLbnOkOkklnHupP+cU8Zffsq6V565ceOQBwUVaQ5080VnqOqyUfHPfpfH17mMKU09QAXXCIQiJ/GhW/EZQF0eB6kOizjsGjXJ07RodqkB/LXSIlN8TAe+8gQr78UiJ4AbgM4xs8C2XHLIO8VDvufx9hw5cI0cpi/tR1j9MnKBXBzH5IdVAIqhIEyuUZoBs3pYRISiVtib/HCg48Msa3I3HNhAMmTWgyrojOBIGCAhFJ6KKYXqBMCWfmRFkVAiSa0Lf/ihip5j+A73T7lIi8rYxCkc4BURcCaKSQQEaf5sGJA0N5wsTuqm/sy2CH889AQArKINvwVS8aTMyiwNqIIcwLbSWQnBEEFftHT48zawScUFcsFGRUdry7LzBhihpFIijkLazUpFb0lfKg2EFoz144iP5CxOuURs9DlmTo1E/Mq4ubQGNV6Yxxl6QZwkHiQSRg16Xs+rBQ3wA0ISpiouVs9SnlyuJeQzWCPQYbEQeFiEo9Jg5srD4yHTrLjOsM+d2SUuK+bovLaRlo3ksg0TsLbYW2jBzM5SayVOP3bX7J6Owb2gcdhN4iiKYTFTJRIOpb171GsiYYSSAD9AFTWsPIv5KQDoTDTA0fiaHBOeCgMFR88SxHU1AUP8wwdn3qbEJWcaroi5sgQJ3QpAit6EsI3zPgnypnTBhscZqeSAn7YMZ024AHCoMnIrukGKgIOXQmQXYNrTrWAMSo9I7egQwALbfL1/r9nhSbeAiy07TeDJT9hKkUqanOWQT17qfh1lkICr8VA3vlKeCAWZdHEIhFFr0xu76CBBLroVcISN/vGN0HENWOwNjiy2nBI80bbavH0Sb8aQq6MTknBFFHMcNCzIPaQhM9GzlDKY8I6jyQEHuPQsOyZasVMxa1FYdeo4nBAgyjOdfQhgYf1epxPpAIaQBll8pq+gD0qkqEG+OTuTDRyqRiES3fgRrrjCkqUupmgb6hWXeLnDG7Md5jHOV8w1ieUtxZyOqS5IehbFHIp8xIvrY3JA+MgF2MZZSaRHeWSxQvDpQ60SMx/wEQ6PEof+0nUstxeqafvJ6e6F66FFc9T2pBxTS5ph0GKW4RIV+tFyIttx8+xLO2dvPtCYi7PlOF/KsrtW4j/+2vx1y7aZxCw2S50kc6HgYGaK4yyKUthy3LpOw4p9yhV6lilffWWbw1M6hgAFGy+K+JawhN60rNhf3EynmMJLWeeGi+nQcRAu6E3oTfhK+5ouIud5wHpYgWMDXrmwZeUwcIcDdKZkxLVLCAnLl45hnoog0rVKYER5oEYFZoFxLJqyQYrzrJNny+AZ8qFtrmad6lY4eLvJ9ixu35IIiEKRhv4p2GrB3OVdQmYpJbMhwF4Pv1gSjI5YU4kaJVvVQeymHjdQB+GWehWdWPSjSJEe9NEgSfUNUr9FnhhEMdHm/gZJQYF95jhQsqinpJm0pMyKBvXtIqYsb6MoxGbna/ejt4gR2sq9ZmbIMZocqTgKCufhJD4oWOvCLAs/Dg6IvPqTMRlBmhWOwHVgEImRmK90w/FyqV88BhO/wYU5rbjWMnqS8Q2QMvJ4SPDoKNUTepSgRyHII+ZqtD9HBedzqCtQGToJd3vImiPbomqbzdz54pzx5o/vfMn7vv6Wqw+87ZrF/3PDwh3LRshxXbCGM1qKG1WSFEopDDYT9nICSvlOCOTGaIRBCEbRViB4aVquaCFpoZ2BEA6XCAyTEsmkgwhRnNSKhmaeHKe8RkygrecAKngb0YeKxtzMiudtqNUATBKlIKbqcQFCBv08lXCFa/ESHoUwp2J+bcJMQB2VlGGux0lDcP8HP9EGbmHrcq1dWhgSLgtqgKfMaPPzlwW4aBnMQyrcpyItUAn2LmKKPUj/jP2FqIgAf3IpWayyy//Cn0HfPD2RAAt9o2clmSbhtdqivOqRuvWsyMEOAhjJK965gsBQejKCrG7CAUKQuAXIiuQSlaNFqBfzcEI0RNVQnJFYk2h0iAJi0F9i9rLBiR7CIt06AJRj8Yc4YqAiMgYdFQ2bQh9hFFFX4AsDKDdCaJHA6+9+6hFz0szULSTsrV6qQ/gpzqDCIUitvCoh7mExj04irIOkhWpWgxn2CfFh1cKU8Dwv8EuBD7UKvAFwlqMYGI1JBE2BboeuhckdrZu4XuSWOqmzkHndoG56Zcfz0ceYi9A0MZQlqEjoBj5AmUZhGIVREkUmNAWoXUAtbnXiGhNAiwMVLKCl0aooC21OxGIniqBB+wYLfIMokiFmf1yCtFaIhe7AbCfdxyBIF0FHJktkD9Gq+Hx8CCmg5U9Wy6M+VC7Cn5IUW7j7JCzQV2xD5oULKoEyb3FnWZa1k0weYkXOwhHiSxKekSJAMRbqydU3+MhkALQCD5j/wGjYbHG/RFGbHh+8hMQKZuGAD87d0Gi2qYshPtFN5hXER2S4wYOWS3/CeEHMSS76RYDgHrx8fPQE07Aekyha2mQDBHFRknV3x8d4kDc36PolIAAWFuWA2g33N8QQSclE2llgS7ukT4/S0Id1A7LR5DpxgXCWzEG9n8MZhpKFM1jSS2GTkzaVAtOMMt4NgP9Su0OBQza45IsG06FyaVXJOpIQDTnjLMmPLLfHkJKwfUSUNcQIR4tBv4Ggoh49Omoq4Q2GCyb8sm0PeW7VcSq4hr4prxJshAnQSrSd3Ha9eqW6fnR4+7qpLeum7VIVjeVYse/EsKYszwXe+WXfL/kO+ttz5bV93CiFUmN+EzzMulCpZS+lTCs4BArIWwbAUpZEH+m1FmELpacMx7CUcGomrIlkQsaACPhhCgib3NhlPBm/kCtUBnqWx33CzACObSPDqCPcBKCjNMoqIQhccKmrYJRAjFTQPRtJyq9ycKZDvIJ3ZkZWuHAANsAPlxEAqXADqiwuCKKFIdyNlQa3XxX11KX3PiMitFIcSSsOYOzGRjfh15ZANA+dAuAg5IqJ2kBKTC6Z9/M5jB4l6Ag6rgGL0rTadqgUawUfzHnSIjw4NYqwMIgtk3EnMASAOhNOXBZAFHQUtzlBhuQznDDaucQAh+OEXK4qCIY+2jbKiV+4xH8va54GOrIIUJakuWUiIuFHOpLCUUywRZDE0u7B9KgeIIidmAYkZIi4SAUfVAAHtPwu0YoEBSBwuBqCmADVMNav7fcKzvJOFE8O1YQfXBPFeg5dveJVj2TBhD4IlZgqCwUjEpXcyhVI2C7cJAlDKvoXXkUcRhOhZ7biqTH7cZQIwviRCR+alOdavoeq1T2nzJsi3A5fss2qvNsa03gkr+WrBMGWyalTN64DVE0ODyEIJl4WdYBDBOwwpwkHkw8kgxPqNNDK5L0tzyy5VtnzygFKjNIkaod5nEBns2k2ghMoBS6MHWgaZBaZxFBqOVf05AvppENZRypcKAYhjKGesrkBtWIcjm5ZI5OUsDlp6qOmVh64tstZ0MjAn+ueODo6BK0QUpxxezGiszSumnHWBLHf2Wz68B+nT8SB/giuOxk/fwvo1aY8nOBHmwJyzyc3qUtyJ6cspTlGCf6GsbzSzAA9CtGIR7YkLdzFgRmOdwVEYBBNZIbRZJcphQaApQ9OQ4QwfDSCHMxHJ0iKQCEnvFSXUN856HlsOq4B6/GRNsxjE0c8RMnksju/X8850IQyxW2D7ILcl+fRkJ0iBTpL7hjC74impMywhUV4jkbwhoiJScHUuNRDSfqG3pKc8i2HXvY94RChKlgCcXbk8q1DEQWlWScKqVKBVxaXtbpRCdoErKp+98NBoRE3cu7LNvzVU7MC9X4HXY9BiCjcHoXg3w/q8bKGlEMuhdB8AGHC5wtZoQajLtICqD4qW3Occd+HznXy1MTJ62fq1QATPRAnzlTlwkCkroGDKgRnK1px7DwCF6vH3JEdZikoF64TBD40MHh1I6hb3ERMdsGtCZNU3tYBO0vQCPzBX0cYLtALhRD1qs55h+MaDDM2FChkoIoVPFlx5Cq9Rg4sICdNRt5shLfcgHYcd93wcC0opbKlmWysJUKCNAUia0NCxQPTIR/gh1M0MyTSsCMIJRFW8xwqZmDbNSpWdt3hN1mWG60sgt2MWFpFlkQTDzMisVUAqyhTCP56yaqxBqgIu49B8pYYxMfcoz6IiDjk7fAaraVj8H0MkqyPb5LWZp31jF7rdVzho9R3DnoqsXUVFHizibuxStwHQ9OPW5yENBU6FTLApi4y5JzSK01cei0HqChVCyyicb6lm7KMC4KfeAtYqBwzD45JHlqMnJmhuEFwQcrhCznHpWBokZZDGpIhkgodIUsSwSx2JQZoO4yHSlAiZK5TQiK4yZUwpjzTX3yEC17Cn4d6HCFnesnye9SPMBh0WCphuPAcDFJOOB5YQ8i9AApqqu8pQ8MWkaALu5ZV8/1zN67bOD7qe1QYeMMXmjJmHh584goOfuBGlymRkKoN64IWQrPTypPdBkiK4tBcUG08n99s5Uv7qEixzVkoG43PDIcxTSjekJOXdjBQcgBbiMv7HvJwMrzhhSD2jnTZYKPLXgd6cr2Idhi4Exc7kN3KXpEZdLpemyzLZ/OlCJwQZPOWAxsJoONJYgQhFcrlu8z4yI6IFPzJBEvlD3hVgqfwCSes7JrtUF21uAYKLbDZ7CYh3y7BJGSWmRdZ8cyfQkfuk7rBEAgRHJu1FqL4of1lzZFgR/GTTPR4NBos4LGp17zHPVFkBuiotRSpKtxHEgeEYJaHOdbnhhiIHQ6VEUAVOgKiG6cpxAbdjKlQtX32Ya/NxV1ckCV1Hlkq4qinjIIiGs6FJ0m8CsKFcMEocGBI8FcuOa/KSEYsqAuY+MEnxE7SSYbUKmQFVK5aYVSjbdWb6OgrZ81OmedAg68EqI+cHgdp5CNi9z00SNhdpcHLvltjyhBFdTCaMfxUW0AAMAIBCk0A6LFKZbhaZkVl3wkGMw5ccezy9gPBA01KaJC1IgACxhUyEs2H9wHZEVppgx+qoLKK0etxjQypuf2KPxzbULdQShjTSkRh7CmZMMCvsg4G4Cl9BLd0D3fJCHawWkQiOCBP4AXlgB2PiiN0NyIY0Iu2IOVN7j4zPVh2xyrVqUrZYyQWQahCJmLM+9TR2FxoFnAZZznf7fMYq17SwgiPk4ptBWhhPs9vQslC9nMrrbgbifXXQ0R2h5zpEP/C0SOIUxGKs2xr0JUNaRnJRJQy+CMmHJpck6j720FPGMAaJAiEysSjECW0R+qWdsOcivlc1j65OGLzLq3MmYgBaYDKJTo+e5ELmUVDD2bWI7EOIGrF5WGkCRXu+iRuCjqOnj9+1MW7NUKUY4kLaVcfYBbsG/hhZOISqXl3nAIk8RCCUIiOrE9j2C+2OpO1KvPBRKcJWD+JjAPChEOuC084ViuoKKwR1hJjHoPWtM9AcUfSqmePGUksj9EwHdjGmNV7bag4+mi6Xl8/NgKEwPBIYAlyVwIP3eQpB9fxiE1iDnL7I3HCAWBoYTLU1jJJOKO2wxdnY2aiaUW2kSOghEvr0uCQBllXwhSCQE5gBEbhk5BJKvIDwS0Dn8Q2lioQdKD78QA4AnY4AQl4UXPU2iORVnakXJqslPkMtbS/w3dbG4FJuEE+KBTzK1VC4Glh7K6lvoe2Pwhs6IotW5W6FRz7G+2UX4SVbmJNpCO0O1hpvVQSfzQrf4UpDSIk8c1bCAKtcoL6UL3qxVzN59tGxxhvxw+hLSgsxdWRUCWXOEGOADUMgodOPfwtnp7lnEokkkaHpLieXYJFIFMEBQbCgRleVXykhIesXiFfJJDu4H+Ra59gTsJHJnH6I/MiMQgNK+KqQqvpEEEX+Afz6J2ZGg7RLBAHDpEDMIFLK8ytjJsQqfpBy+dzHq7LUlhp8IhpGImYRUTQ5YCtlzwklCfSwAyChDFyuFoY3aDDHQNSMTiNw6FunLVT6INrrXKPetEfjZBCxjTyR8fBrLXyzJZX10n18Y+5BE1hjVUr60aH4c8yUBrKlWYRTQVj0XVg2rk+HIAfeBkyNtFm5BTZCGxlMK7YqMwE3YV80JRECxlgUIGotsGflRKFASo2EI1pnZwv3nMyGppOZjix7Hvim2oAGVoI0smdHW5K5dQHPxJ6BrCLicVADhzGPDDN8P6PiRIteGZi9YOQCbUxy676wUy95kNBNqwYTDG5lYIjbfOML54PUR5S8L/oyF7FlBBbzqij6w75PtVImM6eh5bZ12ilfJBLIrNNJA+mF2JCybBPjCn5cwDxmnGK6SXl62h0KwNiaT6MP5ChEoL0OAod1fOYNCCaxyVpy+mw6IvCsejRI0B6SbICinm17Psc/AJ16NFElk56A4bNiNzo1lbmmD+8bRFKRV0jsM8OLx05KBXXqIVmqH+SH0KBleAB4xMOmUoLXpEjBh8S4wxlHt7gHGfEXOJLY6VoPXqE8QDGMU4eXliuB7zpxjBlUgrTaKvUZ7vveExCLB7HiK/+j5lVPwc4ZJ0FowFWExtHVF3om9BvoQuP1Ko4F9lRbXLcwHNhymFIw58vgEE2ULaQSRoDM2K+Dz+LEtj2GE4oQLqV6hAxAGooRhxfFcoHCXAAh7g8ZNuIxx6F6gPZqFc2rpvavGlm66aZjesn18+Mr5seGx0f8iu+YbtRBisSHSNP0UvbUoxUHqTjwCk7FHVDMCAJoCUqFUgljH0h0egpHa0VhBciAoCBWcMlzEpkHa0BpIpz7siLiVpmyFajVOiBWNrBSv3MgbZjvl+z7RIO101MY67ZjiE5SM0MGEfSQajEfSzq58lzP0mPwDt8mKf0JtzfSRoo+PgjVp8toE0lPtKzeoZM8Kd3qdSLQAdJeqbnT6WJEiSrvMAsmBvIl/d7BbYwzhELDsqQpCQeFZpJf9gTySh2EFOONeZJNjVIo7KsgoR56UX5wT8yh0OFFv5aNNxIg84QnguCLMKNICBUN8laUQL2USCqUJG3NVB70vvNOArRpTvNoDQ4c63ueLWMmq6KERxaMZzF4+jUZ4GOnltz0DNtgZ7/YcT81wbppZ4HMxkghFFtkr0aaA3UBFMIQGlmFMPWhxmMmcEBTPmewWdL2NScK1A1nqFacfVdUYyWMuqG7DDzw4KTG4XwENWGq1ooB2f0XcKXjvFNwSaMNagfOFCA53EZ33Pdsu+Vg6BeqY0ODY8Pj0yMTE6Pb9wwtXn91MhwzXBdfulLHidOcqOdJmHGBQRMOWANVUC3QszQLVptqnTEJrIrl5QAskQZoyyg1URS6It8wdBIuTJTHwocvgM14vNYRCuUFbL6FqwDV6paFKDtylNBaJyRwC95ru86Afej5/OdbqPTZcswCcVY0xZU9JrkAScu+7082F/S+IWbzSopuI6iuXF/MxMei/ppmY+k/QaJVT6eSZpOm/JbJcUOCApERO/UYKqGP4aILkdQfxnsDrEHpeN0EDKAvyInIFyTPfxJxnrRI3ERfla9mFj2ba/pJ4kAOUVMYpAQCsAlPIt8MCtbZitOwgSYRUiFyUBeEciSi+yYk6RqR3Et8Dth3I0TYBbGP4P1LHFW+eSl+ByTiswLYtpjRH6MfNaSst07kAyjVvnEUMcl+mJqqD5arcIL4AXFCk0gCirqza8uw0oiSiOZZaWwjG2+mZg4DQPIdywPMES0YNbKF8rh4qUj94kBSY7pIRov4QDYARC5umnbcheG0xrhBcqvw9fp555leNwYXhmpzKwb3zAz6lcCyBBy5VMHmeEBUUVDBPushsVnKjiOpb/IBDggt5Kz1FSqzvioLC1HRuYNAbknQFsVTMEiHq+US1yiJ9ghasmyoThzv7wQZlm45V6qGVgWtEWQ3lcdhjHoOWg+WJHdbmSq+XZYhwonJMImjuJqDSGoHwDh58YFiclVdrAtbk2LiqKywCwW9B2h4/ojFL/yz7uk89E+vfYS4hwrhA7DWXe9KUHS4NlLJW0JvUlbUv5gNERRzG9SLDf3zy3uXViGuPiYt5HWtkKYFWKjdaMYAoe8oIeLvSI5sldEzwdWZLnrWDA5KI4Mlw5DAXBgZMl7LsVT7QSDq/k518UheIiOLGRgkiqehwQJplDJQjcmAyQhpby1zrzNmLYMFatqwGcJE8tZ6Yb8BgWIOEuG1A3moVbMjNRmG20UWS75yDnshCxMG0oZI5PCQN+z70ZoQagsqyD+PU8CrrgL/wHHIClXIJ41c8mK0g8GZE1HdsCyaHaBM4wBCq0HA1gG6pbJCag7XCZGTCbim6PZlNSVCASaO6oxOOuigXFm2+IfPSORQBQL5adHNNlwSER0SUbDS7JF8/NxOWrQvSQshYWCN4JgniVJGMZpGLe73eV2O0kS3gVEenR0phNPXsNUAeYdbvtySr6yy2am8QqluWiTQsWW0AxYJRgrvPNVofTUCIzOSGAJzohCR+YhnGnOuVYqLiokW4ZrdoiG3FtRHGaZZ1hzrU43TFgMsmFuDOcCOXuq14RaXRAD+xe2JJEtvkBATPMaH9zhl3Bpi/kK7OZmC5FzyVbv+RyF2JSFk1lLQXm+98ylJ/xHKNhvAgp6DPj3SL0eD0lUNCsEEh0MCYOGhZkNrYXGxqUqOMhSHf3uWiWUNiD04EeGgVz0GRHJKqiI38MmuuliKlEiQHBCZHvyyyCccYGZs0/gR7QPM0qyhG/7zptRPFIuIajgh6nFwVs2HC3L3RDmAAZPq9XNswx6BEMpYoAbjjkmGTyOSZJtvzEQU0v8Vgn5SKaKaxx13AYKqEClYMWsGxvxofjw3WXEATQPCGGqiXCYSCU4k3P1qrhRhbQSUarDxqEPSFv1qMTYsqOKRXCUkbQbkFCiSBY4064TnjHMbdsvuaVaMDJaWz8ztmnd2Mzk8NT0yNTUyOTUMI6x8Xql4ntQjXxglqZX0hxW+aHGRdWMB6pf+LIQss2DcxxEltqf6oA4MJvCdkVDwXKtBn7Z40YWwLsPxqhGstVQr9lmu9GNfOBvzgfRWG6/aDioIOpR+PWo5z8oGDp1UaviCBI84oEZEhotmg6Tq25ClT7tTVffbjquAQukwtdvN4qXUHFNwS/c6lmEqlv8D6OeBOhDhVz30HZFKgg9QkVyRTC5RbinTfSJCjx9IHrIX8piTC2RpL9MrtHoLOIo0afwo+5FGeY9SuYloMy4fGQ37yb8KAxYgg8OKlZZ1okTXHCHdpJSIwE8adHIhYVJZFiF3ajDB8Qw22VRN6LSACOS2fSOguG+o0jOo+8jfPJSj6MS4j8KFaG9nAcjazsrEWjY2pB72FnrR4YrpQDmHdpG7prTSgNG9MczlB8ot7CuuXyO2spYl4YsiFlL5vA6Kn8IpcbLapH4/JuAgj5cIoxqWb1e5n1APu5F7QgE7uENBj0LUOEDNiqeUwZ+uH7FK1X96lDZr/pB1S+VPRcDmkjMWrIN6C64Fd7UTy4Zhy6NoKLKJXuGcxUsF3MYepiAhuICM9ZsQPglY2hIKHoQkjStyo4vWIUU5sMI8XXC6BNqqp0CT3WACgeZY4nw0KIw68tOVATzGWyZD8kLOKJSvBbvHpMG2Tg2He+AdRihAQ5vg57MFZds3t5FL+iwJGhszlXcGMP9fLA65IvNtNk4UcujDJAHuKSL1hAukZ3k2PsvYhzWPWuTrskFY4DABD8AUJ89nNUBFsSXcQA66CFIayLva8YkhiTwh9dCuyMzXY8hUTEKkuQJoE1qQHcY2/qKNS1nUHYfn6CQ1lRQaDDtEYFHIbJaOOlGk4syizM39KCmtlUvl8aGaugURAVU4dwf3n2SCoMEzjnoigioaf/8KMTWkfLpkMiCCRz8KAxwgFaTiJInOhYuNDpwik/y8H2ACbQ6wTvY5FxykqMgAImoHlDDLN4OoL6DjIpDIg6CBKRBZyRFs377oN+JUzJ1IhZw1OF3UrghAoeIFzKT5IzMB31QH7jRZrz7meUwWquWXZblzmZM7YeyJJFRjHBK+OEBuKb+KGfxYeZK5FnO6AhUCFjEXQ0cQb6gEu8DKFTRNhctGCi7mrNmS7Nd3MXBDHvM94/HQ8f1GtYv/9NDIk1sr8EKUYDUj13WE0+2a6/iMpBxiWaiwElkCeKGQEATxK7VDhdXGo8cnJ9faaFPuQnL5soRBRFdTi2cySCRsl1Tc5B7cfBmTuwQuLgZGt2FlPBcPcQEwxikXoC4MjBwyOSDnHEpajvjAjSRKxAzQjiI8yqkVypmGoE8YtaOU89ywaTnmpizGwnwKC4HJShiId+7JoTMyRstrKJVgFB95sFtyZXXQsmLJdWTrIqDbqkXCKF9T7QgqH85SPCUdha39kpxRdKpWxMyWi9znllPCZVoOOTep+95U9XqSeum6tUKxxOfmqIyjORsc7SIFIfGZlGSs2av/go94uj5g1ZdRRLpCU4JgH5NRBmSRSsOd/KEePAyoUbhCrMXrrj/LcYUIG+DQA/yrcpU7nqZEXmVAZxRsZSy0a8ks5KCmBfVOUTmxIPYzBvEUMoLBz5iSUQG4VIWkOhLHwkB8aWDGkWmN1wBRNjrcgmJicKo2QlhKrquG+f5XKMFpHUsvQ9AYeNUrS0iaqzkwSD4QDRRc7BYdL4KOj+d7dou11Mw0bNm1PhYFSRj5aUOCKTqJ5MxGZchKEutWgueuCdEmgoHImFeFQQ27nhq/JhrWMc7YBUX7J2C2KyFk43I9hUHRzgdbCyKDEPQpMXSKYNk8KFZAUBJkrS73WajtXd2cXZhJbfNDvV8NC+bnllzcxZv8KAHuFLJzkDHAC94Y1Ha3ohNYg2UbSZAajY6BxVwiJ9y5jjEL3lESkoWCCkLJKQ9CC/ISuByCys6GIIF/qn5k2WWzs3RfNrBanJLEc1GyEPFd7Ikb0cxFBLX86OwKzkLU3rWKoBwiUMvURrkUPgnZqk0MgJ/SZqWJKIGYq0hg/0cekX0LxWwNFo/NYiXcqhbRy5IY0r96InkGgQPw6z4/mStcsr6mcD3OEZIbEYmZVHMAb1DsJBeBolfQcpUgbAMYlivIVZJ+xedBhNJEEs0G2CKZIW+1Aj4Rxwdh7RKKTToH25jkWCNxHUEjnbij6wpYAAygVyii2VzPPJiJEyIRRzIkWiXcDOtSBazgj+X4GXaZExcww3jlzMiMVFSgeN+cWnOPMkmAYayizoxPr+bSvEDt2kOw5mLfPKBc9YAkcEc0pA3ucQVmkEexkZjyCCiHy8hKKrjSn09BCg7fKGWZVPqKfAytHimwEs5DnMgArKhTGpYyLjXOdK5kg2zxpzPPbTGX73/B74PAYsksqWECiOI1afYa1s/GmCBBLDSTthtNduHFlb2zy22xB6MKI2q3CKL3HOIXpll9gELJWBa0l2mXBeQO+4ELBQlkkRDQPqvD1g4U10Ca5ArnBET3KBXISiIzFGR+WI1yA1KYRWzPYis5K5DSw51bCdgRetnlnwXOnY7okHJL50oVmoSFKKOPoENlixCCs4QbttkTFsDMftxV1P1AAsET0QczBbn/uXjBCwc3A6mqaRk+rCJ2DqsKOV8qlI+cWoS9iA8EUeCiCY8s6ORiEMS/n3AOgr1QhAZZylylXDJfhAwiqVBOcoQE1AgzMKLo19iEkyIBtzLJZ/24C1HVJWLQfAncPSJGAG0IR7QjiVu8H4iM0JXAzSYHb/cS1hhzsSjlKt2yEyioRwCFsIEd4hN1DHRUeh6RhQgQ0r6i/6TZnxhtuAXg+DQm9ZcNcj4VBH8WUMJlSCim8YUTGElUVlcklW1B9GyaA62OH3YjDTo2AdwcgMQO0JmHMmA70nUyJQvnCU568OYRYYgVIMzpEZjFJEdLRSMSbbm73zmZU/su4QgdHb/DJJmYyP3qR/hMIcSJYM9Is3fi8BxQL3BBE7ItjoX7QgJQzcXrc2C6JAZprjGCeklQ+IapjHpcAnEL7x6cQuS4lgUO0Yy1BQQODglLk6OvOAUh1wzJ/QfuaGDfSyTnlabfpotUpq6IJUmhdLUJ42shMirlSIXdGvmSvQTT41DDrUYoSJhL446lIr4koShR4vTJy5m90IZVU4SH33B3UOAf9NsJWkl8Omr/6B+EwtJy6/JnJ0hVFwLO49CUiwQhD+0XWS5RQYZOSkiSbHoE0YkDgEj2NsYeQQfxQbe0xTlCkG0srnziBCCyIhFpICLwqKYRAATtELnyj1JfoeVntQyJDuMbY5h8gBmlOBEkDBbMCcNA1YpJAREs3jwCkQQkUNlBlnB4oNbPfUAKMNWTS0ztowESj0uuaONzyElcsBoQBCQU2qqy3NMxWfQUCXLiO08tPLIyhOoblC98tzJMhw2Dn5XWg7RJYmpUO2kTCkdM5ajB1/tlTvyaBI8ueDGJw4Q4XHQcQ1Y0lkFseceXRgHSCODiuu1WYHY67J9FCYeMAthkB34azT8Uy1CH4lw9wUZUgNBgA+koThUxEhr8h8gGWNEm14EyaFPKKWPH0VnIEdEkEhwYqxA/ugPOUVseQK2SEcdrYdufdLcce47yABywKETnh7fFtLMpWkOIy1UeVhDwhiCoEYJT2gfDK2q606XS+gRNtexiQ0wQIXvN0LKLAuRH2RxrFwIN4CWJAbEaPcxMksFDJG48k67jJDEOPhBX8j9OEElKGYpwA4KGlwENwKX4JggmOQxcNYCHjeh+VgJ5QrcElaoyXAbLXxgHughqKShqC1wze49lgQHlSAcfZVafpihzqmSCslEkSPqOHnuCipJURlQLzat2LIS+Zo/DwIfz3Zm4aCqTP2JuRYMyqqvuImENjMU8JVIj0nfLsH9jlDRidqh0pnqWuPoRWN7QnI4/GV64AxB0n6l5ilNrCLKhgTWiIHneQ4CFHmQnt6m6ctSN3sLqZFE1g1ZgrzsDf2HfDzIe4r4CJFowiHZEm2C86AMCwmlB3+K2BJTGJIX3fK+PXqPeRVcS5h8Ut/mwxxyTRlnKPo80Y7jxjxRsmA3kinYrjAP4ZCz6P3Cl0AbHdqKPRpgr2hNpZ5fQRokw7u47DuUDstzMCYaWt2HE+Ee7YxRjmBEdC1ouy57ganXJGH/HjWPo1E/KVIx4SD1LtHOKBX/3CbQqy5lRxwk5IJL4hHfC4FWE3QlkRdqEzCvoHbQVgQm8annLNVtFoJIBK0kyRJunOOikinIJVtBEyRnYcKN9jYrzalRZx5yxFboVQVnRAbAq5pqY/yjZAEM5ACx0Wi4YBocgKGePFPtEk860BsagSGFQ93SB3SAxEfRCRc0P2VVFU3GXDUblKBYZ7MBcSADBMvBEgWiRJaVQ44jOViQ1B/5Er1ETUusPJXWlPIfg5jzcUuPqwaPSiK0MkoPz4saFgwCx+Lr31zeuaMvI8vDw5AonAt4GSDNxnOgCwu88CxtyJjsHw427XOJCqfI5oAtI+yAcK1O/FOAIbJqGPSJBgTNiv7lml/R74oCuOWqF0zquTWzPivfHCHhsdKq/2Dgo5fC2hUR0CCcGOS+ayD3yKuwB49s8dXKfPOE9gcVFz3SkvrjfQ0J6ACsojhCMmmAIpp0pp6UBOkGSPsLsZEDdLOYnxYD6lFHE3o89TkaSwUdPehREvSJYKGO4rdH8H886QtiVE3xjWDHmgKkDdSHzYp8ILxrYhybjmvAAkkPr5JeSscrqXdfFgq3OuDq/WqqIloxyjjguRsLJqHv8HkX+oK4y5zNQjOc+hiTSYv3chN8wTCTduYtvEKYZbAhiV71SOLJmaR5MNNedhIiceSfXIoniscVTIk+z5oHhkTMLxCCUAPALV2aqk+q1+Doe1I7G4xxDNJUg6RXfU9kwjji1vz7SY6V/2p8OSON+OAKLeeIleERs+yy58GziDVAbNHD8z52XdaGSOORM/VW9yBpsDbfKpvAqzThdwlj7oOjGAj1Jw90Tj9PJeku+hSZUMOm8ECFVFVIc9BUEpcxNT/xFtII/csB0rSaQIs4MlLPX1q4R0ihtfv+oOMesLRjBhr8sO4cvGKn9q77rr4PaE1SESlbHqwFZskYIuEs+zOLCQkpmGhVAHiJK8TENMxLGjVMpYFaHPOBg35yZgwhcfNS4hfehbtf0oDAyT0fYUb86cN/HTmuaXrgvB9ZCUH9eg7kUzi+UUIOOA5PLtkySM8c1OI/UFA/VV8N1BC4e4RkPnqBDr6xyncxC6yG9mnAq3AepTK9cvtB6sD58Mhr66JXg37sQe5hiKFhQcu2pZb0l2iH5zZQc51aNAJqgpnMs/leZFi73PTE5X3ElRgSSyrLVJpQ0vWQEbIlXjgUHEnygzSSkMX2mkvPyiF1+eJafQrn9wkd74ClxCHI/nu8jS+RNc3Rk6BL0anQsFTJCjzuhJJioIswFU7wUd1pQABIyDGBFU4HQxATefVFBinpkGsEKxtFaDF0KYPwwaE2HUNlDtdYIqFyIIC3mZie2puG93AAVmwYxxgSXuBLwAD1syrSrCWW16eBCEWqng/4Imt6XkvURulJHZXaHJxr00KsmJukZQXFX7MplBNeYAQDozCkh11rax2zBrJSJiQt4uLMNRQuIHKNR3wkTOYKcUhePCRfdgu9WA7jILasu0hHSBKSuFYveyRx0IEZ8KoL9Yo3CoWKcJLIBn/1UiulFwhiDiI58Efncs0BUGVbBD55VzLVLmFX42s6dZPFnpvM83XYXCHj8pis2nOtU4tAsSwBuTC+pOAPgnHuKfxKGuH7h45rwEI/KBXXbH66+z7qwGkgCj0ptuLNX3pwSYLI0ossw4hyxYnPswLP5wQIOco4YjAq0OeYGO3eAOIwU+ImIL0lbCWIzqV7whJlRAVFTpB5Fo0QYJNpsVC2NbWyIpqMKLgowUIQbiYmc+JANBZqgfUuZHcgcxByTTGHu04nilyHe/iKAOZQrH7K0md/6V1z1vSSeeGWFgFxuGhk8CpJeq1XRNAzmgS8GAnU0qqfT5XSk6vpkGsEXlCsAup9dkbWHdqyOGtDgWVFLbYUfHMrT+RudtZyzFMr8W//wI6ffcrW1CzxEQMmRtOgATNoXolph/y8QT6Sd4M8tuFjOC53hvCuPLLLci8z7MSwu4ZZNeMS3xyFGqAoH3pbbJgRgDGn4YmC2eXsLgUdnBT3isaAH5GCT+BEmbzJhy9CFXaI0Wh0uWdfdBiUXy5g9fBSkg8QC8KMl3EXk2SMZMhRdkjKxj7mLCwxf5bK+4my7JXxwwI4MC+iCNj/sqeKywOYvWKBLS1DWAOxkxStWGI/FK61PH0f0HENWEraJcciCSUV149Kq31JgaKGBaGyAVmOzZfSqthCPuQ7FBqVeAT/YjTyjEyAfhQW5kDphW/BQJFBERNhCJBpUUM1GKOsEG56a/5KfUc/vvzqPiC6egXwtlSawRqMkrQdJxzm/bSPQprJIDOaK37geRgbOOvR9wHxFTiW53j/68zxT//E5bf98ouufusLbvj5q37vGdvKFtvByEJu67F9ed8xIqdAJ1SjnLc93s2wbdfn87ymWbFSTAmn2PY7nn/hvpXob2/eZ+bN3Iw7lg3Y8lIXU0ZuWvWsExjxiBW/+fyxc8fdIM/8PI5Nw8/SCiAFoAxEMlNg32ja+eGT6j92Un04t0p5GFldy+j6RuqYUWahw4CEvXY/OiGMwJGlSRhxlVDUX2ka6UBZiEdn4p/QQSdbjTlqrojUF7BBgqdufhBBAJyznViYBvdI4zBrqFMskAkLYuaaD/dGMCtc9DJAuMoYe2ltpohEP2bwfUL2z//iLxVOw6iVg8J1HFCj0fjMrQvFBVpdxszq2BbqX/Yd6Bk6i8jqV1zRQBDihfhTDvjEQpokWSeMml3eEkKYactL0aDGG2Ys0sZUSIMzRaDIRc4EJShHUNeZIyMUe0EBZgUySTxAI2wfAI9mYotOxBDOsCTPthKMKG5bh0jLLnlQzxQUHYpl6iU0HRQc8wNfdhYCF2iBoDJFHPIFB6LhShz0FLcyUHiKT+EWfz33DyV6y+1L+KCytv36i7e+4/lnXLd78Z0fv+Nfr3+w2W7/6OWnnzVVv/r+g53MnvTjK7eNXLBpfLQUzDXaYKziWJduHLYN65xx76kbq9DIZltRFZnZADa0fLgcZyUjDfPAMWwfKoJp7qhn5w5lo2U7jLKWGZw1nD1lxu9EWZSbc6ERGe62crx9NB/xoFm1N1TNkmWVbPvKGXfUSx9O4hDIFzvTTnrWcHBCOUG/NrnZHFVg8ylwoU4y5iEYeoYPN4jH3agbRw6wEH1GrZitoroURz6hgcAF7GDjMKPCj46iydl0jKzF4CQPEyILyEQRhFqKi6KiOUk+iMM5kNdALPFFhsy/8IQDEoMaiHgxgsyLFDA4GIR49KHg0gdxwJVUUksnIX7hWiXExCH5iDXAioiPhkqlNI4ESYTCIUwWB078L1L1znqIG5GZCI61/uYVrz61VqvJ1Rpq8oXgBR3Xj+b8wnvuZ71ArBYdeildRypCBxyw1+CUuUZTaBBduiCB/oAbGaBDQVEUc8A0uwfmlx6eX+Ij0JBaywi4DJ/7ptnO+GVdSSKDGWXLwg2iBa4LKYIfkKgTJypRINflpwoYHZjFM0osXkpDKWJOueM4jA8Uc2yqT3nu23YITSCCvgC8dLh/WglDCWDkWkYMLPS46wo5uK7Be4W54ftGiCRQezwAL2GOSoe0AghyCoJgoEogMiK10FD6wI0fsAQzUNwMWhtn9ZKVmqqYH/+Jy++fXXn9h+7oRIRXx4hfsGN8w1jtX2/Zu2nY/pOXXzxZ8uZb3Y3D1a89PPfTH/3asGf9x49dttholz03sezxavBPV9/xR7ctnVXLf/fFT5qpWovtpFYtzXfTv75lsZkaP3xS6byZoZUwdj1+MvZj9yw/dVv1pJrZiI09kfm3N+y/clPlaVuGwzhty4MyJdO4dyHZ3TFfsc2DXX8gyj73SLeR5K88qdaNEjTbqO98alfrs7N5R4azWmQgSAsxihUVHUVeydJpd9phtyTLTrQmpfIMhGqDM+02bggFtMnre9ibVHm45Z0zBge8DFdeSCqTKRnRokVtIibMPfQvkBnygXL5UA6ii7EHMbL0MS8E8DFAmoEOH6zR/Vz0l22WmcP9VkwPThCJExpCEVsVMDEjudWcDOY2eOOudNZaCmMmLEWaQjq5gA9qvymfBOQln27mFlOQDhwauJAnNgpFiqDJ+lLMFEBVf8S/voCNzS2XukIhbjAhi5+yPQueGgcJf+czL3miP5pDOeFEg7M8asWWRoXR5L3gPg34IIVOO/SUax5K6FzptSI+ZlEctmsGnh2gT6QDEFfEjhsxLTLALmZb4cSO4sDGL3NjPqurBtJZjAXpscVN4kMgFAN2eTHDMg5TSmKXOUNIZKpnKuSbikajGfZmeZzgjx/Vv9AMcAPXuPhlcK8DozFHtlixg1TlRMYVK8RgucRJIg8S4rBpJVsUwcgSvU/wsYzz1tUnaqXP3bWnxaFuY+yGSf7he+b//JrdYZz92lVnm0ny5D/+7FV/e8Pr//nL526d+oXLTxp23bJt3Xmw84N/98Xn/v2Xb9x96HWXn7XFar3hqSdPVJyf/eAtb/jQHb/6kVsmAvslW8sXT7kXbRz617vn33Xz/O9dP7+vnZy3ofz+O1aaqfPfu7p/cuvKeK162Zahm/a33nnLof9789Jtc1DE+PKAaw+Gu5vZvlb2f25vPNSIX35i5aGF7u/duvyOO1a+8NDiVZvKk24XXRrJ+NDhyhHOLgawoztxBSjim2Mw0ai0IRRNmVBDUmQhFqCVZAzzoVE2D1pShqxkyV6U7d24yrgACfkCnPT6I8rzVm4A5wF7HYzYLAGm2HnW5tPKaZTz7YwweBEfsmfnaZDBx+rwSZoc0xnmKyh+iI9uRekJsIq9xnvcLM+0+dV5FKkoA67Y22DejC0zSEUS1vTo95DAH9uLykXG0UaN8XHQcQ5Y3wAJCh1eZzbIo7YDWgpoApvOd11+Y0ZBiYtEwDUiJZBG463JSLIFWiEUwAK3w6dkpBdk1VOnIxJ/Ff7kqucvCXmAFO8gelK2RIAPBgZIc6e/cKaeODOFEEIL3pAklR3tyKEf/I0QEgL79BCWhA3JH9WABxymWS+5UEkOdjEOOvTl96+8OLMjw9lQSU6YGf7wnXsPhdlyFH5hf+vm+x45c+Ok5TpJbtyya/ZQ4sxFxkeuf7DqWVtH6xefODW/uLx9ZvwZm+o7xseSdnTWTP3kUW+pHd89lx5Kg+U4/4evt/7m3rhJ2OXnrdI02z7swnb+wiFzPqnN5s6X9jSWOhiSaBXe6Vg2bJil0yW7apl7V+IzR93zRoLE8QLH2lgruRjJhBatmFaRfSn9Sfnhj2ik0nFsSNYbtZRlb4lO5NIEfWIvcpuxoAZAilqPbWRuCNzI4zko0UxIxSrkK2qg1qet1ErSfCV3O4bTMuxSGoa5BYMXmfePpuEctAI7T+T7Trab2R3DRZyQOhiUeIia6wk8ETkJUibKQx5cgWCoTXTNTBeHYXT5lZ8Bpr/HhPZFn8pWDyv3fGvd1rEi5FHpuAYsCgapuAT1r0Vg1rR+P57GYXAvnBfHIEEM7sbyHIffr6e+hQHL1yVDYtioBdis5tAvGBFwRjhvVnMwi6+kkqFd/FOE+xzgB34CanCqt5TCclazVsJlMayYiOAFUszq5SdJxD14BjHBWuoHKfUv6aDACx/kbdWzIM1KkMuy75prQbE8c/2QZztB8ZrJtO5lM17sB0SEsBND60MrJI4fJ2mJ6IcUZgxhsx3kspwQ3V3bDpCx458y5m2crK8fd6/bu3jd7mXL5odCG6YH/QI2TTMxwzixoZSIIQIuZPMDH9DzMYqpiWAMk2GoIODSMyMPXMmj4dNla1PV2Vwxhhz72gPNQ10wawKwkJG2fHGWmsIt2fAsjcFa0w0PARCZJ9gf/aNPrAcXPdmJkBsID/S40Mxqrvmy7UNbMDsxE1F3M363Ocxz30iftaV6zqhtp7GZJ686d2oYNt4qWjHPM8acN1w8VuU7XOxTp4IfOG3Yto0yXynjoAqAJcdMnvPUmdc9b8Nrn7v5yidN22bM7wBRH+R73GwjnRlyX3zVlh9+0bazNtUcWR8YZPt7RSqb0tAQCaM2GkxtGvEoDY9NxzVg9Um6e7WtVc4eJ/Vah0kGz32iSchXQ9oBPyjOiVLQhOYefiC4Pb1rtUHFyWAIqK5dCWQVEeDPORZXkh6xuciAmY4zMPwJZIyP8COYkWEihHBygRw4SjWfIlj9+6RujbY2syI3Jjwa0V8TkCU55Gowc2hbRSZcgYF1u6uV37xr9sVnbbhoXc0v12qec/pQ/p5XXvA3r740ivNDrfCSbZMw7uq2cXY1O2PL1K6FVpzIuhu/NAGFwZT1ObMVRzvnWwj4wE2733Pj7v+8/ZGHl5e/smtp50o6VnJP9FolKys79tOmnKdMWy3DhXnlUb7dPStdsHFqLS/ZccUwTyxlwz7vYMQm3wHlmnZs+8tR0smNXSvJJ3d3PvFweutiuK+T7u8kiCPVPqyZeiTeRRvIBfsYfYnZi/OXntlj/Jc4+FE3+hN6uiszD2KleQwJGgFgnb1+nUP9ECziDENOd7nYZnLlyWOnTQC4IoDYq566vYpZEkUUqx7MePuY96svPu1F50y5trljXeWZF2wynNTjOzxQGmJCjUpfcMUpm2aqSAS2kYo6Hq1Snnw/ffOPnn3ReevGJ0u/8qtXjI8esV/ve0aEHVTBcbOx6drwdA0N12v4xyCmfKKQiMoaEqnqH+JxbCqEbOBMEvTA3OgCsHy+5oTzN8L5VDMfzUVQfyBrbMo7JEPEPoJazxUnyU/jiTSrgUAflkU5pECLTMMLQYhOq1A4kSC+g0Gi96inWwnB/pSp/qgV1KL7IXT0MqK2dyStzUcYklU3TafDUKIgW/IrFRG3a+btOPn9z97bjZL3/PCl//iiHX/1vBPf+2NXnLlh9P3X3A2AeP9ND563dezdLz7t5y7a+n9+8JLctv7iC3d34pjKkpH7llOGXpBH3TyPMuMfv3jnVMV78+UnvejUDb92xckvPX3zcrNx7c7Wcjf7obOnn7UueN0O79knVOpUPYyF2Lh8nf3cDebOtnWwkTxzW/2lO4KXb3ZedmodtjCaMTLsR5rhmG/94CbTsdIbDnWv2lZ7znrv2TP5q0+q7xgtQRvk1jlWkPXTs3QXSWpNr+JHxj96rhc+QIjAPOiSKyHOLOxfh7tD+T5AKIBof9cwO6K0ctJDXxtW2YJQZbGMvE5uNuRrSYDcyORtFXS7ZovEsWEsrqy89pmnbKrwtrIDKDSsyMo7VkwLGKYfTELLvu7rcx/60t4v33pIzEbeqyGHiGum66dHvnLtg//8n/f9xm9/aqWD2QGd2WP4e0hcdM/9sj2zabhcd2USgS//H5OO620Nn75lvrjg2JHhrCd6sFtl4MsBL3GL2GjEfs9IdLZSEQQSJ0nTc62V6wtJpxt2Yz6djyDMlcit4jppnun7PmX0Mq1mglAtG9YNJBWIQ/GFsAoqUVNT3kCSENMvc85lbyXzY0awjoCJGBmIDzsH4fTuFVG4eeK8LKX1PDHFqptJtM8H3XJGKM846VnMIc2E/+IAb1xJ0IRoC+EaxMUs2oDips0DO8/htlF3thN/5c6HlpaaJ6yfqFcq192/720fuvFLe9udzLxz/9Ku3fsu2LH+tA0TD+1f+MOP33TbMuA63jJau3Xf0mwT4M7d+RN1/9oH5+9eyW7efeiU9SPnbhh+aLH1h1c/8EDLiBzvgfkmDM6Tp6vAof+5b+Grh5Ju7j60uDJadkqB97WDnRsXEjTW9uFybFkfvm8+yqxHOtkDbWNPo2Ob+Yjv7u4Ynz0Yxe1w61RtrOTftL/5oV3dRip6rWI7oIHSUrQFiA3JVfUszPjiDNVVRM8WURNCr9GskvZggCzVFwdaVnNGMr4ty3DzuO57z9ox9rH7F2e7bH3EQwSAppPbNTO+/MSRPQvpDQfDwDJ+9Emb//2mR5a7FABko0vmJ4z62yeHPnrt/S9/yglzc42pifJXb52HGgvW3NSPMeaN7IWXbbnsvPVXnr/eiqM7dy6HfJOE3EZAQbERdcMffsV5T71gfXM5vvOBBS6/kz8e0tlriCxSHDgqVDiltYqYKvYaR4IkQuFgvXtBOPG/SCXnnrTjCvMWJ+qRierEdB3KNh9YKvLOz3/mlif2tob//ff3Fhe9OunIV2Kf9q6KUAw3bXBRWyBAGqChVHJ6QbgsPEUUo27cCbtLjTZaY7bR5JdpUBRAyDDGy347SZoR1HVBlyItThRq/ssDfY5tdbiZExLBMC5n2FYsMAQ7gjhiGSV+DZT3sCHr4BIHuxcccamUSxJxLDHpj5xlQJEFsAJUg4/s0lIZgI8CFh2qB/VImVtz5knOMtw0f6U+WqEcVBB54gDZ/KiyRFBzWATcNMvwhyrPlSPLyXM/ixoRpnqBtgx+bB8Q6uM5zpBPQ3shzsM0HbXtqm+WDGspNxe6XaAfYMXyg5qZdZKsm1sl2/Ks3AvK5Xp9bGgYrYdC/dxM5V1LKCu2Miuz+SEGI48cm/qFCeMIRfJV/F3bsY1uYnl2FpXkRlmLI8Hys5RfPTaMaHBkCOmb7blhAD+MA7udX5loR1Ge6GvyKTKyPYCBOFuw9bgmye0iEfRq3hCUfuwR2gmQnKaZGYULuX1Sxf2b5534lo99/aGVPJaHKByKSGYkTtXo/MLTN9/1wMLf3TE/anY/9nNXvfjPvrQL6paYjC4kxzCu2FF781NP/Jn33vKu154btZe7ufdz/3hr0jYD8GRGieHUU+u9v3HZf33xjhtvX1haSQ+uhC7NSnCLiiWQjKqfOWZ58/rSr/7ipX/0B9fdcNssKs76f3e3NSAbBhHXM893JmaqQeAR4RnMDCi/ef7GP37a98F3CaXGvWZVH5B69mnQczW06JpVf2LHWmJrs2NMqtzyZTdgjTzyxUZHWtgyGHtiKWoKZqS/mhYXkGU4aOJxeNMtOlaf+EAGYiMrZA6Hpgc/GkmgiN3GvPpEFJDe6bFCB+OKA2fJqsCXPjGy5Npjcg1pKII0FZjEAZ++FPTRSh/30awEXFk7Mw8tu2zmk2YyZSWembYNvqZN2MMcqPyzLTJgPbkjZEPbGM+irk3hj+hJbbQJg8nIAwx/rh8SfWI+dGJDuTHbXSeOgQXycjjdJMVp2c4cx8xTO20DtABZ3K8EHLMx/ju2Vc5DlF9Kk1LmdGwvtI1KlpSpr2Rd0wwtrlJLTqIv9QguvUBfgOBAJcm6tAj4l46VhNIM2uN9QhJd1dJLujQTtKhlxyZv3SSmdcpY+cyJUmBx31Zq2qXMTux40fZuua/xsos3XLGl9MonbZ1t8iXYSAv+NEf0hJeixfJDWfjr77vpxK1TddcqA0ItI3ZCM3eBR7kVJVYalNyhujc05IG9ghWpl+87v/W2Z77xh0/bOOY5hhPyPnRR3+82sfUhsXl1OFi3ebRUhjSgpwe74vHS8W0Sfm0Ojr6U0NETGPYNq8vrNVJE3KckiXs1jNfiRkLm0yfNR9ZVkzSL4mSl28WsC08WgYlCHruP5ZY5c+hlImllUHKRq4gDP16KtCEKssAVYQkZoRTTCFxbVnPg5MZ3GpIsiPlgxMIlc5Uk7hPczAuTqjxmpz79CpKYXF2Fo3/u+xeCqmcJgpIDGCVgST4IofpGtLJdi8AtzCOAGphYhPAZsowyVBlBIwzVFtUPVSoFqQmyXMGpWkbV4VfTMUS4fme5tmcGudWx7SE+z2t4GLy2H3BZht+sgiGGxA4ADnoP5w3P9thI0EhRNuEcfJg5dSpt9NxNzTzh9m0CWc5n/ozIdHyqWogMswhA5nCPk+ESPeAFKJKK9gm1RZNDlcGZxF4Tdnk/Uq7Z/z0IkAbHBfoHLhSHM7gGuGgj45JpxB+hwCY3S+ppuHW0cuJ0bcd0fdfe+QZ3lnLgAmsAuI8sxytR/PTT1qMV/vijt97TcSEbZBJKDXPLyoFbtazP7VxpNqNmO1xqZNfvnLP56jPHTu3EjIzc2TZT2b5h+IwdE8M196Y7D3CbFllBx+ZJkj50/94dJ0+euH36kx/7+pdv3CeVkGkSEXBeS9o+lGaGslb4p4+GSjU1jgRJhMLBfHtBOPG/SCVntIrrWhPTtZGxsu3QIuiFSHIS3U94k/Dn/+4edRcVKhp79VIdaK2eBwW4cAkVMeUnlcEpHn1fogmgiisXYdTuhIvLzT1zi0vtLjV/UZxgx9UCrxlGHblkUgALxAGd6liIg2EJSQ08SBv3FeLMvOELknJk4mUi13eqsFtEZ8cfAItc5QlGaJKb3YRiThMFNRBWi4ops7iALtPXp/qeqxF6nkjbG0UFwa0+6ocI0J5whtiwSjhjIHL8mq7j2VbJMn2BBfhjTCSICPDigdGfe6J/Iq92kh4KY26KRLZkFQdAkIZ0zXXqrgMEh72IY8hzAw/MYzBRe4Euwc86ALx8biSB7oaY/Gos36lr+n4wWq8PDw8JngMB2ek8UUVjSeCs1wrgG8QtR9LDiKasMDJvmzGQzSEuEL0YLOl4G499THRS5Qi+7ES+W6Ybp2L8URnFCRGk25iWN5GRC+enhNveUahUC3yIbMCBGMg3jrkXPzOGbHIo34tAkFj9ki+t0SSNk7yZRFGc2dA5qLLB8DRcqvaZD/HLjQ6aijYa04CrUmL5CfXKJIvREBUXEwlnMmQEriFCcsMwQYeiVFh20lmAc07GsnFChO87bhKSYV7BaoYOWLGnZkY8vlCWfYhcmaMUzeQiWrh4wpuE3wSp5BUX0iK8lP/iQvtIgyUCzmxoGR+uPgUNb761mM2aiugIuBSt3CcKLmVMz9BXQDqwGRNjgbKJQU7gYmrIIrx4UwSWDKd+vsvByCwufGXyIUNEcw4vhczyYI6Fz+MhTXUYIX/iFAEAgslLlIZsqSXlnucOeU6VtwIN1zEBJZ5jAaFwGXBnBz8YgLbAaBQlRl9aUGQsTSg5881Whle0g67W8R0yNC+lrVAHFAs1Ds5InvKFD+0w0+KG8txsRNHsSrPTBdCxwVgIisUQYxPQrQ45tFRCCIAAZ+EK11QylKQ1JZYwQBJ/UJF1n5ijDkRYrQ441OU9QUkcxCUZpEKsK68RICBA0gyVbX6427Ta8mWNg2HMB9QhRWgNNDwHM86mizkIRUKvT1DxowxFVLWjOhdKSVMrtspJ2YFgcus77GGuWSeR3Q6TZhR20iSBEcrPrZI7N3O81EbDxXEaRnxaVrL5rpG0GKrpZGNTtekNo5gJpem/VR6ObKXjiEQAKHvqkFG7hsRTHTzUhzhyBEniIisIFC+E4CNSzBEDEXUdB7qSDDdOmzhDHJGhSGfR2ow90O69wmTWgNgxmE4kR0q4uVUCMzBtKEyqEDcaWRgIkpQ521nuZqnPIAKHZKbMiqNPR6sXqe+vDj0LD2uIhcKstGiLcqUaV2wFJMB1yfOIVrZdwmDFSKUNyNHJh8BxNoxAHJh4ATJUQyyzy9oIhmr5xEFW3Qfkscq8x48W9iwuC8qlABZLBAt8vFzeoCK9wWayozTvZlk7yfe3O/uWGzFsR8F4dlNRMy2JBDdIApGnximI1epFoK8cmkTTgoQNpcLBaIUTTUN+cSL2iVYghOpoBBKry2qxFfu54UcEhls3uIXCsgH33cyMeKcFBUgfSMOD4EIvBFYub4ZeHYnac8xZXHoZWXbXzmOzm1upaXm+Z1dKVrWSVirRWMme8kpjrjvkoPE5pcQm4sOkgOIuZv73gqADuoE5vXG4PgqZQusV/t8iHdcm4c/97d1wrKkrYYO0xnPAjRGPM82SHmlMShJ++8npLW7xgcxjeERh3Gx355Yauw/Nt+IE0ojhhKYuiaHUQASZ3ZEOf5RRdoPkIm9icG2rG0NKqR/TTIe4p5nj2BiZUBxCzv9p4Jgwl5AWBgVicu+VAGLZtfGzlGJGFBMIMzEYEwYHa0fSy+LMEwn1BT844K91hEMv1Y0Td8ea8nlxhOSRrBzBH2MOnnW+OAHDh0MqyhJUBzoGokFFipKkePOcADcVCptLpvPdqCsPP0sRtN0IUUZW4f1BVNoGFkG/QNMNlzwHNpqYYHy8nGVyCQnVR0El3+PKTm4shtFiQoxHM5dL5TPWTYzWK4Q5lMr20ClaSkNd0Z7sONRR8E56FCH4oVKHM+PJn5C2AU7wx4F6Uech1DEUl+gFEM7wBCaj1rzbl6WyyMj1O5bFYGqF6sRMw1e2I1ZO5kQNFfhFDbOolbsb3PyiCX4rOTP1/R/sG6ZGevKRhUn+2bvn9rWSZoIk0CNZL2rfwpaAD/dS2HzQOq+Z1sbAOXV9Zev66skbqtMTtVo1gPaKXgzDeGm5u+eR5gMPzT+wZ+G+3SvLLTOLUARtQxT33Xz4GRk6tlWpOxOTNddlZ0mcAu/ZPyyKhJgMUm3g8ZmETzDA6tVUmqDvPxBBAUsEoxBWjYamojjotKV/EtRvOggner3TDRdWWnvnFudabTQ6d2TxPQpW2Xcx9rrcIcrSkBCSyRfQSO7InPYg+i3nINRuwUiDeKD/YGYiUYiMuEyTD3lczukSpIyZijNSdSu+N1GvAu/2Nbp3PrK4ZylOqeKgGsLcQO1Iell4Cjd6iUMlr59KeaUPFSrHNss2UJWDXZ8OgbBUbBtghEEII44vqBDeOZKhUtlGjDEobyfwHbPkWNA9u2G0xGdo89A05sIok0+/ojC2OMaraVRgU1tGxXVzvtYqh9GHlqkHDtdZOOa5VgUsQynArzjPO0kWeDA9rW6WN6O4gQzBNgHAmR6tn7x+quK77DXUD0VodVA8F3owC/BrduAGVYuBs6wneLH0rYq9nuWPtgTqhgBwJZwIYBGhpEABQAAYH/eLkyhOm0ncTRIDPQ4L17FLjo0mQtuJlsxxjxP6FaDW5a5Y5sx3QLL3mR1gDurN08fM//vCM2uOzYWuXm+wjVX+cmMlSl7yF9ffsxA2MUvkKR+eAdgJspD1NPfTFOpS3TBPqFjPPH/6xU/fMTPkoSP43CCBVGpFYrfiQPntbnL/nqV/+cDNX7vt0PxSFkKaCKDAZkMAi83x7QMs6RoUgI4gP5Q+aNTjY/X6KKYqpKSRrrNoD7AIbUooGumZFYK/DwDrZ//m62yPHsGtUjjoSZJL9ZS74AVRbAc0bSgz8NBoOMuldhmJU26StDvdlWbnwNzywRXMeewBhEOZr/rstU6SxlAGJAO0NZQQFkAxZjcrSkZ89Qjf9QG8k4wxjKxEmOHoNUzfdSpGNBLkv/rqp1926vqxis/1EuEVmf/tx6576wfubEVU33hbECTlrRIu+z76q5eFZ29YKGEI44o7B7gOFQiP4Bb6XWYbQKuSw8/kQ5ajLAUXqAVEGmOhZZg1VMX1J8321smRU2aGnnTSzLapkfddc8+7b9xvxfFinq9gPPf6g+8AI1o5dbQJSzCRMdGdgSbUR493HUkh2jDPXNsBYqJhD+HaMD2+WodowQwxVkWhshx38/jI9pkxahEoogAsZJrHVj4Tr0xWglPG/Jnh+ljV/uLulS/tizPLBfeIh1JhzZG3AaJO2yMZs1wa48o3MUZQKEnbUbQCLbsTLsVsJAM6DuaewB0PvGF+Cpz9Dh1L3wEKVTCBLsY3PHBmAmJLhxGwuJ8jTy+dKv39C06F+iycH05oneUwedmfffX2RX6fp0vdkx0AlcmBMzedJPeM0Hb8l51R//mXnjs1HECoNCMwTOFlS/e7HoRrAARsd8Bovnt/89ff9fG774vbIbgNLcwdVI+R9DsDWOy23POs9RtHfQ8hSMKEvLsruSlO0cFfEopGemYF3/93Ft3ZeSJJRdM/DjosHi6LhrPlOzqeCxmDPzoJ0uwUi8doVhBjagayuGN6pumbPKOP0ZryaT32iiYHYSSoLQCjANAAnQUG05++8aofvGDL+npAuGLXcqRigoYqh7FDAcDxLZLwgXnfg3pl5mBVtzG41IDsuuNA/AmqgAZqXrLOAOLzwxw1XcMeD4y/eOMz/+knrnjbCy94+ikbN49Wt4zX6vwwHvfIrgqP1JifvZHvD+FAxbXFML6gOQKSKNH0JPq347yV5mFqdlJYLNyexreJdWOigHYMzhj1SfLw/MKe+WU+/qTeSlk+kYRvuXjzrz1t46vOGL1io79jyKnYWVy8T1jjPhr1sgEV0emQtbksSfklQjGj2BEYnfDrhMthBGiVBAUxLmGFbYwAIL4gXBEDntr7cnV00jCUgE5BZMYXT8gVyOHHhLLAcn7zRSe943XnrRuFoo9AsMS2RESqYgIasoVWpk0gCacbpLZ8xzhhU/VP3/mClz1rs0f884Q1Pb6NRDGlEc4XvuUj46WNW8Y86Njk5jtCxztgUagoJqw/fwc81a3dTn1XCDLTDwLW4EIP9dGEQoyGuOpPkjgyeC0PCoDsHoWnKgwwiyBNvelN46LtgETy4W25lYaJyDEtFzmIpEJkEQsJIEqwAQFGkCzELGXR07aPn7djneM6fJE7P1PJDIERzJN6BPngodRjXnBBLvuHUt9BIs/iw1tQtmuUHLPqWHVM09B0TFxaJZdQVUY1qcKBSYF7NhfzAQOxxZVg5OAY2UjAbTMypJB3vrSwlGNEy3udUMGiaMuC+gQ4BuohK9QJIAVvqgPFOOQOUtFLzCS35qJ0fyucD5OFbpzx1VDcNi5N1UdAOWB9RfHOA4f2La5we7iQ9ByxCQjl0yjiZ4wxPuAkvGA+WNMaJCQpXGsJJVAQNAK1LD6BhZ4u5eawZddZPf5pR8BObMWwjov4+IEDFcMvwtHvxCze9GQKHpK0oKOXv0psIulctDqkCK2AM5q97WRvunLjq566qewFukAo87L0FDec8Bf/MFxjE6yBBVQf6TAWkJ/jGPbEUPlNP3rhi67aagNdxSR7LF6+QSI76NjE8YzpDcPjE1UY/yzk21zMKh3vgPUoJHIDKi6PRo8dY5DQyRAKaFj6/Xoihx4ymDGdCpasEtoO9hQGKrdIEg6oZGHI8gs8ouUiAh3cEgkVjJtiYDU0MvPFTz65ihkQYWQNUsq7SK1u0uqmLWjvunf86HPUGgYKOqyCYNKybNeqOHbJMsuWURJ70JObd8otDihREGAqd0xTqKhwoSJdC+pS4kIQOW/TLrU4fBDHAJY3MqOJkUlWEJ9l+dCtZIUeHjr20IxIDJSHA6kQeb4bLYZxO0mbcSpziJHECVUiIgWZFoMNWRYTj3jyP4ySu/fOArPiFMqZJOWeeG0HIL2FgtGCTpr4UMly/fr6KvXcg36HkeSZpZ0wXml32p3QSJJyno8ZVh1NiXTsQBOVoZIVJ2ADadgUqCe7kIiMQ5QsbtRgCqKVIjX0IG7WR630OAoxGudCnAlVFAj0i1k2jMumg9c/+1SPGheX6kSBon4FE++6u+b+6kO3//yfXP0jv/Gp1//W//zqn1zzz/917+33HeqCDxpnkClWGf/1qvdjrzpnyzSURo8tzOPbR1Tx8mrd27B5uFx10J3qK/7fEfpO5fttIXY0e5x9Le8r4Owhvb9KBCQZaZBmHOhvjjzxoq/0HHoZ848KMkKYnTh43SOVPBBkxbGMso85w0QPAH3gQ1ue93HkXpcmFD6AOlDduXHJpLYld2yABMQsqFoIhSGmQOZiFMtYgmBumh6njQhGaG9EB5daz3jrX2/+sT8/883vffsHbuykKEmrguiDB+SAS9esKM4y8xfix6ojAnqTgl9y8zHHKFsZKgKQcnLTg1kKvglYZJWf/rH4ApQoz+w88/jErConGSwHDFdBU/CvCgNgTcxWsGUZUIo6HJZmnoaIBQ1uxMprXIaDlpElphGhq0wLwLsQJo046yZJGOLI5lrRvlZnsRvKuhG3FHL/F6CHgxH1AvpIRdDDtA3VjkSEJIq6dz7yyJ5DS/xoPMUh96CqKWaRPR5d9jqEJAmtNMaIZ3vkidzlRDF88R9wQxpcEI/ZyLsLeOcSKl7UiRrN1mKj1ep0gUpQB9FQdcusoRgyycaPorQR5hE3NBG8M0ILCOY+bwRXcKZ4UEKB29y9Ypj3L4Y/9V/3vPGDd73+/be+5p++9tYP3LLS7hby0yNOg7KDBAjl56af59AcoVCV3exHrjyhBrOQ9xLMlPNHBpS/90Dzh3/r42/8w2v/8r8e/NTN89fc1/zync2PfPHgH/zDHT/69s+++Z2ff2gWCilKIb5Rqbetmcn6G15zkcu3P7CJi4K/SZIcKCp02LYxNTM0s37Y5S0J4hTnHcb4Fks5Jh3XgHUkobP7VHgdQdJih1M/tqQ8dloIjyxjyUK49IFkCAfSwIGBu5qaRiJNSPgwDkN1XtVAHhyLgnimGdfstJ6lbhoNlXybcAUAtkLDvvn+h6/btbzUNR/uhsuxY6YBQNIwYxnSGM8CjRiMGHfMF0HyjA58QGQLMypcGI18QwnMsYoYSZlpB7IgArFNXS+GzogBzBtYkH6OEo5kLrfLe8QB6IQHK6JGJTjPKvNPq6OEwZ5h7KNQjGKyEwObWoYdc8E6W4lirqlzL1WykmWNKJ1tRXsb8cEw4f5+6GUsDKgCk65LtGLzIC9WT+AJbqA63LAAcQDULIAfFKqkm963b27/YoNbDQSAJHKPNzaCXOdGNbE93m0D4CFDQmMMnJVdlNqMIjiYKJgNISBJ2+3OfKM51wTXNPqoQ+VcyKtY1pBlDxNNOEmg7stJDDVK2gaebGTkhaaEfqS3LFB37npAp4vJvBhlN8y2r9nf/PyB8NP721/ev0Jm1rQoiULCTuWSqI1pT3otMJLzTl6HwjFPIAX+YE/fs7f587/7pXv2JK0QVipqweToqDhPO2k238i+cvPBn/uVz8wvo6J6S4QC67r2ky89eWyEPfstkzALwLYyv2Rv2DJSH/aJqEdU6jtELOp4pqPi0mFopRdrPOEeuNQgyqp6MrAIFb+CKIU8uAXJJWaJPSMSiTP+EUc7hh6AEYEMOiUCVTPAHS4prIxMuaaqBUHMMJ+3+DIjPzadkILGNFT+MUBgJZmYpTHpA1GgtnSMFJMhcBCDLqZbPzyBPNKOwVeBd5G7MiQHRBOXtmG7tuPUzdTLE4caJe/AW3ni52FgdktmzBxF6eB45TmFOmITr2jm+FnqxV03DRHKeoJB1ncN8RZ+lptEHOApd0NC6+HaTRx2k6wVZ/PdeK4Tz7ciq813a8I/STpZ3M3jjhGHrAiVM9gmfFKnx//Awf1GYEYQid/UiLhYw3seaJh4bhGIgbFJQBHO2Ox6ZmoiBVCUezayPHKSOIgyP07hyPMw5E445oNyWXk4E76OHjrVwaXGwUa7EwFyka0JDZE6Vpb7FjDLHDatYbIr/Uqjj2VDJNg+gAreLiERVwBY/KogswdPODLDbmd2y3A7nH+4mau3PL5KTC/5Q36op4sQOma+Zaw6WfeptDACM2yG+T994uv3LsV8w6oIGKtDyVC7PUfvx4l1zyOtf/nwTTHmJcZijZA+CKzJcb7TUz2/aUJ5YAZ2+Mhoed2GYT+AjqmTDehbzPtx0fENWNoxxe9j0GCcIol0Z/+338F9OuwShK4FSgGwPMcBZqlqROmU3oAg9tfdQRzzkoOGoikRiCS2iCACkE6CITq5ZziTvnXapHXOtM/lIWYg6Ux3qOKft2Xs3K0j50K7Hik7jrVuKDh9onTaTOm06dKpU8EpU/4Jo976IWsoMDGdcfsRsi+Y5yBFOa6ZjTnpjmp2/sba00+dfOaZM1eeMnbeppETR4OxwHItm99VEYbdLKkY4ZCbIeiirSOXnzRxxSlTcGyF+NlmLFYvYYl/hzdQGifTJfuiTcPPO2XixWese+5JkxdNBdNe2kypqgACuhEXg8I4DrPIy9Nx2zxzqPrMLcMvOmn8+SePP21TbUctH7W6gFHWHcCNEmipUaXCNQyLaSc9b8T7ga1Dzz9p6AU7hq/YXD2llg+b3bIRW1FncWERqADOpIEHibxCuwlT7modt/JJPxsppWNBut6NJmGtxhYAkBVD1eSMeaLZ6i4st5daXX6XnuxzaxiAbQVql2xPQd+DpTpULdP00I1Zxq0tUj6kguIiWCKYxVsN4AkKGluPLFFWMEnAGPfzjBYfohcwMkAohbWhYYwEyAx+0C2nhyqw6AGImga+jXZ26z1zIeYzkiYSoiDRsJY1rjwxs9vvnSeqE8mEEbmbWAq+DWtYAFzXN6Zn6rIplNVmhkdW6jtGx/c+rHffifYu0IIOLlTA0Zvh6MtuwzwnIM+I4kmFQVxFHPYpErPn5ZcBvSjigx+JBorjpBNGy83W7EKjicEHPYIzZ4ponDktE7o3ckASCMGYD+Mdv5xS+QJf04ryrI25WpQzwATGIs1GM6+Z9ksvXveml16MATBSshzXM+iNlGkSZ0tdTMBwJx+49sG/+OANv/TKS648bxskUNjij9z7z/fOr3z8+ns/cdueh5agt9i0ntAUjjniuudMOC+/ZPtTzzxhvOrB4kT5GDVhmkRJdqgRf+prO993zQMLCVdzN1fNi7dPvfjik9eP18q8H4oxwbHagP1y394PX3fPHQdbi/JtmWHP+MjPPmfLWIVsCO2bWwgtt45aQwMFxsg7V/esRP/wxTvfe/O+BrQussxNqjMl66WnTz3v/G0nc+TRwEY9Omm+EiZfe/Dg31/3wPV72ytQodCK6ATYbLY7XcpeePL4K560/YSxSuDA1mZW0GhWovSuh+f+7aaHvz7bWkjsmYnRjUPO7z/jhC0jUIA4KKGx/v1tB/5nZ6PjehCFc4LodRdsmfBhDVFc0AU3H+r+3e2LLT5uxHoBicIobbY7S83uQhuqYcbP0osGhIaDG2rYuGPX+F4hwDzvwHVSQFjehqLkmqO+X0ULmFCICbggZEqYirLFbojMyw4/aEJpwFzCxxvREdAd0+3V/AOvOX+4zDdRKC3JPqwHlvg8Ib8sQbuTm1rKWfbkHaN//eaLEAcGvcmbCfnBpe5PvPPzNx3qBClUdkgE7wmy/oB6/PADPHxRtJHZl59b+5Nfu6zklQQzkdRqtFpv+JlP3nbHAiuH/8e5D0vGCsxbOImcllEt29NTgCpIjQahlqg+IyhuITVhW4iFw4c3Lpmb+tPBXxKbTogxH98+rOP69TL/c9NBNgH+0MiFt5K0REFsL9aXUdhwaBwgCwN68dgkjFekGsxQQgq3EkJgK8AoiKKoHWLGJdiJPw+IBCQKOXBakyc25EEpXphALt4uNGL0EJ/Oz2TK5RxZgkx57oUnjF514fZqyYPqLpoc8gBT0OStSuBVArfiOV+4+aHb9ux/w1VnbV83Vi351cBDfBy1sjdeDjZPVJ525qbnXXTSzvt2P7QAayN1bbsWmG+6eOPv/+gVTz513XitFJSgHhIyoCGWHBc5TNZK4PDzX9sbZcmIE/3ea694xaWnbBir1gIbkodB6SGy61QD96SZ+mVnbS2Z2bU751YAkLb56kt2jJQxMxdUK3nDGAeeA0hE0UhV9tzJiv+0UzaMV0tX37Ur4od7rJlS/P6fuOI1F5+wbWIIwx7o47EUo+xaI4F78szIi87dOlOxvnj/Ae4Sh95qmNvqzn+8/qk/dMHWLcNBEPiBi1rwWfSS6wwH7vbJoWectq7u5l+972A7jr0kevZp02CMgi675L62r/3QfCs07CErec0502eOBVXw5ppELdN8z/V7Hoo9IAJ0qzCKm63O/EpjvoGc+DAj+4/dTMyKOM1QH4EX6gh9Fryhq9CR0Cd8qkvc68XFds5PMkRVw0FiI+erF1LY8DR6qfFw7mTmUHeg3055xkvPmkGNGF8oTLJ//+rD8x3FNb6tA3xwexWMOCd/2VO2oDheM7MccLvY6nz13obNGRPwlHGTbAb7DNknIsq0Hy0zeu2Ldpx+0hRAhdxROI0oSj/wX/fMzffe04JSCtcqsS4oDfkwlEKvSCKIgyobE1OVqcmax32wRXQG09W7xqEjSkhdqD/7QELlsnAoMT6J7sfzepkj2X5ik0LVN0dMKY1nW1zDwvyqy1hqGRUgKO4+RRk/fwn1pOgcETjOUbxkTCSHpDpQLjA5o//lHhhiy61udCTQFnqWxUladjg/dGAxduwg4E5heq0evEUKP4DLpmH/j9787HOGDUDTkJu+9pSpn37pBRNVvuAKsTh8mFblRFgy8m4aN7IwyMJ3vOLJF54wxQ/JI5w3tDDYOVCLUqhVWa+87PQnr/ObURRzv3ZRL6VYHouDA95wiAs5ZbAlX3ne+lMmK8hkMjD/8XWXP2l9DVYq00DeeVdSxzXkDUJuVu38NU864ReffpJnchfRkGf82cvOPncy8JGeEcgM+JMz5whcV5zsf1207U2XbPY6zQPzCzDhtMklWygF8vGsKLpy3DljrMKlZhx8Uir92B0Hv3Sgs3Do0L7ZxUcOLOw9sPjwwcXlBl80D7MPsdARvJeKnmKTQxvKiFO9aS8jyxQIEPRRz7I9tDEmNFlK6xPyQV8DU6DY8r1WYrX2iSiAOEcZbbwXAaKwaBdQwoCr+Z5Djf2Yk9CGEA/wYlq+Z7zw8h0XbwjKRKwstnLowbx7zoU0D7CPyJ6fPPeiiedccZLLe9RUvThn5lmjle/bD1sKTA3ydQxiX2FalpiQJdN0fWvT5rEhmAbfa8B4AgAW+k9bWfqUPqvYoddFHBIaV908M3yVZDG0l1Ai0yGkGUKk4IUcMH8CqTyAFhTfXuaEHsodJa9goFgfZkqRUClRYuIXwxI+cBumnZpOYGS+IfeQYC9mCWdF3gyDFs8tF3ILPony5MC+2Um3NFSrJCZmay6pyFNpkGsILtd9cq7sW2MV75wTxzHNj5fsn3nFxWNemdsVBKBMflg4D3NZPOa6OxIb3HEQ8m0QF5+y2UWdUEG0RmYsdpLbH569d99iiGJ4P802bKfiGL/w8qdNl9080RvhfcqdNDK4FRyjjA2KXFFHzLPA9VrgnLsORmR6xbbqpdtGMMRzy2WjcG2eC1xgCRWBaWTyEwyYDMzXXLJ9mNCcvuS0iUu3ThiW3CVD+/NxlxSTAXecy4H2NeTm7Ssv2Y5QgCRrKmCqPdFstPYfOFRZOvCc02bqgB/2CZrVeHgxfNfVX599ZLExu7x3YWVuubncbCdh7OUmrAnZ6ytb5EyLFj0zYw+2khSwBeWLMoMOpTzIbWPbLFtWFaliboZQwRCJQByOb8Cc3OJVtoogECJCZ+HT0UcSg3imXoPZjtHoF2XeJ2/cHbOmrA1+0MUbxkp/8ranveZZm8aDQKxVHPxIKuTJM6MT6vmbX3LWr//cFdUSgVjUQYhN1uqkf/NP16w09b3Pj4PAPPlH7/FJhPpwsGXreICaHwdocZybhLPFhXRZ4WR3Km4UlwWpS84iLb1+7p3hyWRFNAJN/1KD6C9uCCKthzRthZi2+eY1+HNkEoy4UkyQYhoeNEt0qZ7L1UJc3eDEj3xU2yrz1ZdmFEYHljv37JlfPzlSgb0h6TEkdh9c+tAX7/jSPQdvvvfA5+/Yu5xA0NJbdx668d5Hbnlg/527529/6GCn250YrbkcFpIjrIk8//zND166dfTlTz3NcyC4ND6SxLjlgQN//omb/vHzd/33NV//1K07b3948eBC644D81/ceeiqk6eff+EJOgBQoQON+LV/+J9v/+B1/3T17cvLrcvOPIEvEpYKAKo/8bVdy+32a552OsBRPFFj88By+9++cs+ff+q2D19/PwBx+8wol8BoMCFDa9f+uev3LLzxKTvO3DrDkcRism5q/sf1O9/54a9+5s499ZK3abxuA5XYfFbFte99aO+DS+EbLt523uZxmiGiGrbi/F+uf+C3//v2m+/fOz5UGx+q0IjCeMkzz3Nuuu+RpXb8kvO3wGZGGSga08Dn79n/tYf2v/my7edvGeFDyASBfDlJfu2DN3z1UGLmYTt3RYGBbpK7tgFrvadAyCwk6AcPIDR+K9CkTANdhO4Tu0pHKmtEkOCaAEWBW6iYVsKozSFvA9qPA1UZacEwpy4EUUuEFj3hGy8+c4YPmUsSEE3Ca3cvdjMICGc5Tnlc84IjzqwHdi9cetrEeM3n5gbJCYWVHeu8U9e95Mpt551Q3jrmbR+vnLu19vRzJ37kRaf91OsuvvDMkZLn8rYMd0SBnRwice2Nu/7o725JEk5VBSlKriVwhUO6ExVGWbnnmTMzQ+PjZcxv0Dihrqmp2KeiXXpnHr0GAakL7QlONFQuC4cS45Po/j4xCWlyFE4S+o3tTT8emEPUVmJfEyL6fcLGKBwFIRD4QN2gH63voCogF0hE9KFZaPOFmMQothKnKtnNCUnHuSd03H/INX7IG3paSqQKZBi+w62ayA6DM+Wkm9+2b+X3P3zjb77/q4cWW/IgGLNGrjsfmX/XB274s4/c9Ecfu76R2FBi/vKzd/3eJ277vY/d/vv/des7P3D9O/7z+p/4y08/PN+U3bOsPIbQlslhKAFbZkZdDg10Ofnct9R8y1984j3XPvSpew9+/L7lf7tt7l2fuff1//LV3/rvO5tR9rxLzpAtoAIvRnrXrgM37G50s2A5dv7xK3cvtEI2B6tgl11n/Qhmr2Ldv0//8Jlbf+nDt//77Xv/866Db/vIzfvmGxwVhHLWtFryvTzeOjVMdnBNk9D69F173vKBG/77/vn33b7/J9937d4VzPMMRRzwfeHWiYqVbZ+qsemkauif/7h5989/9KbPPLz8Pw8svv1DNz200Ja+RilcILt4+6QNVGBcZQ6tzG0cl6yvPf/MzS7fQMXl6zBJvnj3wc/vaSNuaLixyZfqYfJBmPZpwjZjD6Cz8OPIcwvccIGuBHyYFhRV8poRrhATcQG1DCQY51aa2gnXniA2kAHuWpDHuQLYboYBsxEHYAhKHLQdVI5IJ/yubVESZkdWQkMJXOweSM0j3ewtf3vzgwdaMXRaTlTIB2VwTXCs5l5+4dY3veK8t/3kRW/98Yve8LJzn3zOxiEuX2JSI6f8sH2eN1vxJ6++95d+++owcsG4FH5k+SR2oRQLwlhClcsle8uWsdoQl8JEiqk4fs+JQ/EJTewBAsPRu0GJEYhFj5dEkgkDgefq/lH0Pfw5xmDPc74TrJFxD1ki2FF/5sH0QoiJK5FnSgoEDmIZpZg5iwg9wgg1OjQLrTwJIstuuly15RN9MWJzhzOsyLl2smv/QkqNjQutKBkGayuOqmVoGWADB4dVqxvNdtKFMFuJspXECFOznRrNxOhCyQCkUBMiz+AyNdzJ4cpPXH7Kz/3AaT/7A6f/1BWnlvi0kNjA3MFsBoEPTiX6KnVhK/Er6SY4XOrEB5q44hDTbhDDie8ChAdI/PJ79hxoJ/z0HjQyMHZoqUVme/nWoG8YWeC6clXwdrDRiQ17tFSGhrpvJbr9vj2c8iUZgtdPT/LFzL2mxg8G1Do3+qWXXVpy0UGYwHhPbe9i63c+eUcjoVXOqgsqsUfyvAtTk9Mc0hI0EUHakPkElgXYginNbOXuMPuPZRXFgaRZMPy56xQQaKJX2HmEJ7QeC2J3MwtuJlNdnhUmILCYYxBKURjGvxRq+Km9a679k3/+pZvv2S/LD5KaJ0oB6hrYTslxXM+0PcPmHTvAqzQUy2O8L173wJ/97W3LXTQv5OlRCgdIAZKklaEkOunYZLBh06hLlf7RUn33CRwev8Re68vlgBu06lz1UxqIJklA/atVh7glsCANIqGDiEem4ziey91YKj0FAcvYhfIvOWiPMgq1E44JXIu8QoFmGEYE/GT3AD0Gd3IJsQswcTIjK7NNp2q5J9Stl18489YXnf3rr7rkd1972a+/6tLffdVTztw0xSEn85+UyS0FGHp09ShKsyVuI8XAwXQOEcWsiKkd2gPUPsd1vX49bCs/df3IL//gJb/5iot/439d+rMvfVrZh9HEyRR54wSwRn0G2oVUhRXGejBP4EIkcq71wVnsX8t1oeMoUesEHLO1kLPlcEWEg2KVHBsoqm+gJvFs8pWB0+Vy2eZtvbbgI2qNNpaM8lopqAeesKlJ0KTO8y8+bZu82ZKb+POsG8b//JV7H+zgAijK19egCPQCgAzxfcdqJfFyyo1ZnEuo4xChJLfijLqAc3iqsOih1CsZGJLx9cZRQlOce0YBzLLchjw5y9DN8Y/c4OCCX1GKEgRGznQrVNFHfHHKjCw28xNH/be85MxTT5ySrixIlDBmLbYF/yx5KoAJmQ2JXWGaT790+++8/SkXnFSGfhVReI5JhDgKcF7yrfUbhsbGSzakRuStiHF80HENWEpHtjK681hNPxjwKN0D0kx4HJ6Z9jXnXt1BKl6MKQvNwJRieKng6v5K5CGaluaZwzpIZA6PuVjOaNL5zBM567UQEQH6EsZMkhtd0xx24h960tZ3/9yL3v6ap7/hORf+8NPPeOmTT/qhy09/1RWnzXDbETMvkqIglM1N82tIllspfgV/SnASZ9DdmhzCadmO6/t+2fdwVFy+GRnEYJRC64mLKfQaIF6DCWaOrPiIBgUIPA0U1yu1KEh2WhVJUGi7u7oeASoHAWGNWci1nAE8NduOjaRtZG0xLHucsAxERkNLMcU/GnV8iCttNLwk4nKr86X79jtZAtOeEWSagcsxzTLfKcE1RURspWmYprHc3OCjy3nWyTJo0GCAm0iphyFW31Q6nFzUBwp2FPMbvCHfPJHz0xWMT3RkFgCyhDtd4wT4hbhFygGizIAZJWkAipG06PZJ6x0/cu4zzpqp+ZghivgkCFucdzrpSiucb7Tnm+2ldrcVcrl1EF8gaWXPO/vk6d942+UnbChpyDEBiFvh8uEhf+PG4WrVY2MJHSP294yeAIB1LBLJJLFNexdF+xbyfUzqBR8tGrsU0q0rWdwNhEv2PuLypgsO7ogh8Igf5mECmcHbeZB+3m2DbgOzjfMVBhpZgaYAVJKXuonGMSgGgg7dNG9mWTN2Tp60f+LFF5wyUxv23MC2XD5QnQNKaM2JKciBhlwkKXQcteDkSgixKO09lCQUMD4DeOrFRA55FkfxcgsSHy40wrlmAsd8ozvXxGV3vhWttLqIOMAoSdKjgeANycFZ4IR+zF8j95MUHoysZ3j0EZM/OOKYO2aRnAOUbQsyudPHsmDflcr+JBQqv7dgKFUJoyiMgTDqwRN0l/3zDXihbfn6VNMaqlWefe6JfCmFdBYIIx6KHyw+eVQgBySV5Rn1dpryaXPDCLOsm1JfBcQhBXmXCii77GkSf8iMFE8wBmZRe4JhiD5OqaTwMBwEwUf0rwzsArDgkL4/jNhyIj8ULUxAiAJBMo2ak/3yy846f8u47ThcA2Ukvhe3GSb3PLz0wWse+t1/uO5N7/zsq3/pM6952+fe8s6r/+Bvrv/4Fx68b9dSs8N7rNKUYI6fo9iwfuQ3337VSAnSQBzSxmQ5+iNXrptNTdbWzQx7AvwFSh+F3+8xPcEAC70G6jnYnuwACJZcg+Al596xNtUq8VI9JZ5QEQQv5ggdnCucrr7kiWsUXIQC5mDatQlpTIi4ESbnnF83iQyjnXGKxhDUmMzR5A7SMMtbcdKMkzAzO3wCD0EiOYwCSU2b8k47DJnXPvei0UoA6wmYh/xjWC6tznKzvdCKQ74wHnJESRIGQXxXAH97JMYBQAvmA/QayCzyEPCC5GKaD8N+JSHLdz48+9Lf+rcrf/MDz/jN/7jkHf95yTs+eMk7PnTpOz74A7/zoWe+4z8+dfcBLt8W0Qta7kALkW2Kci+EweAaATLkEMR/qiwskpU3Mig1woDP76yZftX3NUypjSGNvHq2kgBWXgbSlL1h16r6QR2gwolB2wql5kutdkhjTq4lCTj4wLX33LNvgfomtSyj6lovPn/bBi8CV2w0mOQGP19WkzV5HD7UKBxG7pk05qBe8b4hpgTTBE6zhuhl8CtChDMNbLi10aXjZapgTeBH4RB2yJT6g+CJMwzDJLP54hsuulNwNJStQycSACVl2T7nSiMXSS0rsK86e+opp06DJYgfZyyEpumhRvTOv//SD/7Gx3/xr2765y88cu0DjXv2d+7e1/rK3Yvv++wjb//zG17z1o/+8bu/uNQG+zKNsjX4+rMTNg9dcMaUCE+/fBAvES3wja1bRkZHfXnyXKSsH75an+OCnmCA9Zg0IC/fPFFGZZqFhuXydeR8xzGEGCIQZwYGQZeLrehN7W8oUNSz4IMDAzBM+KhzNzMAD2EGuyPryucY4ANHBzFkXPYJIs2v08VJ1c53bF1HhGQtMpgkX/n6/it/5V8u/dX3Xf5Lf//Ve3ZlWSJjA70mUfJ0uY1cV6nm2WNG18JUD4MuDS0jsvkVZ4y9GGyCMSSn4of0ZpLa/l1L0V2zjbv2LzxwsPnAbPOBgys7Z5t3zHXuWui0wgSqSiIy26cAaQFYKdgIJ7xoqlKsefGcp0ttzO1ZN+bSinQF+2Km7rlm2zJCy0pqdmuk7jM6QYTve5lr8/v8TRRFLGLFwOFU2Q3ALYQziytGd8v0CHJna0NDMIxDi8sRNVZyhsNCTll20HL/+lN3tBM+Loj8AS8zteA3X3RhCa0LfQeDHSXyRgo1IUSgmoVYyrv0OKhkW9C8MNP43BhhohSYr5iQ+AVD1ojI9Y2R5osfIXEfToBUPuGNiRACh+aU/f3TrvHSy0+gct+nzJ5tRT/z559571daD4Z+2p+zWA06UeU4dZbb7vs+fejX/uAL7QS5ytYNiVXyzJe/5DSZW9WLzCCRZacT46Utm8c9ee3W8U9PAMA6Vk+DEIKwwXABkWIQHUmDcqOO4pK9D0GGbOPALEu0kvVaSx5e4V0nbkQxTU6GfDhDLpFM9qzAk8LN1/7mAAZMb7wRza00HFeQkXaeQ/ki6hHX1i47iS3EwnPef6T9UgTwJV53ff2he3Yv3rO3ed8j7VYI0ORmCJ3NdRa85yAGO1eytCIzY7WfeeFFp43a6/xs2rdO8Z3L1o++/sKtP7B9AqB63df3oHYZYYGwdfK6oTdedtJJI95YrTpRdqZK1raR4NITpl598QlvePpZdegeeXbYvoYTpoZ8BzaKv2ko+PHLTt00VkU4OAYv+H1wvtWJs52HGnBzDLEj8meeu/0Fp2/f5punVayfevJJ66qy10/YTXLzxl2H2pn5yCIUU2kCHJZ10Y6ZqzZX1znRCV7nFRdsPWWqbvJdTpwzkGznQqtDdY65sFSMZcsC6n3mngOfumNfpGgJ6881L9o2cdm6EuAbrYO6OLJbFi60MViGK05TWIJlx6m5jmta6EQAFWxG9BB6ynKcZXSrKeUiicqW0JECpj4oGdmyM6SCctl3qL9yXhCcXLuEKo3UJjdGZDZXz4ccZ9t4Gaja13EzM/vUDbuvua9jZ92RVBfYi4wExlEr7reAEt6yup+//sBtX5+VJTPGQ96ObZx1+gY/gFT306Ww/jauH5qarLp8Xp+kAcczPQEA6ztB2mUiS4VjUIyU0H+2bTmuU/Z5c03jYGaDFGBsQc6YhAMGMzyGA5FA1t+5+o7xQ+QTtQtRCG2IKPGZc1F+nwh8+GmHSSeGGkcf/HuO/dJnP+mNzz7jx3/glA++7fmXnbnFg31AgKMgClw6t+481OwWO5iRruKZb3z2+df+wWvu/csfufcvfuTaP/uhj7792X/8uove+IxTbTP992vvbRQaGZJbFcf65Zc+9cY/eO0Df/q6nX/yOpzveNerPv3WZ/7VDz/p5686fTQwU5pEfa7J9ksv2XHX777ikd97ye2/9bKffeY5JdlZpC3RTfPrH1laic0v3fsIVEuOEpH/yZLz7tc9+ebffdmXf+vlP3XVmQFxkP5pbi12oi88eGAlym56eI77xqUo1Gui4r31BRf/6089+70/+dwfvOgUaj3ySnJw3onSq+/d00YTS6FK4NJNjWXH+NPP3L6/KbMJ+8Esu86bn3G2b2ad3AxsghFS9WcE4DwnJF7SE+WLm5TAbTtQh+EJ+xYzDfP7RojsFVS4wBXOKKFXSEHQM1UtzC3L4V0BgBdXHUpOsV9XCdh63yNLjQTQkna5A6HwRyOrE4iWUDyNgDvgzRtu3svblD2uIcuB79RrPtuFNyGM4SF/y+aRShVTJNp1LU+rdNRa9z2/sTb5ttDxDljsaQIEexuHeippUN9PHSL0PREZcKi779D+0SmFl+hFCpYegjQZ7wVieuP20QBaFvoYbQVJkRI0JZdxTCszbYM4glCu7dIhd6CRkRSIa4wGDn3qEIZrOl7JRXmUUYZDvGAO2E5mtiPzmtvv78Z8dR/iwm4Zr5Xf8dqr/vBHrrzq/BOhtKNAJJKdjEK5vWel+9cfvbYVwk7looWZw4b1qq5TkRttNSsP+FAkvzkIY2NvN/34LbusnG9QJ1/chGgHrgV7oeLZFdcpeS7+LL7uwUitIEO9CuAt6uK6/lQtmBiqVNkmDnRQTtl8U7vxwKGV3fPtxPQ+f9/szrkVcIn+glGJloKpVXPsusP9BGxGaoSoYvzpr+9ZiR235N+6a/a+uXYO601urVrcYZTXbLNi2Vw4ZwuibqmZ5v996wM7W0itFh0aWx6xxMQAFlx/qZn9w9V3rgDBuf4OU97eMTP06nNmuE4G+eFDn6wGeg8/OAMe0DIdrmHxyUT4oA1RXoeb5/mxL0wkbcvuomxwgIqKBcyY0tkoGhoNABLqH0ANuENWYLxxRmFXUYvjLQGutlOkOLVppxcEd8ewUj6hyQ1/qc13ftimDftZ0LWIBoJnuWTlds4X56V8SJsdSLyz+Bg0GOTLY5GRBc0pMrOJsTJxixVVcWczJegQcG4b66drM+sq8qkVrnXKtlktjGeq8JQxZFu8jJrZgAeCHWoA8cEZvqyxJEH1kP93A0y+G2V8N0lbXakYZN8sQRv3PbccBDNjw6dtmjl14/SJ02PrRoZGahUMbAfzoWxphy4l8IKy0IsCdew/5qBjAE6uXssF/CxM3pBOgAEFCYG8EQ6JSC0nta13/ev1O+eaSd6xzAg6kWulZc8IPH57mZ9jRXSIkiSE6NgYV7bzJ1/e9T+37Op2MfkCF+XDftyNhCEGJYZP+5MRlJBm3cT8mX+78ZN37E+TVF6FrsjHQFmlwXBmdEFlskp+DRuIrOvNHIV8MSnXmyQ+CABNZWfn7OLL//Tjh2CqGenuZvaqv/nszoWGmUY2n5x0mBlTC//cioWxHd98/+wvfeDm2HbWD9cXM+evPn3znnaWyO0wRMIYTmBrcxWcyQAOYWre8Mjc733utqYZ5AZGOI0lIgK3YKfQ20peGdb3h++YvX3/SkJEowVfsow3XH7aJZWOaTuAq546IkT7n2UBT4FZ8sowWkbyAmjikQ5nqK8RdWRhXdIdSQzjLge0J2GMUwolwoxyu515zdxbNIxFy+nyZoiIxwA5RubmecAH/6Bcmqi19G4MXVsEpiBA0VVnbtnumU3HaFt5KXVcvgEbHMI8dJzcd3gvgYWnVrZh2L3iqdv5eBEHOHPJ8qQb5c1G6Af5ti21keHAIjOaP7KRKWyVwCF8UAvPzFzZ404RZfwcl9B2dcGLmYsDvxrhO07H9bOEn7zxABxUo3ukY2iwYdSHVGAvPIo4/aDC0Y8peSqorCZXkstCrJkTl7I8164EQa1cqpXLw7XKaK0yUa+ND9XgGK6U6pVSreS7DlAI+hhnfmbP5U5mw7+cS7wglsenC+NXPP20WmBFadpJslaU3b13/kPX7zL4FRujlZn3P3hw68wk+sI2IclmkhqNbnLrIwvv/uBnxidHKxU/SrNOnO1eaP/jF++GRhVmxtW3P7Rz//LIUKUsOypREEELOkzC1+ktt+MbH5z/xB2PYPx0M+vqu3bPLzUmR6quBw0DIxEDGcPL5h0DuSew0o3vm23/2zX3Jmny1JM3lHyHC9WIwyU51kvu43OTaiuMDzSi937p67/04Zt3LqUxtEXLAzItdtIv3LMPaFCrVXym0FRGmOTNbvzA7Mr//eJdv/2pe+dMc+NYdbTsW25pMTHvemgfRmu9HHAXA0piodS6WnH28Hz7AzftfM+NDx6y0NZ2Ke2+8OxttcCF1dNBhCS7cffy7bMd17JaptdeXDhz2zTQPM7yCKqLaZSr5a/sWsIlGof9yl6iMsUhKRsaAj4sJwJhAfKJ21W5OQzEhAqDySngA9KUCele4px0J4BAlCbx4WM7XDSgRdkxsqaRt9m4fGQhRCkWTF3nVees41dle1LXTbJ3f+WhQyGrC+0TkAPItrM0cI2nnzE1Xed41MjgdbzuTo8Ft9w3342Sjs1bG0RV9gkVVkQAH46Vj9fSt77+otN3jPP5cmEYQXEa3/n1g1++Zt/MdNV1kRTDBXMWmAU8ojlYoYInzkJoIQlCU1mizPGSqahVoZaY7fjYvsslzqIyArO86OXTy7Hwp0MvC4eSJADR/XieJTyuX+D3lr+8DY5MQUCIegqFeQ0V1RXAkjmyiFP49xwiYAWhCY8SQdqbl5IXLkGwJlK+/4ArtxJOQ5Gx4G9m3RCTOu/Kpzx44xlHxJdS8hPHfH1JlvGjBlI6xnsqT3JccvLI+nIJwglTAjrEfQcat+5vcT86S8x8w5n28/N2jG/bMFn27OV298FHDl2/c6Gd5Bdtn9wwIjstM3vXUuPq+5aLu+uW69nGkB2duW7o5I0T1XoJBkYM6Gm15xrRgweWdq2kML6yFOoClA/Xt/Jp3zx329S60XIFNqE8UhPxO7LRocXGw0ute+fCRuKB67KXTZedTeP1meHSUOAGnu14GCNZHEftbrhvpXv/3oWHV9I21AuwAf75Woou2snKs8A2Jqr+eetqG0arQSlA7Vvt7p755VsXm5bhuX5trBSYrhVAZwNc8hMMsW8a4761dbJWKzkc2AbQKn5kuQOMWw7NZcuqGOAzmk2MM+v2ULVSSRMY7TBy9y6l9y7DCo0O5K6XdM+fKm8Z9iu+m4QRrJqVxLxtNuzIxl3wyR40zMjIkpyv72ylWQ06CgenidHZjGMA35Blw7BcQRN4TslyJkyjym4nJnE3FMYpAZw9DuDLCOUQCAtQFeX8rHeap6HupTCzcp5G/OhWesGo8y+vOb8e8GFm9pphrITJVX/8uXuXUjvLS2ZeNqyV3A3yHEjwk5dtetNVOxBP190FGI1WlN5874EPfWbXV++db3VkGwmmiYwfnfTNbMjPzj595sXP3HH+KVM09zhtsltwakfR3733pi9dd4ArVjD1KP15re62W2EWQV1C8wuKy7Y1z7VqNafdgEB4ptN1oFElvBfg2DEiwPSsVO2NW6qdlvXIzoNQ8uW2NUYHRwxHiIgkSAcuFU5441L86eAvCW2J+EwC3++DLz8DsFBHbQb1RN1w7jVIj9RXmmEtYNEH1EslZ4mBHKQVixhFBPgUV3pJ4oYfdjF7Hv+YziSEoMUnLxCIfyHaSCLESkwi+8XhUCwDcnWiuBXB/oghAQmQjUhWPMXFvJE5H7/lsjEkx8xpi/Bev+3y5e44oxDaRzBEvdyGG0oZGHS4aMab48jIgXDpNCgrLmgWbulCPmwgGlywRTF2+FQv1X5myEjaYAKauMz4pheOECiHYg7QDZbQhMgEkimptUUtWDNAeMSE2RoyB+TJ538TzvqSs5nHls0FLD/wxmqVEd8rOU7iQH2BruF5MnVjxCAhiuF6Ex8bTpLcsbmTJIlgIHF/GWLlpczinbskajSbi5k7mqeu7SW+V88NxGklIVq4azi+ZU24MJEzzCAtyw0sE8DRdcECN1chIyBXN88w22DuRoPW5DvVYZ63CQI0EssmIzShuwR+YFujhlkzecuDAkR8QvOSOUxJCW8NMysgIzq0q3iGvsiy06rmHzz/jAmAOSESRqtzwghXCeFWgpZ634GVlljCyPvjt+z9++v2QrCQYKvX+aefu3zDaAmyhpiAHpU9A4ptku+f79z1wP779zRml7qBaUzWSidsqp920vTYCGBa2IRlSRwhZalxcLH9W79z9dxSB+1omwl0RvTkWWfP3Hbr7iT0XM5BOfRAjIxyYP3gK85Zv6GyvBi+/x9vuPgp27ZsG283w4999IYXv/hi07D/+yPXvfb1l7da3fGJ6ic/fNvXbz2UxxAbdCL7Ea37/zZgoZ+k3qiV+oO0Qfo+BJrVUNYfPxB9ici4RSikgs3CNoLvIGAp9S/pQKOiv1G0SjiDaD4APxABmQgxsrpYHGcfFWaIlnjyBNkR40YAjNZXlonuxeskpbsdx8047cS8yUOOtQxkhkqomyIrfiByIge5Uh/1FGJ0idn3kbgSGT99UdGYElTkIr/wRJURgrPmgLPGPJKY58C5n0SDyDxXw2A7OCVny1Ct4jr6eUTZS07gE9gfYAkISp1BiE2N1MR6IiVGg8wWfK8WQChJFsO0nXBpb8qHQuDAmG1k6WIco4/li/kOTRZuJclt2wYGhVneyDOY7mUok+DY5GaCKM89yw5cm5+WID9mW7pSdsMby1FMM991K65dMaBhwTDE6GPfFeqVXIRJ1uDOFaI6U4N3HOTePGvU/9Rrz5kquTIiH420if/uc/f99v/sJlabVtXIXn7BzC++8JQAkM7VdoRzeQtRaR5Iu0k7sbXX5k5hZH1gufP5i7zRTP/03Z+7/d4uuLdTe9266MorLgjD7qG5xZtv2HPuudvWbyyvLHb+55P3J0m6YX31sstOvfrTd//oG5/8sf+85X+99sJ3/c5HnvvCsw/tb+3fu/Ss55z90Q/c+opXX/hP77nm0qeeuDwXf+5T92K2AQOcSQFb32HAWiMu/z8dldDYbFML0oszid90ItGSwuE4tivvFoGX68Jmgj7uws+zMafzirNq4PtBUCr5QTkoV8rVarVSrQzVqmPD9Q0T49vXTZ+xecNpWzaesmn9SZvWnbB+auPU2NTIcH2o5pYC3ueD4ePIYbumLetlHPO98+BBlQozns0D+hGVJuj8einxeQi+8OC6W3GoWyMwK1Rbzgy1e8dgfEnej3wYcSUk93xzy/TwmROjY3zds+N5tgWj0gaccIVII/YdILntyAMu+uMgpsEJiODDecADDMdWlkFFhCOwHWAQZD008mXY21w/sOr6El/ptcD3eHPONNBHE4FfJ3jlc1G0xIf+OB2AfYxpFEldjlvU+LwO9GIgIIEn45qzn/FzjXL/ojcWhcAlgA5o1SJXgqiIQMBSB+OglIH6HZsE5sBPSPWbu/nCzHjf9fvf/dkHu2GMmYxP/WieBADJX5qOpDkUJNEQotiWm61u9h//fes9D4YwBp3MLQfGVVed+x//fvvHPnpvteRPjo3seXjfv7zn+ntum7/wwg1o+T17uv/+bzcPDcNKNkple/7g0sp8sPvB1rqZCdQYGmez0V1aWf7RN152zgWbHn54VkpLUfDjqeW3Tsc1YBUTiNCg+0haDYVLiE716flhvsXcWHgdjTSVOgbzw1mEn2cdPjKCemeFMOIVjHyLS6e4cPnVHb7tAXglewVwwMcD+X6pFJTKQQ2wVatUa8SuoXoNx/BIdWxsaHJiZP30+NYNM6ds23Tujm2Xnn7SpaeddOFpO87eccLJ27ZsXT+9fmIcQGaXfd7HopKC4VkcAlUDB21Fci2WnUgUq6E+ijVrxYyXElo4+j69aHCs+vQ8QbwauASZBuBp++TIRCmoek7JdXyiOprHRjxt1cEzHXT3Dl7SzsQQyk0bKgdgBQooVKFumkEP6kLNMc3hIIC9083yRahdfJjGXl/hgz3Cjum4MJu5ywlo5TlOnOUdfno6AWxW+BIOlgKQwk+Xz4DSxAth4qF4vmGGXCGTcp6XTX4QV8zqgrSutNGkQTQuG4FUcC9O/XlsQkHMB0Y1Vz8JligsytM//8wDb3//zXtXutC6YIPCagYXVtbrzaMQmLEQFX/A3L2Hmn/3j1/93JcfgaEq2x5Cz3ebzQ701DiOl5eicsXcum3s4otPHp929+1tch3ddE46Zfx5Lz79Yx++7cCBRlAKLKdVrlrtDrVPWKTT66pDtaE//t1PQQs798ItsmZQYlUFtr7T9ES6S8hOHaDVS/kduCyueaKrT+IjBAdmoNUkPVr1oUtigDhqAAccxgUpcsk7s/QoQEte8CCEX74CHGd+4ZDoxX++robgBRLwchwYNIAw0cLojwMX8PQZzKglvk0hKBPgSiPVyuRIfd346KapyR3rpk9cNwPtbGZsbASqWqVSKcF68Ljco4gDPGJFRBXCzAQHayTnomHUMXAohLER5Oi7eZb4xaW6ceplKx6rhMaxjU0T9WEPJhjUKd4XI8HUgY4EHUHi4ARs0NENvIB+wXtRckmjWmxTXHKpiPaXAXuww9uCWTPl93aGobJadpykB9MkTGP0wMZSBQoRCJCFIyJgsFigTzvNoIKFsj5Vg15mWVDKqmhwqIqmGaa5Y1mIBusFhQIxkAoZQvYqJh9CRHxIAFkmnor2grHLFTczSvn1RNaaMCNopWSa01X3VWfNwKJc0zjHIKS7aefC5+6DscviYe3mhl1OrFsOdj7/1QetLB8ZKteIxsgZ0tdPdDiJV35gtvn5ax56z/tve+BhLsSZsCnZ0mYcdU7aMYlaT02WTz5p6u47927aOL5v79LUzMTOh+Y7nXDjutob3/SUuNtKUvPQfPvkM2bOPHvDaadv+sh/3AKj4aSTp26+4ZGTTp3cfsrYjlPW3XTt7n17GkYGdZWdC660kZTUhRbtyY1eHiYpSnQ/4e8S/vRf3KpVUTEC6eWg+3CCXy/JYcGYmXBGKgocre3VHNZkhQuOcM0GsgGoob0ndkoxyVJgSZqhOHscgpi5qq6SDf4hK312CvwtrvBLF5iRC0mlnhoLkSlm3F+jV+LJs8aiLzURzn0YQlJrK0kT2BGNTqfZCuc63bgb8WUBcQzdhJvGiuRaFSH4FJ5KGkd5WBMA7LPjLOX9Q6k9GIYdZns0CggO4g9NzzI2j1eh/pRhAmKkQ9sT9UFCadbBqZXpfwmZMNPnieHAggxaARwIBnjwpYLIJOOqTJSknQiDxMK5GaftiEtXE+WSL/cuPKgituGk+bxp1Exvmevihp8lDSsPTMu1+L2fOMugjMJyT3hfhTYgMGA5TWH1AzcBXrgEcAS4zs0hz6k6SAi5YBPr6wOhBeEHaNVIAIVqqqIC2g2oEzgyNpTMV582OsQPeFGv5MTG3hIoluZgXLknA/0wTvPrHm5//oH5OM4ASyXbgWZnE2v45L1nZGUrPm/L0DMv2LJ9w9BI3a/QxHZYDMrO8ijOut241Ul27lu4/mt777lvASoVPLkxxMj5wmQUl6IxU9vMavUSpMLMrbCLZk5GR2orjU4SUY7KgTs66rOlU6PVgB4WTYwOrTRaYTuDylyveiuLbRjQo2PDrVY7hnHO+0Bkgt1E6f5/eNG9D1ioqQ7p/mXffTjBT/xl6K6hbxqwoBnhBK0J/sVw5/4T+RlIqyimKRFtNU8Zq7hSjqQivSDxJ0mJMnSLIE3ezwNTLs79MHX32oRs9JEUA4yKghRKDICGggEhC/wYpVGUAMjmV1pLnbAdhvzMgwTzhSTIR0edCqASiyhghIQcwSpGX4zxh9JiL87Xh8Z43ioeyca/ZY3Wy2NV3zGBVkQHtJPww/HJ3JVtnqikgOCvYXTrtZTK74DITQ94sAXEJkFMsAxE7kZJGPHea2ykQyWubCPYNboN2z8Q1A7B9LasjhllqHJueJkTcicVN7ID+cBVyhuPDuduywJggcW2kYNhwHvJ82AbolmAbh4/ym0GNg8oJi73oHFBCcGATgBCI0mXiGCoit4aIItsQ0xxll0yzaqZu4BC2MjQt7lYJrUUqBK4SmIYuREhOAp54wU1Rxuh6KrFHehEe+58ozGIpvdMo2wDeQGRaYCmFXUaLRIn4chQqeJ76OZuyOUPMMlGl2UQ3vdBqQQXXILbYh0MLcJoKBMdixgi0xYbG40uuJrOHquYAACX20lEQVQbrgRQsgidckeaAssOlFsBCNAIzAfp/p8GLHWjWoWUSzP1GoSkPoMkzSZ9oQjRIwUsNLQmHwQs0KqbyemGD39NJxCzDbhFzOLLI9VwYGsXfUUqXJJSx2GRITMpEJBnkRMtpIgAwjDiuUgt/sVJfARetXfpKwS3tonG1GxJg7HEgYTFBSGJf6xCyifWkiTl/tUobkdhCxDWDRc73S5ggO+by0CsFkWbuQjfaEXIM5TNzDXzE1rNX3ho54Ur82MYkHw5BWOieFAhrDyBwJP88NRnDgR3wXX/d5UYcTDyKiEu6yRGjhAHGL15bcZWtuDXr5458aOnn3SfWznIuODN9rnCTgEouXxESG76c1tkbJjNJKnYdmRBe+JCZ+C6aBNgJSrDJTTZvcXvKjp2GbYhyoBGJp+JRvxWmi0Q3ERxxIFGw+gHO8Ar0wzwk8Me4+SCtNTVuZxEXFP0tVJFLfRCEgO6qBIhB9aqYubQGR0VC8kVwVYeO1ywQy/kDgAoTS0j9h1jamSo4rmUTrRLFguHfPYBKKVAAyoAiwIhRUgpCNJWplDLqicioHXQomxfSLyGssXhFhkqUhBPQdoN/z9gfTOAxSDxUBEeDOwDFs6IdkzAAg3gC3R77hi2eCOw7AeYk9H/aGDoEdrwWg4cFBTCCj0F0UgSqP1VXIqQrBLCcNYBDclBKmSosQdZ4j0tZskf9UaotoniUa/EgTQgKl+reFWEFv8asQjDOIGL9yUwCJOs1ekeXG7s2ndgpd1ZBSyQBaMSeZqOnTxpYekP77v/7M5eTz4/OiCHj05a4x4xV+Xh8ZOkX5NJPwf4YnzRtmnZteumZ37pwicdskbabgz++Bo8mKdUfNiBicl1sRW+aBRKBJVB2dOAzgVO8YU/puNAPYERjNAIRQjjZR+Kj+XzqT3qR1DN2mk2rxoWuMBRABYz8c28YsIg5gZONLBrmvLiGtF6BLCIArQmqTRyfzGwim8tzRN5+sBDEjQrlRpNBCQyvBTWrhEZ0MXIg5UnI2VnvFb2oIlR50sxWdopNDICCHKRrj0SsJgVlS1u2GLuIDnz5i4iQLYgK8yC/coQRSU0rl4qOdJ3303AegIsupOk8eRXfig94uj7DJJ6qP/qCU2rF3olvgNp1+QjbvVBI6O0iN+vhw7CjeD7Di0srjRX2t12pxtHvKMjIkGWqIPJei9IluDFSXDjvXqUCA/mO0ASzjFUxJOx1CMyIuFMqSzpJWg1H2VV3Uw+kAFTqUviEGowlPRSKkp2GER7F0PTBjDzDejlwB8q+1C0Di0tF82nCdAcks9M1P3F3fuuWt7t8flfDCtQwtwLQMaoYcsd7UAEPatDIyNhP3k/Zv/QyCB14yyGE8/9A5dIjiDdtG15ebSu3Yht55qpqY7r1KB52ZavC2EY1twmmnWgzrCFbd/kAMckR9MYQ4yVhY3E5nOpITFfDEfCCpCOChcf2oQvoKkD8WAMXCuPEhsptT8tJ4VhCKWUaGh48pUIhAF84ONAcsAt9SbamXw4FZYjPzEN39zhLgsoSsiSL/+zcjihayMbIlxipVD6JkfdsaHAs7VZnAQF8UlGIAlgBE2BXBnA2VUYQyWES1ZSnNL/ZFf+GVNY1wB6It5gKBzqJCn06LVERiqmVVKX5qChclk4lBifRPcT/jNfhAGVg55DfklsfaHisk+9xpCKDUYsqIivc46EaTg9e6Tuvg8ljasTOS2mlebc0sq++aVd+w/d//DBBx+ZvX/3gQd2H3jw4QN7D8w1mt1ms7sCtaSVRN00SyBWyAawwFm7B18kEWUSQWX1IKFEdYAkAqnnWQRxSPZqShfXZRCXqkPhqdHo0KMgjVC4OR5ZTVQwhm0YxwDllVZ7YaVxYH7hwMLicrPFxIMk0gtraEej+4yFhx0ihVoMCIoNL4+HlvhGZx0jRzlMvkxv7KDhcqt9Vm9E9Vl5LAdBMC8w6gYj+xhfaSkKR+cNKDtWng/PJ5Nz2UQrn1zIJ+flvJBNLiaTrXhyKRtucEQX7cK+87L0GTt3z2RZLTfaNiAGGhX6kt3SyXjHEI1QsuyqAyDj+OUXPdgYovggg4w6EeACSg9wjqoT8zW7hrWcmws4DGPBMBtamBJlRlocDmlij0pWBtyswVxz7LnMQWU4ffkAPrtj8XFRfhI8typOWnX8zHW6fH+GV/e9egBvZmPzPhzYsmBUll0obq5tBDXfPXXDxEQVvMNqFJ5TbpBzHdsLjKBkcu2VkIgswExs6zPMBZ/F7xEkrbcaisu1AkBCcP/4btPxrWHdQA0LHYazoPRq29F92GXh6v1iIpVf/BdNOxhfPRFJPDVgMJPCn2c60OE4J2nOtd6Y76yCeEC5iuK00em2uiEmgXY3Wm62ZxeW9s8tzi0155YbK42WPISYJYJbyAOKFDM9kgSXNIgMsGggHJOoEiTiv0oaXhxyiV80kSQkKc4VF31ifFYGY5IwnHGpKoridhh1Qj4b2Op2uxEXsxPZ1nRopdHudqXqSjBOyIplJU9bbLx0fpdaBELI28t3HLJ+IUqu6djRhGg6R6FsrGG8q5vflltLTvRDc+4PmfmXy2ZIO84wy4JZfUqgVOTPXrLfEOafd1MzTX6j6f5YYj4nNp+Xmc/PzefJ8dzUfE5uPj/Mt9fjL4dOyjea9ojfNP301pP3+c6ckQ3x0zkY91SvwC9mIc+hFqyS0JKbD9wcKy1Fq43tZXFVqWg2BVL2InzQfolBG0wsK+YhBfJUEPe4mCViovmcrcOvPmP09HHvln2NITN9/flTzz6xVjLynQtdaGkdw67Z1k9dvvmqHXxt4ux8eOm2oTdduenCU8buvW+hyS94ZZFpDQXZW15w0jPOnQiTbivs/sizT3z62aPVuvvIwWV+INGyy06ydcJ79uUnPPtpWy89b93GDdVGc7ndgAhixoyszAVY9zsTlVNu4aOeekYV4U9PxtCDIf1QdSgxcs9HYmrjFaQuFMOGlFC5LBxKjE+i+/vkQ6p9IkoIFfUTn76jT32fNdLDXlhzjSGNMweupKZbaSBa4dFzI4F+0dd3nJLvV4JA9rjzNiIcUF5cx62USiP1GqAfgwEDII5jfj06TvgtTDEd+7kdSRpUdKCwpxXFBVfMVE+jvbLKIYhRmaAQBbjAigYBXkRZ4GoLRmCSJFEUdWnbdhqtdqPZbrY70Kr4SZeCNyYUoGSaBOoF5nJuaoc3PUXL4LQP1YfvSl5Dkem4ZgmFluUNUUcnZG5Cl3Ahgnb2lcDYkCbbZnMTlwH3eK6hJC0vGE8OjV2O1XZtM7SCtPuhbvqTXvYGP3u9m73e4fHjbvoT5fzHXesPOn5UJZ89wlCx8rRpJEtpAkMJKtxqK/PFZLCSOGiB3tCGeYdBDoAUfDQfLh2iQaljU2LYPIL1zKHXyEKMJ79ylghwobsQy7PNM2fKLz1/y7NOnS67tp8nl28ffem5m0+fqcAS9DOrmmdlM3r2OetedsnWM9YP+WZ8wnTpeedvevmTNv70s04oO2nThhplD7vmFeesf+FF2y46aXLjsHfxjvGrnrT1rK2j0Git3B4L3Fe94JS3/+zTnvO0bWdsHz9j+9hznnbir/3clT/yyjOHS6adllMTzVvU/olLTyTA+o5SX5KPRcAE27YC36uWgnLgV8v+2FB1enR43fjIzNgwHBOj9ZF6eXKkPjM+smlmfPvmdSdtXb9hZmJybJgQVil7LiyMQSk/nDicVtmAi4cI2WG8CUL1qPDrEywDGX4ptKQ4JWJCgYL21O5AXcIBAO09yyg6WS8TnHlbS7QzWqKG6btuqVLyaiWrWrbqFaNeNWols1J2vZLveogl5a1S5nT4TVET5t4xAYsLwVZipSUUGOysmIes/LKIxt9qEri1Um52smNuMMJP2PCz8pJh2e5K1Zkdsg6NWIfGrEPjPGbHndmyPTtmLmNylkXhHiGjlK9mz+wkw/whNy5IqJyouojA9W5+LyfjZiXCDT16GpO8OVhULUmJ3mAECVwlBIlnwfMqafexQTndwKzj84Ch5Ya8WQk3Fxr4RmM+7pLFJr+zQ2jkirmTci0ABqnx3CdvOX99MGIlsL4zy+FiOOchaJ5AYE5HrEbmDwX5K5699cqLNniWeft9Bz/wP/f++6fuu+Oe/U6eP/Xija//kfNdR1+r/ISn4xqwKDs6hvNcZz0QBaZHvOw5+jR4qUJTXAxc4h85qxcOkaq+wNGh2YLUScmwTddzypXy8FB1bKQ+OlQdrpUnR+vrp0Y2zoxv2TC5Zf3kzOTo6Gh9eLhSqfl+yXF9x5enCi2HSspAEatEqRM9iDoNyuJdHEowCuWEvsqxCV/6ycFFCTkYgWKOhsq4mUrWotIwjrpR2AkFnWJYeLG8BQXZcNlMiKtZVJ2KmvPemTiBWXSDKRQGY4glwyYhOgWOVfa9WmB4lUrAz0T3Vq8KAjseGM+IGkep6SDJYxyZGZfTf0jdi9x0clHWsMChJ6984Dbv3I7s53TThyz/wSEJYnVNfpMokPwHD6TVFwofpvSxbZ0kyV23zGiyad7gQjuPPOvkSSsnWpFraX+m4cv3DdtBXeTj28gCCAMqVCqJs0qSiiFr/SGuYmIChhJOAfRDS9YMKFO8a4baoKuBiC6gmK9bTF3mAP0T9pvp8yXbJjisuc5bX3nBeJlvc56uuSWLrxS1rQQZA/IgCExkZ+eePHnpueuj1Hzff9/1B39704c+8+BHPvPg/3n3jR/8xL1RnJ++Y/K8M0agbgpnT2z6fqjDd4FkJFO9qlfL6ybHNkyPr5samxofAXIN16q1Sgk6lw+tgw/d2LrFlFBQpH5sQlSOC9nzokc/bT8b/SGIc68Qb4DjSABGgKQwCrsR4AkHlCkgFIg42yfmr4WsOcAkCqU+xdL5o1iG2nL92TR82/YsB0fJhlHGl6BgtPVQ4Wj1o9/aoXs4ackSB6XdPpy1DfMijFlYhR3UD4qVkTf5Wr16y9yR2F8uWyHAyCU+mnFKNUE+xMWYesC9Qphj2Qg9vHTYxfJqLW5nR6XQLgAkpIkN/SgOwIpboQhIFr/7Xvb8siMv80zERAW3BB5OIgVyDTbssYiNi3aU9hBCYyIrzAdcNlMfbmOgRcoZk+HIVluGcXF1aKFz1575LePV1z1946nrglrVJqAhIANAI0lBgZOfecqkazuLjeiz1z4U8kPUWRynnTD7/FcevPu+g55vPfc557va5k9wegIA1urAWyso8O8HrcYR0qDD+0c8xL93KPUcGuuw1AzmD9fLA8+tlP1yyQ8C1/cg23ztgKXKCV+F0IcESBXFiRixKlek/qUGCTHJKvW4gB8EjPnAR6Zr7hqMUxxJHCdREosOFXZDWHn45Tp5moZRzDfWQSFVbiQnkIJRnwpf8ZeDOMWxxG0NdEJLW2p1MQYCxy1DPXGhLPKNerAGA0eqze1EGOTfKplt37jVMC6Js7KKItQrKFBObjjRs5bMtpXdZLP6xPAIBeZ5KTdLVMGo3+mB0VuVBoNeBog5nCtu+EWVRbeKuI+BazkhYYvYT1TiJ3b8uucNoaY2QLnYEVqkhwT03QAs+RL4aj+tio0QL+ljunyNRJnbRchin9CnPRjj8n+MKYeZr8lEJI4CGOXmX3zkjihNXvSUHWevr3uwkZkSCVbj49oxsumJCqaX2+/a24r9Ijvp3lbXfOChFXTwxLhfDpTzJzY9EQCr+B3opcdLRYoCnvTiSDos4GjxkBz9T93J5msZKAs08dB+Yg4ItCCWLIfzKLBCiZA0eH1soqxheBChaOEBnQBNfAAlhtoEVOp0u+1Op93uttodrpd3gVNJLAYgxBi8JDGtv35xZI0XwoFQ4d9zYFigKC2oG8XNdnex2dq3tDLbbMH0clw38LwAIOV6JT0cbvkHbKEhNIdvkWAaJh93zDErPnM+J+IgWzSgndTa/rOC+POZvQz8gg/gJTUzPxtrpOt2Z+tns3WzPK+fzdfP5esX0g2H8lLbsEpHirTjcLcTjEHYUbQEjbzLTVj8Nj0AC+jssV4O35JMvS7DAfA3ZIvDgNSwLXlw+3vhdXRCCiqtdlm+oMGNFr08mE70Wbli1knGVzxGUJWpZxWeRZlUusxHlrPP3rTLc7wXX3biWIlPlCJx2l8fKQgyaYPXThcWLMpbJbQu5i8plZOYsvCEpuMcsIp+UcSRrpRz0aWPSUd2jyjbEsBjbTaa7VGzRkyObM5tFEBigOAAg5CCTjKmB0IGGSxKFFIn85Mq9RPxMV9ucc6gzPMp5TBud8Jms7O80mo0gU5hq9Nt4LLRWmq0Flea88uNuaWV5WYroaxjgFHewZy+R2W1faTEfnlKoqhRS+uEUbPTXW61F5vtpWZ7havyfJ8zjNpaqTRULtWCgO+KgJXk8Fz1goofwPAtieGrJXzLZDr7RtJ7EvsZkeGJfkSLLY5OXDbKcXaLY8SwB315VY4fe4n7DNv+Vdt8e2T+WnEYv9Y1fr1pvdVPzg/5FvWivZXY5OiPxDQAUs08I07JjIDmQKdBhaw6bhVKT54vJXEjSaipCpBpau1map9qDMJfPPsddxSS8m0z9xwr4OYJgKP4a3y+AYK/OHlcGaRvnCfAVPhSkYbpSRdyyTEzBr73qVsO7F9ubZkpX37ejHztlP0pOZKYPjdXml3TzDZvGHf4skJ6cy3UyF3HmJoowxGGGSYkSfHEpuMasGR8sd2JE6q8iFP82aXsN70YIE17JFFONBXO0Mwpd0XnFymFWAo8GUjiBRAJB0tmTPUHEYGUCo9VGvQpsmThQpKJDAoglDymHyZxlMCua7Q7gI9Gq7vS7MwvNg7OLc3OL7WAK3ECwJpbXsGxsNJYbrf4KTDL5DND0CBsGyjCR3NM08Fc7PJdLlpUIotc3MrQjTptbgpdbDSRw8JyE1C40ui0O1GS5sihHPj1cmW0Xp8YGto6PbFj/cxJ62dOXDe1ZWJ83cjweK06XC5XfM/jTdJSVWDr2yQ8jt318q8G1rYsqbekpZLcir0XZvndjvfwsEwqVK9wthMn/a8k+xUz/2Uvf5vfO4LsbeUUmHUDQU1yWCV0teN7UKIs4IfcKEyk7YFAnmP7fOiKj811+Qpq6mGq5dLIl4VItZFpUYKAJdBgEr4ZW8wy9iiPPiGWdnxunFt1XrS5fNlGb8RJgjTh8y6CU+gblN6O0Vfm5qkKrOzE4hapcZ/7ZaBtNVqRZWawu5kfvzGRHmwb//KxW6M0f+qZW2slbmGnKkiJRGEsHqnu3zUHprZvHtkqrzflAzboVcveMF4698wZyMCttzwShQCsNY3zRKTjXMMiYeBRajG3ZXJD5dvU5o87G8gEIZI7Bfik3eNKiPiQaQEkHim/TZFw/yjv2AE/oigMu51us9VaabaAI0uN5oH5xYOHFhYWltvtTqvNDah7D83PrTSgCskuzgwCWC0FI7Xq+FB9bKgGRyXgp+M5+/M+NxU0HEC3drcL7FsqNuUv7jk0v+fg/MM4Zhf2L6wsNTsQekBbueTVqqV6JeCHf6BPVYPhWnkI13wXl10K3Fo5GB+pbZgc3bp+8sQN09s3TO9YP3XCuokTZiZGR+prUPmbJ3SuZd5ayptZ9hx+vcIw/Wj9knOenf2LYXUBQIWRaPAlC7HZcuyFCWt+wloY7x1j9vywszBjR3Xpm7X9Yxqo0WS9Mlotj5YD6IwewAsGlHxGrWWZDdNY4aexTJevF3QAUdAe+ZAzQFwOhzt3ResBoVu5pq2YNVDQmjLZLqfPlN9x1fbfe+ap54yXbS8/bTJA2pUw4TaTxL/7QBOzyZM2j798W2mblVzgGm+4cvOwnzXDbN/s0uaRajVwiUZQ7rh/wbp31rjhrkOGnfkAPCr0IJlFxdHJ4mtv2buwkpX89Gdee/H5O8p1L6748dknV37q9ZeO1J2FhfBjn7zN5OcCvj199j2k4xqwRBWSm7HECSU6lXoedOilnjG21T0QZZV0WlydHwciDKpKRQCDxDqgD59fgcoOVCjChFCYqnxFfoAptdNgecHEiOJuN+RrENrdTquzstw4cGj+0MLi4lJjaaWxuLSy0oDy1F1pNPfPLeybXwDQwChBwk4YotASRhf3i5rQEgAflZIX8LURGHGoCLEwhn4WR+0wXGm3FxrN2aXl/fOLD8/O7z54aNfsob1zi7NLjeVmtwV7IMuQ2+RQff3Y6PhwfbReHRuu4TwyVBuuV+u1coV3OjGcbagdaAi0BoEQZ9mJSgPHcwTFPGBatQxz59tCUIvaznKQ/Y/tPdOOK00+RHJJkh3InX1DXEjS239cYjcNK4F6cYTQot3hKd/CWIscvDSNctkfHaqgsutGhjYM16Zr1aFSQMySPoUkoDtDeQSa76C3+aCMPDDIb3x1YUyZeZymBlTaJKFihQOAxRcqFILBMrUtWLi4TPP6h5u7FrsjQf4XLz3jiz90xoWb6p3M+MQd+7tpvmzkH719773zUT0w3vnK8z/6v5/yof/99Befv8Uzgi/csme5m1cCmo3MD7JmZpaVtFPjv67Z+eD+Bp8tyqnr8082v6DAPPf2z5l/9/4bG11zYiz4+Z946p/81nP+9B3P/d9vetr0ZGV+Ofnn/7jx0CISfZt67HtKxzVgUaQAGAIEBC/OxnTjGCTG7JEmBA1eiXs16BsiKY8QyFUmaEiq8ABU8LOWCDRcI4fyhCNstqjj7J+d273vwN7ZufnF5fml5b2zh/bsn11ZaSFGp91dhFUW0eKD4oXDNiwYKVy5cN11o8MbJ4EsNUz44IELJ3yaLZeNVkmny+WnpWZzfqkxu7gCkNpLvFvcv7A0u7wCuxJ2JIy9NOPbypHb9OjwaZs3nLZ1w5aZ8cmxOjSpWrVc4mvmgVC0lbgSLAjF+4UWH1CR121mvOPJHQ8IlMGIwVK8Cwf/x2pSjXps6qejA4DlmlnZun3IcBPjlOXIXbSem6afNo0ONIKKiCgaoMN9CHxRAXQuLbp/gDWBM37zFOc1Io1rfd0rVCuA7HCtMjFUWzdcn8SF66Ligsr6inrJiZRHRhbya12wEzkbMRvHMVxXonGuwGRRYBbcTNFjBDFxNs2d3fj3r77/hj1NWAWlSglQ85dX3/tPdy9BTvIsuXPR/MUP3vOZO2YXu+lwgDnI2nWo+d5rdv7X7bOtjHvQUsPs8EVeZmhyhy0Nw1b2iWt2L7TjbgR9m0voUWxgUktiWIhZkke37lz6jT/8wpdvemSpEZV8p+rby43oKzc8/Ed/efUNd63Epi/fo1Z2B4geg3VYS0d4HIUeT5xvHx3Xr5d50x9dX0iQ7hQQecK5aCK55sNRhT/9CGuUGHYOwjWCJpHwHjFs1YOPJwtpTC2rwDiJCTfHss19OtxshRFOS4H7KxEF8bkkxU/g0CKLIcqQuSRrdcNDi404TUZgalUqyKfRbq90O0O1ahXqO82LpOQDMRzIMQELBchjPsyTZfNMhdHgXXaahcUSOxSrDNN+DNkHJOlML9uj4OTaHNdgLGhLpZI7MVTnJnsoTrYtr1PvkdRLnVrlPqm/MLCK8/AEG1079fm9wvjpX7vjFf/+Hlf2WAohXpyd3TV+ain7hXFnQWGlT+CLizIGxtf0kvVn3eyXDfeBKWlo1+BnhJeTkm389KF8Ikk/Gno/X4lekwQrG2Wvo3KQGX43+sNF6/O281+TRqL91WOODpSoW7H6SfBjNlznF9/yC/ePDkWW40pbAoDQemEcL3WihW6I7gFzmBMEmHCIdKk8wAcHstRW0DMFDmcEsVGYhN5ypqfEQXrbnPDtKTuvWAbszLlWmCfJXEaxKaHa6LUcHGdOnk74lmsZMPa5+52KOUOtLEEQjOVOgojFLUuHb27gUhu3wqe5l+V8OBBqNr91Sfjkk1SWZWcRrHooi812mCby4j+gphiwkBeRb5IwDPDNDDOyMsSHWsnaUqXmA9Oot8XZyowtPgOOjgZ/nKo4ugrCNXQIPjguW3EZwPTaBugJifjtfb1MP+3xSFRb8E8jTE0xMbR6pKtKFDRxU1aKnpBZUZSyQU+lIuvedXHVI/GSgLWEIOQJuIjjGBZcqwXzrt3qQMvha+9wtDsdgNFyowmlCbZeu93tRnxGD2gF7rQc/MDJdVzu3rJ934GVF/CtmhZOENkSvGxMngQj4Fc7ghrVWWl3lhqthRXk3ITRt9RsNWBddqOEnwWj3EPyIBBcKLZ4ixDYVA686fHhU7duOGXzxqmxkUq5BIgVoSCJlVe4ldZcrKHVENYhN0qxzS2XVhZB+qht9en/a+9NAPUsqrvxZ3vXuyQ3uUlIQhJIIAESdlBWARFRxKUq6oeirbZW+1Wt66etra1L1dJqW239WtvaqhXFr1Qt4r8qLnVDFGRPgOz7nrvfd3mW/+/3O/M89703CUQrmtR77tznmTlz5syZMzNnzjzbqxHnN3FIKnuz6lhWbXSE8aw6mkVDntcIMe/4mLu5Tui1Bh9t8Kphs9a+eTQ6Iwtf7aV3ZpXxWTKiRQdREsytRn0ore9LugfirgNxF44Dcfdg2jWedQ22u/fzpxtptwvQs1d+0vLiLjjAaIK2t5UwhAmfUa/116s95TLUgdmG2mxd5DyDJ0XbEvhywTTdIIKOyHU0Sk4ZQaDB/GN+OJJGO9PKtjja2ojHUm84C0tZVqMjDqvjY3M3nvpjSRDDc6t0xTQrvNQABcK2xFnQyCL+8r/X8mllYGeCVhI2k1KclLhRTsKW54968XgAH6uNfFoNXsdsN+PgwEh772C70Q5asSySyTYZ4HBFWRqlYSmJQj47W4YN5OYaSrJn4mmkAJHraCAZuJryV2iDpjpOZAiW+8TDUe1hvfrPvscxJn1rGLijOU3oB/zZIEPSskTCR/J44ceRkH5i4AssaXFE4IELoZON2gIcWxJj4dQl7nznhJHM4cv+hC1tttNms93EGIE7UUK/+o1Wa/fACMr19Xb1dtUxA2BmMCq1EdNv1XEGEbQ2w3vSc9hw02ip+fliem3ad+ihIIKT2M74N1EglQL+KhEfWZw7q6+rVpV4pOYSiDKMqiGc/ODI9U045zcYGNKqc7aWEjISZmGb16CbF9//6K9/5h8rccNyBVHzrI2ld6bpvpLfBhdnzuidoiiU9Y3e4Atlr6+V/cVw8u5qaX2Px+/TYbiXdROwmXVH2Z9t90/Mkrd2Rw/18pJSx2KcVPbHN46GCxN/AHPDYQWQFhLDKQn9N9bC8YkxDKUeKPe+/vd+d2tvvWlX2tU6HKF4/ogO/azmgQZ/QZQ3BWWI0LshP+DOi/w4YjCg7Y12PNLmS060KvBm0CTIICWSmSozwJ6+t1yuoCv0oVEYDHhDpaQ5moXVdotvWqY+8FW+o+PPx8Dgr0OoEvpW2mUC4DXBq0n9CJaEdgxy4IQ8P0gS7AHlUAGRRglf0cH+FI42OOAQQJn0pyghO0H9gCmBY6eHhcFH08h6kBNzEqVmm+Gzo+kJLwjwkXp4iBE7kf4YZ5LNnoy9U4JVh/fPTypzhLEs2D2hHtZRbbB+64Pfcwm1E0D9wDowgWbqHy3VSWnkhtAHtIukEbBnVJgqFRkzkMzj0JpuPxKKIgaM5xGedL2DwIdIcYLBYhfDmmBQ6hEqeIQUB5lg22onI40mkvw5wkoZpeBtgZil1JkaBnTcsPrLg/Swy8PA1PcmrWbXqehzFIcUqpzX4QHw1MCKv8rDayuIs95SGM3orvfUa3y+2+RXu91/3pbHMFgFoCwlFFAethTWhZ9VOXXHnlf8w8cXDudfWCQk6czxZNWYX6LGOflywH4B25vSphnBhnpWbo6fMV59qByM1LnM0yHCAMYRXZclywaac4PqHWGQwMOijI4FBIBvd/ZYOnsUpeSjFUCPJOQPwmf+d2p+C76ba0wS+D+Zv+zdr3zFYImPYqGXqUNk6Bhjt5PAErXHuRmPqiX+6KMrqUmHOJqPhltAp2AhGYu5nWy346aWFGTIzWdjof9qqTyzXC4H2IFlp3WlV504E1vCNndOcdsLKkl7Ryv43N1bm82kvxLNq1cq6FBWogrQHbQgHI7AwTqcPLu0fNHMnlp5YKh5/6O7dw3H4zDvqRfqa0U4B0naHSTLF89YurivHPq79w7fu3rXvkFYLZgJ9S8tDLkdbLAqYXn2bCyc2F3DKvH3tQcPNBpNWELYO3exA4O0rz/s6QrbDX/fnnHsxLX6gye2ufGsOdVq1WuMZsP7W1Q+NQbN/iobrA981yWoI04YNAytxoSxOMCUYPOOJ6irSOCsg2ml0KhOzCIVSdEJhQ6FV5aDgtImP0wCqqaZwIGrMlI0WLA7ugCBgSHuHHhwjvitWyxZzryxV7hQ8mfNQc1/XpQCKVdHsHfPRWtQkLcqZBW8eE4HClXjBF8BJwf8PjmYS0QIVytVYLDg4rE0rDHx1BfO1khQ4ajqmOBRNRaAYeQiCgaGbPteNU0bQTCz0Xze12+//Htfr/BX78EQFgR7jxqPGTAg7uBIAiRxBB5Du+LzInrZkjJbAHhbTT4e50pCE8CDgPXmEeTCgTXOBX/0C8YCnLqKM3wqgv/hSu0Tz372TaefzVXFx1QUczSZAU2GXoImHxblIlONSlKanAnnkch6qGeARMeRbX4RAsYL/QfPawyrFO9vpNh4z8CyRGpvPPOfOc97x+VL55TAkFtO+/GIjSPxaz71E2z3Zlb4djVWsJjPTIFCg5qcWTfEuPDErpdfuaxHV6OA2znY/Kcv/WQ1tpd2QYrSBPWg/ZxLj7/qouX1MjWTZOG6TQc+9um79hxo+vztwhjH3HKZ8BMGa2aX93/e8vT+/hI//p5yxO3aMXTrrfc+uOZAu8mLetj0lsvpi64/+8kXLhrcP37j+77cHOErmT6/opxVusbf9I5rZ/d33fujbZ//l7sS7ErlGGiwUnWAJ8JgHdUf8Pvy97ZQA2ijNIGjqYLLGUEWRKPKIjjqKyHWI7QLtCDMFgAPlLJxtANPomcNzgkTzqY4z5YmjUsaSCiUt8GjIjQPZCE5iedQUwnZpjY/9hJjSW+22vytF32GisMeZPChaP/kQfEiF6++82cJyyW4Znwwinf0+HyUfsgQM0u/0Brx8j8AB4YgwArfVS+DBJbLGjBx4NnEZxL/ZhAN2P6DQWqZaDKB7+JhKrSDYPf842ZuHeof3Rli48An0WEsZLbIe0pgQWUZM6MpGBu+sDUWDCxuBFbEuNmxAEuCDIFjOAmCwercb595zhfPO2tfKepKgxbXC5KhSdYpSEIDiKPXMGywAMhRBRpIzWuws65U3Mpo2WFJlIXyq1FUK0e9lXJPpVxD2uYfKLxwvJndv2n/7Y/u/dKj+7/24PbRgeGVS+bsGmjevWWkguWH/OgRz6ukM0rpGH8uh2456oJ6u6qlN167fFZP5f5Ng9+5b3NXd3VRX33WzOo9D+3mr+rz2yUgThb3V3/j+WfCobvzgW13P7j1uP6ZSxb0gO+Dj+5JE6CxvuieJmriSGcjCsXV6tFVTz25t6tyxw/Xb+Bzp/4pK+acdcbx996zeXiQd4fR0lLonXP+ouUn9/f2VnZuG9y1fQSDFToIS8mZ5y28/KoVlVpp1/bBB+/ejXXXzFDefILFZMgYNXwRMZC+AIwfyQf8jmqDddsd29A4ml80CEdNQqrcmqimI+lsBC8DaGBpmklFtGU4yYfhQpnbLuLp4dDAME4mBnbm6FQEQIbGlgMdnpQxsSMdaF5o4oUnRHDkzbsY4C6c845enGANRxwY+ly0UBzwdlmXs4T2CbYHEFUqpQosVJVGij8YTRulCDYs9p1A7QBL/Ol6+Fb8ES2wkcHid3X1KBWtlRsCDlzccFKcIh00VJNUp9Qk6ESBysrAno9WqutPWX5gzuzqgTGv3RyNusYY6qNRfSysMxLWRoIajsOIdAQQjIYgQ6RqmOEAERe3AILhCJEqmSBCYhzrJEaWeBpbxxxZICjVxsPwQKX+6IJlN191+RfOPmd9vdSThtgPtrEi5G3PW8QdLk60smq4jD+dViz5hjHKziMcdYtwQAjAApylcqdQHMtp3Eq9LY1sy5i3fSzZ2vB+69z5c2dU//bbGw+MtulCwUHir7qmf/z8VZevPO67j+weS8pyYLClzpb1BVeft2jTzuH3ff7+u7e2Hliz+fyT5xw3u+fe1Tv3jca6fgSDkjz70qUrT5z5te8/+ulbH73r0cH77t/w1AuXzZ0z46v/9XCacS5j5Jq4hdAmIaBeDS5/yjIM/I989Ft3/njP9364btnS/sVLZuzZNbRx/QAaB1miMDvj7IVLTujDSJ2/sO9HP9jcamA3Ete7yje86qLePn4TbfvmgQfu2ok54NqeKwGQjzdUyqgjyCMGpCcwfsz/kOprP/RDi9N8WERnG2FopJJuAuYjrPA3J8AUJMfU6QoqRHkkMDotCbBcmT8iXVIRVzsvIAiAIje33NI3kIgwY7ztTOF4aYKel6hB6goxyusD9IDwj8DbUHytGnkyYJKSWaR2s4fFyAjcuJHBOmN8jYCmL5R944xL+eQ4gRQCiG3yWzvoJbgkNgqSUI6GIacA8l2TBWAKuqI7Wvxyk19KszBplOErMoMrAT+7PNrcuf/AaINDjbch2AJUz4Ld1cqs3jq/qJclI2P8LrPupIIIknPfAA5oih4hiarlUgXGOuJvwsBFHW20hsebjRR7LC5koIeJqZajOr/uA3vOXzhu+5VmWB6OEIl7k1LD9wZKWR+vzJjwrrv5lQb1B3yWdpKWfH6Ng4afauFvoEEoveJZAEth006HS82kkqlBfayNDrV2kkjzqQVskoKW/KCutH1Rf/BXzzlt19Don/znxpFxaV1PRHeF2XtecFop8P/k8/fsbfAbtagOe/znnDbjBZee+JU7t970nc0JN3bBO15w8spFM/7ly2tuu2dXxGcd+IjDe15zwckLe//60z/54X0DbX+8t5z+2e9d2Ten6w3vum3PoAYrnzylROppVMrfpGA6y2bNiN71B0/vqkR/8M4v7zuAIdV44+svOefseZ/+l598+5tbsdAGWVAppy975ZMufcqJ0AIwf33j19avHoF7vWRZ7xt//xrssrGa/uh7G276+5+0W235jBxUT+iWsCh7VIKGpILmdhHovss3YXBIS9n0nhJsXBo4ztZr6FABR6eGIHqFHpMA3hEC3SI9XGEeE0M7brb4EfRxPsHOT6Ejrk+ht5oxt3k21sEcVUMi+U982gC9WyVUumq1OkO1iw+vM14DuoY/flKLOzqcS5F9QqCiX6CiWVOj2QSw1m4Xg68UhNVSqQseGbaIumZMio5mHgmAWoUcOOxhgMSa6oiUIUXYHi23h6uVffWuvfX6nnp9d622s1bbXq3u7u7Z2dO7o6d3W2/vtp7erb0IM7Yw2b2jq2tbV21bvbalq7a5p3tDd9f67q61XQi1dV21td31tfXaI7XKumplU7W6uVbdUqtsqZY3VcsbqpWHq9UHKpV7K+V7KpW7y6V7S6WHSqWNlfKWamVbrbarWt9ZDcejpBGkPUnQCtNWmPQm/M0Ru0tfABctKpIGCMChgnEkDWBMSdVSJgi49nDjj1BYKxswFqEpEB5xJbMWuae1tFlN23210vXnHR+F3rfXD4z55aBUDtFXpbIXlsay6D1feuSPvvTwgTiCcYsDXUQLopndEbalzXYay68GL1hVSNRV4+U4/sIYn1v1u+tVmN3BFAtHUkpDL6yMpzFkrlRhfptB8XjhoQAs8F+pBFc97cTnPHfha1517jlnHj8+6j+4ekeLPxXWCf4jD2+GSq58+qpSxccIvepZq8LQW/3gFpf/C4Sj2mBp8EwCORT8HqZ9FRNHAEaZ2S+ZLQeio+9Bf0MDkJcIYPvyR2xIgdFIfwfeTQhbrzUvRLVa/2TRePITBnd1DCsVhigGC/D6cSYgsLRgOoA/RgxWaAwxbO4qYblaqlTLlVq5WuM3tGp1GKpSrcrPC/OLLWVmVsw6lfj8VBCWw5AfzHPbPT5sLvkZzA5BJ4EExYqH/SAMXHe9AmsHBmiys1UiOySoqMt1rTsUOCaYOQoGlsVrbQyMI0s3K6Iow2QESQbVwjsohXyPp6u7fNyc3sXHzTh+Ts/imd3zZ3QtnNG1qK97yazu43q7anrBCG7UzHJlbrUyv1adXyvPq5Vm1UozqlFfNaqX/CpvX0FcMxEE2gLaF15eqQSY+n4tCrtKYTcmNbubxhSTFKMCglW8YDzCZpC9ArW1QQDlYfkPgsQLYiiLCZTg7wZSd7AL+rYZXDd52TJgBIwUfjHW6NtmpySNLrvzEzFItmG4Et4/xTihh+Z5Y/zEvX9SPTi/Lzp/fs/gWOv7G4ZLaTtBh8owgiWMzmDT2z8OdlAeCkG8pJxlDT26GXDcgZg3MfUSob6qmEX8JS+MRt3SgVhRVtKjpRjc0I+cPHs4wvYi0h76S52GgcpayJuN9Crl4KlPXfXMq1edceaiDRv3/d3ff3PXzia1PgnSTRsG9+4dXXHavIWL68cdP3PFafP37R3dtHa/jaBDD6MnBo5qg4VeLUInsGvyAJDlcZECzGbJjsl4WUIwmZLDUqw4JhmMVw7WGZw0itC3QCGaOPKGheL9QvhQvEbOq0/YmtCLqlW6qozUYKmqlVqlDEvFb0uZ/8QrUzRSumjCbyhbgITgx82hjS4BZRDIUJrr5mGv1NNV74KpQsWUJKefMtJ+fiBlSK4ODWH0ACEV5iqlMkK4h2gg/McZXV0zerr6uuozatVueJRVYOrdNT2IBrFRKArLumxH41ur9lQrPZVKN69hV7qhKG3QVL1WC/Zm0FspzatX+6vVOdUKwmyUgj6hTHWwzTVuQvJCjIoJMQAdOAiUNDxK8mFedqycWVblq2Pd5UJsYFkFm8yWoogMFO0U/BE9N0fPGvarnfJ3XEtJs8+PF/dWe7u6n3fG3Frk3bl5oJF6DZh096iVlkTtTLkAYSam2OnD4vkovneoHfhxf28t5GIJ2x7Xyz7c/QODMGypF5Qx/iDKgaGRwEv6anxxKA5LadrsqeGYNkabcLmoiMcALl7ZyGj7j/745re8+Za3vPkLH/zgN++994CXwjq7wZ6DH7f9/3fzt6Gt8y9cfPaT5kJv//7ZO+N4CtkvAo5qg3UwcIRp2efyIPvC4dMBbBBIiGduhk1SHmS9MEcYMQJ0Ot0Ex6cIcMfs6yI8aiJg3OJMsxTqSjj8IXlR2uLJQPEjpOY0wTghxd0fovSgdNFcPpRZF3phvFSiC+iM2LTR6CUgYjsL21wY5KaKAlZKEUxVBW4MpQW9CyrM4gAloCqGKYA8ELhKHcbRdwKyGSaDy8vhYKQVgX5lfulDoeEQFW5lJcK0pxWgWaaW2RaaCZlsqYLeJWxwrQQfFCqGumWMXS10lGulcEatbGFmrdoLMwd9U725aTtEUwjGxMQrAHioAk4zTZUqsspwpKOFCF1zuVhokUwYRIX9gmAwpiU+YEozBzLwxaqGPtIlm6S/UlrWXe72k9lR6/Q5lfHE++bawVY7bdMfl5+E/kwzuJALKq2F1VZEFwkGlhfUYQTXbt0/1vZPWzZnSXc6u5Se2OctmN072Ew37ByhJwbpNETvXr2zFWdPOW9xf088sx4/+bQFPd2VzdsHRhqooqyNgWu7zgZc/3iWdwnfsNEqDY3Vhxql4XEvTuDEccPZCSocrl87cGDf2JMuPOmiy04eGW5sWDskT1cUv0A4qg2WBo/mnMUIecqNLJmeKcDRM9k9O0zgYknjRS6TQbaNs8VsFq8s6RoUHSQCHzKQpaJDpcADY6JA4LUHjGhdwOJU1NRzrDU1DNhMN3pln9RuoQSIGp0EorDGirOTAIKJ0QXyIuHKF4asEyahFD+YJgcO6s4gIN5EPwxQOpKTDHHOcxgjGSBaWVZIIXh03el60vRjAaVkR4gHNWhgMmCYqlGorzbDTkWwGrKArBCthVWnoZcyGViBgI02YKRI0CdKEhQ3wcBFUjugZGyCLiE4IWW24HDJtqJ2hjCqBHTEkF32s94wW9ZTmdVVq3kxtoRPP7Gnuxzds2Vw0xDvSkQwWahfThZCNUjf8MxT3nDt6TMi7jLbzOJjtruHw9U7RnrrweuvW/Xa5570+hefh73bXQ/v3tvI/LSk6/t8u/XHa/bvH0lOXjLrzb95yRtfcebLnn8WfL2vfm9904tQAZ/Dcv3WCa6zO/ocnZDAoeNVemr6YGCPNUaDe+/eCqVXq+Wf/GjL2EhMHoeifkLhqDZY0MaEQjo0b+MKA8ilBZbP5UeThDSK0BgxwMsiicWZpFPtAGNefhSX+Rz0lAEND++/CfQjEwiVkgwUM/g0lEOjQG6eOPyxBoq1ROB5srQAmzOK6F6Tlz9ERjE7QBuWIjBT99F0c4CXUTQ5OVNtrmqaOt3lcV67sjqZcDFRWJSiWVLBEDkQpc0VPAhLFh0gxFSgzNQyzY0awBRMrCmHugDalaeVgUCoUIHCOfmQSy+QWzAQkU5YtJ9KAFYX93hNhh4BGkobQDMgXUgNHYEIgpQkAKUMFqrgRUOuA66Pivp1UP/ZifLyTKxAxou+OAZUCd5fGMCxOnFGfWYZPcUB118PVy2eNdTK/mvtAV7748VOXuOyGnCGXqOMLyj52GKy6awVPtp4En766w/fu/ZA2Q8Xz+1LmtkdD+2+7fsbx1qgAgmYoE3evuH0n2+5e/3moe5affHcWYODjf/vW4/+4O4d/JwDaytqcqB2u3iStscb7bGxOOVrOSDHXpUXcJVJBMihrFYzGRnlU4NpGnz79of27BrZs3PkW199EBptteOx0WarRQXT2+JltyccjurHGl730bsszlHZoXvMHAwXiyMLIU/xoqWbXcQwx9D45wuuLm3IYtYgG4PO4hY0PBXniM7B6HNAXJ9+RIxmxFhwSgE4BlC9oLBWHJHaiwFhM4Z4FUrMDScLFeR4IR+WVRUsqQGEfxAgB+bUmTBeclExsZKfrkL45/SyqKUZ4UlnsuWJccmrfxQW1tSIwOtBEoB0OTiROpCdHQTQhz35jz8wpP+gdlnDkdXmndikjZYrKWIWQVlSCiAM2hdxm08fwDgDrAFOXAo/uW7DqHXFnNWJ5WgZ1RpWzIc/oyq/08pP91nT+ZScasdagDK0lmidWw9oGNGWgBew+BF9xLmLS9MoTWdXwj4sXAmvwqMgkHU/64swJpPd4944L8nzkriunJMvGIZZOi9qlrNkS7MWx6k+14DKJGDmVXx/RqlVDbKxlj/YyGI4Z8oCASTh1XUde0p+TzmN/GRo3B/h4yX8wD/Kk5Kio1V8rIE1gl5VQ7xKEMycEYdhMnCgNNZMCluFCItQV/Dh2t29QU93NDYYjo16pTDp6kE/hMMDMKpZtZ72zgxa4+HoAFdOFFcpaE+MtLoAfr6PNRzVBuv1f3O3xdGJmlEOoE+owOJUgunDgYaXkrnekGDgtSqzJ64Aj2ALjIyMbn4xE1ZC7hjJ2Wl02yxhRfOz7vW4ucF6RIFxgWwMeo0ZSSe7g0inwUISmSxXlKXYDkQGBA+Ia/RxSeW057BzLTNiKMfktyNOjPBoCNdkpoTKm0AAWxxzXlSZSImBBKjGAksJCqvEsmpdAVMMFmYljprkeqSAZwoOLBpCAl6ippJotzQDsYgDgLTHssBPAvNyDVmRq5PN7roXsnNCIG79qyrQLr7qQhpqHjE0gbqTFUZxFJS55z3dCn/GjO42sZzdPONI6ViWBdkQtQX/zlSxO+BWpGEaV7NkXletzl/DpuQsiBP+0FK2WSZbz4IH7EKpjpxARgtWShrtLIpifn1LjhYpEIOl420+FOTrOLr/Z5u23GCxsWQCY5FikWQ5ViG9iwlbO8VgUV/AgiHUCtXHvMEdtqKU3zgFyGDZuAhQN+9R8wMbUD+/6cNHwnyQMAm+AR9PTYjP+LK3x1emf7UNljWJ09WhCVRxAWiqDVsBewdJw2h08kz3HIOYpaQfHp0bxXetmJAi2d/Ck1Lq5hszJCYz8kBQMQNiiVK9SEBazgx5WBwySAILdh0GC3EzWMxCERFYkiZVZawgZxfXecbt6PAce4wYBprpSDrH3FqEP/AuBKY3BrdQXhmOOEs4EBQkLIojzmbfmTJOAg5kQyKuYGUAk2yZGuvimkZIYhJpHnE+M2JzTUhYKACmtH7GjLfb+DQbGfBfSgK9TLPqB7eiXkTMfhk4aSVD57DppEeDeVmNlwC0+9eFNeiAI4eVgYSTHSDxMNkpKP4pEnbiNEAUHhuzKE1mRcGsagTnKITkEJgN5IOnbJvsNmwQui+I9S0gCWQtR5PBJ2JzrRbkysDJaMFOlVJ+ZwakurGo71pNMVhglSACZEAznOKfFnGywWKSxoI4Dh1i2E5aOD5OwWaz90xBucEyLRCpUcKGhPwtaiTsgTaMThgvUMZE8vYWUFxzf6UNFiJoD3q5mAA4YpyQwgAIIRmV8pTQCWkpSqUQnzQtkYU0piUAfYsjxxJTGL3sNQM+Uk1eBBCarjuNjpkVLi4cDM5gwcNC1IBpgjWB3JUyIZwlMsCgwEhDxFA22TToGC/oQMKKJIaq1kEMNR4poxF0RgQaqiSlGIoREOeUNVONM0wYbJmMLFCR9IYysGushsAjcqUcF6ctU6TIYlxCcnozpVYIMEWRZMSS+RHTHPOXzgu/YMFprbjyTTlqAOul2skD0cJWAjC76BQD1L84Yp+t7iLASLvraHwuDzQ2iWTIBVp4gNc3WwTOYCFCMSgE/vjSX5pV/LS/UupFachIBMYARQ1pRGBoaKn4jy5JY/hW8JJsV2juNxiyOfTUPH7jChhzjkjD2kAYJm3Esf5BUJqtToMllw1E9NrAhXJRF2yS+IMSOPb5oQwWuDGKBY5fxSqBHVrO/kIexxBtlTBgiKFAzfMzMlQ8SUjEH6lGLXqhSFdcGIGSyV5lxQEiano9lsGCtUP8mDdYb/jb+9FGtpkPqWiwMmEK5zDDAYrgAUON2oFmOPG0XgigFI1X6tJsiZWhkWKSLIkiOU+McVSIhBjMMSti2ThzSisCAFtUYEuVRhq7FHz5ySMlSUl/pugjawQ52OQTlaO1SW4AhHAE1M1bMjnDAvK0K6bBqIIaBw6Zl8KJc+IgJia249UhAJtnB812/Jv6dG2ady2ZzSylOWDptjCFXpAegDXTwcaLBmKhJnVfLogJnae5jivOCadtFyKcikgwUFoAliXQWTn9O7lZiQOicKLusdvDEVaFjyoQNHJgN1gl2HNGszRSLMgs+BmqQuJaRSaVHdk4FJ9T4Tf5SCIJ9USABGUZrSW5+CUcZCCYb1yYSQytOSwWKmFcnKggngPoVJR00Gw9BFYAKyPmxNHDFE9YBDNnxp9CI872UXoc0DA6YIpzj8mYKqJVUsvxjywZuyIZ2QbFSjEYGoCCNu2oLJsNQvMQyn4pzZMxNBAHJJkLhipP+NM/PvvYNlhv+Ye1iEjBCmyy/tlYHKQhzQoZalMUm8987XeoGps0JGBEZ5tRBHSmaQtxnhiTkcqTZJUXNMyhDZbJiZ6WbSoMFkuBxhUloELRit7hHDjXQECGihgD2DKNu0kwtTh44gjKFBtZitFZA2Lm4OTJyVkdlPkMddApJUpReiiBYrH5jFAn9FkqvLFKgwYCbdOwZ6AJizAsRQfjIW2Io7Elvwno1IAeCCIRjyRjl1vMKdT4dCpX65brG6JdhDhJzD/SuCKmDRwNY0krA0AJYPlRGrSoQwtCk5hnTUQqVnNP4kEsTHhUBRzjOLXoZUp6FWRcwKQw+AdbohnNczk+rRQZGjfyp23CJsCRt2U9SUBHlmKzhNQCCnQSlIoEemTiHWIBqdWVoG6QP5rGIzkpadDWFRIYSBzJj/kGkG9iLyKDSR3AtIJ0BMYsbwn2wup4By1E2S6rkhwF2fpzho5tg/Wum3apUVpXqAS0kQ21NQNptZRZsgKu8UByyYDuEZDguDOdUO/WJVQ189XTDqUi4pnPCSVFhmo7yRC1pCh1IVVZBE25hKsUcSzI8SJidbmbhYKCp8HhDBaA81BlO2FyisBSaDTGjooZvQmPaOf208afAbCcGIAOORmzUsxwAFbGArmImlRAQfBQBov7LeyI06zF781zww0C/lIettl8jjTSFTQC1ABjxvKsByCFSwNMQCRsqqzfWB26YGJuFFT2Zx4xQd3KLlPcUKgIMVBwS6IYmSKtbhWN9aPREyxmvYHmi6ESOIhtri3ZMiRdcNwMjNCioTRl1WE9KOjQQczR3UYhHHOjpCNJplYq14UA1hxHhxEFgs0IBmXgQLfMtYZgrTCGGBO0PtbZaKxUoOJZLPcLSVu6XNsFHL352okxM+6UTDr6eaJXpUhKegcgM0rlIcocyxV7Rbedtv/YNljvu+WAGsKD6QL6hRJsoEFxSlmnIlD1csTziWT0aCT6hhhTmQBKh6JsBROBoQGW1oFH1NuZC7AkDxCAB96WYSkDDfM2R2WO4xQSB2FcXDCFM1uUIxGx8kZhXxuylhbQGS9A42mSwTJAtNNgTYjHNvKeGtK5mIhOtNrZMoHFkMGITTYBzrqMHaFe0ENM7GF1s4+EGP6oGk4Yv7pAV4xjVFmsAxUJeNsOCZAhrn9lmQKoGXWY6KlDZZBAJgNHUslgKcIjQNOV+UrY5OVg4BaXKFfQmUD9AVyLi7jjTkZTug8JIVWHlRJ0kgH0kQSCndAvrqCV45KLTuAVNJoPYvkXcWeGTBbqNFiozj1yoaR9ugNpBE4OHIVBQdoXRie0zbg7sjrrIDBsIM5OYa5MD2lth+4KCODN4Y9bWA0nCuEA9dLDQo6NOt4oNzkIuTYKxEE5wGxbufvYNlgf+I+homWui4sOUEtNX6ZlHKgp6hAehZAil9KInTTxOMLIMscVamPUcBiNiKCg9bMlwQ49ViBFzKSyHAZgPeoANPnwxWnSUO6MiwkorCKXdPycaSi4drJHqhMP+YgQZ7gohjfoNFgGpFdxNzQdSIEW4XGCiWmTEnawsukH56qkHV/M+3vcZEHhTue8WIx28zF9PanPZcUZs3zMO1MBovyMf+406YYRCzRVL6AO6bTZH7NkoBnj5k4cHEAU9TJrpDTSjJw8fpCcIBZ6Ao7AEhOGGCB2Okhg84Itn0mLKI14R90dUQ00nI29K8WzJWmwbO6nPmw7ZeSIkuRu4SMOgeVZFP2lRjEu5Tskz+ImjDFV5cbDa4rU5UOJ9GAtDqJcOHYXCpLUkuNuMBAUKQY8RUSEBVV7WwIyS1+P5dlU40Y0ABGwE0fDId+alWbbVu49tg3WjbcOu0Qxh6VC7LKUIlC5UgK1Bv04Ahdh3DAkM9OvhK9n+xh3BSbo7WSR4nEeQTEDNb2lZRblEV1oRkozh9lgaHEKz+HAOP7N10AuMew70QgM2YkpgMP58MABZIU6iqK1VqqQ1ZmPHExLdA8nVwjhMGOpMYeYgEnlczCx4R+V9QNl5liBA4ozRk4kMxo4YrBYSFKZUID6pKjfuhkHcoBc5m4VWpVfTE7CCHK/LFdaYbDsxFawmdQGWEL5WnH4wlWFv0fLh+9x4KuDYgJg7Y4ZgXVIJHJBNK8IgHRuLghsjotOAuNZADVDIUwriLMQ9ZQDBVAmu9VyeGHdUZg8bA5ObI4iOSDNvRgjTOqe4QT/tgoYB7FmWaKIZKcggiOftlBXSEyvJSwzBIoDz+nAe0FC2tSyAQPjj9SwWE1WJZIqmgWqW7OYnJSbZdtO23NsG6y/uG04Hy5uLJhCO6c0O9Vl5WlqnEeHEahPTJ8ErSEE6o3/qsWYIzcviVPbLTYEzESbgeqqnHsuoUllM4dk8I8tIYNlgOYgy40YpU1US4MjSnCCKe44O2HyIgaTU5RJpRjPs/JGEA8cjmi1Q+WAaTChFBYhgYlnMwTBFgdDxgXTTobsHDgsep+OF7DYJ8igKTQDbWrQUOZFLvk0yCPWOFjNRRPQHLSDioIxIhnYOj3wkywk4UHFkGU6tFomgTlc6hrUCUlgAfkAArlxV1jTi1cyW+aqEVjQ7RenAquelENb6aLWBld+MmAPZWdlQnSOgbwNiKq5jBf8wYpkjCDHSrkmA8TB0VithVhIdV750h6NarXCqJfLQC60yFgEeH5iRwQ4clRIRTaYgETU3HOIRKlUo2qmbSLbjFfczMMy5m2zYZZC1LAW42BFJHc7LOt/gMH60FdGXEJ60ZlH9ivjVBnG4uR5SIoiLVU7sFIG1FhnLmcHT/iHnguGILA4/hkw1nU5Ri/wZbZemUzI7eQ/MeAtl2PEoYz1xNjtyLJiGhCTAAQcoGLjUGLcIf4kASCb0cFUFG2cIFAeBrKZJJvtnQAE8Wy7kiaqKcgRE4c0UTzSasBTqfD7K2RKy+7pcVBH4ABk2Ijpe4S62sGBLxJREMGOxh/TEADZph4GUVM6WiiWApEhCqnsBCATkVIzdrVdF771AS8WhgWLIn6JzJ4blbVSTSZLzgk4DYAJziJxQE+/I82Ch4POYjmwgWRiXiZBvSzQyaq2XMRzKkLRreprKM11NP7pYdGJs1xiipL23IwrS0OJXJfn/DIR6/6sknxEnyMERwx7JzBp4I/xFaNxJWGOkctBQE4OjJhWqai+yGav4GTHPJcX3R/fYE3srY5KwNDKA0YOA7vGZeYARRUwBaMtRXHsCFxysS/gPSsAI9qqII4BrJea+YCh4vw4DFJ6RZZXjRnXm84llOjYnKLL3FBgbxVjBShlPB6gg+1YRAwcRm4dWdEn4gdKOEpchFk2nhjJkQgGhmdQWUqFshot+VSfDLRzmOQKbGBH4N4JweXqjZEiwDpAfyXkIt7mLobBfjQUAXF1IcU21eg2IAJxEBzb9CiJI/5SKF/NC/jWCx84ChBnkq2n/dF1JARaPT1TlQfJrQBXDrkkRpKDRwU5CCAd7w/Qr4pCPoNCOvpoaUCd8PERGtF8qFFLZFSEdkcQZaFta5OOTo0doQPAU6ZTwpG/8nWyOIPDm01hUPUTAA+oCLH0bIGSqyymAmcDdIEkn+90PAHUA7OVyEHDSUH+IAJnnUoxQnPEkkngt3wfnlTD92CtOqHgp+maS8BSFnfNyMESOWpS1mPBMeBhofHUbwdglBgGR7QUai0A8/PgzjCYrBNQcHlETxT4KUrT+GHPMU4yJjHvgUEK7gMfy46TJs+cc+ykXFSuUOwvJ4cWs4kkwF58EUeOCYiDOAwpjsYHYK0zMDExOi0JQA0cT8QXo0FEjgRlkUnWLCTpETFynGiwkBAxcDQiOdiD/mhCzpBi5C4oC0B2stLgJg/iuNer6KkGaKOdQC2qHzkiAwm4wI6UAq/mZ/wV2QTdiD6ASZJwRkvZ9Meb+phsSqsJYAx7CFYhdoUwnqqUf4wQbBjIwqo6lcQcVoL2LObVLlo2sLXXcgJ+VINfG2UOBwQDAfSat+gLfnaDracqgUytE2z+StjE3ltB03RRxrpPfFgGSfCCQskB403NEQkxKNZmjAnUwqHFujlegCMrapxahjZgjFgSGVSOaY/AtUjSMe57LVWAEGb87TPJI+XyI9GsHY3hOGO3sl088q6uxor4NME/ZwLKMUrkHrIyJMDW45akQQ8C2dRvQCNJlAFj9q8K8a88GDtHpC9V2E9LoxEbVx3jF92fCIOVs8IRZOwqwwMmInn3AyauVYk5q+MA4du8ib7M30oSvrUrm1UAh13Og+XhzlmC9RLBtZERTC8+AQOhcbTL9kXlYAgEcxmhxaCFcnGSpvzAiv6Y5r863kqrYZpCQkBohwQPkGHmI0M1ogYyB7BhOYgVeWIiWRxIG9B0hxxXd1UL1cDZ5AfJtQa0+cIdBWpjknleWQqNNPpZ3vf4A6J6X0SuIYqzIglHe6eEPoWRA9TXhkTijzZhiLPziGdfgxCGiHPM90o2rWjUILifhhHfjgu9OPS6Ir8WZtUQ29KsEvlBBV5zUIV5Rqu0pDQzr5X642k6lgTt2GslQSvx4rSBZYm/qwxfMcFGSG+fJmlAg6tJD/kgNF/DoY3I6AxqgqLVfP+OqoeZtEYZUkBEvQJ52ZuGTHy+oYMGsLhISI9WqTDjHDBKoVaVYpIIxxRofu0bESEoG8BlAqg0o0Vhbfj8Spn9xvHALCOVXhEVK77czH6UkBDWMSWw8wyvuiwLTHDmolcwRFoqZj7FNTmY4JD2vXKZ30f9p9+Z+z/EYBVARRLDtlrcpnoBVFaO6UATpDlXisNcSzFYAe9YMX8qYBoYmOY1/DAmeb8plsFqxjG9rYMMFo7iyrgGnQOLci0VCvMPEQT0nB6q5iBAVUSq7Ugwi/ssWRAWYpJHCkMemuRsu3LJl3jYI6hCKMuBbkDFCNrF9VZZmB4Yjo5OupXhy8vwaSCrF/9GpdWVKGz/cEIEmDKcLLqNJGY2Zp6sEcDajrqxFGMqlqAOWiveBaFjwWaLHeu1SWEFnFAAnPkdAJpFtc7cKEa5C4X1h8EiLfw2/pSDH8OqcGcYZGEWlPxSOahVgqySdpW9vorfW/YQqZf8rijogmPopTBVcCvGU384zobb2dhYMjKWjjSykZYXNvy4kWbtLGxnSYs/gRvEaZjwSP8NDUGAeeZOFkkZMv7IIGeitsrSjhSGA5okbTMNedkAzlkpF63jz+2otewqqIj9gFy2jWqk9kgMUCmaZJbjkDQ0svm6DJG0elCT0aM68tG40zOiZM5xh38eQKkyoOHcYH2kFw69ZT0BTMRP4qgAU5wLiMu8kpMVtDLR5AmhLDbf0hMTgqsh6wL8wVeu/lUwWJMIAMCbAnKVODBVWSn980BtgUfOSiDN54B5gqPmHZM40UzIQrVjvpd7BAZrgh/OVhc3Uw7DnR2wSGJ4oyD5u1JCGqUGuLYMJgjbaJVyiDLX+VA6Mm5khnTic8DrzM0CDsaKTDXmOPBxxoi0UmSqLKTYcPoLaqbw+As5rdgdOJZpLnhlkCyAIRZOB0kpJAtojc2yChqvmxeUFXsdVQY8zmKu8vi3QsKQA0yTzUCwpb0iHf55LdJep0MSvpumv6kfURgTxHipCzJC13pVF/zQCY0gxLLOy2RpSj8IbhPfsuJj+mV0LI0RjYl+uY0PktmKAdsEsaguGBdJIePL6jl5KRORUJR5OkripG/LiAx1UQQcORL4IrT6n+0iL3Y4BwHAbJkLYjsR5z+1QZ6oQErLQW1WloayZaEcMFxSYLCkDJBJQoH7wVXSAYe4GqUqbIaxXstgqaJcISFaoEwAFeHLIDqAXpirTCDhrmoSWAFQc2Cgord9/dnHtsH6CxksNdOBzXaMjSLONrs+cfoxvGKdRR2fIhcRltUo4JwXsANJ52jQrwc5KZyJsFM0UvmWEIZDtsNqIEj/qMLiExnECIkuwxF4YCi/621MPc1iSkXxOEdEhrVUSU5dFgSFxhEidhQ3yUgOTDMLbBEVWjgbhERwfrEEmQvFgxksZ+REhrQGmzCaqFYL/kAFmXgUJUY8L3XnTWQrUIueMoI5AWddq+Jc4a9UwQRgMxknXO1JShb4V5R/aJR1j9WLA8SATjHbcbQXU6wUMs1u2rg3HE5AIYl+QZpS0Rkwadk+CBM5NVFWzi2k6PsQuDDADNmw4GtWDm/VAYC3KcpaiOAoCe2mqEaY1V4kMWRQBI0F3hoFJPiLRioytlKmklaKclEGIV1B0VgBKJxnaRUolUHzKAbsuPFkrssBK6KEZ1vAyErgqAHIpDCOjHEuCWojcMLk8ojQDFaHSAZEuihBSesUQ0tRAkhOZUKELHvz7c85xg3WbcPsYrWxQxvqYWukA+7ArYOwNBV4DpmOYhbrKGXKBgVUZosluzYfkwREEywVxGDy6cg5wHnNyzT6qecW/S2OkXyEGli3OnDdpNon+spE4ponSbj9ZDOMgEVkcQA4cueoC2o4MriqmO2erhBAMrsw74SdaI5sgQaWcWAuj/oDWE04E+HycWJTIQqMAnUroYTPj0SiqUiBkrcPabPcxs0KKw++Ag0WAALxQk3CD85Bg2ytIxM7HFiA/1YvzZxYQUCbz/SGJIdy1VIRIJA5u5ybTVAwBt/IpoSEBC17SWKwqaQHhkcwICnicP1QM1wqGSxenhQrVIfGUgz2LscNSgHIQbKxnexP3ToBiMAMB0wlB4SqQAI1kkk+FElGHsiXPEBp28hPVSHOekmhepy0EMgoyVwtIgdmEKUs2nc00eREIJ/cYLBIjrSLTZSSSYjAszUBEkIh8E8JGpfGioHcKK6VA4mEZwI41mVx1kEmpGERcdSyK3GBZClDv+nrz3tcg2WyHOsAdbjAkZgHl3logLLQdgSLCKjKCaAZsqMB51faSvRDqvwt1XajHfN6LD81Z7UfETjugiLVkUcvSpOJ88kuQdM7gA+HnRCRCT0826VgICMUxQVcYPUQAHWgMUTPX44Jx9nkZouAYy7gjMJ848MEGpsIFE+DCdsoMEEuxbOgOw9plLPFWIS1QjbnN3xPyIB//qS6cUgj7K8wW9gphbSsmt+/4lew1GS23KkaAaX0VTq0lzfuGcfClMXmm3nYhcPNTdpZEvP7vDCCKAQ1Ac8P3dMm8oOdScJHImAfaSITL44RfOIhYYyQYUOPPoyTrN1GPEAkiYN2HCLeij2Edttr4xj7MSqKA5SNE3FAaFtgFujzWlQvH8Xgdg+VopQ6hUm0K+UDHDKlkJlB3ChMztYIsB5CNraUSRZXM6kw+5if2iW2iJvyGGcVJFbbYz6tkbX9tA3VoX8pAA2rQpaGOca6W53CAYPORIRJjS70FNlSZtbC6tR9xLCbOGBEz7GEYaJOL7qbXc+vzQCjikI+d8IRxUFF1uAH/BHBUe1h/fltw7T8ahLbnoNhAGakAcVTAnmOmXapMAeL50Vw1MUj4dkHOTCpTsI/ZgB3BzZBOQ+zdppgM8gRTtUXSylFwpTj2pJDIZvlOgAvPTRgwCosS/KjLjDA3NUyh/JcWVkF3S6ebVAg6B4cEAQi87jLyuOIkpvSaIsqoQhKEsO0MBY12hKzmDQCxNU45qPBRSlEJB8bB5MKJ5dLKDJJ74IZR3JXcZTBBJA5y2AakAGbQzsHXizLM+kkTmilhDHXBsxtPhg3JdVacrXL1Q5IoySfFkXDiSAfZfFkQjIJfSkDgczVco45XZkCmpfWrTlK4k/t4mS0C/3WUmSgpQAbE6JR0nKlHAMmdYSJR8TI0AA2B4jcZ6E84mYEBPhuKkgCTn4gyEGSK+moeLS9OcWy0VewRZRjIq8XVYAQzRS7XHgVQcQV4SmXU8fciUatOIG30bu6RJOL7VgYHgpHFaBWAfsHgaN509ee/6vgYUEBGL9FOFJAMUwCWy2gR4AWd0LiHrOCS0X/qd2GV9WGSzXeavL36FvtptwqXrdCQK3SuoaBBr46wHgCXH/oUCtHImTIBeakME5u06SiwHP2KnA6ymby4CgxIi1LVCoCwBnLI7wkC6BkFfRuKCNHmwIIJTKHDPEwUl7GwHuClNPRKUgeYnQVmUul85s0enDUVWR3dUlAKc1Umlw0K1ISCgrFDBTlP+eJBRgz5zPKEFIzKMIjW4Gpy7g1H+ZEj5JqzWegD8LFZSIwiwLzgjqPnKU6wmnlEdzgp8APUi7v9BEvnvSYGdjD9O9Iz32i6HWRnperrHYG+TVIir+OzvGhc8eIqmBfuJ5HdQk8NfmGHGjgzFJSF8eCUUKfyLJOlNqMOYPqopByJ1kWEopMnR7TvZJCjBU1p0KipNtLH0rqZQ+CMwKd6yQIsPTTIQI2Vz49I31HmWpHnHdfQZA3Xz3LI+Wx/hFD1ieRJsJEvWysjuxlGzRHCEe1wXJTQuN5CmBtseUFxjrIghAbbZ+ByiL6kABmGp82Kug8caD7vIDOMSNfG669Hc0fT7n1a7XHWq2xdqsRx024V9A71iJUry0PO0w9F7mrG6ZTdox1FA8p3BZ+6+yGC+YsrLPbMAAwkTjJMUPNWWYbuf4AQvDQ/Guzgdy98IfIieG0Ag2kL8GQUgfcKGkYah5oL6GHMhO9ZK8BhwmWQABUl2ALgP0dbzljXNMBiSvcNXBeol4MH/6ar12xorI8zMwoy0a8qMTLxknLCyqJnmSn+aSQ/MlhTa+G3w6htywDwwMYiWhvHGODxvmPKczZA71SFRkfe1RrOQFQkc0N5LgO0gU7mhTkQFFtv8U2yabZMwGh8JwbGvCypOCLRpAVBIY82BYG6FNtHTkq2FhnaJDJ5xS0b4RkUA5bYMOCuy3s72Se0jZ2f4hE2JLSvW4F/EEaOtdZ2uCeFwRsmPoHezdu63htjqxo9dpqeJyCHY0dmehJLvQYrQ80ww+9c6MHvQcg9GNgYDQaaKnPzSY2idIVGNFUaf9Ig8XFlNZHo4hqRC9wx0ctAoMRBIMm3dAMSx9YaWggtM4xYlcA1PPsTmicVogNp/BqPnpcZCgOZMq7e2buoQBWhfoKs0NhwIRjwpY0EoikCOhdzlbOT/aypODw5EqnOWFFHhuOiOh/BrDTLAgw3ORTyXVRlBfR4wR/cKkQoWMVy7eKkQYeVK4b1GUuXoBxd3EFA0402Q6MygUzq7/3jOUzSuxlpJs+J5cDseXZleTbqLAymKScU3xsCrMUFglTEZF0xK+A95gXoVYZKwaYpCiLW6jRC2v8Mi89Jow5eQgY0ZibfGkGBKioGgWlcsSvB6cJ7GmLg9er0ppwtlESjij6PPPSUdQ14JeitD3m8y4fBKilLYy7cS8Yp5hxyHkHC9tuZ0EPFJklDX7HsjXiYRvdjOIkbHsR5227HMMgxrB0FbYV9ihItE2mJYWX52flLK2iN7wwylqYI+UsKHOWUr+cN1naDlqtoI1JDKkw8Fsws3Iy+Jhn1vSSoNz2ytx5wtJhQsap1074A/IwUtzQw3yglVHil9IGrFaatrJsLM0Qh73lvIuSFmYmq0JxTCq0gwOkKtsHPWM/W4btKKVRd8mvwHbSlalq9rKjYPJKoV/hh1ZlXyAglzZkYQEap5KyWN/d5C1o5mfNzBujePzw56iXloMgKVe4uGimg74p85cP1oS3OMOsGfJqGsrDtEVpUmF7EaGH1URPVeNWFPt8wD8lBkpQrxKKkYqT1CqkKjtSQAFaUkYcRqw6k51QEOLIs8V5sNXqSOEYM1h0KQRF3PBstXQFjI4OXUCnTqx7QAYLhb0djFErbrXarTZsFM1UG0kd2wA9a4URovWqky8Z0MQU7AxcroCZrJrDE8Xh/WDbtby//oannTiznDT8EKPKkQqMA6cJBwP+6Q4gnFBtn1Qeq8HuqU75UFkU+MtLQNIMtf2omYUIbS9s+VHDg0/Ah11gCJIgannRuBc2AiznmNaJfsszO6naetfFc1933pwKDFxQagZRyteDsfzzOUxrBkRAjU3Pb/jRqF96+fIZb7vshG7YWN8f8KMW18YQBu3Eivf+5502G4KyQ9IwDE6pNE+fESKcPSOYWY7aQQArBruKY8uj4Wr5YcMPYn7PAkOQNcIac07z5ZsQLUr96LS50Tteek53PYMjCdMIO8VWcwH3orQcJeUoi7A3gfEAjzCDdQv53o5XLleS37x+xVOfND9Oo5CXlfOLvNz1wg+OIi8sB94lF/a//XWXRKjNh/GqltIKX0/kU9fp29964RkrZ2LFQBXlUjq335s9s6236MqsMIvn9qX9/a3+vuyDH3rGlVctghWBodFTTnrkKw0vecqCP//r5x43txpl7Sir8jl8qC0p17tK9bofRaSBJPJI6FdSDdh4eXUco0r86jde8LZ3X8F3XThDy1hcaM9zCIKwPqs6e0ll1onVWSeW5y7q6pmVVnvjmXNBDFetXpsZHH/GnOPOmRPMgvGGWw3Nse3q1ckTpwPQ3S6Ww8GYScBLUdxruORj0gIOrvIQQjwehG9+29td1PN66tDL0QLDw8M/eBRDxE0eA6doO7i4TlPJeASmQEL1TNIIMEobBEMkgNXSbSIBk0YiKpDRf1dZdY+iDqxm4DvBkDQJLglhWTRg93pPXTF7wczacT38rMHanYP8MCl3hJ2isiGoBMYJtcER6wni9/7ayqeeOvcHj+46kGBM0y5Us/a8mv/BF57xk0d3jrU51So+jqiVfsGsoN0b8ipbPYDDlZSwVUZGygFb97F8czfzirPn79w/+NV1w7vbIVZgCNrvNWYG2O9wv+Jk4fs0WS0AwyYsyHOXdZ++sOc/1hzw43YUZfOwe6HpaZ9Qil77tBO/+KMNI2kZLl53GH74hnOfubL/3CV9F5/Uj23OoztHa0FSD1raLPhV/sgMfKpsRimp6Xl71ZhVvLQrjMu0TVTLsjnV656y9Gt3bUFTUBy7H7QPdGhOV9SqYG5yDSEm8oBp1kpoFhrqV0rZS69dNj7UunvdYBm+UCSXUYqF8kpBXCkn5VJy7hmzn3Hpsv/3pYeQVStlIVxEXglLqyX/db993n0P7Ni8ZQydUK/4H3jf0590/gnf++5WLGFQVCVIPvShZz/vBed+/etro3J79YP7Bw+Ml/lhraRaxaCBOxMgnnqNNQ/ui1ulUiWJSvRywjD9nTc+6bwLFt17z3o4YRCnXGmVqxhuGAERLC5seCkqhRFXlv37htav3oftd7mcRZWEKwPVxAGFfeBTr116zYvOfM7/OvuiK5eedtZCjN9Fy2e9+NUXf+cr6y545sJXvuWycy858ewLllz+rJVp0Ni2bj89WuiLdpGdO9HBU+MTKYsRk2M7vRtiONaLXIw8jFiOfjsaFBHARDxnyKNoLXnhy0/p6elRdBKMjE98jP5oN1jWngKcKnIckpyjSE74lcwjPk/bmROZpA5giSy0aap414+3w0XgmJMzZwRKqTQZK4e18QKW6un4B4hKcRgsAxRCN+MIPMIVy2fN761gSC7ur483Wmv28h1ho8uZ2P6RgAkUBMH5x3dfsbSnuxSu2TG0aYybQYwLbOOuWzXnihNnVDDOvezcJbOWd6fnL56RxcncUnL9OQuuOKmvr5xdvKh3Tt2/6IRZ3YG3c2gc7J6xfPYp83qTxvDyOd2nzuteMqtrsBHvb3nnzwp+49wFTzlp1vx6+OjeUf7WOSx1kJ5UD19+9rxnnz73hBmVudWgr7v+xUeHVvQEN5wz91mr5q6a27t/ZBh7oOeet+CzP9rUiOE1ZPUwuO6ceV/44SM3fmfbbQ/t3bBr7JQZ5esvPv7qcxYs6o5WLuw95bjaA9sHrzpp5osvXnzF2QsW9pa37xuD9p62cvZLL1v6lDOOm9tT3rpz/4yZ4dVnLxgYHLzuipOvPH0+nN2t+0e6quG1Fyx84VUnXXjmcfWSt2v3OLzCS1bOfPE1K6588uLj53Zt27kHfthVFxy/e9fI6k37fvP5p564pH/Nuj288OQnC2dG1z1r+a9de8qKpX0zq+EJS2Z//j/WrFhSffELVl3zzOVLT+jbt3dgdDy77rmn/PCHWzdtGcV4qFTav/acU0875bg77lizey+9vCefu/DXX3kmbNe//8eDp50yf/fu8cuvOH7x4t4rrjjxmmef0tdX2rh+b7VeOmXlgodXbzvvwiUvfNmpT75wUVRKWo3WS15x7oLje/v7uzetH1x5Rv/zrz/r4suXzj2uvmXDQKnafvlvP3nW3Oi8C04YHWn2zqo+ct/ek1bOvOa6lU971orjl/YNHBgZGYrp4nnepkcP3PnNDaecPWfbxj0fv/GOzWsHl50yZ/kZx615YONr//Dq2//9/s989M7vf2WNF7UveMqKR+7fOXxA1wlodDoGLCL5QDXILQnBYsTk2Mc2WIZA3I4GRQQwEc8Z8ihaSx6JweqU4WgEqIHLjxpU6IFmpQN4uU+ESoGG1goBtoCXPmCY+FwO/SUD7QTpScFa6Zc7abvEE6YA5TFVWQ5Ghz2sdRzmi2u3LkUUQdURuPKruEQjuAyhUJ7XW7mnFD99owOz+ryT+mu8lMxSauJEKURZRUan6aJls+7eOvSDdXuefsbCbt434udKYz86sH8g9YLd+wZ2DTcvPqHvpRecOL+32l8L/+jaU4/vqz24dej0Bd0vOnv+qjnVZTOja06ZFYbhzNB/8ao584PG26446fTjen60bv/siv+eKxadPyP7g6uXN1vx99cP/Nq5i1b2V/nOitc6ruS/4+qTYfvu2TayoCd6yqqF8G6OC8b/4Oqlp86ufP/hvYv7Szc+7/RK1S9xoxriiC0u/AQs5LVqfVFX1FurhdXyn95w9mmL+x7cNLDs+O5XXLHkwhUznnR89LaXnNkcbf74kV1Xn7fwBRcvfvKpPW96/qpd+4ZWb97+8iuX3fC0Jd2h31MtP/Pik9dt2p94yR++8vyzT5z94suXvuzaU9Y8un/ftuHffP6ZL7xqwbL5wdtffUFjPLvrnq3XXHzCW37jou4yX+KpVPwbnnnys648ee2jm1PutuB5Rb/zG+c888qTHlmz22+nT738lNRP+vvDP3v3c+b2V+/8waOnL+97zzuu6K9g08kxoHUKg6iC8TE6PH7DKy4qldLIj6597mk7tg9hyASl7CkXn3D88bULnrzotb9zydjY2Nate3/7NZeednofTNLFlyw97bS5v/umC9c8sGXL5j2veu0lcJ2Gh8fHxlob1u5fvqr2xj+8YnBw8IGfbL/62af9+v8+d+bM3suevuKa556VZclJp84468kLe2dnb3vfM2f293z3W4+edNrc177t8novL3lBunYra4y24zhrNoN4NOX1BezPS+FVzz1j68bdX//8Q6P7WqMD2Tc+t/bGt35xz7bRzB/TtfFDwxSzdTTDUW2wjkSN8ojQCgvcshkwS4DRlkcIdlmdV9Z5Kb0N80XLxssytIaIiKsB4j91T6qqxywFFyrN9rbSz35r7QiW6UkwqWQpCypefNbCnh9sGPrqw/uXz64t6tGbcNg/JMEP97Yh+pc2jN+xH/uG5K61uz/yva3jWdRbDv/imxs+9/DA+769faiVNtLgvx7Zu7S/a1Y1XBC1F/dVdw02V83p/tvbH7x768Cn79jYiJOrlvfxjmmr8ePN+3//lnu27xsf4zXn4OzZXUtnhm/54up/vnf/h7629t7N+1u+d+nxM3q6Sh/71oYHNm7/+H8+MKMSXry4y+N8AfAAPYaB/6orl//tDee851lLzumPu2vBn/3bps/8YO97b924/cA4DNsLzjph7cYDf/WdLf/vR2P/++M//t4da1983uJ1m3Z+8Xsbbr9751e+vfrys06YEVaxFH30M/f+3be3v+fzGzdvHXzGebNf8YwT/+GWuz793S3/+J/bv/KtdddeevLvXnfmmrU7PnzTms9+f9/7/ua7Zy7vX3Z8DxzRc1b23/C809/z4a/9aPVoi3cJgv6w67TT5v/DTXf+0y3rP/6ZNd/6/iZYpnNPnRuVsn/83N1fv3PrJz7949lzZsyezyWKrRFg5WjHyY9/vH7J0r55c6oL5lXPftKCL95yP9Y8u3qj/bZ3++0P/vM/r/nYR+97aPWGK69eHpWaXORC3rIbGhy/7YsPv/PNn9+ztbx/7/D2zQM/+Pams85etmPLwC03/fi733r4lpu+d86TFlXrfhynH/mzb/3bpx/AYA386NKnnzE8Pvx3N97xw6/v+MiffqPeG11w6UlwfCWUhBPwLrnX0joYzj6uvmndAT/pwmYWVjtpePFQJRkPgrQ74Kdcjnk4qg2WxsMEdBoCi8s40CQdHDCeFLHL6gBaKZoo7QHtahWv6+hiOnZe9GMF5M4dJfkjm+5XR70AR3NkIAEL4MiGJRhvtf76K6vvHMAi7u4S0hm0SlQXqkj8oBmWnrx4RnfZr/rpHPgqUbB8Tq3Ke91Bkw8l8PZemKV96TgWz62tcCyNamEce/7+Vtr2g/E4HRkbR+Pu2TO+e3jsOct7n3Xmcfds2bcl8cPQe/kly1512bJXXXri9tHm6r3jf3Tbo20veOe1q979rFP7a+VRPxvzammUxl4QJc0kCweCrn2D47BjvfWwrxK85vKlv/2Ms1/5tJUP7xwcGef190IpaEArST/65ft+7WM/ftPNa4KwnMTpaDbY9ltDXnvowFiUhV49HGi021lW8xr7Ym9rO/BK4eL5s37vunPf8OLzlp9y/AMb94yHjeFmOjiKDXDq+60D441qtVzr6tm2b7ialgeC1rbGaDn05vXV9+xrlTLedhxp040tldpRGK5YsWhoaGTdOlhsOLgQMPLDfTCrg/tiaK3he/v2DflZWKuWavXy619x8R+9/oobXnTuI2s2t5v8QfYOiLGabdg8dM9dW264/qyXXH/aN77xyFiTzw3QLQag72JvaKDJYRPErfGMv8WRdkGS9Q8f+MAf37by9GV/9pFfe93brgorI3LZUhj07t7guON7X/fWa17/tisvvPj0NQ9uS7JxDM2x0cTLyhA3CJOu3nR4X6qHDLzmaDQ22urqrgacs/zxmk6AzoHAsrt31+jipf1eaZQPNmC7UG34tZYXJak/BvPVaeaOUTiqDdZjg011m+FKWiDIl5KtomGi0ZG9cqZKyNyrmtzxhNzVMjDczw+yRpz99dfX37O9WeHtPqyWh4YoS3vDxlWn9O8cbJ6zfN75S2ftGRq/9KT+oBTJmWl2tZvNzK+FEeYo9ongFmTxvuF2KcsuWdTtp/FF80oLZveUfH8gDn64ZfDZp869+KQ5t92/ff2+1kjq/+eDO9/+nxv+6a5dO/aPr97TfObKed/ZOPjWz9813oovX9m3MIsib3zH8Hjmh09ZMa8/Gzuh27/slHklz79n58hAM/vXe7f+4Rfu/9wdG7cONe/d1cQ01ANSBPmA3kBaGmlmrZa/ayipl0pPXtrXFXrn9/WdvrS/lfqP7BiGCzW/BIsbv+rSRS+5aMmmbfvH2tkHP3v/ez9x5wPr9t2/aSgbL8+qR5eeM7PP80/o8047YdYjmwbv2bDz+ktPrUbNhZX4aasW79g9fuuPNl1y7qLembx+9vRzFzba3p59cbOV/n/fuH8kDt7w2nN7+VlY3v9vJJWR4cYzLjuxJ2jUKullFy+DB7dx51BjPPn7T/3wbe+5/bNfvO+RjUO7B+CQFeAM8Vij9YVbHrjmWac+9WnLv3DLg+2UPwY6ZScVZnGYYetJS+YFoxhf8xZ0X3rF8ps+cefvvfqzK05ZePJpfVkalkpBu+Wvvn9/sxH/5fu/9t63f+2uH69/5ME9rTFuEWQf21hm0sRf/9D+k1bMm7cI/vTYmU+e0zer68H7NvNmH2qBZFI1QuKjdXxGKm61b/v8T5avXHDVC5eH9TSse8946bnv/sRLFq3qS30YQbE/WmGyLg8LR7vBYh/yChGiGiHmifBuuwVODt7WYuBaxIc/9eQnH/7U1XQ+U0XfijtBmCznWOX66exBdj6Cxaxm0Ak5BTptWRExOS0EekTTAkhC/lAhGGXtNPvcnZt/tGGghXUf5XQdtAD49jzClnowqP4cP5nZ1/VPP1j/gW9s/MDtm/789g1ze8onzKpV07jlR3vb2Zrtg39x3aobzl0QB16Dt73bDw8kn79v5xsuX3rbDat+/aKluw+MjtGHDO7bOlKuwLMJ79qT7Gh6H//WI6+5YsW/X7/yT69Z0fL87cNjcBLe/9yV//KyM3u7a996GBYpRbPXD6Qf++7GFz3phP/47fP+8rqVm3fuG0vStfvbtz6w713PWHXzq89/14vO2LyvgX3HMB8T4zNLTR8GtDWWZrWkCe8s8b1H9zZu+vaG3756xZfefPHvv2D5+l0DMNn/dsfWtTtG/+mNl/3bmy+96ox5P9m0/+bv7x4Ya3/yD5767+96xmXnLvrJI7vSONs12r5k1XG3vPdpf/d/nrZ688CX79jxl5+6b8mJs/71vVd++k+vqdaCGz95579/besjG/d96gPP/eKHn371VSv+9BPf2bWLm+XNu9M3vf8rq1Yc95pXnF6nk5YNjEefuPknZ5y18NZPveyzf/trQ0ODcct74KGBr3zjkRvf99wvfurF73jzlQf2jzcaGC30hMwWwFflA6RpsHl3a/VDu++/f+vGRwbgx7YSbMyzVkr3p82nudB1cHmjJp8h5fPwoBkaHFt4/MyP/uOL/u5fXrZl4551q4e+etuaFSuXfOST161bu33zhr0fv+kV//zFl137grMeumeoncLDwuoaQvNpHCRN/87vbvnGVx54919e9zc33/DK111y6+fv3fjIsD3rYEOS4ynmAut7SZsbwGTPhrG/+sNbL33m2R/7j9/62G2vvOQZK2797B2bV+/nc7ZH5WSHywBvElOBAh4BHO1fa0BEc1qdkgOvOuaWYsoRa5NF6GHRMjGCTJwT7v4ckBf3f7yyCixdLZTKa0Bxfp0Ntg2OA5XpCAwQt+p4a17EygWGSAMOdtEAsLnjGNSl9ytO6r1r/b6RNGhyW8Zrw4n6iVf1ecuZH/ZXET4mWvGTfq+xx6uO61JIPQt6ksEDUTfW3jE/SIJgvq6kNrET9JtDSXU/Fu/EqwbpjDDurpT2jzZb8Mfi1pBfafhRfzrqB/5Q228Epbbv90fJ8eVoqNHYg+U7CWYE2UxIU6u0hoYOpOGYF40jhc2Jl3QF8XH18vZRrPzh7iScFY9XMq9S8udU/d0jrQOYNe3KjLC1Jy11xfFYFkZ+1p8MJX5pZ1bvSmLsNKt+1hc2Z5e79402G0E7TaKBrD3TL88utSq11tCB+o4MDkljaVKdVYVS23tH4sGsUoprQbC77s3oqvJhuIExbzDOSl7a67X7u+rNpDE41oLkjSyekUWz6mElCPYOjY9jwreCKNzv+7XxZqm7NNZsYQ2rtiEmVBrEvWE2q3fG7n3jWdYq+419rXqXH1bC9qyZ1YEDw+OtsJlEXf5YM4649/bafuRXseKF4WiadSdwkILxZlCNKth5++mMzG+F8G7aQVRqt7Ap9MqV6njSToOg7vuxn5UrpbDeO1b2ysMHgla7hY1euZzGbZi2buxzu2Yk1Wo0cGAsbkQwQ2HQ8LMaDD/YlstJMl4uVZJy1Z8xa8b+vQNpsxZj3ASNIIX/jeGDjh9PoOi4iwO/3CqV/GS4HIZJWMvK1SAKSuPjraQV8ZfyfQqX8WoXR3JhusxK4GiD3+4h2mA2GmCQZWR2ndKAdBz3zFOu27JgEOGIXKM1dgaaScrIGYqJ1UMmb7z98b/WcHS//PzlIUSmGCzoxQwWALaICCGJ55UdZ55whLXRo8mO2J0EUinBLIWL40/GCGAGi54YjRL5owiOiBdlYYB0noQ0MAkNCd+KQ0UPmpcCHwtvDDuJtZi3ruCDsH0wJRQjo8ECwGAhgH3ZizDNAr+J4u200gh8PV/Oz+k0gjCCX0Sh+f2PFh+ehLBJy8dwbcNKDnlljOsyZiuGCh93TDEB4fqBL5RS89IRPtnEVzsG/aw3jatZAv4jWdTDp88gJCYiNQCbWOPbNpVKmpYyLOR+IythekGSFncvGHxBGTV6Plw/pEY0sLlFQe2Ym17U4t2DZsi1I2z6XjVNqnE0EgaR1wQGE5Pd4AURROWLPBEUEKYhNkWZ3/CTMrWXoqIYIz6AZtn/qCjzY5h01AWfBvTsSOTodiy9aPhFYVJq8R5yO0oiqoA+OdYoEEA/LZj8UhKlQdtn/RgufpjAZ9LwwUKSxVHmRdiy8iU7ZEMEvkWIBkIevtHFp0yR5EITwHywT/jOEDoxCHiVX1kg5qNzIdwiPilKI6PPuEd+2AySahY09aApjDy6uR1kFfcbzGkFA0dDT4OIz52CcxigFspSCvjWFqCEEQShMRgzdm4lQOdk/KQrMKEPhqgc+3gsf2SeYguuQWtGAsAW6Mjh98swWKClxwCNpN7rv3GMf16GQywHDHZOnzwu9weB2zxeSmfQU+p8OL2lJHeBtgG0DnBMp0CHRgsKVpGbuceEw7PtAExUdA8sCIwFjaAGDS88wxLQdHCGGKWiLo7BgVIwbdhO8kFt4jASsUPhA9cxbBknLV9aBnddOsHwh7XygedVVr4f0+zlt385IKoZ3/gr8VENDhVYuiE/6MLiTHx7QdKAaRv1S5jxvWLLYQ7GvF7Cd9MafmlW2qh6SUlPk3dl7UrWGoWTyJel0RL+7gEsAvaDMI5leqVZOeMbi7CeYFX14DigqZiASS2ljWkHcTkbixKvDPMByxikZT5BCrMdYiqWMi/kLxVgZ4UJjHbTGPHRTk5sBlgi2giox2uHfMkRcwWWtMUNOA1HgqoDiOa3KB41Sh3CXQp4hQj6gIkpgSD1ShHUhtpgz2EAeQMuDnw0hzt4di539+g77A8z2ES9lUMrwG/dUC7MNx48eEZM861EXp6AgrnisN89GCD0Y1ZKyRw163koygATg4rQf+g7GBTaev0WD5TA3kRH2buFqJ9GkM4RaGCs0XDuVzFGfPhOXFLYpUTA3FOkpj5PDzGgSJhbOGFYa20IHXUAvXORgZy0co8PR7XBQg9w/nIW21TOeJGKlgpTnw8mAHQgwFLxfiAtmLNmHabKwqGgA027L0AxZHAt55mjVsPxMBwEFPAgEFL/mPryfWm8OJSBsO5BhPUqTujgAiQmC72CxAtjTH9diU+8AI4S3BeEhK/gRFzVOeEwlr1xP2r4ZfY9f4sp4ruKMk8oMh6UYt4NJWMYoFoGH40DBdN1b1BtBRUs9TCj4Al+dAr02ghHEx9ZwIwsw0OE2QUGG8yWH1ThbfFbSHzZBfMMjcIkw8zD7IdbBzsCjGky4Gcg6APBUMMSgsk438PB/pXCoJo23y4K22gTVYSphYKoLoLYsEnYNfNOH4TBdpITHhZKs5qjHAeYMOywyqwWKXII+KqdnpmLMM+Ri47lrECN9vY0sqAZsB2HqwUm8s/YR6mPolQF1wBQ8g4jdnZSGyN6xYcdW6YXgzIpHEAAnxiAryDFQwqadf42EOUsCQP5uemj/UyxyqBVVTpeWESQywcOWB0XML54DkoaO9RC88TiqBEnGnTWw64GPb0fKFD2j8Wpfhj0tBLAput1cT3bgCwwQSdSPaYiOxZgSfbhBKjFOrJ6oSxicQFqn8B1Fp9MBmBjJIAVmQAk6KKplx3qMQGNOXqBTVQb0Vj6Vby/xwvnfDahrYcV6EU5UJYuqCuYsjuBniqwihhGQNYuKjQShdvDmjGEJqt6gn4ysFAODkUkJxUCFn9uR1g1l3z1kfp4kjAdwCEPUtRJxwRjExwwLkv8QAJHMSYDnCC7Y4TRjfmHhbQ3TcraSoApzQ1cdNOD71fhYRme31/XUkwxcMy6PJTiXYKEv+ZHwTgHOM9YvOwhGE+2JiAfyIPqOAPhksBCcfbDhVRbYbMgCUwYjpCWuqBdgwmDqPjnrhf+F1sGjphbmtzQDXLRNfRMZKnBWppTeQoL/ctOUQgiZEdgF0mpZqoqjn/IF2Dy0+3jVxGA1i9poCiZggxmCNVBYGzQ+Eyp9Yb+YQvg+1h9YAIOkSwObRkooHa+3smrkmiC/BeqhQ1gnzIEaAQthX3oQJ0OJPixCGVgQRof9iGrhFNm9fHjC05IGhzWyQwKSUMHhtZOMdfn5WGQEYcK0EwWR66+gGNsEdA4RtkWUpJYlDxSP2AoCgaWsqAyLIvmk9ikRe0ITBpSquSRcWqRtVs3aGgh6eLWdvW4QZGL7kMxKYQqelw4IqJfFtgekAf5VPSbuAOEZcodK7lURgb6TktxxJCrMAcwAZufidUTAhLHdfzjwtTGHBomM8vLFGUPw+Tnr5BQj7+hQtbIWe3Ach3SEgUIoVmhkW70nD+Ma5LnWM4gTjDDuIB/1KlfzGUSRwaH8SMcQsR5RySK+Du5/KncyA8tIKmPWxQhRAFmedgcIzeK+DQInTMcYUqAL/lRiWRR5Jci8AQBH9OKAhxhPlJVhI1pUC75CKUSCRBK7ogsEgjpRSVEwAdkYOuVFFhcxwibZpUiGbNYozWBsqEiCgwayJZSNgugdLUwC9JSYCc2GartJi3sl2ycC4rTd3OBGBwZDJ8qQjNKdUF1fFuSZWF/XREeyQq2GQvHEcBRbrBopmiY6E+ZlTIXixensDeEJcNESul6wH/hwmx2BiNVDCYBZ76yHZGRcRjnxCKQedRWRgSWWxQxgGAILjEZxGNyVm7+OrOsSiQMA2b8pEuHUcAkcjERFwULgGBFcUtS1IlCPzV0VDipdoDVdTDQ3ojSjgIlJ8tBOV10AqwIORjBZBCF8SIBNnUOZObopWDyYMLbys+O515VTgI3QZwYPIKcyzqT3EczLmK4NNxZw7Ghr0WM3Do4KqRxR+0fMcFoB+GPGDFn4ESA3Ql4VV2zF1tdBOy7k9BPQhgj2iNMWrg2cDZ5IcnmObZrMgGMkAN/zNXmNoroGp22dCUSpFGgEJr9SqMoDkNU0Q4gvzFXiKKEdwfDJAiTCAIwSBI6VhasdtXIAOcxllQmtknIZiLo2j51C4ebFl+WyBkgZ4tpfSC5OW7qi8IMUfMI6gLZI+JTBF4WQC740MOSK40I9M+ehgzs9MeDo9pgcQtIkHXih4wY4RNWNClsLGjc2ObQ/u8CWBWzhdbjp4Si7H8TwEIT838OoDEybS4pOzQVhOPBESNiPTtZo6RAN2k3QWXnucRoAnADKP+LSgQb+E3mZBkgYo4YLYxti5jEjIKXVbhO9B3MIHJXqBuedA3Md5B5sqApylmqLAtGxh+UVpBvYn4KPSA3253jQy+G9k5kPNLEwGyZRaO7lCpSsIIJY5xeVeiVYadgyBwSPhQD8HCa4GGxFIOxQr28hCDxXEPAp5A2b4Kza2o+myYT47xUGC/oqtAzdS8LLuXrbgPiCuTARUJqVFnGpXZTLC91yLRZFWKCql0fPSYc1Y81/MnndppxgtvDP9kRjVKoCxqw0Ut9KUpABvCgcrnCu7iQIs6pnd5dVgK+3HZ6/Iyb8EZg5Cwre2RMpgAyKFMB6JscmKVKrbiBycCbTxbBnGE2Vht2PAFjV1tdqx1TC1JhGnbWghxwxKBBHBFQQkdcrwRWFjwMbxgTAQcMHBxziZSgPDzGzCcx255lZd59EBDLYC4jQsgi9EkBGPvKJgYRXdtxDEmqZRejHdE4SzFOqzAYkFAEYkBGmBw4CwF6Y61cENFsYHTzYlRbCHBHHK2l7uhjUzf0l3S7xJLIYRV0X500jLAGXkoEiemdc8UoGXj3gAWVCrA04mRKlVTUtJKchZbgnzWQwN7DCUlHyOKcvjizU9wQtMHotEbTCgZqgllT3oGFfCBkDwKFLFJKMKRwhDUlH4pkgUADwHxVIv2ALwARXjLCQbTSPDtEnJFg1TAhpCJPdyQFDLsiVoTNctwcZ6sZEsNz4h/lIT3+2VRmgoZZjq37J+SYrFmuvvPWpx7bz2H94b9uw6inwaK1YsvwrwYSbDAQM6EVah14jjbLFd7FhRRxTi16Y4hcGCwMbAbrE4EYUtvF0ZhMATBhhxdwZAYLZ7CkDHSMyR4oSonFn5Zogh4rGFXAUTABoEYSOxdLgj9l0GQBUGscseSHI0jxZzLgP+ItesdMumXVDmM0jhSWiJJbsgTViExZ+FctyoQFZBr9hWagFBxhpkiFYY0CNjRBibZheY3QSvWq7KH+MbtYl2PCD5uSMXP0z8J8bAwFdBELSRzBPJIQ9LpphnilWzn8Mx9Aw4dJViZmjNOLYANIxs7lrpJ5wEizxoRuGAcNpCIRz6gU7gbvLRCtnnT/ShKsD5ilJBnQhUPMEMqVl2ZjA+sTOh2IEKylKSQSLQKghU2hjfd99Bq3wRQh10LGR5u52HIHaw2n5AR+lZSfPJVOOQj4pARz2UaWwtAQISvks3euj8AWRZDlkiJDKRxNY64BFAzgatPZTQJSqrijk1BMqiQ/hoKjmGChAc+277XKpff+xzFusN7xyY28BcNms61Ast2WnTdYmrAkj05hBkAJOQk6TAk4gN4Ycrij3+VhmcGyfuhkboBS7NuDwCgNOC5YFU9gY8kpYH1nfWpiqy20VojQUkt+th94jlCxcgWJx0kYDnW4ogSOLrKyLAUNYdK7GOYjjzwIyUKOIaczByWP+AeGErAAqQAc+hztjiK3A7RZCE4eOS8lDUpIhWOssmQL94cRXd2WjEbAUnxAzas46yV6apmpnLkapip9fg5amSqO/kJEjnjGKU0xmQSWvzJtzhoIJbBxY29B10TSKFBWImWz6JUgx3ijVjMaOTgsdA4qJxQP6BWZKcMDw7Q2t3SWXZqYBMgwiGitsC/kpS4kkBVGUVwKgnJQKQXlSlCrhPV6aWY1mlH3e6tZV9mrhEGc+eOpNxpno2P+6GgyOpqNjyUtfsk7jpv8fHzaTkL7EDTan+hOKT+sxKeyALBo6kGqgDIjF1mQzJBUBWwaNYskJQceKSiDH79VK6E1aYDFcCIlT4CAplMJ8FG72WjyN3YyWGKGOhBTcWDTUszEcD38h38999g2WG/75/VsKqRki9hADjNmMq5RwaQ0KfXYyCsAGMN2wqEMFntQW4gOD8uRsUZ0QF4K0iBHnvhUMDEMzEKBCc7g/xgGiwNAuRwYhqV7hRHlGNoYsOZrEWRSYiCfM4QrlMAR2kkSFvU6CoHLchUyh0OIaEftWORgW07Ls8XfwEq5BOvKs4h1Ccu2ToGYGMcwVeUoCqKQExugowkBwNDNC3V0JSUjnfqCMQ5/0KMjlE1JpCZ0oiYaQSPHb5HYuU6xDCj6t8VHKQFuT8qNLb0bahOuH4rSj5E8qoTAGSi9FGsV2ygMCFQlljFwsrg3GvBVAXYPNcNHOWk5FWAU6lBC6JdgpPTwB+wE1EKBQj5kUXL39Lyswkdq4YiWfa/H50O24N30vUHVOxr7Y22/zZ9PxNFr2o9dcOMsw4wj/qAg6orNZIPobalVVBMEYX+awMxVEYC1VJRKC0hluUbL6CRAY8Upz4Ph40QiH3aTJDDGysZRdOweWDA4z/7qq9Nj22C99Z/XsX1qoM2BfIgQVSjahqglJ0Y5ABjDCqgeDnyHIRNxsyWXCxKVjC6nq0UCUqpS1sBU0X28fDgZjHkBHFkCJ7aNXJEUEooj/kSatwuMURniBVnHmJlk+KwdKKIHvTUyKAaxKGHmwA1Aw4sAYOd8NSQoz5kAMjE6AXCTrHNHFAlTFOllO3R2NJalitkiRGkOgqAaRWEJ20GaCyCpBFKwIpxRF7EC+UYmLJWYT3/SSTmwF87W25UX14lqRwH00HFiD1N7mMjtNIXB4gShjjiZwRey0GJwH6ZSNGWKqXXgbnJ1akNxi1IkRGOTVUf7tzQoYfRjWQ80qoXqAr/CByKog4hqlGzcM6qA+gL1NjL+wDjaDmWO6yoBH42FWgK/VzRgS98tS8eTrIEmUWakQVH0vKovAHFxcEfaLGAhqGRlKQXZsg76XPMEFtNZR2Z3giHFCrrWG+GTwMgLhkyyazV6sm3njR7br+aoQU4jVKTpkEeHty6yZA7UlUNPBhSchDa1U1FWinaLjjSouOcjgpAXOiTPTrB6jYwTDBF0A6XmCm+ByA4QcwWugThaBxODUkjQkUcsDwb5lEGE80g14symCMvDRIqz2k0dq8yyMAckjoI48mDSu8JFmAA3tFFG5Hy+AHJZ3eofRRRMZCXgeOi5U/gOAT99jpmpMYugLF7PQtCNOtkOV40enVUtMk1cJhhUECHSl1YQ1ESu04EeMxCZkrovH5Eb9mJ6JJ/PDMCdcc0AAZth9C4JJnzhqey7gDh8HQuoiw/UK1Q6A/aefP42VUjqXlLykojP4vLIiA9MGnlpOUvrWVJN43Ial3hMSgqIVBL+3HTYjrNWO23HrWYcN+KklfjtpNSKu5txTyuuteOudtLbSv1WEsZpNUlqyG2n/Dkyvv6KIz8WwQiGDwIWXxuURbBRgH5hbiwC/mIYPxkLjHUhCDj6QGY9YT1qoXPggNgIWEbJPAvd4yrKIy6p0IkRBemNyeMBGU+DgfXnFACKS1cODvvEAM3PTwn0HI4aOJz0Ga/3YmvjYS8IcwBzAZsCMHpXCg2BycsB7g5NmCwafBAEZGt8M9C4cwXPk7mhgbWCVSrRbeHOiGSaISLgWKeZk9Wj0VWtZteY65CHCh1zjFY4D6iiI4ifAC0KeTWNwX6btsw3kvl8P/E48oKd+5lVXjOSWeFqmSRNPm6YjCPgxItQYGLXBLNKklV4TKspQoZQjrNqwife+ZMX5JOrxLwbh+SvGboAYK4tpTmZXvTPTR4kMSKxsiKWdEFJ9hn7y5lFs27CTQTAYcdzQQEwPgpHAMe2wcLIdrGfHswAERTnMwTs76laA8q2VwYid2UNczAgx0KRNLNix6KgsbABYmDN4XxVEvkWFSHJOlubZ/EgxAQgh8zz4p2lAIX9dWkBkAh5zYcAV0bgUDlY2U4tTQErgXz4UAUZTqiuqNHiunDrAoupJClptswdk88l6yOrodYZJeS3JI0UGKIsZywMgQwmCcxmlYOgDGsoQ+PY5i4wXT/dNLAkSoG+RItJARAMTA9WnasUSZktC2ZkERAHtyhxBksemVf1fGzuYLn0bjY/G2s/Odfkm/x8mwNi844efDHs3fmyDX+cjRGORlRXqAhuEbIQ92p615nN7PSeKVhHwL+phUfEmU+A9lAQ1o1mK5HZgrpghqBjM0YsLFDcFG4cXPs7SSwXEZUtapkAI5UwLG6RovxjwbFtsP77ACVhSAMsflQAu9uJxNSEHeFAsCi8CaUteYgR8XMEyUJhcjF+BnCDXtOCMh+OFbCTQgcdCuKgWyM0ImDGEa6+MzAyZMHo0C+zB0CFKQKBtFMmoR6KdOZMe8OOgCmbEzOYlXFb0clZnUHG1AXxkdlSgOXiC6Gwofx1ZV6EYND9aZkbMuDioStWVgpxZKR6PhOiM/CaF7lzI8dfzKWt5FUuum98FMsCHyBAY4tAqyRFsiKUJ70LDoQkjWGkKCWtLUKy2ERBC0apHBcIVoXFp0CBPXT24cB14tEPXFcmQzFGDwY3zAtlCmzpm2LNcVY/6AoMxhDTCKYWxPhEpzrjEIEjXyDiQ8hDlpCE242pwneCLWecnAInstbegB9j4VHCIEfDDlwpVr6QqmqyULAxaSD8BDiseNGJ4EBkEi0RmhEGM+E5WJZLKIl/3m5zCEfAmxUqXmA6AAqgVyQDi4ATVMzGIk+NdhBQ8+wovqgxWWm6j8fiOHKjYmXzbmXPyo2yusEKRz4wwOepnV9m6mMtcnyk6QRdVAaSHuKEtYLzxQbjH6QqR5kVoF3MewrBelCfaYKWBJ4Ov6yhMHknRslMPj53Zb2mfSh0RvGwuePnEv0KH0jntTxubD2Pl8ZoHO0Vd77gHCLOa4LahMpIob0MFA4MVQv7HwjgoXQsbWqvQjF+GGjLUBRxACJ5m5jiwNVeWdtlMuajCCDnPDGFU3+FVhA0Zaxp7EN2mPg5AacGY8eAVM7kCEDV/AqDzS8FaO6XDBKGcugwCTj+ON0JmIedBIZ3iV8sUFQXPRIgbSGqmvKEiw1LiUqKenBGgEUghkaK3985QiFAxlk6wQwMXCtCPkfFe396OCHP64BCUWSSW1gFB2KOjWRWRcjSepri2Dk5sd3jZzO070OwLEz6Nq9mcPGC1YPhBENbNmiZXMTsk7NMhEP3mcmYB0nlcgow8+Js3iFyHaBgEazEzw+OdoOV9z/VZJECkFXotCA7QkAx604w4FE+RZFHdA6imVQ1EsJNrfpwMhR1WfIQZJwzE0jEptAEfCxooviU3ClJA1tnDfLzIUENzFvscHkDDUz4ohaiLJaDISYI1F6LF1DwQbxoAJCMHwQgYi0dTIgUIGKYztxOMDKAJUHPZ8clHcY6fTzN6pKuptHNlLeFQAcI9CinnRPLigNYIcKyNEn02lAQeNucIiJ8YHgcYQ2BRI0dVmkikH8HUDw6gDry2rxXy/wqXS1eNYOQcAx1X44eCGSQH1IYH+iT4gGvm5heF/jJl0RAXXZ5rrj6hjABhRiIQFedweHpSmJeIMp7taYLAOldESq5MyBjIk6XWwUOA3k//rRwtBusJxqkdunYtHwoOGzGzwsm990USYopCkAcs8LEPdgo/Mzw32SE4oXMj6FGGiz8a/4/NoCgs9UGwHQij1xmlJHf4wJNj2YyP5rH7aFoDCh/Z1sYipJkYqAOY6uNTlUUYBSsQjbo4NBpvxBYRAUNuONCmtVByOL5Dz7wYYFJVEB9SqXUKFUKe4SsmripyNQAPD+I1tlB1gYLh4ScOetzpyMAiOf2m4fj+7MDGnIMgNOqmn9IpUGtLiYdWaJAGSDJdcqxYTcgRqQVtoXdMjrAuklFHBhGVFbaVlrF84gIHSqPGogkh4KVRqADcumY1YjB1UcE8wCLOKiVjzNjndwOAxMULOjKSBOaeQw5icsrzi50ZhFcKcUBXP9Npg4oiA0sc8LIqlbHp6ArMjnleXTpyawMJvKOAIxhMW8Zp/PCq/KOQoI57dCHKaI4ylzlyub1cV2m4m9cW1kWzKOKGFOj7wzMKHQ+kZoAq09G0qyV+76Ljtx1asGCleNVPL2Bw9GHIoXThQbCZulDpQq6Zo8jmRpNh1YnoMC5XArrynCVUcqoJkpPxKYClEDXLC92SCg09lPCUW2wOtsEBZgyJ8Y3MQdpDQhZHg24SWCjQV1LbYnIXWDmP3IVpgDHuu1HHIKAGiTGBBsOHKKKC+ETJfIIkTpNZAFQoS2YU2o2ClSdj8k8ySu64EFZaSgOlngSWEF3dLsYlHCFyCU/Emyi2lztCAQKLUB8goHw5gVYLiQs8ACLG4j1ZCRsloljuIIpojkjRize0VQWObjrHxNIr2KK0wpA7QUL1A/B0HxdXPba/HUP91Sl1UrFUU0kQBaNBRvkoDNiLeQw45XrSQHaQcibZOAK5kARZVjpW+GPClJaAgPNG4WtzGul/OU4e/UFdfGav8rrKhsFaMuktvSVeL5arCfsQVaISmBtCJSa5SZJY4TM0m0FJpzILCJlFsbDldURlVNtLsfBlOR/A45qgyXlKGhlYepgOBTOweGz2KWaP4o7v9qyDgmPUUkndLA4whIO1P+SRFcNhNEABeSy8Vo7xmWx3v3UYNtJBw73M8FE8YP4PDbnzl9a6wR0LD2HvH9lSpAMwo6bXADNRgalCEZ/hKCyTtUAOSwTHCA3ArSLqU7LRfvOtlCqjnrQQFoxl3LQKQf5MHsKyc8OYcCL+tIEP73cyrJWkjZjvl3kKA4DauwkgJppNdn0I5v4bDttUFEXeRoSASkXyQFk3KkeupcfB6bIehg4eg1WGIZL5nZbnFqRXnjCrNP9Vrdq5chDALMm6bMAIK0HbIKJ9tBAB0eOQ0FRzElEijjAOnWiaw/FtMg9JHRyM6GEcZywH9Q7cFM5mJPoEpPnCRJTaiQvgUvnAA5Gh+PBY6KzUmNI+k6sClqyMwfEFoqsNv3DCTBJWFYkSJrZmrJGA4f56hIdUDRkEvVkKIQxMD+v0Bk44Cwnha4E/SY9pIABhhEIIA0JHbCUFaRQzKJ5tVbwhh35CkhjUAhZaKMzWNbhQFX4NNzYCeozIeOxfgqpg+chWfDZCM8v+whBSa8NIJBbvmg5ugKAmYK0WYdCeV2PB3pu3lmrx2nXBE+1EOGMXqftx4aj12B1dXW94OJ5i+Z2ufRBYNoEuKTCEYJ6pwCH/KUDhMIxb5AmlUVpvgOtqYeVNW/JkevglwIQL5f08cC5Oa6vHHIKQFf0PopBcARg1YMfA0yGgSri+8myVmAHrrrx50oVoIKUhk6PKp4iGnpJ/TQF/TMCqijxKWHKpk972e75sZoLAwMLVYGdCvxyEFR8vxoEXSFDPQhrPo8IkV3Ql+M2EchZwSV/GpiwVj81wFp94MQEU96lDw9H79caACMjI6Ojo0mCITQN0zAN/2MBvhWsVXe321FNgWPj8zLTMA3TMA2AY+jzMtMwDdMwDRMwbbCmYRqm4ZiBaYM1DdMwDccMTBusaZiGaThmYNpgTcM0TMMxA9MGaxqmYRqOGZg2WNMwDdNwzMCx8BzWgbtu+tz3frgnieyLPmkce7Mvfsnzr1s2U+lpeCxI03RgaGRkbKxWrc6a2dtux/sODGZZNnNGT71WDX7ap5mnYRp+4XBMPTi65xvv/asHjnv+i19xzrySQ3ntwbv+5aNf3XnRK995xTyH+iXB2MbbPvT390bXvPrtl8ze+/1PfuDb+ww/Ph4++cWvevnKx3/V4ImGex565CcPPHLyiYvWbtp68gmLtu7YBTtVrVYeemTDS5591bw5sxzdLwmGHrz5r7+0bWIIdkDX4ove/NIn97rUNPzqwjFksBp3/suHvzz7+ndeu6SwVg52ffVdH9551btffknZIX7xMPbwLe/914cHW/x42vwrXv7OKxe6DMDGL73l/45c/4Hrz3HpXwJknjc8PPqxT9/y2y993oye7kaz9fGbvnj6Kcsuu+AcuFWbtu1cvXbj1U+54BDvy/3i4MF/+P2vdr3qdf9r2aTPYRLSTV/4i89sufKtrzvnoKxp+BWDY+hJ901rNlZPWXWQtQLMW3n27G0PPOpSB0N7112f/Og/fdN5PE8IxLUl/+s1l53uVS9/6cuf298YcmhBV7XLi8dgyw4NA2tu/9L//dRnbvruujGHeQIgy/YPDp2waH53ve77fq1aefX1z73k/DP1yq4/d3Zfs9XWW8CHgrSx4+6b3/uP397r0k8QxHHa+O5XvrE5dukc4s3fv/27B7j9d4hpmAbBMX3RHWtvw0WnwIOf+d8f+ep3tzbHf8a3x48Iehefe/oCbfq6Fp5+5rKfZvOyb0dzydMv6990282fWe1QTwD43fXajl17k/wd+mqlUnIXAr12HIdwrg7jXd1904ffe8u6zQPNtkM8cVA9Ze7WD/3Rx76wPbdN8aav/eNH/np195Ieh5iGaSjgKDdYK85eGd913zqX6oTN9955YN6qpVWXnAIrXvQ3bzh3vkschbDsimvOXDpn9sxKVH7CdjwwRrP7ZpRK0cat26d4Ukjeec9D8+fO5mfhDgWnv/it77ziF3RP47gLXnnj7562/hM3vvfWdXs3fvVDH7zl/hOu+aNXXbbsl7fZn4ajFo52D+v0Zz39pHtv/sDX1g11bg7GH/zk5x6sX3XlJTWHmApRdIhd5C8IGjsevnfzqKJ7H75z8yEvKHverm9/6EPf2HHmNS882SGeCMDW7wXPvOJH965utyfUB2u1fvO2Nes2nbJsyeEuXxWO2C8GSgsue9P/eeXTG7d/4NaBJ73iN9505YreY9r1n4YnDI76cVE78zXveOVT2z/82xvf/+oP3rbZ84bW3fbe93917MLr33RFx0XuXxpU67V40MyTg6q3764P/f1dO7xtn/zb/7zvwKE+5tX64Uf+6u76tb/1J89bWXeoJwrm9s86cdGCf/vKNxvNFj8rl2WDQyNf/+6Pfv2Fz+qqH87e/zIgmvekF776z3/3RZccP/20yjQcFo6FhQxD+Zrr3/6cJV5r523/+OF3fGHk8te8+jWXLHyip/qRwYoXvmTFlptu/L33f/gtCh/4r23zL3rlO5+/sB7MvOKlL/3NM2c7wk54dN39aePumz726re///8+6HBPEAS+f/6Zp55w/Pybb/36gYGh+1av/eQtX7nq0id1d9XgfzmiaZiGYwSOnQ/4rb751Z/ads41z7/+oiXT+4WfFtI0xR7wm9+/a3Zf77OeeslRY60aa279xEfubNQO4erFcXnJy3/zRedMf1PyVx6mvzj6KwpxksDhCg5zoX0apuHohOkvjv6KQhTydxVcYhqm4RiE6eE7DdMwDccMTBusaZiGaThmYNpgTcM0TMMxA9MGaxqmYRqOGZg2WNMwDdNwzMCkxxqmYRqmYRqOZph+DmsapmEajmqYfg5rGqZhGo5JmDZY0zAN03DMwLTBmoZpmIZjBDzv/wcEBXcuoEIR5A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3" name="Imagen 12"/>
          <p:cNvPicPr/>
          <p:nvPr/>
        </p:nvPicPr>
        <p:blipFill>
          <a:blip r:embed="rId4"/>
          <a:stretch>
            <a:fillRect/>
          </a:stretch>
        </p:blipFill>
        <p:spPr>
          <a:xfrm>
            <a:off x="6372595" y="2944352"/>
            <a:ext cx="2051298" cy="2249418"/>
          </a:xfrm>
          <a:prstGeom prst="rect">
            <a:avLst/>
          </a:prstGeom>
        </p:spPr>
      </p:pic>
      <p:pic>
        <p:nvPicPr>
          <p:cNvPr id="14" name="Imagen 13"/>
          <p:cNvPicPr/>
          <p:nvPr/>
        </p:nvPicPr>
        <p:blipFill rotWithShape="1">
          <a:blip r:embed="rId5"/>
          <a:srcRect t="3924" b="4005"/>
          <a:stretch/>
        </p:blipFill>
        <p:spPr bwMode="auto">
          <a:xfrm>
            <a:off x="307975" y="3310392"/>
            <a:ext cx="3454137" cy="1812602"/>
          </a:xfrm>
          <a:prstGeom prst="rect">
            <a:avLst/>
          </a:prstGeom>
          <a:ln>
            <a:noFill/>
          </a:ln>
          <a:extLst>
            <a:ext uri="{53640926-AAD7-44D8-BBD7-CCE9431645EC}">
              <a14:shadowObscured xmlns:a14="http://schemas.microsoft.com/office/drawing/2010/main"/>
            </a:ext>
          </a:extLst>
        </p:spPr>
      </p:pic>
      <p:pic>
        <p:nvPicPr>
          <p:cNvPr id="15" name="Imagen 14"/>
          <p:cNvPicPr>
            <a:picLocks noChangeAspect="1"/>
          </p:cNvPicPr>
          <p:nvPr/>
        </p:nvPicPr>
        <p:blipFill>
          <a:blip r:embed="rId6"/>
          <a:stretch>
            <a:fillRect/>
          </a:stretch>
        </p:blipFill>
        <p:spPr>
          <a:xfrm>
            <a:off x="3883508" y="2118406"/>
            <a:ext cx="1966741" cy="3525743"/>
          </a:xfrm>
          <a:prstGeom prst="rect">
            <a:avLst/>
          </a:prstGeom>
        </p:spPr>
      </p:pic>
    </p:spTree>
    <p:extLst>
      <p:ext uri="{BB962C8B-B14F-4D97-AF65-F5344CB8AC3E}">
        <p14:creationId xmlns:p14="http://schemas.microsoft.com/office/powerpoint/2010/main" val="4117734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formas-eficientes-de-divulgar-na-interne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908720"/>
            <a:ext cx="2555776" cy="1656184"/>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sp>
        <p:nvSpPr>
          <p:cNvPr id="5" name="CuadroTexto 4"/>
          <p:cNvSpPr txBox="1"/>
          <p:nvPr/>
        </p:nvSpPr>
        <p:spPr>
          <a:xfrm>
            <a:off x="2411760" y="1268760"/>
            <a:ext cx="3888432" cy="646331"/>
          </a:xfrm>
          <a:prstGeom prst="rect">
            <a:avLst/>
          </a:prstGeom>
          <a:solidFill>
            <a:schemeClr val="accent5"/>
          </a:solidFill>
        </p:spPr>
        <p:txBody>
          <a:bodyPr wrap="square" rtlCol="0">
            <a:spAutoFit/>
          </a:bodyPr>
          <a:lstStyle/>
          <a:p>
            <a:r>
              <a:rPr lang="es-ES" sz="3600" b="1" dirty="0">
                <a:solidFill>
                  <a:schemeClr val="bg1"/>
                </a:solidFill>
                <a:latin typeface="Century Gothic"/>
                <a:cs typeface="Century Gothic"/>
              </a:rPr>
              <a:t>1. Convocatoria</a:t>
            </a:r>
          </a:p>
        </p:txBody>
      </p:sp>
      <p:sp>
        <p:nvSpPr>
          <p:cNvPr id="10" name="CuadroTexto 9"/>
          <p:cNvSpPr txBox="1"/>
          <p:nvPr/>
        </p:nvSpPr>
        <p:spPr>
          <a:xfrm>
            <a:off x="3419872" y="6165304"/>
            <a:ext cx="2448272" cy="461665"/>
          </a:xfrm>
          <a:prstGeom prst="rect">
            <a:avLst/>
          </a:prstGeom>
          <a:noFill/>
        </p:spPr>
        <p:txBody>
          <a:bodyPr wrap="square" rtlCol="0">
            <a:spAutoFit/>
          </a:bodyPr>
          <a:lstStyle/>
          <a:p>
            <a:pPr algn="ctr"/>
            <a:r>
              <a:rPr lang="es-ES" sz="2400" b="1" i="1" dirty="0">
                <a:solidFill>
                  <a:schemeClr val="tx1">
                    <a:lumMod val="65000"/>
                    <a:lumOff val="35000"/>
                  </a:schemeClr>
                </a:solidFill>
                <a:latin typeface="Century Gothic"/>
                <a:cs typeface="Century Gothic"/>
              </a:rPr>
              <a:t>Evidencias</a:t>
            </a:r>
          </a:p>
        </p:txBody>
      </p:sp>
      <p:sp>
        <p:nvSpPr>
          <p:cNvPr id="11" name="Abrir llave 10"/>
          <p:cNvSpPr/>
          <p:nvPr/>
        </p:nvSpPr>
        <p:spPr>
          <a:xfrm rot="5400000" flipH="1">
            <a:off x="4175052" y="2313779"/>
            <a:ext cx="973915" cy="6660740"/>
          </a:xfrm>
          <a:prstGeom prst="leftBrace">
            <a:avLst/>
          </a:prstGeom>
          <a:ln w="38100" cmpd="sng">
            <a:solidFill>
              <a:schemeClr val="tx1">
                <a:lumMod val="65000"/>
                <a:lumOff val="35000"/>
              </a:schemeClr>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dirty="0"/>
          </a:p>
        </p:txBody>
      </p:sp>
      <p:sp>
        <p:nvSpPr>
          <p:cNvPr id="12" name="AutoShape 6" descr="data:image/png;base64,iVBORw0KGgoAAAANSUhEUgAAAZAAAAHBCAIAAADID3rJAAAAAXNSR0IArs4c6QAAAARnQU1BAACxjwv8YQUAAAAJcEhZcwAADsMAAA7DAcdvqGQAAP+lSURBVHhe7L0HgCVXdSZc+aXOM9OTg3IOo0EBBcsmMwiEwMbYwoEFgWAxXoKNwbuwYBtbLAiDMcjS/vYaL2GxhRCIIQqQJYHSaBRRDhN7One/VLnq/75z671+r8NMjySgR7zT1fVu3br33HTud8+5dW+Vvm9sSmvQ6mW9matDHepQh5YGDY1PZy5NM7LfDnWoQx1a8tSmYXWoQx3q0FKmjknYoQ51aElTxyTsUIc6dFhSB7A61KEOHTbUAawOdahDhw11AKtDHerQYUMdwOpQhzp02FAHsDrUoQ4dNtQBrA51qEOHDT0H67D8evjQT59+8p7dQ08MTwxXvGqop0a+K9e/smfNMSuOOG3NCeduzBWdLPSvFcXBT28M/rWqv/Kk/GuPMzPPDnWoQ4dCz9k6rOGnxr9+5Y8/esk1/+8T37vjew/sfXK0VneNnJHaSc2t731q+Pbv3vf/rvjux157zdev/NH+p8azaIujkesuW7Fq7YrLrhtpvbxyu6Zt//SqtW/OvNvozitnwh8SCfPP3pldzaWRay9by9Sz47Jrh8SHmWm/m/kQqr5zXWXLl/w37k+/U03efXt9w79Vv/p4nN2doXuv+ou/fZs6PvX9ocxzeNun/vaqB7ML0NCNX/jIjcNw3P2lNv+MRr//kZm4i6X5WbUQEs0yluVteNuXGqk8+OXGrS/frXwWojl5m5Vus2gd+rWgZGrXYzvLSXaVUTT88EN769nFQeiZa1jfufqnN//7Dk2PEj2yHdu07EKxVOwumYauG3rg+57r+a4X+mEcpFqqI8r5v71569vPV9EPSgCRk7ZpF31Lu2jHNa9fTTDa+glN+/Nvjr53SxZicSR8tj54zSWDmcczJgDla7Rv730P0wdIbb78BGRmPR3a52bzH6q//Qfxd7ILbb2u7U619avsW1+Wz7xIQKufbnjfO7aukCv07S9ql7/vZasJDV+/XTv3o5eeJjfuvepTP9VOf93lL14pl4uioRu/vOPU3884Pwu6+0tf1i79/TPoRK7u3Xzpy1bP5PMgRDC6R1utHTUTmPi1ffUffPDyk9T1s6W7f/54X3eXpmvTlRoue7tLWqpNVapnnHi0CtChpUXJE//+qa/9oPvcj7/twuVKWYp2fuPzX/6Jcfa73/miIxdQn56thgXF6h/f+e83fe1e3dR1M+0f6Fq/adXyNf3dy0tOHgDmFbudWA/snL5qzYojj9i4fPmAZZuant78Hzs+987/dwiq1rc07dXbbrgNOtP2Wz7xgQ/9ufJtaFhD170ZjstmFLGmhkUHVZ7P3rn9sye9Y5v2rXedJP6ZmrZq7aehCUl0FffnMxoWmUsYqFGS2oFp6NYbvrX1qo/NQsP4wXtn0GqFpZ9s07F7f/Sd/eIlNHTjg0SrkUxbuWrkZR99xdj1mfZx1NnaT7eNivPBB7XTjxIXIYDqyYNf/siN3xfVTCk4QDRqMVBeyOpL9zLAD3Z+I1PTMiVOFBnobl++6kt0Z6xEm5MMfCFL7mB09/efOPsPD45WoNUvfsfV7zu3JeTwti+Onf3SvuxKEcuCjN17FbJNUg7mc5uoeAfTv3RN13M2Rkx1WPCgZ4eWJhlH/c67XnN+5acfuvqmMehZGVqd9pa3LIhWs+iQAevpB4auef839j42optJFAVHHXVkd3e3F3rdA4X1x6zq6s8NrOreeOya5Wt6B9cvA5xNV6byxfymIzdBmnRD2/v4yDXvvw5MMnYHoVMu2rr1hm23jmy/9eOvXr8h82ynrX8zuuNzF31r281NlkPXff4TW6/asXd0/7vP3PLuB7+wVXu1aEBD133gHRr9v/2Bj78qMwAv+sKO0WsuWS5u0J1XvubjUOL2793259su//AirMt9u2/QTtkwu/vG9zeGhFcW9Rfb6XcCdZXubtlpPqQt37xieNs9yz/6dx+8+g+2bADmDS5vlnHzy47adZ9AzHe1s07NPJs09IOxs/7ugx996fT1M/353ju0rVeDFfSyk37/oy/d+Nr3UZERWPwg/C/ef6Og207t9A9+tKmsPXjj7af/F8Z631G3f19BxkGpd9UzU9wevHHXK35/c3ZxUNp5u/a6q/9u6+ofqGzPT6ViPonjat1b3t8zONBbc/0wikuFVjW2Q0uMCif9YYZZX/9ihlZbTylkNw9KhwZY0K3+70e21csebLw49c4+96x9Q8PlSv3Y444t9NiP7bovKdXWnjiQ9rrOinQ6mdC6kpPOPH6yPL5r11MnnnRCQSSpXvG++JFvL1LP2nDOVoDRB6664qKt580LWKeyo4O27donv6DV51306m2XbxYNK/MSIriI/6uu0LT7d0lPb0RXNLLrIe2iI9bDtfGIrdq3du9U3geh+3fNhl/nkhMMZfTcFWsjrrigavVZbzwmczdo/y5tJeDu7nuewMXQfWNaMzsrTtuw/96h0Xt3nf5iscjaaPVL6bl6VasJf9rlpz84V1Ea2k9Vixrc/dP7eWvjWS3m2NB+7exTBbxWnHa2Nry4YUTxmYcOOC9271X3nHQoluDGi4mqqzYcEBx1XU81zfV9yzRNy/A8H6OC3lGwljhlmPXI3YeIVqBDA6z/+F83Aq0gEzBGTzv95Pvuv7der0+Xaw88/OCRJ25487vf+Pq3vPLcV5xx3iu2vPYPXvqHf/K6c1+55fH9j9XDWhiG9913/9FHHw3bMEkSt+Jf+8kfZUwPTII+MLsuOqfd6joQDb7+GqhX3/yQdsUtjUlw0pr1F2lK88JxzevnmREa3HCCdsNTu+Ha+dQ27dXrNyrvA9CW8z4EEPxKazKk3NHmVouOUT9tlnPrGqun5VHham1sx+hpZ2nbgCZ3aL2AlY/sP6ll1mnl5lVPXPXFsQ0KUBZDJ/3+1X/3Ou37sybg+6BqUYf6u8ZkWRtN3049Dhm993aBzoPSGaf3fuOLs5LI6IxLF5ycGrrxp3ffz5J+5AdTd//bfObnfoHL0UWCZkZ117Nta3l/L0bQJEnhyDlOrQ4R7dDSJmDWn33w7991aGgFOgTA+s7VP93zKAzPRLfi1WuXTewad2t+4rgrj1zxe++++OQXbrr/J//8jU+8fe+DP07Gdn77E5f/7IYvbDhSv/S/XrTxBWsj0zSC4mOPPLTxyNW6aaRJuu+Rke/+008z1geiwQu2wqbbesFiOpOibHLqNR9/9ecu3QIQOiWbw1p9yRVf0ETzanmc105nvvebH/rEaxBgK4zK2TNT89KW9wAZJUob22L+Ty4pPPAy+89kOcdrN9oPXFz8qxfIVFaDVp+6/PZPfVm7lGhy+aXAGrHmWmj1i89dvaoVwg5Maq7qn29fdRqqavUqTc1hnXHpubvULNV8TxJXv/h1Z9/zz3J37OL21Bck2JunP/ERmRc7+FPCBnE+i6AJM7bvjD+YC52nnbVqO3l+kZrmXFpId3Msa3yyPDI+uWdoDMfw+BQu42TWU6gOPX9osU8JYQx+5m1fg0M3kzCqn775lPvvfdzQk9KK3rd88NWpvfurV/3t/icfyDnpqpPPfvnLXvqVv/vrKT3tGVz9h+/4yOCqM/7lf23bfe+Yafrrjlw/Plavl8vAPS013n3N7648YkAl8WtJQJltWZ9fseWji3j09gslPtf7QSYPZzx3z/IOQEjx+lXveMYJ7d4/OjI+naZQ+dvoBSfPtr07dPhS61PCxQLW16/88V3feQiKd6rHq1Ytq9TKVT+yktqb/vSiwvratq/9YymKjjvuBfvrT/7nPT89YsVxx/SsG1y1+rFH7poohy+/9D0DA6f8/Qf/NZgKCl2lUm/f8N59ZmrqmvGCV550yft+K0ujQ79eNLztU//8De1ZwfRkuQrFyg/D7LpBHcB6PtEhA5ZfDz52yf+GHceZgjQ6ffPJDz/8UBikA0fq7/roH09OPZAE+4qFyC5t0PXuK/7XuzetO/p3Ln2znhquuzeJNbfeu3bjOV+/5j/v/e5Dhp7bePyR+3fv8qoeNCzd0P/HdW/7NV0H36EOdWgRdMiAdc+Nj37t736oaYmmp7qhHXvsUY8//rjl2xe8Zctvvn7L9P4dYxPfHa/FTz5lDmxcd+8D31rVt/LI48+ceGJ47TK9N1fvWXHuwKZzhx7zvvDefzWTwupj1lUnJsvj5ZQzaPob/uIlp7/4uCylw5M++PWHbn18gng+hwxdP+/ogb993QnZdYc61KFDpENeOPrkvfuALOJMTMtwPdfQzSCO1h+zXLOSfH8Y+I/eeuPtt98+sm9kd3+pRwtzj+307rl774++/7Px0fsKJTs2tGXr+p2cradaEPmabqQJkiZgPXnvIT0XWor0sycnUtjKjTpqfawOf9zNLjrUoQ49O1oUYA09PiZLGahBmKaJLhmniWsHubyN3gksKkSGu3N4oLueTJRPHFi5xo5d/7He7nB0ZCiK3FyumJim7mi2Y6VpDKMSfGheyrHv8cWtsH7uqH791ZPPKUhGMZWr41Z19RRsqFRHryj15C04cAv+uKuCdQh055WL20LQoQ7NR4sCrMnhSdqDDGzGEToicEePTcutBrpnaGagW7VQT48Y6Fu9crNdWbPzhw8N9p25oW91yUpSK4ltLZdqtpu6URwalq0B8mLNSHQYmHo6tb+cJTOXhraNXz9cv36bhBiefMdrh9fzGF/ks/T56T5fu7j/F/A07iUnrPiTFx3RlTPPP2bZe156JDBr3hWMjW1D8+/fPhiNXHtZs8Nnu4gW4nMgaBi67s2L2SW+yGCLp6Hrdl3InaG/ENr+2dlVcQD5uftq5R7+zH28effVI9cPQzbG11+9sDjOT4uAYLDNkh5+x7Zsl28zAzxmJXrfeDPYIRAKeKDMlz+zYMfBrSwnqjaWMC0KsNwqFxDDAZxKkiRfyJmG1hWau38+rTl1wykahYGB49d6o0+aXRX3hKN7X/TKXBKODtePXKH19yaaZempvfuR/WEQA/Fyjp1SJcl6s1sD8wVoaI+2fiX0MVmDqWnHv6179zdW7v6Yds0zaM4GDa3MXbzopZhC5c8sSohty3jxCcvf8ZubuvPWhccuv/w3Nw7M/zDhA9u4cnXvv8xZ5nXnlQd4Y4TAx6q/vCG70Eauu0r7NvjsuGjbVw8Ua15afcm/LGY3+CKDHQKdd8G8W9eHrvv0fMA4ct1nn5U6Nr/8fGOZbB2wrqe7oH2pRd0+ddnut/Vk7ueKgFZfMu5gWjw+rFUVGJ3xNlx2f26rw1uLSnSRcrgQ9fxpVvBZVL/+A96mf8qy96dzdoEtMVoUYAmpkGkYetCRdD02tPjuG7fXI9NMVvQWTj3juNo9Q4/fdcvX/uk7P7t+d9e27Y/cve+u4ob88uWn2daAHpp33HR/EkGrCoLQjSLNMDIpWoiI+hdviy5+rfuuqyttA86p9vF7Io5CV4+/Y77RsjGWjnzm6hH6cOQZ/8xrOYQi5Flvr+AWh9PMHyHH71ZRPqBktzHg8BLN6X5ym6tuZQllwWYRANgyjK2nrHzpiSts03jZiYMAL9ucT8uaoezVNFANRq67bOsnrtgqm64bm7Tb8Qvwsf+adzam77kgdl7a/lkV95bsuvH2m7a1sts/TdVp5NorFU5kDqT76etk2W2mWKlgTZ5zFtw2NpBzM/nMvvHGNvLLrrtW1Em5K0w2bz6puas844nL7Z/e/K6Pv2MzmTcSoq7EjetXXL65jXm7DtV8sc88QL+w/Myio8wZjU8pKU0FR10q2ZijfSyqniE/txl3XNE/lIno+NDWwcv2uHM0HYiZBGiHpBZ5a5HDTG4zeRa2Is+kWPFR+R/aNiJ3Vc7BQTSsRnEyMb7P/e6FXe1DeCMzM2yFZho0K2NrY7H4n/30lVnDtfg/x7QowCp0FRoTypx0H9o31MXXyFgTk5UdP3lCiwrO4Lk9pbWnnnLC5hWl3z7dO//YygXr7zvueKe0YnVu+cstfeWeR8Yeume3ZVjdvcUoiupVlyamUKErl7naCQNC4f1bC7s/5nzun1Z+YWsx8wbdFz68jmh3wxPGhzFoDE9eoxVkfMhGy7uvD1/BEaNr0xON2aNt2gXfGESryLAGHc387naRSPqvvONt8cVXah/+xsrrjwrvYAshaQaTy+LFV0g2ruhfPTx58zoZoi9NvrYozTkVtXQOAZXYnPLGiFt3bd2htK3BS67Z9udQvmAxbf/SU5dz/9CO9bccoMm3vPv8m8Bn867L331m5gUaufYqTTS487RPiMf2r+66nArdg0fcuhht5ePbtCv27912wru+NNPvmjz3btOuamEycu2Hd79T/N+zpanx7R39tvZ5le1vvWvXhSjF5+67Ctcj1960/kEGvnwXdzJt//RV6hLl3fKeHZ/70Bd28MVBW95NDvu/eeq2W0e4cf0DV+1QzG/dIHuq3vlUqzqp9mDtffAL97ftwRKaR34evhpjVXO8AZahT7raOXO0G4yIN/kIM7Q9ecXFPXdfn1xGeejedFvLQLXYeo60dbmm5Fz/NgPguHrdnF53n/v0pRS5O9aFMxjRJm8tcohbC8pzqL2XWX3FTcTE1VsHefefnIdvm8HBRu9YeceFoRLj49e1dC4QIUzS/Sf7u9e3Aahq0KYYtDYWb1+hXSh2w2z/55IWBVj9K9GmACxd140kSaenp9esWadBd4hyP/nyT/Y+OawVjz3qjPdtfclvn/EbL18d3uft+MH5R73ydb/16nPOem93/wunRsJvffXG2pRnaGl/X3/kSzfmrlVS/8pu5Wgnmv0ypHw4eNfbs8EtE7gvGR8W+bvowhwbbzg5PpO5nguOSjAW7dbsszhiFM+6sKHebLWVMpyNOR/mtD9J/FevMxWr1eu0pyku2Qhz8TYVqEHDySdVBj4cPbxn7oiN8kRJ8u37h3/w89EgTr7/85GrfrIznGfGPTMJ+V6t1Zdcqv3lbAVhaNd9aq8P9A7Z2Dgv3Xnl2ltEes6/qXUOZfeuE84T/NpyvryNZ2TX/R9/FfER2srM/vCF6UOX0wbk3u8ZavLUzrzwlBYmM/6gnU+dcr4y97acd6rKtmyN0lZvEDNj965PvOskIvVrPv7QrpGhXdrW8+YxNpvbqrLrjHY+RVULpdj6ibat5mpCkG8Qmk3zyU9mEqo+n5mEKy+4rV2PIEGQMFbV79hjnLWyvvsJBW2Vd22DdDXokOp5ONEICuWbb8IF2GqSgRka2hN/8sMUubOujkQChQ4gbwvKc150peJ69T4iNXf29qA5j4DUG71DW73F1oTtLOawo1+xRSBsZe4VWtxS21mDUjxEu5/dWB/IBGCBRnxOaFGAtfpo9f4VPU0NXbOjSN+9d3/fEQOWkdSm0u99+ScjD0w6+lFrT3nVshPeqBVeUs6d2XPUyzae+sbSwKnju7yv/5/v7H50GHbksmU9SahPjqN+YjlIq4+ed7PcqcvU2Hj922jkK9O6XeBm6JPZAFK++QmOYNoTSlFC1bejxfDkx/bkyeFjBzJHh7ZV1XB3fWunFboomwRp1/gyCqPkxodGr/rJ02U3vOnRsS/8ZOdEPXutzAEIihVG6VtmmVryihseC76tcGTXQ1s3rKFr4xFaWw/5xK0Cf3zzhKIPKcVHQeQseki9kWJ3M/D8lPHU7rzpfpVoRg1/ocZW8+233idvvJhNr/6cqFR7R2Ve7L55ht+myvbND2U+TWrZtd5s/e2f/fwR1E/5BqHZNJ/8LJ7OuNh++nr3aShHvMqgrTH5ldHi6tnS9vhDp9oa8SjUjgrOem3l6XPmeebz/o+pJNqyekB5m0+en1D4Ur6ZCF7+jJo7+yfnIno2qNk7toeEUaiTV1fbITvO9LVh/7tai70MDUtJy8jN2+5fuLEO0IjPAS0KsI48DULKvq9rOjeWplZ5qppPUme9M9jfO9C37NYf/fy7X7nz6UdHg2r+1DP/6JLfe0uptH7/0+EPv3H/D669aWXXurUr1vd0FXu6S2MjU1qa02kQZoAlzOcjmTHFgNBWZfPQqcuu11yOJK/1Nr0XolC8+FITgyp8rnmifQIJI8YTErI5Is1HGHkeluGuoWFZmxALdsSpyy7bIyPeLNs+ox8+NPoPP3qq6se3PD7x6R88WfEiLnaYhzKTkBMBjbFIu5AyvvGI+zmHpV1yxRFXMUBz9mceGnz9x7beIErHSU9d3tJDtlz6BTCBfzY9P3jJ32y4SpKbZ6Jn8IKtKvBV9x1oZeuW93xbU3n+/BF/0/KMb8Yf+Tzzvd/URMVYcdX6K+aZqd/ynst3i4YlUxurL7li6za5FPVw9QaNc1i7G/nJBufBDdysLswv36V2rbc+tYQqh1jza1gHlx+lNw1fs27WDI7QytymJ+JNVDSKF7/XuEZCtk0wLbaei2etC8+6WpNJhmV/KhbcXPRcvbVr05ckidYHebPlrSGH6i5oHnkOP8bwrvYxYCv0RODjLA0LxbG/K73jrD15yUnPn8L0Ex8cUEWRmVfcJOm+Pbms/WnAq+//PAu4+YatEIOm8MzSpBbyf27o0LbmELJIcKSmFS/bNJjX7dQK9XwuCLzufmdgYMVkeTRJu/JGbJpOPm8nkTu2v+zV0ryZ379nn1uNjNSBMcm+LFtz/vv1b/kFbc2BZVfV3ktT/xdMv/nJW+OG6cc60rm+TBHqyzT1n7z/vOx6iRCA8isb/uUQXzbdoWdKMM0amAKlaX516RdO5c98IH7DHOvkEGj7py/bdelz/NR4UXTIK90BKFteroZgQpU49Dg2R3eOTU5U+rtWDj2514wNzTW98uSGwf6BnFNy7N5CySvXHn/4KccoRX68e9dQrRLpqQXDUk9MnZuf9S2vOOG5R6vGo5PKnMcfvyB64ZED6k1yqmpaFSv44252sTSIjyA3b7vo9zpo9Usj2Kdi2S1o3P2iSWb0tEufBVotFTqk18t8NbsQ0lMDcJdqsZMzN2xa2zPQ9fgTj2u6qRlhrRr09efDMFm3boNb90b3TVam6lpi6Dg0HFRBFPa963//mr9epkMd6tBB6Jm8Xgb0natvvfnf78kugFeJAA+UJSuNk8Aw076Bvp6+gWIpl6axH3jlqXq1EtZrkYG7UEDkBVhAK4lOJeT83zn9lW9fYrZShzrUoSVGh2wSKnrl285be0z2RC/V0q6BvNWl6bmoa1nBLOil/lKQ+Lv3jOy4+/Gdu/dNTdecgtm/olTq1QwnzpfM9RtXFbrtVA95aNHaY5d30KpDHerQIdEhABbot//sxcUe9UmS5KQzj37hy0/Tu8KXvPbcDcevOe60o08954QXvWaz3eO9eOtZVjF90dZzl6/Nn/bCTaVl1m+94oJlq/pXrl2uGfxGQKk3//o/e4nw6VCHOtShxdKhAdbKI5a96aNbgVmpnhrF+OiTN5581vGF3oJVNLQcfLRcl37kceutvL177+jOnSO79kzUvMQpFks9XXfes+OJJ3clqV7oKr7po68Gq4zpkiZuOJizGuBAxN0tC65FeI7pzisPsO7huaTnLqFDrc8Dh9/+6fk25Rw+dMjS1aFDAyzQppNXX/bJ1647ZtCxrJt+eOtxxxw9vGdEpt85PXXnbfedfe7Zum4bMlula4mOO4lWKDqOY+RzzpqjV731U6/fePICa686NC8tsDf4zPfOtxb0uaPm3uNfXEIH2e99ENrynv2t25Kee3q2u6879FzTIQMWCMrRu/7xjYMbl488NfnDr9/8+H27/Mlw5Omx8d3l2lj4vWt/vH/XqBnp+58ajurJxJ7psJ7cccvd55939svfdN67P/+7qxb7WBDjj6zE4yrwhjvbOsuh6VrZIdzYYDlr5y2XQc+Eb3VzOclnP31Zq8qQMW/s4VR8Zva77FJbkRvbgN985WffLKnMv0VZUbYidNY20ZmQM4pY9lKU1s29s0rXsje4nW3G5GBpgbKssuAq51k/bDgapVYcFLXsPW7kti0YPdt2Ss/HBNRW+W0EDo393izyQltnZ9V/y13GkmLOaX1FCzVW5i88FcMsz40iNMRm7u7ruRWbVUJWwCaH1oTgbvefRe1FVvuNZldjh4SeCWApOuOVJ7z1Y2845pSj9j4yOvTIxNBjY4/dtcsbC6f3Vnfc9IDp2Tsf2uOOBiNPTlTHvL4N3S/4nRPPff3iPiQlNHLdX6rdpNyesv2rN8gm4dEdW2/IPgJ4xQ3a33CD5Tu4G3bOztvWvbWztt1q2rfu3/CxFpWhZQfywgntfXDrNrUf+IaH1l/Bgf2AW5T5ZgWkuOOqh7iB486b1EbZGXVg8Jyt991Edrj1zksG52zubS1dy97gdrYZHSwt1MaXtm1lDXxs/X3fyrzaaN6Nuy17jzOaE6xtp/T8u3/nVH4Ltez3xtVCW2fb63++jbXz7Ltu0EKNJf7M+Uk3nTdTn7Nav2339YJJqEpoCMzs/diNDBxon3Z7obbfosnGrM6y3vnomQMWaHDTwCXvffGH/uOtl7z3pZtfdNKqjSvzhYKRmqEbd/d0rd40+IKXnfy697z0I9de/pp3/daKDYe23mpmMy0kcpeWfUh19XkXabtEXj6Afq5p6ze8mhezd9627a1t33YLj1lfOWzZgbxwQjOvc7lIcT7IFmU1IG++XADizPeed0uLykACf3YSSCf30M7Z3NtWuhZqY9ugg6XVrA1+lVZ5tdEiN0jPDda6U3oBJnMqf0FaaOtse/3PvkuaZ991gxZqLOWPnH+Im6IGN5zAap+v9TM6QBKqEhp7vGfvx84yMMe/jdoKteU9F946r0LaIdCzAixFuaJz2kuOveR9L/qv//i7f3ntZX/9gz/5q++/64P/8dbL//ENr33vi0578XHPdC1763eb77/hNpGfoVtv0Nq+Lt+g2Ttv2/bWtm+7nUstO5DnJpS9HuDOm67gTystvEX5ziuvEo1px1UZQGx5z/69V2hfbZHCwddfrt1y5a1qF+H8m3vn0By2pEWk1ayN3bsypLtfYcrOp+6XywNukG6hAweb/+7BKr+d5m6dba3/hTbWHmzfNejg+8lBBxCzBZO4TyHb9lsJNwvtxz7QPu05haLC9TfaV9oVuQ4JPQeA9Quimc20V24fvORvLtrGba4rNu9+53wCN3vnbdve2vZtt3OpMb4BO+ZN6IYPM+5W7Ztt/RBJLLxF+cwLTxGNKdN6stF12/o2zW4LX6Wkxu35N/c2KdsbvH0WW0UHT2v1Je+E7cOsXnWfgBoNUqmuzz9EtWWhjbvNvcfZ5YH2US909yCVn+33bsHxuVtnW+p//o21B9t3fZDGatLc1m/Zfb1wEtugnq9d8SptG6IstB/7QPu0ZxUq05dvOCJTzTrUSoew0r1DS43uvPKyXb93II1sDo1ce9lXN1zTOr11WNOvbDtuk0auu+xLG645sFraoWdJz3Cle4eWEnEc3qpdfiho9fwiPll7jabmjzr0a0MdDatDHerQkqaOhtWhDnXosKQOYHWoQx06bKgDWB3q0PObmvsBng+0tAGr7cu96hMgzZdeq8vWV1zPEL9Jd6BP0R2Imh9lU8es17fL3Wf4PcuDxj1YtlnkhT7e+wyp+ek6HDPf3Zv/y8PI3sFSl2/eHbjms28sL5oa21ZwNFYkbP9l7Xnml/hmrcVY+DvPi8AFlGXeZSuHSCPXXTb/Ap0mDbV8sps7EA78XFgtpGip5O2fbVR1c0fRAkuCfum0xAGr/cu9mqZfdFx0s/SroT3ZRyzmI35Y8Jm+i7Z48RUrd3+j8P7sQyaLfCU8weiZQmSTnk22nwkBrc5Sn12R44LbWjBrHkL25v108AzxQ36zPiL5HFBjPeqODVcpzDqkPc/bP/1MN+Vxv9THZj+F5Iq5OXuMFkl33nT/Rdq2m+fHu0OgwUuumfvZ8DZq/WT3lncfbNUFVxqPqu1f7Yt+77xyc7Y9br4Plf9KaOkC1oJf7pWPetXvuEl7/1b19tImWDQdTVVFlBqqD6IaZDqaqDnN79+KytNQNOYb/BuxZuFR60d377668q5HtBskn02dBe5GmBbF6gmv5TPCzey1Z7uZz0yjoT/DfKmJ0TMRhU8WgOGb5crK0rg1j2ZX/hrQ6m1WxuoDk6vf1v6t0OHJz6giZw4kyvxkBRTdtllYZuO+8bOujt719uG/+NusGnGX/o0staNhowjMWDP/B0TMwdd/7HOyATPTZbjx+EqlszQUgVl7mK/84bWXvebjn3iN0msa+58zZWEmerZyeNZ+45Gbn1KLb2cx33K+1rKRs8n2sq/uyjwyhWWOSrL9loe2XnH5KdlielHfWj+kPE9xZjZUZ5vhMwUt2zDfDJZpdmrNsIRp6IZN/VRlnhGvk+wtQkUduu7zsxZLLwFauoA1z5d7Qa+40NK2hXcP+999xNy0TvktSEPbqu/S+Fm667dGFzd6LPUm9NIrA40ffSu8f5v7mfvKX7s6XUCfKn/mwxFv/ZOjtX6+7b7xi7fxc3V3vE1715Xs6p87rvWDKLrKc+PDvJJnuaFpNj8xvVX7JD9SrbQ5MNFvkE8NZ5R9swBaHtXJoW3eJ49jKT58YXa/WS5E/OSHG2Ya6goa0Mr+LzAu8pN+dzvQM4u7u/17TaTheNM5PY1vDnd/7kJztVZcf7AqBdDcsccmQ/n+Stu3hU9ddsfbLBT8716lPkTMkG84VZv/y8lt3zqmask8vK1w4A8INvbrNenj2nnc8dO+77pl2/xLXn/NNz/059+UXUGNHeD7d1y0Lft8dBZ93i3l2u5danfOnE3d/BDkTEFmbyxf4CPVCHjrfVvPG9xy3sy27VkfUm4pzkF34Au1b6hu7P5p2QI1zye7b3jH7vMlyqwt3PPSqQvtc/rV0ZIFLGoZs7/cS9pioxtfc2V4w1b7rMxrQeKHVB/hp9n4hcHsG5P6JkJS9LQoREyCX761LgCC8FuEczSs4fhh6HS4xY+7pc2v8opByg/bnXU1kmj5IHBG5noBvkzD4iee4t0q7lH8TN7qdTO6IQLMZpJpWCpvdZYii2Wq++0+GeeL5PP9DXVGNL490eot9kVSA/NpWCQY3awQDAB7cFW+ec9CX/FrUvHii7WPNVUhldW2L99BzuVT78O+fIh0/i8nz/3W8d1XV7Utc1C1nYZ2ae1dSLYuz9533bptfoZm9sMPorUV4qjo6OtqN0z7lvKMDrIzfM7G8gU/Un3TFTdwd85rPv6thlU460PKM8U5+A58Ra0bqmdizdA8n+y+6AtvhM8sPgvRffPs6v8V05IFrAW/3NsDcbvhkfT92efpM0LnVDDUSsQFpV80NIIGWZtEIRJFpqkKZVpJFkTRSvP4+b7KK0gx/weBW4gf4GXcOR+azhCHeiJ1MShK2Q2hu2+LRF3iPFpGgrbNaTuWa8YnA0dFQ9vDG1hkanwkpXC1qXgNWmk+fVt59RaDH9G8Mjmen+T0Nl3cVqsPs1YBZwlQe4aE5wW3QbNb4NvCWs8bLky+dn0iHyIFzV9RbbV63/jN5xxsunD7pzdv2zC7T2bUvu+6ddv8DDV2gI+gWTa0CMO8W8r5qozGCxtmbere+VRb9Dkby+fdxw57sLEJ/NsNq7DtQ8qttLgd+LM3VDditdJCn+xeDPGFIq9pzL4vFVrCk+4Lfbn3jHPQ/60LZiCseNaFugZd7LXew6qXNmj11q7PaaJfzJ4cKV78Xph46rO60vGUCvCIddnsCeOeP/2YpXSBtieSpy6jmSmcZfqpuP6obA4rC0AiLDJu64emmU9ofPrnAA1EwxT6IzWsFiIeMRg1LNAZbyu8X7Skj90k1y3lQsT38xu/M0QkZWBqWKBsjunD0UVvK5zBAblV/nou0Nx3bM8R0a5Y9qc0Ttsho/lh4S/FQO0GZVrhxZq9wLeFScDBh58wziK3+b+c3PatY2iFH45UJbMCZ0+TKwVnxSrAyvwbJ2ftu27dNk/ceUjmsGb2w2+e9dRs3i3l1EJkgnzOpu7sjUAZzdlYPv8+dmUPKnfTKmz7kLK6R5q7Bxs0zw789g3VM7Fm0l3ok92LJJicjZpcMk8Jn59bcwBArvaxeb4JvrTpV5BtIFoTLqHyLIUa237dtWsuWRp7JOfZXH3oG84XosXv3B55fm1ZP2R6ht8lPEwIwzUGfJhFz+ar3L98Okyz3aFnTB3AWiw9vwGrQx3q0POKOpufO9ShDh2W1AGsDnWoQ4cN/XoBVuczcw0aufbKpfHUp0MdOhT6tQKs7Tdrb/yVPH6atZ5gEfQs9vcOXffm9mUB89D2W7Xfm/Xw61BzePjRyEH3DHdoydPzZdJ96LpP33beew78yGVoZGT14CIeyhzmBMD6yoZ/me9THU0aGRoZXL2omoBOevM57/5FoPwvjnOHnmd0uEy6N/Z2Ul9o7vOcvR1UxsyWbyO3fUSXwWa+J7x580mz179lbFWATMWYebeGolnZkAwoLWZmK2lDPclSn8mkSp37WhmglRUH/PYvJ1PN4V1eMi41rLbiKGrckjVBLRZuxvzNX8m2U2Tcssxsb37vGv4nbd7c8M8oy+GszbGtnz5eoGjk3JLDLFEp4JwMZHt9FbcZzgtzaFLmqSqqUScLVGOjHniVuTNu2Z5hRlEc1GWD4TNVaTv0yyRoWM0jXUo0/PW3XnlX5k7v+swff32Yjn1f/+NPwXf4P966RnzuunLlZ+4Q/ytVgIzuuvKtuGawGSYk5d+g1lh3fSYL2XQoalwOf/0z/7Evy8Adn5JE7/rMcpV6M7lPKXZ3XdnIZCOulKWdFTyXS2bu+JQEa5aRhLiKs6L2bGd8Znuq6GTL1BuU+aOi3sr8N6ktuZkcqhLhssFNSn2goqkAKAUiqrvtNJMBiYIKlGw3Iy6ag6KZmrnjUyzR7Gqcr02zJJo5yeotY5W1ZoeWKrVi1NLVsA7py88zlL0qpPnduoW+JyzU8s3nhWj23lf5wt0tF2ar+NRWUmbjBJznfuW4kbrQwb6cPHfz6gLZ3nKedtN2bWjXhpZvxjSjD56zVW3sy/SIVzV2nzW+dz3bv50W2By7YNHa9/q2fbV4TgZkr++cNy4cgIOi9pqZZ0NvazW2tun8+5bn7IKe51vZHVqqtJRNwkP68rOihb4MvJA/34XW+OZz9glfSLncmaG2va9D133gqa0brsow7ga1nR25ekiuD/aV4/m/jZzR3M2rC2Wbr2S69jZtQxuTRvR9u7mxj/m8nGl9+wP0bNJC/gelBYvWvte3+dXiQ0hoAQ7ZXVB7zRxsQ29rm85b4XN2Qc/zrewOLU1auoB1SF9+bnwbefe8XwaWsXQ+/4b+ol04883eD7R/mrd976sgyHsvef3l2lbpDxc9JN8T3rztIr6a8iBfOZ6zjbaN5tu8ukC2qVxolz+1oXWvxuAll6v8r7jqfmpYstWel7M0qYX8F6DGp48XLFr7Xt/sPS38avHBEmr5qPICHLKAs2rmYBt6W9p0/gqfswtaTZCpb2XDLdNqHVqi1Nma8yxo+2ffvOuNv5JXx8La+lLng8OHSJ1KO0ypszXnsCY++Tpp21b17rcOLY46lfY8oY6G1aEOdWhJU0fD6lCHOnRYUgewOtShDh021AGsDnWoQ4cNdQCrQx3q0GFDHcDqUIc6dNhQB7A61KEOHTa0pJc1VKvVWq0Wx80vtHeoQx16HpJpmqVSqaurK7tup8PjIxRAq6eGvR/eXxuaDFJNU5+i0nV+cjRN5crIPj+q48rQkywMPVUwUKpztzcu+dNQJ+UuWcKRgBl9eGsmlvoRijO/mbugLANg23DiB6zoEsKlCk8HMphd4VJLQLhCgvDSZ/KEU8KQjaBMkDdRBDjAngdSRCTcV0nJZUYSzTAM/hqsEuUjxMrhjaYH02ohqQfcbUmdpBJBNcPB6p2506AkTtMojXGEQVD33WoceEmcSF2AWVYhqRRS0tfJTS6zHOr8mnWaSAOlepQmYQIGPCdsm4wDKJHUESH7EVczR8gehjWEMVQueU9HbaBGLNNEqSzDcvIFdIlcvmDYjmFamg5/toBqYsU5OzfK3kxe+YOUj7pCcjP5I7FgKmQKHtIIEkrF1ePMgbtZPCk1mxZlx3+YsuxJO1MVmvXZ4CNneqLUjMskG54MZSgOdAvhJ2Q0EVcVEcFReGkkFUZRDBlI9AgnuWzmhLGkYhlXebHCs9sV8W8S5Bvn5l0SnVkOG4S0Z3xOLel/t967oE+bF7MOj3VY0K1+cH8daJVdL0GCCJDEKd1DLulQbuVPeYNMJnEUoVd7QRSEgef7fhSGiSiPCKoORMABGYLQQq8UiiC/uKK8kAR3VLKzSNJiVn7phAyT6Mh8lhpJjeE/q73Mt0NLhu6ran+xu4Aun10vTEsXsNBZhyb87EJo3g45ywthmsFk/PiF9KHWVOBQSNX0hwsohY5h4DdO4jAOw9D1/Eq1Xq27vhf4IZArCASwkEMqEzLMAtfiOIyiwHXdWr2GA6E8DxGCOOKIBYZkrhJmcnS3+igCJ8mFBJDbyKC6tRA1ws8T7CBV2HKX0NxCc7kxLwfLyWIoy626kCzMJIx7vNuWirQPhoRM2qVWhMOiM0NJ+gXIUjMD+G1qLnNpbi4p2+213czhLAUNV8p/duvMx3YhUtW1EJmHwKmF2iPdV03R5bOLhWnpAtZhRg3sAKbwCkZWHLueN12tjU1NjU1MTJcrnucG0KxCH3BFdTyJqEEBiRCYtgBxjejkBUAoz2MwwBvBy6tXajUcYRBCHgUNNbNpEc9H6tZzRe1dYH5S/eUX0KmfGyJIqZpB3TzH1fOrocVX9RJok3lr/Jk0w68NYM3uw02xFSEWki53CD2Ok0ucCMhYKS7QlKBSAWag306Xy7VaFbgTxRHgp+Z5OOpQsnwAV8BZI4aPYSkSqwhSGcF4hLcXeHzo4NbHJ6cnpqbHJiaBfdOVCuLHnOpAish7Q2sAM0CYlGVWWectUjMIbvL+AYuNwDiM1jCcoGkerDpOfvCsbtNfKlOumYOZAznGQZ5ys5VUQjiEpIKaEQHT6mDElvkPIVySrdxlsgzEIMqQhovTPWwrqaL2dBmundR9lfBzR8Ivq7eMmNXMwZNyL56a0RXhYi4LqQmcZt+ZE5gB5ZcNZLYcoFnaWTvptqY5aTMkKhnZmhV+vugHYLkwZeJ++NLsimlvwibNFUrVQtKW7TcX4NAkidJCciVymEJnCj2/Xq1VK5VqlVClJ+jGUNJT3ImgTVGjCqFPIRGZnKItCLCKYB8GQR1gBs1KCJgFjMMlp7780IWu5QdT5crY1DTwqwzb0vPjKNFi5pb/Upp5yzkvNQMqvJ0rkTPXqoAtUaS0jTOJDhREwKARmr4qAMvKG/Skj2JFjyYDaTf5V1ElEgPPHBnG4cCVOJoEN9Eq6128rUKqJOVSjSzM3WyoAzWCtZIkkp0VzW73Z0AiJZl7Nh3g1oLUGkHFVz6zekEj322eCxECIXxWn4AhidTOr5XI29I0YBbCK2JLtjTt/JTdP+QqbabSoUOmRD3dkgYC9kS+X6tUp8rT5VoVQBMEASewBKKiIDISzTZ02zAt04xi4hQopFEI7SqqQ/lyvbpHVPIAXgCpKMYvmhUOpIXOQp0qTXFLaWgkmI8wIMMIzY6+2KYB/VJIEsRJDqmGA2ShcXOeIKoSxUFC7TQDwcHKUjcyv0Ohlh5BvCLq8O95QAfAz+cAW5cqLWnAmlXtTYml2M3XJE2hV5eK1OVipF2xBWXXC1ALK+pIUKAiKEeAqsmpWrUKGIGNl8QJ8IzPqCN5OhjCvgsAY8AY4Av0Kp7BKE0BZ4ah1zy/XKt7UKPkKWKIE0IAzqiCsbvCYVlW3Q/KdXeiUt0/Pjk2OT1dqfpBmEQRzzJ/P+/A9pxI7/z1xxLwFm6q+61JqZl+VaUMJ2EkPKpNYioG4pC7mRvRxDsjdZdcxF9dguCiodc41A3cl4BMGok05RuZUZPuM7XRyF7zvASoWVj1m9FMmRtE7MUQNSfbqgu0EmuppdKeAc1eZtFClEyRz+z6UOnQI3Y0rGdOEBZoR+Wp8uQo8GMCelXIx3mEGag90IPqcsCD+lcYoXmV6oRehx6iVCc0NhyQPOhWgC2AlQtQg/UIoKMKxvCORcW8UquLFUndDN5Vz50sl4FaQK5qtUbMEhhQeftl0C8xqQMTUa1RcIV66hINhHoWvUocQksn24c1caFN5vyl0uEEWJQ2ISWR0CbU0aRZuj7lVZYCcIyYr3pn+Sm2oOy6ncRfHUQZmHW1amV6CnBFxQrI4idJNQjrfliuupWaW6l7OMo1d7rqun6o66ahmzb+TNsyLd20Ul0DtlmmAc4omm1Z+ZwDTSDS0loUelGsRtEw5pw8BtOcYyN1E4VKEtibsEBDnw8RoaSFQVit1us1qHERuAluganK+DOkmdgyaoNbcw2tInizQVLD5LpWUJxqHG55Q+pQDbw8J8h2o/FIAhyKoAOliM4EmGmDuhiIxcxCZAQuYKYOxb9JZCcM4S+xkDEGAzOLcsJlkLiveDIEH5YAudqYtBKDyDG3eyBeM++LJCQT64nUHhIFy3njq9Qk0PxZU7HUeZ5uqyqhuXSjSeTLHKuDNFcvm0UYSEM5Ap1H43F0G6kGFb31INwWJMTDgfY4FEmdp+QdWogAj1yMniRaFHiV8vTEdHm6wgd/YVgLw0odIOVy+krmntB55FleCkUJWpan1omK+oy7QC+0EvSpiekKwA6BYRhCmQKeUexkZRdC+mHkWMAp3TTpVQBomWZ3sZDnL9sOXMAfImUB6QS5AFpQzNCpf2lTWsg8yqSeJPCS5VuKpKBGRrVD6CEdWlJ02AAWOnDmOnSScWDeQYlDmepmiyIM11EcuO7E2MTw/v3Vcg1KDUCq7PluRJAyTTMII64RrXmw7NCDkW2ciVmcxgrrtPa4ONSn8RdCNwnDaGq6mkCfSlOgECAuB12LeKZ3FYrFXC4IqGohlmPbtAfTtOr6tmUD/MIorbtBpV6brFQmyxUwDMMAapsYjbHGqf2sgApLiCyLLu1iws1l1vRQKc4iQkV7O0oTzISE+6ANLWEy9yxScdVd5QbvmcByc148PYRqOSSBmY9aMzC3sPARYrYby1QWSyhFs6GVDwiuWaWbt2kOTAfIxsEz+Czrq50OD8A6lFb7RRFaHTBTnpzYPzwyOj5ZcX0XmBMnpm7moQTFXKcLtIK9V8jlco4F8EIUABDA0rIsx7Hhm3dy0KBgTgZ+CE1sqsxZcxxAN9MwC06up1QAYIEDjjCCKWPAgR4KIZuoVMGNSluSMF3DKte96bo/Va6PTE4PT0zuHRkdGZ8YHp+cgtZGPAwjQBql9bmUmLnEBCSZedupxe+X0YwLpdGAAflbSpRlTHKu3HDIEDtD4iZqyBXH3uxaRVF8Gu7MIYHlzi+4+X+5dHgA1qwal/bIGmMuLXQra0u4wK7BEZcLVQEs62xbLJxx7NdrY6Oj42MTlUqt5vrQY2JYiECfVIPqBG0GShzsNqUeyZmXIC5lwGiJHk2ogd0Wh1znEOEMGMo5TqGQN0wTehEOSqMOpNOAcbbNWa2urqKYgLZtWmWXk1Rhqo+Uq2PVOjARAeJEA7ThAE/Yg+VKFcfY+GS5XHGhgPnUuQB4apxtrUkpnEwCHlCvYRToKaio1shC4sH4Mv8kzyjRTyRwC6Ei6SH/MkWVRcQNxpuVNG8vTGx4xFK5zvwyanJpcmBe0HjKjVTkX/wlfgvxzrMmpAXWzFg7M1wZqSw6kUSZD8lGk9QFCyanJlGiRKiUiWBwGjQDLzZYO6kyNJxZNljDDV9Qdhse0kYqXUVqdnAusWGzM09SgtmEbhKAF8uYpTdbBOalRoUcEi1pwGqtHpHzZ0JS4W31xxrNnG3uJrUFRsJRVKtUxoZHqtPlaS7Y5H5sKDhomiCOIVC245gyKQX1CgIB8AojWIF8KQPyLYuxqBtxJRWAL444pUXtJwYkqa3SiA7oAczVfb/iejUvmK55UKAqnjcOxQpYoOk4w8iEwpbP5XqKJeCZYSEPRk+p5JgOggA3kTekWanVpyvV8YmpMgn4Wg+DAEkzSy01qcrOYxFVq0K2E0tH+QQRrTKZVx7IsPyCNaRYnI1biCIJysz3HGr2igNkikwz54GI1U90Yz9t9FX8G5LwPEk/S8pyNR9jJs8bM/dmZWAmc7JYIQMmidW4VLAlAdUN/rIDt/g0YzUzI2VFZDEwFalYEpFRlCcbRZy0QyUMKLsn1PScS5Gmy9sgcJDlAcM+W1rSgPUrJfZAIwX2hLXpyujwqFuuu3UP0APJAbYAOtA6fK6HbgrdSNOg4FRdb7paj+IYoyLnrYIQAgEC1nhBVPcDHISVIPJDzmfBDQlTmlGl7k7V6pxL1w1gWc3zp+v1/ZPTQxNTu4bHxspVxA0F+UqF/LqVy45aM7hmWf/yvh7oaX093chVHUkE0Xil5obRZK0+PFXeNTI+Mj6lVmzV6x7sxFgWVZBUKZ8ZqcjgIWKp+gZZ0n+xjA8QbhEZXPhu1mmyDsMrkrqgg85fVG96piRZBBGSCC7Zwdxmx4xbJrbaaFZ4OmaCCAI2DhVA3VA0i1s7H97CWUEbHfDJcvwro8MJsJpCfGCBPsCtucRe1nIoH85KggtwKPDLE5MjI4SLKqwxtLo8roO64nCRgRbBwEsSQAnABDCExs7ZFgDLl9XnCAlIcv2w5kcerLZE86MUdx2be0gIhlEMnOLyqSQF32LOgYjkc3ZXMb+it7u3WOgrFmFRInzV44srBnu6u/N5ZA0KnG3apULBMrhE66F9wxU/6M4XxmouzMbh6WpNFlLUXX9iujpdqY2OT02Xq17d4xJ8pErjFKnOVNSBKw3y2koIivA4iwCryuKlOOQ+FC4RfVxQ/OcjFavBSXg2bsBPOdkQDWI4RXI/cwtlAdRPOyFx1cuQDZUdRJUMNWI1SF0elMhw/gIdGiEbmQs81bmZxaYju0NSnooAHCDkWWVGDnqpClcO5aPiiYNEzKKX/JC/eAoS0TSQS9BMhGa6wlOOLBXlqQiO1igZNe/DMROW+c4cz4gOJ8BqqaLnjBZmmcZRODo6NjIyWqlWvDiMLUOz0awabECAS5jQ/HGDsFxzITroWqV8Du3mhbwDceS0luRZLehEYHrTiuIuwjzsv2xdggH1Sk13WRan6nEXggVUAfaB52Bfj2NZqwd6N61c3lsqwhMxgYWxliKtGmw9XS/lctD9dk6Vi7k8rL5aHFXCsBoGXP1g6DAzYaLCNJyuVKBn1VzYo83lWs+EZtdZO5uG3jXj2USIzKtxB97EjxmPzDVzOYdwSwxKdZBkVqyFlK9Q060kh8mh74gF3Bps6ZAgTztJliXbcpe/Uh6BjxnK/No8Fb40bylqalsqpITJSLnnHuqWZCCDLXQDHGBiyqEc9Of6LKY3+8jy3rxsUKt7cXQYABaAYZZ4SR02itq0vaWyqB5xYFaHzLDoOvowJ2+EUGEcnsmSYRADZr6sXKSX+k3SKPC84aHRybGpqhekmgGUsDkDit6hJ3ECFcXz3MlKBQpWzrYFQyyYeAgMSxDsPIQBnEWxh0uVXcNAHgKZRnLFGIQTwBGEIVdapTpApeoHU65fD0MfmlsSA7zAF+Fy+Vwpn1fbdxALELlneOKhXUPQmQpWblV/r5OzEWCwu8sNopxhre/p7XXycZROe1454KsCp+uwE91ytTw5PenzdTUuzEOw4sQWNMk00ZFNdcxCkHYyU76mE4eBSkEg2ZkkB5d9iQyjmKhwmWJu+MSGzUWcBjxN1L+lhVGaOKbeZaQW02Jg1DqBOkMTAo+s8yRjJeM4LDStZgL3bS5P1SOmhYbn3BkaGgcuY0qG7qQGDqbO7sTsmehQijlDcmanKRLQUeX1o1wMqXwkDzxE9vA740PRocc8xBpoHAclZEY5kA0cKv/gDd8MdlEOZJ8Hcwuu8IuZJS4GxAVlSg6yogcJV4mRxpIDuIWoQKmQGecWagRhJeAXd0NkIPPLiNkzwJYHbzFHfGyNc2joriQOT0vnblkLiSli51JVBp+WQ0QCw36L30z+D0rm+/78LzKnpnUX85lrCVClUrntcdg1LLKi1kqcIfFr3pJKYq3I76y7PC90i7XKNdcQuzjy3X379lfKlTgI0DfROaD7oIUCKCaaxtfvRZyEglXo2GgjvcolDnyPM7g1pI2LvtlYOEka+Je5cymOwlSKAae3wAr6FEIC7YCAsk4rylkmsCyII8gBOlwUQseLIS4lPlI0bNPsyud6ivm+rqJlm+uXL1vZ14OoSA/w2V0olF2v6Dg1vrkGQKBBKYRKh3TdKKpQ4wrgKRLMLDKHWSdTOaSvuuRJqiirJyEBFJCsCpMzHzEgd8Ajw9INYLutmzyQrG4AmhwbWYaMAtdzzpkr+//rmcf+8VnH5rq67hulhkghpwSbQDr0i6Jl9BcLvY6RB9hoUaDrUEEtZpJdJtCtADw5PnH5eKibTiIvWpYc5gC5uu4DJcGK5UYpacibbCvHtJA9PnlDeZBd3FLRxMEfEYMZQvklREsYIeWcFVjCNoM1BY3piCMDnVmkKlrFVUSflrQkItmCUDTx4F8zARU3C9BgKFNhKjDOzZAMxrM4Z+6xCWS0EL8sjNwEMXWGV5Q5VSoYHtDjVDjUqfIEngKTssrhPVyJu0n0VD84zdx732Ctu7s7u2gh9K/MheBL9p3u+/bt+/R3ayhOhkEtBUMvwbnpQ4louNFlcW62pao1VjqjoEnkkncBHhwtFCvCFENC0YhD1x3eP1yu8uMX6I+xZhkWDUDO+/CRXwrlSDcN9H/Oc3uZ5Ydbij3EBG6oV4ozYnHSC/6GAbUCZ8gGw6FrQX0yoUBxdTui5G3blYeLCA+0Mk0DnHEGrjEFaD/ooqbZ21Xyogh5hxbWUyoEYeTHScGxgZjTdRe2IfBjrFqvheFJa1f9fN/+FT1dQMN6GNSjuCtn5U0TgVEDPXznf5GL5nNOThZNSB3yxApvqVJF6lLVGAnlI0ahWrgCLQQy+j4ElvUgRVfvjkR4RMOYb6eRpxc25ZM/OXftur78WJA8un/8lp3+A5NhGoe+bkWp2a+F60rRRadvPGWwWAB74FSa7pr2vrVj54797p7UBHJ1R3XAfKClJjRQJmYC8NCUNhf8J4FuFGILSJYaCXQ527RDDDXoi5aZK5SKxZLj5ARGAaZ8yEvKfoRQuoaCwMaT8Q/X9GrURmutUPXInIrYsqqiiE2N/tuQxpl3uiuSgYFJiIPrXngpZxUTJJ4iXZIRVasSQgXjmbsv6E1CSNSb3MzSyhhKCKSFS3VD/VJTpcqGswHmCBXOJI7ADAMfeDViSSChONU8ucKB8daR7CEJV7JFuZVgrAhGEQYqH4oXSEVWlGp7Txxes2ZNdtlCh8dHKH7pgIW/2K3VxkdGoVtxnRVNGICSAX0KLaEm1xPYJIaRL6B1dDcIcZ8wxhygzTD+6wiGA9ACNzjjppJieLIzMD34M78ADgGsxLGoH1DUEi40LeYcJErBQ744z6X7caTrUKRoikFKOBoq5KPuYAAyoU8ROJGWaRZzORRpeU8XTMj91QpAEKyQYETbL+7NOY6h54CGulHM5wB/XaUCNDXH4QQaGSJpliarUaSGyHDMaPoUR0AoUhNjkovqqRVCOaQX77KM0JUYWuoaiUe6s8kOL3vh+rXdzo0P7D16Xf+6LvM/90VffXiKy2A1a40dv+nUZaes6s7ZOjTNWqh5utZj6SUDVaftmqr90527dtRzJkCJHZh2oKUn3bq7Mqcd2d+1uttBvcFarfjh2HTliZHJXV46bjhQvvglCssuFvBXtJ2cQivOuqgiKRFRNB9gNYQm82/8kn5NAAtqrGIC4m/jPoTAbVzhDKNSARaNSvREETvFX2S+Ea7lh78NJxzPE8DKStQiKaiU7EJkAQEIPW3Fp9iolkII5ZmpQCpSFhzVydaFy0iT0KsPD4+UyxXRoVD/7LpcR5CmbhjCE5iAfg2jDI3h+nxoiHtQhsBSein4oJWAKrRBcGZ/ZqdGHiQV2e2stPqcJQCEZrZotSAcYgJT5EEhRIFSrpDCE0UPXRFuWFTwA6YgRUAiAgO9kDGYgV2FPGBroKdrquIiAGDID0LTMSertck633QKMEKKHl+77EOD82UJPuyk3mJhRVdxRW93VyEHfQvFgc2EtBRl1aTqkHXK+pZexCzzJTpKzxKcZhhF0hxoJrYDQBBQbjpvObF49vrSjx8eOveYlbbl7ByZ/sl+/66R2E+NdYXozactP3kgN+qn33ty8tHRYCQ0fC0ZNNNjBpzzN/ac0Jfb70VX3TV8T9kIda1XD0/os85cVTx+ILeiy84TuplnEQdAeurF2t6K/8BI5eZd0w/VkTGzlHPyhYJlo7ptABjqE5GYVemTiigMwoIllYLjyG6LT5PU1VzAUtkALQKwWImgWYCVVa7cAsmVGlbJTnHg3Sw2SQGNIgqbsAJsNXzUL1kxrUZE5BCHAEoWC3dxqNcwqDyruAAsxpKKoofwUdgES0JRFhKxlHkBd0PLBjHdzCkucFLXOM/c0PaecHDAOgzmsFA6VlWLxLDIma/cletG2ekhctMUHvFr/Wlh1SCuYJgYGZuemvLDUOP0usANRv+EawhqMpsOy6lUyAGpXD+sByEAhfMyqsaJI5RfqCk2zA2DQoAj5AoteLNLAY8yPUuTJabcsoMLdhzhkdhiv1DYRJ0O4hSpQKmDTlcNY0AJMq6yDkiEaga9KJ/LdRfyiAh46ioBbjjXtqK3B/LV21VEGChxy3u7S/mcG8Z+HJfyhTCJvDjRbS4lgxxCmUemkANTnvyockDskFXYknFEhTHicwaayOpAVciZT0LpZrm47l/1AQC2VLUckuPEsFcWwzectOLpydoRqwZKOfunjw+t6CsmZv7n437B1P7gxL7TV5WeLIdX3zF066Q+GZg+zI1Ur0XGE/X04eFKX846dqBw/ID96Gj9hB7j0hN7Lz524IR+ms5DteSB6fDuMW/HWP2+8doTU9qYzwpd250/ZXnphZsGemx7LNBCK69bDoxDlE8EhKuypTJVjQoxy7xEY6mrNlLBhZSzBesUkW/mZNmVI8NA+KByxEFSUgMCZMhvdgscmrcapNhmgqS8Wqk1PNwsHpCoEbD1rgBTRoLOWSDxpbuBLNkNFRoFQDxVCvyrHEZi+vBShWFcyXkj/wqtBMIBi+0kXOhQQRXp2vuWPy/msECqIugSYk01rviL2/N/lxADA/2UYM1oWLwLf7kFZEDnjKOJ0fHx0THPD7gLWaZqo1QPwwh4UXcDNH8OWoFjo98CGgAlULWoYXHHsgU+6OVBFBdggsgLRAIt9WmLaZasIAVPgA56NfAIqg0gBlAIDsgITTDJA/oRXztDoORWQcCEGxEpDIufmeMkE1jFCX/EHDQtaA15KmiaMVmvA0lN0dqQSnehgFgIDIQCn+4i3/IAfy8MxstVgOFjQyMBtDqatDrwtSefX1YqruzrQUhgn2Mb3IaNCJDLOEZmUEyUgj2vUe/MJ8AO2ARRzgA3IxVKPCnkggvmq480f/v4FT94cvQ1xy772o6Ri05dWQm1/3h44vbR8BVr85ee1D/hJX/90/17kyLG51IaJBjwUcY0CnQzNa1BI373qd2nDuZ2TvsruvMlTR/3wx/tdX+8lwNHFFtuqidE2iQyucOgy9BWW8FvHrnsvBVOv6nfNRVd/VC5kloJ1Cs+koe8YFigJglnlm/KCTUsEOpXlai1XCxSg5Tz2WhYolWR+DUkUqZhgVDbTbbiZCwlyrHklndngrA7NBEBcWEB4ybXAWY+mQMM+NgHRZO4tByRReXmmc9qRW/CRVYMFZcmoTS++JHAB5b5DGcJKQYgic+PYBgqvRGcMlOxJTQ5wZ9xZkjX9h5/cA1rprWWOKmabVLzqs13AUIjNSVJNRhisQaBFJyDCafGxyfGxoMg5GAirYgQIbc2J64XcHWUvI4KcCYvnNKAC9KT+QwduADW8CzKOizERN+GQob+7lhmEMc4kCz8ocB4YVSwueI0DytO1mGBFRoVJ76lT54Y+lHM6JC5OEEYeOJWjgoRewFyDh9YYThP1+uT1XrVg8KU1L3ADYKK61Y8L4hDN0S2IZEpMs/l7Xzxll7I5WAzrh0cOPekYzb09RIfITNROuX6+8u1XaOTE5UaVSe+gDBiYuhjTEcPgtgPY+iVVTesuDxX3aDuh64XIaTrR9A6PVjNsiDDiyOPr9PhfkmPL3qOwiToKeT3eVBXralQ6+u2U9v8q58O/2xfUEiT3ziiByrtdQ+P74pzehIUYqiuaQQVMjVh/Vla7ERRNUr/z/3jbqwf05fvM9MgjX+0s/zDnZXpSJ/UnbJlhY4VmwbfygrVUcsFSX44KH3roerf3Tn1hJu+oD/3zhN7BqzEQmlaBvym8IiANEREqNVNmpGfpnMeIvvFUWv/PwC1Z2ohYqaUiwDRQq3ZaRZROeZmQIUVBW1RdOBgnCgRB87zh2QWDlib89FhYBI2iZUspGq2eYu/jSGxcdUSDSSX0gMbtzhoAGhgFUW1amV8dNyt19E5RdUBuOhcDp5q3AyT8DUtuZwNt5g/7MHAFNS0wdkrEqd9DBMx0NVxiZBgDTtNXucQ4y7UIipNfBTILc3IA+CKEbkvJwQYwUcQEInrboCuTgUNGgASggzmLMuN0IWNrhw3HBLLkrTqozuzKpAKtC7CHy06hKIxW/OhyXFErfsBLFm4kRxuA/uQNFQwmI3UpizTk5XvxFSwCkOE5+JUedUEsgTbE/fhQNnFBowBQ4BTOqDBiTIYwp4WmIMbtZY5ohSevAsFMkifmq7veHpqx4R3x1PVe8eCnzxdG674UC7O6DdffmTXz8fqX3m0rgHg0ACJGWA8h2qJeKx7wwQOGclrjuw+dbnhpmYMm9PQT15eOGNVqe5HT9bZKxHYQgEA6LyJmkgCQ6+adjnVfj7sHztgHttjTfjJnloYyd4ATgPKaN3ab6leiXjQc8ZbqCFRrZKl1LEWkrhZiCaHpm5CjUYcbdQqt4oaPvPQAhxmefKSo+gcauWMWM1LcfBS+bT7swAyVrblEB2glSRuxrB5xoHaQEDlniHGlfjKF0Gk0hZjEi5pwLr9iTC7EGqIAsopotK4VO5GjairRkhF0DRwoDfDW2aItDTWEqgdkV+vju8frdQ8oADMEMQEIMUpuiUMqNiPqIMBrQBjCEA4QgB0fAEIPk/XNUAAIAldGhEBHOj/wBTbsSuuB7iBSUhPeYKG5Es5B7oRF6BLXgBxBcciTmpc5BVpxrQbeMAC9FpgHONoeQtdlNuekQKQouYH/LxqQn0NaAJPvuNBbDcL9pmo/YAY+NQ8r+q6KZRE368HAW7Bn8jKtVAO3KVCHlDYXSqO1mBRsSDLu2AT2lDWaJ9yI7fmBYEyhOueh0xDQ6TWKe/VQelkgauCM0AY15DBDXyjkphwygzaJaDNj6MpLx71kmk/HnajcS8a9cLjeszLTht43cnL86b9jZ+P3jzKh7FxnHpggJKmsGdRvNCDJR/Hp/RFbz1txaSXfvTWoesfm3xo1EVZj+jPnb7cLHvpzulArC2uY8xMPFROJgppWTPHKv4LVxfWdTt3j/lTfJYLAcAJPCQI2hRjFxnwMqNWtyLxafWW2K2kAojvzC1cIy8UzxTpZnI6c7spt1lEcbYIc+YpqCQrbNsJJZFfRM5CRoje4LQQQRhU0dUl05ZEFa8GT/xIAOIJq4xDgdzBiTPxdGYEN4VY3Bh0FG/11AiRqQfA0RpBUUsecPd9Kw5zwLptIcBS1LiUUre28ZyQM4RqB7AAIrh6KPD8kZHRarVGjYDv7YRApNAXuIpT09FvcYZORNSCoKWAMCoXCAm04oxSmgKPwJR9MooITHxBKKe0pjx0NM3mdBMfvnAuSUt7YDNqWqmQgwAoNUBFQedCV4UONOF6SBj5y/EBIqEHShCCQb1CTkAAC6QON1fMEx91oJUJJShm6uiI8AzlNTXIUsXzWVwN+iCzDesMJhtCqZAFx0EwvunBQn+uAi1QKKSLkvUWOYuPrCJFJAFzDxoXMApYjMoBWiHDyBIyA6ml2kW0kvWurEa65SD80Bu4RiDj229wwO2k8cVHFD780qOP63fG6uEdI1PX/3x4XyWtxZGqYPVCi+kktP1oMkmXWd77X7ixJ2f+w9277tjv7w/Nu1z77n31at07ZVVp80Bu+77JPZHJjgKFmY3FzoOqoDBAG9UMzw9PW5FbkTfunfRHvGwmSJ52ZHLCkadFbNSFcs9QFkZdkBYHWHDiQjps5omfmdutctukuZ7i0xTyWdTGMIOJ+ag1uhS5NWQrYGWkAEtlG54smtzDaS5gqUO5EQNnlRPEat6ih3BroZnrxQCWtNxSJYHljJrCpGjW5SKICCBoBaiKNPQN3xsbHi3LG4rR/cUIgkWDvkXkKtdc1CR0CsRE94a/su9wAETyjgNGal1CPQj9ENYZtQ9gAfzLrq8GMCADoou/npd1TsW8A2SCC/4ABRQQYdwAxlM67Xqq/wDmgAVwQLdCMdGD8QNVCGlR+YqTHMw6sUYBEIAhFiyhlQpQQElC9FktnfbdMI3RieuwDaEZpgm0LU6PRfyED78nJnseYWEWcrlNKwagFRIrYUt6PvJfdT2oHJILPWcbIfcPsX4cXXd0DWZs0TJrYVgOgmoYVAIeVdm9KGe+MBq2F18bHdAT9YPKc8MAB6DrqFzwnguOstPkc7fsuvTftv/xdx+9cSyo1erVWm267k3U3clafbxWn6xXp+reZL3ebfpHFC2YkP/30amxSjBR8Y3y/pFq7WuPT0I1y1v6C9cUqvVa2XVrrlv1XBTBVW/FYLoocTQeGY9NVk09LUELRRND1cGYBcDFSQYGwn+DUGbQjOvQiVEXHbkJms+SDiFJRQsHV1l6rjJGQm/lkV1ldMhdmLSkAatJz7Lm0JYUoSQGTiWAHS7L9irT07VKJY1g/cVADYovZ17YR2tuAKQAyhim6CwMQ1QDjhQcGzoU7ClwhA+ADA6iIJcrcCQpez4uVbrQvwBwjglzkrqS7Dq0qAcJEvBpo9LlgI8ugEgDhCBd3EMYQhLQikYSOdeh4FBNIWuqNgQmPhZDsHHXY0Kic8Ef+fGjkG7JlYlyIzgxi9UISANgwVoFTHM+Hkaraa7q633BxrWrekrdBe71QWFRIejMABqUDfkAXDqmCWsRsYBcgC2okF22DQCtRxE0Izhcmn5yKQfiIjAIScDfiyPcQhGcNLj8wuNKtvb3tzz11/cO3+WnlapRd8PRyJ0Ogknfn/b8Cd+v+L5Z9/cBYr3axoIFY+g7D+6pV6J9Xn3CK09Vgyddb7jsfvvxMbTnOev7/Wp5vFYerVUna954tTZB7HMBYZOeX3NrVQ4q3GAHS98FXguKiQXKeQHUHFVuQhgqj6Sa79CAp0O/FDo8AAtS0ypJB1CvRMJUWCHlA32Hk1ZQrcTqCMJatT49Oa36N4CJ4ioTMQALP+LsDOwFy7T4Jk/0f84rc74ZlhItPiZOkIKcU6MhEBJTARBuyG0MxCRBHLBHWOShN+cUAVemgV5CYxDKkXyZAkYJONR8oBWpYEIJSKFhIS4CEV25zhRgpFGTAuLISydRfgVqqnyc0U9gGHJbIhJD50a2EMJOgXcMiEB1eXJXyttVD5wiaCJTFSgiAN5oul4vFfM9xdLagQFYm12Fwrrly7oLRXRgcPOCCNkDB2Bif1ehv1RE6bpydq/joLBdUBWBmwBrJM26lE4vZUGWYLcq0xV1Am2LuI861NNjBwrlUPu3e3ZBzwOaOaFvRAFAzY0ToF4daqzMjlX56SDfjMK+Qh5A/uhENQ69Cl9QUZ8IAgOAFfg7p6OpOF2eMw0tqri1ct0fo45GBW20Xhuv1SbqlSHXq9Yqa3qKyMpkxZt2A2hhVT+oB9D4+HUiJE37VmVdhh/+CAHj+NcgtiZL07jk2uLMPRNoYULgeWahmtTk23S0ELw45ghRgA5ITQbN7g2PJlOUK3O1EMoCtq1w0Cz4PKEPSJBMHNnFc02HB2AtkqSK0Ro8Nx3EEyATp1MAVTBNYAt601NlWicQTFkJBUlFc6GHwofrp7S0mM/BDbkFfoGRoBX1I7QDupNqcnRpuAkcMksFoYf1Bz7wUW8ghcmGX3RvTkXJt7moxUkSfAgoS7cABzTUEhh6FhAIIQFAvIXwMeeHocvVgTuCR0xY12Dj4RcIZRkm+hsADIhpy6oIKW4ahInJaWRZ5EUOnGlCHC8IgITlel0eCESwFtW3pqerLjKAzMA87MoXcIb1SvUNAM1nmgZsK5QRemEh5wx0deFmybGhfprwwQ/fYIGENdY0EFIOZEn82AZEW1SxAAHuoTJqfjjupXzRYWJUtSSQthIWPATyUtyHdevHOoxllG2lo4+DG8cczuW5May9tCyGLYTY0NJqGKN5pwNvMvDHfW/Ec4ehYdWDsbo/YAXH9+WmovTJiepY3aX9WK9P1d1pmJC+V/VhP8NupTLIOQGOT9L2lB5mWwRJBKqdIAwz/XIRPVSFnxUwYy4VpWh2MkLATsLnokkhxtzkFHHIb7+hrhp+i0poXs4gtXI1u3iu6XkFWLOIdYY+AJnjo6yIFlgEuPKr0xXP8yiTnMHg5htAD7WcVMPAi25WKuTr8h5kJa8YiuFmHxYbDWcqH7Av5KuCRD0RZV7KHJaad8fozblreVqF++yGYrLRGIvRaWmOAa2QIgIDrZicrgFc0NwwqSoysYWECIU0IXGTcgQfdieNi7OQhGMYCABQgR+xUHKCIkBk3CjqLRaQK3jiDJ0NSQMMgT71MPBgusac4aq63vh0uVyr41besVEyBLABVDJrxgeipgUUZTeGecoXDeq9xSIMLifVevO5ZYW8LRpf1rdnCBnhug03iqGfyjNWBvD4FkOtJ2+VUHcSi1UpFcSLFmKJEx3hh8YryOqLj1+Tw2AAizY1gkSHA9UxWDB7bG0qjCbRprFej0M+LhUdGTYgjFC0uR1Fbz2mq6Dr//nU2N0T9XHPm6q51UodquVUrT5Zg8OdlrdR14BckBJ5SYafwK6mBo06lYqVNlelWgz9ojrsr4yWSIGWNGDN0isPYAkqasV1iBdPlLQEViCEkF/W8iGSEMw6lxiRqLmIFMICtAStNHRVBIThI5LPDc9gC/UKeAWJhQPiC/7oveh+CiGongiQoX+WHEdFVCYh+zttwBQOlR1cKLSijhOGBb70hMoRPIu5HBoE3QzWELSjkm2BD5QjcEZigCHkCmckyXe4yHoiHDAhUQrAG8IgY3yKxyyledNUUAsdDXyQDRDQEme44eMCLute2fXYSwFILA6C8UUsXDRv28iDzndyWci1k8sRBQGgqKUoWr+sH6JT9nykvqKQKxic7MPB7MkCElQFXLCmm43G3KbAcW14Kiha5u+c2FfQfOa4SYwqh3JrRo5Alz4y4Q2HyUlrBi5ZYznU4gBVCVTHFan71hMGHMv++j27y1ABkxSaGocfNCuP2IjiLj163zGlV524YdQL/7+7ntwfxNCvp3w+LpiEaun7U/zykDdZhy7GgzNfnod6g7IMhRTNGpEfMIuwhcygjMgZ270t6210UEFV5cwu5tBBox+U2FAHzJ60UnZ5UFK5UbliztnQ9Fk0A6HWDD2L8j0/NSy2hqADMAk2IOAK3QwjfRhG1WqNEgh9IeKSTtUEEEf0XlhwUDHQMvCHvIpQptADSjm+y4CdkJtj1MN7qhsEGjEMEQW6FQLwXxoSwq0apfnknJ2ZKycYCElzk2AU50wTqaNvAwdxeGCeJDBWwRDMlR2HLCJtcKCQCYEH7gLs4EvVCZgoZimSBGwBngCuDGboSAVhoIJJ7iDFtPsqQG3AJdDKdVHqikxl+XwEyoqBVUQNECaqaFsUbqkQeNFalZX3sLwQaqBUQG3AXkPlDBTyAEFUAvALmUGiZCEZpnCze/AA0k9FyT/c9ADw+E/PP+6sficnr3yDhpgd2SUQmdzyBgA0ecTX/uEH98Pk/djLTtqyor9HD2yT74r7g1PWvv7UdVNBdPUDw1WApMwlqgbFYab6SiP+q3PW/Lfzj/Sj8CPff+jOOmo+cmI2bQV4HYaVMIJRORUEU74/CSDzPL7yEA5BLlQUdC5PaeYyCOHAAIiiSZka7XFwWnTADh2MDo+9hCAO7w3KREW6MYidtbGXEHaF+KawkYhWUeSjewXop1zNEEK7qtTggT6K/mxQ02G3cmE++AG0IMdx2HE1KiAYs+Hm/LdamI6zYUDKkboPwYVqY1oceNkPkSgnGglbfB0KLBYu0YIPOrNtW8geJ8xkYANbOBGGYCTTkzlZJ6EmgPkoUBY0IFtBlHKCSvACSEREkOXs1PhgowkiAOC6czlYf45JsAA24S7+kcOunOPTGkt9vinHGCwVHNPK2ea+chUKDriVnFygpZN1v5R3+kslPhXQ9dXL+oGnXILBPT0xoBqAT9Qh+EPTSgIAnOdD70Buyn6ws+qjhIP5HDS1MkYGlJAmM1+1I43TQvTg4L7MSv76xcf80Zkbx934/9zx9JiHTGZ3W1q5gfRyp9/S/njL+vW9uaF6/K+3PzGV6L+5vv/CowYng/B/fveeLz7hQm8UecBwgHp2nDRcli99/eKjN6/qHa/6H/jRz7+xJ6yhwtQAIstNLGqB1AZROag9XEBphRGLc860WJ+WBVMdNQUZwJkrbk0zDxufeiffTsNhorFIk80iTjoof+I7h5A8pIsqeoOUMIvmncWiRAplPwiPMkmtzt1LKPAs+WgG53RXtpfQ4D4+Bs3GT06BZIQ8ICeSOqc4UDE02+UWvFQwtovEZefiPAOXg+AeZ0W5vZ93myERV5VLtVzINXF0IBZvNTKcEXNNk2WmptJ0MW9reN4CFow+QSv8yehI5SHgqitgFVEqgamGDog2w5ULPEsSWD0ya66XvQDS6EO8Zd2AA/gQeFIjLRoAqhDMJqRaU/uHqXwxJHpEmMR5y4q12NT5Hr58zsFtsEWWA2oYiERTEe3H3MoW6L5SvhbwKR50N9xHH+HDNaqHKTAkBgChNGnaBQuRzc8HdpzMAaJBD5JeBMDqgkIkCIubCAbgAFDmjHTSC1B16IEDhRyLnaZQzZBDQ4d5ixI7EzXPTZKBYqE7nys6Tl+piALyExt8x7y8p1RL6p7HN0ixIB7kul6vVX2/7Hv9XV37a/5+QJ5jD+Sc4VrdpQ14IMACN2BKn278zW9sesOWI6CZsQcoyeZBhxJtuloIncXCWKBZIYBfi21DG6/5//CThz7zSB3qMgaLvBYf0WVrdjzkaZNB3G0Xr339iWcvL/6PHz949aNRNfVR/UB91qCwo9CgFsQNPAJgAblQRpy78CsYhabn+2gsPjIGhqOui7hFEJO9DvKABU7mvJFdFB/nZjecRR3Ayoi5fv4CFsqqiqukQVGzpLMAi3/Qe6LYDaDQ+1EQcYMvtwfXa9NVOGjxyJvaIP7owzQFgUHcGMNl5VDAIJkwlDBoQ5GB+kOA4KQPd89AQIl/hBWjHnCWHVGQqHq7EloFsIWMYKgWK4+rMalPcfloiD7MMd2ArUf5g3JUtK2uXI4zJjDHpEWBcXXkT+ezSEc3EQWoRETUADomX08o9qAv4WE3lWy7Tq1K6845UCOhYSED9TiCbYtYpp5OeQG6FACrJwcrSqsGIaLDkARidecBWXbFC8c9v7uQg1lHDcIyu/IF9FbcQt/sKUEb04nxUYTk/DhKUVFxNFWvjVVrYAW9bMz1h+pBX85B6SZgektBMsCiXDbbif84oQqAhst197he8yXHrHc4M5bdzoYliUTpz674mxqJr9klU3v1iauP6CnmbcPT0kqcTNajat2DltdXdLoMvtenmhi375r4+gN71lreX7/67LuHqi+7/u4odHz1Fl+VMSaEthMHpQr+gmXykp2cbuYMIzUNh8oXoQp1Qfi26M8JPqIX4IuohfCgWbCFzCs3ebcQEoMwoHzZNdyqukSacWrt2MrV9JgXsEDEHXFkmDUfYOGMpAk31HEZDDLGVRZ0E7AYj8HYg5ptpvwhXjO5YudiyLlva2gFLMgAQh0IsEjIAUI1quLXFrDQKgAl4BQ/ahXwu8ewEuIgrFYrMQwuaF4Y/i0jldVV8tEImITcfQJjrYrubZplz0dKtm3TIgBYgGBtQflirXKnC0QWkBdCfAR3EEhkn69eiKlbwISEoUcLC7ACeET7ASOgtsAnEAiDiddTyBVsC2z5oBDdQ6bPER6SBA0ODGF1AFbR2PBEyHoYYWSHA5Yjco7AgDAgFHQ0wBxSAfCCCTLrpQmCIR+AVihf6GJdtlOSTYsALKAkzoibQ79zrJGqC6VxRVcBhejJ5wDHA8UuZJU3batUzKMrov5C6JJ8dKBDRdVQnVE47brjlWpvIVeL4okgrQbB8kIeyDsd0A5dCLDUv6Xz3W+Ae8uIqeU0WjdR9SiXStrp4q9eSNKcnriGXXCs9b3Om45ddt5Rq1YUnYIyztCFkrQSabUoXZXXURiovhgJVnXlolj/0+/s+OLTnq/6EzKG4DjYhcmZPsynuOUSWjEcaFYUOG9YfAOsmI1Ut0WlRc3gB/nHr0I0igA4irqNRMhb8i5ZmyF4HwiwRIDFm9To5FngZw1Y0OjpqeiQAAsSqHwYvANY89IB3oel2rgpCigy3PCSiiNcBUHoep7vc90TdBE9CkP5JB8u1epQNADrinNV3BKM+kWd+hGRRXo4exs05IJoGWDuhoxBNBHlCGoXUMPXoCJpveil6K4+0QtqCzKFtinluMQUCIKGhB8cEHHcE+uUi1HBGUoQVDaoctTfKOacDsGfm0CNIR6h/SE9yC31ON5lulC4AGe4i16E/CNLMFgArABEQCcAEaVCFGWuQNWC9l6yLdh6KFE94usAC5ZV8YMCFEDkME2m4eaLAJ2cPF6Aeoee2MNXvaMEZk9XCUkjq17gU9PUUk7Zy7L/euCX6zUAbilfeLpSC1KzoMWWZdVh/AYBX4oA3IzDOpdHSOdAWVhK8OMzPkEONiS7DZtT9TuzkAKsNZcLRBAE/qY0MKKarFodbKnndplpt6X3F52BooWcY1iohtqUG03E6THd1pZlXedvGjh744qBAuAkvX9P7ZXfunciRFwmj+rkzia0h55ggIIUQOHOp05oou2RWeSEH0kCVEHZzhlWyeLjWtyA+gkLEfAEzCJkWQJhMk2JFpF5TgAXH0ywLMQWFld++KvcTXxRJHIoFTFzSekUD8RQgtqUcIkrTQxSZwkKf4mRcchuzYQUThBpIf44mlYwOLjWQnMKmqW0QgOwVFYzIJulYYl/GoiJ2vRDSCSkioYcw41cNAFL8EvCMRv0kvsqsiRFx/N9DgsVkV1CnsXNmkqpRbmeX3c9vuuEc9txDMuwCj2A72ZCYM4P8Vs4XIEFIHL9wHEcP0mqPlCHCwigyKAfAmK4mBO6W5p6ADbhD7ML/hhm0QZRrH3kt09+ydnH/su2u257qgL1CSFBsKG6oeDwAlHQ6wz2MDYq8Q4CAQ4QcfSBik+0wk0cyAyLwbkzpiXNL7E51POJIQIhP26M3sWA0Kp8bqzhII88A7DgSQ0u4op8YityCKGAviBTyGIHE6nBFQnwq2WmAXCEvyy/MhzLAIzCFJ1y0wA6KMpuWt1dJWSgp1hEVBjHIWfVY4/vto9AFbc+5fpdTm468I9YXtxU4tItZAiIVefr91D12jefng4jH/xjfkmL1WAZ2nnLcsD0Hw+5aQLF1Yhwi40obcnFW8g3d1DK+lN0fFRg1tuFg/oFHgDy+KAW0I66Ig7pyUorOWZZ6e4x39LTY/LG1mOW/+axy09Y3vNXNz7yxSenaqgUmOuMSPsf0AgI63bis1cUt48HXhC7ll3AiGIiP2AMozsN5cknMAt6o8OdBlCpOMGFM9pFYRYBS85F0+i30mUOVS3kkKdmsVqIjaC6rYyLbGYhpsmyZWfp+BiTKEnIA5mpW6LOMACEGYVpRFcYgMZVHggtCMIrlaI6VHp9ZvKmDTmw+B+P+KMx16ygTtsBi+MDzq2ApZ4xQIpCsR6UJ34EsDIrR/kjQQVYKCd8lBf58iz+Knqzan7dAAue8I6TiAutXC8ENsGwgk8UBG69XoOsclEhYiIYaha9HVLrRdCd+SVnVq6hw1ZC2wg3ruqGngKbC3y5nhPBuK6dk1NIDx5+Gn71va84deOya2956CcPj5q4a+q2IIho5UiIUxtQR5BTMIF8Iy0YWtTyiH3AMQMYRt5SHEhMBC0EygVLhUzyFnoCeOEu9B2uiU+hXvHjWbgFqBMs4xINJIEwyCs6E/ijrxAx0aH56kG+0wbKnSSUIj+AOQAVYBrSyTS4zRvwJSw0/ekpf9KNNdPWTGpejmP2lkpAAxTNDYJC3nFrLkxC0Vaj4UrVD+O+Yu7Pzlt95lGr0KW7bDNvGWNBDNN3MkhfddUPhrlNCFhmaVRk+SXHz73kqBNXdr/mi3ePU9fhzh50CgwNAKEQHZCbONNLNvTePVF7okblIOELYEyUjWsXBAnZEwnQQOHETmxXNxwtRLFf0Ou854KjL//+Q/VAC4knVq8Z/cExA7959MrLv//YcIhkYtQsWsjRiYm+lltfiL/w8pM+dOtjd0+iG9olzQ8Nx6NGi1wgUQoY2hG4hXbhV3egRSGcYBbcwDAqWWge2+61jNUFbV0JwWjRszpVy4qoqktKBpsXfrwkJIvokuChHIJVMBbkglE4rmUwQkLb4h5YMLiKApL7qMumBxwN+CIThm9EGDS1N6zPQ/f/wAPek2kJYA/fgwKWROXAfFDAAh9++A306wNYf/+9WnbBcjUKNoeaRUYXDUK/UoN2ha5N493A0Au8qlXDSD4lT5kjROA2RACCV4E5l6ZOzpmqedBHfG6m4QryrpyTdxxgCjoKdBA0BjAGjlIuhzOEB0DmW/FG6B6ONTzt76/4GmeFzIFSHtkRYw4jrIHezJYzNBhiXCNqm/WAr13GAeEI4oSz5tDmTBOiAwmHWUedjrM8UAJTqnJJAusP9ocHYxDAhO5hGn2ODWOsW979wJWiXEvBZaURrE5ZFYFCQUqQSm8OGMKVFiksREPjY01YjpYFtKEiJs8TUS0FyyhaFgoFu69km0XbRgWEsTbQ01UO/JV9Peg85JMmPYUCZHu6XAH6Vus11MzQdBmsNvY4ru/m4vBNZ2562eYj3/rln5VrYT1IH4ptYCcqxUjiappEugHD9vMvOfKM1V3nffGeahDZBteLGKaN8qP4Mb+Lo8GS++EfnXnljfd9ay+tWqAMdN04Nbp039PMMA0TTjHRcENthZxkMQ2oy5p5To/2gd846q3fe8SPoZfB5kmtIKwZ1vqc7YUxNDpRePP4ibTAsp0gdAum3mvp5cSqJ25XWvQJ5ChtxIc1nJIE8hB6UPPoYvzFP/KsGwWZz6ICZpmoAVQ0WhjjWYGWI8cSFQ9ElW6GZtzgp4YRNdWAbi9XICrjGBBkNkCDZQCdXJTKDDsAgZRk6RQKJlqiMp/ix1sI1rgBPOJAqtCjL9F6ncg10rKfq6BaOAQeXMPir6R0UMCCXLG24GoCFgg/cEqh6Mh8JbXFAdbh8z6shQGrUV7UWgKoKtfqXKXA6oB+Fcs3SEP8c8YRks3nhxzVIH81j+YXNRfu7OOOOfRknx8xtUqFnJKhgI8EUbGc7eLEKqUPEAYosZw0N1kPx+vhGEZzXYc5AEnlk7ZGW4AtsgT5zsmOQsQMo6jswlrhvDsQCoZGHKFDwx6M5bUKaY4yzhckIP/gAOsSnDGMQxq4/N1kB4UGNx2FOYdwU4kjz9DQD7n1xjICQ/OMtJ7EsPX8NIGhApyCIzT4jT+YjUAuAFPe5GoJEKdm+Oo+Knol23IjZENzTauvVBqvu5DuCETLiMvaXD8s5vkNMdRDzgY88es7UO6ga0z7fiUMRtLCSKiftap00qruz9/2xKNerhprfZb/wXPWv/mMNRduGjCiYH/Z1XT7pUetWNNl/8u9Q7FhHOuEl5+58bIt616+qdupV5+uBH0F5z1bVp2/vq/omMcP5LtSf6Tu/9fN61Zq9cvOPur8tb0Pjbh6GJ63zPnDzau3HtF7pJWavvuKY1c+NTzeVShceETv7qHpN52+7s3HrTixx35s2qtH2mSawvw+qUv/w1PWvPbogRN7tanxyctOGfzZUL3XjH//5LV7RutxaBn59PdXWX946opXbOhbo8U7q4FLy4/PN4oyRwnU9EUt5byMEjHUD8SDFhD7PRQV6mRoRqIVeiaaXbotHcqFIM2+qoRXJEzUJRUGzRFDTYbdCszlcAlOUAqpBOGggkN9GcJAlGlEUoocwvBQPq1uHlyGDKJ7zEwqsVmLrHFD64r57ENykeWLF5IpnpUe107oG62eEjHzUWf0NrBhSjTt24neLdRgdNi/D2shoqiwO7cQRw6+iKHmunwSCHQCwhMuYnhSReIQIqMHTAiIHZCCcwNScVSXOIHFqas4QscvQUPhlBLnv9AMdFENoRVACUVihl6JwjoGYK5XAFede2Uw2Ir5BhOJbDmDw6deXCiAMTtOgZpQi2iCwbqMU+hcELsQaEILEcgB3QrdAA6ekWdoUghqGRocfNd6SvMJ4yyGY4zqOKAQsWjIY6JxDUSs8fNVSBz6hnwvlK9l4QjOoTtEYVhgJKJDr2R/E0lyoEEkOnLoxQlKATAqadrw1HTV9WqBD9aWqkQvAowiIeA/NwWkSSGfh85fcHi/O5fPaU7i+8v5tXIHBqqf5nOut75Hv/6Pz7v0zI3I2AkDhX94/ZbLT1/NR1gAQDSHHm90tP/z+y/84zM3FtJoTV/hH3737DefsibW40enK3XN2F9xd06WR724z7Lef/b6t55/zO59I5P1Kqy5t5y64q9ffqJRrd62e/S0laVPXnTC644ezJl5Uw+O7s7/z5cdn/r+957as6HL/Npvn3ZUV15Po1euKn7uVaf0mMkjO0e6LPMfX3Xim05cnUuTvGG89qiBrry5wgz+++mDf3T6usf2TN69e+x1Ry/7xAvXr4aCjOJH/FQS0BloDXNPSSAazku48RDgImNinAaBCd2VHrCYs2YFOKEhCV2UNXZhYJqgD81ONA8HV/IUTCNugRgPTQUH2pfAJ/5QuiGOgWxZ50Z8AQ4wVGiIBHBGm8Is4Fl81D8IieAPaYE1bnZBR2UEvZRqAQSLwSmakhJ5NiMqYiZJ7EFwsVByX/mC4NN6IHvN+MCshosXEkniNUMsmg5LwJqX0HeDMPQoVZArqA4RW1ieC0aw7ETZQhgKi6ZxYt4P0AYwANHncQCtUJUYQgtO9oZ1VDjEFJVKQ5JtRMKPz++/CySJogSxNBGLM/EGzAGkjT4PAaSxCdNGngZCRhDMDTgJDisviOKize9x4UBmmA0xNBBeDcw4YPCoRDHG1lAktRMo1TDUo5WhJVUDZgMdAlygEjI7IhbkBnDVtBzneshQzrJgAuIOKzUAxPJLZjgzpJQahXVD6EpcUg/TFbkFB1igVc+fqNZqsjEY2AitEPodExVDknNNulEq5MEa+IuLIOJLTZkPPQ5M/dKTVq7IGW/53z96yzcf+KP/d9e2HY//4TlHrXdigBzyYmvaB845Yk3RedfX7/0vN/z8vdf+9EcPPv0n5x6d1N3vPDQ96cU/2FP/v0/6d0xC84lcy37/tvs/+XP3U3dPVJL01Ses+6ufPPqR+ye+/njwpz8bvnvXlEn9BkXTU9v5h9t2fnzH9L89WX/nT/fd9NT4f928YqPR+54XHv0v2x/779tH/2lX/VN3D1/74H7YWaEO5TR0qEboG1f2nbN+4K3f/vn/92Ttn3elf/zjp09e3r2538hjLMAgyPfKJkAKM0l7oWMmaT90VWqp0K245wkWXBhjeITJj7ACY9I+qH85MhFqEJu7hZA+qw0Ef9SzxKMuD15oI14mfNM/GgIi0VvMQy4ReHYHBg/FpukQaJDYyAylQPJC2RNSK0lm5W3p0pIGrJkmbiL0HEIQ1jqBI67VXbX1CxBEtRwNFAlKyc5BtLpj2wFcfM1TCG0IDY+4fEaPloQeRZ0jwwuHaz4pbcKeBLxActRooDrJhmRf3i2Tszk5BX0H3HAXnggA6xL9VjYh8isP8AH2VYMANhSiwLBTrJAyRFOVDSnhEg6ckRznsGBmysNEEDKGOgAooG8AEFQ2cECVRAYUN8QCxPAnQ6LG9CdDJsgeWKAPwUfEHyhGjCNWadqk58NuBWYhrzCBEIVPG7R02qM2Doyuh9z0XEEN853OGorDRxA0WLgCo6+Yr3huf4EGI6qbLE3b1pMXrO3rLuav+i8vuf2dF37rHS/ZuvnYHltfxkWZqGoojPrJR63s7rL/8fWn3/z23/qPy7aed9K6wV6rr5CvmWaowVSJevx6AWpoqk1Ouk9Px0Ea+ml1ecGqBeHPxqGvutAeozj81s5p10ALOV2xvnvKvXG4GqS1CNpeqP14V/m4ZSWn4PVY2u2jvk+Nu16O0y89Nl6P42IaazGNayONju029pXDp2mKaUY4PRFqNz29/+QVvU7c+Fo79dXUjcNaFHbbRj2CnZ10mdCvU8cAygDUeGR/hC3kHC3CRkFFyaHah8SqF0LDqEOagoSAbESNC0S41QCxYg6x066LlgWpHoFgFE9mLuMJ7sqheCM9jHsYuNRZjdaqz8sZMI2oMvo2CPHBlGKvnGAJmUGHQpZkXhhhVC6ZxYa7SbhUPlEzT6BGruYn3Dzg/VZa0oC1eEKLqtUMOKN2aLxwfQP6H7Qr7raxuGZT97wAMAVYgJoN5EJESAmQDn3ZFpUHKEYfhKANxdbXNe7gcfjGAgoc3E3xQoeH7Ct8AWpgxKvzeb8Mr0naLQ8ZK66P9qsHQcUPSvxUl+CRes+6oBWSBjap9gKmkJfGd7rDDSDw5EtZauEVhBQAhOhwVPgQlCYvNDvwZ0YxLIuqiGIiOtqVDxDE6EN+vDAqysv2eCDn2eDMdJFvsEI3QCqwcThpxkWYXJIGJ/CRb1gXkEIZcaArAoJhFQKUEd22bMCfoXNlGXgDu1F1CLw6ZwQofmhMlqv/8JOHPvGjn3/2xns//t17/vK7Dz9RR0dhmVnYIBqqRP/4k4c/86P7//GH937y2/e994YdEyHfsGWl2rRhTAEXDCuX2IGuuahyPrQrOGHCNQSwgdOCZ6L9kn5LzyfxhJlWzLgrD5UxhcmjxTCgk0FoZwAlzfAN3TFyGmznNK+b6TKTz/JgRqOYqA5UDfCry7b6zNRN9UAzAi028zmAYoiqSmW2CCVN06JpDth2v+PgcDS9gJbSdE5HChTJilyoZInsASNwKU2LhZURMevQB6ScZYMJooEDGitEbXuB7/t9+Vweg6NpQnYp6ESi2apaKwnwQcyikA+6IcDMEAge6B3ioqzCEMkiCCGDYAlvzqzwtmCPjHCioc2fHnxxV42RTUImVbUciJDeIupE0eEBWAsVmS2GE/AnTjwo60EIRMEQD6mCxsXpSgqL1DTfeIVBDzf5zIVPd7jBGK3NmgZOofmg+HCNI3uvPFaTHotGRkJoVpwRHvIGAQIQAHEQFd0bQJCzOCeNXl0PQ6pQEF/HQY6ngVYCagAdJIE7fAkE0ApyAF4K+9hVKBxAIvb8NM3LWlXqa5wmB7RyHzWAA4DDNQ0m38nFPURU+gxOh3OLNL89wRX8hlYE9sjsGyFBh6IkGiRUP5mKg2gg28BfjNsoVM4ANvGjD6hD5AGwiOrYUy7DuoGjHnF+jqtPZe4Deal7HqoLHGouGVfrHuQZNYLqdAwLhhUuuFscZapXcnbu5idGoWYut7R791YeG64u6+m+f6hclS9yUQXWjWvv2VmyjGWl3G37pu8Zrq1cseyeEa8Wo7zcBrTeDHpNHZnM6y4UhALxFPpP/FTICvm9Ywf77Nwyw1tlm79/yprIwMgUOUl+dcl580kwNNOSHa3MG68+be3NuycrdX1sovy7R/etNxMgzjIr/G9nHWkZqY/SICJJf3DSX1OwXrTKLhph0TIu6El/Y/2y+0enfDY7TGANzbqsmEf5qG7rWm8uN5DPodJsnbI2kHNWFAq85FIvLidDdWRwhZ6LyoE0sV8zLXXQi7JJ7QV1LIfcBUO+aZbWIJQ0jDBBmhQLACubqin/CAQ4+G7ZBsEliEjFCemBLRIAAZUg+/x0AN/GAcMW+nKI8cmXLxtBEBmFDFTeOCZAn4JMw2bn/Eg21cYSUTSZEDlDViU8iUmrvigHyo8fmftlkRBFmMtdhm0nlkiCLIIOm+8SoqDSFjPUuGRjYzCrVmU1gywRgGCwt3LJe0BkgJYBsAI6cRUoVCp2TgoM6o9nQ17DwodxqFuoPOycHPs5G8VY3CgImKLmpZQgzlgzaU5dAbPQiPCENgRUonmIsVFLZVEop6Lgj1QgxBSdBMjC6UpOqsleHIAOoIRlEfASU45ohewBrcAWB4JBphAddyE0au0YQjBLDEDbgWJh6HlZGST5l1IDRyWrKCXGU/5ISeBny1CF6NC/WDZ2QkolonhMk6jNCkFcRtGLssgD2URaCFx1XVi7yCCgDVkgSCIzkWelyUmrejYs6/r2g/uerKdjZXdNT+EVp27YetKaV5+yZuNAYd9UdcdY/cUb+3vz9pcfHHpivLK+P/fyE9ZecvK6i09ds6G/8PS+8YcmfV83l2n+K07ecEp/fmVXafeEe+4J6758354A1UhNM5marv32GRsuWGmfPNj7+6esq1dqqeVc99hoZFvnrcoPFO0Xbeo/pz//h6evH3WjT9+xazSK7x+uXXT8ypdt6j9poPB7J6zyIq9o6//28PAqzbzohJXfe3zsoWpSr1b/6Kyjz+hxXrS69IYT137nsYkb9ntuDOyz+3JON885qs8OX5DGKT+pASUDvcV8nio6dLEU+lFDYlmTbFyE4HjA3s+qF/mjBEKAhaTFOG7waRBak3iX5hyOdEr+bC5jZj2DG6WBs/LiJi/+IUUcBtRTcbM5hS+X71HRk3blKhmT85sCeQgHf2lmMCMvZoJfXeLeKvroGvdkqSR4UvnnUIpSA1XRKeCvegQOSD4kE1IaCDgxCvwZQ65IaEARvhlicfCzmKeEh9NeQqlPuZwpPOoXanNYr3vjE1MuP8PHbgb9iosUw8Bz+bktdEKgD6rRceyJcg0thGqVLfj89l/gp7UolLcvUHtCIpA5qELAEeg6UK0gmDnZnMEmB1voR0AEriKwkBP0czQtRAFKE8xAFbIc8hN5OXnbOpGTSMQ1VigEBIFfapb3NOTR50W3UrIiOMVXlyBdBMbohzPQCkWAPgh30eZbZeDv6DJvJSo69zQDejSAI61LQCFlEQ6ppaym8KMqDSnJJkRE4kNGFBa6pgWjhgodugqn+OQpPi6LMmUG7akn5xQdmLiQQ66bzzsWV4Rwqo7viTdSLrg3YfD6bhRF3Vbab6e3j3ljRh71s97Sjux1zlrfPeWFP9o5vdMjSh7Tra2w0rsmEig4Rcc8pz93xtqeySC5/amRJ1y9otnoR91WdNbyrpU9pbv3Te310lP67J9NojVRnaaDPmnqq5z0N9b2Lcvbt+0e3+1p6wvFp8oVtPFKxxhPovNXGKt6Bh4eqdwxEZRR4YYOk7jH0s9f2b2ht/Dzkcpd08lp3drPyunqfPIfF53y5h8+9uRkuc9y+vLJBRsHu+P0punpR8qoMAcK2JpSkQLAuUUqwN15Bz0XiIG+VvECNBwqv7ergHRQPwQtrqJj54dwyPsecOL6eCjxMtZIp0eTcE6dZhkABZWronD+FCp8CGOQD6YxqGKoQGxEIlgojQyDnDQluLG9BZ1k9OUPBjSKHNRssftcfmqAC6PgLwogJQqtAObwh/qPyxybl4MRkgAEY1DnICRsubaIVgqXjCEJhU3EVACbbsJcAALCB4T6UWcErisARgR4qp5LB3/RgnIpbpyVQ9OePwtHm4VSmKUAS9WD2GLBdLk6PV2h4Ya25HsFUL9pqIxEeTUwIsAYg8xViNac0qJB5KBDauVaAJmy+PCLujEUJASocZsOhMFAa+ZzOShN0GvQiujSyIMLrYTaB9ueMkMtD41kQL1ClvhRCZ2zOQxMuEwh8cizyjz0GS8MwRnoAw8104S2xxkiwjNhgpCK3o9sIw6Aw5O3yuAuYAs+OAGn6o2lDyQiHXJL64UCKPgIHwysTYGAJ01h7jaG+ga5SjUuceRa7SKlU+MCNlQgs0mExX3qC7rWD9unWEQZAVuQRQAW9DJoWPunKrBSu2wjb1tdTi6OEowYu123jCGBnxuLbS0dsCwILl/KbACGtELq182CrGpAVaDkUSHJuSYXjaIKkVUKNcqAPxhWadCN8LoTmwW+ckOVhAMEcgWhj+00yms6ajNGB09L7LzolURzqIuoBjs1uOzLSeNCYlQs2OmBzDzDaPa1tMswE0dP13RZX3zF8Zd95+mHXd/QYMXn81qwvASEDdzUzNlan8P5KS5DocqbDhSQJtrX2l+rrejqQm4A3NzrbluABlQeLDccyCsyTHhjUVDPCrZg00mjigBzc76cYVyLBxsEVqa8PRHWOr8fDsFBbSMmfHyZ0oIYsH5k8ZeAFjGLT6AhGKwabgXDhQ4DMOS3NtSDoJqIk5ckJcOMtCTAUGGZRRNypE8Hoe1YBfxLZsWIIx6iBomhTI7CQJYQdVHNcIWhEUM6dMy8PL8mjLJYRDScXZYejck2nSGAGLmh7eDb0AkbtBjAaoj7YUgoOOqN1QTsEY0GfQ9DgzyIY9UAYSgEUn2i08gzabQ3jCaowbJw2YMxiGEH/ZirN/moHsHQbYU/HzPmLIhOCvsffKDnQ4ECd6pRAjScyxAVSd1FyKq8XwV5gBv+ahIKuEYgYPvxXVrIEAIjXQxuSKiJKMi/jKi8ZN+Q3FO2BeqgPYkxyGv8gwtyQrQUtQmFJn8iEZV54BQkDrVBoWkQiqykDWgFllQnhTcqZ9oPpmFQy6DIKIxFMYUPMopsIDvollXPI7py3ttGnWAolv3S7A9+4tLSSKIVALhUW+7YYB5qxmicYrBNC6W8pTtGUjfyXXFgAX4MvSAYVLPqNgAFXZI7AiDLKDIqinPOqNSy3hPpOVYe6wD3bZxtLTLTwERP1pyqCUBEjC5oFF0stV1Kk2IaJKgv07V0KH5hoJtlC/Xj0npOrRzGE61Lt4K1BfO9pw/++YmDk248Ekw5cQTM7Er0emzu892+fG55Pl0NDRDBOSClPTl7RamAcajicf3M8gJgNLF1szuXQxiOTLE24fpDGAPDCI1OYWMFA0hZJlYjdSMQGxkuVF3FrQ1PT03Uq5N1fpqMHyir1muuh+xC1GgZIHGgAJoekdgQjA0mGFPVFxj56UkMANLOSA5uxMUPDEF5RT3kMdkPzn4wzodCqBo+C0acchiN+fyUJJoYYuNH/JoksgR8BCuIAhqAnUkpcviBRDARnnFAtlgkJY6N8EgM0Cl5IQlwqvtNEumaCXJotKQB68CFkkJTAPjRgDRGzaK2MbQrLcNDS7GXaWjykLv5YGTR5Eb1My71YQo6lVqZgZIHYVSC0GfRAWkaspVQ3YjLjKAV6/zGVACH74eAsRJQKY5gfzpccGAiLcgplG8kAv1hKvS9NPbRrNxjjFbU+el1SZoCIE/i0MAQAsINpZovDUB4WGFIAn3ZQvdiKuxqGNOJPiw1EkjzQAM9yfP5O/Uh5A8CB4wDT3QS4g66F3QrFJZ5p9YCnYOyLg+e2G9AGP9lKQY8OXAiClGPsRSW4Q5f4UBLBvXpo4cBcQrcaRPtn5pCj0XgvZPThm0DeeNQj/wACUL9BCtga17mnlG3tTgNotCD+UNdIKloJsPpaR1aAwdb2zf0GupSt6BzQQMlNqG47CbsBcw/SoFysOm4vQQqcaybhB00TaKBW4ixP9ErgqZV3aghLu/wlYchrDCpNwA20kcUH+y5TdtCX4bHuKb95U93umk+MjRbc8o6H1LmNGPC9wtWjlsCUx3YlDfsMtRz1mtUgPTASBOlN8DApHO/RJ67HfQVhdyargKyxtFI1DnkA9WD7HDwQjWh0ZF4xMdEGMdcPr7glCtQH5JTDkL5ro9XrrsoPSqIN7goFSwIcGg+IBRwCnoZHF4A25xqEOUCtRanFpo1jnQgHJAInrp8Y02WJXbxE7yGxS1i1vJ8flkujyxWRQlH/QIfc5bhpxHGM2YXJn+KJsM9yhDnH1j/YINGpKzYGDkwEsGGZeJInQTJRkQclE2+WgNZE/YiuahLCSU+MfQ8cfDMQWcxdBhrWKomUbcYFFBDXIZMrYdQgzvshMQdrhiCAgUUgzJFBANhCGKQFLiDnokI6JkIpjoE2EJxkBonkMFL3UXFAgjUWgeAI6IjKHo73MAI6TpCfAZnenwtpjxs4cpkmaWS2XrACmIRFskNzc4OxtzKo0AUQz1gQhSexVPuM4BSi3CJjEFNo4YGt9KtaJMSZ+GJLCETamILMYlZElKUezWywYeZgGUkoz0RuhGG2QORDzEd7PlaCBYal5axqq9bjJQE6tVwpVL20V2SfeUKSsftmfJYAPVZ4aoudmfFDYS2QZJSLKafER3MirrK8tCk7E6752xSHBvEsILO+JcGagRoSRgnNJ9gx3Ckffqeob+5Y+jBCZfbkkyzZFslB+atg9goGhUZeeUhLqFLdufgD/SADotSonHJFnWErq4KW3CcrlweaaiWgiBBcsAEAoCBE8ERgfKXAHTcqlefqlURnY9uDANAD4xzRE5cohKsOeJj1fc8vmckBIqNVqp7pspcDSdSXXIcpIq2qEKUaWjQhkPB+OyJ+xA5SwBuyArGIIw9aFYMP4DULu6y4EwrbFgUcCII5EvdyCbHP+QEwsZyIb9ZNc4QRi8or6xFVZ8iqJAbJToUGFlPLFctxJKzRuSIKXKUxgaWzUllIZoRqSVIKPVCBVH+6JtqzBHdiq+FgScV6QAjCmeyQ27gpyfkhniGxgNTdnI2pJIfqiQigrAL4Qd/VbnEC2GoniHCC8mhJdCLIYJMXow43EJCOJRkQNVCeLS86HTQtOQ7YAJtCEB0kMAUXuk7IEgZ8gA30JYzZSiUICv+YVaQrZhmTE7MXsSErIAJfBDPo5gh27I0VCSGy03VqAnCWeW2WZuqgAgrQsm7CllUADkwnjOvqVYwTdQh6gU2z2B3ETho863nBswk3FeCC0Efq9XR22UWSsubliPWazfX00oIVhIf7dHNhOQseWnI/MKEAIjGmK2HIsWiQa13QCqxLG47obysEqJPncu70IFQzVzcW4uiXq6xsvOm2SMvjfG5DoDShQgDxWLRcQZKBaA2Kls1DTFaNmZBbRFsigEl4AZ5I1ZRG+HUoRIbyiCGvZBf8wXQoLooEiJIPQ4BEW3Xx3eT8a2wFZfvHam4rucHZc8brlXKgR+nUSnH5GGhg6FMnPNzbdDIpj0gGdQu2OrhVL0O/IIkovDIAyof+nAAuz5OJsEtjMbDoIZWlspBrlDGKT/YU3c9anMJX3uLAZL6ofQGGb8RUhHaE72ME7gY9aBHSSMjjLqLnxnAag5a8IU8JahpWDoNgcx4yrkR/cDUYHcYEioIRBgStUX50ETIaoSeaFFUKsw9iAhqNevkDQf+2S6UVWKTwjvwQ0ho+PBEvStJRXCl9UA+IChskgZsoUGhiYAXQlKM5JkL2hGtDn0cF8gUsgSCPw6kAf6MK5zhjSELbQ/YoamG8U1WtELCZCJMpI23OOnLbDOzmeYFqgMbZRINXHFGSFyqV9TzNsYxpCKxWCdSap6JVsQpCKVMi0oYFQWES+mKOckVUAnnnkKuyFeUmlA30F3ByIEdF0XIFQKXg2DchYVHpaPo2F22jb6BakG3R1JNYoGfOaEUVFrpeDaEgoEB/nUf9iLqUotsGH3irwOgoSpC4xgo5AfyeXTj3nyuSxYXTNbqZVlojmrAGRaxY0JMsoagycYna+y9qHywQxgKj9I+OIDBjyED6DXy6VbocQGsQRRJxqGSbS8vlfhWxSSpi73gheGkywchFYYPYWJDPyryWQQtCTAfrtV2VypTvl8JginPm6x7Y/XatMfv/YDzvmpl2K0Pe/4kp7FkwUocT0E1rruIwufBIupSFWx0DvteMO55AUKKwiXyyEZDMGhw4mIRmgS5UeqVOoNwHzUAW0auMmIkSBcEO4h4Rm4UNVPHuel5QMqqe2nS3CJIb6UQUJlEi0EQ0JnoYL1SPlB8WFuyaw8tgp4J6YHYocVQLYAnBMPAgBryQzQAoItLEOHJRZisNmVeU8JYNWDFBMGEniKCbGMEy3PZemKaFDVlJyIkv3NAlCTEKEzEDckuc45LeIEJ7uKCfLiEQudHK8SYMjVujkEPx32EZGY4NvLIi5qNHCIiUiRr6W0UFGHNbCqHqgf+SFGUKPAOA/FMvjJlIJfMpvJRd+kFXGDmqLVBg0jTwVJhQC0yIjOM6jr6sGVaGIBhUPTCMOG3LWjFIN/o3I6tY3SehLkRxTmuJBUxA3tkB3lHklI5IE4bcpTngXwrT1IzM6CZjCG+cMkoi5eRusPAjQC8JW60uKozYSUNjpbIa9whbmgoIQqGMLpeDWMPQ4im76vVqmHYk+d+BVQfNHbDMqZhOvkBCu5YVimXY/qSBrAALFUtQx7hCQfULgSDsLE5ZOTDL85+EEIhwiAKVoAGREQUxMWtaRimyiiD0UArkvti4Q5i+dqIoCHGNliXgCeAlMvhFj0ghRGH3PpxiLGRs5k4ZAbK4yeyOSuKDKgkkGAChdEPZDCjpLLpIbaoSSV5yAHttRiIjOCcDEkiWdgoY550NZQuBPKKpEkHodzDEy0Jyx+HTK+0VDgZZkHoE4SELd7AIfzkzmJoiQOWIlXqFmIhqVpzJoJNwNtSPTijejlRCLRCk6N/4CYcABF0FUgPdRNhBx+0KxSZrL9IY3LQQaWYfP8nhAO1I4oIAyAIIhKaZAELrpXGAw/8cM0UM0SoQrYQBQ6kgpRU9igxosAzHckAGfJE1uCJK2hnjZT4tjyIpmLiZCuncIPBWC8aZ1ikXAxAgkjBWhQ+lB9uWwGesBOqlFhBysHewV9xsNRyj9EoVQgDQwGJESX1PL/z7Czr4jRLDEFnYJjeOvDaMSyUFhUCIwK9ga8qiGB387tq/aVCl2OiqwDdYYPkMBigRpB7zuy2iZzKCH9wqOyBGr8ZZflHt2+/1XQr/9a7TTcqDTogWhClk2onN5SCPhzz4AFDjIOFAA3qE5oF7LIe+WIuRjhkGDojNx4h49SnCD0YXdCUEALUCBhi8ANMIDq4iZQRlsGduQDiM/9sdPzDRgMBqjh5xEfbyrLjBCVUGIVWiILAAgSUb3DF4FCw+VUkqUPCWSUMKmFUAas4wdmPk6rYs77oQWh7QBXLJuGl7AqYEi2KOIsEH2QRN5Wc4ICgK30cdmLMpzdBEtej0KVxwmaFPCCjKjDnC2SwZCbJhSfWqKAVcY7CpTBODhoazIyGtsjZPCMnKjkyYK1xmFwELSrQr4ykNkCoChS+eYgfCdUGqWKJJSAKAzQKwgBNTkliBwaaq05Nd2afQGWF8iWSgTOqXvUIxVCciEpzDDF5VwJCqvALT0gqVzDQn+tiEADmAJJjH6dpwOd0lF25JE/JsLorDclLxFVsOeMmr80DfwgEYsIhvZtlwi9uyaILBsOhRARMeEjB2PboSqZJ6CHOCO5IGXCJtOgmPymZpC7C2kL0FAeDSc40rQBDVUtXFnMDJehWBvqOpeOMuiLy5x17oKvEbiiLM1A1tCNkgpkZi+Mu3cAVFBfIODqYvIMQV1xSJCk1qKVdVQZJyEbroXzaCJfKXx0qmBytUZhXCIUUWfnLUoMsgFSFUFaHrANcUUnht9pg7aJ9uU5Fdpgv7yot7yrSBmTlc6hQdYZf1AZEKyK8ZDyQGPRKpK+SRXpMh+tyQzfwq0GIEYAv2pcpMKAh8A6mKMALdQVH3rRgnKrJeDAUPmSHA2ChZKAuE2JuENQDwAr0IKpaQC5kC/b4dBhVoUjFjbknFlbOwAXL1OStuSy15JcHA8gBriLP9SSd4rdmw0nPH3M9mpkEr5DQhohyIAIyg6GaMMk1I1w2QrsdNcDt1jLgo8XlpXIUSHnvPbqQZsMSl6eEyB4SBUk2D0pLHLBYKdBMWDXSQ7MDxcQh9YsrVWAAjImAfFbKnowOQj8ahojC/owKoTGI4Uum6hFGTVqBRLQFUAQspJ45YHJIEVIOpIQz+CgNCwoF3OAOX3BXiAN/lUuJB4bCQTzpkMA4CyKRI/w5dY1ROuHKDFxSzHlPpkUEDQXFWAWILCdgBLUdFhyHyDETQjxcKkQwRTJaSYWHp/QBJCy+QqoOcUtF4fKGtMs213Tle3JWAWavlnL5k8obSevKcxV7VoEGMk/kpahLLmFNdNkWtDNREPBPpYDfDssGDDmUSyVKH3WrkQcQ47VQ5s+g4hBCEB5KBtRZqMmDS09kJBdC1tkQYNVoF4wHsK3oKRWr1G0aWVR8OPZAu+HDEL4SK+4tFLrz/IwQbgoPKkRoIL76UYcWiWGMYwz4UgaRMLo+lXIEYzcGDgBfwBZ1BRHqyeeVm9KYcnmUF8eoKFSaqidwU7oMpBapoPogdiIS3BmKM/UjnJlxIAA/lgFXnbMZYmqLPziw2FAhIRI4EA5nxZ0yQ6cIA2oAodVwIrWB4nERDOA7ckN+1n/C9ye5mMsbla/5u5yd59DLZKQNaa8IG2Qa9YuikBkFT/GUoKgfSCB7oqGFgD+xFhlgUbS0AQsFzARJDAI5BCGUd4Y7+MeBMqM52WMoSAR+BPQhWexXtKdwCflTscgZBwYBg4tIUddwwF8qlalS6sT+YkNwTaAAFpcLGMWcw0kxWWSAWDiDJ5KFSCE6RU1lTlocd4VTS4MgosSiG4KMAkmZ4EJKuESGcQYeMcP8NiKfQLOARAZiE9CK91hk9j1lCTI2mdCH0qDc6rLpUImCUEm8FHczaxKRom0YK3LOmu5SXyHPjUfZRkaUBUEYB4H4LAyGIVysJWQbxeeiDXRsZI2Z0jRZPQ/uuMkf4IKUbBYhJ+KZte6zIMRulE9qVsqIPtNMVNeh6LF7KEI+CT3ZFkt4ILt0Sn/24qiXxedDBqhXUHWoy/j8wq5qC2hh4MuGY8KArQg2HRzwYXOxxpg+ZKyxk4+CB18AIZoVJiFgDsYmoqACYYRSTW287EFqOJ0KgnLAeUDqO1B2PL8e8u0dsP7KoVJPkF2pZFn1UoMOniSVMJ6GbosipbqgH58+F+QbixQ8ES3GzbBJhIE+IiS8FDfuBgEPLuES2Ayj1A981/NcP/J8KJ5cSiG9DMFVBuKILzLkDDJGbuRQ4RGLhQoSN5JgaCGMdiohpqgmuQ5OSxuw2OZsRtalIhEOeLK/8oQjq2eMarpaZCsbMin88u721OCbf70wsPhOBVmTyVka9k3p9zQqHXRwPQnSBHYLXHx5Ad8vDmuc0wEYWiFS6MYYjdEVEQkREVNNSMWp7mu6J2iIYARMZlhyRIFlpkVyqZ40cQdtCFHCKAOeuCXDIPLLEoGLioSuwhlWLs/hQwPEQmAkDQfvM4/kRLfw58FUwZA/vFT+OKuD3o0zcEYdCE+hRyxOvHUb2rFFZ0N3oTfPnSTMqdQl4zE48sxOCFnLW+nyEvobE0YXhxUTodIQiHVE0OrOWYhBzkyTwVQx4W45slPjSv2Il5wWIFZyRk0HJ86RenbFG6oqVJGFCJlZLRGdG+KEMqofreRYRRjpmjYZhPXAh+GCboXy2AbRGaBUCX0Ye2hshd84YLehmPxEHOe8IsAQZQDAFIa0ogK+gB5jIsDKj7i2AMoR35QQxRW++oJDHXIqU2Cc/anDX1ZFVaJwgpsE0nocj/oetJtKCKUmRt64WA+hmV9RFVEInDE2I0VICgePKAohznyNFwc03YAKTDWS8+8IL62goqtKRp0A2XFwbOL4DADmVBdGIT/UfCAX8FEWT8GCiQJac2GQoIpqNd/zuLk1pYoNiwMJMBUefCsP+y+SgyGp4A+sEJcjO4Kit8YEMi/UXCKjZOUgtKQBi2gk9p1IGQ+4xYNeOKH/U/eUm9SWCeckwQUVCfXA8Q1dUtkvAgoMg75IrUrUfl6Lj0oKTQkwAqCg64EtGtYRYwZsceGLQe5YFkSN2MFFXjKAQkbFRpD+jL7CWXbKBDKBnAghjEIZBIeY23zDJ4ddBFGZUOHQD4BNyBgGTKJqYwUWAuMuUhOBk5CSPSak6gFEbnAwIV4qH0UI2wyTJSWjKy75vDId4AJop6uQ484hFB8oKdmQLAsxKkITndFRYSL15fPILbxgy6BQLI50V9ZLmg7mcnSQVPdGllTWGwfvNs5tx3NFM5XP7++zRUg67DzIgzL5G6lBmqiucucW/akOoWNRruBBwwoeKKMarhAAl5xoENWeN0R7AihDWHC7WV0AEWDTtOsGkMQGZy5cgN7EnWH82DjGUcAajjqfD6Z8JX+ccK8pcqWlADjcwqAlC6noRoqsT2aCp6xlodQAdNDzcSa4sGUhG3x9M9ABB0NKeJDkjrFYFmkCRmloOrhUnEEIAH8w512M4CIwylOOwA/Y+mh4YJzoAmxoNSkBbkArJiH84UDeXE/zfTIkH+GvEG0R1JDpJUns8RyVcfDZqnq8yulOtgJ6hnQOMei4dDnhBxTkBmscMdGx/TDkCmNO6XBvMyKyvVQHoadsKpS1BSBWHdGGMsqBQpQa9EDe4132UumNsqZBNB0EgiGQRZGWhgPiCB9kLktGmoSWlTQbAigdCtEJRin3P0ssyrFEYDYgkZBpyDFuFWmRZGhFiUcwghikgs3HORpFFEHIccOhuOHcYJtR5oOzsGLtaXlLX5mzV5VyywpOQSb58c8vE1K/ALusyhiNdUg/qY2kr5DrcriuHj5gRutB9VhO0rO5BvKCWYyu8kY+JDqEKYgZbpxViMy9AB34LqhZZOadgZHbiMuRxF8GnoKaymlykiICLwATMMMRHkXHuAV/NBMqn+KTyQCHJUVAGmg2uAnPibqLCqXKLFylbTkKqgN612jdnYI6kqRIAuzRyXGAM8Kh9hCcr/GQSgFmQbkGGuLIG0ZJjEQlTxQbNeYiGoJTHpgTtiKntJkwD4ESYhb1JvFpVppy4C79BURUABxwgxszrsrQEB4VRjFUPrgkLIrdx1Wwru+6gpUCmgiJYLwlaJVxTpWNyQA0aUWM6S931eBxMFrSgEVVQoqKtlcHpSbDKgITxzP2H9Yy9GG4IQ0yjBGtAs6bEjvY9jKfjbjkK3XHDgawU/M2EAJKZCbPkHEwkfbitXRFOGjQQfWA8IAzIpELmkAMRhVTiR0kh0kgLRURl01ZEYGD7CIk3Mx9I5bIKt0IYOqGK4v9INYwDOGv0JBogHZFM0ueEZslQnqqXCQpAElEARWIhMCBvU8grHlwwgUKhVawjWU5Z3XBGcjbRdssWLptAJENvogT9cOKYlSV4YzEB8Q2SVIAHLyQGRQHh2SVt3M6X4mBADm+l0KsM7ZV+yG1037ghFv8fbaEzAN6gLuWBYxRrUmSpofiw4TUTEojcTjLYciZSstyZEcXmKjWQVsUHb6jEG7VHKh2lApquVhgEVCeajW7IVs1Z3GhPBoKAgaY4+p0TZsOwgk/8BJ++QIJYkBCNjy+CZ7DKoApR3UW9jXRilNEjRaVGuQEBWoYCbGacGKHFxUGEICwKjQdhEC61dwQglFsJM9kyZzTk8jSQBOEZxupS/FRCZOPMAQpB9k2uNETQBaJxSdoBZFT2hx0KPmmXCNvjbg4K9YqFbiZdEOkDkZLGrDQjvLqcJ9Lq2CcE6IALMQiiIjMRaLW2GkggJzuEeWT06hcDgojBbdREal6a0YaQ6NhA8B0gTeqCuwABxb30HB+QTwhnexHqEtIjqpe4AuECGJKCU4SF83Aza6Gn/BtfMBCVfE6ezci4leeTMlIK8ThlEHEwkLHBkGCRYrozolhyPYXWZQUqVgpO5RinST8VJesCUR4whgaTnLJAz4iv5IUPCFMIiJIXz29RrHgCR8VAKxNdEgTBiC0qsGcvSxn9ThO0bFwOBZfTYeaYEDYhQgMEuZIWlJFCdkpUY2oCOhSru93o3ujW3IxoY46AZajIH4c9uZy0Fm6LKuI7go2iKiyMUOS7Vk0K8hCNF/UlrisHzPhN66ZV85LthAXYcJsUXt0VCyWDJm0LbsShagf6EqoboKGyjXcqH+0LOSGE0aQBbQXhURaJXt2zLqT0ExfxkWQBaNeS7ttq9cyPC2BJoXRlRUigxaUrikgl6zzrMVxNU5qSTINUy4KvSiuR4mrJrNSLmUIUgoDcyVgypyzxQWAVCuDLYYQpT8iE5R9OXALAZikKEpws8Q4pHlxQGBwwEG2YIXAuBAmaHaisRy8VDXSki6lWaCqCVgKpzITUjFp8GOFyl2SSl25D07NTrUUiRuuAh9njl88fFkIElBcCFyUGKIVikH7nZoVDsADSk/tChwEGpRJAjULbQObBQLEGqItyTOqgH0PgsNQxBkInAyWFCZ03rzN7Rq4XfVpYCJjOZuvV0aDu9ThpDn4LxmhugSnCIryxS/PHGrhgKghS4gEAMIl+jF8MM6poHALzDKPCKAm3ZE2hBuXglYifJJzSolKl2JEFwl3TUvkVZ6I4ZD8QF7ABMl12eZAzlrm2IOF3PK8MwDdquD0561ex4B65ag14WQpCTGtGZI7GaHmZbLHqKI7QS4NY7mlD1j8YCqqMKAGh7LEfY7jhxGQC3aW6qJtNMfjOaIspxAKT7Y9tKWEelTrilUFEoQbBH3Q5IfpYepClUYQ2MeOzZccoKyQLllFCbUlEzxV6dIs3CWu3GgoiJ+sCOXSU7QU48YJbkOBwuEmyVQQlsPIBU7hFrID2JLXWCNXIVGJUyFgCv4iEpy9ygxaIAMLIKOUaiCKLMqioEFyBFHHWJVzRFooZDwQUjJHKMEZYG2pzR2NYoDIUwYceCEMw8PdFAMVGJWm6q2RXNOziVk4eFcCMIgEU0xw5iGpQ2N1kIfs/mJoSQNWHAZpGCZ+mBCz/DgAVAXcWAApIGJBENDWHAMhGZAmgSyKkahhvKf4IBw6rHR3hVaoMWrpbAjpePIrvvIDB+QPbjQ3kYL6jlQy73IgBQFHcKnghowVwQtOXDI8CWhJHV/MN9yEA+niGiJI/vICA8gomCgGzAxTJkvwgIyiFAJb0vYqHxKMlyC5FG80pUgkMo20gHFUcziv7xh8qg1zo9/W+21jZQFQ5Swr5dEnB7ry/cVcKcdPHoAgxEQ1IWErP+2kBBAVDRjyCU2o+SBv6+cvMz70ihMv2NiD5GPgpaxLQuYrIbQVq+r7vY5Tkk81Kz6zaZ6kfjHUSIi6EnpUOwFlywFEjWY+NSb0XY4WbDLcpSIs8xJKFHBqNCsdRD8h/ogTgRGMiAOjQHbboMWhisITEF+JorqsKUcrw4/BRHolh2xrSCGVaUlG4APyhlqVNXeUB8kBAjOMHExMhiigBooGpsBQ5IElpTwxCi4BVXz8KRNecDOP/Cc7MAHYwSGFkfoRhyKEnyH4q19x4FC54iGApRJVpAJkhzBEnoGnHFYzkc7OB6MlDViJV4/9WhzUorAO7RiNLl9+Q+vzROQCKgl2cdhjV0ctyWs2CQEKSYhQNj+bSmhj4JhvakdIWUnEhXZShxQ7ShwJUSg9uEAcyCjqEt1PwZ8ILlnjB6ngUoENHLxFqWL74QqBkDTnr9E14C/zvhJekFT4IyrcWbIgBBNoEx5EQ0iwUrKkOIKgSAUunCmmzA1isGNpMWTTMaki5UytZOow9FbnrbVF54iu3BFd+U1dhQ09pU19pVVd+ZXd+WVd+e6inUN4SzdNblTmfAv4y1NBMCZLVk6WOckVNQV6icPzXD32yqmxqaD/7YUbvnjZb71h87p+O62lOswWFBnBwASdf9L386bpRpGazCZvVQTlIDGtGVK35qdmZTWcLR4t1IiuWLVyy1KUWzw3DuVjmClXVPG5AUpQzPETjW7AT0yiPEqqCDp8/yKfzLCQlIQUPigY3TTe+foq1BNFQoi2gFQabiG6JWo4QkKmaR6KBIABMkB+uMTB0Y7dE7knC4WaKRdAQJ4aiMBo7PYAIAQWMcsKiDMPKZTCkSbBhxnjPbnVePwHUkBGEiYq/4qhokaJSOShcpuJvVwqzBI8pSfKKUvGsjCSKGARl5x3F2zFuYXrgWlJA1atMlWrTFflqFXL9VrFc93A9wO++hgiIbAkogBhQHjpv8QsQJhUnYIMNW0kHBVGMArvQr1nBFSpgB1cioMjs6WhLCaWaqeYIjy7sw5htWRfKLGGgihoxWDSGtIqfBm8MGZyaB7VS5EK59cEs3AXKSEozqoY0mxMHRzwA5xiXMoDEyL8IXkhsALDvHwWH5pRDzUXCzZXfz7Xn7NXF5wjuotH9ZbWdxfWdhdWlXLLizD67P6i3V2we/l2dhM4ZRPX9G7H6LXTI/ryp6/t2by254TlhVW5uGDEuCXopQRJiiVOVT/Ib90PylGSc8y/OKPvR+9+2R//xsn9ORNq43RqeYnuwN5CjiUi9Dvkf0Le7QfkhZIFm6tFz1KJqMpj+OeAFJtDYsbARCtID3JTtK16EACB0NCUJFFeBJIgKjTWUANQdlBFosur9qFcIYBYOAwGi9DnPptsKEXVQQhseeuftCSSpNgguh8xlRyaFd6ILqEVE6ZENKH1isEWwzUNulAmsykelF11V0xCxuGlKjzu8paEpCd4ky0JTFRIOmjhMgwaBYfSqlqywctWVVT5q1uZWyKiVOoSbsCoFFJSl5y0HSppmeqCg31IBvtF0JJ+p/u7/+bbrCw0NSsCI4mdHYaTGhbntvl8hvpWyhkuzhkEMBtTbaLu1dF7ZBmnY/OtbAG0ME5scfrclqc/RBzuAuOro6ARIBVUJGfQYU7p8rJjLtrmjBgqntghxiCk1pE3zEB6a1TbZGCS/GnSNJAwiqa8Ggnc4GZKvENiR4VWAYwjhLHtyFmYk3iXvtw8wRbkS2+o3LNFmbriA4d6bQtfyUYtjLuRMeSDowMD0DItWII2LTL0M6SIMEgOMdFVUHeuqefSuGimWzYOnHfc4HFr+vu78haGdpGrMNH2TtXu3TN10yMju8t+qOoCdjGKpCfQxlCNfhxNlqur89rfvn7LsYM9RhoFqXHv3qmv3Pb4Nx4dD1NzGVDKtl1UrGZMc2uu5qF2dR3ZRv/m9w5gefl88acY2xw2TSQOtVeNoKhx+IsLow3yJa/OQBCcxeZtJQZWDvXDQLBsZWoTTqUvCLXGU4FxavyiVmUU4kcqV+cK/UUnZyNF7mo2LcvGMAWTECMl+zXrvCsPhGEbccYAyVhmoqeWPJYIZSUEdDBwhhigNSNDM2MqR7UkngqB9ZROSdiAooVQIg98aa3kXvo8BUOaROqG5eJZfNC3EYBu9S8wwchwIyXEkDksXFLZkbgI04YjlDx5YqMQTZ6WWlwGzCjSWMwbo+JfSFCbZ1V1dItDMVRulRQd4KAcKp/iq8Igb/CjB1jJI1p1S9f2nusf3u90F71D0EJMOc49QkBwSQygk0MQ6kKpJJYFOwTllpuqsehiTSjUgPEuqg4ciEsU5IBJgrggOVOMItqPaq5UFC6ykgrHGUzgD3sBEeFQrDIie54QBYlwUJWGZBFUG+I+E2w2aFYUtiu5KxEhWjEzkjHKbQMrkW8EghuJQvnCLZtvudRLjtVbyPXknIJpcb+ubXc5fGdm0TQLAs0oEvKDI2dYOfQMy3V0qlR/9sqT3v3KU847esVgF5AIqYMnZy/yRnrkQOm1p6z8n6856eJT1+RtC1CFscFKQh1Zlnqs+1HFD1f19xzNj8ukP3ty4u1fvv0P/vn26x4uj0WGr8duZiijNvi4EB2ApYSCicFc16t+gErpcWxHhxkbCyRpEbQVpWE0KYWyYqAWpFFFxplP/h6IEnRvYAfPKG3meVDSoWzaG7pKy0vFvnx+CvXPb1QCvmPDhlUe5ylIRh2ZJHhyesuTAZLVwaZDerqTWBGRXXf4FX62Fxij5mkLBJEXhX7C3TO1iGgK7gUMwohsRLjMJzhB5GRajVAiYoO76lBu1B4ORpFum90VR6aFiTKliIGFlQoDwl3oU7J+nQ6FFE3CFQIgSuam5MmNBinO6ow2pZQKzCmCPxs6k2HJlRyKmv4glQoPmaFXeVZRFkGN9JYkQdZVp0XdqPEKBaMgCGQpYUEHlpqDpSz2HWRbNZzo2zzY+gyLbq5wimgiiCCbKuDBqkRc/EKjgbEJnuwXEAxJEm5JC3yk40miTAl5U472xlUMkTbyzGgNXwTmRcMHP4ysREQR8i1s0ROYLRWeXoyEQRsu8EQsYAdC8ws2/PAqNRdYMYAqnC3u55HXbfP7noQq4hsC8r3pmqUXXrCs9MHf3nzGkcsL/LgQ1Aqj7Ib7p2q7xysjVWimkCMEN/oc/Q1nrPvz3zpi0IIqBPCQcVi01Mm6Vw2T8aq74+nRP7r6R6/617u+8ehYaECx8HrToCfRnFS9alSebEIjA9xxpLXiFIFodFQCgJqTFvsSLQcLkgpDkuTUNEqDelO/mHiAMhaXscBJ1Qeyk/1KDTYIAaCTMp+hxg+kIiLloFnhByC0VjkIRzyvy7EH8rmiGYVezYyAeY5nFHyrGBkOhkugORKEMEjFa8AsX3ZBq9bxZbuKF/vyQgPu6Kry5cUBz54/7QcVbr/j1+2hcMWm4dmm7Hc3E0urY9AA1CLL7MnKVhLYAmtccolTo3JUeuoWCOfsUu7OxJJuwEaQ8DyUfxPa1EFBJcEBlwyWdKAt1NzTDEk4xbBJSE5FBzHnar4/8yBPlRkyl7igzKcdXpuOg9GSNgnf89c3ZBcUWRNmIDRv3cpx1OMnJCDEsMm48kqP+AnCKKWU+HEyUfc93GFEzoYWHcsPICmoMc6Cs0uy3tKcY3E6G51QlCnLpqkIvR2cwTVQk+UCNBBWVDaki49p8IOBFEH5DdQYN3DJCpc3i0oS/GSVaVuiQbEleBbYkFCNluNNaSd1CVlBdNp9vAXVCEYeO7waU+ArG4aUMZg3tZxhducdgBNzBZgyMewbeTMtoZ8Zdh3Flw8tKLRCAmCPY2PJ/IvfPmN1F9cnYuQfmvKuu+2xh8b8Oj9/TFuy105ee/q6Fxw12M2v3sD6025/evwfb3qSnyGUdVnjNXd/3S84+eFy2TLiXJqWEs+3nLxt1xJzMkoLurYsz7lbVHgt0aFTOKg1WEawN3WtnKSwH5GhbiMdtOJuRx8P4nJiVBIj5jc3pCpwQjUaUBLTLn5iQnO5WCIt88knehRqRNUbT6SGA+iMKDmdnxcLddPX7TpqELdVDTfDg5o+DU8xw1FCbSCX6y7k7NDvs5PukmMDoc18GaxQpfI1Bwksj2uUQg32nOGCMQ5U42e7qqlZg6mYJC7XClIKIHAeQD+NS2z0BJUTGaarm9UkLQXBSjMIk3R3kpdv4jO/bCqSZI5jk4gKR28ZnSHASnK4Uoe/glMSHOooKglhVHszsKAGCDGkjBJBSDHhqcEZSRBsGzgFxRE+qsJ5hg+iNzgoVjjjl6waA4k6q1DSPcRHckW3FARn3gJP8QTp+t4LwsP7u4T/7a++BYd0N/yYqemkXGGEs4M+yYZAQ6ExoigFYHkeX32l6VUPw1pI9OI8oF6Qwb4u8+f4g1wqRQkdGX2fz1ykVoFrGCSBUPwys2yfRn+DqCEYEidgQf+S73oBIGAHIR7HSZilvM9ngvihBFMFQsNTI0R0+APwpGkQRka8Vi1aSQxjsNmQBvKqUA/JcC5XAioCZ4AUSiM77zV0JSAUJ6psdmzcAS6/5uT+l515lB/r2+546KbHqpzhpxwiizT5gEF//qqTTlrfCzGM4vA7Px/dtmPPpBe6QFcKNYKijEnRSs9Y1/8H5x+9LK/HulUP08//6OGb9vp6GgdBNDRVAaymjvPCgfSlmzcdM1DsydvgD+geq7g/fXL0Gw/uG0sdaHdxEpUTfTyKl9nJ5191em/e9KLkmtuf/vH+6u8c0/fbJ61d3Zsv2aYbp6MV70ePjVz14GTNDUJAth4e1W28/dR1m9cvX16ygJx+lOycDL523xPX7fHTGEiU6CkGMM1OE86Np2nOiC4YKF5yyrqTlxf7oWdyFimdrId3jlaufWDo7qnY57wW6hxNIJ2ECxgavR2Egjv5HEBGM08vam86de3mFQXALnRwxJgI459Petc/PrbXjWsBFFB+K7WKRGH3m8lKJ926tm/zmq6VeTtH6zqtR8lQPfrJ7vEf7K3u9009CX2MPRCWWPvUCzccWeSepe2Twd8/OHZ0XnvL8ctP6M8/VA4/dPPOPWI/MD8KsNhwCq1ERvEjk5vUtiAaIjMMoAIrCOCZV7zFZVai+CgOIIVKIBW9SXTLLUqcBFZ3ceahaqyFcKXCwJGFUQF4LXeFCYFS+chdlah0KEkI6CyBVRQCVvQ8Aix0eCMHsUoMB6pAovHruNw9iREvCqOAHwqp1j3TsipuUA+igCoGo3Y7XPUOEwaVBA0FVRPxq1/8vi5Ye9zdTlxTmhcACwMoOCO0R/1ItQsn7xEF2o2yTDGMwSekwsR3wgKmaPrwDkcP0zLEAOV2H+YcbDhMSSnAS55aZv444C+3CFVK8sQNPz71IVvVnFyandMBVXrJMoFZUAIQGj3KtmH7AeCsTStKH3/jllU9UHrSp6bqH/g/t7oJbEMwID/L0s/Z2PPuV5wCLSzWjNufGLn6J09MhdAPIoz2fJ2lGp6hPOpmydQuPmngN46H9CBb8aPj3md+/DgqpDo9/WjonNev/eF5R1947GBvzuZcHQYGRE20ADgYhk+PV77ys8f/c1d5T8jv6+wOotVF487LfmOwy64H8d99b8eGwYE3nLa+i3v5WC9smDSphfHtuybf+8OHHpuKX7yu/69fdMRxK4p5ZBr5omADELWJIP7Kjp2fvH33cGzkYs0ztFyqBbax2gz/25mb3njy6r4C36RnIdMsDgQgDUN9qB5+5Z5d/3j/0HCco9qd9T7hC5JmAZrlUrs7Z75yjfXBc47a1JPjmyYYgA2AoFEU7q2n/3zfyPdGPKBwr5m6UVI00tP6nbeeNHgCtDKbs9wcmlAatHCkV+Pk7tHa/96x50eVsJxiIAiR/A8vPvHUHs7W3zI89YUdT/3VuSeu7wa4R/+53/vd7z88CjUUiTHlBrKgcpWckDP85ayEDecmKSei0FOigINCN6AGDgYQNYoJCFGuhJtyIxbOTKiBMorYRA29TMXN7kh0xmtmFdHlDCIflSvJOUNm0bLovIXwwoFOBlgMYJnv+/O/yJya1l3MZ64lQJVK5bv/+Sgc7LssIKpbngxSDcaBngUjgjoMdRK+fyWtuT4sJFiFok4hFqeRHT7407gtK+XEPOwg1BUNLpkaZ71KhwYfpsJQbAOMzwiHlHGG2DIK1CsAnppQp/ogUsCKVho3E+ScEb8gDTvUItwhWpYRtgfusjjNEUaSUrfwC4TjtYI67nSVMGQhMoFAhCx++gEGVkE+rA97EGZIHoYatCwjXdtr/9bJa0r8iHroJtb3dzwd0dAhNyTQnTPe9qITV6K3aPFELfzktgemgVbUOPjBRPUEjkXQ9VIae2n65ET1loeHf/To5A8eGb1v93g11ituOOYGR3Xrf33J5t84sr/gmLGW1Dx/dKo2gQEh8W2LC1BXlPKnH7FyamrqiSnOSsM2L1jGZVs2dOeAJGlJ0158ynrL0CbdZLzu+XFq63yXKVTXDb3501b0jI9MfvZ1pxzZn4+SaKweTvmsKVtPMLx0Wcbpa/riKP7Z/hq8IQyJYQ5ayWdedsKbTl7Znec77+thNFT199f5GUTb4DQlFMCz1nWtLORv2Tvlqm7PUjcm+MUDl0UtPGcg98mXHndk0QD6j/vJzun64+UAqnqRT4f1fjM9bm3P/fsrQwEFAFh5Zr/2l2dvPLafb4bXIm0sDIa9eIpv5UcjhrZprS9ZZ67rfXBfeWdITbxfi3/vuMHBPB+dxWH04k0r13dz3IXOtrMafvnpKT97tiAtLtIieRMJ4QG4afFpdWTiJJf8FWxSxFvkOhMShLuMyxgknluwTP0ygIRB6eiJjCEWbwh/zvg2wsih/BWTjEOzIA1/BFDyT5Io2S/jvm9j0t3dLbfaqMqvtWd02ACWFN5C3cHoosHFSkRLc/RgTcdxyH3zEYAIkATAguIE4bRoPelhzJ1kAAJ0Xs5IwIqSdxwD2mB2AYMIELQmZT5eqphTD6hDsRzYCqgpPm6jwYdOCDBCRASAv4CVtAfUL8AGpJG6FdtHoR/jSyNJMUACc7hFf5EqRJA8MDR+pLwEUBwULGl13OGHlUyYE3l5ARNi5KElIk0wBFLAEvEDGFCD/d31WP/hjp337aszEeEMliu77UvOWAvLF8G3Pz15y1PTaRTzw3NgBbhmdoiJ+PF0OzGsKDW9WPf5csvUS3RYQrurQSWI/vX3Np+2tg+GeT3RHxut/9mXfvrRHz/y5e1PfO+RyeV5Y11/CaMCYOuUTSuf3LX/yUrscq5af8uZ67phqJnG6mXdfhB+6WeP/9m2u//5zj3fuHc3OB+xqg+ggMYa7C28/NjlK0v2U5X4f3z7sY/e8vjV9+7+z4eHBvv7VvXkHS5i0o9c0fXtB/aNooZ1u88I//r8I19/8uoClLvUeKwW/tV3H/rIz5665sH9X7l/b6WaHj/Y3cN13dYxK7rL9ekdEzXOpHNwggixSkmcAnR6c/H7Nq8+b2Wvb9u1MPyL7//8Xx6e/s6Tk9fuKuf18OiB7oJlFQzIW3z3/jpMvBVp8JHfOGJTyTFScypOf7Rv+pM/2/kvT07/+5MTdz41sa6/b0XOQnfK5+wtK7tvemzvtJ7LJ8nvHbdiMO+Y0NHyTpdlum70RDV8YMx7YLx+x3CtzmlHtAQbm1MHzbGNZ5EZHNShhEROMk8VBj444KTYSHiIZ3argV8gJXUIMIMd4NNIiKkLHx7K3cAyBpdY6H0qLu7OPStWjCgccDmTZzkrbsI9+xV638b0+QRYGLYszrsLYOGMKkFrsFkAOwlXYCEQBkdfNCxoRhi70J+hg8CagAIG/SiUNyvggOIBtIILvUTxh9ASvtiaEH30ZY7C+IMP7uMMvSZvU2/iVBczlIkQejluSwtwugrnTG+DWzUMJI/Q1JAYBhF/5SNndByFbshM5obaphqS+YWLN3J8eQOXjOK64ND8IRxB6YT2pyVVPf/w3qk7H9tz4wO7djxZ4dM14QBuCLa2r/Dik9aiFIDubTt2PTHhI5ORbkfE4SxplRbSL6QRuAYIDB1MN0LdLler+8cn//C0wdedscF2bJTxzseH/9dPnvzxvvqohzLzXYbfe3SsPFU566iVBTPNGdraZT3//uB+oGeXqf0xNA3HBre6F//Jdds/dX9lX6CNp+beQPvJ3np5fOqCY1YUDFQyX+3wyJT3e//3jpvGahMhNCbzaS/+/uPDR3TZJ64qoSqLlv3UeO3u8TIGl7NXGB990fFdsLf0ZMdQ5e3/sf37k+FEaNQia/r/5+4/4C05qjtxvHPfvuHlNzlLMyNpRjkgCSUkQEJIIhuMsY0JBoPXC5bNGmHAGHuxd1kbx8XGgMkIyQQJFEAo56yRNKMZTU4vpxs79//7PdX3vjszEgj79/l/Rntev77VVadOnTp16tSp6uruWHtkonrfzoOvOnZBn2M5hrF+uOepHZO7fFQKddL6vSI8ZrDN9kv8XkP/4KkrllVAK7nhudHPPz15QDMj2xlppVvHZ08bLC0oO3CFbNu55fkpzJN/a8PgBQt6HCutpem1z459btPoc5mTxmaYGTvi7M590712um7Ac420Ytmj1cYTc7yf81vHDS3wuGMLfu6ORvr227f99VNjX9lRu31sxpfP96Md2o0uYxVaBge3d8pSlDjzqpl4KD3pROYgSQAVn192UjvZJQwKoK/wlQ3CGUcHQSV1skNVqKhUGIIorRChxkuUgMqlGAYX6lLRZFh6VG43eSLQw/rlBqurjKMP0NNyEAGpXwgGlkYWpFntFNrHJQb4RjQ6MqDgoNxRN7R5EPNFjtwEqAQozzOjA2MOAgrcc40OCW8LVghBrvhy0xakilZDt5TSNRczL5u3FGENURwMVsRGhZCluxMFxNC5ac9oySTM8siOWCvEsE7tNkYBEui0FwBTJle25tAD4BIxfAGpBAgCE/6WbJWAxXQtrpOhQpzTaRp6UqSbNsxyou2u6iNVvcUvucOsk0MALFqP52JeA2QYwpHphlQS6Ql3LirORKuEHz3UzQgDhCZ7jjS4pfGeuWpiWJhUFh2+32rPZO2L9x0IrHLBgW9HL9fhHfPs+5snfvjYrhhDimmcsLjvFQtLqBBJ4U9qvGmi/v29zYj3NnBNWxGk2k07p+7aOcFKc6aWfP3x3Tt9uHWogg7DGWv6ZKT/6R1b5+DpgUtTv3B1n2vYmAu/Zc2CHpfbHcPE+Pidmx9vFYIExoA6ApvUzKyHqsbn7tsVpxyLFhfdE5cN2DroWRjlplt+1ffpj/NhKfjGicv9XmDTLNq2bTowiAXuSo72NI3PPzn5V4+OfP6hfd/bBBub2ob12jUDjs1G2DId/Meuhm6VKvCKs5gf0ImiqVb2j89N7Gtyemib+uVrBo04bnGRkBKG5s0G+mfu2fLIXFRD+/LT8lZo2EyHzgBAFwoNXcMVwmhl9ny2tZgV0as4zq2YMgQqkmiJxnchCDITIGcm5yCtnAOJt2OontBURQrlsjXmk3CIJuZ5cEI6DohVHap1O0CecQgPoDF/CEGE0DvBqopkBBtWQr8EyMLLAKT6AvO1ooliJP65ikUhwNZIe8OCUBQiAnghiIKtgalBV4dXgq6KaZ2YPGqIWhrnqpfIjYtTDLaBHhTFSceKhow9HdGSGzInKYVGFpVKdQDZxAlCf+lUgJhdQDr4F8qYz1INOgQV4Ip5uU0U9MAea6Q44dNCiITjyemDa2Ubl5XfsHHB604Y2Li0JPNXmmlFibNHUStwFULXc+joMn/zokRD82yQj5ZOzvpxpK0edvuKXDCGvJ49MD3ZjOGv9XsuMtmIpeHWwlR/YPtYK6JIUfbG5UMleO7CJWhi9vfEzlH4tqQsJQJQ/8lEe3zXpJoAx5r5wK7psCMuAbTueObsmqgiFkZuuJebLopWdvoxi2W4yJ4Zn3t4nF9FlkrMA1ztW58fn+AIDSazVyzvdcGWyLPdpQmZwZuVz0xM65glm9qr1w594rShMwpBPYrpH9vmo1O1f9988P/uql07ko4a7sKiXhELHGTm1snaXAwrFboZZ3TQDzfViqkRtKJtozMJvXx91VB/Dzd1oEQMXBCHMdr0n54L8539ObSbAgqAAzpDtZEhmOKVxSDKUVkliWdFDoVOjFSR5xdEOxI6mAoZBeHIQUrvxBBHRKcwO+d5ClIFQN51ug6FcAh0Ve0lwMvAYLE340eqo4yFOrMT4D93iPh+ZMFkkjoTQTDY04WATIgQoPXBuOpz4YqWALYMqczDJPZhICiZOzAENr9Xruyd4gUESYq0VCZpKgWdXQsAsUHM0u1e0bbKQr1qIakFUkETBXPbENkXdMmowoJKX0imlvTkAHnd4MPQ6TQwC3vlhsXvvfi491x83CXrB8vwkzCfk1KA7PPbMGQUPRx+kSLIolVZKAH0cK24agPHzkybbjQNzVxdYhFAgCj2TDeYlKaLeitwP2ELE3hH8FsNfcTn5685JOspPKEezKO5okjCmGvvmvJZqe5C4N5m1gQ8YRDHWALb1JJ7t6pB2gDncrLFfRrAgQjgWw44xuIeB8TQLE+OVX2tIJtF28B6QUbZSGrvmJwTWvrKSsFiBZXwhQk5FZJoOrP+ZcvE3pkmrFDBsD5w2sof/doZP7ly/f86ffjVi92lFRhm3gY0tbgctwbt1NB5BxNO8TlL+v73eUu/fN6SL75y8ZfOW/LV85d99cLl//KqpX9/weqTFveKwLKyow1y3VTqRO3UZ8LkoAbnVPHZgXbTI6BsljJM1EVJwiXdrnYWNXfDFRBwINzp+QqFtRQcxrRzIcCjK6YDqjhGM2eesfus4LAwsqgY0pRI2iCOYV3xwrwqUUV2iCCSc141jP0SeBkYrF8EcMKlFwLUvoTDuoL6R5+Em8PVdK4GcP2CbpQsyaPDQ1w0BLQa84ZAHCOS4N1HusN0bZCqMCF4+neKujrnAaVb7bDkYsOAeI4vqSAiryICqFYkd7rOZ9mAoHA69Wi3K0rPWZKP/SDASrFkXKObY3iX14RaBv4wQWzpFrdvEFhHbnHCgM0lwGzFcMUUE9ouBL88YN94KDbofJEr3/ddI+opOYvKJTgLYA9uZT1KrIwvlykVnB7XwbQxpC7pmC42MnmlCeavmW7TAc0Kss0SDiFI+xRDu1gCjQ/K4sdb6R/RL7MxgJPzbjRMKdMoN69scVTYs0xXZIXSJv2oSMqHKT1XOkELNVfVBatwPFWJCkOBzzd8GI9OR+/6yVO37vEnA+58KVvWyYPFd5+w5KsXr73p8jVfv3LdJf28F5JkfH4b1YeiwFKv6S28clHlnEU9r1hUOXtxzzlLes9d0nv2kp5zFvYsK3uYZErZbGtIjy2Immj09yM+RQQzjShWiu3e3aVBWrU3IlBDNXQwiac2tC+ArySWB1BKV1hl7Niy7sjDgDshgIYQUrsQSKqrFFVufikBAAh20+SlCoB/cQlZO4npBqChdi+Y9EJwtBss6mYuDp7yEL0EVVHGoRPiQMfABYVNTwHtRWXiU7bsgpKdlgjEOJMCLgYquD+mbjaDmMaD9xD5pFgsCwAgA5ViYRnf/0nfSmhKiQzIryi+ahcV0zkLM6pEIOdSRiSvuVJG64MItBPRaRfIFDPhX/RAlcQsZEbUnTYUFgUyQc/mShLfdapZeoxa8/aCmWG+w2UhoGEGlGEOIlTwY+hzYVIPYX65Pn3iigEY6xD2RGxxqDvo6KgHyHHuSsPIqmJ2Fmu2nxm9BWfIQUdPMSCgdAi1YNtGlgRRbBjWUE/Fsw2Huyv0yDD7tIArNzAecHvjdDJNAi2FZ0v7p0pBGg8EpXYSSS5FG3nNAPiSIESBQ+LpHrfzmGgpLkwhTCvQbzuhyTFIrYsJcZwhIMtLuAQJ5zXWNTIsZtGV/b4dsBOu90WR/kjTefdPn3vD959+x0+2/cODO+7ZMzUaJhgGBlzzjD7v/1y87orFTovEIDCTz0Jk2fNTtbv2T925d/qO/TN3qePA7O375+7eN3vXnsmf7Rn/6a7Jn+6eGZWdMqg7/tj0mlGCmwjVAJ+soLRVHhZAWNqBguGZzaoEw3hUkDhieZmqDolEKg4wjQ6AplL4UkJO8DBQsqKdAjMIi+1AgEaE+smcij6RBTMPdRXNjFL6fECFJZCD1BGthPgOQcWOCr8EUGUf3YC6sDryz3oyTolERSGMvkyfab7bU4RIlRtgGV+mrbLQyNGNYpAL2GYkjhPQcAA4jIlXhYMzTGli0mRAhKri2xTAjAQFEFIX7SgZT9HoaCJhGiC/yk4pNmgzCXT6WLZquQ5NVV/xr/mZYDiSul4yjZKor665Zcs4blHvO05f9d8uXPV7l21Yv2ywkz/hi3nlSmC2FW8braJYdPtjF/Uu63MKWhTqVqIZXtKC9eHCNGWTmhm/Sz5csi5a6b1uhXnl2vJr1g26piGv7iSLtqEv7wcXsE+BmfjLestesezaThkGSjeHynZZ7ffMsv31MMzgYpBz6XDz/AgAi6ySKn/ZTviVzZ0AVRUmIIxf6U8Iiox0fTpIJpohK2pYJy8oF7KmdALpYyyKRO1M63f8FcO9/BhOlu2Za/DBa0wdlWDbEGEuaSSGvBayFhuPzfk3H5z+1DPjb71z13t/svkLj+/b34wMKx10rXefvGSJmU6HEFZiUzf02w7M/veHxz/18MQnHhr52IMH/+jhkf/xyOg1D+5938P73nv/yP+4a/TD9+z56P27a0kWwpSjWBlQwanDibxiQxhXhyTNh9Ulmp+2hogCSiZtzE4Ah4m5u5wRhksFR56fWTYZEG0kQIq5VDuUFGkxKDwLAg+5VJQBKpcKK+hgAshhVxF5QAjzH22qUruyE5ArD70UONoNVrs2L1ArWA0YG9obSozCRfOLLeGMCRngRPA394MoQUGkIaPDxH1YcSvgx4XyVDFnIAIExNCQIFbiVQw6NC4Z5o8gdjfeEcDCFLJknAeVS+iqouUqx5US8hPPLMWQvpHaeuby7TEGx2hbW+IZv3XhMZ9555m/dfH615226py1ixaWHNg97ulQ3if7OQnj8MPsuod2VMMIXkfZNd7/qrULyvAsMcFMGqkVxLLZKuNTAX5m9hjhr52+9P0Xrn3/q4778MXHXbB+YawbE/WwxW++0Ec8YWlvT4G7AyDJStEbKJcL3KZZ6HHMV3BbA6wFO/8jB+eKmHmzvnkLqmodDkcKEsN4p4MdARAb/ONqbDy0bxLNAj/lxMW9Z/Q6punk0mSBaEq+tuWqYwaHCjZGBpjkew5ON3mz1eTrirsA5RcN7ewFhUuXmBctKZw60GMldpw6jSB+YDb83Oa5f3tsLwSLcXFVxT6mZI9FZpNrSbAM2XEDlUy+ytVMjdlMn0qz0TAei80B09rYax0zaK7tdwoWv1yZwAWln8l6KT55xj9bqB31AtBO6JYHtaLrAMA8YULHxwdQN8S0Kar4fD4I5HbeFwOV1GEJlx1LhEgEcAYIMV4SoU1cJXWDikAi7ZWic0TpwLEtbkN9CXBUGyyaBHF8WFO5zBPagJqKwaJUHL5+V1BFPgBaK3mrbBxTcW2+nNty5XuCwKIvkXLvKOwacIAvPZvbx6VgKCcIcGAHJiiho0pALbfTBgBUcQTVVN0cCg31j4yMkVw41AoUEDANVRTU9JMVUjgMtKnhxA6awZkq2nxKDmyltltx9Pe95tg3n7Oq34Mdi2pBsK8ebJ4KnthX3XSgumfG58Ms4m6QoviMu+fSh3ZMBSSgrxoofvR1G9aVeesqiMJ6GPncLJt4erygkL7jnDWvXDPY5xjcnpYZtz+5Ez1zLtJu3bQ75Jc8jNWD5becvqJsJnz00rAGS27JMvo89/JjKleevDwzbDC8ZbL15IG5mCisQi4aVupwWeX17JYeoX2ppNcFcoskC9P0B1tG5yJ0xxRz0j981YaFVihbAwB8kRYs6kml+I/OXu+hHQ1txE/vhMuHdoeTqbAAirZpeGb2Zxcee/1Vp/3HFSf+8yXLB60w0dIwNfws0vz4IL/AxSkT1xcMfTZM7t47A1IQy1kLKpcOOgEULNXg0JUzbUjTBp3sYycu+sZr1n3psnXfvPiEC0omLJXHh9ZV0/KHy3uq3dnossQDUEJADAKHHG1WEVZndQAQjwC8KuiVIqWoIayW7RnGWQZe4CgDpPKqAHNJiaRGchLPKwaUuiocpvIiL1SlKoIqCQGmC0KO3AaFj/SchvyoM3j7f3LRnYNaWwhtY0HDgL6PBH6bUuqPFEzxaF/yJ2m4iN4MwmYQRWrmiIkEN6wzLMYoc0wLl8iJ/MhCZQKQlhQiQqa81ayT7Y4e0Ra9+lHt0QVA7pxzQFhYQjt1x6uicpBMEpDWxW+meVxK5+yRL5+wjX7LWtffd8FJK2BcUY3NI61PX/vIR//9wWu+fu8nr3vsz65//IeP7efjviBLJkkdbDeD5Dt379p8YDJOuAC8Zqj8yTed8bHXHHvOivIyL11ZTDYMmFedvPjPr9pwyfGLPJs3tYIouf7Rvc+1uEIFM3TD5rHx2Rq8sKJlvH7jkt87b8UyO7C1uKdgLawUP3z2sv/2mo0DBR2TylaQffGebWlmORj1WQkQy+ub1yqHrjBlQP+Xa4hoCyXVeUAt5pE9fpQheWw6fmTvNNoU0nzNyr5r37jxlUNexUzKRrrMTN+zdsF33nrqyn5uP4NqfP2hbVtmkBWtjKZWY4Y6qBBRou85MOHqSdE0NvRVPnB8/4AdeS6kXVxTiX/7xEWy8Jg1Em101m9kyT9tGR1tRElqem72yXNWve/YSsVKi5ZW0tOFRvJXpy99/er+XjvzdGNHtXnDDGaium6ru5womP9cNkNvFwa6meGhbIQCpRtcY5LLbmD7IlUEwxFVtkHQ9ZMsPEuenALHb8miCoISo6A2UcZ3rKQg46ARFEsEa0Lbyvw8lP9LsjhUnAQYViwJgEIHFE4e04UDYBaxpy8BjvqHn9sCzXQj0R3of6bbqenw/o+si9M3SeM0DFqNBt/Lq/FtDcDn7kDLKHlOte7H1H6+TQX6ZVtmomtNrkGwYeCH8vsLmu64FsxZounojYG4bVAttrDOzwjCq8IF/6EYBl/zxLYEtnhbXJNSbQzAWQVQJG9DMhwDQTUtLlEa+Wlj4hD7JbkkjAD1WGkMVyQsQ68YZo9rY94FOwJmTMf83QvWvPP8dSA6Uw8++rX7pupRZDhgmIqta05qhXydgaqBFoMwOkqmR5m+yGq97+IN5x23yOY9UsSit/K+JwwfBcFtl2AWEkiqkXbzY/tv2j4dGu5srWpGIZyMcxfb73/NyYsqjsrbjLXpeguGf7BYKIEiqGhZLUq/cf+Orz414cdJoBumq9/17rOGK4VGGH/i1u3f3Do2F0S5QPiWPkx1tfceP/xPbzgRTEZJdvw/3T3SzEJIuEv1PUv/3uXrLl2Hyan+7Ej1tdc9OxP4hm6vKqbXvvmUk4eKOjeQwi9KR6vNRhSDn+ES5MitUVCTa58d+9i9e8YjDmyUM4XMXwZgimHxLPO1g9a/XnHiwgJ9a/iVz03O7a0GPZa5dqg8XMSkBZ6Wdu2z+z63aaZp6IUsfdOK0h+euWqwQJWwMgtu13izhbyL4W8aBm8PpumeWvYbd2zZModZOjv5/VduWNfHx6PuPFh7/x17Dqa6enkWDbXwpaRCQAw9QQQklUl08pnEcFt5KKJ2WLLJWcI0K2hRCeeSRFG4lLIQ08lF5waXSGnHKDVCkKoo7wWl0iJbLjXiAMAhiiBXKpeKV2EpouPJAhDEQUsn5picCChOsuzAq7KX9xtHAeIcKFCsspKIEzPBJDEXvE7oMinvh3YEZ5ffZ8al3Fqn900bBFcLAT54I5m5Kp9ltiVeDzJKI9FaSUlAlkLYzhQ+rRjPChNRyh5JS4jqqEuA2Fkg4Ic5VXEKOtaKYUVdjFQnrwowghsyXV0vG0aPa5Vcx8WMUEynZWgLBvuQHeyMzTVnYyvkJgbkQpdPeXdPRy/lE5aYNzWSrMVP8/pztebEXOOJieQj1z7xj7c8vXsm4DssqD4peiPtl/ABOxxl6ZYDtX+8dct1m0ebYQycSrGI+SHmTY9Npn93x/ZnJ5pUct2EkVrRV1zZVyg7MH/8xMLuWvTV+3feuDfWK4M9Ra/XdZbDOeRrQFOTL4QK1/X3DxU9O/+utLwDCn6u9AkEQbTET3xLp2oDLspZYvF1ookjCRaHCz6WsLuV/Ob1T/x0+0Qgq/Keoa/qK20Y7llUdk1O0fSZMP6nB3f8wd07xFoJsSOAnOnxHbPax36+c6zJ1yA7WXbiUPnyNYPnrOhbCKdLz2aS9OZdB/9208Q4nxHMTN380cHk84/s3l0P4UKi7gOOub6/uLbXK8tLPdIke2Ci9cF7tm6r8h3WJcvtVRaArcb9FpUsKcK1ZxPz219sV/JHZaZK/ALoSEbpj6oRsuDoJFEZpDzEULQqF7VKknIVZRISJEigrqoDpIQazCl9AvCDC5WzTUHlUkkk2z4U5Lz9fwxH9bOEN9+1Na80BIhJHzcSQ0cNjPMQjNyApxTxi57i+9BYDkg0TEw3XMdO0iTgJ1IhRq5G0R7JTUA2gUwYua/BMAu2xWduaIroX/Buedv+qHuFIKBuI+LEb5wwKJZHNQ/aTAXaZ5oVjiTgQh6r7iRxvGq3JWJwIKxKaudVAdCwTb1o6OiBRceq2BbOYJguELqrpV94wtLVw0Vg7ptq/fy5SbiBkj2LdQum47w1pbedufT8Y/qWDVWe3DU+Wo/m/HguSLIkQu+KMvP52eS+TTtmqvWIm7zh8sdwf+TVo80n9k587c5d1z09ubcR0PsSzXZdF3LDIAEbMdsIntgxNl6PMTmluPhpHA3+xd6Z4GfPTnzx/oPbk4GC7VRsNIGjF7yiZR2/qHfGjw8040f213bOhWXbtg2jYjs9DjwRC7bymD5v6UBhvB7uqfvffXZkRs0jAV1iOXFBGZI9UAu2zgQ37oCFovTQuac164bt08/tnSwV+OFYNFmQZtOteE+19ZMdEx+4Zev1extNLlwJKUWN564wn6A3MIxtqzdv27yPi4u2BYscQ6/iZLwRPzbS+PwDe/5heyPU4e2mdprEhhU7FqzV3dunGnD74WvzVadaI04m/XjLXOsrT4//302jB4O0Flu+EVupCYN75rDXjOP9zeipmdbPR+am1UP8tBtUPDatqAaBKWIyGCNMMizJbBFxwwEimbwWVA91qeLlspMLwELapKRZCfhlwe2wIqXoAK+dkscgFw5GdpIUpjpLWao0Rb9DGTDvHYnvTF5E/9tw9Wrtlz5LeFRPCX//Uz9AtWkbIGm+89fhZNBA03PkhEOBynKHFCbYoT83W0WMblqNIER3gJUqFp2mD4jhZTgWJwu0DZjxQaGhiRk3jjo2520l22rwpY9wYHXoOvAxRELvMRcLOQQRbBg28qL7sgrG3YAJeLHUbgCKXh0A0SRD8NHBE7WayJaWdmJt2pgA1WAqptN28i0JT8fwa8BOwRupOOhBXPTA7IMbshz9I6894U1nrESOPZO1q7/zWB0TYikw1ZySnn7wkhUXb1yBTvTQ7rk//No94yEfPgRheJ0wH55jjFbrusV3/vUVYA35VhxwmGgmn/bhc3+oJTiydTORDWqmYcPBc+u1Kp97gytr2onBr3t4elxyLdv1MC0EB3U/DVKtp1KCXQMBX9bR0Ct7s2akZ0GSzAX8fCTrCARYdbSeyMU2tYIJBDOK6ntbWpCEQRiDCTCNCTh+0fYFTHT5HhfDS6KplE+AWlmGiTCGDsx65eU2qWNqfVlWSdNZXZ8z7DDW48QPTI9DGf9F7Hkz8cR2UU2QQbwxhkVT9xw9HuSNtdQzDTis04YZ6E4YJ2YW99iFPkNvQEyG4WlGaGV+mhSgnYWsJ0lRbpqkLceNXDsL9CiJa1rsh0YrCyqxOWKn68y4obtU0yyb4pvnqbMoHK4uBuAWatLWN+EPI4kKA0cGNpVIkyEGneqEJEz9mE7AlaodNUqMoapdDpCAKCHiqW9tgt2Wcj57O6BS0Er5uj4uJGNeuqDl0pTIHF8V3Y4npuDjl5WGKqt4lUQ4cGH68n4f1o0/3wJ1R63lsV/0IrhX0CqEOTNnfSlMmAu0axbAw6I4uBaOP3ZvpiQRd+tB0THpgQz57AZfgsxNWHrBNmFN5KVvfMUoEGDFkCgi5bK0EikAMdx7iBgaJ83k60AxKPMR33kHSh0oPjdMvK9O7iUsSiYNg5NCUNAJqFQBkHV1rUA3LeN3sWCtkEXo40dUwCgZ6XkbF0IWrmVMTMzun2k1E76kFNU+tt96x6uO63FNcHPrpgNPH6xVXBuzs76iXUZHMs0d07WDjWAujDnlhFGOE3QYCCqSb9SSad4XpXRNdmN6VRjrwZVluuKGwlqDbT6rFGRm0/BaVinMuJ4FCwXz5Nguuz4Mq2HxHa2YlRtmpDuZ6cLsFXgU4HwVESgUPAeAccOJTYevDbLs3kKh13UrBbfi2GW4lraFqlgmbBO8Yx1D0VwK2yr9gqXgDAXhR1vDRGvF2myij2fmbArPkWt2fAhcCZkCZK3mwwxIW1CmqBd++FAu5oS1JJuLtalYn8rspmZiNEOdLcNKpBUs07R0+FNGA1aeraRFUVZP9LHMHIfiWI6dGfygvMEXlkZp0IAk5EVmYcaHFuEOw13lfilaczACotw0w/k8WRL2AFBH4YsxOEtVyaTkkSjRBcElCG95dkUhx5dIuTo0SYU7ThOAxfAyTwX9PKGrXMHKGRXm8l9Rfh4SVsCxHD+KWjsSoLIQU6ogDXT1ql/uYR3VBusHtz3LVqQQ0Pk5E4ReQqUxMqHnsr458FtLfhBg8gJ9D6PIK7gY6pQA0RtxZq+hGPmNT7hXEDymeGwXLSu5jpoOIlW95w92jZcGDRYFSY8HV4ikzElOOjDiGBBLxwQcMCsM8wA1nGWhTWgog6UOaR4GOpCHeUZJLgyWlIi+CnPqwFkTgyVTTVKCFszUaq9Yu6QP9szS1q9cuLi3sLhkHDvknbtu4F0XHru47MJGTDfjb969tZk5JRsuFLpYFkTx3tnaWJPT5wWeu6TiwaDIFFj4Y5m0VyyK5bBQihlnYdwteBgD2K2IQXY0w7bhejkW5CC9Eqzy06yoBnkV7SUFXKMOBNo9nHAGSwwgiBmYCdNmwY20LLvg2LBiMGmwaEXXKbluGZe27WHybpryCbGcFjiA9EV4Ug6BrKK4vCcwTR35KQepUQ4MKwSeuycxOVlYFhG9KgOGBmzA9Lta6vCd+1AMMZyQHNe29B6wLm/ihmZGfGSe285hrVxRDxAR2ZEOKFPwzEtAXaC1Iu22kgCA1lU5JpFP0UWO3zh3IjsBQVA4CpTj1rkkChiX9j38UETa0mPTtZMUCGEhoU7tpHmGO0kSzg8QRFQ7ibhUCl4yyPDVq17mr5fhi/dSvppKDm41oP3KE2moUE3EAJR5wrgHy1NwHEw60A2iGB4AHQLoisoDnRCp8tFCqDzUy+XNn3zZS8kbkegHEiSwDFobCl2po4oHCDXEtdupDYhnm6h4IuSx8gPVadegAx0EZslgnvLHKjg9wawM/mS7CKGJU6KnM7H1ndu2TtTCJDMHCsZlJy3+3Us3fOjyE99xztol/RWY6FYrvuGR3ROYZmgGDDHs+Gwj2D0Na9UybKPkmMPlAt+y3JFom0PhnyC14xIVQ/BFoygKfc/FrFysGxLFWvCtevTyeQeDH+2RN/lIbdguaDaOB3JHpHNwGt2uE6QLM8fnlcSE0URjcuc4XsGrlEq95Up/pTLU27egt3eop7e/XO7xiv1uYbBQGCoUBgpOn2MVkYmmVpnXNszTPxS6cQDsKS/eC6QaGuqecJBzMDdM0lD0ELoVsakwP808LavLK/jRXvKGRWgilxowqgEgHUgEjhykDS1Dy0JgHBnU+CDaBQ4w/YdPXeAm4bYDLmmqj0u4HeBZrIC6REAaRBJEPzpt2pEC0fLgvGRUFuBDJ2UJIJ/05fGSpKCDqQ6kdYgomE8SZIUPUIx1LvGbh4HZjgR0EH4ZvHhTHQUgmz8wBdAx6+IyOaZhXCyn2wLJoK0pNoqJ8zh4IXGSYCYYysux+FVnkQL0Br2BcbwbKE/hiqLA17AxeZFXj3akJerF24hykTdKLmC5J4gYEFTtoiL5c6i423FdskWzKTpH4jNGBjG5oLOhazBSuOaLg6nZDNPutoHjMfpMqt25bfxvrntgz2Sj5mPmG0PNTXqBYStK9taa/3r31hufHGmFMFXxTJAcqDZ3VxujAeYiWr9jLXDtAhjkF6e4PEeyuWMlRQjgCuVS5hwoUGScxZhjwc21+WAcxczeju6JDg3hCGu5M0J0mCkRobwVVYeRIil6w3wMELkl0B6K0GRJAusL+5jy1oqyXzZml55bKBa8vnJlqNKzoLdvcX//wp7eIdgyzBkLzoDnLvQKCzwP80dIT2qQVyKXNoPz0iN0yx+ckeFDjd0RAGmgjmXLLPEzampo0fpi2zWsyNNDPRmKqRWo+8JKheZKlhSAgwAOvvNDXmXhiEWjiIRLBFh6fmiOpntAkKYnP4hSR85ah0NRGJSHg/2hrakAFcMDNksltRE6BxkTUvOpcuTN1VUKQIkFqQpwqWKQmmdRRNuggkSTKvCQWFWEOgRj3jL+KnBUL7r/+tXfE/1D3U1+hMt0dMfh90DhIWD4kufv+JYqaH/Tb7aaEAH6Uq3JN3dD2SEm9LdmmGDIboX8VjNy1aO4wWf32d6ObZQ9Th7Va/mgZb4sSCWZHong8Y+BlMoHpRH1QgxmPvTzuaplcVRN0cVE7jh3XDn6GhZX9oUgBy5RTbDK9usM6UpFQFzNWPlQselIesE04Di4Fh8qhv8gk1p2AwAbGrxlWsuItcgu2OlxS8rnHL9sRb+HoXu8Gj27d2LvWHOklTThOEb+pB/ubtFOicupDZa9IccoWNy35GI053sjTPoZpCw9Xsm8/YOZOOyPhTkPri3LKXiW5VbnqhpvlDmF3jJnaNLtuRQEx8K0QQyGEQZIyJImGgJCk5fngHOSxh8iIUBpFvZfyCLWUnpZ8rpk1Jc6z7qyaVRrAnCJBsd4Axsdp3ErDJM4DfjB97gaRa04qcOwAlUy5k3DK0WpHcNA/ktAA6lRqjuSWXCNZmUYGuOaJo6yoXmWOWBp5w5al6xZ4JnGfQdnvrN7ai40MHUdrpTBOVo2CKNGAOZoqDPeYNDgoEEIPvWFgpaqqFV3DskKOODw6agspGIJCv6pJ8KZygPgwiDCGKQkUvST3ObI0BdlDoDQrhIuFRoACChJ5MsKqhgAh64ODv6VBASAzGYSNCCrvVT0v6m6TEWkQlZhlIUrsoSy8nw5bUbKRYc3gK4fuOiXL7of1QbrHVdfpxSU6x58079juh4//2K6kAlaGsM1R+0k8uuNMJav1BsWPycuGgGBcBdoGBUcG16GThOmzyGZTQWZ6a6FuYT6ohe7jeoNfGEDqCr5yh4ICFUZLAD6XqLr7BCwiTq/Ea0kT1Btw0blChmAiiN3xMANVQH0wS2QBYcgtSOQW+5jcA0+NgjAYF5x0HnRmelsoFwhqewJqidzMFLmQC4fx6DesJ+iEI0f7IG9mGqFc0HUwiwME2RNK8mXornvO0sXoc9hwOfnuDA1Bo2ccruAvL5Uqozf95fCYbRSyy24XikKk1q9CecHth+EioUC+ANL8gQUfAgDrhMGCW7FZbPRsYVlaUR8FpGP54IgWIqSIIlA3IEnZfLBRtmpzTN8Ydhu+MsUHSRjwVKw8nJjntrPlmd70VkLAVHkx1E9CFpRjDGpFictPvWAmkktOqDqpSLVWbVspyE6FVfAEiUGaCg+xSDnLjKzyEz+ZP2C3zxpUY9Dk9HMtPv3jX/w3oOOaRaLPXzpVpb68qQq35WYwhCTvmVw3sg26rAAdZJfqBEHPwkE1NssgE6mfC1HAJEgFpnaPBKgAQTeIpDLLraVFcCJv/lPXkEIEwfNR9vTURVE7VQRoCqKxFzEaSOQPluXTKh4oiIOOi5WL+dH8DtlqbBc5aTyEEAIdgwW0AzjpRisdjFHJUA5eSAkVoP6KiCGpQt4Dd8lDSNpdEhROi4VVjCRjxbPQC/iTARxMmERl4Hv/+WKSk6cBVFp2gaKoHovEBSOkBWiQGd6Fygi6gxAstxzJAXFDEc/lcQ+x7MCyQJNAS9Is3kfSvonESVjGxBH3sQiYyQHGvwR8IvpVTNKmmFcD+PZVrin2npmsrar1ppC100yO9P7DAtDfxgElpYMljh9smEGlBHIKQugRIz9kAF0Ed6VLAFLPQhcn4e8oghz6UaWbh2bGJ+d5QIPJZ7xPghw0cFk4QZk4AYFQeCHPuwnPTCYTuAmiR9G/LRtktSCcLYR1FtBK4x8jDm8eRJXG0G17tebUaMZ1RrBXL01XW0iMoR0SJtOH1uUK16267qVYqlcKvWUSoOVSn+pOFTyFpQKfUVbjf3/JVBNpowCAKYzCTExXlc0fm3jwrIjbxzTs1Kmnbt4+I3Lyy7sMtBpVdmP4fDaNOH8JhBEjViIFyOMHBxqcCi9wkEzTzXTQKRg6BUMA2gj4Kj2QaIyNyxRtdgLgWI4D+e/89BJReDwQyIlLY/pwGGKyiO/InTCKklhdsKKbBcxgko97HhpcHQbLLSWTAzQSqrK7Lq0JoRcGiIMdBimyno5cKAduISKsJPRQQAIvnR9HGgC+BfoMOgCsFbQFUnJrRI7m8xiFEElTLWwpdDYSBwSJIFY0gYqLAGVR/wpUV7J1q5DG1lOBFLgAaYL0PFMvuUlyaBD1ueB2UlAZSRXKbyYhh/U/LARBFU/nGr4e2eqB2utJt/wThJgM01jPYkKura47C0oF4pwDvnpKsgJJFV9QRXGQBxA8kseVXlIyGvNEMZnGB9+vN4rFSdaLW5tiFAS2QK2zuUuFCvvMkcpfA1V2Gg26s0m3CAUAjPImWmcwGAhAJ8NprYahOA/BKmE/RxmCdYJ9owvHk31JNYarWi63qqRBqZaCarMcYc7DcAjp9+OWygVS72VngX9/cO9vQt7epb39qzsq5QLmMN1bqWxEnlAhQFK+N3Qrnx+qcIiBZjIzOYXqoeLTsnULOGARt3K4EQeUylAfFyRg1oJSaouxhW5QarME+wXRU6yoKqUjdsd1DI8Ao4cBczUpeGQhayzB7Q5UdkVKFZVoHMgBmcAUjqRvFSYEinXcm7Hq0CeVyEAJEnpOSJlKCIO+EEXE72RyzZXOWUJdMLEyYN5LVQR6tyJfGlwVBsstB/bmBM3+gKIQfOxBVFX6EpHDmJuKACoVP60M0VBZ4rfELdglIgrU0iVgyAy4pyOpoeTTlwiOU7ZzXGBZCpZe60B6FApAArCP/TuEGoAIaSCwKQNFaZUzAsAkoSHDnDZNs0slkvHHGWBTp6WAy/xLwmsNWYcTfgmURzEcSOIaj439gPBMfV+xxx27UWuvbTkDnnOkj5vQa/XX3S5BKXTWknfUXUSELZJHKS5yAcg8wqJV2rKBkgi/Az19Czt76XUKURaLGDjKuVKWYRpkKlnHj+GbIRxVGs2ak3MkOjOwlDh1/fDVsBtJCgNNqseRnCyMI2DbE3NgKtV94NGywcyjUKS1lrhTN2vNuGOhfWWj1TUWjUxxKHcTcd2PNfrLVYGKj3Dld6lff3rB/tX9VYGvIJpycPjlnSzFwSpdh7ubjjVTDjSFAPgkGV7hRIcH3KKaK7/QUVMzN1qUebDD0oCLnyi8Ukyly/OUGYVJi3ECNGObCWJLjYuoEO4tLmET0PmYXIgiMzxYqAYPoxtyKY7HocCYUHU6IjAC8KRFACooaKvjA7gMJwuXIIq4khQceRBAr8MjvaNo6gGFYztydtR0DmaClgXk4vA6B4UUBq3Wj4lJ9NvKDEkCVzqAGL5AVQbcfDBmpiiIA3aJvtiMOTF6IHyCgSQgcOFoqiFynsX+dIwkgy000Ayp0lQVfQP9dIFANGIzgxi9QB07jqNJ3Sgcjm3oMEldsFkKxpkAZXk47ccUOFe2XJwG6XgAQuVYcU5SqtRl+4YikVtEGDxdMpSDxMQw/Ace7Do9lrmgrLbW7B7Ck5PwS65vIlmc0M72AeH9K7AGa/IBkD1KGEKBdAPJefgldUHJhsDAmAswrbjDPRUpmt1x7IxKmBQQX7go+I0I3SVKD2cLbnxCnMUczdAxlf6webFfPOJDXzThvTjOJ5Fz0/4VJ+pZWjOGmelicbnFDBzjGYCmDPky4I4qbaCOR9mGphgjw3CtQCyiOL4sBXYcWwLprnADaiFSoE70Uq8Y5MFQOdiG2oVi/BFjqrODPIaPPNhHXiDTLa4z4BPWCYGBOsWe12nFSRnLiryrYZ83zFXDWtB+i9PjYzxOTAIUo0GbB0aLkqTG3BBxjdQQT7wzTLYtOAfsgUuz5AaGeEVD94KEQVwdY0PYWGKTR7BkhIvksFhWwmFfQZUiLrDn/ycN1r73DlUWbnocKhccqYkFLVuInn5EsAP2MAhFJTocgEKNXXJgIRVQMXzUuo/j6m9lH1YR7XB+vEdW1kd1kt6E62V2Cw2pbLvIqcEwzUfJVE3LIhr0qxw2YAbC4mEMRwpPoZk6BDlQ/8crcWbZzpX36HFkpeSBwU5Y6RkhwNQ86Cb1D9pLAyA8gp5BImHf+UAovmFINQVl8KeIMiiNWeIiDEsTkfTSFRN0UMydBhco2/TYHXWPsS4UPWpFehcohuIpLFGsdR0zGcz7tgy4Usarm0VC3bBzoqu5ThmwbYQg3gudemZm7/ikgIiTekxvKbaKeAvp8gZ3COOCXBI8nUs6hY0VjggJjcduAWP691xzFuZtgOqqCAMlhzMIrLSIn4Mmbl8GCm+0ZSvfaglbJQIjcIPlGlWmoSUHFwVsCN2gHseND/Tm6ne4B4I3jSDzOFYwTXDbHQ2CDXdinVbjzEvljugYEtL+Zlosm7EcCT59BWfG+/xvIpXKDqw6hrmsEYWJXqB9oEtzRZgvdBqVDMy25a1AzOCHLjoddxh+GmuhkFuRtOeH5nt96yyPIX67Kz/z0/s2TSX+bBqaEEMPLJDRUkUf2hdEtN0JzViw4hYgMaVSsar0YoxKDXPwENL9AyzaEy/Uc8mdFWNmEhK0RGg/TDs7AvkkzkkV35Gbv63gdqYpxJBIQuKwgcoY6QAkVBUxEA4lI8E5gmq2LYlwpmBNuThQwtSeYkpVwSE5FAxpP/yN1g/uWMbKsn+yqbn2xTVSiUf0GFnoD1A10jjKJTJBvo0AI4PjBqGY/RVP4wcx4bh4A11XZftCxyYoCOgFaEDcBYpGoNORnoUomoprpJQk8U6oKC2rKliAhjV1bUouKBKAGeOvLk95XV+xiUsnwUNg81EEtSOFlZMleFCF2kH0f+g8TAxnESQIoAcCpsEmjbWG5cYt9n/1dYeEIaX4wDPY+2gydwQbuuJDRyxObS5lJC6EUm6PCEBf+2ikMDX5+gp30gjlUCMqfFNCQy3jZfwZKaWXS4Wqy30U+7Ih4dI94qCYy6RKOQKFyjFvBV5LBPdO61lfDMnnwRM+D4fiz2ZT6FYWlYxuIrlk0qswYKhNVHxLHPggaFw1RxoTb6oK7TT0MlSh/SzKOA+B6BE4pfQYPAxLPKKMc6CXBzLce2iZYHgRJIV+bQmZpoB3zTI6RdAKRRlgdEohYerhbB90CZ47oZtR4Ze0zNHczAhdhO/EZsPj9bv2jd12+6pH++a2dY0ba+EklBj2F/wafOutNDF5A6aBhsJ94rv08GwxADcpRgNLfXCIb8snuKVX/w5mV7gI4eWneEAS5q8l8eQATbVDMhPTJgC1VySO4+UCvFMaKNJK+dnAFPbGfGTZ8/zMFc3fp6q4NCk7gChnQroEGNkO5Af+QnwsjdYN92xFXVGB8O/jH5qPGFXQb2hkbJUQIuFwdiPIq5dQsVhlJgDes65CeYqGHshMXRx+lmYdiCBy9tWM+bIT0dMNAyFssdy18L8cGNzsxV0AhgcppCVPV5MmCpdZWGLIIBycE0OuWZPBVJthjjxPnig9ejgGAXbKNowKrAxGWZF/AiXrFnAIMFgiXvVxZVtu7ZesPkha8dA31bOHwKagQmZo3ncWgUy8o1Qrg5bBTN1C265YPUUzFKBUyR0PzAEOXLrIymTVxLHgRipHQDmNE5h1OyiYfQ6mGAaFRe+G6ZacC/o5iAj6KAOBUfv9RwHxgGzLKbT84WvQ4GzXcTVgpTo4SbNIEK9waQZh0NWUjS00IJbZg/z22FGM9EsvkrCLJnxoJtW7KzH0fttvWjxYxYNWOYkhl12RUSOrjdBkwbaHnKsISvuNSLPSFx4ktQGHb4V6mVz6zEqJxqEa9NYaGVDtubZxkJMFR2vCfcNjKJSqkspOdCAcjzoMe2CbnmO5bnagJ70x9kcXLk0hCRmLbNoGZiAN1O7Glk+nCYDU1fKEONlFMWYlYMa57C8lwJO7B4jXWBrvZbW4xo9lt5rGkW0A70ketmUZ1tTcMYlGLIdvWSkZTMtQAiw7pbWkKkp39JjWUOFeMDFRBvqjWzMyx82DqsgARUpwPpJvGpuXrWTper5WUGeV/DlnwD9V5QB5BchIaUOFfmiIAid7ASEZT6uYuT8UgzWUb0P68OfuYlLANJ4qc5unWq2TKnytzUkfOw5iUM/8oNqo4lxyDT4PXoaqSTmHUbYL01r+QFG12YQ1/wQJipIaMWSGCN45jrcIoT5F2eIKIkehCxmiQPFeSUnKWwKDLnQRcQDD3SRxDUs1XKM5RRKcY65Ei7RbdkXAMiAPoMs6D44YHZtp2SEf3jpSeedsBQqBirbxup/8o27EtMroBvIy+o82DIxu6gCTMPpywtvffWZHt1/vRllX73p0dFGEut8Zd+Ji5wrLjgFOo2kRpR95ZaHJ0K7ZOmnruy57LRjF/YUQApprSidaPh3PbX30d3TjdQRKwzm2UHBAC9kqZzi5nsIgjNWDFxy0oqlfR5ml3DQolSbaUWP7Zq66+k907EVaeaSiv1bF64r8B0+aRin33lyfIob4HR4tbVWi6aWFgxTcvq8IVfNuauz6DjFzP/4a9ctKVp0KQFadsvW6a88NonAGQuM3z535foBrwg/E9P5NJsKkkcPNL754O7nmmY9M0twnkEUY1XSPGXA+J0zV5w07BULXPyDCW/E2e65+Jbnpp4N3MjxPBhv+K4QIDIZWr8WvnNdaZGTwbnT4gyt/IOtY/930+Q06g8VUw8wUBJkqZjUv3jpxmN7PBhHvplD07bPxR+6c9tsape11HXsz5+77JSBgjzSilxGI06vvnvXZMjHyIu2U/HgG3ECCzO0wIgvXVE5Z/nQEtcsUDXgeaXNJJsO4k0js9/fNTcRaQ16TPA6OeRhKIJVqujxx09fvKbfg66LScuenKj9n0dGdmvOejv4o7OWnT1YSQzzDTc++VyLXz8i0ARgUBS7gDMZyxNobhCUYUki2gEAR3PJqyKZtx0DkLVIggzYeRgIbF9cKCsGganBuBvE+qtcihnid3CQS3aESZCQaS/7jaMf/fx9CKCKeY+iS4W2NCLO4CmIlAYrigM/CJNqswUpwmAlSYLBjqs2No0R12rT1HOdehDDCwv5/eEUkwW4CrA7MEZQaHkmjGOwkijwYWwwONITQXEYJHXMNWBtYMiIALso5gzYYEQyykK+NAn9J8c0A2WwVAeg1TGTIJDWhYNvFp3sy79z3tvOW2vQHcie3j129qd/AmNaNq2SqXs8UBUu3qMi4OKSExZe865Xshtrxlwz+pMv37NrqhWZWiHTz10/+NE3neE5HKFnW9GnvnJ34hi/e+nJxy/rd2g2FLDPSdWy7ZOz37xzx2Y+UqhZmCxqWgirggl1HNU1x83is1aUf/P8tWsW9MCb07lHAaJGVlKC8Kdr/g+f2v+zLWMre+3PvOXMAtiTSn7qpi3PzqaO68HPrDb9VhCgcLhQyBiKT9sIY4wZmDj2Fe1vv+3YpRUXXgylk4bffXLqSw/s//2LVr9ufT/qIb4GJcuex+6azQXxd588+GcPTNpwQE1zmeX/8QUrXrN2oOLIk1VSS/YbXGRZNdXu3V//96fnZl35kqJlZDbYinvN9BMnFpd5UB5gwhHTvrFl7GOPjoMrn7sxQEL1Pbn/lcRPvmPjxsEKpI8USO6Zaf+C7z8zB3nYzgo9/cZlx5y7qFd9kAkwHSZvvXHzmI+ptFHxCqbrFOLQzsI3rRq86tjBhSXqIitDJ1cJE+MEmW+Eya0HZr6+aWQ0tloYLqF7monxYEiPvnjRqpMH4YkCOKjcvX/2PfftvnxB7yfOXrbYw+wwqybamf+x6fkGewgBdgEyE5c2NyWsFXJLmIZJXYodwRlAFeVvfkakildhlZ03BuRXZcxR5VKVoiBHBggRIktSBwEBcAg0RuAfLKkEAf0lvV6mLe+jEgyngMN0MJ/xbBuTCdeyMDXhMg1S0dg4K2HEBKgSgNMQRCINehwnKR0u3pWjGVII+KcM2YIkwSbmsKbi5V6eEIeqsztxgpcXhxCaV2mwKlcBktrEc1AZVJiFKbJCJ8+IOCl6nlDXEIUAeWtzoqJRahtXpeXxnfYHwHYMF42r33rWxmUDDkyoDvss8x3icrJnmOmxCyofvfLEk5bYHuZZnMtFWqSFgVZLrGLsv/OURR9/4+nHLep1OYcFx5yD88U+GCTojqWDZec3z1n1rleszDgxZ7mdAw4FzDQCxUKhWOBLNDkr5EZRrpSjIYIkmW216j4/RC/M8/OomW73u9rHL1n5xvU9BbjRMJEYLZRseD8vhY72uNa7T1/yhVctRH9ZZzX+7g3rXn/cUIWPbpMn+K5cGdf4/RwwWTG1S5d715w11Oc358KsFaPeoUghl1IOulZ03YWlIhSL/ZBdEVoiX20AdNpG7FXnQqSY0ZRLa7ZTJJzQ9fYKbk/Jgxu4qKhfc+qS928cWlowbO60ETQ46nLwvYUpZsE6podvWdX7txetPbViF/haMJdPFGZJSEcsB1EgAybqrUPeX523dKGLYUCBUgHFicChejgPubIAVxkdFZZq4mCkEJlXq5cC7XLzXFJBHm0K+OUhqTiUK9cBZvmV4ag2WLw9zJeOOAaNlCPPsXPXC9ckcvEqkfCxhjDi8w9KPtAbkRyfUAEm5mjKNonS4IdnKBymKvCjZHGdFkBwciEyu8KmnSGQMiUuqyOqeAHByXMhMJ+CkODjj3kVjjhkkkdx0QVSnmDinPOjDhXO0RRFRULBfIoGP+vdV5y6qpfGJsi0yVp2cCYYq/mYPqKq6NWohqVZ/Z7zvstOXV4iGkTnh7EfBwU9fcMpS95xwXoYAlhpxQo6O+aS43OtkdnmbDOC7cHc3NW11xy34I0bFpq575tXJoJlSmS/ArwQCF3myCItNAT3TKF0WK5p+MIql6QaWnL+sYM4dJO3U3igBaUxaIRoNenhYjL1po0LPnBi76cuW3/qgmKBjilKp58bavw6GThhBfkkKIV8/KD1vlN7nKBRgxGNZPVSFdkG5CgU3KUDfYt7ykVXvt0vBNui7ZJwDjSOiM5gf2NxGg8FeNG6aVdKHgpabsUf3LjwlUt76RIasPUgTSeW80RYdjiuNMY0flz7M8zVFefj56/aUAkbZlLjdpYUZoviydlAndJFJesjZ6+ybZmkSiwQhA3hpJsfpVsdAwEZ4eggkGqbsAKEUTcaMklScEQFBfJx94XQOoGuJB4SViV2kBHosIT4do5fCke1weL6g7iztE80GWhg/MpoJfKSvsCN0WHIz01xHSDTHBv5KJsogW5ALFR3nBHmViFaOxJnDOJoDdSeFoBgctGa80RQlnIpTLWKDAxE55mI3wXCj0qQkABCPJgmJ17S9HTjHA5MBmssT87wUFhWV3kSPJIDAgboJYO9mMs+M1L9s2/e97Gv3HnNN+//H/9+z6e+fve9z081ImSjiFD6Is961SmLCoYehHojaiFqfW/6zouOL2DWyU8yQJuSmSC64al9H/rq3R/+1sP/7buP/97X7v/Mj57dPdUMUsO27XPXL5J5dF40ADxxJ6eYV1ZZFuDJKHFkuiampJHvAycwUjOKtuGaOnpz0w92z/mbJsLdtXA2SPhqCMnMlSI+k2j/91cuO3dFD29QalY90vbWoy0z0b4at2Vx6yqRiY+zYVpnL3SOdcJqI8AkGumwtiytCzCd7SuXVw4PrejhnnhkYaclDWn1wwDMK/qqLQ8lhYvI0Evloue6Fdv89VV9Zw4VHVQaeaBHQM6MWqA9PR3ee6D+9FQwgdrBtMLAso7EWu6aHz51xTotRDmJMW+TFMBsr+wrLijAuQID7LYokRyQsmAcBp0qKD4Vtgor+8VDvJ48SbL8CvZAqLN0ORhuXyLUic+PTpJAd/hXhKPaYFF5eDMQTcoVbcxA1PyE7/DlXkE2nbqJLtWn58UpCFoEJozPyHOVquBw/bajqQioTsYY1aIY/9GNUZzsb2Rn0+lGKapoVfF7eItfLJ2KRJRkFuYYxEGCjER2klMlUm8YOc8AM8sVqpJnxg+Umiv66Ndq8sKvSKBZSQhjcTtzG7ojVPdRQIGk0U+fHv2bHzz23EQ4ldhTkTkduztr1pd//tw37tnu80UVyJvAqL9i7aJ+z2zF/LCMa7m/ffGJPZjG0WSjRGP3dPhXN27+zv07RwO7lrr1xJxN7E2jjc/88KkbnhkNowgWhMtr7Qr6fpjEcD7gYcGd4jNPSOIzQ60WYuG0celebqTJxFqYRdWARApGKwxveHbi9d985rKvbnrDtzdd9Y1n33bts7dsGeeXtICc8u0t8PqKDsyWpqfBPftq77l+y7u+u/m3f7Dj7dfveMt12/73ffuqYSI30ZCB7xTzDOv85cVpPwn9qAXTycKVrMgAQsQz9HKhsGp4YP1w/9K+CiaIBvcn48/qkisALa0VTbNgG45rF2wqldQiB1z2VCoDxYpmOkOmf9aicpFTZhyc4fppesPumQ/fvuNDt23//fv3/8Gd23//tm3/+tTB6Zjb8TD/RT+0de34/tIlyyu9/GY3JEN228DS6dwbXP3Y2Yh/unfyO8/u/+qzB2eDGLg5lmIov2qrtwJwSx9KoiAfjkdis5gEKTCWC2W5VA6FbjoAZGeTHRrLSMFU0QwonHYUO7EEVFJ3KUcU+AvgqDZYnU7OOvE2PqMoWImGPNgBlDOinCP2B/5x/oM0LtvyFpXkQ9fgCCkdkt2EJHLyzI9rtCY8KSQhGrm4sUDS4JOIO0YGWCgBuUiBrlzOZE4L2Tt8dho1T8uBpJTqCMF5yM2qdASaTsnYLq6bBqPll0lSUg4Ys6t++qN7t023WBWkoAr4gWtRC7V7t449t39aYePc51pDlQKmdZ5pDnvaccsHiCx8TTXDf7/92c3jjWpqpRgmhGW0QDNO97X0ax/aeduWUTEkRJYz70hA/ph7RRG8KnqkSMHEkK9Y4T4H9lvlnsqtjBzU2pOfZD/eOvWRH29+YCLcF2ijfrq1Fj0yFl/90+duem6cUynuaKFk0YKo06bJ5DO3bLtpLHymEW8L4u0tfdtc9IUnp//twT3cai6dA4xZhn7aioE+2HveAKUCdQoWhBwQXXCdJf19a4cHjx3oHSh5Dh8LR2nt9utCDtMs4u3IjueYAxgbKBVT2DotfvWy/n4x/YKgh5n2s/3T/7p9fE9ojFnGdBqPh9EzrfQ7e+e++tT+Ftosi2ORSckyzl42WLEwec/r0AFOK7S0GkR//8ieN//42bfdtf9Dj8786eOzM0lRVvmOAEpaAooNdRCkLXHkV13hI0HJoEOqG5jrRTKSVSQiY6fUvGxmOaTEF6Hw4nBUGywOqupgxTjl52osDYesCdAXQb/gRw2gjewuVCIlDfxTbHEcQ/lwjd4FBUKssl/UXiVWoHIqnalNj4hCmGeSVp4UY0AMGgW3i/ik34GcyDywiSUSJxI6QiFIEfZK4RySnfwTJBOL5Y+Cw2i0kxkCdKigLz245cBoI5JHQZFWuh4AAP/0SURBVA7JBdejmRh3PbOP9Wf5mQM7VXYKZua51mtOXFzifUZkgGen3/rYzkfH+RhTyH1dlBA3V5jWdJhN+uGWufhLDx8Yq8/vjgGg1rBZRJa2QAwCvFdrGGobepxiogM82g6VBYDyINzZVvhP9+w8mLgIo1F5GzdLwzTeExX/7fGRuVBWqGiqwHXiJ+n/vnPHo02+vIzzvDg14nA2NWZS8wdbZ6XurDqL0rUhzxi24iYYUJ+yyIs9HIBsWVZP0VvU07u0UulzXUhICj0EcMnpnaY1uQP5cABzsZaWtfDcxfLWGZEmFG0mTq7bVp1LKrHlDlnOoOEamDDwnfHGzftbj041lW+N+iHT2n5vSQktCm+n06oA9oIoia/fNfvZrbWn62Y11Ktx2oQAskA8IwXdWQTyCPnpVAaFKcWjgkmsSuog/NdhXrFFhzuKqErsXB7J8C+Do9pg8f6SHFA1XADoHWHAZAR9HvYJ9AR56QLw2Qth0thtMLaLbwVNkMV1SAYTGIe7zCmjeXmKRIGDERXaT0+AL2zik4bi4kC2lC56mlBSyMwlfU9cIhwqSp3JloRxtDsIc7ZT1T/qwZCcBfKQrLIw3E7hdFAhdzUuJ4nAYARRhaIA+tEDm/cHqA0EJp1WpSkECG3T/hpExawwwYbW49mcrFnWmWsXUXoymW2F8f27ZjB5RCdRaLRVjhNm+rNj01tHx7dOzN25c+ymp3Z3ygVgPh7IUjQkKZYBwXxU4GI83/jOrU5oAWGLACSuOWfJ9rHqSD2x4KXJwzfSrFmkpaU4eWbK3zPbtBVBITrTCp+caYaYTNGsGaUkszHny/Ri7B9oJtsmWxEbkGWgcAdHEo40g0YTc1bYsm6WOxYdZ7YQqlkqFOAerRnoX1opKea7AQ0BFuGH144wWCARZIkVZxUn6zHZryB/REP1njsw+Xw9GEAzOUmPpfUVDc+zilbaa/qJkTwzVoXG8aOSKE3XSqa5oa8Y6ZnXNSMEoURPq2H2jafHa3GqG4Fm0vFl/80sLlp0w7ymyZlH+6K7+qyxwlRIEuDBIAGpKuaF4QhqHUA8qs1hri0kIKq+0OHtxaj+Mji6DVaSYNTmE7DcJgMPi51XdWHUO3+8GDpE6cgyuagpJIO+B52HUuEas5L2jgcxEyJlkVvenZARrpPPiQy9MInjGX/AR4i3BcWEqQCBRlCyH9ZmsuNqXqZi1Q7BAQANDLfhsIYDTUEHcXbbw1LbIBg4Du1/AJik6Tr9EVCCSyUIPMlvaqZJI9YxQxMEsmnJ2wtMxxko8QEmSA5JtVY0Htheil6TGnBghNsoTrZPTMW0PVGWJn7Q+taTB7oZROVRdZl5EYCPA9YHOWAI+GEeNKW8q7PCd5zmuaQSye5aNpfasWbnVVJkE6tlhM3MGptpcrsYaiDzwVk/cULHTbgr1DeyWS2c1NxCGjY1fSwxR6dnYshBFcAsBrSnHkaTtUYjCBgxD9QmroEyqGKoDAXHHu7rWTkwIO+lyeMBQAkgCqDTgzuy42ShkTopKyhr4swpxWXL+it//YqlHz9t4AsnD19z5pK/PnPx352z8vPnHvNXr1jz2bNWX7ysPzPjhNoG543jw7JSITJ0GxdCl4BqaOaBRrS3FWpGmKVlPRY7hfHFiLs8rCNApJmHOyCKOh/AQawj0A6LyHO1mToS/zAAwmE4jMmD/2k4qg1WElWjqBqH1TRsZJHPDdXqS1RQfVlQB/eQgLgauivroPLCEigW/GdKCzqHHsCt5yDHjwnkTQvF6xgWJKGbsV/y3fD0XeDYt8RnAw2mik7D+ICinVEbLRaLgtq+lXIl2B6yV4kR7bbBFYK0PXKNS7KgbhbiV2k+M8siBcwV91KGKBS5dCgjSLX5lIzAFJIEoYpgjkHaqLthOCmMDfqp2D6gs4MxncvrqKbSUkagTxgIuXyAEbaaZAx0b4g45rvfYzJHGwHDM9toHpyZRQfX+Kgy/FBrpuk3+epVqSBvpKp3IssWk5hTsGaLH1QDhalWC10dwm/6EexWD99+IIRlS6KuOyAH+XO+D24oB5QQwwKEfFYyRWsCFQkGEMBzkjXNrAF7hWkVd/hqtp5SYmIcm3xgUiRF0XDJK+AjWZGDxseYBH5YrFgGEpRZP8nPAwQBhRmoVDDUgRVhswuEvT5+4Wd+n5SA7oRG3Uz6qQJcl+JjSroBrGN6ixcs7Tl3UeGchaULF3jnLiqdv7h04ZLS+Usr5y0pre8vWpq8t5SEU0tP+arVlPvb2XKKXfxn2VwQVRnBBwr5NlIKETzgEN1joyKZgzcPZORZ3Bwe6lKRxD+CIucOUE8kJo8WmkJGXeUUVGQOiuaLAJjBQYQ2DoMqO8jhUGr7q8F/Js//3yCLwiTwkzCIwmYcNeH4Qyt580yJSoSFHgMT4To2xnN0D8Sz3dhGsGimY/PzU4hGtwA+ooVwF8gaPIBGia0p/gEo0Kul3isETpekSETYh2sqgUk4gIaeiYIEU1pFGolk5B5NR0tEhzrcSDPgqhNBYBZFl4gdbeIvZ8JSigATOsBr+e9cAoAJ4cDlFAsyD4ILVHgk7LlySE35kgYTIon4mq2gCT8rr7XqR6gI+wJGA8qMh4YpFxoAdceUkA8T8VFns+4HtmkUHXvWDxp8tw9fHFz1AzI4D6Allyxc+gnDZJoDy6GoAFwGKAdJkk8eMZWhiLe9SCLHE0BmOIT4scCVtGyeAPbJOogg+RAACTSkrPKL0A+hh0ujUiyctWp50XXnW1MAYsMkmnmhRDIthUGky0oSL360f9uKy3HVocEWS9QGFEX1ppltK1KndHLMYg6PBBCZTrRctAHI6ugGRUQ4mSfyX4eclGJPgv81OKoNFoWNCRnP8yKn1rH++EWI0Uj1gxD+FmyWaCxbHimOZdJWUVbS2zvNQMOimoxo6MpIEGoAnsQ5Yxmi4nkSo2TnDhFQjOAQcrLUFbCJ2La1UsTklymypEV1FgUCSk6VyLCtsBNw+sASrmGTpYTczgITBoeZBVmBILZr0QW4yu2yJEEC4FaAP4cZLALfdEjqDEmvKVp8F00gb3EJwhC89/X1tpgRTSFYqISe9VmGo55MkWYA8UYY+iGGl1jdnLXlWejJegPWpOLYgey3BDPkh9nmgTyrKBiddqLUQ1mMthwFIGI6dujbkgdemVpm75bnPCBJLSaQQWWUuyBNohB8gVkKBxH5maZH7r11o+t85tSzrdOW8EkbxZsCYLGYmB/09emko8FkRsd66dNhtKfW2l1t7a4191Rbe2utfXW/c+zFITEI7GxEzzeig80Qrp1yeA8pX/RQaiTRKoAjr7vEqAAAv1AzU5SNKidHnkTq84ciIgl5agcUwouBypjnfRGYR2ijddB/ccYXgXYdjk7A7EMdhs0n3rnNHSM/OzYMB0VBa4OJBm9XwapB6Shdnvm+Kse2OXuE5sGWyVIz9VwIz4NEKLsg1o5R+Id9McXKkCZaXBAQQxrUSGqGKkuySFtTofLWxY9YWREv8ggc0vbSg5hJooueKzc9SU4o8sQ+xAiqVNErSG7+I4fg5UD0LmCuPGfHNPBKsY1/wcqBCdzpnjRaSJCbsVpWcQ1P54vbY75q0F40PIBJ2daRMWbVZc08SxwzOW/NQlU9nrhWaDeZJQ2iCAfaBcL3bBvW/0CjGSZJQXw0cIGKdAmiA+jcYkzBMuWCUKe3HMKzQMf0sJlUDv6zT6osOeACdQYuKB1GBZIvOybmnRGNLFin3RJ50LdxuOeLD+B0soEbxzCWV8oF+awZ+VTSbQMj02wOFSdtaWDMlDPtkQOT7719z9tu2XHljVtfe8Pmq2587l237nzf7Xvff8c+HL9z2+7f/tlunN/78z3//Y5d/+P2nbfsq0V6ZrOOLw7dpeP3CGZyOSBOyVAhKLPFBujItg246kS8IMJLhE6uF8xOHg/j81eDo91gZXJohsO3vNFs0ZZQ6Hx8DAf1jT2R1oqeEReexCWDz5LE/Oiekg9O1ESxKBj82HrSwGKU6BYpHNLGperbnAlyaUZZLppIvnqNr3+QtpUhFPSETl6KoilWgzNHmCRE4Ji3ZTB76D8mzGi1Rc8ARKBB/ZXy6j5P1+NI1/hCTtTCQIUwyEfoGSjp1GOGOUtRxYB+ux8xQFcEwLLbvCBWTS9oodgN4ZOIW8L5EbPiyPsDkKNYe3o37BGIgd+s7GrHLy739JWHBiqDfSUYmEYrSEKup/HVcbITcthx3n7uOqkWpQA6hmn2eEVOy1LNDyJEhlx0TxeUy5auT/pBkKWRoc2lSQ2MSMGdE5qJL9aj06RejYE4ShFE4MPB+eRalCCTP7avpfMrO6w8ZMwmAw+Y3uW+OOqhaLPFBQN8mz5fKiuOorQLlGdNv1PkNovM5BvmQ1+cUQeXWra6aBQtFJYIKf6bpjFcKfUUMApC50I2MqMJLBK4UZgm8XiY8H1efPseCwfz6xcN9RS8xC0Gtt5Msu1+8vxca9SPxpJkLgVnZmKagW5GmtFM7DnNns0sjLHIiPq1SyAgTJPPqLztKCt1qLA6A4FBsZnKV0cUuUFYMpKu6A2zIAzxq7FKMjLAmTIPxiCgLtu8zPMkdI4EZRYBasAmjhTEsEQqVlVeFZbTSwGheLSCaXumXeBbiWxXt1x+pZzvXBE9Yu9iXakb9KcsBHgJ7afKcrjjzUGRMxx+jPwiMVx3hKPCuJLOgdzUfhLtNCAvYV34rIpaxmIRuSOWU8l/CApbSKEbs0SCtIr6AWP84YCPjj0+XUcHkXbLCrb2pjNX96ZFN9UdPbFgpGPbTKApbmLoC3vSMzes4JYM4bXTT5AZvLQvFSewUzS3YJJswALIdC9CX5XRXvGu+ACg/6KrVpvhzY/uCpDMP/ijzrsuOH7DsOt4Rd2ysiR2lLeoMmWxZxfeePKKY4dgYXHdLl48WUz6OC/PtGbAtfIgpqu1uFyCdaj6AWyeaZkYA0RO7ZwCQgrRwl+eDkBHUVECnQzExjDCdSbeIYCogYQG6qaoQKL4IlbLTjRjyseIwAELVjgz0sUF69LFBdPIZk2dr7PC7DBOGnrqpPGrFhqeBhvCnqoIYQRaPjDgwb7AGQsjDiiHgtpTmkX6E9OtiN+C5f4qqM0i13jtEqfo2X1Ob8UrDJTcPsecCzHomu9YVfjsGQs/d9aivzpz4efOXPCpM4evWNWDkdHOkoDvOjsU0KCspxzdhYvseIaoqHTKjrRlQXQov0QqHADTFU4XtW6aR0JXO7wwgGC3+6YO6rwcCljai9D5ZeQVHNUGq9jTU6r0eKVKoVRyvJJd8Fy3aDuYW/AFVqnYEVEbjgWQAxRWTRUBSEJXaRsvKjQbh8ZIGkkaDoJEEL+waDAxyIdcSJY1LGaEgRLfSvkRjFSxLKA70GkPhaUyy5kpjFSx0nIsGD3M2Lp/qskdBkhKbUP7zUs2Ll/iZBY0FVoXx3pQs1IMvP2W+bbzThgoyutj6BuS4Zw8u15eYhtop1AdWi3aLK7v1MN4yg/qcRKoDd85PokAwzKNgueMJvb20SqtA62ttqS38I4zV6x0gzCOI3RONTFniXHRLb5xXeljl27wrEN6FIQ20/IZyFevuKMKkmuEXGIvuQ7i4WahsyOJkj8UZCzgLxsTidzrzVjW5JAKEqS9gUWJIEAM7qRn1VW2HA8AVMvoLbgF14ozfVdd3T2W9tZMR9euWFW6rD9aYsZlg6+QthN/oRa8eYl51iC/f4nhT0RMgDmuFL2S46jd/Ci1uw4kKv64kRo3HqhWo5TbSME+P9+dvXnd8JsXWCudeKVrH+u4Q+XCqkrylkXmb65beM6i3nMW9Zy7uHL24t5TF5Z4hymzMB9kMxwupcMujwBkoYEQAcIZU8YCQJFILdQlAFcI4ugkdSBHaUd2sgCIeSjyCwLQcCCjOnKQyEPgJZA6Ao5qg+ViVCp6brnoVcrF3lK5t1Lpq1R6Kz2VcrlcKrh8/SSq4Fi28mYc21Jvv0IY4zzO7H/tleb2iMifrkYgiISp7woFVx05WxwjeSVpVIU2VhtwpWJg8th16F514ggSkBRpRep5DHW+b+vYrskG0egUGsct6f/3D158+ZLiKq9kuKXMK/Y7zvH92Qdeu/adl5zgYlpFlmC1SEJqoFjkXLgb2MGln6PWrTSbbgYH5+oH5uoT9WYjilvcbqYQmd2yDJdfMdUzx7npyX11Wna+ONw09ZNX9H/womM3lsJBJ/O0uGRpvQVzTZ9z9SuX/u2vn72gUsD0TaxJTg4B2KIaP1NLCXgO33+AgGNaUy1OkmD4MdLzxog0TTcICdRM9bHunqbs1aE1pNbCA+YXxdionHeAIHBUvQ9Fpsy1stwdiLP4sdHWLF+kjGENJpFlDbn6ezcu+Owpg+9fbb15ufbBtc6nTqpcDoeIUj7Ux+FLqE2vWDQsE1NLabg8BUCuMbzFCaa9BwL76VlMMFOwKLUxh23rQxsXffzspVccU75smffra3q/8MrVV5+xosKFPcxAIfYUfD05FT4w3oQnmOi6ld+3nQeIBLqYXyAJ4fxSVAsABwd+OA4Zp9m5cXRyKGScFeuKtopU2RHEoeLVWUFeigCztovrxCOgju5LBQqzGzqph6V0FfIL4Kg2WLwnx4c7TEz5YJYs1+KHnFzbowUrVSrlnp5ypVJUN9EBaEOl4FAnRCG3mp6ojVRKUB0pvYB8xL2SX6KBAs75jvkc+Kw1b/N1y1rloTtMYSqVwn+7VXHRLgrXOPgtei4DjfnGl378YMuHk4VRnERPXDb4pWvefP01r/nGe07/0q+f+o0/eO1X/+jK33ztKQXDku8Hkx9WknS5FiWloFaKersUKQQmEOYElmImCMEYptNNPxyZqY5V64oxocHcuISMkjh9cI9/73OjcaJjOmNkCZzYtQsqn3nLaX/xxo3XXLzqy2898Qfvu+CuP7z0E1ec0l8qwiw9vmsE1qdTS9iKOE2a8n32VhCCLSSgNSCQsm3XQ/p27FFEJfBXsUET3vZWuIwlBxBwRsOxQVUZNE4KiRu+OmgqkSnAk07epkuA6YQG8U4iHMz42an48f3VCBYVlcaMLYXhcoq2dkxFf93y3neu6X/1ovIyl3sg5EUR3E7VpqRake8kxLiZ8eO1h0FmxpEeRT58+MT+3u7G9iaaWRw0HHrqmtmpvcUPHb/kD09f8oETB04e8KDOlhazCTCx1Y2pKPn6M6NzcWbrfsyFO6mSoi0BcMA3gLGqcnT0CmEIFkcnRqEQR83RVKwAmFFy6wAR2hiMxn87tTspB0nqlkr3odiAucwPQXiJ8NIwj26DZchnGrjD3OSCBcZ92CZ5Ps20Ldt1CsVi/0D/4NBgsegZphnH3FStak41F1WAhyRrN7RftEGi/tBTroSx8WgG6EWxdXlPEFMGXKgWgamihQI9frmEn0thY+JEXGkhRkiA1o0ZaSAFxICiAzEHLqUsWUfjTSQLXlUjjX74xOhNj+3wk5ArT+jh8qzM8Uv6XnvGmivPXXfWMUOLegrobOON4Cs3PBBFLeEd1BIzSxtmZqZZZKBTZAY/y8CC9CyBtCIud1FIFdsegIXHEA931dDLulHgNhEFpBNFYTNMojCuVesHxsf+8batd28b4X4t9mToHh2l5X3eeWuH33rmMRetHV5S5nv90iS+87mRa37yZCirqhggUD24T3yOStdbMZ89rwctTs+5n5NL2T22i8ajtDWjN+F3WCEOLQtZHW47yAJYNnJF10mqAgnC+uSLL5Qt3yKFMOtIWwgC8kMcipW5xdukXcMPfBsEEk0fKFhF3ajTIUwORMl3tk5trwayBso94igVJOmyIbOecDOqfGf/kcn6SD3kpgm6w7SDYDcy+LVF1y70Dw7zG05tUSpAE0ZwTlM9NLN9qfPd7bUd/M5sjIzQQlGT2DBSebgAjjvGKLDJj2BAb0eD+C8e2PVcnU9BczMCa8rCIdtENxIRM1Js3rGR8VJULdcvAMwEBALXFbrOAkUwOXssmAgdwCUiqUqikwrUJQ5Cu2KCKC3SjjkSpIHax3xWguJBFaeuGeyUcii8YOQRcHQbLFb2UMDcSQ7TMi1+qdwqeIWentKCIcwV4atzvwM6Na2Myi69ADEUWg45nbYwGc5T5oGWC/qBA2mUJIXJ9lTkBEcCatSXJsHMU0jmZHM8/IuuMIxIxDEZF4SDLeODX7//2ns2wxTR1vDVKLynwG3MXBamv3Gw2vrzb9y7cxod36Li0GaBYuqSF76GhN+J4ftIuMQLs4zpHSoUQkKY59mWW3BgdIo2v1Rh6LYnX2BE50Jx5CNO/WYwU/WzIBzuKftG5R/v2PO9+7fNhXzBHHeW58BMuIB9RAe84Yl9//26B0earJVYB/a8VsTvdMGVA3O1IGhFEfwgNAg8Y3Dqp+p2G7vYnO5ENBBgkw8igA0YPH48GvKRx7ByCeOEKEiD1hACslF9GLBUMznRAjKFrNDanS3LSFA6DrIAH5a9qO4gC+FCVH+ymnz63gNPTDR83WHPhtMMYcN8aLw5p6d2mBmbZvyvbG9UOaixTSFfcCK2MzcWBUgWo0KnIYULUMPBwimR9JHA+MJz9Ycm4xCtSAocJRO+mpCfOuL9VkRq/ELRExPNz9yz55G5rEW9UbUiFbS1kfELdFKXxNb0gnpjF+Ut9WVVlRBEFWF9cCAMVeyE1dEBVuLQXt+dqvoCSHWDlPaLIE8VHhTyIYdEEubF9Z+Go9pgsRerg1XFAQOivC3etcIZSuM4dqHgYpLY21Pu7y2rrVKcxElAyYuulRCUqSFjmERLQoukDBPJSyQxxVqBCKiJ6aHagiAnKMDJNQog6qIuVV4pByHSFQ54Jensx4jrqILkgkWoNbUPffOp9/7Dz+7ePDJZb4XwUziopn4S75qofvv+He/9mxsffn56NgrGZpsHZ+sH52owYS2N35OSHeWaFgYTc83xmcbETH28FoQZ14ror4nYLBPOqOnZVq8Lb0uD9iP7/pnmvtnW3tkWJoymnrieo5XKEZ8m8cfr/r8+NPbn1z12+5axA3NhwJuxkASdpmYrfGTH1Ae/+9jvXPfg7loUxfbITH3/bH3PdH3fTGMugqcAXyQtWHwHIKzVdKMJK+vzq4VmLKOI1DwxU39srr53pnlgprV7rrlrzp9EvRNfS0OZR0hbQG4MwARo4366fdYHPsraO9eaagQQLKouz/oBtauTaHy7zv651p45/8Ccv6vq72yEoWYZtlG0bNt0EtMxtOj5uv8Hd+7754f2bZr05+jkoVXhhpszsfbUrP+VZ0f/56bqTOhNhcmor4352kgQj4TJVJAUUl8Vw5JUu3cB1AMHo5miV+Jsf5B+YfvsF56avH+8dsCPA+gDbRqG07SFoagZPjw6+5ePbv/jx0afa9GGdd58DMVEMdNhfKAVjrTC/U1/dzM9iMYwzB64uCxCSu8+53LAWQ4aLDlTCcX9oywFVIwCRSonSFN7CBHS7BDEuZ0K6MTzUPbx0HhVNI4cDukp/2k4qj9C8dnvHVRqIYZAaisnNe1KCVkSJ3HMr9K1/KBab07MVGuNZhjFsGUeOorJ7e8+p3X8dpYfJX6WBrIOxf1b0vYYvNTyU4yJEB8oQWejg4aALRYNgkaJyIgzNJsciEkiEoZn1W2ET/p3+JF3NOM35lvucvXivjC0axRrtsW2BD61kgM4vxtvhEO24RrWyv7i0v5yK4z2T8224sjX3FiDr8QPsSxJ46brOHwxZ9YyivBasqyA6QKUuGJhKmHJd1KNGc31wmbTKIADvnEVnT7LYt4c4w4j33AGjQZ8GOWJ1BM4TZZmFVwLU5nM43tPbIwGqQnfSPOShmfEkVeOkqgaRptG54IoC3ROvUHNsp1iFnOjlKVbttloRYHmwEgPek5vqYRK1v0QQoP9amVajTsB+MJTtKVpOBWtmhmFgSyCTwFOuP8I/g4ExQ/K5hKm3LII8//hrBWiOTNupooNtxJHo3aFy0vo1HTcUCZMNGZj3Ofq2a6d1uDYFTQtsM2ldmSUhx0Xcz3P0xMfmsQvBKZzcKf0Zp+WLbDMxQXXLDjNNK1GacNwG5lV9qPULQy6gWEVYkyc+WExGxKZsQuwKXZi2lr48WOtDX1y61ZgOoh/7QdPV013YGiQ326FgaY7Bkc1amamp2mlqFXRgkrRLJoW2neyFU3FRsN0gziyYq1lsHXE6eULduDVoY08aDqKZnzIc6RvNaxiM9qN4QM4qC+KULrUuSSIRaCoKVAhKdHklRu55k0GEBBENB1AFaMuVV6EZabJfXICiFQIKpUgw7A6OtDJTlR1lgBOSEJfFq0XZ1TF56kv5SMUR7nBGqE8u2Uh0DYaaCPaEPQfdIYgDGuNVrXamJ6r1Zs+X8Fm6OiH/FKOGCzb5PtPMMoF3O5gBBHtE8SEMbEAayIPo8CQIRssF0qQtTIe8A4ieNlyG5GlqvYgVzLs0Orlojc44SJ3uZmLoozv2UQJmHIQAfaVJkwBcBCGTmopisEsEKYC0zZXvpyYYHqFbmdgsqfBi0QhHlw8C5aBimfyy9BQbOofx3SQ5GZKnPgMoB4HCb9PKo4huaRvyPW4OEMqpoqIUYaBvqXOh8NpYLlZEbGsDkrHSNCM0/2+P91qyljJJ3o5liKfagD2LKk4+AZb6EUQMz8IZPS5TtlxIWCYOZwx4eV9D9CA/CAxSgB05PM4qUyy6A9yHUkI4qzucymnQNqfhcKtwoTItPn5QrAPbBCEwaIfTMeUBguRwOQqIV1a21xYsns9z+VEyuRXUXXMtrmgDTZQEvxZUJZWhsMmQwvI8SuqWYD5o2XyK9omBQ3BwjjRpZeBykqSa9baG/ptSlkA3tBv3Li5bhYqvX2UMRtWxMbnK2NqaswtLCIAihHDH2/HUiamLDth2gcyOLG2apaNWnEDLmvOt36BXhMxUTIaQqNFkkyU4kU+NB8KSEN+EKcQqOqIEoNF06YQpECGBRMxUEbmVRe4bDdHB5iKn3ZBSplJuX3OQWVU7CEkXSYHBLrYlh91eimf+WoX/PIENadDb5NP+2Ju6BS9QskrwFohnmLQdfEGuHEAOgTlwy+i2X2kp5OIOFCMyHOwFSU7ezZy4xIqq3IwA1MkoITeDcBhOoHGVEUSn6WwxyKMM5pZKLAAFE1umIAYtckTvRAXTJNIYKCXxKipaJAc6DW4klT5EepSFqZvamrKNAJ+UW0uLtGlg8cpm2oxRUMyymHPFwlgzsZ+lMKs81nzMJhp+RONVpiiP4m1IuDM6vCgHot+kwp8M5hWMuJyl0nCPeVZ5orLyZt6KE0KlIrTDCErKo2sPGib+FwLEdCdcHAVBpfSp5ko1ZBS+Z13xQyiEFB1VFIhZdggmDMzMQ0Ym5LrIH8gr/jwudUDPPCr9zII0aFGJoxPQRL7UQyeYV4xh4WNgYsUhJEfwR2H6wkuUs7W2VQRSmqwtcQedYHBNzjIEEJ7JAaUSiBoogzKyDAVAXJLpiWa/Z7OjFICqSdi+JJpuYI5AyaSuM9CPiLHK6aJxHLZUBR5GCdFuwOKEhFQHJIRkMsOEF+y8FB52+cXhRdJ6mRXljEvTh1SKM6qOMIvoP8C8PI2WAB0QnREjKf4gydecGwPZstVX+TLv5rDDiNtgzPmZdJKYq1EVqpzs+dJAmUr8mQu2f1IB1yJm2m0ZRIW6Ei7E4MA+mF+gaCQpSMsqOqskIlGS4Y6QLEZQ0TqNJBxoPNQxdlnJSnngpl5VkTagBQS7IrsYKhfEKTPSD8iQ49E//QxlYbLyVfJxBGiEr67J5RvaCMp1rImDXvO2C8BYYq/aYKZLJSxGYbs+Z2KM02MEc5ANAy36Eku1FAslOrYQiSPp3DbR4cIKLLHQarc1SmWS5KQBThEozxhS2GbIQ+42By+5CO4YZQEcLe5U4/+JoEf8eeH6Wkd4ALxdV/45/tJwQ+dKX7jEv45S4LBhZ3X4sSOTAxHfL2NcATIJcytpowT+wSgrQUb/GXki0CnagK4EmRkOTSHVA6olq4XOfao9TuA4OaCbR8ASknSFahIFUUhCa0XA2Dlebsk/wsgJw4gaV6ymTDKtwkRoR0+BF4C8UPh5WSwOBweAZ1o+lmm5di2S5vlAl81OdTRtfngDnuOmBKOVrjAVEjOVKguWXKliTnnWxT52n0foygnfSp8iLQlkieQbF+yOAGGFTrCQg5WVqJEIcgEJ6EKWdSb/RymkYZWvCnYTaQLAQLzCsiFRCFO/Uqq/NC2qksFqLXNj+PzgDhCehOJn8QtsVk0XnylFG2H51CMJMM7+gJSTh7uQCemk8rXumNGyiGiKYHORlUlgHaWdh+j0UYMC5VAG4epCOFSDriB9AQlRlBIAQdPUnSepX0GnskvgwlQB7iND4MbbCNtEj0ueJWwRXESQ0bQBLUzF5dEiPlBM0z3EE9DTrsDAwlXJ/W1ODSiAcMvlx0Z9FAay6MOwYzIw/nARzHqTItPt/WF7b5wl1dIhQFtgup3Hogp4BgGN5wqFVIoKivO6iAckpcyITU5gCDDJI8j8YnSFqwCFtx1dIPCUcS7j8Oo5XBo5m60lwwvJ4P1YkD5y9oTPHLeN7RtuFpcwqCVT8WQmRzyRGAYmJTuW3yIh1N2CBjxykwghpqXg1I9kTlimZ9tS8qHgWoSZZ4kf+5WiHpROToATIXcpkbAb3taSjslM1ZEIwwXJeKTy2QDvg/9AjiJMmYDVG78dphXMYcBilTEWbYUAfG4Dow7LDyuyDZosofxPoTR43lF24RZlW7WxfyRIJznRxtAB/MomKpWwjUsBPKEDoAsEOpNBgAqL7k7sldLjVS9cJIaMJDGPIAvFoiTTTWFBAGccQkPSNdd04TI4FhBcmgE17I814b3DeMFJuFNQT0g1RAGShBsTJxhoWBrKGEk5lKB6wVDBporiuYFZf28cvC+1eXFshMil3imtaI0RB6dSkVBiglmu8i1oOS4/3VAG3n0lLuEz6Nrm3u3yilQ0gPM40vbMlIu1RkHsyvikrEDKjVH61y2k6Sm+SHJcrwU+NXEclQbLGlrdpvuQOcSQBy4Iejt0DMYIAyhlmHzM028P8i+aPJxXD+MoMkmvabM0jJ4X0amOfwKnbQs1Yo7mtBxQVDOJM4kzMs0eCKMEYbysonGS3WoJDYVHTcc3FcNVefOIyALmXbbAhf+kizmIJA/bwPQMSsUGypXqhDMVsBylHLXdUSasq5NB4JCUIBgPrtRnX8eUIwsELEI2miUwZU4yIo2EQ6p7jim4xiOa7oFyynYBc8ultxC0eHKP+1B0mRhOYPCcTvQCQMQ5IFI6BKKQgBXYnZhavOnFwW/TYkhRUCdKQPhkRQQpfoDqIhTSQ+FJpkp5IeGI+eBy16wDFJxVQQm8aDG4jMbdhntm6ZwiQ1pDggKnIA2DJlt8uFluJOIQ4ADA11L3TXgiNlSFMxWomEOmEQGnx6MjSS6aDD7yEn9v7+h55XDBZc2nQTRmHGSPjlZ55s8mAv/FLRiHAgA8nYozLe8AAJEA3eqxWi78wYly/ICD8y00ahUMZEt03IvSSRPQyNyo6TUISdQUwfFKiClMZCnts8sk5aWbFBlOrNOQcgDSG0Tz4lIW3SAiAoBITF8eawKoIGQpGqnDnbL+fRfBqji0QsdOahWB+TXXUBRUyhsZjUrxB9cB3oPlslRkktRGID5IDTwYAWAicZV3gpzdS8hqUKUnkkuMoFQx2a1f5h+GD/sKXwXDcOSKqrFSEQBVfgUakTNsVA6gEkyK8SBC3IjZDjF4DN6KSwgIrmbiR2Mj9XG7E90AEARfLI6NGfMyhIVG3lhlJLSZ3XAr0IpMJew2ui9BYv7GgqOTd+DW7toKvw0g4uk+PxVIO8b4APMM2JeSpKkGBP5tA/hT1UYYRWpLBRA4XdARSJVNU0HgKYyEvjW0wpcSHjWWobZHSSGWMiKDlecIIbPSgAJaqBe6CzWLMRkMEkxbCCBMsdlyjkjzIeMETEaSV7MxpEEnHB9lHyn1ST50Z7ZAHWG6MEYG4nNwXxSNHntYva/ACIpKC3+EcSB5oK3heNIxx+gcJipLVjwTdGBSTH3uFQU6JpJFgU58ouDQvjFOACFoBhQ0B3+1eGFKnk0QbdA0EKq2Q9p/LZApNezH8IEoNsVeHuI/RnKA31EJC7ZGds5EOaWBVEsZHT5OAvtiJJnBy8/57GEQ0pHNHNJDPsYQ7yggUOAZ2SB3rJzyAWR2wfilYFTNGGPSA+tIptU1SiKS/wAkze2ZIYIdxE2GP4b9yLxdrgqS0wwewqvEYlyKRN5Xy+uUQ63TMkB9wr+gW3pqLRtcbGYU2h2AvIc89NZWQ0uBwwWGSKHLwxM4QjJGx9AE2RQwtxKUtrSVPCCZIgjRahpiIKcVJvCIURUEqsoYXTULkcAQN8ELgL32KFSlrzSoxlFdb4ogvvSgErZwvMyDEwSaZ5FT8Q2I0D5UYVMA0YM6kHhYaYs5p5lSskUKNwerlfFdT/7/o65fbMRLjj5VMuRwgrtbk45v56H9gUQACos3B0CnbwKWHWl5GwrXnAboBJdLg0cXRKTDO2wCkiq6KdcdfIqUsDpKpG1ZG3bATna9Ag5TRWQ8CH8CuRJbUxSaJeojl8FjnaD9SsBGhGNCVVz0AvFu1EiZLwAZNXRALR6EMtDWhxgeBcJAbpebckCIW9WZFNwaGPlQKRc7igeQzfR8S8jHv6RpjSS/0AGIvnIaSIfCgIAH6M6YsECJxvCAHHFEsFIYW4V4mAvgvGiawBPgXNP0uPAzvmXTHzQ5zjGCx8kAp3EgbKkv3EVL83gXtncW2QiwB5PHnnLH1lRXphkcwGNuWLylwH55HO5baMDsh59NVX7Q2w0DwVHxgCYWy6FzosDq0YcizuzGFDoOSXaF0TQemj8/KItH51sxTEsF+QGmQAJAVRbmAQLdGOV0GCvkRm+Jmyw8pFosVKuNwAT1ggHJ2iZNhslj8zEf/PIwW/tqE4lfNocwpe7kOJhSWYw0K5lVzX/ywDOwR9Dh0svV0UJiBhV8XnkoUC5CYLyuYDCpTEk/EJWFcEOKCKEl1bBF+QE8NJym1d/7E/yoKZVioU8dBRArVa765maCs/XUXVixvCHZ/xKWCkEZAmlgaKGSRyEccCV1SyI46LDx+jQ53EJPCqrvM8ALYlOiXliQA0DKS4kIUTLBdWkFessrWIukNqZGXPvIXRFOjM6O/AUD7LwjwMzDHImr4uiiUCY3ovKI/qh+hNXrDj5QgdSSm3qGSaymR7FlhFlZmaYFh8PQgcygozfDUWRwARNvp9TyuUYzxGdz+yiTkgjDn0q1Is71pEd46bJu+EUk5yglvSIVL/NmSdj+MFZw9Rn0g/HGvIad3AtHZXAdJWlHQNAKk2s4fCVEuzquEwQkcRNFMKF6YhEyCRAZVeHoiZnCpiF5zFsiPbIz8t2f8sR1JmF5mFcob9xAQvF8dGAgqX32nZmuSgYKNy7YEAUxKSkaZj5OhdkNiFkjDEkRHcI8sHoRbUQ95RGi1iUCoQ26WdPjFfvPdi4bzS5ZaT6k/3+T3fPbPGNOGw1Y2gTuQJx7pMCRRBhVsnfDcqNZqrCRy2EM55wOQ/CLumIbtOdRkA+pESZ+vSypQyVl0AMXkqcRMKayxidWXxClSmqBKELBNSP4oUaA01GNkiSdNqYxFEk22Q7AR7SBPMgSflvu4g8Lq/gfJi/OKuDp6tXZZVKheFDod6a/2TvUb3T/c++c0BVLK8moN15VMfDGa3PjgZ5C6DPhGHUarZmq/WZ2fpsrVltNiGLsueUbBOznGaETqUHMvSFdCcoKZgJ9R0qdGLoJQIcXeFhKYOlAEI2zIpXPGYoMVNdFjZoPqE9OTOYCsmGVT+KaKJMLo1x4TyN62G8p87t43ESsesCHVl40HiwRBniUBXDdE4YsAaKBTtLG2FtX81sZOSnzptgfFIPZDGRKVk6XBjug6fdgVDIgPBA3aM9Yogv88rQ50zTAT9kWCwjC5c8Ij2yQYuSh2HTa0G8Y65W52dHgSQGi71cKZ/S77w4AlRdphKuZcO5QA4YADhXx3uWU9DcVK9lyZbZFIOHZIcOy6KJAkUQnoJ0dZYFGwRrAR4RIKb0Fek4eXYA+WkHEAmPiQnGylJ6/kpvqp7cP9aqGc6Q5/R6hXwHMUmKmiBI/5Rjk6wKyN40lKKr1QPyoe7XIAozZQdik4wgg1jUEZJKdH2R4w04GPuMNPS31ZKxuZpd8OpBay4Myo41VCq6NjISZARh6R09EYPFa4YxdqJsESnOQBWPTrBZSc5nkY+emsRDhdR7OTCY1OOswWcXQEMJhP8UGi5RAo0urqVh08xOjZKV9tlWGZ6vpgVaNh2Hjdho8StUwJQP1+Ff2SZVOCnhQowaE+UsJwKSmCq9g4W2kRV00HI3UJI6kQx3LiRJ4KXsdP9/xGCxWQVgsCIYrJZfrTenZ6pTs/W5RsO2zYJjwWBhPtXi3SAtlHEETRVygsBNp3yfN6yGWoshJeqz+lUlojBEXLy6/2ufeqPJdymptlJAHBDM+ZS2R5uwk2Bikma3PrX3g195EPYwTVCgtBxQcbA68mY76gfUXytb2Zc+eOFFGxajShN+/O6/ueWp6cTT4ipvLNLgiU2CbeQbe+EzFjnfEUdAJEKS7PV8cBLsoTdqhgsT5sJwwemhK0cGgYYAOz7ZEF7QXXUDzNWDcG/dr7b8vH+jOAWUBGIEOgEAb7ViGAdd9nT0K83IFhSsr7/jrJOWlI1Un4mSc75w20yoskjx7UYkgE0clBPqhUOhkCuC4kFdkMtOpMSpzoAJoKlvKOn/+taT1/UXWkn2rUd2/e9nZjXbLtl8DpuPN3C9D62b0vcRo8CdYhpMFebFNGmoAZhCPIwQLpGD77Q1tILchKAho82i6cekXzfjty8rXrGqgiQYjq8+Nf4f2+fGYDajYLzVAsaSkre8v4cfqWWbsT78FZBW6lwRcoMl9X5BgwXh5PFi0fhOHHkds59mc7I7n9JTFIW2BJSkEGEW9ei0fufipb2XLCou7fE8rtrxIdN6EG2Zad080rx/f2NbEx490DEKI48lraksrdBQ7cU2Eso5bVWKskedQttp6pfIEmLerowMywXOzJon/L/zaI4SSDeg8aTtDwdEAviKAnnlH1weRHGKp0BwFDEZV9nSdKYQqQZ2UQsmM0XC3Rqg646lL+hxhnsLC3sKwzgqcvS4OBb2uAsqcjCAeHVmoKdgofUtLo50zbAAeYk5fUw3W1paKNhD5eJQpThcdFzuSufkhQ0LHNgetD16XqwFYTLbDEcb/v5GcLAZjvvxVJhMh+lsJA/xRvy2AmalgwVrcVnv73Fj3ZFJrxQrv1yyaR9hqjWjdLwV7qg2qk2fCOC40xN+EUh1gJalScyHSWzMRDUDjsbCkjNcLgx79DsFsy1GIrcFywB/c0BYxSvooOXhPMgyFSkBI7UuXzt82rDV41qLPf3XTl2xqoTZoN7Q+NIIuS2Y11ymbVyxhp2C3OW+AtI4zoE8rL4arujw0nfkK4PQQ/gMPLBp8RIzgXdiuKbeZ1kVx6rYVskrDA70LSqyXfnwd5odnGvMtHwSPoTjvCqdCnXDoXHdVWVNpbpdIP0WttjjGCG2lnZfrAADotj4M4xFrv6pDcPXvmbNx08ZPm9Rz6qKs8izFhWsJZ61tte7alX/3581/MMr1rxhuV42fG4DAWHefJZZpJSqWCCQJsnmYQUqshuYKw/+InhBKbwEeHkYrJcC7aZEe9FN4uYGDLDyZAb0z+GnmTjjQxKEBb2ExESwdE+6DVPbgHRJvR1mFq7OQtHVIzty21u6PJMFC4SAwHXx9iG39uih8x4UkICmRjAWimG+PUZlsFd2ltgmzCscf2EQ/gB+A12zwQRIKF0E0PFhmE5BmLaCuNoMphvBZDMYb4SwX1NhXI+Tz/z6OV/83XO++L7zP/WWU/q0GTAs3RMgmyO5t4NVCOO0HsQHas1d0/WmfMuHxJW1Ek55ANT5EJA0xitkcBMzCj2fCdwiB8tHjoVr4uT4hwHzdhWHrBST4KucqrcgLJkVefYrmlX01VpqJpmNbIFmBxlcJ8vTNVc9LUjTzMVLRYJ72DmZx4iFS1UoJv66rHZyNg1zxgU/xIuZE+PF+4bAo6yoALrFyNjKOAhFQdSKtYpdWNPfu66vf0WxNOS4jZYPa0jaAqrVcbBCUgf1iwoIB0ojCBLThcKfPJADXVhYK9pHDASwy7m9otJzWsDZNBO1kqn91ZnDHz554UIX6CZcQOhfIF9OhIPG2zZcbnPWuMaXz1/928uLkKAoFYpoc5EL/4WAeiupwMyb5sWR/78D6S1HL0AYUCZIBAcFghZli+VpBBXu2Be0GpSZXhMGH9tybRtq49gWX+YLJRTFAcgCA9cFYMi4RsDur4wZQAoDEf5RpQVX/RijreiWh3b9/KGdNz+86yeP7Lz1od03Pbxjy95J6DbyQsEPTNduefj5nzyy46ZHdvJ4dNctj+16eseElyaBlcDZE08bagHlEuHrcM+5dI6SYr4rRghhsMu4FDxrWBRBKi9GUGMpF9PFPiJBMcVVVem3ZJg9M4niqbo/0fTXDPUs7YeL5/Xatq9bLZjOOA14P4vT4SCJgzSphdH+pr9ttjFaryOnKCvnMhQDu4Lqa+CO0s9LBFBIwglsLqWGVPBIawh3hps7mY9DAYRdSTK+C9BIuHlXyZiVBDXUHdnbzDNekigZOSsRUQe42CilIBcONo9Iki5nEkc3P73/kX1ztSCs+vG3Htw+E8aB7riZmWK6TUmjeD4voHLDBkEBYIPY1xNO6yC2giga2HYx0+MsEsNLEulppMmtWLm/gZqhU3PoQ+FqGwgaLA6yZs1vNrMgcg2jt+Qu6HUrLvxZiAMkWU/QMWg90wDoUAKRJ/jBHMyEFwfN1PQWp2WGnZpWYpqprWPSD09VsrOOkBS1EiUnLVY6BYswWEXMXuFmWXqv7hq2VjBgm2iwYHXfudS7ckVv0TJQlBnFcL2fnGj+69MHPv/Evu89O7ZlJmrEfD4SYihb5sfOXrEQ+okWwZSQ+snhUIlcRhzVEAISzWZCCJWEQGm+XwSoNtKaDEvMkSAyeolwlK9h7af2iuDUGfVSV50YtI2stkBuBA6lfBojavp+s+7Pztb2jExAE3tKBW49N/RmwJEP2hqwX0FPjIg9VKdFI1GQ5a5A0+SMSTkHHLLQKiiPjQirEhuGwzeTgFzq6nrz42848VO/caFjkdStT+580+duUosB5FW0xzIc6FGo+UlagLpyDsrvE0grGbKsYhjo1ODT1rXvf+SS15+6Ai0Nd+ei/3njM6MtovFDKlB18kGlhYEDA+AO+sCyRL2UQAB8iXnm6uGW//Xrq/rQr4xtE833/PPt1VaacKoEjhL81VFEnNQjfkmUN+ppSmhQdPRtaq0oLgqjrqLzoTjEoBQWzwPiUK+v0kN+MpLi5cduYVf7PP2G3zr33JUDYHfWj074/E1jTd7RwjyGJob+I8KsiogIMZAw6HASpnGjJvoiZl2cm8CESynSc1lBYRL80Ptss0EWE0+Pjx0sTwfhRGr2eE6fpWtwskmVHnSUxFIMl6LIiK67molGHDPTXrSEYVak/8dwyXU45qoQ/nPZCi2I1jf5gTLQKJr6u44tXrV2CKJsxvE/PLLvhn0+t3iJFFLaOFREd22rwGUsdmYw3TLpIhfgg1InMovvUzZZOyoZfHCKnbWik8VFcd/Q3FSzqSx6CJqwbxmsIxopw7gXaQ4wwyxuis+MYxYl0vV3UU0zgmHMfvz6Na8YKoMlGKHZVnL1vTu/va+R6AWKQY/7zej31vV/4vQVBUsHzyD+hw8e/Ndts2FiUUy0R0q2rBclj7ZUNcHBf+kUChBAnSRBnQgqCynkeSTykB+RBDVYwi/pfViKoZcBoLny0OFhXnZiaFXoHENL4WLxfo/nYqZAlx4C5IwfMqLeMxeQ4eQjLL4/AWOuCuQyBqaSrRTDJtDMWC/EGL9S3aJzEWV8j6UNk8etEBlfS2KyT6oOb3FFmLuCtIDru8a6/uy0Vd6ZayonL+9dXi64kD+8J51vzmU3BiPzg5WwpBhDZBKAGXABFjwjPqbfPmNV31mr+k9Z2jdUQscR9wCJ4B9cQp8xcTG4lpTKa3njOBmZm9taC5+vNvbPTu2q+k9X6ztnp+uzU2mjpSUwCmBSX2BHpyzuOXPZwo1DlV4z1DXYylD8ICRygzc6S5+tr+7zjh2oLPEsO/U5bJiezqVfFJaYMkWGmWF8G1x6Gi5+K2a8vjc+rt9b5sGPgB8msxQle+KDcwiNVk+z9MT0MsNe6Nnrep11PfawrZX4SlI0EKTB4sw0MvhRNAgZQkujON42Nj3R4AIc9YEHTW/CxrdLfFentqRoLS1bgwULk/Vpbrx1F8BG6EGW+s04atBSgDoMR5zR3ml2lpW0ZKFrLi7aQ45VsSyv1JMUexK3IM5Tm3MeUIE4wiRdh7mDVcgGjGxZwVxSsAZsEy1YjAw3waCFbFw/802tbmaW1tD1wEsafLW75mCaWSlk63vN03qsk1yziDmorkPEgZ5gEupAjGhPLS452pJyuLIUL7bSimmialDCvjTtjaGIUMqobtg9jrbUxVjIl3D5cfy/ntz97QMQNsQLpaBwZlPnazuDTXMtQ4uRH9PbDYMlMTtSL7aGtAgAknxBH0o1sao+cCBuiZgHxqu+g+xtcSlQuX51eNl4WAAEUGklHHYIiYcV4WAgIIYL/SWLosgPQ78ZVqv1g+OTau0G46xpm60A6kjLVI8iaEOUcrcTH9Dl+IXeTsrQHUs8LN4xh6ART/8CVsow0ccwN7DCNHHQjBjYYeOueePJn/yNs22THy/42RM73/rXP21Jg5NXGFBTX+RpV5449L43nr98YcWVfo+cfqI9vWPk7/7jrrv2+fXU1bIQbMEd+sFHX30FPSxtut666C9veGYEVgP1hoG0lpfMN25c8DuXnrFiiLpFG5zp9SR9dNvBv/3RQ4+MBI3YLpjxn1x+/ElLe8H6JScd4zl0W+rN1v1bDzbFqYP6fOL6p3fMtj775jMuOnYgisJds61P/8e9l5+45n9ceUbF5SvYgTVWC//p5qe++9TIDOVkFfXWpSvK73/1xpOPWe6iAjTV2nMHp//p5kduGYn/8LyVJy/uhRsy0Yo+8+NNVaf843e/4pUr+9FS8LA2fP6WohV/8MzVbzxj/aCL7gwrqO+a9b99z9brt45N+OhjbBJKjEIzMW1aXtLefmzPm8/buKK/6HJiqdeS9L5nD/zt/XtH/fDPLlnX77lwSZ4eb/3lfSNovHP6na+8+/Qi2ijTf7xt4vMP72/qbgFerZ0tMaIzB6wrTlx64sI+cA6RwePYP9P42uN7756M37a2/+QhzzWzqUj/6hPje1KrBBzTGDCTDWXtkjWDpywZLFEk8Pf0sXr48wPB41Pxq5c5b11ddHSjkST/8OiBG/a1wAPKTjR7gR6e0pdddcLyNYNlG6Tg3GX6iB/ftmPsvonmRGRFOsxKHGvmgJl9cOPwoqKNmfhz1eSHuyd/c3nl3FXDHgoTL3R3Pbh204H7ZtM5DQ6ZPmAH5w+Zb1m3YqVn0ePTtLqmPTZS++7mscdj/RPHD/bxe2Hpjrngc5tbqdW8+vhFCy3QMcJE+4cte7e3ihSzGiFgs3St33K+cU7fZccMySKu/vWdcx+6/2BLNJwcEET/Ox2M+qzsDpuJv9IVJUZSu4HGDwhdkUBWkcwu8TyrA5C97N84epjBAqiwmC0GRD+pKZ0kuigYPeMYs0LfD6pz9dHJmWqNW7GgPcCESwV7hBaZC0Jxi3jIC4QhTdDIRQmHTLnalDgcexos7j9AEoB2DJ2MjUHn5BNvPPlPf+NczPpA57bHd135v36a6LEeFTM7sA3zlEXuF37/8g1LSiUO88zOAkCRr9xKq0Fyz5N7f/9r940HIYxqwbSu++8XY0oIxZio+Rf9zx9tHmtCyZDv7AWFL3zo1euX9rmWjYlBe28iasVl1For/t4Dz/3pDzdjFL3+w+devH4BPCzggb0EdWJdeJMSRUMCr/mLGx4abX73/ee//tTltp7N+fGdDz910dmn9vMbPWQQ8804y8ZrrWuuf/hbm8YXeeaXfvOcM1YvqBTyZwh4M0xL/Mxs+tF1Dz5/yprhU5cOoXb7q+Er/+7WRuLc+J6zL1g1kGZpvRX/6X/c9weXn7ms4tq8aws/If9iURBG++v+71/3+D2jfhCjITFbQpu4ly61/9ebTlve7xXhEUsDgW2QSpJktBl/5fanPviaUwY9+CPZHTun3vDtJ2PdOGe4ePP7XwF8sHb9MyP/8/79B/noUbraSv/8wpWnL+317LyTq/EOjkct8G/bPr68p3jakh6095SffuCWbQdbfFRi0DZ+7/jyBWuGS7bliI6wfHHWMKveWU0m6/5FyzxLs2tp8reP7/vZbh/sB4a23tWuPnP5Mf2FosVHCGjYlXehZ2GsH2y2vvD4vod9twf6qdtF1/+701es6fOQPtEIJ+Lk2IrnocIUEdcyszTa52e/e/v+ahKeVHH/4NSFa8qmy+13GCzgPUGGfDZ+PEhufn7/69cvXWBZsZE8Nlp7652jNQM07B4YdTR+qtV4bwbqjr6B0vBv2Kb1ih7tW5euXl4wUhaXfWHLxCcfr0IN83kX5IQQpSX1EK3lGQxSkAryHjEfw1xyqWyTiqcY+Ct522GoC3sQ6Cs0/cAFyf/jbxwlqMp3gcgKBocnTApdh3elRWwUChoGvQbGSNwTaQU2CZNzUkriKgpN3UUfQSVdClp+ReKC2QaOqcDC1NDkV3BOXuD983+7/PQVgz2FIvop5ijNKJgLgkYEw6m5hjlQNC87Y/Wf/9ppHtevDIx/ileCrhe4T52rPCcvLH756stPXDFYRK/nrtWsEWXVIG2CjqYVrGyw5PzG+Sf8+RUn9Fjw6UyLW8+50ZxmFlMvI4GC25iD8GNpJqeQXM3h/nfMl3qL7uvPP72fq1uM58IdddLYNdW69fmZimN94z3nXXzckgEPfQVqSNMXpVqYmQU9gQP0zleuP2FRn8OnzmFf2FGkk1JcqAum5H/xtvNW9pdcuKBc6KJhMrLE0rNCwVndV/qnt5/5qmVFJ4UjyS1AF68o/f3bzlg/VIR/IgMELVWMfJgTmcbCSuGjl54y5Nl8FlIm+LJiLT4BfmGS6BXjggtyq43wLy459twVA70O7A6ahmNQkMJaYcKX9bruVesXb1jUa5q2zZc0GEXHLXnlpSXvgycNXrJuUb9ruagAHW7Iy4aLaxpZ2TROGDDPWVym2RUt4Jo2v8RlrHS0Pz5nxUnDbp9lOBix+KoH3lMgDmbUtrG6XPzEK455TVktV8Ld5TOXnHrqxnDROaG34KE2FBsNhDz/Y2wdazSy6KSydc2Zi4/rdUoyViEjBsowNeE9WWayxEt/7fhlg3woFOVyQz/oYwYOQo2Mn6dDf2AaP5JnohIDtnFyObrmpNK/Xbh8oU1jaqRpkGr37pxJ1KDW0UDVF+SUA1PbR/flkYC8eVfqAsRAnN3wQll/ARzVj+bc+UyVutcljk54PrItLxXDgVsAHgWkD00PoqjVCqCpUA6aFzafgW7ObUomP+CEvsX7uUwADSECuVDhMSAhkVOvXKxSlqAI0NUgyfOPW3ThScuhKWiLXSOz37p3BxdWrLjH1P7yna+84MQlvBeZ6OP11n/ct+ObP9/8/ft33LV570y9sWCwp+iYGDGPWzb05PaR7VNNWJu3nb163SK4unoriq6/Z/NoU+t1jK+8/6KNK3thetFzD1b96x7Y/tU7Nn//4R13bz4w1QxXDPXCNypY5vLhnruf2BYb1uhs49l9s6sW9tCv0IzJRvDTJ/c9sm/26X0zz+yf/skzB2f89NfOWImCUDnpA1kjyZ4+MHvPcwef3T9FL9Q0/u2Opx8/WP/M6ze+CY4YzYDmx8nTB2eve3zvjzbte3jneC1MF1W8noLlcqsVe2HVT/7twe1xor/ztBUr+zC5ydBNwAOaY7Qe/Pz5sR9vHdsyMgPqfSUXHhDGFRjKJb2lWzcfbCRW2cq+/LZTNizAhBfTlHgmzB7YNfEfT+2/cdv0s2MN9G34PB6f1hZPVdN2zbS+9fQoeveykv2bpy+VDVPalsnG7fvrmNn97skLr1g/jKkjwM/0bdP+bTtm7tgz+9RooxqmtL+Ozbd3chew3kqyhyey2PFeMei+/fi+ssVHtDDmzEXaMzPh49PhPj4Ornk2374jppltH6fZo6P1LbXYM+L/dtLCsxeX4aMivpqkT0007zpQfXyyMRGm/Q5mmrBTRsnSl/eVHp6stsLUM9zXLCsOYbTh/ApDYzqXaFumW09MNQ/UfIy2sDVf2DTip9anz1qyqsL7NlBHNMHjk/Ub98/dPVLbMd3CuNLrmmVT7Suk6h6sB9ftrVNPQQLyhzWnSotZN5JV5fRjxw5+6sxlr15Sht135MZtK8t+sGvm77ZiGIXeYYjkjwi4+yxAXZEDgDOIzveHLujgdMKq7ynApfQvHgqNZ/3qlb/80Rw1BThKgdZH1Uegy1QQcAkEZWq6gU2FQYMbajD+mDAWcKn8KIIPjMEaMbKzBmaLrhAMGTunUCF9jgqcG+JSAhiVmURol84iESRv7cvDAVFEOnNZz6tOX+nAUde02VbwR/98843PzTVjDvBA+va9e97yzNj/ed9FfbbhmeY7Lzjmp9vH0/a700EB/ME7h8tyydr+M9YugCMA32TvdP0Pvnz7XXsbzfyLU/HXH9qzZffEn7z1jL5Coa/ivf+q097zxQfgEBQM99wTlhXgJGTmwenmx7712H5OY/nqu0CzMc9RxQBQhVqU/sOtT/3LXc/NxjDQVtmMrzx19X88NbqwZL3ttJUYoVF0M9Zu3LT309c/sCf0eAc+DUuF3b9xyuLPvuHUvgI/GpiTA2CuorijUYfU48dH6n/8w0efHG34cQznb9iJP3rhuve9cn0ZPptunras97Xrl37nmck3rhs+fUkZHiW6b7XZ+txtO776zEwtTBJpuMVO9mcXr3nb6auKXXoxXw0FvKZjubxoXnHCIlorXfdT7e7d03//4J4DoVlLeZuvz5p8zYrKh16xcshOUq6awUfTef9Ojy5bO1CBQeIENdvXSP9ta21f0whiA16eYzQvXWy9aU2l7MRwuKQ02F7dsdJjney8ZX0QawA6cfbtLRM/3zUzplmpCVM1d/aA9eGTFw95cPzsVWX3ooXlHzXqsgaK/KwKyh+LtL/bNPrUOCQE9c1Kdnb6cGkT5p59vatKNmammp7UQv3rz41/b1fNj405qHeWLHpu4r0bF161pg+jI4cFKj8cZ9on8A+DxR2x/NwG5/Bneto/vnLZhj6XziuaRctautZspTcdmPzEIyOBXhRc5KMgXxiYJK4TiuE5HznmodMwCqcTYFAucZLpbO5qsUT+vkR4+U8JDwUlGIqNt6E5NbJtm1+doTeE3s93ZtFI8ZafWtjpahxlrQS6owlK4ioV5xytg3QYNoxNbKTWGy44sQcjOLQvTq+984mf7ahZdlopOoMlTAE009Xu3XZw/9gMuldiaWccu8RUb+OVKrA0rrxyCvCaE5fCfcNAHKXGd+566vG9NUfTBzy9r5D1eaZjatc+OfLcaBUZCqZ25rolBavkx2YrzjBR4Q123jmK55KEXzmLDT9zeSezi2WMq4/sHP/rW585GHjNxGz6/nhoffnBnfVQO2Nhoa/sWRn6ULr5wPSHrtu0veWGUQRBJYZXC/wvPTX6D/fuSJJIkZpnvU0fwpr20w9+977799frEaZjxSDJDkTun922+Zan94Up0NOy61y+fqhs62/hmhr3eaC4f3v4IIjPBj7mK5nhRFmyL9A/fuuWndON+XEKwuLcXsqVOHQOnM0sW1Y2hmX9CXG7ZhqfvXfPM6Ezx6EsCeG9lXofT/p/fgBCglyhGxwoSuXyyv7i6iIpYCyrJ9rf37vnuZFw1s8moqgZxY2Z4FvPzH5v81iScm8EjBrOqaEVXfOiYxbKClrmaPEDI7Uf7Jrdp1kwXjAYfmDcN5Z+99nxOKG74xjZWQs43425BU8BtxZf9/j+J0ebk0m630xHs3SklV17sKkl9mUrC44F62Mi+90H69dub+zLtCp3OGi+bh5MCv/w9PiTozXMEjDT5q5CuCF0d9WmN27rjzQ0uTaoxX951sKNPZ6j25BCoBkTcfb4hP/2mzf/7v1z+8NymsClg0BRJ5EAgGov+th9/KoAIXFpBYqQR/AJM97nVTG/GsWj3WBxvDgCWFOB9mVHEqg9nCIoDrq5vKQADr/Fd7rDyeJzolzP5FCDLG26UF44z2wV1To5KJK4VI424/GPQ4aLXND4od2TcA6kwH+M1cn6lQOu5cq+1OSqVxx3+6euuPtTb7r3T6+680+vuv2Tb7jnk2/80ceuWDRYASvoNAv7yy6nE2Awr06C8QuXaXDimsUc8oW937jolJs/fvndH7/0ro9fds81l9/z8cvvuuaqmz9y8QkLMIvEDCaFdzDcI0zAIPMGtqyR8KvG4iuSU9Cf9xtxhHHyz7c909TgwcFtgwiV323CWJ5+zFLeWePHj+3rHt3eCmX2DBmTQoTIJI6vf3SXj5IVbQDLlFdIMIYm48bHd26vYmgQuekBl7yTpJa4f//ANj8EEX6gbEFfqeJmK/qL4BVYdT/614f31mEnNTPlazJC5XGOJ/Y/3/4cpkVSkpRFf0qMFi9ZNbQv/L11QxW+O0emN7fvmm5mLsYDjAi2aS8bHFq6YMh17QfH4hYLAJ+YZBpxHDj8kCJf3pDp5q7Z1q6qOeXH9bmGPtdozlQnq7WJ6bnrHx9pxmLyUSNdc3A2zJMWoDhqX5Ra331mxIeLz33wGVokMZJWltw50qBRYRsai0uFXjYIRxNwjX94r/fNhFUublnF1HB5q8SAvwZzs2aIy5LwGRtxdsOOSdhcjy/7InH4vaEeT6TGz/ZVQy5sIDsqo1sGBjpuJ42kG0SGDj/7zH733MU9jglKGRrg/tHqb92y+XW37ri9bvMLr7CekDNdW9AGn8IpOMOBCFoxieFZBZAqjlJbXQ8BFadSFTJATgSmygUpyw9kOJ/8i4B69v8eoLNChTnZkJf5Obw7xSExf1lVDi8gaKZCvvSvmEpzKSYTdBiRRwsOD3ZluT4UEJmlnqkX6R6BFtTHXTbcu2H5wIYV/Ses6D+ex8AJKwbWLx0YKLmG9G6wOFD0kJt9UJEBO2lS0NK+Ip9Rg9JgZFw9UDp5af/GZQMblvZvwHnZwMZlfaBTLrlwp/gpUQzyGJGhfbzPRDo5uReHKMn2zTRQS1FWVEr5X3yzzWDZ4t4PjaP0pp3TMr/oAlgXzdg1WatiynGIPh4ilps37wsjGmMO+txkjlJojUebOrwtGTzSoq0PGknZ0mAKcDnZiBop69yWMG2BJcJ8YsL3ZWvKi4CML1nSi/kX5nl8E4u5fbLVoC5wnX7ZQH9fqegHQasVjDSSmYCjP/NR2KGZxdwZjoss2VVNG1GW+n4WxbEfhq2AO2y529YamePro1U+IBf0tMSbI6xJIwzH49RnV6WwcMgQlE2ExsG5BjWLD8ToBRghYQ/Z0Pw+fFSD70EWaSBO58Z6aFGa9jp8Xhkimw7jHc3ETsxY4y1Vli2ARtvZykJuV0UmSI9Pm1HzDb0AmZnpYs3wbefVSzwbZknnev2eevxH9x28bcqupxilxKyQV0VTylegItXBS163Yzr4RwJYyEMEtCAq0E2Tfacb41eAo91gcRPCEZCnCXTqfXg8paSj3WRiaGBiCEqISbidgJBwxBc0DDnUIwqRrhYHV1q3Dhjchq4iOq0lByNwJp0OKDY4jImmIgdMHZ8M0fQEs5EUSjl/8A6XLJ3E4qcBv+0qAMgP6CS8d4A+BSPCJPgcOBI+UkL1TKDyQgQFcc2fKwNAI7HUsBgvQJ5UULF9KCAuVN1Ervib58urI8DF8zzYDUiXHPNAYR5SCu/2HVkuGCV7eda8IMRIBJMQ04lkmEGG5UfO3XA4fZns55F0d+Xu4fKB/h7Pw5Q2jPnhnCjOZ7KKHrOAD2YkYLjxWOcsjWG30EoZvHXPsYuuS58VWDmPuY6qXN28IVJeQZpC2USF8iSFrarUMT1ByvuCHYAmEEfI5pjtbt8pAAGaYTQNT3k0fmCwYA9xqBcQYejGsDNQ9qAwEIKR2veP1J6PZDjjo84cPFgTXqIoNRiAjLSFItsmLpGSBHyV5YWhzQ9wEMB4rw6E1SVR2jRV5EuDo91g/QLobsvDAOpO4AOFfEeVbVkO/CzLgpq2czE7tz60JZXPKtgMPCO3igcG77+IKvNaxeOcH7wSeh1AFDcUtZKs2owkn17300/8y4+v+vS1b/iz71316euv/PT1V3zyuis+ef3rP/n9Kz9145WfvvENn7zhzZ/64d7ZFvA7ReMnpT9vTsw1+R4kPapH6We/etdVn7npdZ+9EccbPnfTlX/5k8v//Mev+/OfXPbZn7zuL265/C9uftff/GTnNNx71kSxBTo8unk8VGi4kLe/oGxxG2TnEKoOCzs+F2UZd7DZmnbqMYNy87Qb0AGSYxf0VrglQmgqAR4KrzthmeugV9ClgHFmteAN6NmSkgZHg/XVjUaUTqZmLYQDxqnNUMmu0GdpA0NpjBmSlp6xqMRHXl4EwAboJZk+20z4MAI/RZEcO1SyogCeSsl1YT9YN/bbZIGd9hdoB5SkkKseYbpEUUF71lSMQobpMl/rnmSw/yZmkUXXXuzpC3sLqtOhPHh7yIX5Gpsu08quPWTqNu0eXSQ5k/qgGS+G10fp6PJujEQVhAj8YMwRF62rxmA901umMevzxWQQ2YBjHlu2AiO2eNNmHpPTxqLpop7cYqE0FRSpntBEPTVHda0ch0/V0pv2Nb6/f+6H+/179s9xxQrjMjxyLu9yIklaefPxX0qYL4XQ1sxfAdgY8vJ4ZEU4N1sS/k9QO/oNFm2ySO8wUBqmAKYnN0PtWBVAXjXOWJblFRyYLagPjBRIiqg6lkFAsrD3SJ9Ef4doEAKpgG8QFRwA0ChrSVOXXOFVYUZxqNOyEtTUcp7dMYHBHJ3UtfXTTjz2nn1z9+6q3blj7ue7Zm/fM3v7rupdu2fv2jd5396p+3eO/nzvZFcxAO6OgQMV6e5j20biWI8yq2CmS4b7HjwY3Lmredfe+s/2zv1839zd++p37q3ed6Bxz8G52/c379gX+SFv9Mi4L6qXwi5opuXQErFfgEEgIA3FKdZhPxT/UjXWgNWEfb9n9yQsr5bwGZG3nXlMCdKkOQMdSheolmH9ztmrwRi7HbODLFdJkKRcWdC67ORVx/YV4OxyoQTA9zMbA3r9mldvLFoWulgUa7snq9VQ2zVdE08oLbvWNa9a28/VJLAGC6abKYyqsdzRPnzJCbnBEt5pFbjwzWrhH3yiSPTFbZN1GBpyo2mvXjMwYMV9dsmVj8AVLLdsOZWi+5pVvS4srtQXGeGI19O0Fsk7JrJsZZ+1vj9z0yALgxTT5jAJW37gB5euLqMyQIKM+Z+kZjN8dKzGN1xTwZL3nry0ZMZcHOWEN4n1xEuNixY7PfDVUZSWjtT86QDOcrvBGQlMetGwIcwjbwFBbYLM3jbZgM0EUtHS37xuaABGiY6SxpdDM6gNWOnlK3sgU0oLsuDbsoxWmraStJXqs1naE2Xjtvmt56eueXT/3z26/yMP7vv2gaQVY4YN+488EDjOkBslKC3I6ivhSkDiuUInQWFYDnXRRu6ASmUcqEkeIChSPISs1FgQcBKbfcis5kUB5F4GQHm+GLxIkozbYn9MGCxuIYWAEKW8dyYIllwylAsT4S6CqkGIqyKFZhvvMFCtlCMGCKfx9+55dqwWoofDM3/d6cd+5o2nDpVty8bAmmCSVHajs1d5X/nARW88ZUHTkeftBBRxsAiCNud/2c+eORDGXDQ3DPsNF53wx5et6PciDx05Nitm0XOTi48tfe29Z1113FBBAyJ1AXnDNJtptuQNxdrCgfJbTlncW7R77XhxGRKBw6Qql0N+gR+UrmTDdSZt8/jcdL0lz0Jn6xb2fu23zj5lAD2H+8ocvTVkx3984ep3v2KF9B2VCUAq6kcElw255r/+2umvW17oc2zPMEpOurYY/vVVZ5y3aoEJQoYxE0Y3bDrYDNLrHtsTYwYMUejmm05e9EcXrl5eCAtGAifCtUonFOO/u+K41T3cCqFK6oI8BmqPzFGm7a5H4wHdDYhyeW/hf1+ydm1/6pmhbcSOlZTd5NIl9muWO/BLRNKgmKJRGpn13FyETh9zAcj5wHkrz11eGiyYBduAlRxyjXefOvSGkxbaekLrIIXCTjXj5O7to3VYOtoA86SF5V8/dniZEXPhW3eHNeu8JdpvnLiK+9HYLvoDo3NBkhgJLX4uN57ZpRUwHnWRhYSf7pnyE44TYPXcBd4HTxhYbvFZxRk9De14vd365EkLT5DHI0EDbJOQ+G4YlOQpdu5dWJYlHzym/MNL1lx/2drrXrXslb3cJqJaSIrmP4HjbTtMWyYwjyaAaHIo1wjIJqEXANBRpOBSQbKkrOIxBslHenDuxCA1d1l/CRzdG0efriIAe0HJsfqqfgAG8iukSpJKVVJRYQqW4x/XgKI4brWCiG8HobDRFjFUhV/N4SXVWmWhLWN2jIW4xDQxbw0IVLURsQDkiHchaQS1849beOFJK6CbILZrZPbbD+xIMhPj13SSLSzbp64eNnmXUj/jmAWvPWXFycv7zj1m8PUnLX//pRs/ePnppy4fPP+k5ePj49sOVGMUq2lvP+eYdYv7wFArTL5377OjjRRWb+0Cb/3iPhu9yDVPP2bospNXnLK85xWre686ZdEHXnXch1574oal/WeuXbR7bGb7ZFPe7UK9Xzton7YKpfMrDK9Yu/Ds5b2/fvry377wuBsffKYRG28/Y+W6xb2oYytKv3ofB3IZv1h/VhDnDF6FNlR0zlzRh9pZhr56sPjqk1afsLBy4tLey49b9NFXb3zbKcsrLjoFZYUsVT/+0gM74di88/SV3DgKlwPjqWljGnfpCUvPW9Zz1rLeN29Y/JGLT7zo2EUuvAJ2+OTGzQf/8aE9fqrvqTYvXDMI+4ImcE39pGUDrz1maOOAu3H5wLuO6/vDi9adumoBF5CYjyAbR0fQBitKzrtOW4qBCbqyZbxx+/7aVJz1aekpS3oxn0U7Le4tnL2sZ1XRXFM2T+0zL1vqnbPA4ZcyRLmgCn6S3ravOqM5M3P+yQsLFbo/Rhmu8bKekxeVNgw65y3z3nbywvNXVsq2wa1b9IDkYazdk5tmI7gzi4vO2gFwl7masXawcMqiyvqK8Yoh58pjBq46ZuFwAfNTatv2ueBLz41Vw6xg2JetqAx5nN/B2N2wa64uW6DofqgW0IxQT+pReurC8oICnwnHzHvdgHvGwuLaknl6v33l4uLvbFh8ylChgNGLUqEKwvB/f18DRGCtQCXQ4CTqC/XW/zxnxcqyW7KMxZ65cqB0w+5Z+F9KjKLOquvwV8LtJGlWFeKJ3UX466B1jg508BGARttw7zmtySeDik5+FmSk2jYmp1cvjX7pxtGXgYelBpwXBKQcmabEBWViAIYH3hXMhbzPD1HAV+resU0IEp+ZxPPiuhZjecavKkL9s7wjCpQIya5AMDAZ0Gw/1v7vjU/e/ez+MAwRb7n2hhWD7754wx++8azfu/zk1564dGnFdm1jwDM/8oZzF/WUyTpLJqh+FPOOf1ZPjc/e8Nhjuyda3Mmjlx339OVD77nghD++4rT3vur4V52wpLdcwAi7pNf9g8tPke9TkAD+/uXerQdrcFgwfdCHS87rTl15yckrT17Wd9HxK3nnqQtyQZJ34aHNRivK/vKnW+7aMSmvfMO80l47WHzvOas+87qTYK3OXzPsuc5YI56u+4c0E3Ozu2Ci2Iyyer0GngbKhdduWPaB89f/xhnHnLCgRCtnGEGSPTVa+/ztmxsxl3RaifapW5/ZNQPrgbYwem3ztGVDH3jl+r+8aNW7z169flFvwUjH5xrqAfYcDqkHL8EJJv+NxPjO06MP7Jv1ZUJpG9pSL7tgaeHK1eXLVpQ29htFy0Ch03z0GvWlXxqmaRREe2PzJ3trM5Hsf9fNXts4dUn58hMWXHrcguOHPM/ic4gzjSCie85WavjxSD0Yb+n/97H9j020QIQ7syxrw2DlzWuX/NrxS85d1jPoWny7TaaNNZN/e3TPaBO+jxEYIWI67INtyBgHlYzChG/MuVM10v/xsf276yGGXlTPNa2NA95b1/d9aMOCtx87vLbXQdVmGlkzha/IGWlODqgMchsonMGarvXZiAgNGmJzaclG9TtIPNMDOlSUuFQx5EViFCAslBnu4HQDmO/E44QAvDkcMFj0rWQPCQK45CGYOB+qkC8GLwOD9Z+AXIZicDDqqM0Nts0W60CU8N1CiOEiLEXMSCK09aUN0pdfSJiyUkOVxSwm4DNA8jbeBFqFuCTBpD9JR+rme//5juvv31Gt8fvTsuALl5AbGZLMChKj1gq3HGx+6Iu3759rQD9RGKYYJCWv6450uBN8CuTgtPHhL9116zMHp5tBEEfoTbxDDbNIHzBJ4mDSzx7ePf3HX74j5H2fnONd0/H/+d4DY1XfD2P4LzAJMTiIows3LjOMDF0LPR88873gwhgZ5z9/FKRZWguit33t4duePTDbioAcy1ItaoBi/TibrAd/8YOHH9837UdCLUGfo58A19UngnZgtvn+r967f64ZRXxpFNiC3EPdBD/NVvzESPVd37z/makozQpIgCG6+4D/u9968Pnp5hzf8gy2EnTCVLfRW/0weGayefW1D4w3QpSFg09SCrMdjiFYRqX86NloWvij23bcv3uqxoVzzBMdPTNt2KdMDzNrLk5/uKe5ZRZtFtAN13THdqwsa8bpT0fSb+6oTocZXHK1zmSiq/OBcL0RZQ8dbH3/0d0YhMB0lGoVx261wj2zja216Jrbnr/nQH2Orjy1COYC+qHz1nAShemuavjHdzzz44aGekaa4WsoF8LnW6wwHqgpWEfRpGKpwZWAbFPN+osHdm+e9Vsxn6qEjliZhWZA67RifXdD+8fHd0xAHDEYziBDmWqSCBgupdoUnMzE3lEFw3aaZI00e3q8PotxDIVB42k1TM115ZtpL2QQiJYHBZ+daj4G0N2vALhk3ds2i3YWKiO2CWcaL5kSYjqOA4Vyciou2EuAl8GUkIC6SH1ogVB7SkOMEeMltlNbjuscG/mrLA97UMJ7PXFc9/mtLESisaIsheMF+wKFQONyEQNEMBrLnTBuvBLgIqainQ/q0hKiWgUYHS59pkUzq9eCp54feXLrwQefG39076zoAkZiPTGyWpjd8sTenz+yNfJDr1TSHCtKkmaY7J2Yu/WRLZ/99p2f+/HT22ah+dymjA7VZ2Yjo5OP7xh7+PnRh3dMTAU6unJTj+tp4eHnRu/f9HzTDyrFIpwd6DqIw/G68YHtf3ndw3/7s+d3VEGi7XjDLmbWk6O125/YWW+0oIuj1WDPRO3Hj+7+5kPbR6qJY1pjEzObdo8/vHPiPkSkLt8Vj4youoiE45mIJEj0Hz6166Gtu0tZWvSK0K5mnO2f8699cOvHfvDITTvrRhKPTDef2DVx/56pB/ZMBBlmrtq+8epTe8Z/vn3y2uenb356ZxZGAz2V1DSiOB1thD/dNvqRmzf9zR3Pj2IKq7wxrj+hZEwMgx9t2v3cgbFCseg43KfWitMnx2pfvPPZT922+bmWWUjSzaMzT+2ffmBv9dFJPqO0rMwpoTxLqG8eq964V+38NgPDfXY2GW0lia4XHAtCbmXZZJg8MTL79d3+A3UHlmoqTHbXg6dq0c5a2jK4Lykyzeeb+qaRufGJaVeel4gSrRFruyZr335i7N+frdWipBkluyfqm8ZqW8ZbtUifjKLZKN7npz/dPrJt3xh0yCl4UCM/zWbCDK3w7af2/dsz489HDjqwQUEbXmbZWbhnLtg6UXtysrlpJqolrD8X26m4HAxhaiAXKOH+0LjrwOzW6ZpnW47pJEaKWd9z1fhrz439n2emd9Sp1ntmGk9M12HTH59TO4B5tLjTHV0i2XRgttezQ929ed/Mnz0xOtlCUfC9adw4ays6tBooVXWI+Q7VFQbkYWVecVbFdCEA8ksxTwqkv4g1JHbbn5Iex34ntkzTrl4cvrw/8/Xpb+/LL1g7VkkZJsiqY6MoYVY8v9YxHMuqFrLAn0mzhC8gDcJmi28fHZuarTVbmG5gZG4mcang4MJHB6LscuLQTzQkwiYdGL4nF/2Wd2WUe9BuAjg+NjwFNpuSPn7oClBx5HmYnCfZkEXPCWoKX9gwSq7NFzxhWhHyxjLzQkVJNnX5JJprZxGuItPRzcwxdEfjPviqltqG1eeVoHwzfmBn2VDBrAUh/DjMNOm9sRLCHMsTJSNTEsl4jPgyw+BuZkwQ6YcQlX1CDBx3Ylh8TaDpMpIxQFBE5IxLYKJueoxpEQigK0Zcl7c13dPTJtEFN8/C7fLKOWUnRDVRJKarRQty1ZsJ5l/waUCZqy9thpELeaXbkHMwklRMOD42TE89iuOULyYHFloJ00mL5jWLbdjG5NwFpZvfc6aHqmXadZsOXH3vgUaSwtgt760MLxh2bNPjeJA6Jmljkhhohg2mUiu1wgiMxdwtGstWTjIjNxyyIAmn643ZqofZDJqQb7/CRN82MruStRqWgQkYeneo6Y0kqEXBdBhhjseqaPxKRY9rLcT8jc8pwgBpsWnBUNnUKdPN0tAwG4bVAzdUPYqEFkfFZEZHRUHprD5+AXKp6ZGehVpaSrMKpryWCXfZxyCsm4kBZy1z0HJp1kQVUv2g4Qwl3L4+LY9ny9OB3C8CBzPJYjfOAkhSeTo4A880C57HyawfsHfBi+NEQQCp3W4Xm4ncKI+AZ3ArTTIP6lKZIXpPqmVx2aaDdKq9XHaQNe3AabWX9+tlZJhRcKhEBJDII7/qRs7RuQop4uB+K+g3v6OD3kJM5IPtQAaYF0EFCDaA+Dx3MOl8AYu3ddttI2thoY4OiMGPb/3me5P5nkDoPd/4lKOBPgwYl2OU0pHqbBKPxckEd1WTjAVHL4thLzLd9mkQYsw9Qpo5mMqkkMYwWIFhx+hfsGuxXzayXtsKNW0swBhrVjGbiDO+coZMiu99iHqBTXQ99j6aBj7ygREeniEIYFJCo8BVDr40iU9W44KcS81zCuw3IIhqBjAOHKkzrR6lNcw+QBDWDZSTJtFROjOp3gdTAmRlXVAKKWe6E2k2JmKzmPACDczwFpYU1BaXUGCP5yRFdzLTq2r2ZJzNYN5GZ1ZsK1e1+cbg2DB5+xAytC2+0k5RkOJhUdG+PY69pL9SsnVLXkgd0bJoTcqVBijR4sBozqEeoZ4EmNVHdhzbFAmkaXmZxq8MQeSa3sLsNTNaFIVu88uSSS2zMetL0fRpbCUhXOCCrlfsQr9puHwFBbeJNuJkJIgP+uF0nDZME7aMjwZhAp7FTbRIEpajMEswSMTNVKuj90KyQMn4+e6Ib9Th/SIZADOu6MH+JpmXmpjw1QytkaYzmTFnuoFmO4mGoS6G6rBFuZd4SeI7WdqkwdeKsdaD+mJaSmuVwBz68CJ569zkvAyAJggjf7aaNmH3ZO4GK9OtRQClDko3KOB2mGjSOzoK02lKAgYpic9TicewIqIoADqBlwBHtcH6rwPUWZbdeeZT0LYtT+dQ9aDQ0AMoPJIEl14VgMsZ4mFhfkF7pdoDkD+uyQukcvDgZk5coNWhKEbC7kcydDokC09oHehABhyoGne3e4leSMxiYpUTTAqIE/H9tPTroEwWN7FzSiv7J+HYGwHLSgbZ943q/4+99wC05CjOhSfPnHhz2rwr7SrngAJBQjIiZ/ADbIJtMMbYODwbYxsncMLP9nM2DuAMtok2yUQRJBRRRnm1q9WmuzefOPn/vqo55567QRJ5xfvrzp3T07G6u/rrqp6emQwwkJdg9fNxMNXvrCjNhsow01AzlDvYoaylgAKAEAxA5cFZxAVWJlQ3eoLg74oKhhTyoIYw3iNwARxE8RKZOhqSF3qOVJZvECW+EGIkAj1hXwBplUSsOcsD8nBGcWAJiCavC2aaAWLJ+EeJOFpQhkwAemIEVDoRlVjGO3q2wz3BmH5ct+T6o0EAQ0nSk9A7nm0PBd7U8JBZKnH64Hg3Iug1fA+6VBVdDD5zs87WzwBaXTMB7sqrsjIY8l1Yc1AmaR2S/8TkJyLiLE9Ml1sxHNTIgy4NLikqclunauT8Oo1po2WBmFDiLDew/UrbtIfKI47DB8sPJfZymO5sRHcvd3Y3G3vazX3ddC6MZ6PwQJItcx2QHyXjCga4ktco8p3TRj5n5wtU+WnzAsVMIyrnSSVLMisOwR6XsrPENBYBzrDzcqOLCTbDhJd183yFiiAgElOebMawrdz3E0UrkKpUUNbDyIDpi7jSztJr2ne9qVo7HaRuHtqBgwKzlgB/iKaZsGNF/I5Kx/JfS8c7YAlkfGNEPKIWLsNB29bms1UQcWCWbTswRbg3STQqdBrMLuhaVI1oI0gqWug5NDLGkA6REaudg3YXYixqRPTRWNQjODh6DiZEBhgXCW8awhOzetYxAUNpy8w6fNpeLB8pVIY7yiWEoocxQjAyE6mCJ9kTVGSVN8MACAJEohhBUzCtME1cfp8g5UMjZADJEI/TLQ+0RVExBQK4xZMxkYugMFEGdZQq8l/qpURPNqJ4IrpUXQ+6kSGcqFn/UnKGDx0i/TwhBzEKuFCFaCgLECMZSkMVZ5DmTSoZRgDFMyZ24JItCTbQacOZa/vWqO+4fjDjemXXDTxoSiaGMjSvEBafZU+Vg/GROqCRNg+/N5IBefTQotA0mJfQ3hF0InR3nNls3BwKDhf/oBCiRTPEhxgwC7DFGkJhzqCI8S09nFIKIKOpy8nQtErcfADT1CjnOdxDnl9xfChJ7bCbpbGfpS5aAZNikjRSKpuLUbwUhs0wWo7CuTg6GMXAr6U4acdpJ03DlC9uw1FL8yrNgYSIwhe9U7fKTcfH5MUasXaQpBFAT260+eq+tJ1lbT4UpIgnB0I52UBucSn9BSBPEp7RKYgGdxewBaNBIrDfexChnYLCKPNqtve6jNH63YcA9hNPfAjb6d0TlDhU33Qo9bqZbgnq5/Co1OPmeCdtrW+SIMlQowBVngNFmJNMDH1bJBgCiCbgJiM+lMVWxg+RCqNN25MND0LvamfoFR2U4aM08tHaXYZa4ZScMCQEDrm5iQ74QxDYqYwBceCvsCcpi5gYtmHMtbRmijkeky1lLo9onfieC90wSVIokVpOcSpYltIlr8JL3YWUkCMJEmKqIplQP+AIKpIzowHH4GUvK8ZUTyG9UsREhCIfodWS4a+QJ4Ta2lYt8KuBF1fscc8b9YMTHMuvGiUnPW+8XGJjIa9svtmeGh6eGZ+QrInZPZt8DYkXLD5Avo5mDFiu3RCRCEU8kANiImMQnNJl6Cebz+EwB0ABRjmMuKQTAbj4pWgonBXbLjt8jg/hdR+TiNWNusBBZIIZCKqhJ9oNM5X5THR7S1YWieWgOM+BVs0kgV3ZThLAVpjm8OSkwHRITHuVoCL4j1kADkzDikNQJLt8MwXdzA6/SInoICjCZFzkG6ikUu57RrlkBFANJSMW03MwFQWwsBP7PGr3keRcBMFzbUMjE85SomTxjFBNjmEn8elem+RR6YkCWKg464lz3yHeh5P20GAohQGTsqxhQZwgK2xDeEFYtbfY2mr9MaF2SNlzojRVHYsy2WtaORfEBI/W1pJh4Sx+hejGZKnLZ0xPueUvSuvHQ6BmDQcOAi73NyACE1Y9N8kyKIyQJ1x2iy8X2ykfe4NtKkLJPI9gTwtgpuIArUaTMy4R+ngIsfoxV5NouT2C9+Bln47qqbQaInkiJqBavsfvuU7Nd2ueM+Q5vudXy/lbn7zp7RdNvfWCqZeft4m2kGF1c2MpcyaH66br8+UyTM8cj1oePYmWbH4MqAIEcEYboln1uXP5R9ZoMk4J/O4sl69UYKQe+DfR7MAsoESAidHk61x8lao8saFZx7ELaCI3pmdZZUfWHFl6kUmh/UEpAXTJsAQAQOlm5xKtqG1BIMkNC6YMkCUhuntnhEYZl8/IMg/BJsTVS8Jpr1zUlOoYbyPwgMw4/FwvfYjerLC4xQUHqA89UJ1UV1IH/fsbRJV7RShBMaaVM4uW0pUHnFFXHtpFj4ueIIAlzdUndEzhAolTfXheG1NkEYSmg0XIlQYoINRN+HwfLH2JIa2IX1wKkNEqQ+dCbxG8kpYdLFGo8GCwOopfkrKhEfoJV2PSweIIjiyR3Eh0yJzUQWLRRS0MIwQaAGKICsh9WdxLJQkxPhgVRlCXt4S4Ug/O+YB3jx+cmbleHMZMzw0qovUI0QYv+9RPTlobX0OYjzhAyGFNcRpNfA67HKSBXDlxYJBbRhB45cCDCjkceBXPLbnOkOkklnHupP+cU8Zffsq6V565ceOQBwUVaQ5080VnqOqyUfHPfpfH17mMKU09QAXXCIQiJ/GhW/EZQF0eB6kOizjsGjXJ07RodqkB/LXSIlN8TAe+8gQr78UiJ4AbgM4xs8C2XHLIO8VDvufx9hw5cI0cpi/tR1j9MnKBXBzH5IdVAIqhIEyuUZoBs3pYRISiVtib/HCg48Msa3I3HNhAMmTWgyrojOBIGCAhFJ6KKYXqBMCWfmRFkVAiSa0Lf/ihip5j+A73T7lIi8rYxCkc4BURcCaKSQQEaf5sGJA0N5wsTuqm/sy2CH889AQArKINvwVS8aTMyiwNqIIcwLbSWQnBEEFftHT48zawScUFcsFGRUdry7LzBhihpFIijkLazUpFb0lfKg2EFoz144iP5CxOuURs9DlmTo1E/Mq4ubQGNV6Yxxl6QZwkHiQSRg16Xs+rBQ3wA0ISpiouVs9SnlyuJeQzWCPQYbEQeFiEo9Jg5srD4yHTrLjOsM+d2SUuK+bovLaRlo3ksg0TsLbYW2jBzM5SayVOP3bX7J6Owb2gcdhN4iiKYTFTJRIOpb171GsiYYSSAD9AFTWsPIv5KQDoTDTA0fiaHBOeCgMFR88SxHU1AUP8wwdn3qbEJWcaroi5sgQJ3QpAit6EsI3zPgnypnTBhscZqeSAn7YMZ024AHCoMnIrukGKgIOXQmQXYNrTrWAMSo9I7egQwALbfL1/r9nhSbeAiy07TeDJT9hKkUqanOWQT17qfh1lkICr8VA3vlKeCAWZdHEIhFFr0xu76CBBLroVcISN/vGN0HENWOwNjiy2nBI80bbavH0Sb8aQq6MTknBFFHMcNCzIPaQhM9GzlDKY8I6jyQEHuPQsOyZasVMxa1FYdeo4nBAgyjOdfQhgYf1epxPpAIaQBll8pq+gD0qkqEG+OTuTDRyqRiES3fgRrrjCkqUupmgb6hWXeLnDG7Md5jHOV8w1ieUtxZyOqS5IehbFHIp8xIvrY3JA+MgF2MZZSaRHeWSxQvDpQ60SMx/wEQ6PEof+0nUstxeqafvJ6e6F66FFc9T2pBxTS5ph0GKW4RIV+tFyIttx8+xLO2dvPtCYi7PlOF/KsrtW4j/+2vx1y7aZxCw2S50kc6HgYGaK4yyKUthy3LpOw4p9yhV6lilffWWbw1M6hgAFGy+K+JawhN60rNhf3EynmMJLWeeGi+nQcRAu6E3oTfhK+5ouIud5wHpYgWMDXrmwZeUwcIcDdKZkxLVLCAnLl45hnoog0rVKYER5oEYFZoFxLJqyQYrzrJNny+AZ8qFtrmad6lY4eLvJ9ixu35IIiEKRhv4p2GrB3OVdQmYpJbMhwF4Pv1gSjI5YU4kaJVvVQeymHjdQB+GWehWdWPSjSJEe9NEgSfUNUr9FnhhEMdHm/gZJQYF95jhQsqinpJm0pMyKBvXtIqYsb6MoxGbna/ejt4gR2sq9ZmbIMZocqTgKCufhJD4oWOvCLAs/Dg6IvPqTMRlBmhWOwHVgEImRmK90w/FyqV88BhO/wYU5rbjWMnqS8Q2QMvJ4SPDoKNUTepSgRyHII+ZqtD9HBedzqCtQGToJd3vImiPbomqbzdz54pzx5o/vfMn7vv6Wqw+87ZrF/3PDwh3LRshxXbCGM1qKG1WSFEopDDYT9nICSvlOCOTGaIRBCEbRViB4aVquaCFpoZ2BEA6XCAyTEsmkgwhRnNSKhmaeHKe8RkygrecAKngb0YeKxtzMiudtqNUATBKlIKbqcQFCBv08lXCFa/ESHoUwp2J+bcJMQB2VlGGux0lDcP8HP9EGbmHrcq1dWhgSLgtqgKfMaPPzlwW4aBnMQyrcpyItUAn2LmKKPUj/jP2FqIgAf3IpWayyy//Cn0HfPD2RAAt9o2clmSbhtdqivOqRuvWsyMEOAhjJK965gsBQejKCrG7CAUKQuAXIiuQSlaNFqBfzcEI0RNVQnJFYk2h0iAJi0F9i9rLBiR7CIt06AJRj8Yc4YqAiMgYdFQ2bQh9hFFFX4AsDKDdCaJHA6+9+6hFz0szULSTsrV6qQ/gpzqDCIUitvCoh7mExj04irIOkhWpWgxn2CfFh1cKU8Dwv8EuBD7UKvAFwlqMYGI1JBE2BboeuhckdrZu4XuSWOqmzkHndoG56Zcfz0ceYi9A0MZQlqEjoBj5AmUZhGIVREkUmNAWoXUAtbnXiGhNAiwMVLKCl0aooC21OxGIniqBB+wYLfIMokiFmf1yCtFaIhe7AbCfdxyBIF0FHJktkD9Gq+Hx8CCmg5U9Wy6M+VC7Cn5IUW7j7JCzQV2xD5oULKoEyb3FnWZa1k0weYkXOwhHiSxKekSJAMRbqydU3+MhkALQCD5j/wGjYbHG/RFGbHh+8hMQKZuGAD87d0Gi2qYshPtFN5hXER2S4wYOWS3/CeEHMSS76RYDgHrx8fPQE07Aekyha2mQDBHFRknV3x8d4kDc36PolIAAWFuWA2g33N8QQSclE2llgS7ukT4/S0Id1A7LR5DpxgXCWzEG9n8MZhpKFM1jSS2GTkzaVAtOMMt4NgP9Su0OBQza45IsG06FyaVXJOpIQDTnjLMmPLLfHkJKwfUSUNcQIR4tBv4Ggoh49Omoq4Q2GCyb8sm0PeW7VcSq4hr4prxJshAnQSrSd3Ha9eqW6fnR4+7qpLeum7VIVjeVYse/EsKYszwXe+WXfL/kO+ttz5bV93CiFUmN+EzzMulCpZS+lTCs4BArIWwbAUpZEH+m1FmELpacMx7CUcGomrIlkQsaACPhhCgib3NhlPBm/kCtUBnqWx33CzACObSPDqCPcBKCjNMoqIQhccKmrYJRAjFTQPRtJyq9ycKZDvIJ3ZkZWuHAANsAPlxEAqXADqiwuCKKFIdyNlQa3XxX11KX3PiMitFIcSSsOYOzGRjfh15ZANA+dAuAg5IqJ2kBKTC6Z9/M5jB4l6Ag6rgGL0rTadqgUawUfzHnSIjw4NYqwMIgtk3EnMASAOhNOXBZAFHQUtzlBhuQznDDaucQAh+OEXK4qCIY+2jbKiV+4xH8va54GOrIIUJakuWUiIuFHOpLCUUywRZDE0u7B9KgeIIidmAYkZIi4SAUfVAAHtPwu0YoEBSBwuBqCmADVMNav7fcKzvJOFE8O1YQfXBPFeg5dveJVj2TBhD4IlZgqCwUjEpXcyhVI2C7cJAlDKvoXXkUcRhOhZ7biqTH7cZQIwviRCR+alOdavoeq1T2nzJsi3A5fss2qvNsa03gkr+WrBMGWyalTN64DVE0ODyEIJl4WdYBDBOwwpwkHkw8kgxPqNNDK5L0tzyy5VtnzygFKjNIkaod5nEBns2k2ghMoBS6MHWgaZBaZxFBqOVf05AvppENZRypcKAYhjKGesrkBtWIcjm5ZI5OUsDlp6qOmVh64tstZ0MjAn+ueODo6BK0QUpxxezGiszSumnHWBLHf2Wz68B+nT8SB/giuOxk/fwvo1aY8nOBHmwJyzyc3qUtyJ6cspTlGCf6GsbzSzAA9CtGIR7YkLdzFgRmOdwVEYBBNZIbRZJcphQaApQ9OQ4QwfDSCHMxHJ0iKQCEnvFSXUN856HlsOq4B6/GRNsxjE0c8RMnksju/X8850IQyxW2D7ILcl+fRkJ0iBTpL7hjC74impMywhUV4jkbwhoiJScHUuNRDSfqG3pKc8i2HXvY94RChKlgCcXbk8q1DEQWlWScKqVKBVxaXtbpRCdoErKp+98NBoRE3cu7LNvzVU7MC9X4HXY9BiCjcHoXg3w/q8bKGlEMuhdB8AGHC5wtZoQajLtICqD4qW3Occd+HznXy1MTJ62fq1QATPRAnzlTlwkCkroGDKgRnK1px7DwCF6vH3JEdZikoF64TBD40MHh1I6hb3ERMdsGtCZNU3tYBO0vQCPzBX0cYLtALhRD1qs55h+MaDDM2FChkoIoVPFlx5Cq9Rg4sICdNRt5shLfcgHYcd93wcC0opbKlmWysJUKCNAUia0NCxQPTIR/gh1M0MyTSsCMIJRFW8xwqZmDbNSpWdt3hN1mWG60sgt2MWFpFlkQTDzMisVUAqyhTCP56yaqxBqgIu49B8pYYxMfcoz6IiDjk7fAaraVj8H0MkqyPb5LWZp31jF7rdVzho9R3DnoqsXUVFHizibuxStwHQ9OPW5yENBU6FTLApi4y5JzSK01cei0HqChVCyyicb6lm7KMC4KfeAtYqBwzD45JHlqMnJmhuEFwQcrhCznHpWBokZZDGpIhkgodIUsSwSx2JQZoO4yHSlAiZK5TQiK4yZUwpjzTX3yEC17Cn4d6HCFnesnye9SPMBh0WCphuPAcDFJOOB5YQ8i9AApqqu8pQ8MWkaALu5ZV8/1zN67bOD7qe1QYeMMXmjJmHh584goOfuBGlymRkKoN64IWQrPTypPdBkiK4tBcUG08n99s5Uv7qEixzVkoG43PDIcxTSjekJOXdjBQcgBbiMv7HvJwMrzhhSD2jnTZYKPLXgd6cr2Idhi4Exc7kN3KXpEZdLpemyzLZ/OlCJwQZPOWAxsJoONJYgQhFcrlu8z4yI6IFPzJBEvlD3hVgqfwCSes7JrtUF21uAYKLbDZ7CYh3y7BJGSWmRdZ8cyfQkfuk7rBEAgRHJu1FqL4of1lzZFgR/GTTPR4NBos4LGp17zHPVFkBuiotRSpKtxHEgeEYJaHOdbnhhiIHQ6VEUAVOgKiG6cpxAbdjKlQtX32Ya/NxV1ckCV1Hlkq4qinjIIiGs6FJ0m8CsKFcMEocGBI8FcuOa/KSEYsqAuY+MEnxE7SSYbUKmQFVK5aYVSjbdWb6OgrZ81OmedAg68EqI+cHgdp5CNi9z00SNhdpcHLvltjyhBFdTCaMfxUW0AAMAIBCk0A6LFKZbhaZkVl3wkGMw5ccezy9gPBA01KaJC1IgACxhUyEs2H9wHZEVppgx+qoLKK0etxjQypuf2KPxzbULdQShjTSkRh7CmZMMCvsg4G4Cl9BLd0D3fJCHawWkQiOCBP4AXlgB2PiiN0NyIY0Iu2IOVN7j4zPVh2xyrVqUrZYyQWQahCJmLM+9TR2FxoFnAZZznf7fMYq17SwgiPk4ptBWhhPs9vQslC9nMrrbgbifXXQ0R2h5zpEP/C0SOIUxGKs2xr0JUNaRnJRJQy+CMmHJpck6j720FPGMAaJAiEysSjECW0R+qWdsOcivlc1j65OGLzLq3MmYgBaYDKJTo+e5ELmUVDD2bWI7EOIGrF5WGkCRXu+iRuCjqOnj9+1MW7NUKUY4kLaVcfYBbsG/hhZOISqXl3nAIk8RCCUIiOrE9j2C+2OpO1KvPBRKcJWD+JjAPChEOuC084ViuoKKwR1hJjHoPWtM9AcUfSqmePGUksj9EwHdjGmNV7bag4+mi6Xl8/NgKEwPBIYAlyVwIP3eQpB9fxiE1iDnL7I3HCAWBoYTLU1jJJOKO2wxdnY2aiaUW2kSOghEvr0uCQBllXwhSCQE5gBEbhk5BJKvIDwS0Dn8Q2lioQdKD78QA4AnY4AQl4UXPU2iORVnakXJqslPkMtbS/w3dbG4FJuEE+KBTzK1VC4Glh7K6lvoe2Pwhs6IotW5W6FRz7G+2UX4SVbmJNpCO0O1hpvVQSfzQrf4UpDSIk8c1bCAKtcoL6UL3qxVzN59tGxxhvxw+hLSgsxdWRUCWXOEGOADUMgodOPfwtnp7lnEokkkaHpLieXYJFIFMEBQbCgRleVXykhIesXiFfJJDu4H+Ra59gTsJHJnH6I/MiMQgNK+KqQqvpEEEX+Afz6J2ZGg7RLBAHDpEDMIFLK8ytjJsQqfpBy+dzHq7LUlhp8IhpGImYRUTQ5YCtlzwklCfSwAyChDFyuFoY3aDDHQNSMTiNw6FunLVT6INrrXKPetEfjZBCxjTyR8fBrLXyzJZX10n18Y+5BE1hjVUr60aH4c8yUBrKlWYRTQVj0XVg2rk+HIAfeBkyNtFm5BTZCGxlMK7YqMwE3YV80JRECxlgUIGotsGflRKFASo2EI1pnZwv3nMyGppOZjix7Hvim2oAGVoI0smdHW5K5dQHPxJ6BrCLicVADhzGPDDN8P6PiRIteGZi9YOQCbUxy676wUy95kNBNqwYTDG5lYIjbfOML54PUR5S8L/oyF7FlBBbzqij6w75PtVImM6eh5bZ12ilfJBLIrNNJA+mF2JCybBPjCn5cwDxmnGK6SXl62h0KwNiaT6MP5ChEoL0OAod1fOYNCCaxyVpy+mw6IvCsejRI0B6SbICinm17Psc/AJ16NFElk56A4bNiNzo1lbmmD+8bRFKRV0jsM8OLx05KBXXqIVmqH+SH0KBleAB4xMOmUoLXpEjBh8S4wxlHt7gHGfEXOJLY6VoPXqE8QDGMU4eXliuB7zpxjBlUgrTaKvUZ7vveExCLB7HiK/+j5lVPwc4ZJ0FowFWExtHVF3om9BvoQuP1Ko4F9lRbXLcwHNhymFIw58vgEE2ULaQSRoDM2K+Dz+LEtj2GE4oQLqV6hAxAGooRhxfFcoHCXAAh7g8ZNuIxx6F6gPZqFc2rpvavGlm66aZjesn18+Mr5seGx0f8iu+YbtRBisSHSNP0UvbUoxUHqTjwCk7FHVDMCAJoCUqFUgljH0h0egpHa0VhBciAoCBWcMlzEpkHa0BpIpz7siLiVpmyFajVOiBWNrBSv3MgbZjvl+z7RIO101MY67ZjiE5SM0MGEfSQajEfSzq58lzP0mPwDt8mKf0JtzfSRoo+PgjVp8toE0lPtKzeoZM8Kd3qdSLQAdJeqbnT6WJEiSrvMAsmBvIl/d7BbYwzhELDsqQpCQeFZpJf9gTySh2EFOONeZJNjVIo7KsgoR56UX5wT8yh0OFFv5aNNxIg84QnguCLMKNICBUN8laUQL2USCqUJG3NVB70vvNOArRpTvNoDQ4c63ueLWMmq6KERxaMZzF4+jUZ4GOnltz0DNtgZ7/YcT81wbppZ4HMxkghFFtkr0aaA3UBFMIQGlmFMPWhxmMmcEBTPmewWdL2NScK1A1nqFacfVdUYyWMuqG7DDzw4KTG4XwENWGq1ooB2f0XcKXjvFNwSaMNagfOFCA53EZ33Pdsu+Vg6BeqY0ODY8Pj0yMTE6Pb9wwtXn91MhwzXBdfulLHidOcqOdJmHGBQRMOWANVUC3QszQLVptqnTEJrIrl5QAskQZoyyg1URS6It8wdBIuTJTHwocvgM14vNYRCuUFbL6FqwDV6paFKDtylNBaJyRwC95ru86Afej5/OdbqPTZcswCcVY0xZU9JrkAScu+7082F/S+IWbzSopuI6iuXF/MxMei/ppmY+k/QaJVT6eSZpOm/JbJcUOCApERO/UYKqGP4aILkdQfxnsDrEHpeN0EDKAvyInIFyTPfxJxnrRI3ERfla9mFj2ba/pJ4kAOUVMYpAQCsAlPIt8MCtbZitOwgSYRUiFyUBeEciSi+yYk6RqR3Et8Dth3I0TYBbGP4P1LHFW+eSl+ByTiswLYtpjRH6MfNaSst07kAyjVvnEUMcl+mJqqD5arcIL4AXFCk0gCirqza8uw0oiSiOZZaWwjG2+mZg4DQPIdywPMES0YNbKF8rh4qUj94kBSY7pIRov4QDYARC5umnbcheG0xrhBcqvw9fp555leNwYXhmpzKwb3zAz6lcCyBBy5VMHmeEBUUVDBPushsVnKjiOpb/IBDggt5Kz1FSqzvioLC1HRuYNAbknQFsVTMEiHq+US1yiJ9ghasmyoThzv7wQZlm45V6qGVgWtEWQ3lcdhjHoOWg+WJHdbmSq+XZYhwonJMImjuJqDSGoHwDh58YFiclVdrAtbk2LiqKywCwW9B2h4/ojFL/yz7uk89E+vfYS4hwrhA7DWXe9KUHS4NlLJW0JvUlbUv5gNERRzG9SLDf3zy3uXViGuPiYt5HWtkKYFWKjdaMYAoe8oIeLvSI5sldEzwdWZLnrWDA5KI4Mlw5DAXBgZMl7LsVT7QSDq/k518UheIiOLGRgkiqehwQJplDJQjcmAyQhpby1zrzNmLYMFatqwGcJE8tZ6Yb8BgWIOEuG1A3moVbMjNRmG20UWS75yDnshCxMG0oZI5PCQN+z70ZoQagsqyD+PU8CrrgL/wHHIClXIJ41c8mK0g8GZE1HdsCyaHaBM4wBCq0HA1gG6pbJCag7XCZGTCbim6PZlNSVCASaO6oxOOuigXFm2+IfPSORQBQL5adHNNlwSER0SUbDS7JF8/NxOWrQvSQshYWCN4JgniVJGMZpGLe73eV2O0kS3gVEenR0phNPXsNUAeYdbvtySr6yy2am8QqluWiTQsWW0AxYJRgrvPNVofTUCIzOSGAJzohCR+YhnGnOuVYqLiokW4ZrdoiG3FtRHGaZZ1hzrU43TFgMsmFuDOcCOXuq14RaXRAD+xe2JJEtvkBATPMaH9zhl3Bpi/kK7OZmC5FzyVbv+RyF2JSFk1lLQXm+98ylJ/xHKNhvAgp6DPj3SL0eD0lUNCsEEh0MCYOGhZkNrYXGxqUqOMhSHf3uWiWUNiD04EeGgVz0GRHJKqiI38MmuuliKlEiQHBCZHvyyyCccYGZs0/gR7QPM0qyhG/7zptRPFIuIajgh6nFwVs2HC3L3RDmAAZPq9XNswx6BEMpYoAbjjkmGTyOSZJtvzEQU0v8Vgn5SKaKaxx13AYKqEClYMWsGxvxofjw3WXEATQPCGGqiXCYSCU4k3P1qrhRhbQSUarDxqEPSFv1qMTYsqOKRXCUkbQbkFCiSBY4064TnjHMbdsvuaVaMDJaWz8ztmnd2Mzk8NT0yNTUyOTUMI6x8Xql4ntQjXxglqZX0hxW+aHGRdWMB6pf+LIQss2DcxxEltqf6oA4MJvCdkVDwXKtBn7Z40YWwLsPxqhGstVQr9lmu9GNfOBvzgfRWG6/aDioIOpR+PWo5z8oGDp1UaviCBI84oEZEhotmg6Tq25ClT7tTVffbjquAQukwtdvN4qXUHFNwS/c6lmEqlv8D6OeBOhDhVz30HZFKgg9QkVyRTC5RbinTfSJCjx9IHrIX8piTC2RpL9MrtHoLOIo0afwo+5FGeY9SuYloMy4fGQ37yb8KAxYgg8OKlZZ1okTXHCHdpJSIwE8adHIhYVJZFiF3ajDB8Qw22VRN6LSACOS2fSOguG+o0jOo+8jfPJSj6MS4j8KFaG9nAcjazsrEWjY2pB72FnrR4YrpQDmHdpG7prTSgNG9MczlB8ot7CuuXyO2spYl4YsiFlL5vA6Kn8IpcbLapH4/JuAgj5cIoxqWb1e5n1APu5F7QgE7uENBj0LUOEDNiqeUwZ+uH7FK1X96lDZr/pB1S+VPRcDmkjMWrIN6C64Fd7UTy4Zhy6NoKLKJXuGcxUsF3MYepiAhuICM9ZsQPglY2hIKHoQkjStyo4vWIUU5sMI8XXC6BNqqp0CT3WACgeZY4nw0KIw68tOVATzGWyZD8kLOKJSvBbvHpMG2Tg2He+AdRihAQ5vg57MFZds3t5FL+iwJGhszlXcGMP9fLA65IvNtNk4UcujDJAHuKSL1hAukZ3k2PsvYhzWPWuTrskFY4DABD8AUJ89nNUBFsSXcQA66CFIayLva8YkhiTwh9dCuyMzXY8hUTEKkuQJoE1qQHcY2/qKNS1nUHYfn6CQ1lRQaDDtEYFHIbJaOOlGk4syizM39KCmtlUvl8aGaugURAVU4dwf3n2SCoMEzjnoigioaf/8KMTWkfLpkMiCCRz8KAxwgFaTiJInOhYuNDpwik/y8H2ACbQ6wTvY5FxykqMgAImoHlDDLN4OoL6DjIpDIg6CBKRBZyRFs377oN+JUzJ1IhZw1OF3UrghAoeIFzKT5IzMB31QH7jRZrz7meUwWquWXZblzmZM7YeyJJFRjHBK+OEBuKb+KGfxYeZK5FnO6AhUCFjEXQ0cQb6gEu8DKFTRNhctGCi7mrNmS7Nd3MXBDHvM94/HQ8f1GtYv/9NDIk1sr8EKUYDUj13WE0+2a6/iMpBxiWaiwElkCeKGQEATxK7VDhdXGo8cnJ9faaFPuQnL5soRBRFdTi2cySCRsl1Tc5B7cfBmTuwQuLgZGt2FlPBcPcQEwxikXoC4MjBwyOSDnHEpajvjAjSRKxAzQjiI8yqkVypmGoE8YtaOU89ywaTnmpizGwnwKC4HJShiId+7JoTMyRstrKJVgFB95sFtyZXXQsmLJdWTrIqDbqkXCKF9T7QgqH85SPCUdha39kpxRdKpWxMyWi9znllPCZVoOOTep+95U9XqSeum6tUKxxOfmqIyjORsc7SIFIfGZlGSs2av/go94uj5g1ZdRRLpCU4JgH5NRBmSRSsOd/KEePAyoUbhCrMXrrj/LcYUIG+DQA/yrcpU7nqZEXmVAZxRsZSy0a8ks5KCmBfVOUTmxIPYzBvEUMoLBz5iSUQG4VIWkOhLHwkB8aWDGkWmN1wBRNjrcgmJicKo2QlhKrquG+f5XKMFpHUsvQ9AYeNUrS0iaqzkwSD4QDRRc7BYdL4KOj+d7dou11Mw0bNm1PhYFSRj5aUOCKTqJ5MxGZchKEutWgueuCdEmgoHImFeFQQ27nhq/JhrWMc7YBUX7J2C2KyFk43I9hUHRzgdbCyKDEPQpMXSKYNk8KFZAUBJkrS73WajtXd2cXZhJbfNDvV8NC+bnllzcxZv8KAHuFLJzkDHAC94Y1Ha3ohNYg2UbSZAajY6BxVwiJ9y5jjEL3lESkoWCCkLJKQ9CC/ISuByCys6GIIF/qn5k2WWzs3RfNrBanJLEc1GyEPFd7Ikb0cxFBLX86OwKzkLU3rWKoBwiUMvURrkUPgnZqk0MgJ/SZqWJKIGYq0hg/0cekX0LxWwNFo/NYiXcqhbRy5IY0r96InkGgQPw6z4/mStcsr6mcD3OEZIbEYmZVHMAb1DsJBeBolfQcpUgbAMYlivIVZJ+xedBhNJEEs0G2CKZIW+1Aj4Rxwdh7RKKTToH25jkWCNxHUEjnbij6wpYAAygVyii2VzPPJiJEyIRRzIkWiXcDOtSBazgj+X4GXaZExcww3jlzMiMVFSgeN+cWnOPMkmAYayizoxPr+bSvEDt2kOw5mLfPKBc9YAkcEc0pA3ucQVmkEexkZjyCCiHy8hKKrjSn09BCg7fKGWZVPqKfAytHimwEs5DnMgArKhTGpYyLjXOdK5kg2zxpzPPbTGX73/B74PAYsksqWECiOI1afYa1s/GmCBBLDSTthtNduHFlb2zy22xB6MKI2q3CKL3HOIXpll9gELJWBa0l2mXBeQO+4ELBQlkkRDQPqvD1g4U10Ca5ArnBET3KBXISiIzFGR+WI1yA1KYRWzPYis5K5DSw51bCdgRetnlnwXOnY7okHJL50oVmoSFKKOPoENlixCCs4QbttkTFsDMftxV1P1AAsET0QczBbn/uXjBCwc3A6mqaRk+rCJ2DqsKOV8qlI+cWoS9iA8EUeCiCY8s6ORiEMS/n3AOgr1QhAZZylylXDJfhAwiqVBOcoQE1AgzMKLo19iEkyIBtzLJZ/24C1HVJWLQfAncPSJGAG0IR7QjiVu8H4iM0JXAzSYHb/cS1hhzsSjlKt2yEyioRwCFsIEd4hN1DHRUeh6RhQgQ0r6i/6TZnxhtuAXg+DQm9ZcNcj4VBH8WUMJlSCim8YUTGElUVlcklW1B9GyaA62OH3YjDTo2AdwcgMQO0JmHMmA70nUyJQvnCU568OYRYYgVIMzpEZjFJEdLRSMSbbm73zmZU/su4QgdHb/DJJmYyP3qR/hMIcSJYM9Is3fi8BxQL3BBE7ItjoX7QgJQzcXrc2C6JAZprjGCeklQ+IapjHpcAnEL7x6cQuS4lgUO0Yy1BQQODglLk6OvOAUh1wzJ/QfuaGDfSyTnlabfpotUpq6IJUmhdLUJ42shMirlSIXdGvmSvQTT41DDrUYoSJhL446lIr4koShR4vTJy5m90IZVU4SH33B3UOAf9NsJWkl8Omr/6B+EwtJy6/JnJ0hVFwLO49CUiwQhD+0XWS5RQYZOSkiSbHoE0YkDgEj2NsYeQQfxQbe0xTlCkG0srnziBCCyIhFpICLwqKYRAATtELnyj1JfoeVntQyJDuMbY5h8gBmlOBEkDBbMCcNA1YpJAREs3jwCkQQkUNlBlnB4oNbPfUAKMNWTS0ztowESj0uuaONzyElcsBoQBCQU2qqy3NMxWfQUCXLiO08tPLIyhOoblC98tzJMhw2Dn5XWg7RJYmpUO2kTCkdM5ajB1/tlTvyaBI8ueDGJw4Q4XHQcQ1Y0lkFseceXRgHSCODiuu1WYHY67J9FCYeMAthkB34azT8Uy1CH4lw9wUZUgNBgA+koThUxEhr8h8gGWNEm14EyaFPKKWPH0VnIEdEkEhwYqxA/ugPOUVseQK2SEcdrYdufdLcce47yABywKETnh7fFtLMpWkOIy1UeVhDwhiCoEYJT2gfDK2q606XS+gRNtexiQ0wQIXvN0LKLAuRH2RxrFwIN4CWJAbEaPcxMksFDJG48k67jJDEOPhBX8j9OEElKGYpwA4KGlwENwKX4JggmOQxcNYCHjeh+VgJ5QrcElaoyXAbLXxgHughqKShqC1wze49lgQHlSAcfZVafpihzqmSCslEkSPqOHnuCipJURlQLzat2LIS+Zo/DwIfz3Zm4aCqTP2JuRYMyqqvuImENjMU8JVIj0nfLsH9jlDRidqh0pnqWuPoRWN7QnI4/GV64AxB0n6l5ilNrCLKhgTWiIHneQ4CFHmQnt6m6ctSN3sLqZFE1g1ZgrzsDf2HfDzIe4r4CJFowiHZEm2C86AMCwmlB3+K2BJTGJIX3fK+PXqPeRVcS5h8Ut/mwxxyTRlnKPo80Y7jxjxRsmA3kinYrjAP4ZCz6P3Cl0AbHdqKPRpgr2hNpZ5fQRokw7u47DuUDstzMCYaWt2HE+Ee7YxRjmBEdC1ouy57ganXJGH/HjWPo1E/KVIx4SD1LtHOKBX/3CbQqy5lRxwk5IJL4hHfC4FWE3QlkRdqEzCvoHbQVgQm8annLNVtFoJIBK0kyRJunOOikinIJVtBEyRnYcKN9jYrzalRZx5yxFboVQVnRAbAq5pqY/yjZAEM5ACx0Wi4YBocgKGePFPtEk860BsagSGFQ93SB3SAxEfRCRc0P2VVFU3GXDUblKBYZ7MBcSADBMvBEgWiRJaVQ44jOViQ1B/5Er1ETUusPJXWlPIfg5jzcUuPqwaPSiK0MkoPz4saFgwCx+Lr31zeuaMvI8vDw5AonAt4GSDNxnOgCwu88CxtyJjsHw427XOJCqfI5oAtI+yAcK1O/FOAIbJqGPSJBgTNiv7lml/R74oCuOWqF0zquTWzPivfHCHhsdKq/2Dgo5fC2hUR0CCcGOS+ayD3yKuwB49s8dXKfPOE9gcVFz3SkvrjfQ0J6ACsojhCMmmAIpp0pp6UBOkGSPsLsZEDdLOYnxYD6lFHE3o89TkaSwUdPehREvSJYKGO4rdH8H886QtiVE3xjWDHmgKkDdSHzYp8ILxrYhybjmvAAkkPr5JeSscrqXdfFgq3OuDq/WqqIloxyjjguRsLJqHv8HkX+oK4y5zNQjOc+hiTSYv3chN8wTCTduYtvEKYZbAhiV71SOLJmaR5MNNedhIiceSfXIoniscVTIk+z5oHhkTMLxCCUAPALV2aqk+q1+Doe1I7G4xxDNJUg6RXfU9kwjji1vz7SY6V/2p8OSON+OAKLeeIleERs+yy58GziDVAbNHD8z52XdaGSOORM/VW9yBpsDbfKpvAqzThdwlj7oOjGAj1Jw90Tj9PJeku+hSZUMOm8ECFVFVIc9BUEpcxNT/xFtII/csB0rSaQIs4MlLPX1q4R0ihtfv+oOMesLRjBhr8sO4cvGKn9q77rr4PaE1SESlbHqwFZskYIuEs+zOLCQkpmGhVAHiJK8TENMxLGjVMpYFaHPOBg35yZgwhcfNS4hfehbtf0oDAyT0fYUb86cN/HTmuaXrgvB9ZCUH9eg7kUzi+UUIOOA5PLtkySM8c1OI/UFA/VV8N1BC4e4RkPnqBDr6xyncxC6yG9mnAq3AepTK9cvtB6sD58Mhr66JXg37sQe5hiKFhQcu2pZb0l2iH5zZQc51aNAJqgpnMs/leZFi73PTE5X3ElRgSSyrLVJpQ0vWQEbIlXjgUHEnygzSSkMX2mkvPyiF1+eJafQrn9wkd74ClxCHI/nu8jS+RNc3Rk6BL0anQsFTJCjzuhJJioIswFU7wUd1pQABIyDGBFU4HQxATefVFBinpkGsEKxtFaDF0KYPwwaE2HUNlDtdYIqFyIIC3mZie2puG93AAVmwYxxgSXuBLwAD1syrSrCWW16eBCEWqng/4Imt6XkvURulJHZXaHJxr00KsmJukZQXFX7MplBNeYAQDozCkh11rax2zBrJSJiQt4uLMNRQuIHKNR3wkTOYKcUhePCRfdgu9WA7jILasu0hHSBKSuFYveyRx0IEZ8KoL9Yo3CoWKcJLIBn/1UiulFwhiDiI58Efncs0BUGVbBD55VzLVLmFX42s6dZPFnpvM83XYXCHj8pis2nOtU4tAsSwBuTC+pOAPgnHuKfxKGuH7h45rwEI/KBXXbH66+z7qwGkgCj0ptuLNX3pwSYLI0ossw4hyxYnPswLP5wQIOco4YjAq0OeYGO3eAOIwU+ImIL0lbCWIzqV7whJlRAVFTpB5Fo0QYJNpsVC2NbWyIpqMKLgowUIQbiYmc+JANBZqgfUuZHcgcxByTTGHu04nilyHe/iKAOZQrH7K0md/6V1z1vSSeeGWFgFxuGhk8CpJeq1XRNAzmgS8GAnU0qqfT5XSk6vpkGsEXlCsAup9dkbWHdqyOGtDgWVFLbYUfHMrT+RudtZyzFMr8W//wI6ffcrW1CzxEQMmRtOgATNoXolph/y8QT6Sd4M8tuFjOC53hvCuPLLLci8z7MSwu4ZZNeMS3xyFGqAoH3pbbJgRgDGn4YmC2eXsLgUdnBT3isaAH5GCT+BEmbzJhy9CFXaI0Wh0uWdfdBiUXy5g9fBSkg8QC8KMl3EXk2SMZMhRdkjKxj7mLCwxf5bK+4my7JXxwwI4MC+iCNj/sqeKywOYvWKBLS1DWAOxkxStWGI/FK61PH0f0HENWEraJcciCSUV149Kq31JgaKGBaGyAVmOzZfSqthCPuQ7FBqVeAT/YjTyjEyAfhQW5kDphW/BQJFBERNhCJBpUUM1GKOsEG56a/5KfUc/vvzqPiC6egXwtlSawRqMkrQdJxzm/bSPQprJIDOaK37geRgbOOvR9wHxFTiW53j/68zxT//E5bf98ouufusLbvj5q37vGdvKFtvByEJu67F9ed8xIqdAJ1SjnLc93s2wbdfn87ymWbFSTAmn2PY7nn/hvpXob2/eZ+bN3Iw7lg3Y8lIXU0ZuWvWsExjxiBW/+fyxc8fdIM/8PI5Nw8/SCiAFoAxEMlNg32ja+eGT6j92Un04t0p5GFldy+j6RuqYUWahw4CEvXY/OiGMwJGlSRhxlVDUX2ka6UBZiEdn4p/QQSdbjTlqrojUF7BBgqdufhBBAJyznViYBvdI4zBrqFMskAkLYuaaD/dGMCtc9DJAuMoYe2ltpohEP2bwfUL2z//iLxVOw6iVg8J1HFCj0fjMrQvFBVpdxszq2BbqX/Yd6Bk6i8jqV1zRQBDihfhTDvjEQpokWSeMml3eEkKYactL0aDGG2Ys0sZUSIMzRaDIRc4EJShHUNeZIyMUe0EBZgUySTxAI2wfAI9mYotOxBDOsCTPthKMKG5bh0jLLnlQzxQUHYpl6iU0HRQc8wNfdhYCF2iBoDJFHPIFB6LhShz0FLcyUHiKT+EWfz33DyV6y+1L+KCytv36i7e+4/lnXLd78Z0fv+Nfr3+w2W7/6OWnnzVVv/r+g53MnvTjK7eNXLBpfLQUzDXaYKziWJduHLYN65xx76kbq9DIZltRFZnZADa0fLgcZyUjDfPAMWwfKoJp7qhn5w5lo2U7jLKWGZw1nD1lxu9EWZSbc6ERGe62crx9NB/xoFm1N1TNkmWVbPvKGXfUSx9O4hDIFzvTTnrWcHBCOUG/NrnZHFVg8ylwoU4y5iEYeoYPN4jH3agbRw6wEH1GrZitoroURz6hgcAF7GDjMKPCj46iydl0jKzF4CQPEyILyEQRhFqKi6KiOUk+iMM5kNdALPFFhsy/8IQDEoMaiHgxgsyLFDA4GIR49KHg0gdxwJVUUksnIX7hWiXExCH5iDXAioiPhkqlNI4ESYTCIUwWB078L1L1znqIG5GZCI61/uYVrz61VqvJ1Rpq8oXgBR3Xj+b8wnvuZ71ArBYdeildRypCBxyw1+CUuUZTaBBduiCB/oAbGaBDQVEUc8A0uwfmlx6eX+Ij0JBaywi4DJ/7ptnO+GVdSSKDGWXLwg2iBa4LKYIfkKgTJypRINflpwoYHZjFM0osXkpDKWJOueM4jA8Uc2yqT3nu23YITSCCvgC8dLh/WglDCWDkWkYMLPS46wo5uK7Be4W54ftGiCRQezwAL2GOSoe0AghyCoJgoEogMiK10FD6wI0fsAQzUNwMWhtn9ZKVmqqYH/+Jy++fXXn9h+7oRIRXx4hfsGN8w1jtX2/Zu2nY/pOXXzxZ8uZb3Y3D1a89PPfTH/3asGf9x49dttholz03sezxavBPV9/xR7ctnVXLf/fFT5qpWovtpFYtzXfTv75lsZkaP3xS6byZoZUwdj1+MvZj9yw/dVv1pJrZiI09kfm3N+y/clPlaVuGwzhty4MyJdO4dyHZ3TFfsc2DXX8gyj73SLeR5K88qdaNEjTbqO98alfrs7N5R4azWmQgSAsxihUVHUVeydJpd9phtyTLTrQmpfIMhGqDM+02bggFtMnre9ibVHm45Z0zBge8DFdeSCqTKRnRokVtIibMPfQvkBnygXL5UA6ii7EHMbL0MS8E8DFAmoEOH6zR/Vz0l22WmcP9VkwPThCJExpCEVsVMDEjudWcDOY2eOOudNZaCmMmLEWaQjq5gA9qvymfBOQln27mFlOQDhwauJAnNgpFiqDJ+lLMFEBVf8S/voCNzS2XukIhbjAhi5+yPQueGgcJf+czL3miP5pDOeFEg7M8asWWRoXR5L3gPg34IIVOO/SUax5K6FzptSI+ZlEctmsGnh2gT6QDEFfEjhsxLTLALmZb4cSO4sDGL3NjPqurBtJZjAXpscVN4kMgFAN2eTHDMg5TSmKXOUNIZKpnKuSbikajGfZmeZzgjx/Vv9AMcAPXuPhlcK8DozFHtlixg1TlRMYVK8RgucRJIg8S4rBpJVsUwcgSvU/wsYzz1tUnaqXP3bWnxaFuY+yGSf7he+b//JrdYZz92lVnm0ny5D/+7FV/e8Pr//nL526d+oXLTxp23bJt3Xmw84N/98Xn/v2Xb9x96HWXn7XFar3hqSdPVJyf/eAtb/jQHb/6kVsmAvslW8sXT7kXbRz617vn33Xz/O9dP7+vnZy3ofz+O1aaqfPfu7p/cuvKeK162Zahm/a33nnLof9789Jtc1DE+PKAaw+Gu5vZvlb2f25vPNSIX35i5aGF7u/duvyOO1a+8NDiVZvKk24XXRrJ+NDhyhHOLgawoztxBSjim2Mw0ai0IRRNmVBDUmQhFqCVZAzzoVE2D1pShqxkyV6U7d24yrgACfkCnPT6I8rzVm4A5wF7HYzYLAGm2HnW5tPKaZTz7YwweBEfsmfnaZDBx+rwSZoc0xnmKyh+iI9uRekJsIq9xnvcLM+0+dV5FKkoA67Y22DejC0zSEUS1vTo95DAH9uLykXG0UaN8XHQcQ5Y3wAJCh1eZzbIo7YDWgpoApvOd11+Y0ZBiYtEwDUiJZBG463JSLIFWiEUwAK3w6dkpBdk1VOnIxJ/Ff7kqucvCXmAFO8gelK2RIAPBgZIc6e/cKaeODOFEEIL3pAklR3tyKEf/I0QEgL79BCWhA3JH9WABxymWS+5UEkOdjEOOvTl96+8OLMjw9lQSU6YGf7wnXsPhdlyFH5hf+vm+x45c+Ok5TpJbtyya/ZQ4sxFxkeuf7DqWVtH6xefODW/uLx9ZvwZm+o7xseSdnTWTP3kUW+pHd89lx5Kg+U4/4evt/7m3rhJ2OXnrdI02z7swnb+wiFzPqnN5s6X9jSWOhiSaBXe6Vg2bJil0yW7apl7V+IzR93zRoLE8QLH2lgruRjJhBatmFaRfSn9Sfnhj2ik0nFsSNYbtZRlb4lO5NIEfWIvcpuxoAZAilqPbWRuCNzI4zko0UxIxSrkK2qg1qet1ErSfCV3O4bTMuxSGoa5BYMXmfePpuEctAI7T+T7Trab2R3DRZyQOhiUeIia6wk8ETkJUibKQx5cgWCoTXTNTBeHYXT5lZ8Bpr/HhPZFn8pWDyv3fGvd1rEi5FHpuAYsCgapuAT1r0Vg1rR+P57GYXAvnBfHIEEM7sbyHIffr6e+hQHL1yVDYtioBdis5tAvGBFwRjhvVnMwi6+kkqFd/FOE+xzgB34CanCqt5TCclazVsJlMayYiOAFUszq5SdJxD14BjHBWuoHKfUv6aDACx/kbdWzIM1KkMuy75prQbE8c/2QZztB8ZrJtO5lM17sB0SEsBND60MrJI4fJ2mJ6IcUZgxhsx3kspwQ3V3bDpCx458y5m2crK8fd6/bu3jd7mXL5odCG6YH/QI2TTMxwzixoZSIIQIuZPMDH9DzMYqpiWAMk2GoIODSMyMPXMmj4dNla1PV2Vwxhhz72gPNQ10wawKwkJG2fHGWmsIt2fAsjcFa0w0PARCZJ9gf/aNPrAcXPdmJkBsID/S40Mxqrvmy7UNbMDsxE1F3M363Ocxz30iftaV6zqhtp7GZJ686d2oYNt4qWjHPM8acN1w8VuU7XOxTp4IfOG3Yto0yXynjoAqAJcdMnvPUmdc9b8Nrn7v5yidN22bM7wBRH+R73GwjnRlyX3zVlh9+0bazNtUcWR8YZPt7RSqb0tAQCaM2GkxtGvEoDY9NxzVg9Um6e7WtVc4eJ/Vah0kGz32iSchXQ9oBPyjOiVLQhOYefiC4Pb1rtUHFyWAIqK5dCWQVEeDPORZXkh6xuciAmY4zMPwJZIyP8COYkWEihHBygRw4SjWfIlj9+6RujbY2syI3Jjwa0V8TkCU55Gowc2hbRSZcgYF1u6uV37xr9sVnbbhoXc0v12qec/pQ/p5XXvA3r740ivNDrfCSbZMw7uq2cXY1O2PL1K6FVpzIuhu/NAGFwZT1ObMVRzvnWwj4wE2733Pj7v+8/ZGHl5e/smtp50o6VnJP9FolKys79tOmnKdMWy3DhXnlUb7dPStdsHFqLS/ZccUwTyxlwz7vYMQm3wHlmnZs+8tR0smNXSvJJ3d3PvFweutiuK+T7u8kiCPVPqyZeiTeRRvIBfsYfYnZi/OXntlj/Jc4+FE3+hN6uiszD2KleQwJGgFgnb1+nUP9ECziDENOd7nYZnLlyWOnTQC4IoDYq566vYpZEkUUqx7MePuY96svPu1F50y5trljXeWZF2wynNTjOzxQGmJCjUpfcMUpm2aqSAS2kYo6Hq1Snnw/ffOPnn3ReevGJ0u/8qtXjI8esV/ve0aEHVTBcbOx6drwdA0N12v4xyCmfKKQiMoaEqnqH+JxbCqEbOBMEvTA3OgCsHy+5oTzN8L5VDMfzUVQfyBrbMo7JEPEPoJazxUnyU/jiTSrgUAflkU5pECLTMMLQYhOq1A4kSC+g0Gi96inWwnB/pSp/qgV1KL7IXT0MqK2dyStzUcYklU3TafDUKIgW/IrFRG3a+btOPn9z97bjZL3/PCl//iiHX/1vBPf+2NXnLlh9P3X3A2AeP9ND563dezdLz7t5y7a+n9+8JLctv7iC3d34pjKkpH7llOGXpBH3TyPMuMfv3jnVMV78+UnvejUDb92xckvPX3zcrNx7c7Wcjf7obOnn7UueN0O79knVOpUPYyF2Lh8nf3cDebOtnWwkTxzW/2lO4KXb3ZedmodtjCaMTLsR5rhmG/94CbTsdIbDnWv2lZ7znrv2TP5q0+q7xgtQRvk1jlWkPXTs3QXSWpNr+JHxj96rhc+QIjAPOiSKyHOLOxfh7tD+T5AKIBof9cwO6K0ctJDXxtW2YJQZbGMvE5uNuRrSYDcyORtFXS7ZovEsWEsrqy89pmnbKrwtrIDKDSsyMo7VkwLGKYfTELLvu7rcx/60t4v33pIzEbeqyGHiGum66dHvnLtg//8n/f9xm9/aqWD2QGd2WP4e0hcdM/9sj2zabhcd2USgS//H5OO620Nn75lvrjg2JHhrCd6sFtl4MsBL3GL2GjEfs9IdLZSEQQSJ0nTc62V6wtJpxt2Yz6djyDMlcit4jppnun7PmX0Mq1mglAtG9YNJBWIQ/GFsAoqUVNT3kCSENMvc85lbyXzY0awjoCJGBmIDzsH4fTuFVG4eeK8LKX1PDHFqptJtM8H3XJGKM846VnMIc2E/+IAb1xJ0IRoC+EaxMUs2oDips0DO8/htlF3thN/5c6HlpaaJ6yfqFcq192/720fuvFLe9udzLxz/9Ku3fsu2LH+tA0TD+1f+MOP33TbMuA63jJau3Xf0mwT4M7d+RN1/9oH5+9eyW7efeiU9SPnbhh+aLH1h1c/8EDLiBzvgfkmDM6Tp6vAof+5b+Grh5Ju7j60uDJadkqB97WDnRsXEjTW9uFybFkfvm8+yqxHOtkDbWNPo2Ob+Yjv7u4Ynz0Yxe1w61RtrOTftL/5oV3dRip6rWI7oIHSUrQFiA3JVfUszPjiDNVVRM8WURNCr9GskvZggCzVFwdaVnNGMr4ty3DzuO57z9ox9rH7F2e7bH3EQwSAppPbNTO+/MSRPQvpDQfDwDJ+9Emb//2mR5a7FABko0vmJ4z62yeHPnrt/S9/yglzc42pifJXb52HGgvW3NSPMeaN7IWXbbnsvPVXnr/eiqM7dy6HfJOE3EZAQbERdcMffsV5T71gfXM5vvOBBS6/kz8e0tlriCxSHDgqVDiltYqYKvYaR4IkQuFgvXtBOPG/SCXnnrTjCvMWJ+qRierEdB3KNh9YKvLOz3/mlif2tob//ff3Fhe9OunIV2Kf9q6KUAw3bXBRWyBAGqChVHJ6QbgsPEUUo27cCbtLjTZaY7bR5JdpUBRAyDDGy347SZoR1HVBlyItThRq/ssDfY5tdbiZExLBMC5n2FYsMAQ7gjhiGSV+DZT3sCHr4BIHuxcccamUSxJxLDHpj5xlQJEFsAJUg4/s0lIZgI8CFh2qB/VImVtz5knOMtw0f6U+WqEcVBB54gDZ/KiyRFBzWATcNMvwhyrPlSPLyXM/ixoRpnqBtgx+bB8Q6uM5zpBPQ3shzsM0HbXtqm+WDGspNxe6XaAfYMXyg5qZdZKsm1sl2/Ks3AvK5Xp9bGgYrYdC/dxM5V1LKCu2Miuz+SEGI48cm/qFCeMIRfJV/F3bsY1uYnl2FpXkRlmLI8Hys5RfPTaMaHBkCOmb7blhAD+MA7udX5loR1Ge6GvyKTKyPYCBOFuw9bgmye0iEfRq3hCUfuwR2gmQnKaZGYULuX1Sxf2b5534lo99/aGVPJaHKByKSGYkTtXo/MLTN9/1wMLf3TE/anY/9nNXvfjPvrQL6paYjC4kxzCu2FF781NP/Jn33vKu154btZe7ufdz/3hr0jYD8GRGieHUU+u9v3HZf33xjhtvX1haSQ+uhC7NSnCLiiWQjKqfOWZ58/rSr/7ipX/0B9fdcNssKs76f3e3NSAbBhHXM893JmaqQeAR4RnMDCi/ef7GP37a98F3CaXGvWZVH5B69mnQczW06JpVf2LHWmJrs2NMqtzyZTdgjTzyxUZHWtgyGHtiKWoKZqS/mhYXkGU4aOJxeNMtOlaf+EAGYiMrZA6Hpgc/GkmgiN3GvPpEFJDe6bFCB+OKA2fJqsCXPjGy5Npjcg1pKII0FZjEAZ++FPTRSh/30awEXFk7Mw8tu2zmk2YyZSWembYNvqZN2MMcqPyzLTJgPbkjZEPbGM+irk3hj+hJbbQJg8nIAwx/rh8SfWI+dGJDuTHbXSeOgQXycjjdJMVp2c4cx8xTO20DtABZ3K8EHLMx/ju2Vc5DlF9Kk1LmdGwvtI1KlpSpr2Rd0wwtrlJLTqIv9QguvUBfgOBAJcm6tAj4l46VhNIM2uN9QhJd1dJLujQTtKhlxyZv3SSmdcpY+cyJUmBx31Zq2qXMTux40fZuua/xsos3XLGl9MonbZ1t8iXYSAv+NEf0hJeixfJDWfjr77vpxK1TddcqA0ItI3ZCM3eBR7kVJVYalNyhujc05IG9ghWpl+87v/W2Z77xh0/bOOY5hhPyPnRR3+82sfUhsXl1OFi3ebRUhjSgpwe74vHS8W0Sfm0Ojr6U0NETGPYNq8vrNVJE3KckiXs1jNfiRkLm0yfNR9ZVkzSL4mSl28WsC08WgYlCHruP5ZY5c+hlImllUHKRq4gDP16KtCEKssAVYQkZoRTTCFxbVnPg5MZ3GpIsiPlgxMIlc5Uk7hPczAuTqjxmpz79CpKYXF2Fo3/u+xeCqmcJgpIDGCVgST4IofpGtLJdi8AtzCOAGphYhPAZsowyVBlBIwzVFtUPVSoFqQmyXMGpWkbV4VfTMUS4fme5tmcGudWx7SE+z2t4GLy2H3BZht+sgiGGxA4ADnoP5w3P9thI0EhRNuEcfJg5dSpt9NxNzTzh9m0CWc5n/ozIdHyqWogMswhA5nCPk+ESPeAFKJKK9gm1RZNDlcGZxF4Tdnk/Uq7Z/z0IkAbHBfoHLhSHM7gGuGgj45JpxB+hwCY3S+ppuHW0cuJ0bcd0fdfe+QZ3lnLgAmsAuI8sxytR/PTT1qMV/vijt97TcSEbZBJKDXPLyoFbtazP7VxpNqNmO1xqZNfvnLP56jPHTu3EjIzc2TZT2b5h+IwdE8M196Y7D3CbFllBx+ZJkj50/94dJ0+euH36kx/7+pdv3CeVkGkSEXBeS9o+lGaGslb4p4+GSjU1jgRJhMLBfHtBOPG/SCVntIrrWhPTtZGxsu3QIuiFSHIS3U94k/Dn/+4edRcVKhp79VIdaK2eBwW4cAkVMeUnlcEpHn1fogmgiisXYdTuhIvLzT1zi0vtLjV/UZxgx9UCrxlGHblkUgALxAGd6liIg2EJSQ08SBv3FeLMvOELknJk4mUi13eqsFtEZ8cfAItc5QlGaJKb3YRiThMFNRBWi4ops7iALtPXp/qeqxF6nkjbG0UFwa0+6ocI0J5whtiwSjhjIHL8mq7j2VbJMn2BBfhjTCSICPDigdGfe6J/Iq92kh4KY26KRLZkFQdAkIZ0zXXqrgMEh72IY8hzAw/MYzBRe4Euwc86ALx8biSB7oaY/Gos36lr+n4wWq8PDw8JngMB2ek8UUVjSeCs1wrgG8QtR9LDiKasMDJvmzGQzSEuEL0YLOl4G499THRS5Qi+7ES+W6Ybp2L8URnFCRGk25iWN5GRC+enhNveUahUC3yIbMCBGMg3jrkXPzOGbHIo34tAkFj9ki+t0SSNk7yZRFGc2dA5qLLB8DRcqvaZD/HLjQ6aijYa04CrUmL5CfXKJIvREBUXEwlnMmQEriFCcsMwQYeiVFh20lmAc07GsnFChO87bhKSYV7BaoYOWLGnZkY8vlCWfYhcmaMUzeQiWrh4wpuE3wSp5BUX0iK8lP/iQvtIgyUCzmxoGR+uPgUNb761mM2aiugIuBSt3CcKLmVMz9BXQDqwGRNjgbKJQU7gYmrIIrx4UwSWDKd+vsvByCwufGXyIUNEcw4vhczyYI6Fz+MhTXUYIX/iFAEAgslLlIZsqSXlnucOeU6VtwIN1zEBJZ5jAaFwGXBnBz8YgLbAaBQlRl9aUGQsTSg5881Whle0g67W8R0yNC+lrVAHFAs1Ds5InvKFD+0w0+KG8txsRNHsSrPTBdCxwVgIisUQYxPQrQ45tFRCCIAAZ+EK11QylKQ1JZYwQBJ/UJF1n5ijDkRYrQ441OU9QUkcxCUZpEKsK68RICBA0gyVbX6427Ta8mWNg2HMB9QhRWgNNDwHM86mizkIRUKvT1DxowxFVLWjOhdKSVMrtspJ2YFgcus77GGuWSeR3Q6TZhR20iSBEcrPrZI7N3O81EbDxXEaRnxaVrL5rpG0GKrpZGNTtekNo5gJpem/VR6ObKXjiEQAKHvqkFG7hsRTHTzUhzhyBEniIisIFC+E4CNSzBEDEXUdB7qSDDdOmzhDHJGhSGfR2ow90O69wmTWgNgxmE4kR0q4uVUCMzBtKEyqEDcaWRgIkpQ521nuZqnPIAKHZKbMiqNPR6sXqe+vDj0LD2uIhcKstGiLcqUaV2wFJMB1yfOIVrZdwmDFSKUNyNHJh8BxNoxAHJh4ATJUQyyzy9oIhmr5xEFW3Qfkscq8x48W9iwuC8qlABZLBAt8vFzeoCK9wWayozTvZlk7yfe3O/uWGzFsR8F4dlNRMy2JBDdIApGnximI1epFoK8cmkTTgoQNpcLBaIUTTUN+cSL2iVYghOpoBBKry2qxFfu54UcEhls3uIXCsgH33cyMeKcFBUgfSMOD4EIvBFYub4ZeHYnac8xZXHoZWXbXzmOzm1upaXm+Z1dKVrWSVirRWMme8kpjrjvkoPE5pcQm4sOkgOIuZv73gqADuoE5vXG4PgqZQusV/t8iHdcm4c/97d1wrKkrYYO0xnPAjRGPM82SHmlMShJ++8npLW7xgcxjeERh3Gx355Yauw/Nt+IE0ojhhKYuiaHUQASZ3ZEOf5RRdoPkIm9icG2rG0NKqR/TTIe4p5nj2BiZUBxCzv9p4Jgwl5AWBgVicu+VAGLZtfGzlGJGFBMIMzEYEwYHa0fSy+LMEwn1BT844K91hEMv1Y0Td8ea8nlxhOSRrBzBH2MOnnW+OAHDh0MqyhJUBzoGokFFipKkePOcADcVCptLpvPdqCsPP0sRtN0IUUZW4f1BVNoGFkG/QNMNlzwHNpqYYHy8nGVyCQnVR0El3+PKTm4shtFiQoxHM5dL5TPWTYzWK4Q5lMr20ClaSkNd0Z7sONRR8E56FCH4oVKHM+PJn5C2AU7wx4F6Uech1DEUl+gFEM7wBCaj1rzbl6WyyMj1O5bFYGqF6sRMw1e2I1ZO5kQNFfhFDbOolbsb3PyiCX4rOTP1/R/sG6ZGevKRhUn+2bvn9rWSZoIk0CNZL2rfwpaAD/dS2HzQOq+Z1sbAOXV9Zev66skbqtMTtVo1gPaKXgzDeGm5u+eR5gMPzT+wZ+G+3SvLLTOLUARtQxT33Xz4GRk6tlWpOxOTNddlZ0mcAu/ZPyyKhJgMUm3g8ZmETzDA6tVUmqDvPxBBAUsEoxBWjYamojjotKV/EtRvOggner3TDRdWWnvnFudabTQ6d2TxPQpW2Xcx9rrcIcrSkBCSyRfQSO7InPYg+i3nINRuwUiDeKD/YGYiUYiMuEyTD3lczukSpIyZijNSdSu+N1GvAu/2Nbp3PrK4ZylOqeKgGsLcQO1Iell4Cjd6iUMlr59KeaUPFSrHNss2UJWDXZ8OgbBUbBtghEEII44vqBDeOZKhUtlGjDEobyfwHbPkWNA9u2G0xGdo89A05sIok0+/ojC2OMaraVRgU1tGxXVzvtYqh9GHlqkHDtdZOOa5VgUsQynArzjPO0kWeDA9rW6WN6O4gQzBNgHAmR6tn7x+quK77DXUD0VodVA8F3owC/BrduAGVYuBs6wneLH0rYq9nuWPtgTqhgBwJZwIYBGhpEABQAAYH/eLkyhOm0ncTRIDPQ4L17FLjo0mQtuJlsxxjxP6FaDW5a5Y5sx3QLL3mR1gDurN08fM//vCM2uOzYWuXm+wjVX+cmMlSl7yF9ffsxA2MUvkKR+eAdgJspD1NPfTFOpS3TBPqFjPPH/6xU/fMTPkoSP43CCBVGpFYrfiQPntbnL/nqV/+cDNX7vt0PxSFkKaCKDAZkMAi83x7QMs6RoUgI4gP5Q+aNTjY/X6KKYqpKSRrrNoD7AIbUooGumZFYK/DwDrZ//m62yPHsGtUjjoSZJL9ZS74AVRbAc0bSgz8NBoOMuldhmJU26StDvdlWbnwNzywRXMeewBhEOZr/rstU6SxlAGJAO0NZQQFkAxZjcrSkZ89Qjf9QG8k4wxjKxEmOHoNUzfdSpGNBLkv/rqp1926vqxis/1EuEVmf/tx6576wfubEVU33hbECTlrRIu+z76q5eFZ29YKGEI44o7B7gOFQiP4Bb6XWYbQKuSw8/kQ5ajLAUXqAVEGmOhZZg1VMX1J8321smRU2aGnnTSzLapkfddc8+7b9xvxfFinq9gPPf6g+8AI1o5dbQJSzCRMdGdgSbUR493HUkh2jDPXNsBYqJhD+HaMD2+WodowQwxVkWhshx38/jI9pkxahEoogAsZJrHVj4Tr0xWglPG/Jnh+ljV/uLulS/tizPLBfeIh1JhzZG3AaJO2yMZs1wa48o3MUZQKEnbUbQCLbsTLsVsJAM6DuaewB0PvGF+Cpz9Dh1L3wEKVTCBLsY3PHBmAmJLhxGwuJ8jTy+dKv39C06F+iycH05oneUwedmfffX2RX6fp0vdkx0AlcmBMzedJPeM0Hb8l51R//mXnjs1HECoNCMwTOFlS/e7HoRrAARsd8Bovnt/89ff9fG774vbIbgNLcwdVI+R9DsDWOy23POs9RtHfQ8hSMKEvLsruSlO0cFfEopGemYF3/93Ft3ZeSJJRdM/DjosHi6LhrPlOzqeCxmDPzoJ0uwUi8doVhBjagayuGN6pumbPKOP0ZryaT32iiYHYSSoLQCjANAAnQUG05++8aofvGDL+npAuGLXcqRigoYqh7FDAcDxLZLwgXnfg3pl5mBVtzG41IDsuuNA/AmqgAZqXrLOAOLzwxw1XcMeD4y/eOMz/+knrnjbCy94+ikbN49Wt4zX6vwwHvfIrgqP1JifvZHvD+FAxbXFML6gOQKSKNH0JPq347yV5mFqdlJYLNyexreJdWOigHYMzhj1SfLw/MKe+WU+/qTeSlk+kYRvuXjzrz1t46vOGL1io79jyKnYWVy8T1jjPhr1sgEV0emQtbksSfklQjGj2BEYnfDrhMthBGiVBAUxLmGFbYwAIL4gXBEDntr7cnV00jCUgE5BZMYXT8gVyOHHhLLAcn7zRSe943XnrRuFoo9AsMS2RESqYgIasoVWpk0gCacbpLZ8xzhhU/VP3/mClz1rs0f884Q1Pb6NRDGlEc4XvuUj46WNW8Y86Njk5jtCxztgUagoJqw/fwc81a3dTn1XCDLTDwLW4EIP9dGEQoyGuOpPkjgyeC0PCoDsHoWnKgwwiyBNvelN46LtgETy4W25lYaJyDEtFzmIpEJkEQsJIEqwAQFGkCzELGXR07aPn7djneM6fJE7P1PJDIERzJN6BPngodRjXnBBLvuHUt9BIs/iw1tQtmuUHLPqWHVM09B0TFxaJZdQVUY1qcKBSYF7NhfzAQOxxZVg5OAY2UjAbTMypJB3vrSwlGNEy3udUMGiaMuC+gQ4BuohK9QJIAVvqgPFOOQOUtFLzCS35qJ0fyucD5OFbpzx1VDcNi5N1UdAOWB9RfHOA4f2La5we7iQ9ByxCQjl0yjiZ4wxPuAkvGA+WNMaJCQpXGsJJVAQNAK1LD6BhZ4u5eawZddZPf5pR8BObMWwjov4+IEDFcMvwtHvxCze9GQKHpK0oKOXv0psIulctDqkCK2AM5q97WRvunLjq566qewFukAo87L0FDec8Bf/MFxjE6yBBVQf6TAWkJ/jGPbEUPlNP3rhi67aagNdxSR7LF6+QSI76NjE8YzpDcPjE1UY/yzk21zMKh3vgPUoJHIDKi6PRo8dY5DQyRAKaFj6/Xoihx4ymDGdCpasEtoO9hQGKrdIEg6oZGHI8gs8ouUiAh3cEgkVjJtiYDU0MvPFTz65ihkQYWQNUsq7SK1u0uqmLWjvunf86HPUGgYKOqyCYNKybNeqOHbJMsuWURJ70JObd8otDihREGAqd0xTqKhwoSJdC+pS4kIQOW/TLrU4fBDHAJY3MqOJkUlWEJ9l+dCtZIUeHjr20IxIDJSHA6kQeb4bLYZxO0mbcSpziJHECVUiIgWZFoMNWRYTj3jyP4ySu/fOArPiFMqZJOWeeG0HIL2FgtGCTpr4UMly/fr6KvXcg36HkeSZpZ0wXml32p3QSJJyno8ZVh1NiXTsQBOVoZIVJ2ADadgUqCe7kIiMQ5QsbtRgCqKVIjX0IG7WR630OAoxGudCnAlVFAj0i1k2jMumg9c/+1SPGheX6kSBon4FE++6u+b+6kO3//yfXP0jv/Gp1//W//zqn1zzz/917+33HeqCDxpnkClWGf/1qvdjrzpnyzSURo8tzOPbR1Tx8mrd27B5uFx10J3qK/7fEfpO5fttIXY0e5x9Le8r4Owhvb9KBCQZaZBmHOhvjjzxoq/0HHoZ848KMkKYnTh43SOVPBBkxbGMso85w0QPAH3gQ1ue93HkXpcmFD6AOlDduXHJpLYld2yABMQsqFoIhSGmQOZiFMtYgmBumh6njQhGaG9EB5daz3jrX2/+sT8/883vffsHbuykKEmrguiDB+SAS9esKM4y8xfix6ojAnqTgl9y8zHHKFsZKgKQcnLTg1kKvglYZJWf/rH4ApQoz+w88/jErConGSwHDFdBU/CvCgNgTcxWsGUZUIo6HJZmnoaIBQ1uxMprXIaDlpElphGhq0wLwLsQJo046yZJGOLI5lrRvlZnsRvKuhG3FHL/F6CHgxH1AvpIRdDDtA3VjkSEJIq6dz7yyJ5DS/xoPMUh96CqKWaRPR5d9jqEJAmtNMaIZ3vkidzlRDF88R9wQxpcEI/ZyLsLeOcSKl7UiRrN1mKj1ep0gUpQB9FQdcusoRgyycaPorQR5hE3NBG8M0ILCOY+bwRXcKZ4UEKB29y9Ypj3L4Y/9V/3vPGDd73+/be+5p++9tYP3LLS7hby0yNOg7KDBAjl56af59AcoVCV3exHrjyhBrOQ9xLMlPNHBpS/90Dzh3/r42/8w2v/8r8e/NTN89fc1/zync2PfPHgH/zDHT/69s+++Z2ff2gWCilKIb5Rqbetmcn6G15zkcu3P7CJi4K/SZIcKCp02LYxNTM0s37Y5S0J4hTnHcb4Fks5Jh3XgHUkobP7VHgdQdJih1M/tqQ8dloIjyxjyUK49IFkCAfSwIGBu5qaRiJNSPgwDkN1XtVAHhyLgnimGdfstJ6lbhoNlXybcAUAtkLDvvn+h6/btbzUNR/uhsuxY6YBQNIwYxnSGM8CjRiMGHfMF0HyjA58QGQLMypcGI18QwnMsYoYSZlpB7IgArFNXS+GzogBzBtYkH6OEo5kLrfLe8QB6IQHK6JGJTjPKvNPq6OEwZ5h7KNQjGKyEwObWoYdc8E6W4lirqlzL1WykmWNKJ1tRXsb8cEw4f5+6GUsDKgCk65LtGLzIC9WT+AJbqA63LAAcQDULIAfFKqkm963b27/YoNbDQSAJHKPNzaCXOdGNbE93m0D4CFDQmMMnJVdlNqMIjiYKJgNISBJ2+3OfKM51wTXNPqoQ+VcyKtY1pBlDxNNOEmg7stJDDVK2gaebGTkhaaEfqS3LFB37npAp4vJvBhlN8y2r9nf/PyB8NP721/ev0Jm1rQoiULCTuWSqI1pT3otMJLzTl6HwjFPIAX+YE/fs7f587/7pXv2JK0QVipqweToqDhPO2k238i+cvPBn/uVz8wvo6J6S4QC67r2ky89eWyEPfstkzALwLYyv2Rv2DJSH/aJqEdU6jtELOp4pqPi0mFopRdrPOEeuNQgyqp6MrAIFb+CKIU8uAXJJWaJPSMSiTP+EUc7hh6AEYEMOiUCVTPAHS4prIxMuaaqBUHMMJ+3+DIjPzadkILGNFT+MUBgJZmYpTHpA1GgtnSMFJMhcBCDLqZbPzyBPNKOwVeBd5G7MiQHRBOXtmG7tuPUzdTLE4caJe/AW3ni52FgdktmzBxF6eB45TmFOmITr2jm+FnqxV03DRHKeoJB1ncN8RZ+lptEHOApd0NC6+HaTRx2k6wVZ/PdeK4Tz7ciq813a8I/STpZ3M3jjhGHrAiVM9gmfFKnx//Awf1GYEYQid/UiLhYw3seaJh4bhGIgbFJQBHO2Ox6ZmoiBVCUezayPHKSOIgyP07hyPMw5E445oNyWXk4E76OHjrVwaXGwUa7EwFyka0JDZE6Vpb7FjDLHDatYbIr/Uqjj2VDJNg+gAreLiERVwBY/KogswdPODLDbmd2y3A7nH+4mau3PL5KTC/5Q36op4sQOma+Zaw6WfeptDACM2yG+T994uv3LsV8w6oIGKtDyVC7PUfvx4l1zyOtf/nwTTHmJcZijZA+CKzJcb7TUz2/aUJ5YAZ2+Mhoed2GYT+AjqmTDehbzPtx0fENWNoxxe9j0GCcIol0Z/+338F9OuwShK4FSgGwPMcBZqlqROmU3oAg9tfdQRzzkoOGoikRiCS2iCACkE6CITq5ZziTvnXapHXOtM/lIWYg6Ux3qOKft2Xs3K0j50K7Hik7jrVuKDh9onTaTOm06dKpU8EpU/4Jo976IWsoMDGdcfsRsi+Y5yBFOa6ZjTnpjmp2/sba00+dfOaZM1eeMnbeppETR4OxwHItm99VEYbdLKkY4ZCbIeiirSOXnzRxxSlTcGyF+NlmLFYvYYl/hzdQGifTJfuiTcPPO2XixWese+5JkxdNBdNe2kypqgACuhEXg8I4DrPIy9Nx2zxzqPrMLcMvOmn8+SePP21TbUctH7W6gFHWHcCNEmipUaXCNQyLaSc9b8T7ga1Dzz9p6AU7hq/YXD2llg+b3bIRW1FncWERqADOpIEHibxCuwlT7modt/JJPxsppWNBut6NJmGtxhYAkBVD1eSMeaLZ6i4st5daXX6XnuxzaxiAbQVql2xPQd+DpTpULdP00I1Zxq0tUj6kguIiWCKYxVsN4AkKGluPLFFWMEnAGPfzjBYfohcwMkAohbWhYYwEyAx+0C2nhyqw6AGImga+jXZ26z1zIeYzkiYSoiDRsJY1rjwxs9vvnSeqE8mEEbmbWAq+DWtYAFzXN6Zn6rIplNVmhkdW6jtGx/c+rHffifYu0IIOLlTA0Zvh6MtuwzwnIM+I4kmFQVxFHPYpErPn5ZcBvSjigx+JBorjpBNGy83W7EKjicEHPYIzZ4ponDktE7o3ckASCMGYD+Mdv5xS+QJf04ryrI25WpQzwATGIs1GM6+Z9ksvXveml16MATBSshzXM+iNlGkSZ0tdTMBwJx+49sG/+OANv/TKS648bxskUNjij9z7z/fOr3z8+ns/cdueh5agt9i0ntAUjjniuudMOC+/ZPtTzzxhvOrB4kT5GDVhmkRJdqgRf+prO993zQMLCVdzN1fNi7dPvfjik9eP18q8H4oxwbHagP1y394PX3fPHQdbi/JtmWHP+MjPPmfLWIVsCO2bWwgtt45aQwMFxsg7V/esRP/wxTvfe/O+BrQussxNqjMl66WnTz3v/G0nc+TRwEY9Omm+EiZfe/Dg31/3wPV72ytQodCK6ATYbLY7XcpeePL4K560/YSxSuDA1mZW0GhWovSuh+f+7aaHvz7bWkjsmYnRjUPO7z/jhC0jUIA4KKGx/v1tB/5nZ6PjehCFc4LodRdsmfBhDVFc0AU3H+r+3e2LLT5uxHoBicIobbY7S83uQhuqYcbP0osGhIaDG2rYuGPX+F4hwDzvwHVSQFjehqLkmqO+X0ULmFCICbggZEqYirLFbojMyw4/aEJpwFzCxxvREdAd0+3V/AOvOX+4zDdRKC3JPqwHlvg8Ib8sQbuTm1rKWfbkHaN//eaLEAcGvcmbCfnBpe5PvPPzNx3qBClUdkgE7wmy/oB6/PADPHxRtJHZl59b+5Nfu6zklQQzkdRqtFpv+JlP3nbHAiuH/8e5D0vGCsxbOImcllEt29NTgCpIjQahlqg+IyhuITVhW4iFw4c3Lpmb+tPBXxKbTogxH98+rOP69TL/c9NBNgH+0MiFt5K0REFsL9aXUdhwaBwgCwN68dgkjFekGsxQQgq3EkJgK8AoiKKoHWLGJdiJPw+IBCQKOXBakyc25EEpXphALt4uNGL0EJ/Oz2TK5RxZgkx57oUnjF514fZqyYPqLpoc8gBT0OStSuBVArfiOV+4+aHb9ux/w1VnbV83Vi351cBDfBy1sjdeDjZPVJ525qbnXXTSzvt2P7QAayN1bbsWmG+6eOPv/+gVTz513XitFJSgHhIyoCGWHBc5TNZK4PDzX9sbZcmIE/3ea694xaWnbBir1gIbkodB6SGy61QD96SZ+mVnbS2Z2bU751YAkLb56kt2jJQxMxdUK3nDGAeeA0hE0UhV9tzJiv+0UzaMV0tX37Ur4od7rJlS/P6fuOI1F5+wbWIIwx7o47EUo+xaI4F78szIi87dOlOxvnj/Ae4Sh95qmNvqzn+8/qk/dMHWLcNBEPiBi1rwWfSS6wwH7vbJoWectq7u5l+972A7jr0kevZp02CMgi675L62r/3QfCs07CErec0502eOBVXw5ppELdN8z/V7Hoo9IAJ0qzCKm63O/EpjvoGc+DAj+4/dTMyKOM1QH4EX6gh9Fryhq9CR0Cd8qkvc68XFds5PMkRVw0FiI+erF1LY8DR6qfFw7mTmUHeg3055xkvPmkGNGF8oTLJ//+rD8x3FNb6tA3xwexWMOCd/2VO2oDheM7MccLvY6nz13obNGRPwlHGTbAb7DNknIsq0Hy0zeu2Ldpx+0hRAhdxROI0oSj/wX/fMzffe04JSCtcqsS4oDfkwlEKvSCKIgyobE1OVqcmax32wRXQG09W7xqEjSkhdqD/7QELlsnAoMT6J7sfzepkj2X5ik0LVN0dMKY1nW1zDwvyqy1hqGRUgKO4+RRk/fwn1pOgcETjOUbxkTCSHpDpQLjA5o//lHhhiy61udCTQFnqWxUladjg/dGAxduwg4E5heq0evEUKP4DLpmH/j9787HOGDUDTkJu+9pSpn37pBRNVvuAKsTh8mFblRFgy8m4aN7IwyMJ3vOLJF54wxQ/JI5w3tDDYOVCLUqhVWa+87PQnr/ObURRzv3ZRL6VYHouDA95wiAs5ZbAlX3ne+lMmK8hkMjD/8XWXP2l9DVYq00DeeVdSxzXkDUJuVu38NU864ReffpJnchfRkGf82cvOPncy8JGeEcgM+JMz5whcV5zsf1207U2XbPY6zQPzCzDhtMklWygF8vGsKLpy3DljrMKlZhx8Uir92B0Hv3Sgs3Do0L7ZxUcOLOw9sPjwwcXlBl80D7MPsdARvJeKnmKTQxvKiFO9aS8jyxQIEPRRz7I9tDEmNFlK6xPyQV8DU6DY8r1WYrX2iSiAOEcZbbwXAaKwaBdQwoCr+Z5Djf2Yk9CGEA/wYlq+Z7zw8h0XbwjKRKwstnLowbx7zoU0D7CPyJ6fPPeiiedccZLLe9RUvThn5lmjle/bD1sKTA3ydQxiX2FalpiQJdN0fWvT5rEhmAbfa8B4AgAW+k9bWfqUPqvYoddFHBIaV908M3yVZDG0l1Ai0yGkGUKk4IUcMH8CqTyAFhTfXuaEHsodJa9goFgfZkqRUClRYuIXwxI+cBumnZpOYGS+IfeQYC9mCWdF3gyDFs8tF3ILPony5MC+2Um3NFSrJCZmay6pyFNpkGsILtd9cq7sW2MV75wTxzHNj5fsn3nFxWNemdsVBKBMflg4D3NZPOa6OxIb3HEQ8m0QF5+y2UWdUEG0RmYsdpLbH569d99iiGJ4P802bKfiGL/w8qdNl9080RvhfcqdNDK4FRyjjA2KXFFHzLPA9VrgnLsORmR6xbbqpdtGMMRzy2WjcG2eC1xgCRWBaWTyEwyYDMzXXLJ9mNCcvuS0iUu3ThiW3CVD+/NxlxSTAXecy4H2NeTm7Ssv2Y5QgCRrKmCqPdFstPYfOFRZOvCc02bqgB/2CZrVeHgxfNfVX599ZLExu7x3YWVuubncbCdh7OUmrAnZ6ytb5EyLFj0zYw+2khSwBeWLMoMOpTzIbWPbLFtWFaliboZQwRCJQByOb8Cc3OJVtoogECJCZ+HT0UcSg3imXoPZjtHoF2XeJ2/cHbOmrA1+0MUbxkp/8ranveZZm8aDQKxVHPxIKuTJM6MT6vmbX3LWr//cFdUSgVjUQYhN1uqkf/NP16w09b3Pj4PAPPlH7/FJhPpwsGXreICaHwdocZybhLPFhXRZ4WR3Km4UlwWpS84iLb1+7p3hyWRFNAJN/1KD6C9uCCKthzRthZi2+eY1+HNkEoy4UkyQYhoeNEt0qZ7L1UJc3eDEj3xU2yrz1ZdmFEYHljv37JlfPzlSgb0h6TEkdh9c+tAX7/jSPQdvvvfA5+/Yu5xA0NJbdx668d5Hbnlg/527529/6GCn250YrbkcFpIjrIk8//zND166dfTlTz3NcyC4ND6SxLjlgQN//omb/vHzd/33NV//1K07b3948eBC644D81/ceeiqk6eff+EJOgBQoQON+LV/+J9v/+B1/3T17cvLrcvOPIEvEpYKAKo/8bVdy+32a552OsBRPFFj88By+9++cs+ff+q2D19/PwBx+8wol8BoMCFDa9f+uev3LLzxKTvO3DrDkcRism5q/sf1O9/54a9+5s499ZK3abxuA5XYfFbFte99aO+DS+EbLt523uZxmiGiGrbi/F+uf+C3//v2m+/fOz5UGx+q0IjCeMkzz3Nuuu+RpXb8kvO3wGZGGSga08Dn79n/tYf2v/my7edvGeFDyASBfDlJfu2DN3z1UGLmYTt3RYGBbpK7tgFrvadAyCwk6AcPIDR+K9CkTANdhO4Tu0pHKmtEkOCaAEWBW6iYVsKozSFvA9qPA1UZacEwpy4EUUuEFj3hGy8+c4YPmUsSEE3Ca3cvdjMICGc5Tnlc84IjzqwHdi9cetrEeM3n5gbJCYWVHeu8U9e95Mpt551Q3jrmbR+vnLu19vRzJ37kRaf91OsuvvDMkZLn8rYMd0SBnRwice2Nu/7o725JEk5VBSlKriVwhUO6ExVGWbnnmTMzQ+PjZcxv0Dihrqmp2KeiXXpnHr0GAakL7QlONFQuC4cS45Po/j4xCWlyFE4S+o3tTT8emEPUVmJfEyL6fcLGKBwFIRD4QN2gH63voCogF0hE9KFZaPOFmMQothKnKtnNCUnHuSd03H/INX7IG3paSqQKZBi+w62ayA6DM+Wkm9+2b+X3P3zjb77/q4cWW/IgGLNGrjsfmX/XB274s4/c9Ecfu76R2FBi/vKzd/3eJ277vY/d/vv/des7P3D9O/7z+p/4y08/PN+U3bOsPIbQlslhKAFbZkZdDg10Ofnct9R8y1984j3XPvSpew9+/L7lf7tt7l2fuff1//LV3/rvO5tR9rxLzpAtoAIvRnrXrgM37G50s2A5dv7xK3cvtEI2B6tgl11n/Qhmr2Ldv0//8Jlbf+nDt//77Xv/866Db/vIzfvmGxwVhHLWtFryvTzeOjVMdnBNk9D69F173vKBG/77/vn33b7/J9937d4VzPMMRRzwfeHWiYqVbZ+qsemkauif/7h5989/9KbPPLz8Pw8svv1DNz200Ja+RilcILt4+6QNVGBcZQ6tzG0cl6yvPf/MzS7fQMXl6zBJvnj3wc/vaSNuaLixyZfqYfJBmPZpwjZjD6Cz8OPIcwvccIGuBHyYFhRV8poRrhATcQG1DCQY51aa2gnXniA2kAHuWpDHuQLYboYBsxEHYAhKHLQdVI5IJ/yubVESZkdWQkMJXOweSM0j3ewtf3vzgwdaMXRaTlTIB2VwTXCs5l5+4dY3veK8t/3kRW/98Yve8LJzn3zOxiEuX2JSI6f8sH2eN1vxJ6++95d+++owcsG4FH5k+SR2oRQLwlhClcsle8uWsdoQl8JEiqk4fs+JQ/EJTewBAsPRu0GJEYhFj5dEkgkDgefq/lH0Pfw5xmDPc74TrJFxD1ki2FF/5sH0QoiJK5FnSgoEDmIZpZg5iwg9wgg1OjQLrTwJIstuuly15RN9MWJzhzOsyLl2smv/QkqNjQutKBkGayuOqmVoGWADB4dVqxvNdtKFMFuJspXECFOznRrNxOhCyQCkUBMiz+AyNdzJ4cpPXH7Kz/3AaT/7A6f/1BWnlvi0kNjA3MFsBoEPTiX6KnVhK/Er6SY4XOrEB5q44hDTbhDDie8ChAdI/PJ79hxoJ/z0HjQyMHZoqUVme/nWoG8YWeC6clXwdrDRiQ17tFSGhrpvJbr9vj2c8iUZgtdPT/LFzL2mxg8G1Do3+qWXXVpy0UGYwHhPbe9i63c+eUcjoVXOqgsqsUfyvAtTk9Mc0hI0EUHakPkElgXYginNbOXuMPuPZRXFgaRZMPy56xQQaKJX2HmEJ7QeC2J3MwtuJlNdnhUmILCYYxBKURjGvxRq+Km9a679k3/+pZvv2S/LD5KaJ0oB6hrYTslxXM+0PcPmHTvAqzQUy2O8L173wJ/97W3LXTQv5OlRCgdIAZKklaEkOunYZLBh06hLlf7RUn33CRwev8Re68vlgBu06lz1UxqIJklA/atVh7glsCANIqGDiEem4ziey91YKj0FAcvYhfIvOWiPMgq1E44JXIu8QoFmGEYE/GT3AD0Gd3IJsQswcTIjK7NNp2q5J9Stl18489YXnf3rr7rkd1972a+/6tLffdVTztw0xSEn85+UyS0FGHp09ShKsyVuI8XAwXQOEcWsiKkd2gPUPsd1vX49bCs/df3IL//gJb/5iot/439d+rMvfVrZh9HEyRR54wSwRn0G2oVUhRXGejBP4EIkcq71wVnsX8t1oeMoUesEHLO1kLPlcEWEg2KVHBsoqm+gJvFs8pWB0+Vy2eZtvbbgI2qNNpaM8lopqAeesKlJ0KTO8y8+bZu82ZKb+POsG8b//JV7H+zgAijK19egCPQCgAzxfcdqJfFyyo1ZnEuo4xChJLfijLqAc3iqsOih1CsZGJLx9cZRQlOce0YBzLLchjw5y9DN8Y/c4OCCX1GKEgRGznQrVNFHfHHKjCw28xNH/be85MxTT5ySrixIlDBmLbYF/yx5KoAJmQ2JXWGaT790+++8/SkXnFSGfhVReI5JhDgKcF7yrfUbhsbGSzakRuStiHF80HENWEpHtjK681hNPxjwKN0D0kx4HJ6Z9jXnXt1BKl6MKQvNwJRieKng6v5K5CGaluaZwzpIZA6PuVjOaNL5zBM567UQEQH6EsZMkhtd0xx24h960tZ3/9yL3v6ap7/hORf+8NPPeOmTT/qhy09/1RWnzXDbETMvkqIglM1N82tIllspfgV/SnASZ9DdmhzCadmO6/t+2fdwVFy+GRnEYJRC64mLKfQaIF6DCWaOrPiIBgUIPA0U1yu1KEh2WhVJUGi7u7oeASoHAWGNWci1nAE8NduOjaRtZG0xLHucsAxERkNLMcU/GnV8iCttNLwk4nKr86X79jtZAtOeEWSagcsxzTLfKcE1RURspWmYprHc3OCjy3nWyTJo0GCAm0iphyFW31Q6nFzUBwp2FPMbvCHfPJHz0xWMT3RkFgCyhDtd4wT4hbhFygGizIAZJWkAipG06PZJ6x0/cu4zzpqp+ZghivgkCFucdzrpSiucb7Tnm+2ldrcVcrl1EF8gaWXPO/vk6d942+UnbChpyDEBiFvh8uEhf+PG4WrVY2MJHSP294yeAIB1LBLJJLFNexdF+xbyfUzqBR8tGrsU0q0rWdwNhEv2PuLypgsO7ogh8Igf5mECmcHbeZB+3m2DbgOzjfMVBhpZgaYAVJKXuonGMSgGgg7dNG9mWTN2Tp60f+LFF5wyUxv23MC2XD5QnQNKaM2JKciBhlwkKXQcteDkSgixKO09lCQUMD4DeOrFRA55FkfxcgsSHy40wrlmAsd8ozvXxGV3vhWttLqIOMAoSdKjgeANycFZ4IR+zF8j95MUHoysZ3j0EZM/OOKYO2aRnAOUbQsyudPHsmDflcr+JBQqv7dgKFUJoyiMgTDqwRN0l/3zDXihbfn6VNMaqlWefe6JfCmFdBYIIx6KHyw+eVQgBySV5Rn1dpryaXPDCLOsm1JfBcQhBXmXCii77GkSf8iMFE8wBmZRe4JhiD5OqaTwMBwEwUf0rwzsArDgkL4/jNhyIj8ULUxAiAJBMo2ak/3yy846f8u47ThcA2Ukvhe3GSb3PLz0wWse+t1/uO5N7/zsq3/pM6952+fe8s6r/+Bvrv/4Fx68b9dSs8N7rNKUYI6fo9iwfuQ3337VSAnSQBzSxmQ5+iNXrptNTdbWzQx7AvwFSh+F3+8xPcEAC70G6jnYnuwACJZcg+Al596xNtUq8VI9JZ5QEQQv5ggdnCucrr7kiWsUXIQC5mDatQlpTIi4ESbnnF83iQyjnXGKxhDUmMzR5A7SMMtbcdKMkzAzO3wCD0EiOYwCSU2b8k47DJnXPvei0UoA6wmYh/xjWC6tznKzvdCKQ74wHnJESRIGQXxXAH97JMYBQAvmA/QayCzyEPCC5GKaD8N+JSHLdz48+9Lf+rcrf/MDz/jN/7jkHf95yTs+eMk7PnTpOz74A7/zoWe+4z8+dfcBLt8W0Qta7kALkW2Kci+EweAaATLkEMR/qiwskpU3Mig1woDP76yZftX3NUypjSGNvHq2kgBWXgbSlL1h16r6QR2gwolB2wql5kutdkhjTq4lCTj4wLX33LNvgfomtSyj6lovPn/bBi8CV2w0mOQGP19WkzV5HD7UKBxG7pk05qBe8b4hpgTTBE6zhuhl8CtChDMNbLi10aXjZapgTeBH4RB2yJT6g+CJMwzDJLP54hsuulNwNJStQycSACVl2T7nSiMXSS0rsK86e+opp06DJYgfZyyEpumhRvTOv//SD/7Gx3/xr2765y88cu0DjXv2d+7e1/rK3Yvv++wjb//zG17z1o/+8bu/uNQG+zKNsjX4+rMTNg9dcMaUCE+/fBAvES3wja1bRkZHfXnyXKSsH75an+OCnmCA9Zg0IC/fPFFGZZqFhuXydeR8xzGEGCIQZwYGQZeLrehN7W8oUNSz4IMDAzBM+KhzNzMAD2EGuyPryucY4ANHBzFkXPYJIs2v08VJ1c53bF1HhGQtMpgkX/n6/it/5V8u/dX3Xf5Lf//Ve3ZlWSJjA70mUfJ0uY1cV6nm2WNG18JUD4MuDS0jsvkVZ4y9GGyCMSSn4of0ZpLa/l1L0V2zjbv2LzxwsPnAbPOBgys7Z5t3zHXuWui0wgSqSiIy26cAaQFYKdgIJ7xoqlKsefGcp0ttzO1ZN+bSinQF+2Km7rlm2zJCy0pqdmuk7jM6QYTve5lr8/v8TRRFLGLFwOFU2Q3ALYQziytGd8v0CHJna0NDMIxDi8sRNVZyhsNCTll20HL/+lN3tBM+Loj8AS8zteA3X3RhCa0LfQeDHSXyRgo1IUSgmoVYyrv0OKhkW9C8MNP43BhhohSYr5iQ+AVD1ojI9Y2R5osfIXEfToBUPuGNiRACh+aU/f3TrvHSy0+gct+nzJ5tRT/z559571daD4Z+2p+zWA06UeU4dZbb7vs+fejX/uAL7QS5ytYNiVXyzJe/5DSZW9WLzCCRZacT46Utm8c9ee3W8U9PAMA6Vk+DEIKwwXABkWIQHUmDcqOO4pK9D0GGbOPALEu0kvVaSx5e4V0nbkQxTU6GfDhDLpFM9qzAk8LN1/7mAAZMb7wRza00HFeQkXaeQ/ki6hHX1i47iS3EwnPef6T9UgTwJV53ff2he3Yv3rO3ed8j7VYI0ORmCJ3NdRa85yAGO1eytCIzY7WfeeFFp43a6/xs2rdO8Z3L1o++/sKtP7B9AqB63df3oHYZYYGwdfK6oTdedtJJI95YrTpRdqZK1raR4NITpl598QlvePpZdegeeXbYvoYTpoZ8BzaKv2ko+PHLTt00VkU4OAYv+H1wvtWJs52HGnBzDLEj8meeu/0Fp2/f5punVayfevJJ66qy10/YTXLzxl2H2pn5yCIUU2kCHJZ10Y6ZqzZX1znRCV7nFRdsPWWqbvJdTpwzkGznQqtDdY65sFSMZcsC6n3mngOfumNfpGgJ6881L9o2cdm6EuAbrYO6OLJbFi60MViGK05TWIJlx6m5jmta6EQAFWxG9BB6ynKcZXSrKeUiicqW0JECpj4oGdmyM6SCctl3qL9yXhCcXLuEKo3UJjdGZDZXz4ccZ9t4Gaja13EzM/vUDbuvua9jZ92RVBfYi4wExlEr7reAEt6yup+//sBtX5+VJTPGQ96ObZx1+gY/gFT306Ww/jauH5qarLp8Xp+kAcczPQEA6ztB2mUiS4VjUIyU0H+2bTmuU/Z5c03jYGaDFGBsQc6YhAMGMzyGA5FA1t+5+o7xQ+QTtQtRCG2IKPGZc1F+nwh8+GmHSSeGGkcf/HuO/dJnP+mNzz7jx3/glA++7fmXnbnFg31AgKMgClw6t+481OwWO5iRruKZb3z2+df+wWvu/csfufcvfuTaP/uhj7792X/8uove+IxTbTP992vvbRQaGZJbFcf65Zc+9cY/eO0Df/q6nX/yOpzveNerPv3WZ/7VDz/p5686fTQwU5pEfa7J9ksv2XHX777ikd97ye2/9bKffeY5JdlZpC3RTfPrH1laic0v3fsIVEuOEpH/yZLz7tc9+ebffdmXf+vlP3XVmQFxkP5pbi12oi88eGAlym56eI77xqUo1Gui4r31BRf/6089+70/+dwfvOgUaj3ySnJw3onSq+/d00YTS6FK4NJNjWXH+NPP3L6/KbMJ+8Esu86bn3G2b2ad3AxsghFS9WcE4DwnJF7SE+WLm5TAbTtQh+EJ+xYzDfP7RojsFVS4wBXOKKFXSEHQM1UtzC3L4V0BgBdXHUpOsV9XCdh63yNLjQTQkna5A6HwRyOrE4iWUDyNgDvgzRtu3svblD2uIcuB79RrPtuFNyGM4SF/y+aRShVTJNp1LU+rdNRa9z2/sTb5ttDxDljsaQIEexuHeippUN9PHSL0PREZcKi779D+0SmFl+hFCpYegjQZ7wVieuP20QBaFvoYbQVJkRI0JZdxTCszbYM4glCu7dIhd6CRkRSIa4wGDn3qEIZrOl7JRXmUUYZDvGAO2E5mtiPzmtvv78Z8dR/iwm4Zr5Xf8dqr/vBHrrzq/BOhtKNAJJKdjEK5vWel+9cfvbYVwk7looWZw4b1qq5TkRttNSsP+FAkvzkIY2NvN/34LbusnG9QJ1/chGgHrgV7oeLZFdcpeS7+LL7uwUitIEO9CuAt6uK6/lQtmBiqVNkmDnRQTtl8U7vxwKGV3fPtxPQ+f9/szrkVcIn+glGJloKpVXPsusP9BGxGaoSoYvzpr+9ZiR235N+6a/a+uXYO601urVrcYZTXbLNi2Vw4ZwuibqmZ5v996wM7W0itFh0aWx6xxMQAFlx/qZn9w9V3rgDBuf4OU97eMTP06nNmuE4G+eFDn6wGeg8/OAMe0DIdrmHxyUT4oA1RXoeb5/mxL0wkbcvuomxwgIqKBcyY0tkoGhoNABLqH0ANuENWYLxxRmFXUYvjLQGutlOkOLVppxcEd8ewUj6hyQ1/qc13ftimDftZ0LWIBoJnuWTlds4X56V8SJsdSLyz+Bg0GOTLY5GRBc0pMrOJsTJxixVVcWczJegQcG4b66drM+sq8qkVrnXKtlktjGeq8JQxZFu8jJrZgAeCHWoA8cEZvqyxJEH1kP93A0y+G2V8N0lbXakYZN8sQRv3PbccBDNjw6dtmjl14/SJ02PrRoZGahUMbAfzoWxphy4l8IKy0IsCdew/5qBjAE6uXssF/CxM3pBOgAEFCYG8EQ6JSC0nta13/ev1O+eaSd6xzAg6kWulZc8IPH57mZ9jRXSIkiSE6NgYV7bzJ1/e9T+37Op2MfkCF+XDftyNhCEGJYZP+5MRlJBm3cT8mX+78ZN37E+TVF6FrsjHQFmlwXBmdEFlskp+DRuIrOvNHIV8MSnXmyQ+CABNZWfn7OLL//Tjh2CqGenuZvaqv/nszoWGmUY2n5x0mBlTC//cioWxHd98/+wvfeDm2HbWD9cXM+evPn3znnaWyO0wRMIYTmBrcxWcyQAOYWre8Mjc733utqYZ5AZGOI0lIgK3YKfQ20peGdb3h++YvX3/SkJEowVfsow3XH7aJZWOaTuAq546IkT7n2UBT4FZ8sowWkbyAmjikQ5nqK8RdWRhXdIdSQzjLge0J2GMUwolwoxyu515zdxbNIxFy+nyZoiIxwA5RubmecAH/6Bcmqi19G4MXVsEpiBA0VVnbtnumU3HaFt5KXVcvgEbHMI8dJzcd3gvgYWnVrZh2L3iqdv5eBEHOHPJ8qQb5c1G6Af5ti21keHAIjOaP7KRKWyVwCF8UAvPzFzZ404RZfwcl9B2dcGLmYsDvxrhO07H9bOEn7zxABxUo3ukY2iwYdSHVGAvPIo4/aDC0Y8peSqorCZXkstCrJkTl7I8164EQa1cqpXLw7XKaK0yUa+ND9XgGK6U6pVSreS7DlAI+hhnfmbP5U5mw7+cS7wglsenC+NXPP20WmBFadpJslaU3b13/kPX7zL4FRujlZn3P3hw68wk+sI2IclmkhqNbnLrIwvv/uBnxidHKxU/SrNOnO1eaP/jF++GRhVmxtW3P7Rz//LIUKUsOypREEELOkzC1+ktt+MbH5z/xB2PYPx0M+vqu3bPLzUmR6quBw0DIxEDGcPL5h0DuSew0o3vm23/2zX3Jmny1JM3lHyHC9WIwyU51kvu43OTaiuMDzSi937p67/04Zt3LqUxtEXLAzItdtIv3LMPaFCrVXym0FRGmOTNbvzA7Mr//eJdv/2pe+dMc+NYdbTsW25pMTHvemgfRmu9HHAXA0piodS6WnH28Hz7AzftfM+NDx6y0NZ2Ke2+8OxttcCF1dNBhCS7cffy7bMd17JaptdeXDhz2zTQPM7yCKqLaZSr5a/sWsIlGof9yl6iMsUhKRsaAj4sJwJhAfKJ21W5OQzEhAqDySngA9KUCele4px0J4BAlCbx4WM7XDSgRdkxsqaRt9m4fGQhRCkWTF3nVees41dle1LXTbJ3f+WhQyGrC+0TkAPItrM0cI2nnzE1Xed41MjgdbzuTo8Ft9w3342Sjs1bG0RV9gkVVkQAH46Vj9fSt77+otN3jPP5cmEYQXEa3/n1g1++Zt/MdNV1kRTDBXMWmAU8ojlYoYInzkJoIQlCU1mizPGSqahVoZaY7fjYvsslzqIyArO86OXTy7Hwp0MvC4eSJADR/XieJTyuX+D3lr+8DY5MQUCIegqFeQ0V1RXAkjmyiFP49xwiYAWhCY8SQdqbl5IXLkGwJlK+/4ArtxJOQ5Gx4G9m3RCTOu/Kpzx44xlHxJdS8hPHfH1JlvGjBlI6xnsqT3JccvLI+nIJwglTAjrEfQcat+5vcT86S8x8w5n28/N2jG/bMFn27OV298FHDl2/c6Gd5Bdtn9wwIjstM3vXUuPq+5aLu+uW69nGkB2duW7o5I0T1XoJBkYM6Gm15xrRgweWdq2kML6yFOoClA/Xt/Jp3zx329S60XIFNqE8UhPxO7LRocXGw0ute+fCRuKB67KXTZedTeP1meHSUOAGnu14GCNZHEftbrhvpXv/3oWHV9I21AuwAf75Woou2snKs8A2Jqr+eetqG0arQSlA7Vvt7p755VsXm5bhuX5trBSYrhVAZwNc8hMMsW8a4761dbJWKzkc2AbQKn5kuQOMWw7NZcuqGOAzmk2MM+v2ULVSSRMY7TBy9y6l9y7DCo0O5K6XdM+fKm8Z9iu+m4QRrJqVxLxtNuzIxl3wyR40zMjIkpyv72ylWQ06CgenidHZjGMA35Blw7BcQRN4TslyJkyjym4nJnE3FMYpAZw9DuDLCOUQCAtQFeX8rHeap6HupTCzcp5G/OhWesGo8y+vOb8e8GFm9pphrITJVX/8uXuXUjvLS2ZeNqyV3A3yHEjwk5dtetNVOxBP190FGI1WlN5874EPfWbXV++db3VkGwmmiYwfnfTNbMjPzj595sXP3HH+KVM09zhtsltwakfR3733pi9dd4ArVjD1KP15re62W2EWQV1C8wuKy7Y1z7VqNafdgEB4ptN1oFElvBfg2DEiwPSsVO2NW6qdlvXIzoNQ8uW2NUYHRwxHiIgkSAcuFU5441L86eAvCW2J+EwC3++DLz8DsFBHbQb1RN1w7jVIj9RXmmEtYNEH1EslZ4mBHKQVixhFBPgUV3pJ4oYfdjF7Hv+YziSEoMUnLxCIfyHaSCLESkwi+8XhUCwDcnWiuBXB/oghAQmQjUhWPMXFvJE5H7/lsjEkx8xpi/Bev+3y5e44oxDaRzBEvdyGG0oZGHS4aMab48jIgXDpNCgrLmgWbulCPmwgGlywRTF2+FQv1X5myEjaYAKauMz4pheOECiHYg7QDZbQhMgEkimptUUtWDNAeMSE2RoyB+TJ538TzvqSs5nHls0FLD/wxmqVEd8rOU7iQH2BruF5MnVjxCAhiuF6Ex8bTpLcsbmTJIlgIHF/GWLlpczinbskajSbi5k7mqeu7SW+V88NxGklIVq4azi+ZU24MJEzzCAtyw0sE8DRdcECN1chIyBXN88w22DuRoPW5DvVYZ63CQI0EssmIzShuwR+YFujhlkzecuDAkR8QvOSOUxJCW8NMysgIzq0q3iGvsiy06rmHzz/jAmAOSESRqtzwghXCeFWgpZ634GVlljCyPvjt+z9++v2QrCQYKvX+aefu3zDaAmyhpiAHpU9A4ptku+f79z1wP779zRml7qBaUzWSidsqp920vTYCGBa2IRlSRwhZalxcLH9W79z9dxSB+1omwl0RvTkWWfP3Hbr7iT0XM5BOfRAjIxyYP3gK85Zv6GyvBi+/x9vuPgp27ZsG283w4999IYXv/hi07D/+yPXvfb1l7da3fGJ6ic/fNvXbz2UxxAbdCL7Ea37/zZgoZ+k3qiV+oO0Qfo+BJrVUNYfPxB9ici4RSikgs3CNoLvIGAp9S/pQKOiv1G0SjiDaD4APxABmQgxsrpYHGcfFWaIlnjyBNkR40YAjNZXlonuxeskpbsdx8047cS8yUOOtQxkhkqomyIrfiByIge5Uh/1FGJ0idn3kbgSGT99UdGYElTkIr/wRJURgrPmgLPGPJKY58C5n0SDyDxXw2A7OCVny1Ct4jr6eUTZS07gE9gfYAkISp1BiE2N1MR6IiVGg8wWfK8WQChJFsO0nXBpb8qHQuDAmG1k6WIco4/li/kOTRZuJclt2wYGhVneyDOY7mUok+DY5GaCKM89yw5cm5+WID9mW7pSdsMby1FMM991K65dMaBhwTDE6GPfFeqVXIRJ1uDOFaI6U4N3HOTePGvU/9Rrz5kquTIiH420if/uc/f99v/sJlabVtXIXn7BzC++8JQAkM7VdoRzeQtRaR5Iu0k7sbXX5k5hZH1gufP5i7zRTP/03Z+7/d4uuLdTe9266MorLgjD7qG5xZtv2HPuudvWbyyvLHb+55P3J0m6YX31sstOvfrTd//oG5/8sf+85X+99sJ3/c5HnvvCsw/tb+3fu/Ss55z90Q/c+opXX/hP77nm0qeeuDwXf+5T92K2AQOcSQFb32HAWiMu/z8dldDYbFML0oszid90ItGSwuE4tivvFoGX68Jmgj7uws+zMafzirNq4PtBUCr5QTkoV8rVarVSrQzVqmPD9Q0T49vXTZ+xecNpWzaesmn9SZvWnbB+auPU2NTIcH2o5pYC3ueD4ePIYbumLetlHPO98+BBlQozns0D+hGVJuj8einxeQi+8OC6W3GoWyMwK1Rbzgy1e8dgfEnej3wYcSUk93xzy/TwmROjY3zds+N5tgWj0gaccIVII/YdILntyAMu+uMgpsEJiODDecADDMdWlkFFhCOwHWAQZD008mXY21w/sOr6El/ptcD3eHPONNBHE4FfJ3jlc1G0xIf+OB2AfYxpFEldjlvU+LwO9GIgIIEn45qzn/FzjXL/ojcWhcAlgA5o1SJXgqiIQMBSB+OglIH6HZsE5sBPSPWbu/nCzHjf9fvf/dkHu2GMmYxP/WieBADJX5qOpDkUJNEQotiWm61u9h//fes9D4YwBp3MLQfGVVed+x//fvvHPnpvteRPjo3seXjfv7zn+ntum7/wwg1o+T17uv/+bzcPDcNKNkple/7g0sp8sPvB1rqZCdQYGmez0V1aWf7RN152zgWbHn54VkpLUfDjqeW3Tsc1YBUTiNCg+0haDYVLiE716flhvsXcWHgdjTSVOgbzw1mEn2cdPjKCemeFMOIVjHyLS6e4cPnVHb7tAXglewVwwMcD+X6pFJTKQQ2wVatUa8SuoXoNx/BIdWxsaHJiZP30+NYNM6ds23Tujm2Xnn7SpaeddOFpO87eccLJ27ZsXT+9fmIcQGaXfd7HopKC4VkcAlUDB21Fci2WnUgUq6E+ijVrxYyXElo4+j69aHCs+vQ8QbwauASZBuBp++TIRCmoek7JdXyiOprHRjxt1cEzHXT3Dl7SzsQQyk0bKgdgBQooVKFumkEP6kLNMc3hIIC9083yRahdfJjGXl/hgz3Cjum4MJu5ywlo5TlOnOUdfno6AWxW+BIOlgKQwk+Xz4DSxAth4qF4vmGGXCGTcp6XTX4QV8zqgrSutNGkQTQuG4FUcC9O/XlsQkHMB0Y1Vz8JligsytM//8wDb3//zXtXutC6YIPCagYXVtbrzaMQmLEQFX/A3L2Hmn/3j1/93JcfgaEq2x5Cz3ebzQ701DiOl5eicsXcum3s4otPHp929+1tch3ddE46Zfx5Lz79Yx++7cCBRlAKLKdVrlrtDrVPWKTT66pDtaE//t1PQQs798ItsmZQYlUFtr7T9ES6S8hOHaDVS/kduCyueaKrT+IjBAdmoNUkPVr1oUtigDhqAAccxgUpcsk7s/QoQEte8CCEX74CHGd+4ZDoxX++robgBRLwchwYNIAw0cLojwMX8PQZzKglvk0hKBPgSiPVyuRIfd346KapyR3rpk9cNwPtbGZsbASqWqVSKcF68Ljco4gDPGJFRBXCzAQHayTnomHUMXAohLER5Oi7eZb4xaW6ceplKx6rhMaxjU0T9WEPJhjUKd4XI8HUgY4EHUHi4ARs0NENvIB+wXtRckmjWmxTXHKpiPaXAXuww9uCWTPl93aGobJadpykB9MkTGP0wMZSBQoRCJCFIyJgsFigTzvNoIKFsj5Vg15mWVDKqmhwqIqmGaa5Y1mIBusFhQIxkAoZQvYqJh9CRHxIAFkmnor2grHLFTczSvn1RNaaMCNopWSa01X3VWfNwKJc0zjHIKS7aefC5+6DscviYe3mhl1OrFsOdj7/1QetLB8ZKteIxsgZ0tdPdDiJV35gtvn5ax56z/tve+BhLsSZsCnZ0mYcdU7aMYlaT02WTz5p6u47927aOL5v79LUzMTOh+Y7nXDjutob3/SUuNtKUvPQfPvkM2bOPHvDaadv+sh/3AKj4aSTp26+4ZGTTp3cfsrYjlPW3XTt7n17GkYGdZWdC660kZTUhRbtyY1eHiYpSnQ/4e8S/vRf3KpVUTEC6eWg+3CCXy/JYcGYmXBGKgocre3VHNZkhQuOcM0GsgGoob0ndkoxyVJgSZqhOHscgpi5qq6SDf4hK312CvwtrvBLF5iRC0mlnhoLkSlm3F+jV+LJs8aiLzURzn0YQlJrK0kT2BGNTqfZCuc63bgb8WUBcQzdhJvGiuRaFSH4FJ5KGkd5WBMA7LPjLOX9Q6k9GIYdZns0CggO4g9NzzI2j1eh/pRhAmKkQ9sT9UFCadbBqZXpfwmZMNPnieHAggxaARwIBnjwpYLIJOOqTJSknQiDxMK5GaftiEtXE+WSL/cuPKgituGk+bxp1Exvmevihp8lDSsPTMu1+L2fOMugjMJyT3hfhTYgMGA5TWH1AzcBXrgEcAS4zs0hz6k6SAi5YBPr6wOhBeEHaNVIAIVqqqIC2g2oEzgyNpTMV582OsQPeFGv5MTG3hIoluZgXLknA/0wTvPrHm5//oH5OM4ASyXbgWZnE2v45L1nZGUrPm/L0DMv2LJ9w9BI3a/QxHZYDMrO8ijOut241Ul27lu4/mt777lvASoVPLkxxMj5wmQUl6IxU9vMavUSpMLMrbCLZk5GR2orjU4SUY7KgTs66rOlU6PVgB4WTYwOrTRaYTuDylyveiuLbRjQo2PDrVY7hnHO+0Bkgt1E6f5/eNG9D1ioqQ7p/mXffTjBT/xl6K6hbxqwoBnhBK0J/sVw5/4T+RlIqyimKRFtNU8Zq7hSjqQivSDxJ0mJMnSLIE3ezwNTLs79MHX32oRs9JEUA4yKghRKDICGggEhC/wYpVGUAMjmV1pLnbAdhvzMgwTzhSTIR0edCqASiyhghIQcwSpGX4zxh9JiL87Xh8Z43ioeyca/ZY3Wy2NV3zGBVkQHtJPww/HJ3JVtnqikgOCvYXTrtZTK74DITQ94sAXEJkFMsAxE7kZJGPHea2ykQyWubCPYNboN2z8Q1A7B9LasjhllqHJueJkTcicVN7ID+cBVyhuPDuduywJggcW2kYNhwHvJ82AbolmAbh4/ym0GNg8oJi73oHFBCcGATgBCI0mXiGCoit4aIItsQ0xxll0yzaqZu4BC2MjQt7lYJrUUqBK4SmIYuREhOAp54wU1Rxuh6KrFHehEe+58ozGIpvdMo2wDeQGRaYCmFXUaLRIn4chQqeJ76OZuyOUPMMlGl2UQ3vdBqQQXXILbYh0MLcJoKBMdixgi0xYbG40uuJrOHquYAACX20lEQVQbrgRQsgidckeaAssOlFsBCNAIzAfp/p8GLHWjWoWUSzP1GoSkPoMkzSZ9oQjRIwUsNLQmHwQs0KqbyemGD39NJxCzDbhFzOLLI9VwYGsXfUUqXJJSx2GRITMpEJBnkRMtpIgAwjDiuUgt/sVJfARetXfpKwS3tonG1GxJg7HEgYTFBSGJf6xCyifWkiTl/tUobkdhCxDWDRc73S5ggO+by0CsFkWbuQjfaEXIM5TNzDXzE1rNX3ho54Ur82MYkHw5BWOieFAhrDyBwJP88NRnDgR3wXX/d5UYcTDyKiEu6yRGjhAHGL15bcZWtuDXr5458aOnn3SfWznIuODN9rnCTgEouXxESG76c1tkbJjNJKnYdmRBe+JCZ+C6aBNgJSrDJTTZvcXvKjp2GbYhyoBGJp+JRvxWmi0Q3ERxxIFGw+gHO8Ar0wzwk8Me4+SCtNTVuZxEXFP0tVJFLfRCEgO6qBIhB9aqYubQGR0VC8kVwVYeO1ywQy/kDgAoTS0j9h1jamSo4rmUTrRLFguHfPYBKKVAAyoAiwIhRUgpCNJWplDLqicioHXQomxfSLyGssXhFhkqUhBPQdoN/z9gfTOAxSDxUBEeDOwDFs6IdkzAAg3gC3R77hi2eCOw7AeYk9H/aGDoEdrwWg4cFBTCCj0F0UgSqP1VXIqQrBLCcNYBDclBKmSosQdZ4j0tZskf9UaotoniUa/EgTQgKl+reFWEFv8asQjDOIGL9yUwCJOs1ekeXG7s2ndgpd1ZBSyQBaMSeZqOnTxpYekP77v/7M5eTz4/OiCHj05a4x4xV+Xh8ZOkX5NJPwf4YnzRtmnZteumZ37pwicdskbabgz++Bo8mKdUfNiBicl1sRW+aBRKBJVB2dOAzgVO8YU/puNAPYERjNAIRQjjZR+Kj+XzqT3qR1DN2mk2rxoWuMBRABYz8c28YsIg5gZONLBrmvLiGtF6BLCIArQmqTRyfzGwim8tzRN5+sBDEjQrlRpNBCQyvBTWrhEZ0MXIg5UnI2VnvFb2oIlR50sxWdopNDICCHKRrj0SsJgVlS1u2GLuIDnz5i4iQLYgK8yC/coQRSU0rl4qOdJ3303AegIsupOk8eRXfig94uj7DJJ6qP/qCU2rF3olvgNp1+QjbvVBI6O0iN+vhw7CjeD7Di0srjRX2t12pxtHvKMjIkGWqIPJei9IluDFSXDjvXqUCA/mO0ASzjFUxJOx1CMyIuFMqSzpJWg1H2VV3Uw+kAFTqUviEGowlPRSKkp2GER7F0PTBjDzDejlwB8q+1C0Di0tF82nCdAcks9M1P3F3fuuWt7t8flfDCtQwtwLQMaoYcsd7UAEPatDIyNhP3k/Zv/QyCB14yyGE8/9A5dIjiDdtG15ebSu3Yht55qpqY7r1KB52ZavC2EY1twmmnWgzrCFbd/kAMckR9MYQ4yVhY3E5nOpITFfDEfCCpCOChcf2oQvoKkD8WAMXCuPEhsptT8tJ4VhCKWUaGh48pUIhAF84ONAcsAt9SbamXw4FZYjPzEN39zhLgsoSsiSL/+zcjihayMbIlxipVD6JkfdsaHAs7VZnAQF8UlGIAlgBE2BXBnA2VUYQyWES1ZSnNL/ZFf+GVNY1wB6It5gKBzqJCn06LVERiqmVVKX5qChclk4lBifRPcT/jNfhAGVg55DfklsfaHisk+9xpCKDUYsqIivc46EaTg9e6Tuvg8ljasTOS2mlebc0sq++aVd+w/d//DBBx+ZvX/3gQd2H3jw4QN7D8w1mt1ms7sCtaSVRN00SyBWyAawwFm7B18kEWUSQWX1IKFEdYAkAqnnWQRxSPZqShfXZRCXqkPhqdHo0KMgjVC4OR5ZTVQwhm0YxwDllVZ7YaVxYH7hwMLicrPFxIMk0gtraEej+4yFhx0ihVoMCIoNL4+HlvhGZx0jRzlMvkxv7KDhcqt9Vm9E9Vl5LAdBMC8w6gYj+xhfaSkKR+cNKDtWng/PJ5Nz2UQrn1zIJ+flvJBNLiaTrXhyKRtucEQX7cK+87L0GTt3z2RZLTfaNiAGGhX6kt3SyXjHEI1QsuyqAyDj+OUXPdgYovggg4w6EeACSg9wjqoT8zW7hrWcmws4DGPBMBtamBJlRlocDmlij0pWBtyswVxz7LnMQWU4ffkAPrtj8XFRfhI8typOWnX8zHW6fH+GV/e9egBvZmPzPhzYsmBUll0obq5tBDXfPXXDxEQVvMNqFJ5TbpBzHdsLjKBkcu2VkIgswExs6zPMBZ/F7xEkrbcaisu1AkBCcP/4btPxrWHdQA0LHYazoPRq29F92GXh6v1iIpVf/BdNOxhfPRFJPDVgMJPCn2c60OE4J2nOtd6Y76yCeEC5iuK00em2uiEmgXY3Wm62ZxeW9s8tzi0155YbK42WPISYJYJbyAOKFDM9kgSXNIgMsGggHJOoEiTiv0oaXhxyiV80kSQkKc4VF31ifFYGY5IwnHGpKoridhh1Qj4b2Op2uxEXsxPZ1nRopdHudqXqSjBOyIplJU9bbLx0fpdaBELI28t3HLJ+IUqu6djRhGg6R6FsrGG8q5vflltLTvRDc+4PmfmXy2ZIO84wy4JZfUqgVOTPXrLfEOafd1MzTX6j6f5YYj4nNp+Xmc/PzefJ8dzUfE5uPj/Mt9fjL4dOyjea9ojfNP301pP3+c6ckQ3x0zkY91SvwC9mIc+hFqyS0JKbD9wcKy1Fq43tZXFVqWg2BVL2InzQfolBG0wsK+YhBfJUEPe4mCViovmcrcOvPmP09HHvln2NITN9/flTzz6xVjLynQtdaGkdw67Z1k9dvvmqHXxt4ux8eOm2oTdduenCU8buvW+hyS94ZZFpDQXZW15w0jPOnQiTbivs/sizT3z62aPVuvvIwWV+INGyy06ydcJ79uUnPPtpWy89b93GDdVGc7ndgAhixoyszAVY9zsTlVNu4aOeekYV4U9PxtCDIf1QdSgxcs9HYmrjFaQuFMOGlFC5LBxKjE+i+/vkQ6p9IkoIFfUTn76jT32fNdLDXlhzjSGNMweupKZbaSBa4dFzI4F+0dd3nJLvV4JA9rjzNiIcUF5cx62USiP1GqAfgwEDII5jfj06TvgtTDEd+7kdSRpUdKCwpxXFBVfMVE+jvbLKIYhRmaAQBbjAigYBXkRZ4GoLRmCSJFEUdWnbdhqtdqPZbrY70Kr4SZeCNyYUoGSaBOoF5nJuaoc3PUXL4LQP1YfvSl5Dkem4ZgmFluUNUUcnZG5Cl3Ahgnb2lcDYkCbbZnMTlwH3eK6hJC0vGE8OjV2O1XZtM7SCtPuhbvqTXvYGP3u9m73e4fHjbvoT5fzHXesPOn5UJZ89wlCx8rRpJEtpAkMJKtxqK/PFZLCSOGiB3tCGeYdBDoAUfDQfLh2iQaljU2LYPIL1zKHXyEKMJ79ylghwobsQy7PNM2fKLz1/y7NOnS67tp8nl28ffem5m0+fqcAS9DOrmmdlM3r2OetedsnWM9YP+WZ8wnTpeedvevmTNv70s04oO2nThhplD7vmFeesf+FF2y46aXLjsHfxjvGrnrT1rK2j0Git3B4L3Fe94JS3/+zTnvO0bWdsHz9j+9hznnbir/3clT/yyjOHS6adllMTzVvU/olLTyTA+o5SX5KPRcAE27YC36uWgnLgV8v+2FB1enR43fjIzNgwHBOj9ZF6eXKkPjM+smlmfPvmdSdtXb9hZmJybJgQVil7LiyMQSk/nDicVtmAi4cI2WG8CUL1qPDrEywDGX4ptKQ4JWJCgYL21O5AXcIBAO09yyg6WS8TnHlbS7QzWqKG6btuqVLyaiWrWrbqFaNeNWols1J2vZLveogl5a1S5nT4TVET5t4xAYsLwVZipSUUGOysmIes/LKIxt9qEri1Um52smNuMMJP2PCz8pJh2e5K1Zkdsg6NWIfGrEPjPGbHndmyPTtmLmNylkXhHiGjlK9mz+wkw/whNy5IqJyouojA9W5+LyfjZiXCDT16GpO8OVhULUmJ3mAECVwlBIlnwfMqafexQTndwKzj84Ch5Ya8WQk3Fxr4RmM+7pLFJr+zQ2jkirmTci0ABqnx3CdvOX99MGIlsL4zy+FiOOchaJ5AYE5HrEbmDwX5K5699cqLNniWeft9Bz/wP/f++6fuu+Oe/U6eP/Xija//kfNdR1+r/ISn4xqwKDs6hvNcZz0QBaZHvOw5+jR4qUJTXAxc4h85qxcOkaq+wNGh2YLUScmwTddzypXy8FB1bKQ+OlQdrpUnR+vrp0Y2zoxv2TC5Zf3kzOTo6Gh9eLhSqfl+yXF9x5enCi2HSspAEatEqRM9iDoNyuJdHEowCuWEvsqxCV/6ycFFCTkYgWKOhsq4mUrWotIwjrpR2AkFnWJYeLG8BQXZcNlMiKtZVJ2KmvPemTiBWXSDKRQGY4glwyYhOgWOVfa9WmB4lUrAz0T3Vq8KAjseGM+IGkep6SDJYxyZGZfTf0jdi9x0clHWsMChJ6984Dbv3I7s53TThyz/wSEJYnVNfpMokPwHD6TVFwofpvSxbZ0kyV23zGiyad7gQjuPPOvkSSsnWpFraX+m4cv3DdtBXeTj28gCCAMqVCqJs0qSiiFr/SGuYmIChhJOAfRDS9YMKFO8a4baoKuBiC6gmK9bTF3mAP0T9pvp8yXbJjisuc5bX3nBeJlvc56uuSWLrxS1rQQZA/IgCExkZ+eePHnpueuj1Hzff9/1B39704c+8+BHPvPg/3n3jR/8xL1RnJ++Y/K8M0agbgpnT2z6fqjDd4FkJFO9qlfL6ybHNkyPr5samxofAXIN16q1Sgk6lw+tgw/d2LrFlFBQpH5sQlSOC9nzokc/bT8b/SGIc68Qb4DjSABGgKQwCrsR4AkHlCkgFIg42yfmr4WsOcAkCqU+xdL5o1iG2nL92TR82/YsB0fJhlHGl6BgtPVQ4Wj1o9/aoXs4ackSB6XdPpy1DfMijFlYhR3UD4qVkTf5Wr16y9yR2F8uWyHAyCU+mnFKNUE+xMWYesC9Qphj2Qg9vHTYxfJqLW5nR6XQLgAkpIkN/SgOwIpboQhIFr/7Xvb8siMv80zERAW3BB5OIgVyDTbssYiNi3aU9hBCYyIrzAdcNlMfbmOgRcoZk+HIVluGcXF1aKFz1575LePV1z1946nrglrVJqAhIANAI0lBgZOfecqkazuLjeiz1z4U8kPUWRynnTD7/FcevPu+g55vPfc557va5k9wegIA1urAWyso8O8HrcYR0qDD+0c8xL93KPUcGuuw1AzmD9fLA8+tlP1yyQ8C1/cg23ztgKXKCV+F0IcESBXFiRixKlek/qUGCTHJKvW4gB8EjPnAR6Zr7hqMUxxJHCdREosOFXZDWHn45Tp5moZRzDfWQSFVbiQnkIJRnwpf8ZeDOMWxxG0NdEJLW2p1MQYCxy1DPXGhLPKNerAGA0eqze1EGOTfKplt37jVMC6Js7KKItQrKFBObjjRs5bMtpXdZLP6xPAIBeZ5KTdLVMGo3+mB0VuVBoNeBog5nCtu+EWVRbeKuI+BazkhYYvYT1TiJ3b8uucNoaY2QLnYEVqkhwT03QAs+RL4aj+tio0QL+ljunyNRJnbRchin9CnPRjj8n+MKYeZr8lEJI4CGOXmX3zkjihNXvSUHWevr3uwkZkSCVbj49oxsumJCqaX2+/a24r9Ijvp3lbXfOChFXTwxLhfDpTzJzY9EQCr+B3opcdLRYoCnvTiSDos4GjxkBz9T93J5msZKAs08dB+Yg4ItCCWLIfzKLBCiZA0eH1soqxheBChaOEBnQBNfAAlhtoEVOp0u+1Op93uttodrpd3gVNJLAYgxBi8JDGtv35xZI0XwoFQ4d9zYFigKC2oG8XNdnex2dq3tDLbbMH0clw38LwAIOV6JT0cbvkHbKEhNIdvkWAaJh93zDErPnM+J+IgWzSgndTa/rOC+POZvQz8gg/gJTUzPxtrpOt2Z+tns3WzPK+fzdfP5esX0g2H8lLbsEpHirTjcLcTjEHYUbQEjbzLTVj8Nj0AC+jssV4O35JMvS7DAfA3ZIvDgNSwLXlw+3vhdXRCCiqtdlm+oMGNFr08mE70Wbli1knGVzxGUJWpZxWeRZlUusxHlrPP3rTLc7wXX3biWIlPlCJx2l8fKQgyaYPXThcWLMpbJbQu5i8plZOYsvCEpuMcsIp+UcSRrpRz0aWPSUd2jyjbEsBjbTaa7VGzRkyObM5tFEBigOAAg5CCTjKmB0IGGSxKFFIn85Mq9RPxMV9ucc6gzPMp5TBud8Jms7O80mo0gU5hq9Nt4LLRWmq0Flea88uNuaWV5WYroaxjgFHewZy+R2W1faTEfnlKoqhRS+uEUbPTXW61F5vtpWZ7havyfJ8zjNpaqTRULtWCgO+KgJXk8Fz1goofwPAtieGrJXzLZDr7RtJ7EvsZkeGJfkSLLY5OXDbKcXaLY8SwB315VY4fe4n7DNv+Vdt8e2T+WnEYv9Y1fr1pvdVPzg/5FvWivZXY5OiPxDQAUs08I07JjIDmQKdBhaw6bhVKT54vJXEjSaipCpBpau1map9qDMJfPPsddxSS8m0z9xwr4OYJgKP4a3y+AYK/OHlcGaRvnCfAVPhSkYbpSRdyyTEzBr73qVsO7F9ubZkpX37ejHztlP0pOZKYPjdXml3TzDZvGHf4skJ6cy3UyF3HmJoowxGGGSYkSfHEpuMasGR8sd2JE6q8iFP82aXsN70YIE17JFFONBXO0Mwpd0XnFymFWAo8GUjiBRAJB0tmTPUHEYGUCo9VGvQpsmThQpKJDAoglDymHyZxlMCua7Q7gI9Gq7vS7MwvNg7OLc3OL7WAK3ECwJpbXsGxsNJYbrf4KTDL5DND0CBsGyjCR3NM08Fc7PJdLlpUIotc3MrQjTptbgpdbDSRw8JyE1C40ui0O1GS5sihHPj1cmW0Xp8YGto6PbFj/cxJ62dOXDe1ZWJ83cjweK06XC5XfM/jTdJSVWDr2yQ8jt318q8G1rYsqbekpZLcir0XZvndjvfwsEwqVK9wthMn/a8k+xUz/2Uvf5vfO4LsbeUUmHUDQU1yWCV0teN7UKIs4IfcKEyk7YFAnmP7fOiKj811+Qpq6mGq5dLIl4VItZFpUYKAJdBgEr4ZW8wy9iiPPiGWdnxunFt1XrS5fNlGb8RJgjTh8y6CU+gblN6O0Vfm5qkKrOzE4hapcZ/7ZaBtNVqRZWawu5kfvzGRHmwb//KxW6M0f+qZW2slbmGnKkiJRGEsHqnu3zUHprZvHtkqrzflAzboVcveMF4698wZyMCttzwShQCsNY3zRKTjXMMiYeBRajG3ZXJD5dvU5o87G8gEIZI7Bfik3eNKiPiQaQEkHim/TZFw/yjv2AE/oigMu51us9VaabaAI0uN5oH5xYOHFhYWltvtTqvNDah7D83PrTSgCskuzgwCWC0FI7Xq+FB9bKgGRyXgp+M5+/M+NxU0HEC3drcL7FsqNuUv7jk0v+fg/MM4Zhf2L6wsNTsQekBbueTVqqV6JeCHf6BPVYPhWnkI13wXl10K3Fo5GB+pbZgc3bp+8sQN09s3TO9YP3XCuokTZiZGR+prUPmbJ3SuZd5ayptZ9hx+vcIw/Wj9knOenf2LYXUBQIWRaPAlC7HZcuyFCWt+wloY7x1j9vywszBjR3Xpm7X9Yxqo0WS9Mlotj5YD6IwewAsGlHxGrWWZDdNY4aexTJevF3QAUdAe+ZAzQFwOhzt3ResBoVu5pq2YNVDQmjLZLqfPlN9x1fbfe+ap54yXbS8/bTJA2pUw4TaTxL/7QBOzyZM2j798W2mblVzgGm+4cvOwnzXDbN/s0uaRajVwiUZQ7rh/wbp31rjhrkOGnfkAPCr0IJlFxdHJ4mtv2buwkpX89Gdee/H5O8p1L6748dknV37q9ZeO1J2FhfBjn7zN5OcCvj199j2k4xqwRBWSm7HECSU6lXoedOilnjG21T0QZZV0WlydHwciDKpKRQCDxDqgD59fgcoOVCjChFCYqnxFfoAptdNgecHEiOJuN+RrENrdTquzstw4cGj+0MLi4lJjaaWxuLSy0oDy1F1pNPfPLeybXwDQwChBwk4YotASRhf3i5rQEgAflZIX8LURGHGoCLEwhn4WR+0wXGm3FxrN2aXl/fOLD8/O7z54aNfsob1zi7NLjeVmtwV7IMuQ2+RQff3Y6PhwfbReHRuu4TwyVBuuV+u1coV3OjGcbagdaAi0BoEQZ9mJSgPHcwTFPGBatQxz59tCUIvaznKQ/Y/tPdOOK00+RHJJkh3InX1DXEjS239cYjcNK4F6cYTQot3hKd/CWIscvDSNctkfHaqgsutGhjYM16Zr1aFSQMySPoUkoDtDeQSa76C3+aCMPDDIb3x1YUyZeZymBlTaJKFihQOAxRcqFILBMrUtWLi4TPP6h5u7FrsjQf4XLz3jiz90xoWb6p3M+MQd+7tpvmzkH719773zUT0w3vnK8z/6v5/yof/99Befv8Uzgi/csme5m1cCmo3MD7JmZpaVtFPjv67Z+eD+Bp8tyqnr8082v6DAPPf2z5l/9/4bG11zYiz4+Z946p/81nP+9B3P/d9vetr0ZGV+Ofnn/7jx0CISfZt67HtKxzVgUaQAGAIEBC/OxnTjGCTG7JEmBA1eiXs16BsiKY8QyFUmaEiq8ABU8LOWCDRcI4fyhCNstqjj7J+d273vwN7ZufnF5fml5b2zh/bsn11ZaSFGp91dhFUW0eKD4oXDNiwYKVy5cN11o8MbJ4EsNUz44IELJ3yaLZeNVkmny+WnpWZzfqkxu7gCkNpLvFvcv7A0u7wCuxJ2JIy9NOPbypHb9OjwaZs3nLZ1w5aZ8cmxOjSpWrVc4mvmgVC0lbgSLAjF+4UWH1CR121mvOPJHQ8IlMGIwVK8Cwf/x2pSjXps6qejA4DlmlnZun3IcBPjlOXIXbSem6afNo0ONIKKiCgaoMN9CHxRAXQuLbp/gDWBM37zFOc1Io1rfd0rVCuA7HCtMjFUWzdcn8SF66Ligsr6inrJiZRHRhbya12wEzkbMRvHMVxXonGuwGRRYBbcTNFjBDFxNs2d3fj3r77/hj1NWAWlSglQ85dX3/tPdy9BTvIsuXPR/MUP3vOZO2YXu+lwgDnI2nWo+d5rdv7X7bOtjHvQUsPs8EVeZmhyhy0Nw1b2iWt2L7TjbgR9m0voUWxgUktiWIhZkke37lz6jT/8wpdvemSpEZV8p+rby43oKzc8/Ed/efUNd63Epi/fo1Z2B4geg3VYS0d4HIUeT5xvHx3Xr5d50x9dX0iQ7hQQecK5aCK55sNRhT/9CGuUGHYOwjWCJpHwHjFs1YOPJwtpTC2rwDiJCTfHss19OtxshRFOS4H7KxEF8bkkxU/g0CKLIcqQuSRrdcNDi404TUZgalUqyKfRbq90O0O1ahXqO82LpOQDMRzIMQELBchjPsyTZfNMhdHgXXaahcUSOxSrDNN+DNkHJOlML9uj4OTaHNdgLGhLpZI7MVTnJnsoTrYtr1PvkdRLnVrlPqm/MLCK8/AEG1079fm9wvjpX7vjFf/+Hlf2WAohXpyd3TV+ain7hXFnQWGlT+CLizIGxtf0kvVn3eyXDfeBKWlo1+BnhJeTkm389KF8Ikk/Gno/X4lekwQrG2Wvo3KQGX43+sNF6/O281+TRqL91WOODpSoW7H6SfBjNlznF9/yC/ePDkWW40pbAoDQemEcL3WihW6I7gFzmBMEmHCIdKk8wAcHstRW0DMFDmcEsVGYhN5ypqfEQXrbnPDtKTuvWAbszLlWmCfJXEaxKaHa6LUcHGdOnk74lmsZMPa5+52KOUOtLEEQjOVOgojFLUuHb27gUhu3wqe5l+V8OBBqNr91Sfjkk1SWZWcRrHooi812mCby4j+gphiwkBeRb5IwDPDNDDOyMsSHWsnaUqXmA9Oot8XZyowtPgOOjgZ/nKo4ugrCNXQIPjguW3EZwPTaBugJifjtfb1MP+3xSFRb8E8jTE0xMbR6pKtKFDRxU1aKnpBZUZSyQU+lIuvedXHVI/GSgLWEIOQJuIjjGBZcqwXzrt3qQMvha+9wtDsdgNFyowmlCbZeu93tRnxGD2gF7rQc/MDJdVzu3rJ934GVF/CtmhZOENkSvGxMngQj4Fc7ghrVWWl3lhqthRXk3ITRt9RsNWBddqOEnwWj3EPyIBBcKLZ4ixDYVA686fHhU7duOGXzxqmxkUq5BIgVoSCJlVe4ldZcrKHVENYhN0qxzS2XVhZB+qht9en/a+9NAPUsqrvxZ3vXuyQ3uUlIQhJIIAESdlBWARFRxKUq6oeirbZW+1Wt66etra1L1dJqW239WtvaqhXFr1Qt4r8qLnVDFGRPgOz7nrvfd3mW/+/3O/M89703CUQrmtR77tznmTlz5syZMzNnzjzbqxHnN3FIKnuz6lhWbXSE8aw6mkVDntcIMe/4mLu5Tui1Bh9t8Kphs9a+eTQ6Iwtf7aV3ZpXxWTKiRQdREsytRn0ore9LugfirgNxF44Dcfdg2jWedQ22u/fzpxtptwvQs1d+0vLiLjjAaIK2t5UwhAmfUa/116s95TLUgdmG2mxd5DyDJ0XbEvhywTTdIIKOyHU0Sk4ZQaDB/GN+OJJGO9PKtjja2ojHUm84C0tZVqMjDqvjY3M3nvpjSRDDc6t0xTQrvNQABcK2xFnQyCL+8r/X8mllYGeCVhI2k1KclLhRTsKW54968XgAH6uNfFoNXsdsN+PgwEh772C70Q5asSySyTYZ4HBFWRqlYSmJQj47W4YN5OYaSrJn4mmkAJHraCAZuJryV2iDpjpOZAiW+8TDUe1hvfrPvscxJn1rGLijOU3oB/zZIEPSskTCR/J44ceRkH5i4AssaXFE4IELoZON2gIcWxJj4dQl7nznhJHM4cv+hC1tttNms93EGIE7UUK/+o1Wa/fACMr19Xb1dtUxA2BmMCq1EdNv1XEGEbQ2w3vSc9hw02ip+fliem3ad+ihIIKT2M74N1EglQL+KhEfWZw7q6+rVpV4pOYSiDKMqiGc/ODI9U045zcYGNKqc7aWEjISZmGb16CbF9//6K9/5h8rccNyBVHzrI2ld6bpvpLfBhdnzuidoiiU9Y3e4Atlr6+V/cVw8u5qaX2Px+/TYbiXdROwmXVH2Z9t90/Mkrd2Rw/18pJSx2KcVPbHN46GCxN/AHPDYQWQFhLDKQn9N9bC8YkxDKUeKPe+/vd+d2tvvWlX2tU6HKF4/ogO/azmgQZ/QZQ3BWWI0LshP+DOi/w4YjCg7Y12PNLmS060KvBm0CTIICWSmSozwJ6+t1yuoCv0oVEYDHhDpaQ5moXVdotvWqY+8FW+o+PPx8Dgr0OoEvpW2mUC4DXBq0n9CJaEdgxy4IQ8P0gS7AHlUAGRRglf0cH+FI42OOAQQJn0pyghO0H9gCmBY6eHhcFH08h6kBNzEqVmm+Gzo+kJLwjwkXp4iBE7kf4YZ5LNnoy9U4JVh/fPTypzhLEs2D2hHtZRbbB+64Pfcwm1E0D9wDowgWbqHy3VSWnkhtAHtIukEbBnVJgqFRkzkMzj0JpuPxKKIgaM5xGedL2DwIdIcYLBYhfDmmBQ6hEqeIQUB5lg22onI40mkvw5wkoZpeBtgZil1JkaBnTcsPrLg/Swy8PA1PcmrWbXqehzFIcUqpzX4QHw1MCKv8rDayuIs95SGM3orvfUa3y+2+RXu91/3pbHMFgFoCwlFFAethTWhZ9VOXXHnlf8w8cXDudfWCQk6czxZNWYX6LGOflywH4B25vSphnBhnpWbo6fMV59qByM1LnM0yHCAMYRXZclywaac4PqHWGQwMOijI4FBIBvd/ZYOnsUpeSjFUCPJOQPwmf+d2p+C76ba0wS+D+Zv+zdr3zFYImPYqGXqUNk6Bhjt5PAErXHuRmPqiX+6KMrqUmHOJqPhltAp2AhGYu5nWy346aWFGTIzWdjof9qqTyzXC4H2IFlp3WlV504E1vCNndOcdsLKkl7Ryv43N1bm82kvxLNq1cq6FBWogrQHbQgHI7AwTqcPLu0fNHMnlp5YKh5/6O7dw3H4zDvqRfqa0U4B0naHSTLF89YurivHPq79w7fu3rXvkFYLZgJ9S8tDLkdbLAqYXn2bCyc2F3DKvH3tQcPNBpNWELYO3exA4O0rz/s6QrbDX/fnnHsxLX6gye2ufGsOdVq1WuMZsP7W1Q+NQbN/iobrA981yWoI04YNAytxoSxOMCUYPOOJ6irSOCsg2ml0KhOzCIVSdEJhQ6FV5aDgtImP0wCqqaZwIGrMlI0WLA7ugCBgSHuHHhwjvitWyxZzryxV7hQ8mfNQc1/XpQCKVdHsHfPRWtQkLcqZBW8eE4HClXjBF8BJwf8PjmYS0QIVytVYLDg4rE0rDHx1BfO1khQ4ajqmOBRNRaAYeQiCgaGbPteNU0bQTCz0Xze12+//Htfr/BX78EQFgR7jxqPGTAg7uBIAiRxBB5Du+LzInrZkjJbAHhbTT4e50pCE8CDgPXmEeTCgTXOBX/0C8YCnLqKM3wqgv/hSu0Tz372TaefzVXFx1QUczSZAU2GXoImHxblIlONSlKanAnnkch6qGeARMeRbX4RAsYL/QfPawyrFO9vpNh4z8CyRGpvPPOfOc97x+VL55TAkFtO+/GIjSPxaz71E2z3Zlb4djVWsJjPTIFCg5qcWTfEuPDErpdfuaxHV6OA2znY/Kcv/WQ1tpd2QYrSBPWg/ZxLj7/qouX1MjWTZOG6TQc+9um79hxo+vztwhjH3HKZ8BMGa2aX93/e8vT+/hI//p5yxO3aMXTrrfc+uOZAu8mLetj0lsvpi64/+8kXLhrcP37j+77cHOErmT6/opxVusbf9I5rZ/d33fujbZ//l7sS7ErlGGiwUnWAJ8JgHdUf8Pvy97ZQA2ijNIGjqYLLGUEWRKPKIjjqKyHWI7QLtCDMFgAPlLJxtANPomcNzgkTzqY4z5YmjUsaSCiUt8GjIjQPZCE5iedQUwnZpjY/9hJjSW+22vytF32GisMeZPChaP/kQfEiF6++82cJyyW4Znwwinf0+HyUfsgQM0u/0Brx8j8AB4YgwArfVS+DBJbLGjBx4NnEZxL/ZhAN2P6DQWqZaDKB7+JhKrSDYPf842ZuHeof3Rli48An0WEsZLbIe0pgQWUZM6MpGBu+sDUWDCxuBFbEuNmxAEuCDIFjOAmCwercb595zhfPO2tfKepKgxbXC5KhSdYpSEIDiKPXMGywAMhRBRpIzWuws65U3Mpo2WFJlIXyq1FUK0e9lXJPpVxD2uYfKLxwvJndv2n/7Y/u/dKj+7/24PbRgeGVS+bsGmjevWWkguWH/OgRz6ukM0rpGH8uh2456oJ6u6qlN167fFZP5f5Ng9+5b3NXd3VRX33WzOo9D+3mr+rz2yUgThb3V3/j+WfCobvzgW13P7j1uP6ZSxb0gO+Dj+5JE6CxvuieJmriSGcjCsXV6tFVTz25t6tyxw/Xb+Bzp/4pK+acdcbx996zeXiQd4fR0lLonXP+ouUn9/f2VnZuG9y1fQSDFToIS8mZ5y28/KoVlVpp1/bBB+/ejXXXzFDefILFZMgYNXwRMZC+AIwfyQf8jmqDddsd29A4ml80CEdNQqrcmqimI+lsBC8DaGBpmklFtGU4yYfhQpnbLuLp4dDAME4mBnbm6FQEQIbGlgMdnpQxsSMdaF5o4oUnRHDkzbsY4C6c845enGANRxwY+ly0UBzwdlmXs4T2CbYHEFUqpQosVJVGij8YTRulCDYs9p1A7QBL/Ol6+Fb8ES2wkcHid3X1KBWtlRsCDlzccFKcIh00VJNUp9Qk6ESBysrAno9WqutPWX5gzuzqgTGv3RyNusYY6qNRfSysMxLWRoIajsOIdAQQjIYgQ6RqmOEAERe3AILhCJEqmSBCYhzrJEaWeBpbxxxZICjVxsPwQKX+6IJlN191+RfOPmd9vdSThtgPtrEi5G3PW8QdLk60smq4jD+dViz5hjHKziMcdYtwQAjAApylcqdQHMtp3Eq9LY1sy5i3fSzZ2vB+69z5c2dU//bbGw+MtulCwUHir7qmf/z8VZevPO67j+weS8pyYLClzpb1BVeft2jTzuH3ff7+u7e2Hliz+fyT5xw3u+fe1Tv3jca6fgSDkjz70qUrT5z5te8/+ulbH73r0cH77t/w1AuXzZ0z46v/9XCacS5j5Jq4hdAmIaBeDS5/yjIM/I989Ft3/njP9364btnS/sVLZuzZNbRx/QAaB1miMDvj7IVLTujDSJ2/sO9HP9jcamA3Ete7yje86qLePn4TbfvmgQfu2ok54NqeKwGQjzdUyqgjyCMGpCcwfsz/kOprP/RDi9N8WERnG2FopJJuAuYjrPA3J8AUJMfU6QoqRHkkMDotCbBcmT8iXVIRVzsvIAiAIje33NI3kIgwY7ztTOF4aYKel6hB6goxyusD9IDwj8DbUHytGnkyYJKSWaR2s4fFyAjcuJHBOmN8jYCmL5R944xL+eQ4gRQCiG3yWzvoJbgkNgqSUI6GIacA8l2TBWAKuqI7Wvxyk19KszBplOErMoMrAT+7PNrcuf/AaINDjbch2AJUz4Ld1cqs3jq/qJclI2P8LrPupIIIknPfAA5oih4hiarlUgXGOuJvwsBFHW20hsebjRR7LC5koIeJqZajOr/uA3vOXzhu+5VmWB6OEIl7k1LD9wZKWR+vzJjwrrv5lQb1B3yWdpKWfH6Ng4afauFvoEEoveJZAEth006HS82kkqlBfayNDrV2kkjzqQVskoKW/KCutH1Rf/BXzzlt19Don/znxpFxaV1PRHeF2XtecFop8P/k8/fsbfAbtagOe/znnDbjBZee+JU7t970nc0JN3bBO15w8spFM/7ly2tuu2dXxGcd+IjDe15zwckLe//60z/54X0DbX+8t5z+2e9d2Ten6w3vum3PoAYrnzylROppVMrfpGA6y2bNiN71B0/vqkR/8M4v7zuAIdV44+svOefseZ/+l598+5tbsdAGWVAppy975ZMufcqJ0AIwf33j19avHoF7vWRZ7xt//xrssrGa/uh7G276+5+0W235jBxUT+iWsCh7VIKGpILmdhHovss3YXBIS9n0nhJsXBo4ztZr6FABR6eGIHqFHpMA3hEC3SI9XGEeE0M7brb4EfRxPsHOT6Ejrk+ht5oxt3k21sEcVUMi+U982gC9WyVUumq1OkO1iw+vM14DuoY/flKLOzqcS5F9QqCiX6CiWVOj2QSw1m4Xg68UhNVSqQseGbaIumZMio5mHgmAWoUcOOxhgMSa6oiUIUXYHi23h6uVffWuvfX6nnp9d622s1bbXq3u7u7Z2dO7o6d3W2/vtp7erb0IM7Yw2b2jq2tbV21bvbalq7a5p3tDd9f67q61XQi1dV21td31tfXaI7XKumplU7W6uVbdUqtsqZY3VcsbqpWHq9UHKpV7K+V7KpW7y6V7S6WHSqWNlfKWamVbrbarWt9ZDcejpBGkPUnQCtNWmPQm/M0Ru0tfABctKpIGCMChgnEkDWBMSdVSJgi49nDjj1BYKxswFqEpEB5xJbMWuae1tFlN23210vXnHR+F3rfXD4z55aBUDtFXpbIXlsay6D1feuSPvvTwgTiCcYsDXUQLopndEbalzXYay68GL1hVSNRV4+U4/sIYn1v1u+tVmN3BFAtHUkpDL6yMpzFkrlRhfptB8XjhoQAs8F+pBFc97cTnPHfha1517jlnHj8+6j+4ekeLPxXWCf4jD2+GSq58+qpSxccIvepZq8LQW/3gFpf/C4Sj2mBp8EwCORT8HqZ9FRNHAEaZ2S+ZLQeio+9Bf0MDkJcIYPvyR2xIgdFIfwfeTQhbrzUvRLVa/2TRePITBnd1DCsVhigGC/D6cSYgsLRgOoA/RgxWaAwxbO4qYblaqlTLlVq5WuM3tGp1GKpSrcrPC/OLLWVmVsw6lfj8VBCWw5AfzHPbPT5sLvkZzA5BJ4EExYqH/SAMXHe9AmsHBmiys1UiOySoqMt1rTsUOCaYOQoGlsVrbQyMI0s3K6Iow2QESQbVwjsohXyPp6u7fNyc3sXHzTh+Ts/imd3zZ3QtnNG1qK97yazu43q7anrBCG7UzHJlbrUyv1adXyvPq5Vm1UozqlFfNaqX/CpvX0FcMxEE2gLaF15eqQSY+n4tCrtKYTcmNbubxhSTFKMCglW8YDzCZpC9ArW1QQDlYfkPgsQLYiiLCZTg7wZSd7AL+rYZXDd52TJgBIwUfjHW6NtmpySNLrvzEzFItmG4Et4/xTihh+Z5Y/zEvX9SPTi/Lzp/fs/gWOv7G4ZLaTtBh8owgiWMzmDT2z8OdlAeCkG8pJxlDT26GXDcgZg3MfUSob6qmEX8JS+MRt3SgVhRVtKjpRjc0I+cPHs4wvYi0h76S52GgcpayJuN9Crl4KlPXfXMq1edceaiDRv3/d3ff3PXzia1PgnSTRsG9+4dXXHavIWL68cdP3PFafP37R3dtHa/jaBDD6MnBo5qg4VeLUInsGvyAJDlcZECzGbJjsl4WUIwmZLDUqw4JhmMVw7WGZw0itC3QCGaOPKGheL9QvhQvEbOq0/YmtCLqlW6qozUYKmqlVqlDEvFb0uZ/8QrUzRSumjCbyhbgITgx82hjS4BZRDIUJrr5mGv1NNV74KpQsWUJKefMtJ+fiBlSK4ODWH0ACEV5iqlMkK4h2gg/McZXV0zerr6uuozatVueJRVYOrdNT2IBrFRKArLumxH41ur9lQrPZVKN69hV7qhKG3QVL1WC/Zm0FspzatX+6vVOdUKwmyUgj6hTHWwzTVuQvJCjIoJMQAdOAiUNDxK8mFedqycWVblq2Pd5UJsYFkFm8yWoogMFO0U/BE9N0fPGvarnfJ3XEtJs8+PF/dWe7u6n3fG3Frk3bl5oJF6DZh096iVlkTtTLkAYSam2OnD4vkovneoHfhxf28t5GIJ2x7Xyz7c/QODMGypF5Qx/iDKgaGRwEv6anxxKA5LadrsqeGYNkabcLmoiMcALl7ZyGj7j/745re8+Za3vPkLH/zgN++994CXwjq7wZ6DH7f9/3fzt6Gt8y9cfPaT5kJv//7ZO+N4CtkvAo5qg3UwcIRp2efyIPvC4dMBbBBIiGduhk1SHmS9MEcYMQJ0Ot0Ex6cIcMfs6yI8aiJg3OJMsxTqSjj8IXlR2uLJQPEjpOY0wTghxd0fovSgdNFcPpRZF3phvFSiC+iM2LTR6CUgYjsL21wY5KaKAlZKEUxVBW4MpQW9CyrM4gAloCqGKYA8ELhKHcbRdwKyGSaDy8vhYKQVgX5lfulDoeEQFW5lJcK0pxWgWaaW2RaaCZlsqYLeJWxwrQQfFCqGumWMXS10lGulcEatbGFmrdoLMwd9U725aTtEUwjGxMQrAHioAk4zTZUqsspwpKOFCF1zuVhokUwYRIX9gmAwpiU+YEozBzLwxaqGPtIlm6S/UlrWXe72k9lR6/Q5lfHE++bawVY7bdMfl5+E/kwzuJALKq2F1VZEFwkGlhfUYQTXbt0/1vZPWzZnSXc6u5Se2OctmN072Ew37ByhJwbpNETvXr2zFWdPOW9xf088sx4/+bQFPd2VzdsHRhqooqyNgWu7zgZc/3iWdwnfsNEqDY3Vhxql4XEvTuDEccPZCSocrl87cGDf2JMuPOmiy04eGW5sWDskT1cUv0A4qg2WBo/mnMUIecqNLJmeKcDRM9k9O0zgYknjRS6TQbaNs8VsFq8s6RoUHSQCHzKQpaJDpcADY6JA4LUHjGhdwOJU1NRzrDU1DNhMN3pln9RuoQSIGp0EorDGirOTAIKJ0QXyIuHKF4asEyahFD+YJgcO6s4gIN5EPwxQOpKTDHHOcxgjGSBaWVZIIXh03el60vRjAaVkR4gHNWhgMmCYqlGorzbDTkWwGrKArBCthVWnoZcyGViBgI02YKRI0CdKEhQ3wcBFUjugZGyCLiE4IWW24HDJtqJ2hjCqBHTEkF32s94wW9ZTmdVVq3kxtoRPP7Gnuxzds2Vw0xDvSkQwWahfThZCNUjf8MxT3nDt6TMi7jLbzOJjtruHw9U7RnrrweuvW/Xa5570+hefh73bXQ/v3tvI/LSk6/t8u/XHa/bvH0lOXjLrzb95yRtfcebLnn8WfL2vfm9904tQAZ/Dcv3WCa6zO/ocnZDAoeNVemr6YGCPNUaDe+/eCqVXq+Wf/GjL2EhMHoeifkLhqDZY0MaEQjo0b+MKA8ilBZbP5UeThDSK0BgxwMsiicWZpFPtAGNefhSX+Rz0lAEND++/CfQjEwiVkgwUM/g0lEOjQG6eOPyxBoq1ROB5srQAmzOK6F6Tlz9ERjE7QBuWIjBT99F0c4CXUTQ5OVNtrmqaOt3lcV67sjqZcDFRWJSiWVLBEDkQpc0VPAhLFh0gxFSgzNQyzY0awBRMrCmHugDalaeVgUCoUIHCOfmQSy+QWzAQkU5YtJ9KAFYX93hNhh4BGkobQDMgXUgNHYEIgpQkAKUMFqrgRUOuA66Pivp1UP/ZifLyTKxAxou+OAZUCd5fGMCxOnFGfWYZPcUB118PVy2eNdTK/mvtAV7748VOXuOyGnCGXqOMLyj52GKy6awVPtp4En766w/fu/ZA2Q8Xz+1LmtkdD+2+7fsbx1qgAgmYoE3evuH0n2+5e/3moe5affHcWYODjf/vW4/+4O4d/JwDaytqcqB2u3iStscb7bGxOOVrOSDHXpUXcJVJBMihrFYzGRnlU4NpGnz79of27BrZs3PkW199EBptteOx0WarRQXT2+JltyccjurHGl730bsszlHZoXvMHAwXiyMLIU/xoqWbXcQwx9D45wuuLm3IYtYgG4PO4hY0PBXniM7B6HNAXJ9+RIxmxFhwSgE4BlC9oLBWHJHaiwFhM4Z4FUrMDScLFeR4IR+WVRUsqQGEfxAgB+bUmTBeclExsZKfrkL45/SyqKUZ4UlnsuWJccmrfxQW1tSIwOtBEoB0OTiROpCdHQTQhz35jz8wpP+gdlnDkdXmndikjZYrKWIWQVlSCiAM2hdxm08fwDgDrAFOXAo/uW7DqHXFnNWJ5WgZ1RpWzIc/oyq/08pP91nT+ZScasdagDK0lmidWw9oGNGWgBew+BF9xLmLS9MoTWdXwj4sXAmvwqMgkHU/64swJpPd4944L8nzkriunJMvGIZZOi9qlrNkS7MWx6k+14DKJGDmVXx/RqlVDbKxlj/YyGI4Z8oCASTh1XUde0p+TzmN/GRo3B/h4yX8wD/Kk5Kio1V8rIE1gl5VQ7xKEMycEYdhMnCgNNZMCluFCItQV/Dh2t29QU93NDYYjo16pTDp6kE/hMMDMKpZtZ72zgxa4+HoAFdOFFcpaE+MtLoAfr6PNRzVBuv1f3O3xdGJmlEOoE+owOJUgunDgYaXkrnekGDgtSqzJ64Aj2ALjIyMbn4xE1ZC7hjJ2Wl02yxhRfOz7vW4ucF6RIFxgWwMeo0ZSSe7g0inwUISmSxXlKXYDkQGBA+Ia/RxSeW057BzLTNiKMfktyNOjPBoCNdkpoTKm0AAWxxzXlSZSImBBKjGAksJCqvEsmpdAVMMFmYljprkeqSAZwoOLBpCAl6ippJotzQDsYgDgLTHssBPAvNyDVmRq5PN7roXsnNCIG79qyrQLr7qQhpqHjE0gbqTFUZxFJS55z3dCn/GjO42sZzdPONI6ViWBdkQtQX/zlSxO+BWpGEaV7NkXletzl/DpuQsiBP+0FK2WSZbz4IH7EKpjpxARgtWShrtLIpifn1LjhYpEIOl420+FOTrOLr/Z5u23GCxsWQCY5FikWQ5ViG9iwlbO8VgUV/AgiHUCtXHvMEdtqKU3zgFyGDZuAhQN+9R8wMbUD+/6cNHwnyQMAm+AR9PTYjP+LK3x1emf7UNljWJ09WhCVRxAWiqDVsBewdJw2h08kz3HIOYpaQfHp0bxXetmJAi2d/Ck1Lq5hszJCYz8kBQMQNiiVK9SEBazgx5WBwySAILdh0GC3EzWMxCERFYkiZVZawgZxfXecbt6PAce4wYBprpSDrH3FqEP/AuBKY3BrdQXhmOOEs4EBQkLIojzmbfmTJOAg5kQyKuYGUAk2yZGuvimkZIYhJpHnE+M2JzTUhYKACmtH7GjLfb+DQbGfBfSgK9TLPqB7eiXkTMfhk4aSVD57DppEeDeVmNlwC0+9eFNeiAI4eVgYSTHSDxMNkpKP4pEnbiNEAUHhuzKE1mRcGsagTnKITkEJgN5IOnbJvsNmwQui+I9S0gCWQtR5PBJ2JzrRbkysDJaMFOlVJ+ZwakurGo71pNMVhglSACZEAznOKfFnGywWKSxoI4Dh1i2E5aOD5OwWaz90xBucEyLRCpUcKGhPwtaiTsgTaMThgvUMZE8vYWUFxzf6UNFiJoD3q5mAA4YpyQwgAIIRmV8pTQCWkpSqUQnzQtkYU0piUAfYsjxxJTGL3sNQM+Uk1eBBCarjuNjpkVLi4cDM5gwcNC1IBpgjWB3JUyIZwlMsCgwEhDxFA22TToGC/oQMKKJIaq1kEMNR4poxF0RgQaqiSlGIoREOeUNVONM0wYbJmMLFCR9IYysGushsAjcqUcF6ctU6TIYlxCcnozpVYIMEWRZMSS+RHTHPOXzgu/YMFprbjyTTlqAOul2skD0cJWAjC76BQD1L84Yp+t7iLASLvraHwuDzQ2iWTIBVp4gNc3WwTOYCFCMSgE/vjSX5pV/LS/UupFachIBMYARQ1pRGBoaKn4jy5JY/hW8JJsV2juNxiyOfTUPH7jChhzjkjD2kAYJm3Esf5BUJqtToMllw1E9NrAhXJRF2yS+IMSOPb5oQwWuDGKBY5fxSqBHVrO/kIexxBtlTBgiKFAzfMzMlQ8SUjEH6lGLXqhSFdcGIGSyV5lxQEiano9lsGCtUP8mDdYb/jb+9FGtpkPqWiwMmEK5zDDAYrgAUON2oFmOPG0XgigFI1X6tJsiZWhkWKSLIkiOU+McVSIhBjMMSti2ThzSisCAFtUYEuVRhq7FHz5ySMlSUl/pugjawQ52OQTlaO1SW4AhHAE1M1bMjnDAvK0K6bBqIIaBw6Zl8KJc+IgJia249UhAJtnB812/Jv6dG2ady2ZzSylOWDptjCFXpAegDXTwcaLBmKhJnVfLogJnae5jivOCadtFyKcikgwUFoAliXQWTn9O7lZiQOicKLusdvDEVaFjyoQNHJgN1gl2HNGszRSLMgs+BmqQuJaRSaVHdk4FJ9T4Tf5SCIJ9USABGUZrSW5+CUcZCCYb1yYSQytOSwWKmFcnKggngPoVJR00Gw9BFYAKyPmxNHDFE9YBDNnxp9CI872UXoc0DA6YIpzj8mYKqJVUsvxjywZuyIZ2QbFSjEYGoCCNu2oLJsNQvMQyn4pzZMxNBAHJJkLhipP+NM/PvvYNlhv+Ye1iEjBCmyy/tlYHKQhzQoZalMUm8987XeoGps0JGBEZ5tRBHSmaQtxnhiTkcqTZJUXNMyhDZbJiZ6WbSoMFkuBxhUloELRit7hHDjXQECGihgD2DKNu0kwtTh44gjKFBtZitFZA2Lm4OTJyVkdlPkMddApJUpReiiBYrH5jFAn9FkqvLFKgwYCbdOwZ6AJizAsRQfjIW2Io7Elvwno1IAeCCIRjyRjl1vMKdT4dCpX65brG6JdhDhJzD/SuCKmDRwNY0krA0AJYPlRGrSoQwtCk5hnTUQqVnNP4kEsTHhUBRzjOLXoZUp6FWRcwKQw+AdbohnNczk+rRQZGjfyp23CJsCRt2U9SUBHlmKzhNQCCnQSlIoEemTiHWIBqdWVoG6QP5rGIzkpadDWFRIYSBzJj/kGkG9iLyKDSR3AtIJ0BMYsbwn2wup4By1E2S6rkhwF2fpzho5tg/Wum3apUVpXqAS0kQ21NQNptZRZsgKu8UByyYDuEZDguDOdUO/WJVQ189XTDqUi4pnPCSVFhmo7yRC1pCh1IVVZBE25hKsUcSzI8SJidbmbhYKCp8HhDBaA81BlO2FyisBSaDTGjooZvQmPaOf208afAbCcGIAOORmzUsxwAFbGArmImlRAQfBQBov7LeyI06zF781zww0C/lIettl8jjTSFTQC1ABjxvKsByCFSwNMQCRsqqzfWB26YGJuFFT2Zx4xQd3KLlPcUKgIMVBwS6IYmSKtbhWN9aPREyxmvYHmi6ESOIhtri3ZMiRdcNwMjNCioTRl1WE9KOjQQczR3UYhHHOjpCNJplYq14UA1hxHhxEFgs0IBmXgQLfMtYZgrTCGGBO0PtbZaKxUoOJZLPcLSVu6XNsFHL352okxM+6UTDr6eaJXpUhKegcgM0rlIcocyxV7Rbedtv/YNljvu+WAGsKD6QL6hRJsoEFxSlmnIlD1csTziWT0aCT6hhhTmQBKh6JsBROBoQGW1oFH1NuZC7AkDxCAB96WYSkDDfM2R2WO4xQSB2FcXDCFM1uUIxGx8kZhXxuylhbQGS9A42mSwTJAtNNgTYjHNvKeGtK5mIhOtNrZMoHFkMGITTYBzrqMHaFe0ENM7GF1s4+EGP6oGk4Yv7pAV4xjVFmsAxUJeNsOCZAhrn9lmQKoGXWY6KlDZZBAJgNHUslgKcIjQNOV+UrY5OVg4BaXKFfQmUD9AVyLi7jjTkZTug8JIVWHlRJ0kgH0kQSCndAvrqCV45KLTuAVNJoPYvkXcWeGTBbqNFiozj1yoaR9ugNpBE4OHIVBQdoXRie0zbg7sjrrIDBsIM5OYa5MD2lth+4KCODN4Y9bWA0nCuEA9dLDQo6NOt4oNzkIuTYKxEE5wGxbufvYNlgf+I+homWui4sOUEtNX6ZlHKgp6hAehZAil9KInTTxOMLIMscVamPUcBiNiKCg9bMlwQ49ViBFzKSyHAZgPeoANPnwxWnSUO6MiwkorCKXdPycaSi4drJHqhMP+YgQZ7gohjfoNFgGpFdxNzQdSIEW4XGCiWmTEnawsukH56qkHV/M+3vcZEHhTue8WIx28zF9PanPZcUZs3zMO1MBovyMf+406YYRCzRVL6AO6bTZH7NkoBnj5k4cHEAU9TJrpDTSjJw8fpCcIBZ6Ao7AEhOGGCB2Okhg84Itn0mLKI14R90dUQ00nI29K8WzJWmwbO6nPmw7ZeSIkuRu4SMOgeVZFP2lRjEu5Tskz+ImjDFV5cbDa4rU5UOJ9GAtDqJcOHYXCpLUkuNuMBAUKQY8RUSEBVV7WwIyS1+P5dlU40Y0ABGwE0fDId+alWbbVu49tg3WjbcOu0Qxh6VC7LKUIlC5UgK1Bv04Ahdh3DAkM9OvhK9n+xh3BSbo7WSR4nEeQTEDNb2lZRblEV1oRkozh9lgaHEKz+HAOP7N10AuMew70QgM2YkpgMP58MABZIU6iqK1VqqQ1ZmPHExLdA8nVwjhMGOpMYeYgEnlczCx4R+V9QNl5liBA4ozRk4kMxo4YrBYSFKZUID6pKjfuhkHcoBc5m4VWpVfTE7CCHK/LFdaYbDsxFawmdQGWEL5WnH4wlWFv0fLh+9x4KuDYgJg7Y4ZgXVIJHJBNK8IgHRuLghsjotOAuNZADVDIUwriLMQ9ZQDBVAmu9VyeGHdUZg8bA5ObI4iOSDNvRgjTOqe4QT/tgoYB7FmWaKIZKcggiOftlBXSEyvJSwzBIoDz+nAe0FC2tSyAQPjj9SwWE1WJZIqmgWqW7OYnJSbZdtO23NsG6y/uG04Hy5uLJhCO6c0O9Vl5WlqnEeHEahPTJ8ErSEE6o3/qsWYIzcviVPbLTYEzESbgeqqnHsuoUllM4dk8I8tIYNlgOYgy40YpU1US4MjSnCCKe44O2HyIgaTU5RJpRjPs/JGEA8cjmi1Q+WAaTChFBYhgYlnMwTBFgdDxgXTTobsHDgsep+OF7DYJ8igKTQDbWrQUOZFLvk0yCPWOFjNRRPQHLSDioIxIhnYOj3wkywk4UHFkGU6tFomgTlc6hrUCUlgAfkAArlxV1jTi1cyW+aqEVjQ7RenAquelENb6aLWBld+MmAPZWdlQnSOgbwNiKq5jBf8wYpkjCDHSrkmA8TB0VithVhIdV750h6NarXCqJfLQC60yFgEeH5iRwQ4clRIRTaYgETU3HOIRKlUo2qmbSLbjFfczMMy5m2zYZZC1LAW42BFJHc7LOt/gMH60FdGXEJ60ZlH9ivjVBnG4uR5SIoiLVU7sFIG1FhnLmcHT/iHnguGILA4/hkw1nU5Ri/wZbZemUzI7eQ/MeAtl2PEoYz1xNjtyLJiGhCTAAQcoGLjUGLcIf4kASCb0cFUFG2cIFAeBrKZJJvtnQAE8Wy7kiaqKcgRE4c0UTzSasBTqfD7K2RKy+7pcVBH4ABk2Ijpe4S62sGBLxJREMGOxh/TEADZph4GUVM6WiiWApEhCqnsBCATkVIzdrVdF771AS8WhgWLIn6JzJ4blbVSTSZLzgk4DYAJziJxQE+/I82Ch4POYjmwgWRiXiZBvSzQyaq2XMRzKkLRreprKM11NP7pYdGJs1xiipL23IwrS0OJXJfn/DIR6/6sknxEnyMERwx7JzBp4I/xFaNxJWGOkctBQE4OjJhWqai+yGav4GTHPJcX3R/fYE3srY5KwNDKA0YOA7vGZeYARRUwBaMtRXHsCFxysS/gPSsAI9qqII4BrJea+YCh4vw4DFJ6RZZXjRnXm84llOjYnKLL3FBgbxVjBShlPB6gg+1YRAwcRm4dWdEn4gdKOEpchFk2nhjJkQgGhmdQWUqFshot+VSfDLRzmOQKbGBH4N4JweXqjZEiwDpAfyXkIt7mLobBfjQUAXF1IcU21eg2IAJxEBzb9CiJI/5SKF/NC/jWCx84ChBnkq2n/dF1JARaPT1TlQfJrQBXDrkkRpKDRwU5CCAd7w/Qr4pCPoNCOvpoaUCd8PERGtF8qFFLZFSEdkcQZaFta5OOTo0doQPAU6ZTwpG/8nWyOIPDm01hUPUTAA+oCLH0bIGSqyymAmcDdIEkn+90PAHUA7OVyEHDSUH+IAJnnUoxQnPEkkngt3wfnlTD92CtOqHgp+maS8BSFnfNyMESOWpS1mPBMeBhofHUbwdglBgGR7QUai0A8/PgzjCYrBNQcHlETxT4KUrT+GHPMU4yJjHvgUEK7gMfy46TJs+cc+ykXFSuUOwvJ4cWs4kkwF58EUeOCYiDOAwpjsYHYK0zMDExOi0JQA0cT8QXo0FEjgRlkUnWLCTpETFynGiwkBAxcDQiOdiD/mhCzpBi5C4oC0B2stLgJg/iuNer6KkGaKOdQC2qHzkiAwm4wI6UAq/mZ/wV2QTdiD6ASZJwRkvZ9Meb+phsSqsJYAx7CFYhdoUwnqqUf4wQbBjIwqo6lcQcVoL2LObVLlo2sLXXcgJ+VINfG2UOBwQDAfSat+gLfnaDracqgUytE2z+StjE3ltB03RRxrpPfFgGSfCCQskB403NEQkxKNZmjAnUwqHFujlegCMrapxahjZgjFgSGVSOaY/AtUjSMe57LVWAEGb87TPJI+XyI9GsHY3hOGO3sl088q6uxor4NME/ZwLKMUrkHrIyJMDW45akQQ8C2dRvQCNJlAFj9q8K8a88GDtHpC9V2E9LoxEbVx3jF92fCIOVs8IRZOwqwwMmInn3AyauVYk5q+MA4du8ib7M30oSvrUrm1UAh13Og+XhzlmC9RLBtZERTC8+AQOhcbTL9kXlYAgEcxmhxaCFcnGSpvzAiv6Y5r863kqrYZpCQkBohwQPkGHmI0M1ogYyB7BhOYgVeWIiWRxIG9B0hxxXd1UL1cDZ5AfJtQa0+cIdBWpjknleWQqNNPpZ3vf4A6J6X0SuIYqzIglHe6eEPoWRA9TXhkTijzZhiLPziGdfgxCGiHPM90o2rWjUILifhhHfjgu9OPS6Ir8WZtUQ29KsEvlBBV5zUIV5Rqu0pDQzr5X642k6lgTt2GslQSvx4rSBZYm/qwxfMcFGSG+fJmlAg6tJD/kgNF/DoY3I6AxqgqLVfP+OqoeZtEYZUkBEvQJ52ZuGTHy+oYMGsLhISI9WqTDjHDBKoVaVYpIIxxRofu0bESEoG8BlAqg0o0Vhbfj8Spn9xvHALCOVXhEVK77czH6UkBDWMSWw8wyvuiwLTHDmolcwRFoqZj7FNTmY4JD2vXKZ30f9p9+Z+z/EYBVARRLDtlrcpnoBVFaO6UATpDlXisNcSzFYAe9YMX8qYBoYmOY1/DAmeb8plsFqxjG9rYMMFo7iyrgGnQOLci0VCvMPEQT0nB6q5iBAVUSq7Ugwi/ssWRAWYpJHCkMemuRsu3LJl3jYI6hCKMuBbkDFCNrF9VZZmB4Yjo5OupXhy8vwaSCrF/9GpdWVKGz/cEIEmDKcLLqNJGY2Zp6sEcDajrqxFGMqlqAOWiveBaFjwWaLHeu1SWEFnFAAnPkdAJpFtc7cKEa5C4X1h8EiLfw2/pSDH8OqcGcYZGEWlPxSOahVgqySdpW9vorfW/YQqZf8rijogmPopTBVcCvGU384zobb2dhYMjKWjjSykZYXNvy4kWbtLGxnSYs/gRvEaZjwSP8NDUGAeeZOFkkZMv7IIGeitsrSjhSGA5okbTMNedkAzlkpF63jz+2otewqqIj9gFy2jWqk9kgMUCmaZJbjkDQ0svm6DJG0elCT0aM68tG40zOiZM5xh38eQKkyoOHcYH2kFw69ZT0BTMRP4qgAU5wLiMu8kpMVtDLR5AmhLDbf0hMTgqsh6wL8wVeu/lUwWJMIAMCbAnKVODBVWSn980BtgUfOSiDN54B5gqPmHZM40UzIQrVjvpd7BAZrgh/OVhc3Uw7DnR2wSGJ4oyD5u1JCGqUGuLYMJgjbaJVyiDLX+VA6Mm5khnTic8DrzM0CDsaKTDXmOPBxxoi0UmSqLKTYcPoLaqbw+As5rdgdOJZpLnhlkCyAIRZOB0kpJAtojc2yChqvmxeUFXsdVQY8zmKu8vi3QsKQA0yTzUCwpb0iHf55LdJep0MSvpumv6kfURgTxHipCzJC13pVF/zQCY0gxLLOy2RpSj8IbhPfsuJj+mV0LI0RjYl+uY0PktmKAdsEsaguGBdJIePL6jl5KRORUJR5OkripG/LiAx1UQQcORL4IrT6n+0iL3Y4BwHAbJkLYjsR5z+1QZ6oQErLQW1WloayZaEcMFxSYLCkDJBJQoH7wVXSAYe4GqUqbIaxXstgqaJcISFaoEwAFeHLIDqAXpirTCDhrmoSWAFQc2Cgord9/dnHtsH6CxksNdOBzXaMjSLONrs+cfoxvGKdRR2fIhcRltUo4JwXsANJ52jQrwc5KZyJsFM0UvmWEIZDtsNqIEj/qMLiExnECIkuwxF4YCi/621MPc1iSkXxOEdEhrVUSU5dFgSFxhEidhQ3yUgOTDMLbBEVWjgbhERwfrEEmQvFgxksZ+REhrQGmzCaqFYL/kAFmXgUJUY8L3XnTWQrUIueMoI5AWddq+Jc4a9UwQRgMxknXO1JShb4V5R/aJR1j9WLA8SATjHbcbQXU6wUMs1u2rg3HE5AIYl+QZpS0Rkwadk+CBM5NVFWzi2k6PsQuDDADNmw4GtWDm/VAYC3KcpaiOAoCe2mqEaY1V4kMWRQBI0F3hoFJPiLRioytlKmklaKclEGIV1B0VgBKJxnaRUolUHzKAbsuPFkrssBK6KEZ1vAyErgqAHIpDCOjHEuCWojcMLk8ojQDFaHSAZEuihBSesUQ0tRAkhOZUKELHvz7c85xg3WbcPsYrWxQxvqYWukA+7ArYOwNBV4DpmOYhbrKGXKBgVUZosluzYfkwREEywVxGDy6cg5wHnNyzT6qecW/S2OkXyEGli3OnDdpNon+spE4ponSbj9ZDOMgEVkcQA4cueoC2o4MriqmO2erhBAMrsw74SdaI5sgQaWcWAuj/oDWE04E+HycWJTIQqMAnUroYTPj0SiqUiBkrcPabPcxs0KKw++Ag0WAALxQk3CD85Bg2ytIxM7HFiA/1YvzZxYQUCbz/SGJIdy1VIRIJA5u5ybTVAwBt/IpoSEBC17SWKwqaQHhkcwICnicP1QM1wqGSxenhQrVIfGUgz2LscNSgHIQbKxnexP3ToBiMAMB0wlB4SqQAI1kkk+FElGHsiXPEBp28hPVSHOekmhepy0EMgoyVwtIgdmEKUs2nc00eREIJ/cYLBIjrSLTZSSSYjAszUBEkIh8E8JGpfGioHcKK6VA4mEZwI41mVx1kEmpGERcdSyK3GBZClDv+nrz3tcg2WyHOsAdbjAkZgHl3logLLQdgSLCKjKCaAZsqMB51faSvRDqvwt1XajHfN6LD81Z7UfETjugiLVkUcvSpOJ88kuQdM7gA+HnRCRCT0826VgICMUxQVcYPUQAHWgMUTPX44Jx9nkZouAYy7gjMJ848MEGpsIFE+DCdsoMEEuxbOgOw9plLPFWIS1QjbnN3xPyIB//qS6cUgj7K8wW9gphbSsmt+/4lew1GS23KkaAaX0VTq0lzfuGcfClMXmm3nYhcPNTdpZEvP7vDCCKAQ1Ac8P3dMm8oOdScJHImAfaSITL44RfOIhYYyQYUOPPoyTrN1GPEAkiYN2HCLeij2Edttr4xj7MSqKA5SNE3FAaFtgFujzWlQvH8Xgdg+VopQ6hUm0K+UDHDKlkJlB3ChMztYIsB5CNraUSRZXM6kw+5if2iW2iJvyGGcVJFbbYz6tkbX9tA3VoX8pAA2rQpaGOca6W53CAYPORIRJjS70FNlSZtbC6tR9xLCbOGBEz7GEYaJOL7qbXc+vzQCjikI+d8IRxUFF1uAH/BHBUe1h/fltw7T8ahLbnoNhAGakAcVTAnmOmXapMAeL50Vw1MUj4dkHOTCpTsI/ZgB3BzZBOQ+zdppgM8gRTtUXSylFwpTj2pJDIZvlOgAvPTRgwCosS/KjLjDA3NUyh/JcWVkF3S6ebVAg6B4cEAQi87jLyuOIkpvSaIsqoQhKEsO0MBY12hKzmDQCxNU45qPBRSlEJB8bB5MKJ5dLKDJJ74IZR3JXcZTBBJA5y2AakAGbQzsHXizLM+kkTmilhDHXBsxtPhg3JdVacrXL1Q5IoySfFkXDiSAfZfFkQjIJfSkDgczVco45XZkCmpfWrTlK4k/t4mS0C/3WUmSgpQAbE6JR0nKlHAMmdYSJR8TI0AA2B4jcZ6E84mYEBPhuKkgCTn4gyEGSK+moeLS9OcWy0VewRZRjIq8XVYAQzRS7XHgVQcQV4SmXU8fciUatOIG30bu6RJOL7VgYHgpHFaBWAfsHgaN509ee/6vgYUEBGL9FOFJAMUwCWy2gR4AWd0LiHrOCS0X/qd2GV9WGSzXeavL36FvtptwqXrdCQK3SuoaBBr46wHgCXH/oUCtHImTIBeakME5u06SiwHP2KnA6ymby4CgxIi1LVCoCwBnLI7wkC6BkFfRuKCNHmwIIJTKHDPEwUl7GwHuClNPRKUgeYnQVmUul85s0enDUVWR3dUlAKc1Umlw0K1ISCgrFDBTlP+eJBRgz5zPKEFIzKMIjW4Gpy7g1H+ZEj5JqzWegD8LFZSIwiwLzgjqPnKU6wmnlEdzgp8APUi7v9BEvnvSYGdjD9O9Iz32i6HWRnperrHYG+TVIir+OzvGhc8eIqmBfuJ5HdQk8NfmGHGjgzFJSF8eCUUKfyLJOlNqMOYPqopByJ1kWEopMnR7TvZJCjBU1p0KipNtLH0rqZQ+CMwKd6yQIsPTTIQI2Vz49I31HmWpHnHdfQZA3Xz3LI+Wx/hFD1ieRJsJEvWysjuxlGzRHCEe1wXJTQuN5CmBtseUFxjrIghAbbZ+ByiL6kABmGp82Kug8caD7vIDOMSNfG669Hc0fT7n1a7XHWq2xdqsRx024V9A71iJUry0PO0w9F7mrG6ZTdox1FA8p3BZ+6+yGC+YsrLPbMAAwkTjJMUPNWWYbuf4AQvDQ/Guzgdy98IfIieG0Ag2kL8GQUgfcKGkYah5oL6GHMhO9ZK8BhwmWQABUl2ALgP0dbzljXNMBiSvcNXBeol4MH/6ar12xorI8zMwoy0a8qMTLxknLCyqJnmSn+aSQ/MlhTa+G3w6htywDwwMYiWhvHGODxvmPKczZA71SFRkfe1RrOQFQkc0N5LgO0gU7mhTkQFFtv8U2yabZMwGh8JwbGvCypOCLRpAVBIY82BYG6FNtHTkq2FhnaJDJ5xS0b4RkUA5bYMOCuy3s72Se0jZ2f4hE2JLSvW4F/EEaOtdZ2uCeFwRsmPoHezdu63htjqxo9dpqeJyCHY0dmehJLvQYrQ80ww+9c6MHvQcg9GNgYDQaaKnPzSY2idIVGNFUaf9Ig8XFlNZHo4hqRC9wx0ctAoMRBIMm3dAMSx9YaWggtM4xYlcA1PPsTmicVogNp/BqPnpcZCgOZMq7e2buoQBWhfoKs0NhwIRjwpY0EoikCOhdzlbOT/aypODw5EqnOWFFHhuOiOh/BrDTLAgw3ORTyXVRlBfR4wR/cKkQoWMVy7eKkQYeVK4b1GUuXoBxd3EFA0402Q6MygUzq7/3jOUzSuxlpJs+J5cDseXZleTbqLAymKScU3xsCrMUFglTEZF0xK+A95gXoVYZKwaYpCiLW6jRC2v8Mi89Jow5eQgY0ZibfGkGBKioGgWlcsSvB6cJ7GmLg9er0ppwtlESjij6PPPSUdQ14JeitD3m8y4fBKilLYy7cS8Yp5hxyHkHC9tuZ0EPFJklDX7HsjXiYRvdjOIkbHsR5227HMMgxrB0FbYV9ihItE2mJYWX52flLK2iN7wwylqYI+UsKHOWUr+cN1naDlqtoI1JDKkw8Fsws3Iy+Jhn1vSSoNz2ytx5wtJhQsap1074A/IwUtzQw3yglVHil9IGrFaatrJsLM0Qh73lvIuSFmYmq0JxTCq0gwOkKtsHPWM/W4btKKVRd8mvwHbSlalq9rKjYPJKoV/hh1ZlXyAglzZkYQEap5KyWN/d5C1o5mfNzBujePzw56iXloMgKVe4uGimg74p85cP1oS3OMOsGfJqGsrDtEVpUmF7EaGH1URPVeNWFPt8wD8lBkpQrxKKkYqT1CqkKjtSQAFaUkYcRqw6k51QEOLIs8V5sNXqSOEYM1h0KQRF3PBstXQFjI4OXUCnTqx7QAYLhb0djFErbrXarTZsFM1UG0kd2wA9a4URovWqky8Z0MQU7AxcroCZrJrDE8Xh/WDbtby//oannTiznDT8EKPKkQqMA6cJBwP+6Q4gnFBtn1Qeq8HuqU75UFkU+MtLQNIMtf2omYUIbS9s+VHDg0/Ah11gCJIgannRuBc2AiznmNaJfsszO6naetfFc1933pwKDFxQagZRyteDsfzzOUxrBkRAjU3Pb/jRqF96+fIZb7vshG7YWN8f8KMW18YQBu3Eivf+5502G4KyQ9IwDE6pNE+fESKcPSOYWY7aQQArBruKY8uj4Wr5YcMPYn7PAkOQNcIac07z5ZsQLUr96LS50Tteek53PYMjCdMIO8VWcwH3orQcJeUoi7A3gfEAjzCDdQv53o5XLleS37x+xVOfND9Oo5CXlfOLvNz1wg+OIi8sB94lF/a//XWXRKjNh/GqltIKX0/kU9fp29964RkrZ2LFQBXlUjq335s9s6236MqsMIvn9qX9/a3+vuyDH3rGlVctghWBodFTTnrkKw0vecqCP//r5x43txpl7Sir8jl8qC0p17tK9bofRaSBJPJI6FdSDdh4eXUco0r86jde8LZ3X8F3XThDy1hcaM9zCIKwPqs6e0ll1onVWSeW5y7q6pmVVnvjmXNBDFetXpsZHH/GnOPOmRPMgvGGWw3Nse3q1ckTpwPQ3S6Ww8GYScBLUdxruORj0gIOrvIQQjwehG9+29td1PN66tDL0QLDw8M/eBRDxE0eA6doO7i4TlPJeASmQEL1TNIIMEobBEMkgNXSbSIBk0YiKpDRf1dZdY+iDqxm4DvBkDQJLglhWTRg93pPXTF7wczacT38rMHanYP8MCl3hJ2isiGoBMYJtcER6wni9/7ayqeeOvcHj+46kGBM0y5Us/a8mv/BF57xk0d3jrU51So+jqiVfsGsoN0b8ipbPYDDlZSwVUZGygFb97F8czfzirPn79w/+NV1w7vbIVZgCNrvNWYG2O9wv+Jk4fs0WS0AwyYsyHOXdZ++sOc/1hzw43YUZfOwe6HpaZ9Qil77tBO/+KMNI2kZLl53GH74hnOfubL/3CV9F5/Uj23OoztHa0FSD1raLPhV/sgMfKpsRimp6Xl71ZhVvLQrjMu0TVTLsjnV656y9Gt3bUFTUBy7H7QPdGhOV9SqYG5yDSEm8oBp1kpoFhrqV0rZS69dNj7UunvdYBm+UCSXUYqF8kpBXCkn5VJy7hmzn3Hpsv/3pYeQVStlIVxEXglLqyX/db993n0P7Ni8ZQydUK/4H3jf0590/gnf++5WLGFQVCVIPvShZz/vBed+/etro3J79YP7Bw+Ml/lhraRaxaCBOxMgnnqNNQ/ui1ulUiWJSvRywjD9nTc+6bwLFt17z3o4YRCnXGmVqxhuGAERLC5seCkqhRFXlv37htav3oftd7mcRZWEKwPVxAGFfeBTr116zYvOfM7/OvuiK5eedtZCjN9Fy2e9+NUXf+cr6y545sJXvuWycy858ewLllz+rJVp0Ni2bj89WuiLdpGdO9HBU+MTKYsRk2M7vRtiONaLXIw8jFiOfjsaFBHARDxnyKNoLXnhy0/p6elRdBKMjE98jP5oN1jWngKcKnIckpyjSE74lcwjPk/bmROZpA5giSy0aap414+3w0XgmJMzZwRKqTQZK4e18QKW6un4B4hKcRgsAxRCN+MIPMIVy2fN761gSC7ur483Wmv28h1ho8uZ2P6RgAkUBMH5x3dfsbSnuxSu2TG0aYybQYwLbOOuWzXnihNnVDDOvezcJbOWd6fnL56RxcncUnL9OQuuOKmvr5xdvKh3Tt2/6IRZ3YG3c2gc7J6xfPYp83qTxvDyOd2nzuteMqtrsBHvb3nnzwp+49wFTzlp1vx6+OjeUf7WOSx1kJ5UD19+9rxnnz73hBmVudWgr7v+xUeHVvQEN5wz91mr5q6a27t/ZBh7oOeet+CzP9rUiOE1ZPUwuO6ceV/44SM3fmfbbQ/t3bBr7JQZ5esvPv7qcxYs6o5WLuw95bjaA9sHrzpp5osvXnzF2QsW9pa37xuD9p62cvZLL1v6lDOOm9tT3rpz/4yZ4dVnLxgYHLzuipOvPH0+nN2t+0e6quG1Fyx84VUnXXjmcfWSt2v3OLzCS1bOfPE1K6588uLj53Zt27kHfthVFxy/e9fI6k37fvP5p564pH/Nuj288OQnC2dG1z1r+a9de8qKpX0zq+EJS2Z//j/WrFhSffELVl3zzOVLT+jbt3dgdDy77rmn/PCHWzdtGcV4qFTav/acU0875bg77lizey+9vCefu/DXX3kmbNe//8eDp50yf/fu8cuvOH7x4t4rrjjxmmef0tdX2rh+b7VeOmXlgodXbzvvwiUvfNmpT75wUVRKWo3WS15x7oLje/v7uzetH1x5Rv/zrz/r4suXzj2uvmXDQKnafvlvP3nW3Oi8C04YHWn2zqo+ct/ek1bOvOa6lU971orjl/YNHBgZGYrp4nnepkcP3PnNDaecPWfbxj0fv/GOzWsHl50yZ/kZx615YONr//Dq2//9/s989M7vf2WNF7UveMqKR+7fOXxA1wlodDoGLCL5QDXILQnBYsTk2Mc2WIZA3I4GRQQwEc8Z8ihaSx6JweqU4WgEqIHLjxpU6IFmpQN4uU+ESoGG1goBtoCXPmCY+FwO/SUD7QTpScFa6Zc7abvEE6YA5TFVWQ5Ghz2sdRzmi2u3LkUUQdURuPKruEQjuAyhUJ7XW7mnFD99owOz+ryT+mu8lMxSauJEKURZRUan6aJls+7eOvSDdXuefsbCbt434udKYz86sH8g9YLd+wZ2DTcvPqHvpRecOL+32l8L/+jaU4/vqz24dej0Bd0vOnv+qjnVZTOja06ZFYbhzNB/8ao584PG26446fTjen60bv/siv+eKxadPyP7g6uXN1vx99cP/Nq5i1b2V/nOitc6ruS/4+qTYfvu2TayoCd6yqqF8G6OC8b/4Oqlp86ufP/hvYv7Szc+7/RK1S9xoxriiC0u/AQs5LVqfVFX1FurhdXyn95w9mmL+x7cNLDs+O5XXLHkwhUznnR89LaXnNkcbf74kV1Xn7fwBRcvfvKpPW96/qpd+4ZWb97+8iuX3fC0Jd2h31MtP/Pik9dt2p94yR++8vyzT5z94suXvuzaU9Y8un/ftuHffP6ZL7xqwbL5wdtffUFjPLvrnq3XXHzCW37jou4yX+KpVPwbnnnys648ee2jm1PutuB5Rb/zG+c888qTHlmz22+nT738lNRP+vvDP3v3c+b2V+/8waOnL+97zzuu6K9g08kxoHUKg6iC8TE6PH7DKy4qldLIj6597mk7tg9hyASl7CkXn3D88bULnrzotb9zydjY2Nate3/7NZeednofTNLFlyw97bS5v/umC9c8sGXL5j2veu0lcJ2Gh8fHxlob1u5fvqr2xj+8YnBw8IGfbL/62af9+v8+d+bM3suevuKa556VZclJp84468kLe2dnb3vfM2f293z3W4+edNrc177t8novL3lBunYra4y24zhrNoN4NOX1BezPS+FVzz1j68bdX//8Q6P7WqMD2Tc+t/bGt35xz7bRzB/TtfFDwxSzdTTDUW2wjkSN8ojQCgvcshkwS4DRlkcIdlmdV9Z5Kb0N80XLxssytIaIiKsB4j91T6qqxywFFyrN9rbSz35r7QiW6UkwqWQpCypefNbCnh9sGPrqw/uXz64t6tGbcNg/JMEP97Yh+pc2jN+xH/uG5K61uz/yva3jWdRbDv/imxs+9/DA+769faiVNtLgvx7Zu7S/a1Y1XBC1F/dVdw02V83p/tvbH7x768Cn79jYiJOrlvfxjmmr8ePN+3//lnu27xsf4zXn4OzZXUtnhm/54up/vnf/h7629t7N+1u+d+nxM3q6Sh/71oYHNm7/+H8+MKMSXry4y+N8AfAAPYaB/6orl//tDee851lLzumPu2vBn/3bps/8YO97b924/cA4DNsLzjph7cYDf/WdLf/vR2P/++M//t4da1983uJ1m3Z+8Xsbbr9751e+vfrys06YEVaxFH30M/f+3be3v+fzGzdvHXzGebNf8YwT/+GWuz793S3/+J/bv/KtdddeevLvXnfmmrU7PnzTms9+f9/7/ua7Zy7vX3Z8DxzRc1b23/C809/z4a/9aPVoi3cJgv6w67TT5v/DTXf+0y3rP/6ZNd/6/iZYpnNPnRuVsn/83N1fv3PrJz7949lzZsyezyWKrRFg5WjHyY9/vH7J0r55c6oL5lXPftKCL95yP9Y8u3qj/bZ3++0P/vM/r/nYR+97aPWGK69eHpWaXORC3rIbGhy/7YsPv/PNn9+ztbx/7/D2zQM/+Pams85etmPLwC03/fi733r4lpu+d86TFlXrfhynH/mzb/3bpx/AYA386NKnnzE8Pvx3N97xw6/v+MiffqPeG11w6UlwfCWUhBPwLrnX0joYzj6uvmndAT/pwmYWVjtpePFQJRkPgrQ74Kdcjnk4qg2WxsMEdBoCi8s40CQdHDCeFLHL6gBaKZoo7QHtahWv6+hiOnZe9GMF5M4dJfkjm+5XR70AR3NkIAEL4MiGJRhvtf76K6vvHMAi7u4S0hm0SlQXqkj8oBmWnrx4RnfZr/rpHPgqUbB8Tq3Ke91Bkw8l8PZemKV96TgWz62tcCyNamEce/7+Vtr2g/E4HRkbR+Pu2TO+e3jsOct7n3Xmcfds2bcl8cPQe/kly1512bJXXXri9tHm6r3jf3Tbo20veOe1q979rFP7a+VRPxvzammUxl4QJc0kCweCrn2D47BjvfWwrxK85vKlv/2Ms1/5tJUP7xwcGef190IpaEArST/65ft+7WM/ftPNa4KwnMTpaDbY9ltDXnvowFiUhV49HGi021lW8xr7Ym9rO/BK4eL5s37vunPf8OLzlp9y/AMb94yHjeFmOjiKDXDq+60D441qtVzr6tm2b7ialgeC1rbGaDn05vXV9+xrlTLedhxp040tldpRGK5YsWhoaGTdOlhsOLgQMPLDfTCrg/tiaK3he/v2DflZWKuWavXy619x8R+9/oobXnTuI2s2t5v8QfYOiLGabdg8dM9dW264/qyXXH/aN77xyFiTzw3QLQag72JvaKDJYRPErfGMv8WRdkGS9Q8f+MAf37by9GV/9pFfe93brgorI3LZUhj07t7guON7X/fWa17/tisvvPj0NQ9uS7JxDM2x0cTLyhA3CJOu3nR4X6qHDLzmaDQ22urqrgacs/zxmk6AzoHAsrt31+jipf1eaZQPNmC7UG34tZYXJak/BvPVaeaOUTiqDdZjg011m+FKWiDIl5KtomGi0ZG9cqZKyNyrmtzxhNzVMjDczw+yRpz99dfX37O9WeHtPqyWh4YoS3vDxlWn9O8cbJ6zfN75S2ftGRq/9KT+oBTJmWl2tZvNzK+FEeYo9ongFmTxvuF2KcsuWdTtp/FF80oLZveUfH8gDn64ZfDZp869+KQ5t92/ff2+1kjq/+eDO9/+nxv+6a5dO/aPr97TfObKed/ZOPjWz9813oovX9m3MIsib3zH8Hjmh09ZMa8/Gzuh27/slHklz79n58hAM/vXe7f+4Rfu/9wdG7cONe/d1cQ01ANSBPmA3kBaGmlmrZa/ayipl0pPXtrXFXrn9/WdvrS/lfqP7BiGCzW/BIsbv+rSRS+5aMmmbfvH2tkHP3v/ez9x5wPr9t2/aSgbL8+qR5eeM7PP80/o8047YdYjmwbv2bDz+ktPrUbNhZX4aasW79g9fuuPNl1y7qLembx+9vRzFzba3p59cbOV/n/fuH8kDt7w2nN7+VlY3v9vJJWR4cYzLjuxJ2jUKullFy+DB7dx51BjPPn7T/3wbe+5/bNfvO+RjUO7B+CQFeAM8Vij9YVbHrjmWac+9WnLv3DLg+2UPwY6ZScVZnGYYetJS+YFoxhf8xZ0X3rF8ps+cefvvfqzK05ZePJpfVkalkpBu+Wvvn9/sxH/5fu/9t63f+2uH69/5ME9rTFuEWQf21hm0sRf/9D+k1bMm7cI/vTYmU+e0zer68H7NvNmH2qBZFI1QuKjdXxGKm61b/v8T5avXHDVC5eH9TSse8946bnv/sRLFq3qS30YQbE/WmGyLg8LR7vBYh/yChGiGiHmifBuuwVODt7WYuBaxIc/9eQnH/7U1XQ+U0XfijtBmCznWOX66exBdj6Cxaxm0Ak5BTptWRExOS0EekTTAkhC/lAhGGXtNPvcnZt/tGGghXUf5XQdtAD49jzClnowqP4cP5nZ1/VPP1j/gW9s/MDtm/789g1ze8onzKpV07jlR3vb2Zrtg39x3aobzl0QB16Dt73bDw8kn79v5xsuX3rbDat+/aKluw+MjtGHDO7bOlKuwLMJ79qT7Gh6H//WI6+5YsW/X7/yT69Z0fL87cNjcBLe/9yV//KyM3u7a996GBYpRbPXD6Qf++7GFz3phP/47fP+8rqVm3fuG0vStfvbtz6w713PWHXzq89/14vO2LyvgX3HMB8T4zNLTR8GtDWWZrWkCe8s8b1H9zZu+vaG3756xZfefPHvv2D5+l0DMNn/dsfWtTtG/+mNl/3bmy+96ox5P9m0/+bv7x4Ya3/yD5767+96xmXnLvrJI7vSONs12r5k1XG3vPdpf/d/nrZ688CX79jxl5+6b8mJs/71vVd++k+vqdaCGz95579/besjG/d96gPP/eKHn371VSv+9BPf2bWLm+XNu9M3vf8rq1Yc95pXnF6nk5YNjEefuPknZ5y18NZPveyzf/trQ0ODcct74KGBr3zjkRvf99wvfurF73jzlQf2jzcaGC30hMwWwFflA6RpsHl3a/VDu++/f+vGRwbgx7YSbMyzVkr3p82nudB1cHmjJp8h5fPwoBkaHFt4/MyP/uOL/u5fXrZl4551q4e+etuaFSuXfOST161bu33zhr0fv+kV//zFl137grMeumeoncLDwuoaQvNpHCRN/87vbvnGVx54919e9zc33/DK111y6+fv3fjIsD3rYEOS4ynmAut7SZsbwGTPhrG/+sNbL33m2R/7j9/62G2vvOQZK2797B2bV+/nc7ZH5WSHywBvElOBAh4BHO1fa0BEc1qdkgOvOuaWYsoRa5NF6GHRMjGCTJwT7v4ckBf3f7yyCixdLZTKa0Bxfp0Ntg2OA5XpCAwQt+p4a17EygWGSAMOdtEAsLnjGNSl9ytO6r1r/b6RNGhyW8Zrw4n6iVf1ecuZH/ZXET4mWvGTfq+xx6uO61JIPQt6ksEDUTfW3jE/SIJgvq6kNrET9JtDSXU/Fu/EqwbpjDDurpT2jzZb8Mfi1pBfafhRfzrqB/5Q228Epbbv90fJ8eVoqNHYg+U7CWYE2UxIU6u0hoYOpOGYF40jhc2Jl3QF8XH18vZRrPzh7iScFY9XMq9S8udU/d0jrQOYNe3KjLC1Jy11xfFYFkZ+1p8MJX5pZ1bvSmLsNKt+1hc2Z5e79402G0E7TaKBrD3TL88utSq11tCB+o4MDkljaVKdVYVS23tH4sGsUoprQbC77s3oqvJhuIExbzDOSl7a67X7u+rNpDE41oLkjSyekUWz6mElCPYOjY9jwreCKNzv+7XxZqm7NNZsYQ2rtiEmVBrEvWE2q3fG7n3jWdYq+419rXqXH1bC9qyZ1YEDw+OtsJlEXf5YM4649/bafuRXseKF4WiadSdwkILxZlCNKth5++mMzG+F8G7aQVRqt7Ap9MqV6njSToOg7vuxn5UrpbDeO1b2ysMHgla7hY1euZzGbZi2buxzu2Yk1Wo0cGAsbkQwQ2HQ8LMaDD/YlstJMl4uVZJy1Z8xa8b+vQNpsxZj3ASNIIX/jeGDjh9PoOi4iwO/3CqV/GS4HIZJWMvK1SAKSuPjraQV8ZfyfQqX8WoXR3JhusxK4GiD3+4h2mA2GmCQZWR2ndKAdBz3zFOu27JgEOGIXKM1dgaaScrIGYqJ1UMmb7z98b/WcHS//PzlIUSmGCzoxQwWALaICCGJ55UdZ55whLXRo8mO2J0EUinBLIWL40/GCGAGi54YjRL5owiOiBdlYYB0noQ0MAkNCd+KQ0UPmpcCHwtvDDuJtZi3ruCDsH0wJRQjo8ECwGAhgH3ZizDNAr+J4u200gh8PV/Oz+k0gjCCX0Sh+f2PFh+ehLBJy8dwbcNKDnlljOsyZiuGCh93TDEB4fqBL5RS89IRPtnEVzsG/aw3jatZAv4jWdTDp88gJCYiNQCbWOPbNpVKmpYyLOR+IythekGSFncvGHxBGTV6Plw/pEY0sLlFQe2Ym17U4t2DZsi1I2z6XjVNqnE0EgaR1wQGE5Pd4AURROWLPBEUEKYhNkWZ3/CTMrWXoqIYIz6AZtn/qCjzY5h01AWfBvTsSOTodiy9aPhFYVJq8R5yO0oiqoA+OdYoEEA/LZj8UhKlQdtn/RgufpjAZ9LwwUKSxVHmRdiy8iU7ZEMEvkWIBkIevtHFp0yR5EITwHywT/jOEDoxCHiVX1kg5qNzIdwiPilKI6PPuEd+2AySahY09aApjDy6uR1kFfcbzGkFA0dDT4OIz52CcxigFspSCvjWFqCEEQShMRgzdm4lQOdk/KQrMKEPhqgc+3gsf2SeYguuQWtGAsAW6Mjh98swWKClxwCNpN7rv3GMf16GQywHDHZOnzwu9weB2zxeSmfQU+p8OL2lJHeBtgG0DnBMp0CHRgsKVpGbuceEw7PtAExUdA8sCIwFjaAGDS88wxLQdHCGGKWiLo7BgVIwbdhO8kFt4jASsUPhA9cxbBknLV9aBnddOsHwh7XygedVVr4f0+zlt385IKoZ3/gr8VENDhVYuiE/6MLiTHx7QdKAaRv1S5jxvWLLYQ7GvF7Cd9MafmlW2qh6SUlPk3dl7UrWGoWTyJel0RL+7gEsAvaDMI5leqVZOeMbi7CeYFX14DigqZiASS2ljWkHcTkbixKvDPMByxikZT5BCrMdYiqWMi/kLxVgZ4UJjHbTGPHRTk5sBlgi2giox2uHfMkRcwWWtMUNOA1HgqoDiOa3KB41Sh3CXQp4hQj6gIkpgSD1ShHUhtpgz2EAeQMuDnw0hzt4di539+g77A8z2ES9lUMrwG/dUC7MNx48eEZM861EXp6AgrnisN89GCD0Y1ZKyRw163koygATg4rQf+g7GBTaev0WD5TA3kRH2buFqJ9GkM4RaGCs0XDuVzFGfPhOXFLYpUTA3FOkpj5PDzGgSJhbOGFYa20IHXUAvXORgZy0co8PR7XBQg9w/nIW21TOeJGKlgpTnw8mAHQgwFLxfiAtmLNmHabKwqGgA027L0AxZHAt55mjVsPxMBwEFPAgEFL/mPryfWm8OJSBsO5BhPUqTujgAiQmC72CxAtjTH9diU+8AI4S3BeEhK/gRFzVOeEwlr1xP2r4ZfY9f4sp4ruKMk8oMh6UYt4NJWMYoFoGH40DBdN1b1BtBRUs9TCj4Al+dAr02ghHEx9ZwIwsw0OE2QUGG8yWH1ThbfFbSHzZBfMMjcIkw8zD7IdbBzsCjGky4Gcg6APBUMMSgsk438PB/pXCoJo23y4K22gTVYSphYKoLoLYsEnYNfNOH4TBdpITHhZKs5qjHAeYMOywyqwWKXII+KqdnpmLMM+Ri47lrECN9vY0sqAZsB2HqwUm8s/YR6mPolQF1wBQ8g4jdnZSGyN6xYcdW6YXgzIpHEAAnxiAryDFQwqadf42EOUsCQP5uemj/UyxyqBVVTpeWESQywcOWB0XML54DkoaO9RC88TiqBEnGnTWw64GPb0fKFD2j8Wpfhj0tBLAput1cT3bgCwwQSdSPaYiOxZgSfbhBKjFOrJ6oSxicQFqn8B1Fp9MBmBjJIAVmQAk6KKplx3qMQGNOXqBTVQb0Vj6Vby/xwvnfDahrYcV6EU5UJYuqCuYsjuBniqwihhGQNYuKjQShdvDmjGEJqt6gn4ysFAODkUkJxUCFn9uR1g1l3z1kfp4kjAdwCEPUtRJxwRjExwwLkv8QAJHMSYDnCC7Y4TRjfmHhbQ3TcraSoApzQ1cdNOD71fhYRme31/XUkwxcMy6PJTiXYKEv+ZHwTgHOM9YvOwhGE+2JiAfyIPqOAPhksBCcfbDhVRbYbMgCUwYjpCWuqBdgwmDqPjnrhf+F1sGjphbmtzQDXLRNfRMZKnBWppTeQoL/ctOUQgiZEdgF0mpZqoqjn/IF2Dy0+3jVxGA1i9poCiZggxmCNVBYGzQ+Eyp9Yb+YQvg+1h9YAIOkSwObRkooHa+3smrkmiC/BeqhQ1gnzIEaAQthX3oQJ0OJPixCGVgQRof9iGrhFNm9fHjC05IGhzWyQwKSUMHhtZOMdfn5WGQEYcK0EwWR66+gGNsEdA4RtkWUpJYlDxSP2AoCgaWsqAyLIvmk9ikRe0ITBpSquSRcWqRtVs3aGgh6eLWdvW4QZGL7kMxKYQqelw4IqJfFtgekAf5VPSbuAOEZcodK7lURgb6TktxxJCrMAcwAZufidUTAhLHdfzjwtTGHBomM8vLFGUPw+Tnr5BQj7+hQtbIWe3Ach3SEgUIoVmhkW70nD+Ma5LnWM4gTjDDuIB/1KlfzGUSRwaH8SMcQsR5RySK+Du5/KncyA8tIKmPWxQhRAFmedgcIzeK+DQInTMcYUqAL/lRiWRR5Jci8AQBH9OKAhxhPlJVhI1pUC75CKUSCRBK7ogsEgjpRSVEwAdkYOuVFFhcxwibZpUiGbNYozWBsqEiCgwayJZSNgugdLUwC9JSYCc2GartJi3sl2ycC4rTd3OBGBwZDJ8qQjNKdUF1fFuSZWF/XREeyQq2GQvHEcBRbrBopmiY6E+ZlTIXixensDeEJcNESul6wH/hwmx2BiNVDCYBZ76yHZGRcRjnxCKQedRWRgSWWxQxgGAILjEZxGNyVm7+OrOsSiQMA2b8pEuHUcAkcjERFwULgGBFcUtS1IlCPzV0VDipdoDVdTDQ3ojSjgIlJ8tBOV10AqwIORjBZBCF8SIBNnUOZObopWDyYMLbys+O515VTgI3QZwYPIKcyzqT3EczLmK4NNxZw7Ghr0WM3Do4KqRxR+0fMcFoB+GPGDFn4ESA3Ql4VV2zF1tdBOy7k9BPQhgj2iNMWrg2cDZ5IcnmObZrMgGMkAN/zNXmNoroGp22dCUSpFGgEJr9SqMoDkNU0Q4gvzFXiKKEdwfDJAiTCAIwSBI6VhasdtXIAOcxllQmtknIZiLo2j51C4ebFl+WyBkgZ4tpfSC5OW7qi8IMUfMI6gLZI+JTBF4WQC740MOSK40I9M+ehgzs9MeDo9pgcQtIkHXih4wY4RNWNClsLGjc2ObQ/u8CWBWzhdbjp4Si7H8TwEIT838OoDEybS4pOzQVhOPBESNiPTtZo6RAN2k3QWXnucRoAnADKP+LSgQb+E3mZBkgYo4YLYxti5jEjIKXVbhO9B3MIHJXqBuedA3Md5B5sqApylmqLAtGxh+UVpBvYn4KPSA3253jQy+G9k5kPNLEwGyZRaO7lCpSsIIJY5xeVeiVYadgyBwSPhQD8HCa4GGxFIOxQr28hCDxXEPAp5A2b4Kza2o+myYT47xUGC/oqtAzdS8LLuXrbgPiCuTARUJqVFnGpXZTLC91yLRZFWKCql0fPSYc1Y81/MnndppxgtvDP9kRjVKoCxqw0Ut9KUpABvCgcrnCu7iQIs6pnd5dVgK+3HZ6/Iyb8EZg5Cwre2RMpgAyKFMB6JscmKVKrbiBycCbTxbBnGE2Vht2PAFjV1tdqx1TC1JhGnbWghxwxKBBHBFQQkdcrwRWFjwMbxgTAQcMHBxziZSgPDzGzCcx255lZd59EBDLYC4jQsgi9EkBGPvKJgYRXdtxDEmqZRejHdE4SzFOqzAYkFAEYkBGmBw4CwF6Y61cENFsYHTzYlRbCHBHHK2l7uhjUzf0l3S7xJLIYRV0X500jLAGXkoEiemdc8UoGXj3gAWVCrA04mRKlVTUtJKchZbgnzWQwN7DCUlHyOKcvjizU9wQtMHotEbTCgZqgllT3oGFfCBkDwKFLFJKMKRwhDUlH4pkgUADwHxVIv2ALwARXjLCQbTSPDtEnJFg1TAhpCJPdyQFDLsiVoTNctwcZ6sZEsNz4h/lIT3+2VRmgoZZjq37J+SYrFmuvvPWpx7bz2H94b9uw6inwaK1YsvwrwYSbDAQM6EVah14jjbLFd7FhRRxTi16Y4hcGCwMbAbrE4EYUtvF0ZhMATBhhxdwZAYLZ7CkDHSMyR4oSonFn5Zogh4rGFXAUTABoEYSOxdLgj9l0GQBUGscseSHI0jxZzLgP+ItesdMumXVDmM0jhSWiJJbsgTViExZ+FctyoQFZBr9hWagFBxhpkiFYY0CNjRBibZheY3QSvWq7KH+MbtYl2PCD5uSMXP0z8J8bAwFdBELSRzBPJIQ9LpphnilWzn8Mx9Aw4dJViZmjNOLYANIxs7lrpJ5wEizxoRuGAcNpCIRz6gU7gbvLRCtnnT/ShKsD5ilJBnQhUPMEMqVl2ZjA+sTOh2IEKylKSQSLQKghU2hjfd99Bq3wRQh10LGR5u52HIHaw2n5AR+lZSfPJVOOQj4pARz2UaWwtAQISvks3euj8AWRZDlkiJDKRxNY64BFAzgatPZTQJSqrijk1BMqiQ/hoKjmGChAc+277XKpff+xzFusN7xyY28BcNms61Ast2WnTdYmrAkj05hBkAJOQk6TAk4gN4Ycrij3+VhmcGyfuhkboBS7NuDwCgNOC5YFU9gY8kpYH1nfWpiqy20VojQUkt+th94jlCxcgWJx0kYDnW4ogSOLrKyLAUNYdK7GOYjjzwIyUKOIaczByWP+AeGErAAqQAc+hztjiK3A7RZCE4eOS8lDUpIhWOssmQL94cRXd2WjEbAUnxAzas46yV6apmpnLkapip9fg5amSqO/kJEjnjGKU0xmQSWvzJtzhoIJbBxY29B10TSKFBWImWz6JUgx3ijVjMaOTgsdA4qJxQP6BWZKcMDw7Q2t3SWXZqYBMgwiGitsC/kpS4kkBVGUVwKgnJQKQXlSlCrhPV6aWY1mlH3e6tZV9mrhEGc+eOpNxpno2P+6GgyOpqNjyUtfsk7jpv8fHzaTkL7EDTan+hOKT+sxKeyALBo6kGqgDIjF1mQzJBUBWwaNYskJQceKSiDH79VK6E1aYDFcCIlT4CAplMJ8FG72WjyN3YyWGKGOhBTcWDTUszEcD38h38999g2WG/75/VsKqRki9hADjNmMq5RwaQ0KfXYyCsAGMN2wqEMFntQW4gOD8uRsUZ0QF4K0iBHnvhUMDEMzEKBCc7g/xgGiwNAuRwYhqV7hRHlGNoYsOZrEWRSYiCfM4QrlMAR2kkSFvU6CoHLchUyh0OIaEftWORgW07Ls8XfwEq5BOvKs4h1Ccu2ToGYGMcwVeUoCqKQExugowkBwNDNC3V0JSUjnfqCMQ5/0KMjlE1JpCZ0oiYaQSPHb5HYuU6xDCj6t8VHKQFuT8qNLb0bahOuH4rSj5E8qoTAGSi9FGsV2ygMCFQlljFwsrg3GvBVAXYPNcNHOWk5FWAU6lBC6JdgpPTwB+wE1EKBQj5kUXL39Lyswkdq4YiWfa/H50O24N30vUHVOxr7Y22/zZ9PxNFr2o9dcOMsw4wj/qAg6orNZIPobalVVBMEYX+awMxVEYC1VJRKC0hluUbL6CRAY8Upz4Ph40QiH3aTJDDGysZRdOweWDA4z/7qq9Nj22C99Z/XsX1qoM2BfIgQVSjahqglJ0Y5ABjDCqgeDnyHIRNxsyWXCxKVjC6nq0UCUqpS1sBU0X28fDgZjHkBHFkCJ7aNXJEUEooj/kSatwuMURniBVnHmJlk+KwdKKIHvTUyKAaxKGHmwA1Aw4sAYOd8NSQoz5kAMjE6AXCTrHNHFAlTFOllO3R2NJalitkiRGkOgqAaRWEJ20GaCyCpBFKwIpxRF7EC+UYmLJWYT3/SSTmwF87W25UX14lqRwH00HFiD1N7mMjtNIXB4gShjjiZwRey0GJwH6ZSNGWKqXXgbnJ1akNxi1IkRGOTVUf7tzQoYfRjWQ80qoXqAr/CByKog4hqlGzcM6qA+gL1NjL+wDjaDmWO6yoBH42FWgK/VzRgS98tS8eTrIEmUWakQVH0vKovAHFxcEfaLGAhqGRlKQXZsg76XPMEFtNZR2Z3giHFCrrWG+GTwMgLhkyyazV6sm3njR7br+aoQU4jVKTpkEeHty6yZA7UlUNPBhSchDa1U1FWinaLjjSouOcjgpAXOiTPTrB6jYwTDBF0A6XmCm+ByA4QcwWugThaBxODUkjQkUcsDwb5lEGE80g14symCMvDRIqz2k0dq8yyMAckjoI48mDSu8JFmAA3tFFG5Hy+AHJZ3eofRRRMZCXgeOi5U/gOAT99jpmpMYugLF7PQtCNOtkOV40enVUtMk1cJhhUECHSl1YQ1ESu04EeMxCZkrovH5Eb9mJ6JJ/PDMCdcc0AAZth9C4JJnzhqey7gDh8HQuoiw/UK1Q6A/aefP42VUjqXlLykojP4vLIiA9MGnlpOUvrWVJN43Ial3hMSgqIVBL+3HTYjrNWO23HrWYcN+KklfjtpNSKu5txTyuuteOudtLbSv1WEsZpNUlqyG2n/Dkyvv6KIz8WwQiGDwIWXxuURbBRgH5hbiwC/mIYPxkLjHUhCDj6QGY9YT1qoXPggNgIWEbJPAvd4yrKIy6p0IkRBemNyeMBGU+DgfXnFACKS1cODvvEAM3PTwn0HI4aOJz0Ga/3YmvjYS8IcwBzAZsCMHpXCg2BycsB7g5NmCwafBAEZGt8M9C4cwXPk7mhgbWCVSrRbeHOiGSaISLgWKeZk9Wj0VWtZteY65CHCh1zjFY4D6iiI4ifAC0KeTWNwX6btsw3kvl8P/E48oKd+5lVXjOSWeFqmSRNPm6YjCPgxItQYGLXBLNKklV4TKspQoZQjrNqwife+ZMX5JOrxLwbh+SvGboAYK4tpTmZXvTPTR4kMSKxsiKWdEFJ9hn7y5lFs27CTQTAYcdzQQEwPgpHAMe2wcLIdrGfHswAERTnMwTs76laA8q2VwYid2UNczAgx0KRNLNix6KgsbABYmDN4XxVEvkWFSHJOlubZ/EgxAQgh8zz4p2lAIX9dWkBkAh5zYcAV0bgUDlY2U4tTQErgXz4UAUZTqiuqNHiunDrAoupJClptswdk88l6yOrodYZJeS3JI0UGKIsZywMgQwmCcxmlYOgDGsoQ+PY5i4wXT/dNLAkSoG+RItJARAMTA9WnasUSZktC2ZkERAHtyhxBksemVf1fGzuYLn0bjY/G2s/Odfkm/x8mwNi844efDHs3fmyDX+cjRGORlRXqAhuEbIQ92p615nN7PSeKVhHwL+phUfEmU+A9lAQ1o1mK5HZgrpghqBjM0YsLFDcFG4cXPs7SSwXEZUtapkAI5UwLG6RovxjwbFtsP77ACVhSAMsflQAu9uJxNSEHeFAsCi8CaUteYgR8XMEyUJhcjF+BnCDXtOCMh+OFbCTQgcdCuKgWyM0ImDGEa6+MzAyZMHo0C+zB0CFKQKBtFMmoR6KdOZMe8OOgCmbEzOYlXFb0clZnUHG1AXxkdlSgOXiC6Gwofx1ZV6EYND9aZkbMuDioStWVgpxZKR6PhOiM/CaF7lzI8dfzKWt5FUuum98FMsCHyBAY4tAqyRFsiKUJ70LDoQkjWGkKCWtLUKy2ERBC0apHBcIVoXFp0CBPXT24cB14tEPXFcmQzFGDwY3zAtlCmzpm2LNcVY/6AoMxhDTCKYWxPhEpzrjEIEjXyDiQ8hDlpCE242pwneCLWecnAInstbegB9j4VHCIEfDDlwpVr6QqmqyULAxaSD8BDiseNGJ4EBkEi0RmhEGM+E5WJZLKIl/3m5zCEfAmxUqXmA6AAqgVyQDi4ATVMzGIk+NdhBQ8+wovqgxWWm6j8fiOHKjYmXzbmXPyo2yusEKRz4wwOepnV9m6mMtcnyk6QRdVAaSHuKEtYLzxQbjH6QqR5kVoF3MewrBelCfaYKWBJ4Ov6yhMHknRslMPj53Zb2mfSh0RvGwuePnEv0KH0jntTxubD2Pl8ZoHO0Vd77gHCLOa4LahMpIob0MFA4MVQv7HwjgoXQsbWqvQjF+GGjLUBRxACJ5m5jiwNVeWdtlMuajCCDnPDGFU3+FVhA0Zaxp7EN2mPg5AacGY8eAVM7kCEDV/AqDzS8FaO6XDBKGcugwCTj+ON0JmIedBIZ3iV8sUFQXPRIgbSGqmvKEiw1LiUqKenBGgEUghkaK3985QiFAxlk6wQwMXCtCPkfFe396OCHP64BCUWSSW1gFB2KOjWRWRcjSepri2Dk5sd3jZzO070OwLEz6Nq9mcPGC1YPhBENbNmiZXMTsk7NMhEP3mcmYB0nlcgow8+Js3iFyHaBgEazEzw+OdoOV9z/VZJECkFXotCA7QkAx604w4FE+RZFHdA6imVQ1EsJNrfpwMhR1WfIQZJwzE0jEptAEfCxooviU3ClJA1tnDfLzIUENzFvscHkDDUz4ohaiLJaDISYI1F6LF1DwQbxoAJCMHwQgYi0dTIgUIGKYztxOMDKAJUHPZ8clHcY6fTzN6pKuptHNlLeFQAcI9CinnRPLigNYIcKyNEn02lAQeNucIiJ8YHgcYQ2BRI0dVmkikH8HUDw6gDry2rxXy/wqXS1eNYOQcAx1X44eCGSQH1IYH+iT4gGvm5heF/jJl0RAXXZ5rrj6hjABhRiIQFedweHpSmJeIMp7taYLAOldESq5MyBjIk6XWwUOA3k//rRwtBusJxqkdunYtHwoOGzGzwsm990USYopCkAcs8LEPdgo/Mzw32SE4oXMj6FGGiz8a/4/NoCgs9UGwHQij1xmlJHf4wJNj2YyP5rH7aFoDCh/Z1sYipJkYqAOY6uNTlUUYBSsQjbo4NBpvxBYRAUNuONCmtVByOL5Dz7wYYFJVEB9SqXUKFUKe4SsmripyNQAPD+I1tlB1gYLh4ScOetzpyMAiOf2m4fj+7MDGnIMgNOqmn9IpUGtLiYdWaJAGSDJdcqxYTcgRqQVtoXdMjrAuklFHBhGVFbaVlrF84gIHSqPGogkh4KVRqADcumY1YjB1UcE8wCLOKiVjzNjndwOAxMULOjKSBOaeQw5icsrzi50ZhFcKcUBXP9Npg4oiA0sc8LIqlbHp6ArMjnleXTpyawMJvKOAIxhMW8Zp/PCq/KOQoI57dCHKaI4ylzlyub1cV2m4m9cW1kWzKOKGFOj7wzMKHQ+kZoAq09G0qyV+76Ljtx1asGCleNVPL2Bw9GHIoXThQbCZulDpQq6Zo8jmRpNh1YnoMC5XArrynCVUcqoJkpPxKYClEDXLC92SCg09lPCUW2wOtsEBZgyJ8Y3MQdpDQhZHg24SWCjQV1LbYnIXWDmP3IVpgDHuu1HHIKAGiTGBBsOHKKKC+ETJfIIkTpNZAFQoS2YU2o2ClSdj8k8ySu64EFZaSgOlngSWEF3dLsYlHCFyCU/Emyi2lztCAQKLUB8goHw5gVYLiQs8ACLG4j1ZCRsloljuIIpojkjRize0VQWObjrHxNIr2KK0wpA7QUL1A/B0HxdXPba/HUP91Sl1UrFUU0kQBaNBRvkoDNiLeQw45XrSQHaQcibZOAK5kARZVjpW+GPClJaAgPNG4WtzGul/OU4e/UFdfGav8rrKhsFaMuktvSVeL5arCfsQVaISmBtCJSa5SZJY4TM0m0FJpzILCJlFsbDldURlVNtLsfBlOR/A45qgyXlKGhlYepgOBTOweGz2KWaP4o7v9qyDgmPUUkndLA4whIO1P+SRFcNhNEABeSy8Vo7xmWx3v3UYNtJBw73M8FE8YP4PDbnzl9a6wR0LD2HvH9lSpAMwo6bXADNRgalCEZ/hKCyTtUAOSwTHCA3ArSLqU7LRfvOtlCqjnrQQFoxl3LQKQf5MHsKyc8OYcCL+tIEP73cyrJWkjZjvl3kKA4DauwkgJppNdn0I5v4bDttUFEXeRoSASkXyQFk3KkeupcfB6bIehg4eg1WGIZL5nZbnFqRXnjCrNP9Vrdq5chDALMm6bMAIK0HbIKJ9tBAB0eOQ0FRzElEijjAOnWiaw/FtMg9JHRyM6GEcZywH9Q7cFM5mJPoEpPnCRJTaiQvgUvnAA5Gh+PBY6KzUmNI+k6sClqyMwfEFoqsNv3DCTBJWFYkSJrZmrJGA4f56hIdUDRkEvVkKIQxMD+v0Bk44Cwnha4E/SY9pIABhhEIIA0JHbCUFaRQzKJ5tVbwhh35CkhjUAhZaKMzWNbhQFX4NNzYCeozIeOxfgqpg+chWfDZCM8v+whBSa8NIJBbvmg5ugKAmYK0WYdCeV2PB3pu3lmrx2nXBE+1EOGMXqftx4aj12B1dXW94OJ5i+Z2ufRBYNoEuKTCEYJ6pwCH/KUDhMIxb5AmlUVpvgOtqYeVNW/JkevglwIQL5f08cC5Oa6vHHIKQFf0PopBcARg1YMfA0yGgSri+8myVmAHrrrx50oVoIKUhk6PKp4iGnpJ/TQF/TMCqijxKWHKpk972e75sZoLAwMLVYGdCvxyEFR8vxoEXSFDPQhrPo8IkV3Ql+M2EchZwSV/GpiwVj81wFp94MQEU96lDw9H79caACMjI6Ojo0mCITQN0zAN/2MBvhWsVXe321FNgWPj8zLTMA3TMA2AY+jzMtMwDdMwDRMwbbCmYRqm4ZiBaYM1DdMwDccMTBusaZiGaThmYNpgTcM0TMMxA9MGaxqmYRqOGZg2WNMwDdNwzMCx8BzWgbtu+tz3frgnieyLPmkce7Mvfsnzr1s2U+lpeCxI03RgaGRkbKxWrc6a2dtux/sODGZZNnNGT71WDX7ap5mnYRp+4XBMPTi65xvv/asHjnv+i19xzrySQ3ntwbv+5aNf3XnRK995xTyH+iXB2MbbPvT390bXvPrtl8ze+/1PfuDb+ww/Ph4++cWvevnKx3/V4ImGex565CcPPHLyiYvWbtp68gmLtu7YBTtVrVYeemTDS5591bw5sxzdLwmGHrz5r7+0bWIIdkDX4ove/NIn97rUNPzqwjFksBp3/suHvzz7+ndeu6SwVg52ffVdH9551btffknZIX7xMPbwLe/914cHW/x42vwrXv7OKxe6DMDGL73l/45c/4Hrz3HpXwJknjc8PPqxT9/y2y993oye7kaz9fGbvnj6Kcsuu+AcuFWbtu1cvXbj1U+54BDvy/3i4MF/+P2vdr3qdf9r2aTPYRLSTV/4i89sufKtrzvnoKxp+BWDY+hJ901rNlZPWXWQtQLMW3n27G0PPOpSB0N7112f/Og/fdN5PE8IxLUl/+s1l53uVS9/6cuf298YcmhBV7XLi8dgyw4NA2tu/9L//dRnbvruujGHeQIgy/YPDp2waH53ve77fq1aefX1z73k/DP1yq4/d3Zfs9XWW8CHgrSx4+6b3/uP397r0k8QxHHa+O5XvrE5dukc4s3fv/27B7j9d4hpmAbBMX3RHWtvw0WnwIOf+d8f+ep3tzbHf8a3x48Iehefe/oCbfq6Fp5+5rKfZvOyb0dzydMv6990282fWe1QTwD43fXajl17k/wd+mqlUnIXAr12HIdwrg7jXd1904ffe8u6zQPNtkM8cVA9Ze7WD/3Rx76wPbdN8aav/eNH/np195Ieh5iGaSjgKDdYK85eGd913zqX6oTN9955YN6qpVWXnAIrXvQ3bzh3vkschbDsimvOXDpn9sxKVH7CdjwwRrP7ZpRK0cat26d4Ukjeec9D8+fO5mfhDgWnv/it77ziF3RP47gLXnnj7562/hM3vvfWdXs3fvVDH7zl/hOu+aNXXbbsl7fZn4ajFo52D+v0Zz39pHtv/sDX1g11bg7GH/zk5x6sX3XlJTWHmApRdIhd5C8IGjsevnfzqKJ7H75z8yEvKHverm9/6EPf2HHmNS882SGeCMDW7wXPvOJH965utyfUB2u1fvO2Nes2nbJsyeEuXxWO2C8GSgsue9P/eeXTG7d/4NaBJ73iN9505YreY9r1n4YnDI76cVE78zXveOVT2z/82xvf/+oP3rbZ84bW3fbe93917MLr33RFx0XuXxpU67V40MyTg6q3764P/f1dO7xtn/zb/7zvwKE+5tX64Uf+6u76tb/1J89bWXeoJwrm9s86cdGCf/vKNxvNFj8rl2WDQyNf/+6Pfv2Fz+qqH87e/zIgmvekF776z3/3RZccP/20yjQcFo6FhQxD+Zrr3/6cJV5r523/+OF3fGHk8te8+jWXLHyip/qRwYoXvmTFlptu/L33f/gtCh/4r23zL3rlO5+/sB7MvOKlL/3NM2c7wk54dN39aePumz726re///8+6HBPEAS+f/6Zp55w/Pybb/36gYGh+1av/eQtX7nq0id1d9XgfzmiaZiGYwSOnQ/4rb751Z/ads41z7/+oiXT+4WfFtI0xR7wm9+/a3Zf77OeeslRY60aa279xEfubNQO4erFcXnJy3/zRedMf1PyVx6mvzj6KwpxksDhCg5zoX0apuHohOkvjv6KQhTydxVcYhqm4RiE6eE7DdMwDccMTBusaZiGaThmYNpgTcM0TMMxA9MGaxqmYRqOGZg2WNMwDdNwzMCkxxqmYRqmYRqOZph+DmsapmEajmqYfg5rGqZhGo5JmDZY0zAN03DMwLTBmoZpmIZjBDzv/wcEBXcuoEIR5A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6" name="Imagen 15"/>
          <p:cNvPicPr/>
          <p:nvPr/>
        </p:nvPicPr>
        <p:blipFill>
          <a:blip r:embed="rId4"/>
          <a:stretch>
            <a:fillRect/>
          </a:stretch>
        </p:blipFill>
        <p:spPr>
          <a:xfrm>
            <a:off x="11697" y="3141514"/>
            <a:ext cx="2832111" cy="2038355"/>
          </a:xfrm>
          <a:prstGeom prst="rect">
            <a:avLst/>
          </a:prstGeom>
        </p:spPr>
      </p:pic>
      <p:pic>
        <p:nvPicPr>
          <p:cNvPr id="17" name="Imagen 16"/>
          <p:cNvPicPr/>
          <p:nvPr/>
        </p:nvPicPr>
        <p:blipFill>
          <a:blip r:embed="rId5"/>
          <a:stretch>
            <a:fillRect/>
          </a:stretch>
        </p:blipFill>
        <p:spPr>
          <a:xfrm>
            <a:off x="3407638" y="2159101"/>
            <a:ext cx="2328723" cy="3020768"/>
          </a:xfrm>
          <a:prstGeom prst="rect">
            <a:avLst/>
          </a:prstGeom>
        </p:spPr>
      </p:pic>
      <p:pic>
        <p:nvPicPr>
          <p:cNvPr id="18" name="Imagen 17"/>
          <p:cNvPicPr/>
          <p:nvPr/>
        </p:nvPicPr>
        <p:blipFill rotWithShape="1">
          <a:blip r:embed="rId6" cstate="email">
            <a:extLst>
              <a:ext uri="{28A0092B-C50C-407E-A947-70E740481C1C}">
                <a14:useLocalDpi xmlns:a14="http://schemas.microsoft.com/office/drawing/2010/main" val="0"/>
              </a:ext>
            </a:extLst>
          </a:blip>
          <a:srcRect t="2681" b="7894"/>
          <a:stretch/>
        </p:blipFill>
        <p:spPr bwMode="auto">
          <a:xfrm>
            <a:off x="6948264" y="2406633"/>
            <a:ext cx="1703705" cy="27082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0341939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7D7B6FEF01FA0C40ACB1987F7C210774" ma:contentTypeVersion="23" ma:contentTypeDescription="Crear nuevo documento." ma:contentTypeScope="" ma:versionID="a21e57adcf14b59e72a3a135fd2a389b">
  <xsd:schema xmlns:xsd="http://www.w3.org/2001/XMLSchema" xmlns:xs="http://www.w3.org/2001/XMLSchema" xmlns:p="http://schemas.microsoft.com/office/2006/metadata/properties" xmlns:ns1="http://schemas.microsoft.com/sharepoint/v3" xmlns:ns2="e3e9922a-f5a8-4ca6-88a0-4c4899ab3fd8" xmlns:ns3="810a59ed-6853-4bee-915f-2d3bf0db244c" targetNamespace="http://schemas.microsoft.com/office/2006/metadata/properties" ma:root="true" ma:fieldsID="2fe9daca87112986a2ec62bc05c88b5f" ns1:_="" ns2:_="" ns3:_="">
    <xsd:import namespace="http://schemas.microsoft.com/sharepoint/v3"/>
    <xsd:import namespace="e3e9922a-f5a8-4ca6-88a0-4c4899ab3fd8"/>
    <xsd:import namespace="810a59ed-6853-4bee-915f-2d3bf0db244c"/>
    <xsd:element name="properties">
      <xsd:complexType>
        <xsd:sequence>
          <xsd:element name="documentManagement">
            <xsd:complexType>
              <xsd:all>
                <xsd:element ref="ns1:PublishingStartDate" minOccurs="0"/>
                <xsd:element ref="ns1:PublishingExpirationDate" minOccurs="0"/>
                <xsd:element ref="ns2:C_x00f3_digo" minOccurs="0"/>
                <xsd:element ref="ns2:Fecha_x0020_de_x0020_Radicaci_x00f3_n" minOccurs="0"/>
                <xsd:element ref="ns2:Fecha_x0020_de_x0020_Aprobaci_x00f3_n" minOccurs="0"/>
                <xsd:element ref="ns2:Estado"/>
                <xsd:element ref="ns2:Version0" minOccurs="0"/>
                <xsd:element ref="ns2:Macroproceso" minOccurs="0"/>
                <xsd:element ref="ns2:M_x00e1_s_x0020_Utilizados" minOccurs="0"/>
                <xsd:element ref="ns3:_dlc_DocId" minOccurs="0"/>
                <xsd:element ref="ns3:_dlc_DocIdUrl" minOccurs="0"/>
                <xsd:element ref="ns3:_dlc_DocIdPersistId" minOccurs="0"/>
                <xsd:element ref="ns3:SharedWithUsers" minOccurs="0"/>
                <xsd:element ref="ns3:SharingHintHash" minOccurs="0"/>
                <xsd:element ref="ns3:SharedWithDetails" minOccurs="0"/>
                <xsd:element ref="ns2:Proceso" minOccurs="0"/>
                <xsd:element ref="ns2:Tipo_Documento" minOccurs="0"/>
                <xsd:element ref="ns2:Clasificaci_x00f3_n" minOccurs="0"/>
                <xsd:element ref="ns3:LastSharedByUser" minOccurs="0"/>
                <xsd:element ref="ns3:LastSharedByTime"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3e9922a-f5a8-4ca6-88a0-4c4899ab3fd8" elementFormDefault="qualified">
    <xsd:import namespace="http://schemas.microsoft.com/office/2006/documentManagement/types"/>
    <xsd:import namespace="http://schemas.microsoft.com/office/infopath/2007/PartnerControls"/>
    <xsd:element name="C_x00f3_digo" ma:index="10" nillable="true" ma:displayName="Código" ma:internalName="C_x00f3_digo">
      <xsd:simpleType>
        <xsd:restriction base="dms:Text">
          <xsd:maxLength value="255"/>
        </xsd:restriction>
      </xsd:simpleType>
    </xsd:element>
    <xsd:element name="Fecha_x0020_de_x0020_Radicaci_x00f3_n" ma:index="11" nillable="true" ma:displayName="Fecha de Radicación" ma:format="DateOnly" ma:internalName="Fecha_x0020_de_x0020_Radicaci_x00f3_n">
      <xsd:simpleType>
        <xsd:restriction base="dms:DateTime"/>
      </xsd:simpleType>
    </xsd:element>
    <xsd:element name="Fecha_x0020_de_x0020_Aprobaci_x00f3_n" ma:index="12" nillable="true" ma:displayName="Fecha de Aprobación" ma:format="DateOnly" ma:internalName="Fecha_x0020_de_x0020_Aprobaci_x00f3_n">
      <xsd:simpleType>
        <xsd:restriction base="dms:DateTime"/>
      </xsd:simpleType>
    </xsd:element>
    <xsd:element name="Estado" ma:index="13" ma:displayName="Estado" ma:default="Vigente" ma:format="Dropdown" ma:internalName="Estado">
      <xsd:simpleType>
        <xsd:restriction base="dms:Choice">
          <xsd:enumeration value="Vigente"/>
          <xsd:enumeration value="Modificado"/>
          <xsd:enumeration value="Eliminado"/>
        </xsd:restriction>
      </xsd:simpleType>
    </xsd:element>
    <xsd:element name="Version0" ma:index="14" nillable="true" ma:displayName="Version" ma:decimals="1" ma:internalName="Version0">
      <xsd:simpleType>
        <xsd:restriction base="dms:Number">
          <xsd:minInclusive value="1"/>
        </xsd:restriction>
      </xsd:simpleType>
    </xsd:element>
    <xsd:element name="Macroproceso" ma:index="15" nillable="true" ma:displayName="Macroproceso" ma:format="Dropdown" ma:internalName="Macroproceso">
      <xsd:simpleType>
        <xsd:restriction base="dms:Choice">
          <xsd:enumeration value="Estratégico"/>
          <xsd:enumeration value="Misional"/>
          <xsd:enumeration value="Apoyo"/>
          <xsd:enumeration value="Evaluación"/>
        </xsd:restriction>
      </xsd:simpleType>
    </xsd:element>
    <xsd:element name="M_x00e1_s_x0020_Utilizados" ma:index="16" nillable="true" ma:displayName="Más Utilizados" ma:default="0" ma:internalName="M_x00e1_s_x0020_Utilizados">
      <xsd:simpleType>
        <xsd:restriction base="dms:Boolean"/>
      </xsd:simpleType>
    </xsd:element>
    <xsd:element name="Proceso" ma:index="23" nillable="true" ma:displayName="Proceso" ma:list="{050dd23f-8b12-40b7-9b60-d4c4abee0b0e}" ma:internalName="Proceso" ma:showField="Procesos">
      <xsd:simpleType>
        <xsd:restriction base="dms:Lookup"/>
      </xsd:simpleType>
    </xsd:element>
    <xsd:element name="Tipo_Documento" ma:index="24" nillable="true" ma:displayName="Tipo_Documento" ma:list="{74e169e0-a63c-454a-82a4-d7f9d7d05158}" ma:internalName="Tipo_Documento" ma:showField="Tipo_x0020_Documento">
      <xsd:simpleType>
        <xsd:restriction base="dms:Lookup"/>
      </xsd:simpleType>
    </xsd:element>
    <xsd:element name="Clasificaci_x00f3_n" ma:index="25" nillable="true" ma:displayName="Clasificación" ma:default="Normal" ma:format="Dropdown" ma:internalName="Clasificaci_x00f3_n">
      <xsd:simpleType>
        <xsd:restriction base="dms:Choice">
          <xsd:enumeration value="Normal"/>
          <xsd:enumeration value="Instrumentos Archivisticos"/>
        </xsd:restriction>
      </xsd:simpleType>
    </xsd:element>
    <xsd:element name="MediaServiceMetadata" ma:index="28" nillable="true" ma:displayName="MediaServiceMetadata" ma:description="" ma:hidden="true" ma:internalName="MediaServiceMetadata" ma:readOnly="true">
      <xsd:simpleType>
        <xsd:restriction base="dms:Note"/>
      </xsd:simpleType>
    </xsd:element>
    <xsd:element name="MediaServiceFastMetadata" ma:index="29"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0a59ed-6853-4bee-915f-2d3bf0db244c" elementFormDefault="qualified">
    <xsd:import namespace="http://schemas.microsoft.com/office/2006/documentManagement/types"/>
    <xsd:import namespace="http://schemas.microsoft.com/office/infopath/2007/PartnerControls"/>
    <xsd:element name="_dlc_DocId" ma:index="17" nillable="true" ma:displayName="Valor de Id. de documento" ma:description="El valor del identificador de documento asignado a este elemento." ma:internalName="_dlc_DocId" ma:readOnly="true">
      <xsd:simpleType>
        <xsd:restriction base="dms:Text"/>
      </xsd:simpleType>
    </xsd:element>
    <xsd:element name="_dlc_DocIdUrl" ma:index="18"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element name="SharedWithUsers" ma:index="2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21" nillable="true" ma:displayName="Hash de la sugerencia para compartir" ma:internalName="SharingHintHash" ma:readOnly="true">
      <xsd:simpleType>
        <xsd:restriction base="dms:Text"/>
      </xsd:simpleType>
    </xsd:element>
    <xsd:element name="SharedWithDetails" ma:index="22" nillable="true" ma:displayName="Detalles de uso compartido" ma:internalName="SharedWithDetails" ma:readOnly="true">
      <xsd:simpleType>
        <xsd:restriction base="dms:Note">
          <xsd:maxLength value="255"/>
        </xsd:restriction>
      </xsd:simpleType>
    </xsd:element>
    <xsd:element name="LastSharedByUser" ma:index="26" nillable="true" ma:displayName="Última vez que se compartió por usuario" ma:description="" ma:internalName="LastSharedByUser" ma:readOnly="true">
      <xsd:simpleType>
        <xsd:restriction base="dms:Note">
          <xsd:maxLength value="255"/>
        </xsd:restriction>
      </xsd:simpleType>
    </xsd:element>
    <xsd:element name="LastSharedByTime" ma:index="27" nillable="true" ma:displayName="Última vez que se compartió por hora"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DAB91069-0A8F-4917-9E62-9609D75F544F}">
  <ds:schemaRefs>
    <ds:schemaRef ds:uri="http://schemas.microsoft.com/sharepoint/v3/contenttype/forms"/>
  </ds:schemaRefs>
</ds:datastoreItem>
</file>

<file path=customXml/itemProps2.xml><?xml version="1.0" encoding="utf-8"?>
<ds:datastoreItem xmlns:ds="http://schemas.openxmlformats.org/officeDocument/2006/customXml" ds:itemID="{916743FE-EC0C-4E7D-BCE3-030119E4CF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e9922a-f5a8-4ca6-88a0-4c4899ab3fd8"/>
    <ds:schemaRef ds:uri="810a59ed-6853-4bee-915f-2d3bf0db24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621699-B08A-4974-AF6A-7A17F4CD3B9B}">
  <ds:schemaRefs>
    <ds:schemaRef ds:uri="http://schemas.microsoft.com/sharepoint/events"/>
  </ds:schemaRefs>
</ds:datastoreItem>
</file>

<file path=customXml/itemProps4.xml><?xml version="1.0" encoding="utf-8"?>
<ds:datastoreItem xmlns:ds="http://schemas.openxmlformats.org/officeDocument/2006/customXml" ds:itemID="{00BC1A38-CFBE-4636-ADC1-F27FCAA654A5}">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otalTime>8157</TotalTime>
  <Words>712</Words>
  <Application>Microsoft Office PowerPoint</Application>
  <PresentationFormat>Presentación en pantalla (4:3)</PresentationFormat>
  <Paragraphs>137</Paragraphs>
  <Slides>23</Slides>
  <Notes>15</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23</vt:i4>
      </vt:variant>
    </vt:vector>
  </HeadingPairs>
  <TitlesOfParts>
    <vt:vector size="30" baseType="lpstr">
      <vt:lpstr>ＭＳ Ｐゴシック</vt:lpstr>
      <vt:lpstr>ＭＳ Ｐゴシック</vt:lpstr>
      <vt:lpstr>Arial</vt:lpstr>
      <vt:lpstr>Calibri</vt:lpstr>
      <vt:lpstr>Century Gothic</vt:lpstr>
      <vt:lpstr>Segoe UI</vt:lpstr>
      <vt:lpstr>Tema de Office</vt:lpstr>
      <vt:lpstr>Presentación de PowerPoint</vt:lpstr>
      <vt:lpstr>Presentación de PowerPoint</vt:lpstr>
      <vt:lpstr>1. Introducción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dc:title>
  <dc:creator>Usuario de Microsoft Office</dc:creator>
  <cp:lastModifiedBy>Libia Marlen Alba Lopez</cp:lastModifiedBy>
  <cp:revision>721</cp:revision>
  <cp:lastPrinted>2018-01-31T18:50:10Z</cp:lastPrinted>
  <dcterms:created xsi:type="dcterms:W3CDTF">2016-01-06T14:53:07Z</dcterms:created>
  <dcterms:modified xsi:type="dcterms:W3CDTF">2018-07-11T21:07:37Z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VCF33K6FRXU4-9-3106</vt:lpwstr>
  </property>
  <property fmtid="{D5CDD505-2E9C-101B-9397-08002B2CF9AE}" pid="3" name="_dlc_DocIdItemGuid">
    <vt:lpwstr>73e4bc02-950f-4c61-b88f-8c7776e165f1</vt:lpwstr>
  </property>
  <property fmtid="{D5CDD505-2E9C-101B-9397-08002B2CF9AE}" pid="4" name="_dlc_DocIdUrl">
    <vt:lpwstr>https://mintic.sharepoint.com/sites/mig/arquitectura/_layouts/15/DocIdRedir.aspx?ID=VCF33K6FRXU4-9-3106, VCF33K6FRXU4-9-3106</vt:lpwstr>
  </property>
  <property fmtid="{D5CDD505-2E9C-101B-9397-08002B2CF9AE}" pid="5" name="Más Utilizados">
    <vt:lpwstr>1</vt:lpwstr>
  </property>
  <property fmtid="{D5CDD505-2E9C-101B-9397-08002B2CF9AE}" pid="6" name="Proceso">
    <vt:lpwstr>41</vt:lpwstr>
  </property>
  <property fmtid="{D5CDD505-2E9C-101B-9397-08002B2CF9AE}" pid="7" name="Macroproceso">
    <vt:lpwstr>Apoyo</vt:lpwstr>
  </property>
  <property fmtid="{D5CDD505-2E9C-101B-9397-08002B2CF9AE}" pid="8" name="Tipo_Documento">
    <vt:lpwstr>14</vt:lpwstr>
  </property>
  <property fmtid="{D5CDD505-2E9C-101B-9397-08002B2CF9AE}" pid="9" name="Código">
    <vt:lpwstr/>
  </property>
  <property fmtid="{D5CDD505-2E9C-101B-9397-08002B2CF9AE}" pid="10" name="Estado">
    <vt:lpwstr>Vigente</vt:lpwstr>
  </property>
  <property fmtid="{D5CDD505-2E9C-101B-9397-08002B2CF9AE}" pid="11" name="Clasificación">
    <vt:lpwstr>Normal</vt:lpwstr>
  </property>
  <property fmtid="{D5CDD505-2E9C-101B-9397-08002B2CF9AE}" pid="12" name="display_urn:schemas-microsoft-com:office:office#SharedWithUsers">
    <vt:lpwstr>Julian Marin Duque;Milena Lopez Lopez;Lorena Catalina Ramirez Duque;Juan Carlos Alvarez</vt:lpwstr>
  </property>
  <property fmtid="{D5CDD505-2E9C-101B-9397-08002B2CF9AE}" pid="13" name="SharedWithUsers">
    <vt:lpwstr>811;#Julian Marin Duque;#165;#Milena Lopez Lopez;#1093;#Lorena Catalina Ramirez Duque;#1078;#Juan Carlos Alvarez</vt:lpwstr>
  </property>
  <property fmtid="{D5CDD505-2E9C-101B-9397-08002B2CF9AE}" pid="14" name="Version0">
    <vt:lpwstr>1.00000000000000</vt:lpwstr>
  </property>
  <property fmtid="{D5CDD505-2E9C-101B-9397-08002B2CF9AE}" pid="15" name="Fecha de Aprobación">
    <vt:lpwstr/>
  </property>
  <property fmtid="{D5CDD505-2E9C-101B-9397-08002B2CF9AE}" pid="16" name="PublishingExpirationDate">
    <vt:lpwstr/>
  </property>
  <property fmtid="{D5CDD505-2E9C-101B-9397-08002B2CF9AE}" pid="17" name="PublishingStartDate">
    <vt:lpwstr/>
  </property>
  <property fmtid="{D5CDD505-2E9C-101B-9397-08002B2CF9AE}" pid="18" name="Fecha de Radicación">
    <vt:lpwstr/>
  </property>
</Properties>
</file>