
<file path=[Content_Types].xml><?xml version="1.0" encoding="utf-8"?>
<Types xmlns="http://schemas.openxmlformats.org/package/2006/content-types">
  <Default Extension="emf" ContentType="image/x-emf"/>
  <Default Extension="jpeg" ContentType="image/jpeg"/>
  <Default Extension="jpg" ContentType="image/jpeg"/>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charts/chart1.xml" ContentType="application/vnd.openxmlformats-officedocument.drawingml.chart+xml"/>
  <Override PartName="/word/charts/style1.xml" ContentType="application/vnd.ms-office.chartstyle+xml"/>
  <Override PartName="/word/charts/colors1.xml" ContentType="application/vnd.ms-office.chartcolorstyle+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body>
    <w:p w14:paraId="7572F88C" w14:textId="72A4E5B1" w:rsidR="00282D54" w:rsidRPr="00F05999" w:rsidRDefault="006205E4" w:rsidP="00A9393F">
      <w:pPr>
        <w:spacing w:line="240" w:lineRule="auto"/>
        <w:ind w:hanging="426"/>
        <w:rPr>
          <w:rFonts w:asciiTheme="minorHAnsi" w:hAnsiTheme="minorHAnsi" w:cstheme="minorHAnsi"/>
          <w:b/>
          <w:color w:val="009EAD"/>
          <w:sz w:val="48"/>
          <w:szCs w:val="48"/>
          <w:lang w:val="es-ES_tradnl"/>
        </w:rPr>
      </w:pPr>
      <w:bookmarkStart w:id="0" w:name="_Hlk10118849"/>
      <w:bookmarkStart w:id="1" w:name="_GoBack"/>
      <w:bookmarkEnd w:id="1"/>
      <w:r w:rsidRPr="00F05999">
        <w:rPr>
          <w:rFonts w:asciiTheme="minorHAnsi" w:hAnsiTheme="minorHAnsi" w:cstheme="minorHAnsi"/>
          <w:noProof/>
          <w:lang w:eastAsia="es-CO"/>
        </w:rPr>
        <mc:AlternateContent>
          <mc:Choice Requires="wpg">
            <w:drawing>
              <wp:anchor distT="0" distB="0" distL="114300" distR="114300" simplePos="0" relativeHeight="251675136" behindDoc="0" locked="0" layoutInCell="1" allowOverlap="1" wp14:anchorId="3B0CAAD7" wp14:editId="1CCF4CB2">
                <wp:simplePos x="0" y="0"/>
                <wp:positionH relativeFrom="column">
                  <wp:posOffset>-670034</wp:posOffset>
                </wp:positionH>
                <wp:positionV relativeFrom="paragraph">
                  <wp:posOffset>126014</wp:posOffset>
                </wp:positionV>
                <wp:extent cx="7193741" cy="8991600"/>
                <wp:effectExtent l="0" t="0" r="26670" b="19050"/>
                <wp:wrapNone/>
                <wp:docPr id="50" name="Grupo 50"/>
                <wp:cNvGraphicFramePr/>
                <a:graphic xmlns:a="http://schemas.openxmlformats.org/drawingml/2006/main">
                  <a:graphicData uri="http://schemas.microsoft.com/office/word/2010/wordprocessingGroup">
                    <wpg:wgp>
                      <wpg:cNvGrpSpPr/>
                      <wpg:grpSpPr>
                        <a:xfrm>
                          <a:off x="0" y="0"/>
                          <a:ext cx="7193741" cy="8991600"/>
                          <a:chOff x="0" y="0"/>
                          <a:chExt cx="7193741" cy="8991600"/>
                        </a:xfrm>
                      </wpg:grpSpPr>
                      <wpg:grpSp>
                        <wpg:cNvPr id="193" name="Grupo 193"/>
                        <wpg:cNvGrpSpPr/>
                        <wpg:grpSpPr>
                          <a:xfrm>
                            <a:off x="0" y="0"/>
                            <a:ext cx="7193741" cy="8991600"/>
                            <a:chOff x="0" y="-1000125"/>
                            <a:chExt cx="6858000" cy="9239250"/>
                          </a:xfrm>
                        </wpg:grpSpPr>
                        <wps:wsp>
                          <wps:cNvPr id="194" name="Rectángulo 194"/>
                          <wps:cNvSpPr/>
                          <wps:spPr>
                            <a:xfrm>
                              <a:off x="0" y="-1000125"/>
                              <a:ext cx="6858000" cy="2371725"/>
                            </a:xfrm>
                            <a:prstGeom prst="rect">
                              <a:avLst/>
                            </a:prstGeom>
                            <a:solidFill>
                              <a:srgbClr val="3366CC"/>
                            </a:solidFill>
                            <a:ln>
                              <a:solidFill>
                                <a:srgbClr val="3366CC"/>
                              </a:solidFill>
                            </a:ln>
                          </wps:spPr>
                          <wps:style>
                            <a:lnRef idx="2">
                              <a:schemeClr val="accent1">
                                <a:shade val="50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wps:wsp>
                          <wps:cNvPr id="195" name="Rectángulo 195"/>
                          <wps:cNvSpPr/>
                          <wps:spPr>
                            <a:xfrm>
                              <a:off x="0" y="4379950"/>
                              <a:ext cx="6826885" cy="3859175"/>
                            </a:xfrm>
                            <a:prstGeom prst="rect">
                              <a:avLst/>
                            </a:prstGeom>
                            <a:solidFill>
                              <a:srgbClr val="3366CC"/>
                            </a:solidFill>
                            <a:ln>
                              <a:solidFill>
                                <a:schemeClr val="accent1"/>
                              </a:solidFill>
                            </a:ln>
                          </wps:spPr>
                          <wps:style>
                            <a:lnRef idx="2">
                              <a:schemeClr val="accent1">
                                <a:shade val="50000"/>
                              </a:schemeClr>
                            </a:lnRef>
                            <a:fillRef idx="1">
                              <a:schemeClr val="accent1"/>
                            </a:fillRef>
                            <a:effectRef idx="0">
                              <a:schemeClr val="accent1"/>
                            </a:effectRef>
                            <a:fontRef idx="minor">
                              <a:schemeClr val="lt1"/>
                            </a:fontRef>
                          </wps:style>
                          <wps:txbx>
                            <w:txbxContent>
                              <w:p w14:paraId="6793D1DF" w14:textId="75D7713B" w:rsidR="00404375" w:rsidRDefault="00404375" w:rsidP="00F77BA7">
                                <w:pPr>
                                  <w:pStyle w:val="Sinespaciado"/>
                                  <w:spacing w:before="120"/>
                                  <w:rPr>
                                    <w:color w:val="FFFFFF" w:themeColor="background1"/>
                                  </w:rPr>
                                </w:pPr>
                                <w:bookmarkStart w:id="2" w:name="_Hlk36106674"/>
                                <w:bookmarkEnd w:id="2"/>
                                <w:r>
                                  <w:rPr>
                                    <w:noProof/>
                                  </w:rPr>
                                  <w:drawing>
                                    <wp:inline distT="0" distB="0" distL="0" distR="0" wp14:anchorId="651FE5C2" wp14:editId="2B814BBD">
                                      <wp:extent cx="2505694" cy="522926"/>
                                      <wp:effectExtent l="0" t="0" r="0" b="0"/>
                                      <wp:docPr id="92" name="Imagen 92"/>
                                      <wp:cNvGraphicFramePr/>
                                      <a:graphic xmlns:a="http://schemas.openxmlformats.org/drawingml/2006/main">
                                        <a:graphicData uri="http://schemas.openxmlformats.org/drawingml/2006/picture">
                                          <pic:pic xmlns:pic="http://schemas.openxmlformats.org/drawingml/2006/picture">
                                            <pic:nvPicPr>
                                              <pic:cNvPr id="3" name="Imagen 3"/>
                                              <pic:cNvPicPr/>
                                            </pic:nvPicPr>
                                            <pic:blipFill>
                                              <a:blip r:embed="rId11"/>
                                              <a:stretch>
                                                <a:fillRect/>
                                              </a:stretch>
                                            </pic:blipFill>
                                            <pic:spPr>
                                              <a:xfrm>
                                                <a:off x="0" y="0"/>
                                                <a:ext cx="2643185" cy="551620"/>
                                              </a:xfrm>
                                              <a:prstGeom prst="rect">
                                                <a:avLst/>
                                              </a:prstGeom>
                                            </pic:spPr>
                                          </pic:pic>
                                        </a:graphicData>
                                      </a:graphic>
                                    </wp:inline>
                                  </w:drawing>
                                </w:r>
                              </w:p>
                            </w:txbxContent>
                          </wps:txbx>
                          <wps:bodyPr rot="0" spcFirstLastPara="0" vertOverflow="overflow" horzOverflow="overflow" vert="horz" wrap="square" lIns="457200" tIns="731520" rIns="457200" bIns="457200" numCol="1" spcCol="0" rtlCol="0" fromWordArt="0" anchor="b" anchorCtr="0" forceAA="0" compatLnSpc="1">
                            <a:prstTxWarp prst="textNoShape">
                              <a:avLst/>
                            </a:prstTxWarp>
                            <a:noAutofit/>
                          </wps:bodyPr>
                        </wps:wsp>
                        <wps:wsp>
                          <wps:cNvPr id="196" name="Cuadro de texto 196"/>
                          <wps:cNvSpPr txBox="1"/>
                          <wps:spPr>
                            <a:xfrm>
                              <a:off x="3224807" y="7081516"/>
                              <a:ext cx="3554696" cy="959159"/>
                            </a:xfrm>
                            <a:prstGeom prst="rect">
                              <a:avLst/>
                            </a:prstGeom>
                            <a:noFill/>
                            <a:ln w="6350">
                              <a:noFill/>
                            </a:ln>
                            <a:effectLst/>
                          </wps:spPr>
                          <wps:style>
                            <a:lnRef idx="0">
                              <a:schemeClr val="accent1"/>
                            </a:lnRef>
                            <a:fillRef idx="0">
                              <a:schemeClr val="accent1"/>
                            </a:fillRef>
                            <a:effectRef idx="0">
                              <a:schemeClr val="accent1"/>
                            </a:effectRef>
                            <a:fontRef idx="minor">
                              <a:schemeClr val="dk1"/>
                            </a:fontRef>
                          </wps:style>
                          <wps:txbx>
                            <w:txbxContent>
                              <w:p w14:paraId="2CE75212" w14:textId="77777777" w:rsidR="00404375" w:rsidRDefault="00404375" w:rsidP="008C7387">
                                <w:pPr>
                                  <w:pStyle w:val="Sinespaciado"/>
                                  <w:jc w:val="center"/>
                                  <w:rPr>
                                    <w:rFonts w:asciiTheme="majorHAnsi" w:eastAsiaTheme="majorEastAsia" w:hAnsiTheme="majorHAnsi" w:cstheme="majorBidi"/>
                                    <w:caps/>
                                    <w:noProof/>
                                    <w:color w:val="5B9BD5" w:themeColor="accent1"/>
                                    <w:sz w:val="72"/>
                                    <w:szCs w:val="72"/>
                                  </w:rPr>
                                </w:pPr>
                                <w:r>
                                  <w:rPr>
                                    <w:noProof/>
                                    <w:lang w:eastAsia="es-CO"/>
                                  </w:rPr>
                                  <w:drawing>
                                    <wp:inline distT="0" distB="0" distL="0" distR="0" wp14:anchorId="2E803C0D" wp14:editId="0689875A">
                                      <wp:extent cx="2438331" cy="498764"/>
                                      <wp:effectExtent l="0" t="0" r="635" b="0"/>
                                      <wp:docPr id="93" name="Imagen 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7" name="Imagen 6"/>
                                              <pic:cNvPicPr>
                                                <a:picLocks noChangeAspect="1"/>
                                              </pic:cNvPicPr>
                                            </pic:nvPicPr>
                                            <pic:blipFill>
                                              <a:blip r:embed="rId12">
                                                <a:extLst>
                                                  <a:ext uri="{28A0092B-C50C-407E-A947-70E740481C1C}">
                                                    <a14:useLocalDpi xmlns:a14="http://schemas.microsoft.com/office/drawing/2010/main" val="0"/>
                                                  </a:ext>
                                                </a:extLst>
                                              </a:blip>
                                              <a:stretch>
                                                <a:fillRect/>
                                              </a:stretch>
                                            </pic:blipFill>
                                            <pic:spPr>
                                              <a:xfrm>
                                                <a:off x="0" y="0"/>
                                                <a:ext cx="2500126" cy="511404"/>
                                              </a:xfrm>
                                              <a:prstGeom prst="rect">
                                                <a:avLst/>
                                              </a:prstGeom>
                                            </pic:spPr>
                                          </pic:pic>
                                        </a:graphicData>
                                      </a:graphic>
                                    </wp:inline>
                                  </w:drawing>
                                </w:r>
                              </w:p>
                              <w:p w14:paraId="41445242" w14:textId="77777777" w:rsidR="00404375" w:rsidRDefault="00404375" w:rsidP="008C7387">
                                <w:pPr>
                                  <w:pStyle w:val="Sinespaciado"/>
                                  <w:jc w:val="center"/>
                                  <w:rPr>
                                    <w:rFonts w:ascii="Arial" w:hAnsi="Arial" w:cs="Arial"/>
                                    <w:b/>
                                    <w:noProof/>
                                    <w:sz w:val="28"/>
                                    <w:szCs w:val="28"/>
                                  </w:rPr>
                                </w:pPr>
                                <w:r>
                                  <w:rPr>
                                    <w:rFonts w:asciiTheme="majorHAnsi" w:eastAsiaTheme="majorEastAsia" w:hAnsiTheme="majorHAnsi" w:cstheme="majorBidi"/>
                                    <w:caps/>
                                    <w:color w:val="5B9BD5" w:themeColor="accent1"/>
                                    <w:sz w:val="72"/>
                                    <w:szCs w:val="72"/>
                                  </w:rPr>
                                  <w:t xml:space="preserve">  </w:t>
                                </w:r>
                              </w:p>
                              <w:p w14:paraId="75148005" w14:textId="77777777" w:rsidR="00404375" w:rsidRDefault="00404375" w:rsidP="008C7387">
                                <w:pPr>
                                  <w:pStyle w:val="Sinespaciado"/>
                                  <w:jc w:val="center"/>
                                  <w:rPr>
                                    <w:rFonts w:asciiTheme="majorHAnsi" w:eastAsiaTheme="majorEastAsia" w:hAnsiTheme="majorHAnsi" w:cstheme="majorBidi"/>
                                    <w:caps/>
                                    <w:color w:val="5B9BD5" w:themeColor="accent1"/>
                                    <w:sz w:val="72"/>
                                    <w:szCs w:val="72"/>
                                  </w:rPr>
                                </w:pPr>
                              </w:p>
                            </w:txbxContent>
                          </wps:txbx>
                          <wps:bodyPr rot="0" spcFirstLastPara="0" vertOverflow="overflow" horzOverflow="overflow" vert="horz" wrap="square" lIns="457200" tIns="91440" rIns="457200" bIns="91440" numCol="1" spcCol="0" rtlCol="0" fromWordArt="0" anchor="t" anchorCtr="0" forceAA="0" compatLnSpc="1">
                            <a:prstTxWarp prst="textNoShape">
                              <a:avLst/>
                            </a:prstTxWarp>
                            <a:noAutofit/>
                          </wps:bodyPr>
                        </wps:wsp>
                      </wpg:grpSp>
                      <wpg:grpSp>
                        <wpg:cNvPr id="49" name="Grupo 49"/>
                        <wpg:cNvGrpSpPr/>
                        <wpg:grpSpPr>
                          <a:xfrm>
                            <a:off x="709449" y="378372"/>
                            <a:ext cx="6162675" cy="1697289"/>
                            <a:chOff x="0" y="0"/>
                            <a:chExt cx="6162675" cy="1697289"/>
                          </a:xfrm>
                        </wpg:grpSpPr>
                        <wps:wsp>
                          <wps:cNvPr id="20" name="Text Box 25"/>
                          <wps:cNvSpPr txBox="1">
                            <a:spLocks noChangeArrowheads="1"/>
                          </wps:cNvSpPr>
                          <wps:spPr bwMode="auto">
                            <a:xfrm>
                              <a:off x="0" y="0"/>
                              <a:ext cx="6162675" cy="1365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1368E5A7" w14:textId="77777777" w:rsidR="00404375" w:rsidRPr="00592172" w:rsidRDefault="00404375" w:rsidP="008C7387">
                                <w:pPr>
                                  <w:rPr>
                                    <w:rFonts w:ascii="Impact" w:hAnsi="Impact"/>
                                    <w:color w:val="FFFFFF" w:themeColor="background1"/>
                                    <w:spacing w:val="18"/>
                                    <w:sz w:val="96"/>
                                    <w:szCs w:val="96"/>
                                  </w:rPr>
                                </w:pPr>
                                <w:r w:rsidRPr="00592172">
                                  <w:rPr>
                                    <w:rFonts w:ascii="Impact" w:hAnsi="Impact" w:cs="Calibri"/>
                                    <w:color w:val="FFFFFF" w:themeColor="background1"/>
                                    <w:spacing w:val="18"/>
                                    <w:sz w:val="96"/>
                                    <w:szCs w:val="96"/>
                                    <w:lang w:val="es-ES" w:eastAsia="es-ES"/>
                                  </w:rPr>
                                  <w:t>INFORME DE RENDICIÓN</w:t>
                                </w:r>
                              </w:p>
                            </w:txbxContent>
                          </wps:txbx>
                          <wps:bodyPr rot="0" vert="horz" wrap="square" lIns="91440" tIns="91440" rIns="91440" bIns="91440" anchor="t" anchorCtr="0" upright="1">
                            <a:noAutofit/>
                          </wps:bodyPr>
                        </wps:wsp>
                        <wps:wsp>
                          <wps:cNvPr id="18" name="Text Box 26"/>
                          <wps:cNvSpPr txBox="1">
                            <a:spLocks noChangeArrowheads="1"/>
                          </wps:cNvSpPr>
                          <wps:spPr bwMode="auto">
                            <a:xfrm>
                              <a:off x="252248" y="740979"/>
                              <a:ext cx="5147945" cy="95631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3A3EE90C" w14:textId="77777777" w:rsidR="00404375" w:rsidRPr="00592172" w:rsidRDefault="00404375" w:rsidP="008C7387">
                                <w:pPr>
                                  <w:jc w:val="center"/>
                                  <w:rPr>
                                    <w:rFonts w:ascii="Impact" w:hAnsi="Impact" w:cs="Calibri"/>
                                    <w:color w:val="FFFFFF" w:themeColor="background1"/>
                                    <w:sz w:val="104"/>
                                    <w:szCs w:val="104"/>
                                    <w:lang w:val="es-ES" w:eastAsia="es-ES"/>
                                  </w:rPr>
                                </w:pPr>
                                <w:r w:rsidRPr="00592172">
                                  <w:rPr>
                                    <w:rFonts w:ascii="Impact" w:hAnsi="Impact" w:cs="Calibri"/>
                                    <w:color w:val="FFFFFF" w:themeColor="background1"/>
                                    <w:sz w:val="104"/>
                                    <w:szCs w:val="104"/>
                                    <w:lang w:val="es-ES" w:eastAsia="es-ES"/>
                                  </w:rPr>
                                  <w:t>DE CUENTAS</w:t>
                                </w:r>
                              </w:p>
                            </w:txbxContent>
                          </wps:txbx>
                          <wps:bodyPr rot="0" vert="horz" wrap="square" lIns="91440" tIns="91440" rIns="91440" bIns="91440" anchor="t" anchorCtr="0" upright="1">
                            <a:noAutofit/>
                          </wps:bodyPr>
                        </wps:wsp>
                      </wpg:grpSp>
                    </wpg:wgp>
                  </a:graphicData>
                </a:graphic>
              </wp:anchor>
            </w:drawing>
          </mc:Choice>
          <mc:Fallback>
            <w:pict>
              <v:group w14:anchorId="3B0CAAD7" id="Grupo 50" o:spid="_x0000_s1026" style="position:absolute;margin-left:-52.75pt;margin-top:9.9pt;width:566.45pt;height:708pt;z-index:251675136" coordsize="71937,89916"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hgBWR8QUAAG0ZAAAOAAAAZHJzL2Uyb0RvYy54bWzsWV9v2zYQfx+w7yDo3bX+SzTqFKkdBwOy&#10;Nmg79JmWKFuoRGoUHTsr9mH2WfbFdkfqj+0mTeqiWYc1D4ooHo93x7vf3dHPX+yq0rphsikEn9ru&#10;M8e2GE9FVvDV1P7t3WKU2FajKM9oKTib2ressV+c/fzT8209YZ5YizJj0gImvJls66m9VqqejMdN&#10;umYVbZ6JmnGYzIWsqIKhXI0zSbfAvSrHnuNE462QWS1FypoGvs7NpH2m+ec5S9XrPG+YssqpDbIp&#10;/ZT6ucTn+Ow5nawkrddF2opBT5CiogWHTXtWc6qotZHFJ6yqIpWiEbl6lopqLPK8SJnWAbRxnSNt&#10;LqXY1FqX1WS7qnszgWmP7HQy2/TVzbW0imxqh2AeTis4o0u5qYUFYzDOtl5NgOZS1m/ra9l+WJkR&#10;6rvLZYX/QRNrp81625uV7ZSVwsfYJX4cuLaVwlxCiBs5reHTNZzOJ+vS9cUDK8fdxmOUrxenH/Ry&#10;t7qBAIfK4Yen1m7kOo7jeqHxuUHJKAkTmDHmIZ5PPGP6e5WESGkGZ2i+zhnermnNtI81eNC9wYLO&#10;YG8ghv7+i682pbBcEhizadreI5pJA85xrzscKt55xYHanh+7sTFNrzad1LJRl0xUFr5MbQmS6CCj&#10;N1eNguMD0o4EN29EWWSLoiz1QK6Ws1JaNxQi3/ejaDZD0WHJAVnJT1sJfHAp+F+nvH5TtyVDhiV/&#10;w3IIK/B+T4usAY31AtE0ZVy5ZmpNM2bkDMEPdGigmAiBuEILrRki5xz063m3DDpKw6TjbbRt6XEp&#10;03jYL3Y+J5hZ3K/QOwuu+sVVwYW8i0EJWrU7G/rOSMY0aKWlyG7Bz6QwaNzU6aKAA76ijbqmEuAX&#10;YgFSinoNj7wU26kt2jfbWgv5x13fkR4CAWZtawtwPrWb3zdUMtsqf+EQIsQNAsR/PQjC2IOB3J9Z&#10;7s/wTTUT4DeAWSCdfkV6VXavuRTVe8g857grTFGewt5TO1WyG8yUSTOQu1J2fq7JAPNrqq742zpF&#10;5mhVdOB3u/dU1q2XKwiQV6ILSzo5cnZDiyu5ON8okRc6Ega7tvYGiEAUfBKsCO/GCo10KALgymOx&#10;IvBjQgz+gcO2aSBKvChJYBdMIH4SEjfWvCFKuvzT4cATQ8XnIm8PZ36gxelooXbLHQDK4OBPCxwa&#10;K3rkiH03HKCjm9vDDqA8GTyW/0PoiDromG1oJoUFmRABEEuN6KjUsNTupYCEqvMLusM9RYfveUHi&#10;xLYFYBE7iRu6mtMAJ34YBhGw13BCAE1C0qasE9GEC6w6wEkx8VuQryIfIMxgdDvTIkCXhNv6ZdBC&#10;v91RPTwiSd9dGjxi4VOXBtmHB0sDDHbdjfSH/G8UC11cm2qhLR1MtdBNmZBvp06OePU9RfzQS5n2&#10;SbdVx51UQLqANV0ijDU4f1GXGDskQEaYzePEjz3kMcRn5EZeBBlex6cbkdhL9C508lC/eN/KvlAY&#10;dMR+BYPum7dSmC5MX/0O6xmAMMs0Orh7WxkN0IZ2aOorkX5oLC5ma8pX7FxKsV0zmkEdayJob6nR&#10;AqHQWm5/FRn07xTKQo0+HZx9rjk/NJkfhcfd59BjPbK2OkDDe0BwpwABuzPX9yQfiUMukoskGAVe&#10;dDEKnPl8dL6YBaNoAdXe3J/PZnP3T1TLDSbrIssYR2jt7mzc4HFtcHt7ZG5b+lubvVINzL/fOS70&#10;X5se9sjGh2LoHg2O90gl1wuclx4ZLaIkHgWLIBwRyEgjxyUvSeQEJJgvDlW6Kjj7epUwBRE4SO0E&#10;e0If6YbN5tBu7jfPVaHgVq4sKriv6YnoBH3wgmc6WBUtSvO+ZwoUfzAFRB2YRB/0UZ/cw7yOfPTm&#10;I5j/onbuAKDbwQE+d93ZJ3C7qWWxWkMLZ3qx76ajgkvTY8i4vxpCn/tWkOGFWEyZUipwSNziMAIZ&#10;3uyFbhCToEVqEka+291edNDzhX3ZD+xQ5tr4I/mBHQ9gR3uD+9/BjqH40Hc0+k5fo2X7+wP+aLA/&#10;1lTDryRn/wAAAP//AwBQSwMEFAAGAAgAAAAhAOiX/EbjAAAADQEAAA8AAABkcnMvZG93bnJldi54&#10;bWxMj0FPwkAQhe8m/ofNmHiDbYEq1m4JIeqJkAgmxtvSHdqG7mzTXdry7x1OepuX9+XNe9lqtI3o&#10;sfO1IwXxNAKBVDhTU6ng6/A+WYLwQZPRjSNUcEUPq/z+LtOpcQN9Yr8PpeAQ8qlWUIXQplL6okKr&#10;/dS1SOydXGd1YNmV0nR64HDbyFkUPUmra+IPlW5xU2Fx3l+sgo9BD+t5/NZvz6fN9eeQ7L63MSr1&#10;+DCuX0EEHMMfDLf6XB1y7nR0FzJeNAomcZQkzLLzwhtuRDR7XoA48rWYJ0uQeSb/r8h/AQAA//8D&#10;AFBLAQItABQABgAIAAAAIQC2gziS/gAAAOEBAAATAAAAAAAAAAAAAAAAAAAAAABbQ29udGVudF9U&#10;eXBlc10ueG1sUEsBAi0AFAAGAAgAAAAhADj9If/WAAAAlAEAAAsAAAAAAAAAAAAAAAAALwEAAF9y&#10;ZWxzLy5yZWxzUEsBAi0AFAAGAAgAAAAhAOGAFZHxBQAAbRkAAA4AAAAAAAAAAAAAAAAALgIAAGRy&#10;cy9lMm9Eb2MueG1sUEsBAi0AFAAGAAgAAAAhAOiX/EbjAAAADQEAAA8AAAAAAAAAAAAAAAAASwgA&#10;AGRycy9kb3ducmV2LnhtbFBLBQYAAAAABAAEAPMAAABbCQAAAAA=&#10;">
                <v:group id="Grupo 193" o:spid="_x0000_s1027" style="position:absolute;width:71937;height:89916" coordorigin=",-10001" coordsize="68580,92392"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THJGsxAAAANwAAAAPAAAAZHJzL2Rvd25yZXYueG1sRE9La8JA&#10;EL4L/Q/LFHozmzRU2jSriNTSgxTUQultyI5JMDsbsmse/94VCt7m43tOvhpNI3rqXG1ZQRLFIIgL&#10;q2suFfwct/NXEM4ja2wsk4KJHKyWD7McM20H3lN/8KUIIewyVFB532ZSuqIigy6yLXHgTrYz6APs&#10;Sqk7HEK4aeRzHC+kwZpDQ4UtbSoqzoeLUfA54LBOk49+dz5tpr/jy/fvLiGlnh7H9TsIT6O/i//d&#10;XzrMf0vh9ky4QC6vAAAA//8DAFBLAQItABQABgAIAAAAIQDb4fbL7gAAAIUBAAATAAAAAAAAAAAA&#10;AAAAAAAAAABbQ29udGVudF9UeXBlc10ueG1sUEsBAi0AFAAGAAgAAAAhAFr0LFu/AAAAFQEAAAsA&#10;AAAAAAAAAAAAAAAAHwEAAF9yZWxzLy5yZWxzUEsBAi0AFAAGAAgAAAAhAFMckazEAAAA3AAAAA8A&#10;AAAAAAAAAAAAAAAABwIAAGRycy9kb3ducmV2LnhtbFBLBQYAAAAAAwADALcAAAD4AgAAAAA=&#10;">
                  <v:rect id="Rectángulo 194" o:spid="_x0000_s1028" style="position:absolute;top:-10001;width:68580;height:23717;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Tr6eQwgAAANwAAAAPAAAAZHJzL2Rvd25yZXYueG1sRE/fa8Iw&#10;EH4f+D+EE/Y2U90Q1xlFBEWYDNZNn2/N2RabS0kyTf/7RRj4dh/fz5svo2nFhZxvLCsYjzIQxKXV&#10;DVcKvr82TzMQPiBrbC2Tgp48LBeDhznm2l75ky5FqEQKYZ+jgjqELpfSlzUZ9CPbESfuZJ3BkKCr&#10;pHZ4TeGmlZMsm0qDDaeGGjta11Sei1+jILbH9ftPP9k+T3d9t8cDRTf7UOpxGFdvIALFcBf/u3c6&#10;zX99gdsz6QK5+AMAAP//AwBQSwECLQAUAAYACAAAACEA2+H2y+4AAACFAQAAEwAAAAAAAAAAAAAA&#10;AAAAAAAAW0NvbnRlbnRfVHlwZXNdLnhtbFBLAQItABQABgAIAAAAIQBa9CxbvwAAABUBAAALAAAA&#10;AAAAAAAAAAAAAB8BAABfcmVscy8ucmVsc1BLAQItABQABgAIAAAAIQBTr6eQwgAAANwAAAAPAAAA&#10;AAAAAAAAAAAAAAcCAABkcnMvZG93bnJldi54bWxQSwUGAAAAAAMAAwC3AAAA9gIAAAAA&#10;" fillcolor="#36c" strokecolor="#36c" strokeweight="1pt"/>
                  <v:rect id="Rectángulo 195" o:spid="_x0000_s1029" style="position:absolute;top:43799;width:68268;height:38592;visibility:visible;mso-wrap-style:square;v-text-anchor:bottom"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vhaOvwwAAANwAAAAPAAAAZHJzL2Rvd25yZXYueG1sRE9Na8JA&#10;EL0L/Q/LFLyZTYTWNnUVLRREEGzqocchO01CsrPp7tbEf98VBG/zeJ+zXI+mE2dyvrGsIEtSEMSl&#10;1Q1XCk5fH7MXED4ga+wsk4ILeVivHiZLzLUd+JPORahEDGGfo4I6hD6X0pc1GfSJ7Ykj92OdwRCh&#10;q6R2OMRw08l5mj5Lgw3Hhhp7eq+pbIs/o+Bgtm22z4Zjsyi+2ww36a92J6Wmj+PmDUSgMdzFN/dO&#10;x/mvT3B9Jl4gV/8AAAD//wMAUEsBAi0AFAAGAAgAAAAhANvh9svuAAAAhQEAABMAAAAAAAAAAAAA&#10;AAAAAAAAAFtDb250ZW50X1R5cGVzXS54bWxQSwECLQAUAAYACAAAACEAWvQsW78AAAAVAQAACwAA&#10;AAAAAAAAAAAAAAAfAQAAX3JlbHMvLnJlbHNQSwECLQAUAAYACAAAACEAb4Wjr8MAAADcAAAADwAA&#10;AAAAAAAAAAAAAAAHAgAAZHJzL2Rvd25yZXYueG1sUEsFBgAAAAADAAMAtwAAAPcCAAAAAA==&#10;" fillcolor="#36c" strokecolor="#5b9bd5 [3204]" strokeweight="1pt">
                    <v:textbox inset="36pt,57.6pt,36pt,36pt">
                      <w:txbxContent>
                        <w:p w14:paraId="6793D1DF" w14:textId="75D7713B" w:rsidR="00404375" w:rsidRDefault="00404375" w:rsidP="00F77BA7">
                          <w:pPr>
                            <w:pStyle w:val="Sinespaciado"/>
                            <w:spacing w:before="120"/>
                            <w:rPr>
                              <w:color w:val="FFFFFF" w:themeColor="background1"/>
                            </w:rPr>
                          </w:pPr>
                          <w:bookmarkStart w:id="3" w:name="_Hlk36106674"/>
                          <w:bookmarkEnd w:id="3"/>
                          <w:r>
                            <w:rPr>
                              <w:noProof/>
                            </w:rPr>
                            <w:drawing>
                              <wp:inline distT="0" distB="0" distL="0" distR="0" wp14:anchorId="651FE5C2" wp14:editId="2B814BBD">
                                <wp:extent cx="2505694" cy="522926"/>
                                <wp:effectExtent l="0" t="0" r="0" b="0"/>
                                <wp:docPr id="92" name="Imagen 92"/>
                                <wp:cNvGraphicFramePr/>
                                <a:graphic xmlns:a="http://schemas.openxmlformats.org/drawingml/2006/main">
                                  <a:graphicData uri="http://schemas.openxmlformats.org/drawingml/2006/picture">
                                    <pic:pic xmlns:pic="http://schemas.openxmlformats.org/drawingml/2006/picture">
                                      <pic:nvPicPr>
                                        <pic:cNvPr id="3" name="Imagen 3"/>
                                        <pic:cNvPicPr/>
                                      </pic:nvPicPr>
                                      <pic:blipFill>
                                        <a:blip r:embed="rId11"/>
                                        <a:stretch>
                                          <a:fillRect/>
                                        </a:stretch>
                                      </pic:blipFill>
                                      <pic:spPr>
                                        <a:xfrm>
                                          <a:off x="0" y="0"/>
                                          <a:ext cx="2643185" cy="551620"/>
                                        </a:xfrm>
                                        <a:prstGeom prst="rect">
                                          <a:avLst/>
                                        </a:prstGeom>
                                      </pic:spPr>
                                    </pic:pic>
                                  </a:graphicData>
                                </a:graphic>
                              </wp:inline>
                            </w:drawing>
                          </w:r>
                        </w:p>
                      </w:txbxContent>
                    </v:textbox>
                  </v:rect>
                  <v:shapetype id="_x0000_t202" coordsize="21600,21600" o:spt="202" path="m,l,21600r21600,l21600,xe">
                    <v:stroke joinstyle="miter"/>
                    <v:path gradientshapeok="t" o:connecttype="rect"/>
                  </v:shapetype>
                  <v:shape id="Cuadro de texto 196" o:spid="_x0000_s1030" type="#_x0000_t202" style="position:absolute;left:32248;top:70815;width:35547;height:9591;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sBqpiwgAAANwAAAAPAAAAZHJzL2Rvd25yZXYueG1sRE/NagIx&#10;EL4LvkMYwYvUrD0sut2siFKUthd/HmDYTDdLN5Mlibr26ZtCobf5+H6nXA+2EzfyoXWsYDHPQBDX&#10;TrfcKLicX5+WIEJE1tg5JgUPCrCuxqMSC+3ufKTbKTYihXAoUIGJsS+kDLUhi2HueuLEfTpvMSbo&#10;G6k93lO47eRzluXSYsupwWBPW0P11+lqFWwHbPfvB7Kz1XJnaO/z74/wptR0MmxeQEQa4r/4z33Q&#10;af4qh99n0gWy+gEAAP//AwBQSwECLQAUAAYACAAAACEA2+H2y+4AAACFAQAAEwAAAAAAAAAAAAAA&#10;AAAAAAAAW0NvbnRlbnRfVHlwZXNdLnhtbFBLAQItABQABgAIAAAAIQBa9CxbvwAAABUBAAALAAAA&#10;AAAAAAAAAAAAAB8BAABfcmVscy8ucmVsc1BLAQItABQABgAIAAAAIQAsBqpiwgAAANwAAAAPAAAA&#10;AAAAAAAAAAAAAAcCAABkcnMvZG93bnJldi54bWxQSwUGAAAAAAMAAwC3AAAA9gIAAAAA&#10;" filled="f" stroked="f" strokeweight=".5pt">
                    <v:textbox inset="36pt,7.2pt,36pt,7.2pt">
                      <w:txbxContent>
                        <w:p w14:paraId="2CE75212" w14:textId="77777777" w:rsidR="00404375" w:rsidRDefault="00404375" w:rsidP="008C7387">
                          <w:pPr>
                            <w:pStyle w:val="Sinespaciado"/>
                            <w:jc w:val="center"/>
                            <w:rPr>
                              <w:rFonts w:asciiTheme="majorHAnsi" w:eastAsiaTheme="majorEastAsia" w:hAnsiTheme="majorHAnsi" w:cstheme="majorBidi"/>
                              <w:caps/>
                              <w:noProof/>
                              <w:color w:val="5B9BD5" w:themeColor="accent1"/>
                              <w:sz w:val="72"/>
                              <w:szCs w:val="72"/>
                            </w:rPr>
                          </w:pPr>
                          <w:r>
                            <w:rPr>
                              <w:noProof/>
                              <w:lang w:eastAsia="es-CO"/>
                            </w:rPr>
                            <w:drawing>
                              <wp:inline distT="0" distB="0" distL="0" distR="0" wp14:anchorId="2E803C0D" wp14:editId="0689875A">
                                <wp:extent cx="2438331" cy="498764"/>
                                <wp:effectExtent l="0" t="0" r="635" b="0"/>
                                <wp:docPr id="93" name="Imagen 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7" name="Imagen 6"/>
                                        <pic:cNvPicPr>
                                          <a:picLocks noChangeAspect="1"/>
                                        </pic:cNvPicPr>
                                      </pic:nvPicPr>
                                      <pic:blipFill>
                                        <a:blip r:embed="rId12">
                                          <a:extLst>
                                            <a:ext uri="{28A0092B-C50C-407E-A947-70E740481C1C}">
                                              <a14:useLocalDpi xmlns:a14="http://schemas.microsoft.com/office/drawing/2010/main" val="0"/>
                                            </a:ext>
                                          </a:extLst>
                                        </a:blip>
                                        <a:stretch>
                                          <a:fillRect/>
                                        </a:stretch>
                                      </pic:blipFill>
                                      <pic:spPr>
                                        <a:xfrm>
                                          <a:off x="0" y="0"/>
                                          <a:ext cx="2500126" cy="511404"/>
                                        </a:xfrm>
                                        <a:prstGeom prst="rect">
                                          <a:avLst/>
                                        </a:prstGeom>
                                      </pic:spPr>
                                    </pic:pic>
                                  </a:graphicData>
                                </a:graphic>
                              </wp:inline>
                            </w:drawing>
                          </w:r>
                        </w:p>
                        <w:p w14:paraId="41445242" w14:textId="77777777" w:rsidR="00404375" w:rsidRDefault="00404375" w:rsidP="008C7387">
                          <w:pPr>
                            <w:pStyle w:val="Sinespaciado"/>
                            <w:jc w:val="center"/>
                            <w:rPr>
                              <w:rFonts w:ascii="Arial" w:hAnsi="Arial" w:cs="Arial"/>
                              <w:b/>
                              <w:noProof/>
                              <w:sz w:val="28"/>
                              <w:szCs w:val="28"/>
                            </w:rPr>
                          </w:pPr>
                          <w:r>
                            <w:rPr>
                              <w:rFonts w:asciiTheme="majorHAnsi" w:eastAsiaTheme="majorEastAsia" w:hAnsiTheme="majorHAnsi" w:cstheme="majorBidi"/>
                              <w:caps/>
                              <w:color w:val="5B9BD5" w:themeColor="accent1"/>
                              <w:sz w:val="72"/>
                              <w:szCs w:val="72"/>
                            </w:rPr>
                            <w:t xml:space="preserve">  </w:t>
                          </w:r>
                        </w:p>
                        <w:p w14:paraId="75148005" w14:textId="77777777" w:rsidR="00404375" w:rsidRDefault="00404375" w:rsidP="008C7387">
                          <w:pPr>
                            <w:pStyle w:val="Sinespaciado"/>
                            <w:jc w:val="center"/>
                            <w:rPr>
                              <w:rFonts w:asciiTheme="majorHAnsi" w:eastAsiaTheme="majorEastAsia" w:hAnsiTheme="majorHAnsi" w:cstheme="majorBidi"/>
                              <w:caps/>
                              <w:color w:val="5B9BD5" w:themeColor="accent1"/>
                              <w:sz w:val="72"/>
                              <w:szCs w:val="72"/>
                            </w:rPr>
                          </w:pPr>
                        </w:p>
                      </w:txbxContent>
                    </v:textbox>
                  </v:shape>
                </v:group>
                <v:group id="Grupo 49" o:spid="_x0000_s1031" style="position:absolute;left:7094;top:3783;width:61627;height:16973" coordsize="61626,16972"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vtESaxgAAANsAAAAPAAAAZHJzL2Rvd25yZXYueG1sRI9ba8JA&#10;FITfC/6H5Qh9q5vYVjRmFRFb+iCCFxDfDtmTC2bPhuw2if++Wyj0cZiZb5h0PZhadNS6yrKCeBKB&#10;IM6srrhQcDl/vMxBOI+ssbZMCh7kYL0aPaWYaNvzkbqTL0SAsEtQQel9k0jpspIMuoltiIOX29ag&#10;D7ItpG6xD3BTy2kUzaTBisNCiQ1tS8rup2+j4LPHfvMa77r9Pd8+buf3w3Ufk1LP42GzBOFp8P/h&#10;v/aXVvC2gN8v4QfI1Q8AAAD//wMAUEsBAi0AFAAGAAgAAAAhANvh9svuAAAAhQEAABMAAAAAAAAA&#10;AAAAAAAAAAAAAFtDb250ZW50X1R5cGVzXS54bWxQSwECLQAUAAYACAAAACEAWvQsW78AAAAVAQAA&#10;CwAAAAAAAAAAAAAAAAAfAQAAX3JlbHMvLnJlbHNQSwECLQAUAAYACAAAACEAb7REmsYAAADbAAAA&#10;DwAAAAAAAAAAAAAAAAAHAgAAZHJzL2Rvd25yZXYueG1sUEsFBgAAAAADAAMAtwAAAPoCAAAAAA==&#10;">
                  <v:shape id="Text Box 25" o:spid="_x0000_s1032" type="#_x0000_t202" style="position:absolute;width:61626;height:13652;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dhtqqvwAAANsAAAAPAAAAZHJzL2Rvd25yZXYueG1sRE/LisIw&#10;FN0L/kO4A+40HWHGUo0iysBsfYDba3NtislNaWLb8evNQpjl4bxXm8FZ0VEbas8KPmcZCOLS65or&#10;BefTzzQHESKyRuuZFPxRgM16PFphoX3PB+qOsRIphEOBCkyMTSFlKA05DDPfECfu5luHMcG2krrF&#10;PoU7K+dZ9i0d1pwaDDa0M1Tejw+noHw+9vmuvnb9c3FZXAdjv25slZp8DNsliEhD/Be/3b9awTyt&#10;T1/SD5DrFwAAAP//AwBQSwECLQAUAAYACAAAACEA2+H2y+4AAACFAQAAEwAAAAAAAAAAAAAAAAAA&#10;AAAAW0NvbnRlbnRfVHlwZXNdLnhtbFBLAQItABQABgAIAAAAIQBa9CxbvwAAABUBAAALAAAAAAAA&#10;AAAAAAAAAB8BAABfcmVscy8ucmVsc1BLAQItABQABgAIAAAAIQDdhtqqvwAAANsAAAAPAAAAAAAA&#10;AAAAAAAAAAcCAABkcnMvZG93bnJldi54bWxQSwUGAAAAAAMAAwC3AAAA8wIAAAAA&#10;" filled="f" stroked="f">
                    <v:textbox inset=",7.2pt,,7.2pt">
                      <w:txbxContent>
                        <w:p w14:paraId="1368E5A7" w14:textId="77777777" w:rsidR="00404375" w:rsidRPr="00592172" w:rsidRDefault="00404375" w:rsidP="008C7387">
                          <w:pPr>
                            <w:rPr>
                              <w:rFonts w:ascii="Impact" w:hAnsi="Impact"/>
                              <w:color w:val="FFFFFF" w:themeColor="background1"/>
                              <w:spacing w:val="18"/>
                              <w:sz w:val="96"/>
                              <w:szCs w:val="96"/>
                            </w:rPr>
                          </w:pPr>
                          <w:r w:rsidRPr="00592172">
                            <w:rPr>
                              <w:rFonts w:ascii="Impact" w:hAnsi="Impact" w:cs="Calibri"/>
                              <w:color w:val="FFFFFF" w:themeColor="background1"/>
                              <w:spacing w:val="18"/>
                              <w:sz w:val="96"/>
                              <w:szCs w:val="96"/>
                              <w:lang w:val="es-ES" w:eastAsia="es-ES"/>
                            </w:rPr>
                            <w:t>INFORME DE RENDICIÓN</w:t>
                          </w:r>
                        </w:p>
                      </w:txbxContent>
                    </v:textbox>
                  </v:shape>
                  <v:shape id="Text Box 26" o:spid="_x0000_s1033" type="#_x0000_t202" style="position:absolute;left:2522;top:7409;width:51479;height:9563;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tnBwRwgAAANsAAAAPAAAAZHJzL2Rvd25yZXYueG1sRI9BawIx&#10;EIXvQv9DmII3zbZQla1RiqXQq7bgddyMm6XJZNnE3a2/3jkI3mZ4b977Zr0dg1c9damJbOBlXoAi&#10;rqJtuDbw+/M1W4FKGdmij0wG/inBdvM0WWNp48B76g+5VhLCqUQDLue21DpVjgKmeWyJRTvHLmCW&#10;tau17XCQ8OD1a1EsdMCGpcFhSztH1d/hEgxU18vnatec+uG6PC5Po/NvZ/bGTJ/Hj3dQmcb8MN+v&#10;v63gC6z8IgPozQ0AAP//AwBQSwECLQAUAAYACAAAACEA2+H2y+4AAACFAQAAEwAAAAAAAAAAAAAA&#10;AAAAAAAAW0NvbnRlbnRfVHlwZXNdLnhtbFBLAQItABQABgAIAAAAIQBa9CxbvwAAABUBAAALAAAA&#10;AAAAAAAAAAAAAB8BAABfcmVscy8ucmVsc1BLAQItABQABgAIAAAAIQDtnBwRwgAAANsAAAAPAAAA&#10;AAAAAAAAAAAAAAcCAABkcnMvZG93bnJldi54bWxQSwUGAAAAAAMAAwC3AAAA9gIAAAAA&#10;" filled="f" stroked="f">
                    <v:textbox inset=",7.2pt,,7.2pt">
                      <w:txbxContent>
                        <w:p w14:paraId="3A3EE90C" w14:textId="77777777" w:rsidR="00404375" w:rsidRPr="00592172" w:rsidRDefault="00404375" w:rsidP="008C7387">
                          <w:pPr>
                            <w:jc w:val="center"/>
                            <w:rPr>
                              <w:rFonts w:ascii="Impact" w:hAnsi="Impact" w:cs="Calibri"/>
                              <w:color w:val="FFFFFF" w:themeColor="background1"/>
                              <w:sz w:val="104"/>
                              <w:szCs w:val="104"/>
                              <w:lang w:val="es-ES" w:eastAsia="es-ES"/>
                            </w:rPr>
                          </w:pPr>
                          <w:r w:rsidRPr="00592172">
                            <w:rPr>
                              <w:rFonts w:ascii="Impact" w:hAnsi="Impact" w:cs="Calibri"/>
                              <w:color w:val="FFFFFF" w:themeColor="background1"/>
                              <w:sz w:val="104"/>
                              <w:szCs w:val="104"/>
                              <w:lang w:val="es-ES" w:eastAsia="es-ES"/>
                            </w:rPr>
                            <w:t>DE CUENTAS</w:t>
                          </w:r>
                        </w:p>
                      </w:txbxContent>
                    </v:textbox>
                  </v:shape>
                </v:group>
              </v:group>
            </w:pict>
          </mc:Fallback>
        </mc:AlternateContent>
      </w:r>
      <w:r w:rsidR="00920B2B" w:rsidRPr="00F05999">
        <w:rPr>
          <w:rFonts w:asciiTheme="minorHAnsi" w:hAnsiTheme="minorHAnsi" w:cstheme="minorHAnsi"/>
          <w:noProof/>
          <w:lang w:eastAsia="es-CO"/>
        </w:rPr>
        <mc:AlternateContent>
          <mc:Choice Requires="wps">
            <w:drawing>
              <wp:anchor distT="0" distB="0" distL="114300" distR="114300" simplePos="0" relativeHeight="251670016" behindDoc="0" locked="0" layoutInCell="1" allowOverlap="1" wp14:anchorId="52723537" wp14:editId="0CF3196D">
                <wp:simplePos x="0" y="0"/>
                <wp:positionH relativeFrom="margin">
                  <wp:posOffset>446405</wp:posOffset>
                </wp:positionH>
                <wp:positionV relativeFrom="paragraph">
                  <wp:posOffset>315704</wp:posOffset>
                </wp:positionV>
                <wp:extent cx="5029200" cy="0"/>
                <wp:effectExtent l="0" t="0" r="19050" b="19050"/>
                <wp:wrapNone/>
                <wp:docPr id="15" name="Conector recto 1"/>
                <wp:cNvGraphicFramePr>
                  <a:graphicFrameLocks xmlns:a="http://schemas.openxmlformats.org/drawingml/2006/main"/>
                </wp:cNvGraphicFramePr>
                <a:graphic xmlns:a="http://schemas.openxmlformats.org/drawingml/2006/main">
                  <a:graphicData uri="http://schemas.microsoft.com/office/word/2010/wordprocessingShape">
                    <wps:wsp>
                      <wps:cNvCnPr>
                        <a:cxnSpLocks noChangeShapeType="1"/>
                      </wps:cNvCnPr>
                      <wps:spPr bwMode="auto">
                        <a:xfrm>
                          <a:off x="0" y="0"/>
                          <a:ext cx="5029200" cy="0"/>
                        </a:xfrm>
                        <a:prstGeom prst="line">
                          <a:avLst/>
                        </a:prstGeom>
                        <a:noFill/>
                        <a:ln w="25400">
                          <a:solidFill>
                            <a:schemeClr val="bg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blurRad="40000" dist="20000" dir="5400000" rotWithShape="0">
                                  <a:srgbClr val="808080">
                                    <a:alpha val="37999"/>
                                  </a:srgbClr>
                                </a:outerShdw>
                              </a:effectLst>
                            </a14:hiddenEffects>
                          </a:ext>
                        </a:extLst>
                      </wps:spPr>
                      <wps:bodyPr/>
                    </wps:wsp>
                  </a:graphicData>
                </a:graphic>
                <wp14:sizeRelH relativeFrom="page">
                  <wp14:pctWidth>0</wp14:pctWidth>
                </wp14:sizeRelH>
                <wp14:sizeRelV relativeFrom="page">
                  <wp14:pctHeight>0</wp14:pctHeight>
                </wp14:sizeRelV>
              </wp:anchor>
            </w:drawing>
          </mc:Choice>
          <mc:Fallback>
            <w:pict>
              <v:line w14:anchorId="0D261A15" id="Conector recto 1" o:spid="_x0000_s1026" style="position:absolute;z-index:251670016;visibility:visible;mso-wrap-style:square;mso-width-percent:0;mso-height-percent:0;mso-wrap-distance-left:9pt;mso-wrap-distance-top:0;mso-wrap-distance-right:9pt;mso-wrap-distance-bottom:0;mso-position-horizontal:absolute;mso-position-horizontal-relative:margin;mso-position-vertical:absolute;mso-position-vertical-relative:text;mso-width-percent:0;mso-height-percent:0;mso-width-relative:page;mso-height-relative:page" from="35.15pt,24.85pt" to="431.15pt,24.85pt"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FgfSgpAIAAJIFAAAOAAAAZHJzL2Uyb0RvYy54bWysVE2PmzAQvVfqf7C4s0BCvtAmq11Cetm2&#10;q2arnh1sglVjI9sJiar+986YhHa3l6paRSIee3h+M+8Nt3enRpIjN1ZotQySmzggXJWaCbVfBl+f&#10;N+E8INZRxajUii+DM7fB3er9u9uuzfhI11oybgiAKJt17TKonWuzKLJlzRtqb3TLFRxW2jTUQWj2&#10;ETO0A/RGRqM4nkadNqw1uuTWwu66PwxWHr+qeOk+V5XljshlANycfxr/3OEzWt3SbG9oW4vyQoP+&#10;B4uGCgWXDlBr6ig5GPEXVCNKo62u3E2pm0hXlSi5rwGqSeJX1Wxr2nJfCzTHtkOb7NvBlp+OT4YI&#10;BtpNAqJoAxrloFTptCEG/0iCTepam0Furp4Mllme1LZ91OV3S5TOa6r23JN9PrcA4N+IXryCgW3h&#10;ql33UTPIoQenfcdOlWkQEnpBTl6Y8yAMPzlSwuYkHi1A7YCU17OIZtcXW2PdB64bgotlIIXCntGM&#10;Hh+tA+qQek3BbaU3Qkqvu1SkWwajSQrQeGS1FAxPfYAW5Lk05EjBPLt9X9WrLKMPinmwmlNWXNaO&#10;Ctmv4XKpEI57M/aMIDo5WPp9KNEb5cciXhTzYp6G6WhahGm8Xof3mzwNp5tkNlmP13m+Tn4izyTN&#10;asEYV0j1atok/TdTXMant9tg26Ep0Ut03z0g+5Lp/WYSz9LxPJzNJuMwHRdx+DDf5OF9nkyns+Ih&#10;fyheMS189fZtyA6tRFb64LjZ1qwjO3kwXyg4GeRErzCBdgDb9AEMPQrtI6PdN+Fqb1k0GwJZs98N&#10;as9j/PU2km1New+MZ4vFAqcBVL2k+/XAoW/XVWmMBq0uHegzsKGAcXWBHxWcjn7Odpqdnwxeg1MD&#10;g++TLx8p/LL8Gfus35/S1S8AAAD//wMAUEsDBBQABgAIAAAAIQAYhIUx3wAAAAgBAAAPAAAAZHJz&#10;L2Rvd25yZXYueG1sTI/NTsMwEITvSLyDtUjcqNOCkjbEqSgClUIvlB9xdOMljojXUey24e1ZxIEe&#10;d2Y0+00xH1wr9tiHxpOC8SgBgVR501Ct4PXl/mIKIkRNRreeUME3BpiXpyeFzo0/0DPuN7EWXEIh&#10;1wpsjF0uZagsOh1GvkNi79P3Tkc++1qaXh+43LVykiSpdLoh/mB1h7cWq6/NzilYrg2+vdvlwyJ9&#10;HK+Gu4+n2SLJlDo/G26uQUQc4n8YfvEZHUpm2vodmSBaBVlyyUkFV7MMBPvTdMLC9k+QZSGPB5Q/&#10;AAAA//8DAFBLAQItABQABgAIAAAAIQC2gziS/gAAAOEBAAATAAAAAAAAAAAAAAAAAAAAAABbQ29u&#10;dGVudF9UeXBlc10ueG1sUEsBAi0AFAAGAAgAAAAhADj9If/WAAAAlAEAAAsAAAAAAAAAAAAAAAAA&#10;LwEAAF9yZWxzLy5yZWxzUEsBAi0AFAAGAAgAAAAhAIWB9KCkAgAAkgUAAA4AAAAAAAAAAAAAAAAA&#10;LgIAAGRycy9lMm9Eb2MueG1sUEsBAi0AFAAGAAgAAAAhABiEhTHfAAAACAEAAA8AAAAAAAAAAAAA&#10;AAAA/gQAAGRycy9kb3ducmV2LnhtbFBLBQYAAAAABAAEAPMAAAAKBgAAAAA=&#10;" strokecolor="white [3212]" strokeweight="2pt">
                <v:shadow opacity="24903f" origin=",.5" offset="0,.55556mm"/>
                <w10:wrap anchorx="margin"/>
              </v:line>
            </w:pict>
          </mc:Fallback>
        </mc:AlternateContent>
      </w:r>
    </w:p>
    <w:p w14:paraId="1388253E" w14:textId="3FF5FF18" w:rsidR="008C7387" w:rsidRPr="00F05999" w:rsidRDefault="008C7387" w:rsidP="00A91B15">
      <w:pPr>
        <w:spacing w:line="240" w:lineRule="auto"/>
        <w:rPr>
          <w:rFonts w:asciiTheme="minorHAnsi" w:hAnsiTheme="minorHAnsi" w:cstheme="minorHAnsi"/>
          <w:b/>
          <w:color w:val="009EAD"/>
          <w:sz w:val="48"/>
          <w:szCs w:val="48"/>
          <w:lang w:val="es-ES_tradnl"/>
        </w:rPr>
      </w:pPr>
    </w:p>
    <w:p w14:paraId="621B6903" w14:textId="16C7FD7F" w:rsidR="008C7387" w:rsidRPr="00F05999" w:rsidRDefault="008C7387" w:rsidP="00A91B15">
      <w:pPr>
        <w:spacing w:line="240" w:lineRule="auto"/>
        <w:rPr>
          <w:rFonts w:asciiTheme="minorHAnsi" w:hAnsiTheme="minorHAnsi" w:cstheme="minorHAnsi"/>
          <w:b/>
          <w:color w:val="009EAD"/>
          <w:sz w:val="48"/>
          <w:szCs w:val="48"/>
          <w:lang w:val="es-ES_tradnl"/>
        </w:rPr>
      </w:pPr>
    </w:p>
    <w:p w14:paraId="07D83547" w14:textId="3B123E5E" w:rsidR="008C7387" w:rsidRPr="00F05999" w:rsidRDefault="008C7387" w:rsidP="00A91B15">
      <w:pPr>
        <w:spacing w:line="240" w:lineRule="auto"/>
        <w:rPr>
          <w:rFonts w:asciiTheme="minorHAnsi" w:hAnsiTheme="minorHAnsi" w:cstheme="minorHAnsi"/>
          <w:b/>
          <w:color w:val="009EAD"/>
          <w:sz w:val="48"/>
          <w:szCs w:val="48"/>
          <w:lang w:val="es-ES_tradnl"/>
        </w:rPr>
      </w:pPr>
    </w:p>
    <w:p w14:paraId="5A862CF5" w14:textId="23223CE2" w:rsidR="008C7387" w:rsidRPr="00F05999" w:rsidRDefault="008C7387" w:rsidP="008C7387">
      <w:pPr>
        <w:rPr>
          <w:rFonts w:asciiTheme="minorHAnsi" w:hAnsiTheme="minorHAnsi" w:cstheme="minorHAnsi"/>
        </w:rPr>
      </w:pPr>
    </w:p>
    <w:p w14:paraId="68778B7E" w14:textId="11DC6B57" w:rsidR="008C7387" w:rsidRPr="00F05999" w:rsidRDefault="008C7387" w:rsidP="008C7387">
      <w:pPr>
        <w:spacing w:line="240" w:lineRule="auto"/>
        <w:jc w:val="center"/>
        <w:rPr>
          <w:rFonts w:asciiTheme="minorHAnsi" w:hAnsiTheme="minorHAnsi" w:cstheme="minorHAnsi"/>
          <w:b/>
          <w:color w:val="009EAD"/>
          <w:sz w:val="48"/>
          <w:szCs w:val="48"/>
          <w:lang w:val="es-ES_tradnl"/>
        </w:rPr>
      </w:pPr>
    </w:p>
    <w:p w14:paraId="500EA838" w14:textId="77777777" w:rsidR="006205E4" w:rsidRPr="00F05999" w:rsidRDefault="006205E4" w:rsidP="008C7387">
      <w:pPr>
        <w:spacing w:line="240" w:lineRule="auto"/>
        <w:jc w:val="center"/>
        <w:rPr>
          <w:rFonts w:asciiTheme="minorHAnsi" w:hAnsiTheme="minorHAnsi" w:cstheme="minorHAnsi"/>
          <w:b/>
          <w:color w:val="009EAD"/>
          <w:sz w:val="48"/>
          <w:szCs w:val="48"/>
          <w:lang w:val="es-ES_tradnl"/>
        </w:rPr>
      </w:pPr>
    </w:p>
    <w:p w14:paraId="3BDD068F" w14:textId="2E02D13A" w:rsidR="008C7387" w:rsidRPr="00F05999" w:rsidRDefault="006205E4" w:rsidP="006205E4">
      <w:pPr>
        <w:spacing w:line="240" w:lineRule="auto"/>
        <w:ind w:left="426" w:firstLine="567"/>
        <w:rPr>
          <w:rFonts w:asciiTheme="minorHAnsi" w:hAnsiTheme="minorHAnsi" w:cstheme="minorHAnsi"/>
          <w:b/>
          <w:color w:val="009EAD"/>
          <w:sz w:val="48"/>
          <w:szCs w:val="48"/>
          <w:lang w:val="es-ES_tradnl"/>
        </w:rPr>
      </w:pPr>
      <w:r w:rsidRPr="00F05999">
        <w:rPr>
          <w:rFonts w:asciiTheme="minorHAnsi" w:hAnsiTheme="minorHAnsi" w:cstheme="minorHAnsi"/>
          <w:noProof/>
          <w:lang w:eastAsia="es-CO"/>
        </w:rPr>
        <w:drawing>
          <wp:inline distT="0" distB="0" distL="0" distR="0" wp14:anchorId="3D215E6F" wp14:editId="65231D66">
            <wp:extent cx="5038725" cy="1059947"/>
            <wp:effectExtent l="0" t="0" r="0" b="6985"/>
            <wp:docPr id="22" name="Imagen 22" descr="C:\Users\angelicazamora\Desktop\Logo-Gobierno PNG.png"/>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descr="C:\Users\angelicazamora\Desktop\Logo-Gobierno PNG.png"/>
                    <pic:cNvPicPr>
                      <a:picLocks noChangeAspect="1" noChangeArrowheads="1"/>
                    </pic:cNvPicPr>
                  </pic:nvPicPr>
                  <pic:blipFill>
                    <a:blip r:embed="rId13">
                      <a:extLst>
                        <a:ext uri="{28A0092B-C50C-407E-A947-70E740481C1C}">
                          <a14:useLocalDpi xmlns:a14="http://schemas.microsoft.com/office/drawing/2010/main" val="0"/>
                        </a:ext>
                      </a:extLst>
                    </a:blip>
                    <a:srcRect/>
                    <a:stretch>
                      <a:fillRect/>
                    </a:stretch>
                  </pic:blipFill>
                  <pic:spPr bwMode="auto">
                    <a:xfrm>
                      <a:off x="0" y="0"/>
                      <a:ext cx="5056288" cy="1063641"/>
                    </a:xfrm>
                    <a:prstGeom prst="rect">
                      <a:avLst/>
                    </a:prstGeom>
                    <a:noFill/>
                    <a:ln>
                      <a:noFill/>
                    </a:ln>
                  </pic:spPr>
                </pic:pic>
              </a:graphicData>
            </a:graphic>
          </wp:inline>
        </w:drawing>
      </w:r>
    </w:p>
    <w:p w14:paraId="341B03D3" w14:textId="3302F392" w:rsidR="008C7387" w:rsidRPr="00F05999" w:rsidRDefault="006205E4" w:rsidP="006205E4">
      <w:pPr>
        <w:spacing w:line="240" w:lineRule="auto"/>
        <w:ind w:firstLine="567"/>
        <w:rPr>
          <w:rFonts w:asciiTheme="minorHAnsi" w:hAnsiTheme="minorHAnsi" w:cstheme="minorHAnsi"/>
          <w:b/>
          <w:color w:val="009EAD"/>
          <w:sz w:val="48"/>
          <w:szCs w:val="48"/>
          <w:lang w:val="es-ES_tradnl"/>
        </w:rPr>
      </w:pPr>
      <w:r w:rsidRPr="00F05999">
        <w:rPr>
          <w:rFonts w:asciiTheme="minorHAnsi" w:hAnsiTheme="minorHAnsi" w:cstheme="minorHAnsi"/>
          <w:b/>
          <w:noProof/>
          <w:color w:val="009EAD"/>
          <w:sz w:val="48"/>
          <w:szCs w:val="48"/>
          <w:lang w:eastAsia="es-CO"/>
        </w:rPr>
        <mc:AlternateContent>
          <mc:Choice Requires="wpg">
            <w:drawing>
              <wp:anchor distT="0" distB="0" distL="114300" distR="114300" simplePos="0" relativeHeight="251680256" behindDoc="0" locked="0" layoutInCell="1" allowOverlap="1" wp14:anchorId="2141ECE3" wp14:editId="4E5ACA1E">
                <wp:simplePos x="0" y="0"/>
                <wp:positionH relativeFrom="column">
                  <wp:posOffset>306705</wp:posOffset>
                </wp:positionH>
                <wp:positionV relativeFrom="paragraph">
                  <wp:posOffset>257919</wp:posOffset>
                </wp:positionV>
                <wp:extent cx="5309235" cy="2827655"/>
                <wp:effectExtent l="0" t="0" r="0" b="0"/>
                <wp:wrapNone/>
                <wp:docPr id="52" name="Grupo 52"/>
                <wp:cNvGraphicFramePr/>
                <a:graphic xmlns:a="http://schemas.openxmlformats.org/drawingml/2006/main">
                  <a:graphicData uri="http://schemas.microsoft.com/office/word/2010/wordprocessingGroup">
                    <wpg:wgp>
                      <wpg:cNvGrpSpPr/>
                      <wpg:grpSpPr>
                        <a:xfrm>
                          <a:off x="0" y="0"/>
                          <a:ext cx="5309235" cy="2827655"/>
                          <a:chOff x="0" y="0"/>
                          <a:chExt cx="5309235" cy="2827939"/>
                        </a:xfrm>
                      </wpg:grpSpPr>
                      <wps:wsp>
                        <wps:cNvPr id="17" name="Text Box 23"/>
                        <wps:cNvSpPr txBox="1">
                          <a:spLocks noChangeArrowheads="1"/>
                        </wps:cNvSpPr>
                        <wps:spPr bwMode="auto">
                          <a:xfrm>
                            <a:off x="236482" y="0"/>
                            <a:ext cx="50292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432416A9" w14:textId="54A7434B" w:rsidR="00404375" w:rsidRPr="003D6A15" w:rsidRDefault="00404375" w:rsidP="008C7387">
                              <w:pPr>
                                <w:jc w:val="center"/>
                                <w:rPr>
                                  <w:color w:val="595959"/>
                                  <w:spacing w:val="140"/>
                                  <w:sz w:val="32"/>
                                  <w:szCs w:val="32"/>
                                </w:rPr>
                              </w:pPr>
                              <w:r>
                                <w:rPr>
                                  <w:color w:val="595959"/>
                                  <w:spacing w:val="140"/>
                                  <w:sz w:val="32"/>
                                  <w:szCs w:val="32"/>
                                </w:rPr>
                                <w:t>Enero</w:t>
                              </w:r>
                              <w:r w:rsidR="0012670B">
                                <w:rPr>
                                  <w:color w:val="595959"/>
                                  <w:spacing w:val="140"/>
                                  <w:sz w:val="32"/>
                                  <w:szCs w:val="32"/>
                                </w:rPr>
                                <w:t xml:space="preserve"> </w:t>
                              </w:r>
                              <w:r>
                                <w:rPr>
                                  <w:color w:val="595959"/>
                                  <w:spacing w:val="140"/>
                                  <w:sz w:val="32"/>
                                  <w:szCs w:val="32"/>
                                </w:rPr>
                                <w:t>2019</w:t>
                              </w:r>
                              <w:r w:rsidRPr="003D6A15">
                                <w:rPr>
                                  <w:color w:val="595959"/>
                                  <w:spacing w:val="140"/>
                                  <w:sz w:val="32"/>
                                  <w:szCs w:val="32"/>
                                </w:rPr>
                                <w:t>–</w:t>
                              </w:r>
                              <w:r>
                                <w:rPr>
                                  <w:color w:val="595959"/>
                                  <w:spacing w:val="140"/>
                                  <w:sz w:val="32"/>
                                  <w:szCs w:val="32"/>
                                </w:rPr>
                                <w:t>Diciembre</w:t>
                              </w:r>
                              <w:r w:rsidRPr="003D6A15">
                                <w:rPr>
                                  <w:color w:val="595959"/>
                                  <w:spacing w:val="140"/>
                                  <w:sz w:val="32"/>
                                  <w:szCs w:val="32"/>
                                </w:rPr>
                                <w:t xml:space="preserve"> 201</w:t>
                              </w:r>
                              <w:r>
                                <w:rPr>
                                  <w:color w:val="595959"/>
                                  <w:spacing w:val="140"/>
                                  <w:sz w:val="32"/>
                                  <w:szCs w:val="32"/>
                                </w:rPr>
                                <w:t>9</w:t>
                              </w:r>
                            </w:p>
                          </w:txbxContent>
                        </wps:txbx>
                        <wps:bodyPr rot="0" vert="horz" wrap="square" lIns="91440" tIns="91440" rIns="91440" bIns="91440" anchor="t" anchorCtr="0" upright="1">
                          <a:noAutofit/>
                        </wps:bodyPr>
                      </wps:wsp>
                      <wps:wsp>
                        <wps:cNvPr id="51" name="Text Box 27"/>
                        <wps:cNvSpPr txBox="1">
                          <a:spLocks noChangeArrowheads="1"/>
                        </wps:cNvSpPr>
                        <wps:spPr bwMode="auto">
                          <a:xfrm>
                            <a:off x="0" y="1513489"/>
                            <a:ext cx="5309235" cy="13144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5095F48F" w14:textId="77777777" w:rsidR="00404375" w:rsidRPr="00592172" w:rsidRDefault="00404375" w:rsidP="006205E4">
                              <w:pPr>
                                <w:rPr>
                                  <w:rFonts w:ascii="Impact" w:hAnsi="Impact"/>
                                  <w:b/>
                                  <w:color w:val="FFFFFF" w:themeColor="background1"/>
                                  <w:sz w:val="72"/>
                                  <w:szCs w:val="72"/>
                                </w:rPr>
                              </w:pPr>
                              <w:r w:rsidRPr="00592172">
                                <w:rPr>
                                  <w:rFonts w:ascii="Impact" w:hAnsi="Impact" w:cs="Calibri"/>
                                  <w:b/>
                                  <w:color w:val="FFFFFF" w:themeColor="background1"/>
                                  <w:sz w:val="72"/>
                                  <w:szCs w:val="72"/>
                                  <w:lang w:val="es-ES" w:eastAsia="es-ES"/>
                                </w:rPr>
                                <w:t xml:space="preserve">CONSTRUCCIÓN DE </w:t>
                              </w:r>
                              <w:r w:rsidRPr="00592172">
                                <w:rPr>
                                  <w:rFonts w:ascii="Impact" w:hAnsi="Impact" w:cs="Calibri"/>
                                  <w:b/>
                                  <w:color w:val="FFFFFF" w:themeColor="background1"/>
                                  <w:sz w:val="136"/>
                                  <w:szCs w:val="136"/>
                                  <w:lang w:val="es-ES" w:eastAsia="es-ES"/>
                                </w:rPr>
                                <w:t>PAZ</w:t>
                              </w:r>
                            </w:p>
                          </w:txbxContent>
                        </wps:txbx>
                        <wps:bodyPr rot="0" vert="horz" wrap="square" lIns="91440" tIns="91440" rIns="91440" bIns="91440" anchor="t" anchorCtr="0" upright="1">
                          <a:noAutofit/>
                        </wps:bodyPr>
                      </wps:wsp>
                    </wpg:wgp>
                  </a:graphicData>
                </a:graphic>
              </wp:anchor>
            </w:drawing>
          </mc:Choice>
          <mc:Fallback>
            <w:pict>
              <v:group w14:anchorId="2141ECE3" id="Grupo 52" o:spid="_x0000_s1034" style="position:absolute;left:0;text-align:left;margin-left:24.15pt;margin-top:20.3pt;width:418.05pt;height:222.65pt;z-index:251680256" coordsize="53092,28279"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7WawUXQMAADILAAAOAAAAZHJzL2Uyb0RvYy54bWzsVttu2zgQfS+w/0DwXdHFlC0JUYrEl6BA&#10;drdA2w+gJUoiViJVko6cFv33HVK+xe4CiwYN+lA90Bxe5nJm5pjXb7ddix6Z0lyKHIdXAUZMFLLk&#10;os7xp48rL8FIGypK2krBcvzENH5788eb66HPWCQb2ZZMIVAidDb0OW6M6TPf10XDOqqvZM8EbFZS&#10;ddSAqGq/VHQA7V3rR0Ew9Qepyl7JgmkNq4txE984/VXFCvN3VWlmUJtj8M24UblxbUf/5ppmtaJ9&#10;w4udG/QHvOgoF2D0oGpBDUUbxS9UdbxQUsvKXBWy82VV8YK5GCCaMDiL5l7JTe9iqbOh7g8wAbRn&#10;OP2w2uKvx/cK8TLHcYSRoB3k6F5teolABnCGvs7gzL3qP/Tv1W6hHiUb77ZSnf2FSNDWwfp0gJVt&#10;DSpgMZ4EaTSJMSpgL0qi2TSOR+CLBrJzca9olv91M52k9qa/N+xb/w7uDD0UkT7ipF+G04eG9szB&#10;ry0GO5zC2R6njzbAO7lF0WSEyh2zOCGzhXXoB1cTun+QxT8aCTlvqKjZrVJyaBgtwb/QhWMdBwv2&#10;qoVcZ9oqWQ9/yhLyQTdGOkVnYEeTKUkga99BPIhS6I4RcRLP7PwUNpr1Spt7JjtkJzlW0CjOBH18&#10;0GY8uj9i0yvkirctrNOsFc8WIBXjCoABV+2ehcXV/tc0SJfJMiEeiaZLjwSLhXe7mhNvugpn8WKy&#10;mM8X4TdrNyRZw8uSCWtm34ch+X/52zHC2EGHTtSy5aVVZ13Sql7PW4UeKfDAyn07QE6O+c/dcGUG&#10;sZyFFEYkuItSbzVNZh5ZkdhLZ0HiBWF6l04DkpLF6nlID1ywl4eEhhyncRS7LJ04fRZb4L7L2GjW&#10;cQNM2/Iux8nhEM1sHS5F6VJrKG/H+QkU1v0jFJDufaKh98ZCHUvWbNdbRyTEWrd7a1k+QRkrCQUG&#10;tQj/EjBppPqC0QCMm2P9eUMVw6h9J6AV0pAQS9GngjoV1qcCFQWoyrHBaJzOzUjrm17xugFLY/MJ&#10;eQvtU3FX1EevICIrAFuMvv502ojDS9qY7ZHa9f7r0AZgDIwRxuGEJI5Nx469YOpwAgmJfxPHb+J4&#10;JeJwj4Jji/76xOFeH/Awc/S4e0Tal9+p7Ijm+NS9+RcAAP//AwBQSwMEFAAGAAgAAAAhAKPWX1Tf&#10;AAAACQEAAA8AAABkcnMvZG93bnJldi54bWxMj8FKw0AQhu+C77CM4M1uYtMSYzalFPVUBFtBvE2z&#10;0yQ0Oxuy2yR9e7cnexqG7+efb/LVZFoxUO8aywriWQSCuLS64UrB9/79KQXhPLLG1jIpuJCDVXF/&#10;l2Om7chfNOx8JUIJuwwV1N53mZSurMmgm9mOOLCj7Q36sPaV1D2Oody08jmKltJgw+FCjR1taipP&#10;u7NR8DHiuJ7Hb8P2dNxcfveLz59tTEo9PkzrVxCeJv8fhqt+UIciOB3smbUTrYIknYdkmNESROBp&#10;miQgDleweAFZ5PL2g+IPAAD//wMAUEsBAi0AFAAGAAgAAAAhALaDOJL+AAAA4QEAABMAAAAAAAAA&#10;AAAAAAAAAAAAAFtDb250ZW50X1R5cGVzXS54bWxQSwECLQAUAAYACAAAACEAOP0h/9YAAACUAQAA&#10;CwAAAAAAAAAAAAAAAAAvAQAAX3JlbHMvLnJlbHNQSwECLQAUAAYACAAAACEA+1msFF0DAAAyCwAA&#10;DgAAAAAAAAAAAAAAAAAuAgAAZHJzL2Uyb0RvYy54bWxQSwECLQAUAAYACAAAACEAo9ZfVN8AAAAJ&#10;AQAADwAAAAAAAAAAAAAAAAC3BQAAZHJzL2Rvd25yZXYueG1sUEsFBgAAAAAEAAQA8wAAAMMGAAAA&#10;AA==&#10;">
                <v:shape id="Text Box 23" o:spid="_x0000_s1035" type="#_x0000_t202" style="position:absolute;left:2364;width:50292;height:4572;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cA4hjwAAAANsAAAAPAAAAZHJzL2Rvd25yZXYueG1sRE/JasMw&#10;EL0X+g9iAr01cgqtgxvZlJRCrlmg14k1sUylkbEU28nXR4VAbvN466yqyVkxUB9azwoW8wwEce11&#10;y42Cw/7ndQkiRGSN1jMpuFCAqnx+WmGh/chbGnaxESmEQ4EKTIxdIWWoDTkMc98RJ+7ke4cxwb6R&#10;uscxhTsr37LsQzpsOTUY7GhtqP7bnZ2C+nr+Xq7b4zBe89/8OBn7fmKr1Mts+voEEWmKD/HdvdFp&#10;fg7/v6QDZHkDAAD//wMAUEsBAi0AFAAGAAgAAAAhANvh9svuAAAAhQEAABMAAAAAAAAAAAAAAAAA&#10;AAAAAFtDb250ZW50X1R5cGVzXS54bWxQSwECLQAUAAYACAAAACEAWvQsW78AAAAVAQAACwAAAAAA&#10;AAAAAAAAAAAfAQAAX3JlbHMvLnJlbHNQSwECLQAUAAYACAAAACEAnAOIY8AAAADbAAAADwAAAAAA&#10;AAAAAAAAAAAHAgAAZHJzL2Rvd25yZXYueG1sUEsFBgAAAAADAAMAtwAAAPQCAAAAAA==&#10;" filled="f" stroked="f">
                  <v:textbox inset=",7.2pt,,7.2pt">
                    <w:txbxContent>
                      <w:p w14:paraId="432416A9" w14:textId="54A7434B" w:rsidR="00404375" w:rsidRPr="003D6A15" w:rsidRDefault="00404375" w:rsidP="008C7387">
                        <w:pPr>
                          <w:jc w:val="center"/>
                          <w:rPr>
                            <w:color w:val="595959"/>
                            <w:spacing w:val="140"/>
                            <w:sz w:val="32"/>
                            <w:szCs w:val="32"/>
                          </w:rPr>
                        </w:pPr>
                        <w:r>
                          <w:rPr>
                            <w:color w:val="595959"/>
                            <w:spacing w:val="140"/>
                            <w:sz w:val="32"/>
                            <w:szCs w:val="32"/>
                          </w:rPr>
                          <w:t>Enero</w:t>
                        </w:r>
                        <w:r w:rsidR="0012670B">
                          <w:rPr>
                            <w:color w:val="595959"/>
                            <w:spacing w:val="140"/>
                            <w:sz w:val="32"/>
                            <w:szCs w:val="32"/>
                          </w:rPr>
                          <w:t xml:space="preserve"> </w:t>
                        </w:r>
                        <w:r>
                          <w:rPr>
                            <w:color w:val="595959"/>
                            <w:spacing w:val="140"/>
                            <w:sz w:val="32"/>
                            <w:szCs w:val="32"/>
                          </w:rPr>
                          <w:t>2019</w:t>
                        </w:r>
                        <w:r w:rsidRPr="003D6A15">
                          <w:rPr>
                            <w:color w:val="595959"/>
                            <w:spacing w:val="140"/>
                            <w:sz w:val="32"/>
                            <w:szCs w:val="32"/>
                          </w:rPr>
                          <w:t>–</w:t>
                        </w:r>
                        <w:r>
                          <w:rPr>
                            <w:color w:val="595959"/>
                            <w:spacing w:val="140"/>
                            <w:sz w:val="32"/>
                            <w:szCs w:val="32"/>
                          </w:rPr>
                          <w:t>Diciembre</w:t>
                        </w:r>
                        <w:r w:rsidRPr="003D6A15">
                          <w:rPr>
                            <w:color w:val="595959"/>
                            <w:spacing w:val="140"/>
                            <w:sz w:val="32"/>
                            <w:szCs w:val="32"/>
                          </w:rPr>
                          <w:t xml:space="preserve"> 201</w:t>
                        </w:r>
                        <w:r>
                          <w:rPr>
                            <w:color w:val="595959"/>
                            <w:spacing w:val="140"/>
                            <w:sz w:val="32"/>
                            <w:szCs w:val="32"/>
                          </w:rPr>
                          <w:t>9</w:t>
                        </w:r>
                      </w:p>
                    </w:txbxContent>
                  </v:textbox>
                </v:shape>
                <v:shape id="_x0000_s1036" type="#_x0000_t202" style="position:absolute;top:15134;width:53092;height:13145;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qzAxMwQAAANsAAAAPAAAAZHJzL2Rvd25yZXYueG1sRI9Pi8Iw&#10;FMTvgt8hPGFvmir4h65RRFnYq+7CXp/NsykmL6WJbddPbwTB4zAzv2HW295Z0VITKs8KppMMBHHh&#10;dcWlgt+fr/EKRIjIGq1nUvBPAbab4WCNufYdH6k9xVIkCIccFZgY61zKUBhyGCa+Jk7exTcOY5JN&#10;KXWDXYI7K2dZtpAOK04LBmvaGyqup5tTUNxvh9W+Orfdffm3PPfGzi9slfoY9btPEJH6+A6/2t9a&#10;wXwKzy/pB8jNAwAA//8DAFBLAQItABQABgAIAAAAIQDb4fbL7gAAAIUBAAATAAAAAAAAAAAAAAAA&#10;AAAAAABbQ29udGVudF9UeXBlc10ueG1sUEsBAi0AFAAGAAgAAAAhAFr0LFu/AAAAFQEAAAsAAAAA&#10;AAAAAAAAAAAAHwEAAF9yZWxzLy5yZWxzUEsBAi0AFAAGAAgAAAAhAOrMDEzBAAAA2wAAAA8AAAAA&#10;AAAAAAAAAAAABwIAAGRycy9kb3ducmV2LnhtbFBLBQYAAAAAAwADALcAAAD1AgAAAAA=&#10;" filled="f" stroked="f">
                  <v:textbox inset=",7.2pt,,7.2pt">
                    <w:txbxContent>
                      <w:p w14:paraId="5095F48F" w14:textId="77777777" w:rsidR="00404375" w:rsidRPr="00592172" w:rsidRDefault="00404375" w:rsidP="006205E4">
                        <w:pPr>
                          <w:rPr>
                            <w:rFonts w:ascii="Impact" w:hAnsi="Impact"/>
                            <w:b/>
                            <w:color w:val="FFFFFF" w:themeColor="background1"/>
                            <w:sz w:val="72"/>
                            <w:szCs w:val="72"/>
                          </w:rPr>
                        </w:pPr>
                        <w:r w:rsidRPr="00592172">
                          <w:rPr>
                            <w:rFonts w:ascii="Impact" w:hAnsi="Impact" w:cs="Calibri"/>
                            <w:b/>
                            <w:color w:val="FFFFFF" w:themeColor="background1"/>
                            <w:sz w:val="72"/>
                            <w:szCs w:val="72"/>
                            <w:lang w:val="es-ES" w:eastAsia="es-ES"/>
                          </w:rPr>
                          <w:t xml:space="preserve">CONSTRUCCIÓN DE </w:t>
                        </w:r>
                        <w:r w:rsidRPr="00592172">
                          <w:rPr>
                            <w:rFonts w:ascii="Impact" w:hAnsi="Impact" w:cs="Calibri"/>
                            <w:b/>
                            <w:color w:val="FFFFFF" w:themeColor="background1"/>
                            <w:sz w:val="136"/>
                            <w:szCs w:val="136"/>
                            <w:lang w:val="es-ES" w:eastAsia="es-ES"/>
                          </w:rPr>
                          <w:t>PAZ</w:t>
                        </w:r>
                      </w:p>
                    </w:txbxContent>
                  </v:textbox>
                </v:shape>
              </v:group>
            </w:pict>
          </mc:Fallback>
        </mc:AlternateContent>
      </w:r>
    </w:p>
    <w:p w14:paraId="2A27D618" w14:textId="634396F4" w:rsidR="008C7387" w:rsidRPr="00F05999" w:rsidRDefault="008C7387" w:rsidP="006205E4">
      <w:pPr>
        <w:spacing w:line="240" w:lineRule="auto"/>
        <w:ind w:firstLine="567"/>
        <w:rPr>
          <w:rFonts w:asciiTheme="minorHAnsi" w:hAnsiTheme="minorHAnsi" w:cstheme="minorHAnsi"/>
          <w:b/>
          <w:color w:val="009EAD"/>
          <w:sz w:val="48"/>
          <w:szCs w:val="48"/>
          <w:lang w:val="es-ES_tradnl"/>
        </w:rPr>
      </w:pPr>
    </w:p>
    <w:p w14:paraId="56B605E0" w14:textId="16B95BDC" w:rsidR="00282D54" w:rsidRPr="00F05999" w:rsidRDefault="00282D54" w:rsidP="00A91B15">
      <w:pPr>
        <w:spacing w:line="240" w:lineRule="auto"/>
        <w:rPr>
          <w:rFonts w:asciiTheme="minorHAnsi" w:hAnsiTheme="minorHAnsi" w:cstheme="minorHAnsi"/>
          <w:b/>
          <w:color w:val="009EAD"/>
          <w:sz w:val="48"/>
          <w:szCs w:val="48"/>
          <w:lang w:val="es-ES_tradnl"/>
        </w:rPr>
      </w:pPr>
    </w:p>
    <w:p w14:paraId="6C6DB175" w14:textId="77777777" w:rsidR="006205E4" w:rsidRPr="00F05999" w:rsidRDefault="006205E4" w:rsidP="006205E4">
      <w:pPr>
        <w:pStyle w:val="Sinespaciado"/>
        <w:spacing w:before="120"/>
        <w:jc w:val="center"/>
        <w:rPr>
          <w:rFonts w:cstheme="minorHAnsi"/>
          <w:color w:val="FFFFFF" w:themeColor="background1"/>
        </w:rPr>
      </w:pPr>
      <w:r w:rsidRPr="00F05999">
        <w:rPr>
          <w:rFonts w:cstheme="minorHAnsi"/>
          <w:color w:val="FFFFFF" w:themeColor="background1"/>
        </w:rPr>
        <w:tab/>
      </w:r>
      <w:r w:rsidRPr="00F05999">
        <w:rPr>
          <w:rFonts w:cstheme="minorHAnsi"/>
          <w:color w:val="FFFFFF" w:themeColor="background1"/>
        </w:rPr>
        <w:tab/>
      </w:r>
      <w:r w:rsidRPr="00F05999">
        <w:rPr>
          <w:rFonts w:cstheme="minorHAnsi"/>
          <w:color w:val="FFFFFF" w:themeColor="background1"/>
        </w:rPr>
        <w:tab/>
      </w:r>
      <w:r w:rsidRPr="00F05999">
        <w:rPr>
          <w:rFonts w:cstheme="minorHAnsi"/>
          <w:color w:val="FFFFFF" w:themeColor="background1"/>
        </w:rPr>
        <w:tab/>
      </w:r>
    </w:p>
    <w:p w14:paraId="200C3553" w14:textId="473DBF74" w:rsidR="00282D54" w:rsidRPr="00F05999" w:rsidRDefault="006205E4" w:rsidP="006205E4">
      <w:pPr>
        <w:spacing w:line="240" w:lineRule="auto"/>
        <w:jc w:val="center"/>
        <w:rPr>
          <w:rFonts w:asciiTheme="minorHAnsi" w:hAnsiTheme="minorHAnsi" w:cstheme="minorHAnsi"/>
          <w:b/>
          <w:color w:val="009EAD"/>
          <w:sz w:val="48"/>
          <w:szCs w:val="48"/>
          <w:lang w:val="es-ES_tradnl"/>
        </w:rPr>
      </w:pPr>
      <w:r w:rsidRPr="00F05999">
        <w:rPr>
          <w:rFonts w:asciiTheme="minorHAnsi" w:hAnsiTheme="minorHAnsi" w:cstheme="minorHAnsi"/>
          <w:color w:val="FFFFFF" w:themeColor="background1"/>
          <w:lang w:val="es-ES"/>
        </w:rPr>
        <w:t>  </w:t>
      </w:r>
      <w:r w:rsidRPr="00F05999">
        <w:rPr>
          <w:rFonts w:asciiTheme="minorHAnsi" w:hAnsiTheme="minorHAnsi" w:cstheme="minorHAnsi"/>
          <w:noProof/>
          <w:lang w:eastAsia="es-CO"/>
        </w:rPr>
        <mc:AlternateContent>
          <mc:Choice Requires="wps">
            <w:drawing>
              <wp:anchor distT="0" distB="0" distL="114300" distR="114300" simplePos="0" relativeHeight="251650560" behindDoc="0" locked="0" layoutInCell="1" allowOverlap="1" wp14:anchorId="2E813968" wp14:editId="76F42D1E">
                <wp:simplePos x="0" y="0"/>
                <wp:positionH relativeFrom="margin">
                  <wp:align>right</wp:align>
                </wp:positionH>
                <wp:positionV relativeFrom="paragraph">
                  <wp:posOffset>24130</wp:posOffset>
                </wp:positionV>
                <wp:extent cx="5309235" cy="1314450"/>
                <wp:effectExtent l="0" t="0" r="0" b="0"/>
                <wp:wrapThrough wrapText="bothSides">
                  <wp:wrapPolygon edited="0">
                    <wp:start x="155" y="939"/>
                    <wp:lineTo x="155" y="20661"/>
                    <wp:lineTo x="21313" y="20661"/>
                    <wp:lineTo x="21313" y="939"/>
                    <wp:lineTo x="155" y="939"/>
                  </wp:wrapPolygon>
                </wp:wrapThrough>
                <wp:docPr id="19" name="Text Box 27"/>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5309235" cy="13144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27573B22" w14:textId="77777777" w:rsidR="00404375" w:rsidRPr="00592172" w:rsidRDefault="00404375" w:rsidP="00C3069B">
                            <w:pPr>
                              <w:rPr>
                                <w:rFonts w:ascii="Impact" w:hAnsi="Impact"/>
                                <w:b/>
                                <w:color w:val="FFFFFF" w:themeColor="background1"/>
                                <w:sz w:val="72"/>
                                <w:szCs w:val="72"/>
                              </w:rPr>
                            </w:pPr>
                            <w:r w:rsidRPr="00592172">
                              <w:rPr>
                                <w:rFonts w:ascii="Impact" w:hAnsi="Impact" w:cs="Calibri"/>
                                <w:b/>
                                <w:color w:val="FFFFFF" w:themeColor="background1"/>
                                <w:sz w:val="72"/>
                                <w:szCs w:val="72"/>
                                <w:lang w:val="es-ES" w:eastAsia="es-ES"/>
                              </w:rPr>
                              <w:t xml:space="preserve">CONSTRUCCIÓN DE </w:t>
                            </w:r>
                            <w:r w:rsidRPr="00592172">
                              <w:rPr>
                                <w:rFonts w:ascii="Impact" w:hAnsi="Impact" w:cs="Calibri"/>
                                <w:b/>
                                <w:color w:val="FFFFFF" w:themeColor="background1"/>
                                <w:sz w:val="136"/>
                                <w:szCs w:val="136"/>
                                <w:lang w:val="es-ES" w:eastAsia="es-ES"/>
                              </w:rPr>
                              <w:t>PAZ</w:t>
                            </w:r>
                          </w:p>
                        </w:txbxContent>
                      </wps:txbx>
                      <wps:bodyPr rot="0" vert="horz" wrap="square" lIns="91440" tIns="91440" rIns="91440" bIns="91440" anchor="t" anchorCtr="0" upright="1">
                        <a:noAutofit/>
                      </wps:bodyPr>
                    </wps:wsp>
                  </a:graphicData>
                </a:graphic>
                <wp14:sizeRelH relativeFrom="page">
                  <wp14:pctWidth>0</wp14:pctWidth>
                </wp14:sizeRelH>
                <wp14:sizeRelV relativeFrom="page">
                  <wp14:pctHeight>0</wp14:pctHeight>
                </wp14:sizeRelV>
              </wp:anchor>
            </w:drawing>
          </mc:Choice>
          <mc:Fallback>
            <w:pict>
              <v:shape w14:anchorId="2E813968" id="Text Box 27" o:spid="_x0000_s1037" type="#_x0000_t202" style="position:absolute;left:0;text-align:left;margin-left:366.85pt;margin-top:1.9pt;width:418.05pt;height:103.5pt;z-index:251650560;visibility:visible;mso-wrap-style:square;mso-width-percent:0;mso-height-percent:0;mso-wrap-distance-left:9pt;mso-wrap-distance-top:0;mso-wrap-distance-right:9pt;mso-wrap-distance-bottom:0;mso-position-horizontal:right;mso-position-horizontal-relative:margin;mso-position-vertical:absolute;mso-position-vertical-relative:text;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yNoSsuAIAAMMFAAAOAAAAZHJzL2Uyb0RvYy54bWysVNuOmzAQfa/Uf7D8znIJJAGFrLIhVJW2&#10;F2m3H+CACVbBprYT2K767x2b3Hb3pWrLA/JlfObMzJlZ3A5tgw5UKiZ4iv0bDyPKC1Eyvkvxt8fc&#10;mWOkNOElaQSnKX6iCt8u379b9F1CA1GLpqQSAQhXSd+luNa6S1xXFTVtiboRHeVwWQnZEg1buXNL&#10;SXpAbxs38Lyp2wtZdlIUVCk4zcZLvLT4VUUL/aWqFNWoSTFw0/Yv7X9r/u5yQZKdJF3NiiMN8hcs&#10;WsI4OD1DZUQTtJfsDVTLCimUqPRNIVpXVBUrqI0BovG9V9E81KSjNhZIjurOaVL/D7b4fPgqESuh&#10;djFGnLRQo0c6aHQnBhTMTH76TiVg9tCBoR7gHGxtrKq7F8V3hbhY14Tv6EpK0deUlMDPNy/dq6cj&#10;jjIg2/6TKMEP2WthgYZKtiZ5kA4E6FCnp3NtDJcCDqOJFweTCKMC7vyJH4aRrZ5LktPzTir9gYoW&#10;mUWKJRTfwpPDvdKGDklOJsYbFzlrGiuAhr84AMPxBJzDU3NnaNh6PsdevJlv5qETBtONE3pZ5qzy&#10;dehMc38WZZNsvc78X8avHyY1K0vKjZuTtvzwz2p3VPmoirO6lGhYaeAMJSV323Uj0YGAtnP72aTD&#10;zcXMfUnDJgFieRWSH4TeXRA7+XQ+c8I8jJx45s0dz4/v4qkXxmGWvwzpnnH67yGhPsVxFESjmi6k&#10;X8Xm2e9tbCRpmYbp0bA2xfOzEUmMBje8tKXVhDXj+ioVhv4lFVDuU6GtYo1IR7nqYTvY5pieGmEr&#10;yieQsBQgMNApTD5Y1EL+xKiHKZJi9WNPJMWo+cihDWLQqRk71xt5vdlebwgvACrFGqNxudbjqNp3&#10;ku1q8DQ2HhcraJ2KWVGbHhtZHRsOJoWN7TjVzCi63lury+xd/gYAAP//AwBQSwMEFAAGAAgAAAAh&#10;AGFrdafaAAAABgEAAA8AAABkcnMvZG93bnJldi54bWxMz89OwzAMBvA7Eu8QGYkbS7uJrSp1JzTE&#10;AzCQuKaN11QkTtWkf9jTE05wtD7r88/VcXVWzDSG3jNCvslAELde99whfLy/PhQgQlSslfVMCN8U&#10;4Fjf3lSq1H7hN5rPsROphEOpEEyMQyllaA05FTZ+IE7ZxY9OxTSOndSjWlK5s3KbZXvpVM/pglED&#10;nQy1X+fJIbTX6aU49c28XA+fh2Y19vHCFvH+bn1+AhFpjX/L8MtPdKiTqfET6yAsQnokIuwSP4XF&#10;bp+DaBC2eVaArCv5n1//AAAA//8DAFBLAQItABQABgAIAAAAIQC2gziS/gAAAOEBAAATAAAAAAAA&#10;AAAAAAAAAAAAAABbQ29udGVudF9UeXBlc10ueG1sUEsBAi0AFAAGAAgAAAAhADj9If/WAAAAlAEA&#10;AAsAAAAAAAAAAAAAAAAALwEAAF9yZWxzLy5yZWxzUEsBAi0AFAAGAAgAAAAhAPI2hKy4AgAAwwUA&#10;AA4AAAAAAAAAAAAAAAAALgIAAGRycy9lMm9Eb2MueG1sUEsBAi0AFAAGAAgAAAAhAGFrdafaAAAA&#10;BgEAAA8AAAAAAAAAAAAAAAAAEgUAAGRycy9kb3ducmV2LnhtbFBLBQYAAAAABAAEAPMAAAAZBgAA&#10;AAA=&#10;" filled="f" stroked="f">
                <v:textbox inset=",7.2pt,,7.2pt">
                  <w:txbxContent>
                    <w:p w14:paraId="27573B22" w14:textId="77777777" w:rsidR="00404375" w:rsidRPr="00592172" w:rsidRDefault="00404375" w:rsidP="00C3069B">
                      <w:pPr>
                        <w:rPr>
                          <w:rFonts w:ascii="Impact" w:hAnsi="Impact"/>
                          <w:b/>
                          <w:color w:val="FFFFFF" w:themeColor="background1"/>
                          <w:sz w:val="72"/>
                          <w:szCs w:val="72"/>
                        </w:rPr>
                      </w:pPr>
                      <w:r w:rsidRPr="00592172">
                        <w:rPr>
                          <w:rFonts w:ascii="Impact" w:hAnsi="Impact" w:cs="Calibri"/>
                          <w:b/>
                          <w:color w:val="FFFFFF" w:themeColor="background1"/>
                          <w:sz w:val="72"/>
                          <w:szCs w:val="72"/>
                          <w:lang w:val="es-ES" w:eastAsia="es-ES"/>
                        </w:rPr>
                        <w:t xml:space="preserve">CONSTRUCCIÓN DE </w:t>
                      </w:r>
                      <w:r w:rsidRPr="00592172">
                        <w:rPr>
                          <w:rFonts w:ascii="Impact" w:hAnsi="Impact" w:cs="Calibri"/>
                          <w:b/>
                          <w:color w:val="FFFFFF" w:themeColor="background1"/>
                          <w:sz w:val="136"/>
                          <w:szCs w:val="136"/>
                          <w:lang w:val="es-ES" w:eastAsia="es-ES"/>
                        </w:rPr>
                        <w:t>PAZ</w:t>
                      </w:r>
                    </w:p>
                  </w:txbxContent>
                </v:textbox>
                <w10:wrap type="through" anchorx="margin"/>
              </v:shape>
            </w:pict>
          </mc:Fallback>
        </mc:AlternateContent>
      </w:r>
    </w:p>
    <w:p w14:paraId="0F66678E" w14:textId="09EA5E5C" w:rsidR="00282D54" w:rsidRPr="00F05999" w:rsidRDefault="00282D54" w:rsidP="00A91B15">
      <w:pPr>
        <w:spacing w:line="240" w:lineRule="auto"/>
        <w:rPr>
          <w:rFonts w:asciiTheme="minorHAnsi" w:hAnsiTheme="minorHAnsi" w:cstheme="minorHAnsi"/>
          <w:b/>
          <w:color w:val="009EAD"/>
          <w:sz w:val="48"/>
          <w:szCs w:val="48"/>
          <w:lang w:val="es-ES_tradnl"/>
        </w:rPr>
      </w:pPr>
    </w:p>
    <w:p w14:paraId="1A0435D5" w14:textId="14C0B693" w:rsidR="00282D54" w:rsidRPr="00F05999" w:rsidRDefault="008C7387" w:rsidP="00A91B15">
      <w:pPr>
        <w:spacing w:line="240" w:lineRule="auto"/>
        <w:rPr>
          <w:rFonts w:asciiTheme="minorHAnsi" w:hAnsiTheme="minorHAnsi" w:cstheme="minorHAnsi"/>
          <w:b/>
          <w:color w:val="009EAD"/>
          <w:sz w:val="72"/>
          <w:szCs w:val="72"/>
          <w:u w:val="thick"/>
          <w:lang w:val="es-ES_tradnl"/>
        </w:rPr>
      </w:pPr>
      <w:r w:rsidRPr="00F05999">
        <w:rPr>
          <w:rFonts w:asciiTheme="minorHAnsi" w:hAnsiTheme="minorHAnsi" w:cstheme="minorHAnsi"/>
          <w:noProof/>
          <w:lang w:eastAsia="es-CO"/>
        </w:rPr>
        <mc:AlternateContent>
          <mc:Choice Requires="wps">
            <w:drawing>
              <wp:anchor distT="0" distB="0" distL="114300" distR="114300" simplePos="0" relativeHeight="251667968" behindDoc="0" locked="0" layoutInCell="1" allowOverlap="1" wp14:anchorId="55A80104" wp14:editId="4F55D825">
                <wp:simplePos x="0" y="0"/>
                <wp:positionH relativeFrom="margin">
                  <wp:align>left</wp:align>
                </wp:positionH>
                <wp:positionV relativeFrom="paragraph">
                  <wp:posOffset>458470</wp:posOffset>
                </wp:positionV>
                <wp:extent cx="2171700" cy="571500"/>
                <wp:effectExtent l="0" t="0" r="0" b="0"/>
                <wp:wrapThrough wrapText="bothSides">
                  <wp:wrapPolygon edited="0">
                    <wp:start x="379" y="0"/>
                    <wp:lineTo x="379" y="20880"/>
                    <wp:lineTo x="21032" y="20880"/>
                    <wp:lineTo x="21032" y="0"/>
                    <wp:lineTo x="379" y="0"/>
                  </wp:wrapPolygon>
                </wp:wrapThrough>
                <wp:docPr id="95" name="Cuadro de texto 95"/>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wps:cNvSpPr>
                      <wps:spPr>
                        <a:xfrm>
                          <a:off x="0" y="0"/>
                          <a:ext cx="2171700" cy="571500"/>
                        </a:xfrm>
                        <a:prstGeom prst="rect">
                          <a:avLst/>
                        </a:prstGeom>
                        <a:noFill/>
                        <a:ln>
                          <a:noFill/>
                        </a:ln>
                        <a:effectLst/>
                        <a:extLst/>
                      </wps:spPr>
                      <wps:txbx>
                        <w:txbxContent>
                          <w:p w14:paraId="18E2B19E" w14:textId="77777777" w:rsidR="00404375" w:rsidRPr="008B6E31" w:rsidRDefault="00404375" w:rsidP="008C7387">
                            <w:pPr>
                              <w:rPr>
                                <w:i/>
                              </w:rPr>
                            </w:pPr>
                            <w:r w:rsidRPr="0038416B">
                              <w:rPr>
                                <w:i/>
                                <w:highlight w:val="yellow"/>
                              </w:rPr>
                              <w:t>Inserte aquí el logo de su Entidad</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H relativeFrom="page">
                  <wp14:pctWidth>0</wp14:pctWidth>
                </wp14:sizeRelH>
                <wp14:sizeRelV relativeFrom="page">
                  <wp14:pctHeight>0</wp14:pctHeight>
                </wp14:sizeRelV>
              </wp:anchor>
            </w:drawing>
          </mc:Choice>
          <mc:Fallback>
            <w:pict>
              <v:shape w14:anchorId="55A80104" id="Cuadro de texto 95" o:spid="_x0000_s1038" type="#_x0000_t202" style="position:absolute;margin-left:0;margin-top:36.1pt;width:171pt;height:45pt;z-index:251667968;visibility:visible;mso-wrap-style:square;mso-width-percent:0;mso-height-percent:0;mso-wrap-distance-left:9pt;mso-wrap-distance-top:0;mso-wrap-distance-right:9pt;mso-wrap-distance-bottom:0;mso-position-horizontal:left;mso-position-horizontal-relative:margin;mso-position-vertical:absolute;mso-position-vertical-relative:text;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u4TaSQQIAAIoEAAAOAAAAZHJzL2Uyb0RvYy54bWysVN9v2jAQfp+0/8Hy+whBMNaooWJUTJNQ&#10;W4lOfT4ch0SLfZ5tSNhfv7MTKOv2NO3FOd99vl/fXW7vOtWwo7SuRp3zdDTmTGqBRa33Of/2vP7w&#10;iTPnQRfQoJY5P0nH7xbv3922JpMTrLAppGXkRLusNTmvvDdZkjhRSQVuhEZqMpZoFXi62n1SWGjJ&#10;u2qSyXj8MWnRFsaikM6R9r438kX0X5ZS+MeydNKzJueUm4+njecunMniFrK9BVPVYkgD/iELBbWm&#10;oBdX9+CBHWz9hytVC4sOSz8SqBIsy1rIWANVk47fVLOtwMhYCzXHmUub3P9zKx6OT5bVRc5vZpxp&#10;UMTR6gCFRVZI5mXnkZGF2tQalxF6awjvu8/YEd2xZGc2KL47giRXmP6BI3RoS1daFb5UMKOHxMTp&#10;0n2KwQQpJ+k8nY/JJMg2m6czkoPT19fGOv9FomJByLkldmMGcNw430PPkBBM47puGtJD1ujfFOSz&#10;18g4Iv1ryCiTwVEopM89SL7bdbFH83MjdlicqA8W+4FyRqxrymkDzj+BpQmiMmgr/CMdZYNtznGQ&#10;OKvQ/vybPuCJWLJy1tJE5tz9OICVnDVfNVF+k06nYYTjZTqbT+hiry27a4s+qBXS0Ke0f0ZEMeB9&#10;cxZLi+qFlmcZopIJtKDYOfdnceX7PaHlE3K5jCAaWgN+o7dGnOkPHX/uXsCagZYwNA94nl3I3rDT&#10;Y3s6lgePZR2pC33uuzrMEQ18JH9YzrBR1/eIev2FLH4BAAD//wMAUEsDBBQABgAIAAAAIQCY3nZ4&#10;2wAAAAcBAAAPAAAAZHJzL2Rvd25yZXYueG1sTI/NTsMwEITvSLyDtUjcqE0ohYZsqgrEFUT5kXpz&#10;420SNV5HsduEt2c5wXFnRrPfFKvJd+pEQ2wDI1zPDCjiKriWa4SP9+ere1AxWXa2C0wI3xRhVZ6f&#10;FTZ3YeQ3Om1SraSEY24RmpT6XOtYNeRtnIWeWLx9GLxNcg61doMdpdx3OjNmob1tWT40tqfHhqrD&#10;5ugRPl/226+5ea2f/G0/hslo9kuNeHkxrR9AJZrSXxh+8QUdSmHahSO7qDoEGZIQ7rIMlLg380yE&#10;ncQWouiy0P/5yx8AAAD//wMAUEsBAi0AFAAGAAgAAAAhALaDOJL+AAAA4QEAABMAAAAAAAAAAAAA&#10;AAAAAAAAAFtDb250ZW50X1R5cGVzXS54bWxQSwECLQAUAAYACAAAACEAOP0h/9YAAACUAQAACwAA&#10;AAAAAAAAAAAAAAAvAQAAX3JlbHMvLnJlbHNQSwECLQAUAAYACAAAACEA7uE2kkECAACKBAAADgAA&#10;AAAAAAAAAAAAAAAuAgAAZHJzL2Uyb0RvYy54bWxQSwECLQAUAAYACAAAACEAmN52eNsAAAAHAQAA&#10;DwAAAAAAAAAAAAAAAACbBAAAZHJzL2Rvd25yZXYueG1sUEsFBgAAAAAEAAQA8wAAAKMFAAAAAA==&#10;" filled="f" stroked="f">
                <v:textbox>
                  <w:txbxContent>
                    <w:p w14:paraId="18E2B19E" w14:textId="77777777" w:rsidR="00404375" w:rsidRPr="008B6E31" w:rsidRDefault="00404375" w:rsidP="008C7387">
                      <w:pPr>
                        <w:rPr>
                          <w:i/>
                        </w:rPr>
                      </w:pPr>
                      <w:r w:rsidRPr="0038416B">
                        <w:rPr>
                          <w:i/>
                          <w:highlight w:val="yellow"/>
                        </w:rPr>
                        <w:t>Inserte aquí el logo de su Entidad</w:t>
                      </w:r>
                    </w:p>
                  </w:txbxContent>
                </v:textbox>
                <w10:wrap type="through" anchorx="margin"/>
              </v:shape>
            </w:pict>
          </mc:Fallback>
        </mc:AlternateContent>
      </w:r>
    </w:p>
    <w:p w14:paraId="2E91F31D" w14:textId="045CB2C5" w:rsidR="00282D54" w:rsidRPr="00F05999" w:rsidRDefault="006205E4" w:rsidP="00A91B15">
      <w:pPr>
        <w:spacing w:line="240" w:lineRule="auto"/>
        <w:rPr>
          <w:rFonts w:asciiTheme="minorHAnsi" w:hAnsiTheme="minorHAnsi" w:cstheme="minorHAnsi"/>
          <w:b/>
          <w:color w:val="009EAD"/>
          <w:sz w:val="72"/>
          <w:szCs w:val="72"/>
          <w:u w:val="thick"/>
          <w:lang w:val="es-ES_tradnl"/>
        </w:rPr>
      </w:pPr>
      <w:r w:rsidRPr="00F05999">
        <w:rPr>
          <w:rFonts w:asciiTheme="minorHAnsi" w:hAnsiTheme="minorHAnsi" w:cstheme="minorHAnsi"/>
          <w:noProof/>
          <w:color w:val="FFFFFF" w:themeColor="background1"/>
          <w:lang w:eastAsia="es-CO"/>
        </w:rPr>
        <w:drawing>
          <wp:inline distT="0" distB="0" distL="0" distR="0" wp14:anchorId="3B9A460A" wp14:editId="3D0393FD">
            <wp:extent cx="2175510" cy="567690"/>
            <wp:effectExtent l="0" t="0" r="0" b="0"/>
            <wp:docPr id="53" name="Imagen 5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pic:cNvPicPr>
                      <a:picLocks noChangeAspect="1" noChangeArrowheads="1"/>
                    </pic:cNvPicPr>
                  </pic:nvPicPr>
                  <pic:blipFill>
                    <a:blip r:embed="rId14">
                      <a:extLst>
                        <a:ext uri="{28A0092B-C50C-407E-A947-70E740481C1C}">
                          <a14:useLocalDpi xmlns:a14="http://schemas.microsoft.com/office/drawing/2010/main" val="0"/>
                        </a:ext>
                      </a:extLst>
                    </a:blip>
                    <a:srcRect/>
                    <a:stretch>
                      <a:fillRect/>
                    </a:stretch>
                  </pic:blipFill>
                  <pic:spPr bwMode="auto">
                    <a:xfrm>
                      <a:off x="0" y="0"/>
                      <a:ext cx="2175510" cy="567690"/>
                    </a:xfrm>
                    <a:prstGeom prst="rect">
                      <a:avLst/>
                    </a:prstGeom>
                    <a:noFill/>
                    <a:ln>
                      <a:noFill/>
                    </a:ln>
                  </pic:spPr>
                </pic:pic>
              </a:graphicData>
            </a:graphic>
          </wp:inline>
        </w:drawing>
      </w:r>
    </w:p>
    <w:p w14:paraId="7A86101F" w14:textId="1F0F8B69" w:rsidR="00A91B15" w:rsidRPr="00F05999" w:rsidRDefault="00A91B15" w:rsidP="00A91B15">
      <w:pPr>
        <w:spacing w:line="240" w:lineRule="auto"/>
        <w:rPr>
          <w:rFonts w:asciiTheme="minorHAnsi" w:hAnsiTheme="minorHAnsi" w:cstheme="minorHAnsi"/>
          <w:noProof/>
          <w:color w:val="3366CC"/>
          <w:lang w:eastAsia="es-CO"/>
        </w:rPr>
      </w:pPr>
      <w:r w:rsidRPr="00F05999">
        <w:rPr>
          <w:rFonts w:asciiTheme="minorHAnsi" w:hAnsiTheme="minorHAnsi" w:cstheme="minorHAnsi"/>
          <w:b/>
          <w:color w:val="3366CC"/>
          <w:sz w:val="72"/>
          <w:szCs w:val="72"/>
          <w:u w:val="thick"/>
          <w:lang w:val="es-ES_tradnl"/>
        </w:rPr>
        <w:lastRenderedPageBreak/>
        <w:t>Acuerdo de Paz</w:t>
      </w:r>
      <w:r w:rsidRPr="00F05999">
        <w:rPr>
          <w:rFonts w:asciiTheme="minorHAnsi" w:hAnsiTheme="minorHAnsi" w:cstheme="minorHAnsi"/>
          <w:b/>
          <w:color w:val="3366CC"/>
          <w:sz w:val="48"/>
          <w:szCs w:val="48"/>
          <w:u w:val="thick"/>
          <w:lang w:val="es-ES_tradnl"/>
        </w:rPr>
        <w:t xml:space="preserve"> </w:t>
      </w:r>
    </w:p>
    <w:p w14:paraId="04257492" w14:textId="77777777" w:rsidR="00A91B15" w:rsidRPr="00F05999" w:rsidRDefault="00A91B15" w:rsidP="00A91B15">
      <w:pPr>
        <w:spacing w:after="0" w:line="240" w:lineRule="auto"/>
        <w:ind w:left="708"/>
        <w:jc w:val="both"/>
        <w:rPr>
          <w:rFonts w:asciiTheme="minorHAnsi" w:hAnsiTheme="minorHAnsi" w:cstheme="minorHAnsi"/>
          <w:color w:val="000000"/>
          <w:sz w:val="24"/>
          <w:szCs w:val="24"/>
          <w:lang w:val="es-ES_tradnl"/>
        </w:rPr>
      </w:pPr>
    </w:p>
    <w:p w14:paraId="2BF5A988" w14:textId="6955B9E2" w:rsidR="00A91B15" w:rsidRPr="00F05999" w:rsidRDefault="00B76A4C" w:rsidP="00A91B15">
      <w:pPr>
        <w:spacing w:after="0" w:line="240" w:lineRule="auto"/>
        <w:ind w:left="708"/>
        <w:jc w:val="both"/>
        <w:rPr>
          <w:rFonts w:asciiTheme="minorHAnsi" w:hAnsiTheme="minorHAnsi" w:cstheme="minorHAnsi"/>
          <w:color w:val="000000"/>
          <w:sz w:val="24"/>
          <w:szCs w:val="24"/>
          <w:lang w:val="es-ES_tradnl"/>
        </w:rPr>
      </w:pPr>
      <w:r w:rsidRPr="00F05999">
        <w:rPr>
          <w:rFonts w:asciiTheme="minorHAnsi" w:hAnsiTheme="minorHAnsi" w:cstheme="minorHAnsi"/>
          <w:b/>
          <w:color w:val="000000" w:themeColor="text1"/>
          <w:sz w:val="24"/>
          <w:szCs w:val="24"/>
          <w:u w:val="single"/>
        </w:rPr>
        <w:t>EL MINISTERIO DE TECONOLOGÍAS DE LA  INFORMACIÓN Y LAS COMUN</w:t>
      </w:r>
      <w:r w:rsidR="006763AE" w:rsidRPr="00F05999">
        <w:rPr>
          <w:rFonts w:asciiTheme="minorHAnsi" w:hAnsiTheme="minorHAnsi" w:cstheme="minorHAnsi"/>
          <w:b/>
          <w:color w:val="000000" w:themeColor="text1"/>
          <w:sz w:val="24"/>
          <w:szCs w:val="24"/>
          <w:u w:val="single"/>
        </w:rPr>
        <w:t>I</w:t>
      </w:r>
      <w:r w:rsidRPr="00F05999">
        <w:rPr>
          <w:rFonts w:asciiTheme="minorHAnsi" w:hAnsiTheme="minorHAnsi" w:cstheme="minorHAnsi"/>
          <w:b/>
          <w:color w:val="000000" w:themeColor="text1"/>
          <w:sz w:val="24"/>
          <w:szCs w:val="24"/>
          <w:u w:val="single"/>
        </w:rPr>
        <w:t xml:space="preserve">CACIONES </w:t>
      </w:r>
      <w:r w:rsidR="00F77BA7" w:rsidRPr="00F05999">
        <w:rPr>
          <w:rFonts w:asciiTheme="minorHAnsi" w:hAnsiTheme="minorHAnsi" w:cstheme="minorHAnsi"/>
          <w:color w:val="000000" w:themeColor="text1"/>
          <w:sz w:val="24"/>
          <w:szCs w:val="24"/>
        </w:rPr>
        <w:t xml:space="preserve"> </w:t>
      </w:r>
      <w:r w:rsidR="00A91B15" w:rsidRPr="00F05999">
        <w:rPr>
          <w:rFonts w:asciiTheme="minorHAnsi" w:hAnsiTheme="minorHAnsi" w:cstheme="minorHAnsi"/>
          <w:color w:val="000000"/>
          <w:sz w:val="24"/>
          <w:szCs w:val="24"/>
          <w:lang w:val="es-ES_tradnl"/>
        </w:rPr>
        <w:t xml:space="preserve">desarrolla acciones que aportan a la construcción de Paz en Colombia. En este </w:t>
      </w:r>
      <w:r w:rsidR="00A91B15" w:rsidRPr="00F05999">
        <w:rPr>
          <w:rFonts w:asciiTheme="minorHAnsi" w:hAnsiTheme="minorHAnsi" w:cstheme="minorHAnsi"/>
          <w:b/>
          <w:i/>
          <w:color w:val="000000"/>
          <w:sz w:val="32"/>
          <w:szCs w:val="24"/>
          <w:lang w:val="es-ES_tradnl"/>
        </w:rPr>
        <w:t xml:space="preserve">Informe de Rendición de Cuentas </w:t>
      </w:r>
      <w:r w:rsidR="00A91B15" w:rsidRPr="00F05999">
        <w:rPr>
          <w:rFonts w:asciiTheme="minorHAnsi" w:hAnsiTheme="minorHAnsi" w:cstheme="minorHAnsi"/>
          <w:color w:val="000000"/>
          <w:sz w:val="24"/>
          <w:szCs w:val="24"/>
          <w:lang w:val="es-ES_tradnl"/>
        </w:rPr>
        <w:t xml:space="preserve">encuentra aquellas que están directamente relacionadas con la implementación del Acuerdo de Paz, adelantadas entre </w:t>
      </w:r>
      <w:r w:rsidR="009F0FBD" w:rsidRPr="00F05999">
        <w:rPr>
          <w:rFonts w:asciiTheme="minorHAnsi" w:hAnsiTheme="minorHAnsi" w:cstheme="minorHAnsi"/>
          <w:b/>
          <w:color w:val="000000"/>
          <w:sz w:val="28"/>
          <w:szCs w:val="24"/>
          <w:u w:val="single"/>
          <w:lang w:val="es-ES_tradnl"/>
        </w:rPr>
        <w:t>el 1 de enero de 201</w:t>
      </w:r>
      <w:r w:rsidR="0066482E" w:rsidRPr="00F05999">
        <w:rPr>
          <w:rFonts w:asciiTheme="minorHAnsi" w:hAnsiTheme="minorHAnsi" w:cstheme="minorHAnsi"/>
          <w:b/>
          <w:color w:val="000000"/>
          <w:sz w:val="28"/>
          <w:szCs w:val="24"/>
          <w:u w:val="single"/>
          <w:lang w:val="es-ES_tradnl"/>
        </w:rPr>
        <w:t>9</w:t>
      </w:r>
      <w:r w:rsidR="009F0FBD" w:rsidRPr="00F05999">
        <w:rPr>
          <w:rFonts w:asciiTheme="minorHAnsi" w:hAnsiTheme="minorHAnsi" w:cstheme="minorHAnsi"/>
          <w:b/>
          <w:color w:val="000000"/>
          <w:sz w:val="28"/>
          <w:szCs w:val="24"/>
          <w:u w:val="single"/>
          <w:lang w:val="es-ES_tradnl"/>
        </w:rPr>
        <w:t xml:space="preserve"> hasta el 31</w:t>
      </w:r>
      <w:r w:rsidR="00A91B15" w:rsidRPr="00F05999">
        <w:rPr>
          <w:rFonts w:asciiTheme="minorHAnsi" w:hAnsiTheme="minorHAnsi" w:cstheme="minorHAnsi"/>
          <w:b/>
          <w:color w:val="000000"/>
          <w:sz w:val="28"/>
          <w:szCs w:val="24"/>
          <w:u w:val="single"/>
          <w:lang w:val="es-ES_tradnl"/>
        </w:rPr>
        <w:t xml:space="preserve"> de </w:t>
      </w:r>
      <w:r w:rsidR="009F0FBD" w:rsidRPr="00F05999">
        <w:rPr>
          <w:rFonts w:asciiTheme="minorHAnsi" w:hAnsiTheme="minorHAnsi" w:cstheme="minorHAnsi"/>
          <w:b/>
          <w:color w:val="000000"/>
          <w:sz w:val="28"/>
          <w:szCs w:val="24"/>
          <w:u w:val="single"/>
          <w:lang w:val="es-ES_tradnl"/>
        </w:rPr>
        <w:t xml:space="preserve">diciembre </w:t>
      </w:r>
      <w:r w:rsidR="00A91B15" w:rsidRPr="00F05999">
        <w:rPr>
          <w:rFonts w:asciiTheme="minorHAnsi" w:hAnsiTheme="minorHAnsi" w:cstheme="minorHAnsi"/>
          <w:b/>
          <w:color w:val="000000"/>
          <w:sz w:val="28"/>
          <w:szCs w:val="24"/>
          <w:u w:val="single"/>
          <w:lang w:val="es-ES_tradnl"/>
        </w:rPr>
        <w:t>de 201</w:t>
      </w:r>
      <w:r w:rsidR="0066482E" w:rsidRPr="00F05999">
        <w:rPr>
          <w:rFonts w:asciiTheme="minorHAnsi" w:hAnsiTheme="minorHAnsi" w:cstheme="minorHAnsi"/>
          <w:b/>
          <w:color w:val="000000"/>
          <w:sz w:val="28"/>
          <w:szCs w:val="24"/>
          <w:u w:val="single"/>
          <w:lang w:val="es-ES_tradnl"/>
        </w:rPr>
        <w:t>9</w:t>
      </w:r>
      <w:r w:rsidR="00A91B15" w:rsidRPr="00F05999">
        <w:rPr>
          <w:rFonts w:asciiTheme="minorHAnsi" w:hAnsiTheme="minorHAnsi" w:cstheme="minorHAnsi"/>
          <w:color w:val="000000"/>
          <w:sz w:val="28"/>
          <w:szCs w:val="24"/>
          <w:lang w:val="es-ES_tradnl"/>
        </w:rPr>
        <w:t xml:space="preserve">, </w:t>
      </w:r>
      <w:r w:rsidR="00A91B15" w:rsidRPr="00F05999">
        <w:rPr>
          <w:rFonts w:asciiTheme="minorHAnsi" w:hAnsiTheme="minorHAnsi" w:cstheme="minorHAnsi"/>
          <w:color w:val="000000"/>
          <w:sz w:val="24"/>
          <w:szCs w:val="24"/>
          <w:lang w:val="es-ES_tradnl"/>
        </w:rPr>
        <w:t xml:space="preserve">sobre </w:t>
      </w:r>
      <w:r w:rsidR="00C34401" w:rsidRPr="00F05999">
        <w:rPr>
          <w:rFonts w:asciiTheme="minorHAnsi" w:hAnsiTheme="minorHAnsi" w:cstheme="minorHAnsi"/>
          <w:color w:val="000000"/>
          <w:sz w:val="24"/>
          <w:szCs w:val="24"/>
          <w:lang w:val="es-ES_tradnl"/>
        </w:rPr>
        <w:t xml:space="preserve">los </w:t>
      </w:r>
      <w:r w:rsidR="00A91B15" w:rsidRPr="00F05999">
        <w:rPr>
          <w:rFonts w:asciiTheme="minorHAnsi" w:hAnsiTheme="minorHAnsi" w:cstheme="minorHAnsi"/>
          <w:color w:val="000000"/>
          <w:sz w:val="24"/>
          <w:szCs w:val="24"/>
          <w:lang w:val="es-ES_tradnl"/>
        </w:rPr>
        <w:t xml:space="preserve">siguientes puntos del Acuerdo: </w:t>
      </w:r>
    </w:p>
    <w:p w14:paraId="2B68535A" w14:textId="5C5277D7" w:rsidR="0033185B" w:rsidRPr="00F05999" w:rsidRDefault="0033185B" w:rsidP="00A91B15">
      <w:pPr>
        <w:spacing w:after="0" w:line="240" w:lineRule="auto"/>
        <w:ind w:left="708"/>
        <w:jc w:val="both"/>
        <w:rPr>
          <w:rFonts w:asciiTheme="minorHAnsi" w:hAnsiTheme="minorHAnsi" w:cstheme="minorHAnsi"/>
          <w:color w:val="000000"/>
          <w:sz w:val="24"/>
          <w:szCs w:val="24"/>
          <w:lang w:val="es-ES_tradnl"/>
        </w:rPr>
      </w:pPr>
      <w:r w:rsidRPr="00F05999">
        <w:rPr>
          <w:rFonts w:asciiTheme="minorHAnsi" w:hAnsiTheme="minorHAnsi" w:cstheme="minorHAnsi"/>
          <w:noProof/>
          <w:color w:val="000000"/>
          <w:sz w:val="24"/>
          <w:szCs w:val="24"/>
          <w:lang w:val="es-ES" w:eastAsia="es-ES"/>
        </w:rPr>
        <w:drawing>
          <wp:inline distT="0" distB="0" distL="0" distR="0" wp14:anchorId="62CC4C45" wp14:editId="3532D96E">
            <wp:extent cx="5106010" cy="2348179"/>
            <wp:effectExtent l="0" t="0" r="0" b="0"/>
            <wp:docPr id="71" name="Imagen 71"/>
            <wp:cNvGraphicFramePr>
              <a:graphicFrameLocks xmlns:a="http://schemas.openxmlformats.org/drawingml/2006/main"/>
            </wp:cNvGraphicFramePr>
            <a:graphic xmlns:a="http://schemas.openxmlformats.org/drawingml/2006/main">
              <a:graphicData uri="http://schemas.openxmlformats.org/drawingml/2006/picture">
                <pic:pic xmlns:pic="http://schemas.openxmlformats.org/drawingml/2006/picture">
                  <pic:nvPicPr>
                    <pic:cNvPr id="0" name="Imagen 20"/>
                    <pic:cNvPicPr>
                      <a:picLocks noChangeArrowheads="1"/>
                    </pic:cNvPicPr>
                  </pic:nvPicPr>
                  <pic:blipFill rotWithShape="1">
                    <a:blip r:embed="rId15">
                      <a:extLst>
                        <a:ext uri="{28A0092B-C50C-407E-A947-70E740481C1C}">
                          <a14:useLocalDpi xmlns:a14="http://schemas.microsoft.com/office/drawing/2010/main" val="0"/>
                        </a:ext>
                      </a:extLst>
                    </a:blip>
                    <a:srcRect r="630" b="3243"/>
                    <a:stretch/>
                  </pic:blipFill>
                  <pic:spPr bwMode="auto">
                    <a:xfrm>
                      <a:off x="0" y="0"/>
                      <a:ext cx="5139675" cy="2363661"/>
                    </a:xfrm>
                    <a:prstGeom prst="rect">
                      <a:avLst/>
                    </a:prstGeom>
                    <a:noFill/>
                    <a:ln>
                      <a:noFill/>
                    </a:ln>
                    <a:extLst>
                      <a:ext uri="{53640926-AAD7-44D8-BBD7-CCE9431645EC}">
                        <a14:shadowObscured xmlns:a14="http://schemas.microsoft.com/office/drawing/2010/main"/>
                      </a:ext>
                    </a:extLst>
                  </pic:spPr>
                </pic:pic>
              </a:graphicData>
            </a:graphic>
          </wp:inline>
        </w:drawing>
      </w:r>
    </w:p>
    <w:p w14:paraId="310F0CB2" w14:textId="57ED6FED" w:rsidR="00A91B15" w:rsidRPr="00F05999" w:rsidRDefault="00A91B15" w:rsidP="00A91B15">
      <w:pPr>
        <w:spacing w:line="240" w:lineRule="auto"/>
        <w:rPr>
          <w:rFonts w:asciiTheme="minorHAnsi" w:hAnsiTheme="minorHAnsi" w:cstheme="minorHAnsi"/>
          <w:color w:val="009EAD"/>
          <w:sz w:val="44"/>
          <w:szCs w:val="44"/>
          <w:lang w:val="es-ES_tradnl"/>
        </w:rPr>
      </w:pPr>
      <w:r w:rsidRPr="00F05999">
        <w:rPr>
          <w:rFonts w:asciiTheme="minorHAnsi" w:hAnsiTheme="minorHAnsi" w:cstheme="minorHAnsi"/>
          <w:b/>
          <w:color w:val="3366CC"/>
          <w:sz w:val="72"/>
          <w:szCs w:val="72"/>
          <w:u w:val="thick"/>
          <w:lang w:val="es-ES_tradnl"/>
        </w:rPr>
        <w:t xml:space="preserve">¿Qué </w:t>
      </w:r>
      <w:r w:rsidR="003D515E" w:rsidRPr="00F05999">
        <w:rPr>
          <w:rFonts w:asciiTheme="minorHAnsi" w:hAnsiTheme="minorHAnsi" w:cstheme="minorHAnsi"/>
          <w:b/>
          <w:color w:val="3366CC"/>
          <w:sz w:val="72"/>
          <w:szCs w:val="72"/>
          <w:u w:val="thick"/>
          <w:lang w:val="es-ES_tradnl"/>
        </w:rPr>
        <w:t>se hizo en el 201</w:t>
      </w:r>
      <w:r w:rsidR="0066482E" w:rsidRPr="00F05999">
        <w:rPr>
          <w:rFonts w:asciiTheme="minorHAnsi" w:hAnsiTheme="minorHAnsi" w:cstheme="minorHAnsi"/>
          <w:b/>
          <w:color w:val="3366CC"/>
          <w:sz w:val="72"/>
          <w:szCs w:val="72"/>
          <w:u w:val="thick"/>
          <w:lang w:val="es-ES_tradnl"/>
        </w:rPr>
        <w:t>9</w:t>
      </w:r>
      <w:r w:rsidRPr="00F05999">
        <w:rPr>
          <w:rFonts w:asciiTheme="minorHAnsi" w:hAnsiTheme="minorHAnsi" w:cstheme="minorHAnsi"/>
          <w:b/>
          <w:color w:val="3366CC"/>
          <w:sz w:val="72"/>
          <w:szCs w:val="72"/>
          <w:u w:val="thick"/>
          <w:lang w:val="es-ES_tradnl"/>
        </w:rPr>
        <w:t>?</w:t>
      </w:r>
    </w:p>
    <w:p w14:paraId="6843609B" w14:textId="1ECDF20E" w:rsidR="00A91B15" w:rsidRPr="00F05999" w:rsidRDefault="009B33BA" w:rsidP="00B76A4C">
      <w:pPr>
        <w:spacing w:line="240" w:lineRule="auto"/>
        <w:ind w:left="708"/>
        <w:rPr>
          <w:rFonts w:asciiTheme="minorHAnsi" w:hAnsiTheme="minorHAnsi" w:cstheme="minorHAnsi"/>
          <w:color w:val="000000"/>
          <w:sz w:val="24"/>
          <w:szCs w:val="24"/>
          <w:lang w:val="es-ES_tradnl"/>
        </w:rPr>
      </w:pPr>
      <w:r w:rsidRPr="00F05999">
        <w:rPr>
          <w:rFonts w:asciiTheme="minorHAnsi" w:hAnsiTheme="minorHAnsi" w:cstheme="minorHAnsi"/>
          <w:b/>
          <w:color w:val="000000" w:themeColor="text1"/>
          <w:sz w:val="24"/>
          <w:szCs w:val="24"/>
          <w:u w:val="single"/>
        </w:rPr>
        <w:t>EL MINISTERIO DE TECNOLOGÍAS DE LA INFORMACIÓN Y LAS COMUNICACIONES</w:t>
      </w:r>
      <w:r w:rsidR="00240630" w:rsidRPr="00F05999">
        <w:rPr>
          <w:rFonts w:asciiTheme="minorHAnsi" w:hAnsiTheme="minorHAnsi" w:cstheme="minorHAnsi"/>
          <w:color w:val="000000"/>
          <w:sz w:val="24"/>
          <w:szCs w:val="24"/>
          <w:u w:val="single"/>
          <w:lang w:val="es-ES_tradnl"/>
        </w:rPr>
        <w:t xml:space="preserve"> </w:t>
      </w:r>
      <w:r w:rsidR="00240630" w:rsidRPr="00F05999">
        <w:rPr>
          <w:rFonts w:asciiTheme="minorHAnsi" w:hAnsiTheme="minorHAnsi" w:cstheme="minorHAnsi"/>
          <w:color w:val="000000"/>
          <w:sz w:val="24"/>
          <w:szCs w:val="24"/>
          <w:lang w:val="es-ES_tradnl"/>
        </w:rPr>
        <w:t>en</w:t>
      </w:r>
      <w:r w:rsidR="00A91B15" w:rsidRPr="00F05999">
        <w:rPr>
          <w:rFonts w:asciiTheme="minorHAnsi" w:hAnsiTheme="minorHAnsi" w:cstheme="minorHAnsi"/>
          <w:color w:val="000000"/>
          <w:sz w:val="24"/>
          <w:szCs w:val="24"/>
          <w:lang w:val="es-ES_tradnl"/>
        </w:rPr>
        <w:t xml:space="preserve"> el marco de su competencia ha desarrollado las siguientes acciones para la implementación del Acuerdo Final:</w:t>
      </w:r>
    </w:p>
    <w:p w14:paraId="7BDE0C45" w14:textId="1BDE9295" w:rsidR="00A91B15" w:rsidRPr="00F05999" w:rsidRDefault="00A91B15" w:rsidP="00A91B15">
      <w:pPr>
        <w:spacing w:line="240" w:lineRule="auto"/>
        <w:rPr>
          <w:rFonts w:asciiTheme="minorHAnsi" w:hAnsiTheme="minorHAnsi" w:cstheme="minorHAnsi"/>
          <w:b/>
          <w:color w:val="000000"/>
          <w:sz w:val="56"/>
          <w:szCs w:val="44"/>
          <w:lang w:val="es-ES_tradnl"/>
        </w:rPr>
      </w:pPr>
      <w:r w:rsidRPr="00F05999">
        <w:rPr>
          <w:rFonts w:asciiTheme="minorHAnsi" w:hAnsiTheme="minorHAnsi" w:cstheme="minorHAnsi"/>
          <w:b/>
          <w:color w:val="000000"/>
          <w:sz w:val="56"/>
          <w:szCs w:val="44"/>
          <w:lang w:val="es-ES_tradnl"/>
        </w:rPr>
        <w:t xml:space="preserve">1. </w:t>
      </w:r>
      <w:r w:rsidRPr="00F05999">
        <w:rPr>
          <w:rFonts w:asciiTheme="minorHAnsi" w:hAnsiTheme="minorHAnsi" w:cstheme="minorHAnsi"/>
          <w:b/>
          <w:color w:val="000000"/>
          <w:sz w:val="44"/>
          <w:szCs w:val="44"/>
          <w:lang w:val="es-ES_tradnl"/>
        </w:rPr>
        <w:t xml:space="preserve">Acciones acordadas en el </w:t>
      </w:r>
      <w:r w:rsidRPr="00F05999">
        <w:rPr>
          <w:rFonts w:asciiTheme="minorHAnsi" w:hAnsiTheme="minorHAnsi" w:cstheme="minorHAnsi"/>
          <w:b/>
          <w:color w:val="000000"/>
          <w:sz w:val="56"/>
          <w:szCs w:val="56"/>
          <w:u w:val="thick"/>
          <w:lang w:val="es-ES_tradnl"/>
        </w:rPr>
        <w:t>Plan Marco de Implementación</w:t>
      </w:r>
    </w:p>
    <w:p w14:paraId="0F447D82" w14:textId="50CD4C4C" w:rsidR="00A91B15" w:rsidRPr="00F05999" w:rsidRDefault="00A91B15" w:rsidP="00A91B15">
      <w:pPr>
        <w:jc w:val="both"/>
        <w:rPr>
          <w:rFonts w:asciiTheme="minorHAnsi" w:eastAsia="Times New Roman" w:hAnsiTheme="minorHAnsi" w:cstheme="minorHAnsi"/>
          <w:sz w:val="27"/>
          <w:szCs w:val="27"/>
          <w:lang w:val="es-ES_tradnl" w:eastAsia="es-ES"/>
        </w:rPr>
      </w:pPr>
      <w:r w:rsidRPr="00F05999">
        <w:rPr>
          <w:rFonts w:asciiTheme="minorHAnsi" w:hAnsiTheme="minorHAnsi" w:cstheme="minorHAnsi"/>
          <w:color w:val="000000"/>
          <w:sz w:val="24"/>
          <w:szCs w:val="24"/>
          <w:lang w:val="es-ES_tradnl"/>
        </w:rPr>
        <w:t>Tras la firma del Acuerdo Final, y con el fin de garantizar la implementación de todo lo acordado</w:t>
      </w:r>
      <w:r w:rsidR="00C000A7" w:rsidRPr="00F05999">
        <w:rPr>
          <w:rFonts w:asciiTheme="minorHAnsi" w:hAnsiTheme="minorHAnsi" w:cstheme="minorHAnsi"/>
          <w:color w:val="000000"/>
          <w:sz w:val="24"/>
          <w:szCs w:val="24"/>
          <w:lang w:val="es-ES_tradnl"/>
        </w:rPr>
        <w:t xml:space="preserve">, se diseñó </w:t>
      </w:r>
      <w:r w:rsidRPr="00F05999">
        <w:rPr>
          <w:rFonts w:asciiTheme="minorHAnsi" w:hAnsiTheme="minorHAnsi" w:cstheme="minorHAnsi"/>
          <w:color w:val="000000"/>
          <w:sz w:val="24"/>
          <w:szCs w:val="24"/>
          <w:lang w:val="es-ES_tradnl"/>
        </w:rPr>
        <w:t xml:space="preserve">el Plan Marco de Implementación, el cual integra el conjunto de propósitos, objetivos, metas, </w:t>
      </w:r>
      <w:r w:rsidR="00240630" w:rsidRPr="00F05999">
        <w:rPr>
          <w:rFonts w:asciiTheme="minorHAnsi" w:hAnsiTheme="minorHAnsi" w:cstheme="minorHAnsi"/>
          <w:color w:val="000000"/>
          <w:sz w:val="24"/>
          <w:szCs w:val="24"/>
          <w:lang w:val="es-ES_tradnl"/>
        </w:rPr>
        <w:t>prioridades e</w:t>
      </w:r>
      <w:r w:rsidRPr="00F05999">
        <w:rPr>
          <w:rFonts w:asciiTheme="minorHAnsi" w:hAnsiTheme="minorHAnsi" w:cstheme="minorHAnsi"/>
          <w:color w:val="000000"/>
          <w:sz w:val="24"/>
          <w:szCs w:val="24"/>
          <w:lang w:val="es-ES_tradnl"/>
        </w:rPr>
        <w:t xml:space="preserve"> indicadores acordados para dar cumplimiento al Acuerdo de Paz</w:t>
      </w:r>
      <w:r w:rsidR="00C000A7" w:rsidRPr="00F05999">
        <w:rPr>
          <w:rFonts w:asciiTheme="minorHAnsi" w:hAnsiTheme="minorHAnsi" w:cstheme="minorHAnsi"/>
          <w:color w:val="000000"/>
          <w:sz w:val="24"/>
          <w:szCs w:val="24"/>
          <w:lang w:val="es-ES_tradnl"/>
        </w:rPr>
        <w:t xml:space="preserve"> </w:t>
      </w:r>
      <w:r w:rsidR="003D515E" w:rsidRPr="00F05999">
        <w:rPr>
          <w:rFonts w:asciiTheme="minorHAnsi" w:hAnsiTheme="minorHAnsi" w:cstheme="minorHAnsi"/>
          <w:color w:val="000000"/>
          <w:sz w:val="24"/>
          <w:szCs w:val="24"/>
          <w:lang w:val="es-ES_tradnl"/>
        </w:rPr>
        <w:t xml:space="preserve">y </w:t>
      </w:r>
      <w:r w:rsidR="00C000A7" w:rsidRPr="00F05999">
        <w:rPr>
          <w:rFonts w:asciiTheme="minorHAnsi" w:hAnsiTheme="minorHAnsi" w:cstheme="minorHAnsi"/>
          <w:color w:val="000000"/>
          <w:sz w:val="24"/>
          <w:szCs w:val="24"/>
          <w:lang w:val="es-ES_tradnl"/>
        </w:rPr>
        <w:t xml:space="preserve">cuya articulación se hace en el marco del documento CONPES 3932 de 2018. </w:t>
      </w:r>
    </w:p>
    <w:p w14:paraId="32F786CA" w14:textId="3618F9BD" w:rsidR="009B33BA" w:rsidRPr="00F05999" w:rsidRDefault="00A91B15" w:rsidP="009B33BA">
      <w:pPr>
        <w:jc w:val="both"/>
        <w:rPr>
          <w:rFonts w:asciiTheme="minorHAnsi" w:hAnsiTheme="minorHAnsi" w:cstheme="minorHAnsi"/>
          <w:sz w:val="24"/>
          <w:szCs w:val="40"/>
          <w:lang w:val="es-ES_tradnl"/>
        </w:rPr>
      </w:pPr>
      <w:r w:rsidRPr="00F05999">
        <w:rPr>
          <w:rFonts w:asciiTheme="minorHAnsi" w:hAnsiTheme="minorHAnsi" w:cstheme="minorHAnsi"/>
          <w:color w:val="000000"/>
          <w:sz w:val="24"/>
          <w:szCs w:val="24"/>
          <w:lang w:val="es-ES_tradnl"/>
        </w:rPr>
        <w:t>En esta sección, encuentra la información sobre las acciones que viene desarrollando esta entidad para dar cumplimiento al Plan Marco de Implementación</w:t>
      </w:r>
      <w:r w:rsidR="008617B4" w:rsidRPr="00F05999">
        <w:rPr>
          <w:rFonts w:asciiTheme="minorHAnsi" w:hAnsiTheme="minorHAnsi" w:cstheme="minorHAnsi"/>
          <w:color w:val="000000"/>
          <w:sz w:val="24"/>
          <w:szCs w:val="24"/>
          <w:lang w:val="es-ES_tradnl"/>
        </w:rPr>
        <w:t>,</w:t>
      </w:r>
      <w:r w:rsidRPr="00F05999">
        <w:rPr>
          <w:rFonts w:asciiTheme="minorHAnsi" w:hAnsiTheme="minorHAnsi" w:cstheme="minorHAnsi"/>
          <w:color w:val="000000"/>
          <w:sz w:val="24"/>
          <w:szCs w:val="24"/>
          <w:lang w:val="es-ES_tradnl"/>
        </w:rPr>
        <w:t xml:space="preserve"> </w:t>
      </w:r>
      <w:r w:rsidR="00C34401" w:rsidRPr="00F05999">
        <w:rPr>
          <w:rFonts w:asciiTheme="minorHAnsi" w:hAnsiTheme="minorHAnsi" w:cstheme="minorHAnsi"/>
          <w:color w:val="000000"/>
          <w:sz w:val="24"/>
          <w:szCs w:val="24"/>
          <w:lang w:val="es-ES_tradnl"/>
        </w:rPr>
        <w:t>organizadas</w:t>
      </w:r>
      <w:r w:rsidRPr="00F05999">
        <w:rPr>
          <w:rFonts w:asciiTheme="minorHAnsi" w:hAnsiTheme="minorHAnsi" w:cstheme="minorHAnsi"/>
          <w:color w:val="000000"/>
          <w:sz w:val="24"/>
          <w:szCs w:val="24"/>
          <w:lang w:val="es-ES_tradnl"/>
        </w:rPr>
        <w:t xml:space="preserve"> por cada Punto del Acuerdo de Paz al que aportamos, los cuales son: </w:t>
      </w:r>
      <w:r w:rsidR="009B33BA" w:rsidRPr="00F05999">
        <w:rPr>
          <w:rFonts w:asciiTheme="minorHAnsi" w:hAnsiTheme="minorHAnsi" w:cstheme="minorHAnsi"/>
          <w:color w:val="000000"/>
          <w:sz w:val="24"/>
          <w:szCs w:val="24"/>
        </w:rPr>
        <w:t>Punto 1, Punto 2 y Punto 6.</w:t>
      </w:r>
    </w:p>
    <w:p w14:paraId="0B4C7BD9" w14:textId="4C844C13" w:rsidR="009B33BA" w:rsidRPr="00F05999" w:rsidRDefault="009B33BA" w:rsidP="00A91B15">
      <w:pPr>
        <w:jc w:val="both"/>
        <w:rPr>
          <w:rFonts w:asciiTheme="minorHAnsi" w:hAnsiTheme="minorHAnsi" w:cstheme="minorHAnsi"/>
          <w:b/>
          <w:i/>
          <w:color w:val="000000" w:themeColor="text1"/>
          <w:sz w:val="24"/>
          <w:szCs w:val="24"/>
        </w:rPr>
      </w:pPr>
      <w:r w:rsidRPr="00F05999">
        <w:rPr>
          <w:rFonts w:asciiTheme="minorHAnsi" w:hAnsiTheme="minorHAnsi" w:cstheme="minorHAnsi"/>
          <w:noProof/>
          <w:sz w:val="20"/>
          <w:szCs w:val="20"/>
          <w:lang w:val="es-ES" w:eastAsia="es-ES"/>
        </w:rPr>
        <w:lastRenderedPageBreak/>
        <w:drawing>
          <wp:inline distT="0" distB="0" distL="0" distR="0" wp14:anchorId="0A6758C9" wp14:editId="39C5CF5E">
            <wp:extent cx="783204" cy="719356"/>
            <wp:effectExtent l="0" t="0" r="0" b="0"/>
            <wp:docPr id="4" name="Imagen 4" descr="Descripción: recursos-0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Imagen 1" descr="Descripción: recursos-09"/>
                    <pic:cNvPicPr>
                      <a:picLocks noChangeAspect="1" noChangeArrowheads="1"/>
                    </pic:cNvPicPr>
                  </pic:nvPicPr>
                  <pic:blipFill>
                    <a:blip r:embed="rId16">
                      <a:extLst>
                        <a:ext uri="{28A0092B-C50C-407E-A947-70E740481C1C}">
                          <a14:useLocalDpi xmlns:a14="http://schemas.microsoft.com/office/drawing/2010/main" val="0"/>
                        </a:ext>
                      </a:extLst>
                    </a:blip>
                    <a:srcRect/>
                    <a:stretch>
                      <a:fillRect/>
                    </a:stretch>
                  </pic:blipFill>
                  <pic:spPr bwMode="auto">
                    <a:xfrm>
                      <a:off x="0" y="0"/>
                      <a:ext cx="787142" cy="722973"/>
                    </a:xfrm>
                    <a:prstGeom prst="rect">
                      <a:avLst/>
                    </a:prstGeom>
                    <a:noFill/>
                    <a:ln>
                      <a:noFill/>
                    </a:ln>
                  </pic:spPr>
                </pic:pic>
              </a:graphicData>
            </a:graphic>
          </wp:inline>
        </w:drawing>
      </w:r>
    </w:p>
    <w:p w14:paraId="5D53A971" w14:textId="77777777" w:rsidR="009B33BA" w:rsidRPr="00F05999" w:rsidRDefault="009B33BA" w:rsidP="009B33BA">
      <w:pPr>
        <w:spacing w:line="240" w:lineRule="auto"/>
        <w:rPr>
          <w:rFonts w:asciiTheme="minorHAnsi" w:hAnsiTheme="minorHAnsi" w:cstheme="minorHAnsi"/>
          <w:b/>
          <w:color w:val="3366CC"/>
          <w:sz w:val="36"/>
          <w:szCs w:val="72"/>
          <w:lang w:val="es-ES_tradnl"/>
        </w:rPr>
      </w:pPr>
      <w:r w:rsidRPr="00F05999">
        <w:rPr>
          <w:rFonts w:asciiTheme="minorHAnsi" w:hAnsiTheme="minorHAnsi" w:cstheme="minorHAnsi"/>
          <w:b/>
          <w:color w:val="3366CC"/>
          <w:sz w:val="36"/>
          <w:szCs w:val="72"/>
          <w:lang w:val="es-ES_tradnl"/>
        </w:rPr>
        <w:t>Punto 1 del Acuerdo</w:t>
      </w:r>
    </w:p>
    <w:p w14:paraId="6D982FFC" w14:textId="77777777" w:rsidR="009B33BA" w:rsidRPr="00F05999" w:rsidRDefault="009B33BA" w:rsidP="009B33BA">
      <w:pPr>
        <w:spacing w:after="0" w:line="240" w:lineRule="auto"/>
        <w:jc w:val="both"/>
        <w:rPr>
          <w:rFonts w:asciiTheme="minorHAnsi" w:hAnsiTheme="minorHAnsi" w:cstheme="minorHAnsi"/>
          <w:b/>
          <w:color w:val="3366CC"/>
          <w:sz w:val="36"/>
          <w:szCs w:val="72"/>
          <w:u w:val="thick"/>
          <w:lang w:val="es-ES_tradnl"/>
        </w:rPr>
      </w:pPr>
      <w:r w:rsidRPr="00F05999">
        <w:rPr>
          <w:rFonts w:asciiTheme="minorHAnsi" w:hAnsiTheme="minorHAnsi" w:cstheme="minorHAnsi"/>
          <w:b/>
          <w:color w:val="3366CC"/>
          <w:sz w:val="36"/>
          <w:szCs w:val="72"/>
          <w:u w:val="thick"/>
          <w:lang w:val="es-ES_tradnl"/>
        </w:rPr>
        <w:t>Hacia un nuevo campo colombiano:</w:t>
      </w:r>
    </w:p>
    <w:p w14:paraId="0275D1E2" w14:textId="77777777" w:rsidR="009B33BA" w:rsidRPr="00F05999" w:rsidRDefault="009B33BA" w:rsidP="009B33BA">
      <w:pPr>
        <w:spacing w:after="0" w:line="240" w:lineRule="auto"/>
        <w:jc w:val="both"/>
        <w:rPr>
          <w:rFonts w:asciiTheme="minorHAnsi" w:hAnsiTheme="minorHAnsi" w:cstheme="minorHAnsi"/>
          <w:b/>
          <w:color w:val="3366CC"/>
          <w:sz w:val="36"/>
          <w:szCs w:val="72"/>
          <w:u w:val="thick"/>
          <w:lang w:val="es-ES_tradnl"/>
        </w:rPr>
      </w:pPr>
      <w:r w:rsidRPr="00F05999">
        <w:rPr>
          <w:rFonts w:asciiTheme="minorHAnsi" w:hAnsiTheme="minorHAnsi" w:cstheme="minorHAnsi"/>
          <w:b/>
          <w:color w:val="3366CC"/>
          <w:sz w:val="36"/>
          <w:szCs w:val="72"/>
          <w:u w:val="thick"/>
          <w:lang w:val="es-ES_tradnl"/>
        </w:rPr>
        <w:t>Reforma Rural Integral</w:t>
      </w:r>
    </w:p>
    <w:p w14:paraId="7D017DF9" w14:textId="77777777" w:rsidR="009B33BA" w:rsidRPr="00F05999" w:rsidRDefault="009B33BA" w:rsidP="009B33BA">
      <w:pPr>
        <w:spacing w:line="240" w:lineRule="auto"/>
        <w:rPr>
          <w:rFonts w:asciiTheme="minorHAnsi" w:hAnsiTheme="minorHAnsi" w:cstheme="minorHAnsi"/>
          <w:i/>
          <w:sz w:val="28"/>
          <w:szCs w:val="28"/>
          <w:lang w:val="es-ES_tradnl"/>
        </w:rPr>
      </w:pPr>
    </w:p>
    <w:p w14:paraId="3D4AC67A" w14:textId="77777777" w:rsidR="009B33BA" w:rsidRPr="00F05999" w:rsidRDefault="009B33BA" w:rsidP="009B33BA">
      <w:pPr>
        <w:spacing w:after="0"/>
        <w:jc w:val="both"/>
        <w:rPr>
          <w:rFonts w:cs="Arial"/>
          <w:b/>
          <w:color w:val="3366CC"/>
          <w:sz w:val="32"/>
          <w:szCs w:val="32"/>
          <w:lang w:val="es-ES_tradnl"/>
        </w:rPr>
      </w:pPr>
      <w:r w:rsidRPr="00F05999">
        <w:rPr>
          <w:rFonts w:cs="Arial"/>
          <w:b/>
          <w:color w:val="3366CC"/>
          <w:sz w:val="32"/>
          <w:szCs w:val="32"/>
          <w:lang w:val="es-ES_tradnl"/>
        </w:rPr>
        <w:t xml:space="preserve">1.3. Planes Nacionales para la Reforma Rural Integral </w:t>
      </w:r>
    </w:p>
    <w:p w14:paraId="78ACFB07" w14:textId="77777777" w:rsidR="009B33BA" w:rsidRPr="00F05999" w:rsidRDefault="009B33BA" w:rsidP="009B33BA">
      <w:pPr>
        <w:spacing w:after="0"/>
        <w:jc w:val="both"/>
        <w:rPr>
          <w:rFonts w:asciiTheme="minorHAnsi" w:hAnsiTheme="minorHAnsi" w:cstheme="minorHAnsi"/>
          <w:color w:val="000000"/>
          <w:sz w:val="32"/>
          <w:szCs w:val="32"/>
          <w:lang w:val="es-ES_tradnl"/>
        </w:rPr>
      </w:pPr>
    </w:p>
    <w:p w14:paraId="1F272B0A" w14:textId="77777777" w:rsidR="009B33BA" w:rsidRPr="00F05999" w:rsidRDefault="009B33BA" w:rsidP="009B33BA">
      <w:pPr>
        <w:spacing w:after="0"/>
        <w:jc w:val="both"/>
        <w:rPr>
          <w:rFonts w:asciiTheme="minorHAnsi" w:hAnsiTheme="minorHAnsi" w:cstheme="minorHAnsi"/>
          <w:color w:val="000000"/>
          <w:sz w:val="24"/>
          <w:szCs w:val="32"/>
          <w:lang w:val="es-ES_tradnl"/>
        </w:rPr>
      </w:pPr>
      <w:r w:rsidRPr="00F05999">
        <w:rPr>
          <w:rFonts w:asciiTheme="minorHAnsi" w:hAnsiTheme="minorHAnsi" w:cstheme="minorHAnsi"/>
          <w:color w:val="000000"/>
          <w:sz w:val="24"/>
          <w:szCs w:val="32"/>
          <w:lang w:val="es-ES_tradnl"/>
        </w:rPr>
        <w:t>Superar la pobreza y la desigualdad para alcanzar el bienestar de la población rural e integrar y cerrar la brecha entre el campo y la ciudad.</w:t>
      </w:r>
    </w:p>
    <w:p w14:paraId="01E93B3A" w14:textId="77777777" w:rsidR="009B33BA" w:rsidRPr="00F05999" w:rsidRDefault="009B33BA" w:rsidP="009B33BA">
      <w:pPr>
        <w:spacing w:line="240" w:lineRule="auto"/>
        <w:rPr>
          <w:rFonts w:asciiTheme="minorHAnsi" w:hAnsiTheme="minorHAnsi" w:cstheme="minorHAnsi"/>
          <w:i/>
          <w:sz w:val="28"/>
          <w:szCs w:val="28"/>
        </w:rPr>
      </w:pPr>
    </w:p>
    <w:p w14:paraId="6B91C11D" w14:textId="675C8C38" w:rsidR="009B33BA" w:rsidRPr="00F05999" w:rsidRDefault="001E417E" w:rsidP="009B33BA">
      <w:pPr>
        <w:spacing w:after="0" w:line="240" w:lineRule="auto"/>
        <w:jc w:val="both"/>
        <w:rPr>
          <w:rFonts w:asciiTheme="minorHAnsi" w:hAnsiTheme="minorHAnsi" w:cstheme="minorHAnsi"/>
          <w:i/>
          <w:sz w:val="28"/>
          <w:szCs w:val="28"/>
          <w:lang w:val="es-ES_tradnl"/>
        </w:rPr>
      </w:pPr>
      <w:r w:rsidRPr="00F05999">
        <w:rPr>
          <w:rFonts w:asciiTheme="minorHAnsi" w:hAnsiTheme="minorHAnsi" w:cstheme="minorHAnsi"/>
          <w:i/>
          <w:sz w:val="28"/>
          <w:szCs w:val="28"/>
          <w:lang w:val="es-ES_tradnl"/>
        </w:rPr>
        <w:t>Acción 1</w:t>
      </w:r>
    </w:p>
    <w:p w14:paraId="51AA5359" w14:textId="77777777" w:rsidR="009B33BA" w:rsidRPr="00F05999" w:rsidRDefault="009B33BA" w:rsidP="009B33BA">
      <w:pPr>
        <w:spacing w:after="0" w:line="240" w:lineRule="auto"/>
        <w:jc w:val="both"/>
        <w:rPr>
          <w:rFonts w:asciiTheme="minorHAnsi" w:hAnsiTheme="minorHAnsi" w:cstheme="minorHAnsi"/>
          <w:b/>
          <w:sz w:val="40"/>
          <w:szCs w:val="40"/>
        </w:rPr>
      </w:pPr>
    </w:p>
    <w:p w14:paraId="0E4C57C6" w14:textId="77777777" w:rsidR="009B33BA" w:rsidRPr="00F05999" w:rsidRDefault="009B33BA" w:rsidP="009B33BA">
      <w:pPr>
        <w:spacing w:after="0" w:line="240" w:lineRule="auto"/>
        <w:jc w:val="both"/>
        <w:rPr>
          <w:rFonts w:asciiTheme="minorHAnsi" w:hAnsiTheme="minorHAnsi" w:cstheme="minorHAnsi"/>
          <w:b/>
          <w:sz w:val="40"/>
          <w:szCs w:val="40"/>
        </w:rPr>
      </w:pPr>
      <w:r w:rsidRPr="00F05999">
        <w:rPr>
          <w:rFonts w:asciiTheme="minorHAnsi" w:hAnsiTheme="minorHAnsi" w:cstheme="minorHAnsi"/>
          <w:b/>
          <w:sz w:val="40"/>
          <w:szCs w:val="40"/>
        </w:rPr>
        <w:t xml:space="preserve">Diseño e implementación del Plan Nacional de Conectividad Rural </w:t>
      </w:r>
    </w:p>
    <w:p w14:paraId="21D003A0" w14:textId="77777777" w:rsidR="009B33BA" w:rsidRPr="00F05999" w:rsidRDefault="009B33BA" w:rsidP="009B33BA">
      <w:pPr>
        <w:spacing w:line="240" w:lineRule="auto"/>
        <w:ind w:left="108"/>
        <w:rPr>
          <w:rFonts w:asciiTheme="minorHAnsi" w:hAnsiTheme="minorHAnsi" w:cstheme="minorHAnsi"/>
          <w:b/>
          <w:sz w:val="36"/>
          <w:szCs w:val="36"/>
        </w:rPr>
      </w:pPr>
    </w:p>
    <w:tbl>
      <w:tblPr>
        <w:tblW w:w="8629" w:type="dxa"/>
        <w:tblInd w:w="67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top w:w="108" w:type="dxa"/>
          <w:bottom w:w="108" w:type="dxa"/>
        </w:tblCellMar>
        <w:tblLook w:val="04A0" w:firstRow="1" w:lastRow="0" w:firstColumn="1" w:lastColumn="0" w:noHBand="0" w:noVBand="1"/>
      </w:tblPr>
      <w:tblGrid>
        <w:gridCol w:w="2054"/>
        <w:gridCol w:w="6575"/>
      </w:tblGrid>
      <w:tr w:rsidR="009B33BA" w:rsidRPr="00F05999" w14:paraId="5440E892" w14:textId="77777777" w:rsidTr="00584E03">
        <w:trPr>
          <w:trHeight w:val="2193"/>
        </w:trPr>
        <w:tc>
          <w:tcPr>
            <w:tcW w:w="2054" w:type="dxa"/>
            <w:tcBorders>
              <w:top w:val="single" w:sz="8" w:space="0" w:color="FFFFFF"/>
              <w:left w:val="single" w:sz="8" w:space="0" w:color="FFFFFF"/>
              <w:bottom w:val="single" w:sz="8" w:space="0" w:color="FFFFFF"/>
              <w:right w:val="single" w:sz="24" w:space="0" w:color="FFFFFF"/>
            </w:tcBorders>
            <w:shd w:val="clear" w:color="auto" w:fill="3366CC"/>
            <w:vAlign w:val="center"/>
          </w:tcPr>
          <w:p w14:paraId="4427C98C" w14:textId="77777777" w:rsidR="009B33BA" w:rsidRPr="00F05999" w:rsidRDefault="009B33BA" w:rsidP="00584E03">
            <w:pPr>
              <w:spacing w:after="0" w:line="240" w:lineRule="auto"/>
              <w:jc w:val="center"/>
              <w:rPr>
                <w:rFonts w:asciiTheme="minorHAnsi" w:hAnsiTheme="minorHAnsi" w:cstheme="minorHAnsi"/>
                <w:color w:val="FFFFFF"/>
                <w:sz w:val="36"/>
                <w:szCs w:val="44"/>
                <w:u w:val="single"/>
                <w:lang w:val="es-ES_tradnl"/>
              </w:rPr>
            </w:pPr>
            <w:r w:rsidRPr="00F05999">
              <w:rPr>
                <w:rFonts w:asciiTheme="minorHAnsi" w:hAnsiTheme="minorHAnsi" w:cstheme="minorHAnsi"/>
                <w:b/>
                <w:color w:val="FFFFFF"/>
                <w:sz w:val="28"/>
                <w:szCs w:val="44"/>
                <w:u w:val="single"/>
                <w:lang w:val="es-ES_tradnl"/>
              </w:rPr>
              <w:t xml:space="preserve">Compromiso </w:t>
            </w:r>
            <w:r w:rsidRPr="00F05999">
              <w:rPr>
                <w:rFonts w:asciiTheme="minorHAnsi" w:hAnsiTheme="minorHAnsi" w:cstheme="minorHAnsi"/>
                <w:b/>
                <w:color w:val="FFFFFF"/>
                <w:sz w:val="28"/>
                <w:szCs w:val="44"/>
                <w:u w:val="single"/>
                <w:lang w:val="es-ES_tradnl"/>
              </w:rPr>
              <w:br/>
              <w:t>que atiende</w:t>
            </w:r>
            <w:r w:rsidRPr="00F05999">
              <w:rPr>
                <w:rFonts w:asciiTheme="minorHAnsi" w:hAnsiTheme="minorHAnsi" w:cstheme="minorHAnsi"/>
                <w:color w:val="FFFFFF"/>
                <w:sz w:val="28"/>
                <w:szCs w:val="44"/>
                <w:u w:val="single"/>
                <w:lang w:val="es-ES_tradnl"/>
              </w:rPr>
              <w:t>:</w:t>
            </w:r>
            <w:r w:rsidRPr="00F05999">
              <w:rPr>
                <w:rFonts w:asciiTheme="minorHAnsi" w:hAnsiTheme="minorHAnsi" w:cstheme="minorHAnsi"/>
                <w:b/>
                <w:color w:val="FFFFFF"/>
                <w:sz w:val="28"/>
                <w:szCs w:val="44"/>
                <w:u w:val="single"/>
                <w:lang w:val="es-ES_tradnl"/>
              </w:rPr>
              <w:br/>
            </w:r>
          </w:p>
        </w:tc>
        <w:tc>
          <w:tcPr>
            <w:tcW w:w="6575" w:type="dxa"/>
            <w:tcBorders>
              <w:top w:val="single" w:sz="8" w:space="0" w:color="FFFFFF"/>
              <w:left w:val="single" w:sz="24" w:space="0" w:color="FFFFFF"/>
              <w:bottom w:val="single" w:sz="8" w:space="0" w:color="FFFFFF"/>
              <w:right w:val="single" w:sz="8" w:space="0" w:color="FFFFFF"/>
            </w:tcBorders>
            <w:shd w:val="clear" w:color="auto" w:fill="D9E2F3" w:themeFill="accent5" w:themeFillTint="33"/>
            <w:vAlign w:val="center"/>
          </w:tcPr>
          <w:p w14:paraId="1E4DBF9A" w14:textId="4AC71E2D" w:rsidR="006D6B78" w:rsidRPr="00F05999" w:rsidRDefault="009B33BA" w:rsidP="006D6B78">
            <w:pPr>
              <w:spacing w:after="0" w:line="240" w:lineRule="auto"/>
              <w:jc w:val="both"/>
              <w:rPr>
                <w:rFonts w:asciiTheme="minorHAnsi" w:hAnsiTheme="minorHAnsi" w:cstheme="minorHAnsi"/>
                <w:sz w:val="24"/>
                <w:szCs w:val="24"/>
                <w:lang w:val="es-ES_tradnl"/>
              </w:rPr>
            </w:pPr>
            <w:r w:rsidRPr="00F05999">
              <w:rPr>
                <w:rFonts w:asciiTheme="minorHAnsi" w:hAnsiTheme="minorHAnsi" w:cstheme="minorHAnsi"/>
                <w:sz w:val="24"/>
                <w:szCs w:val="24"/>
                <w:lang w:val="es-ES_tradnl"/>
              </w:rPr>
              <w:t>El Gobierno Nacional diseñará e implementará un Plan Nacional de Conectividad Rural, con los siguientes criterios: la instalación de la infraestructura necesaria para garantizar el acceso a internet de alta velocidad en las cabeceras municipales y la oferta de soluciones de acceso comunitario a internet para centros poblados, cuyo producto es</w:t>
            </w:r>
            <w:r w:rsidR="00A53EB1" w:rsidRPr="00F05999">
              <w:rPr>
                <w:rFonts w:asciiTheme="minorHAnsi" w:hAnsiTheme="minorHAnsi" w:cstheme="minorHAnsi"/>
                <w:sz w:val="24"/>
                <w:szCs w:val="24"/>
                <w:lang w:val="es-ES_tradnl"/>
              </w:rPr>
              <w:t>:</w:t>
            </w:r>
            <w:r w:rsidRPr="00F05999">
              <w:rPr>
                <w:rFonts w:asciiTheme="minorHAnsi" w:hAnsiTheme="minorHAnsi" w:cstheme="minorHAnsi"/>
                <w:sz w:val="24"/>
                <w:szCs w:val="24"/>
                <w:lang w:val="es-ES_tradnl"/>
              </w:rPr>
              <w:t xml:space="preserve"> Soluciones de acceso comunitario a internet y Redes </w:t>
            </w:r>
            <w:r w:rsidR="006D6B78" w:rsidRPr="00F05999">
              <w:rPr>
                <w:rFonts w:asciiTheme="minorHAnsi" w:hAnsiTheme="minorHAnsi" w:cstheme="minorHAnsi"/>
                <w:sz w:val="24"/>
                <w:szCs w:val="24"/>
                <w:lang w:val="es-ES_tradnl"/>
              </w:rPr>
              <w:t xml:space="preserve">de transporte de Alta Velocidad, </w:t>
            </w:r>
            <w:r w:rsidR="00A53EB1" w:rsidRPr="00F05999">
              <w:rPr>
                <w:rFonts w:asciiTheme="minorHAnsi" w:hAnsiTheme="minorHAnsi" w:cstheme="minorHAnsi"/>
                <w:sz w:val="24"/>
                <w:szCs w:val="24"/>
                <w:lang w:val="es-ES_tradnl"/>
              </w:rPr>
              <w:t>d</w:t>
            </w:r>
            <w:r w:rsidR="006D6B78" w:rsidRPr="00F05999">
              <w:rPr>
                <w:rFonts w:asciiTheme="minorHAnsi" w:hAnsiTheme="minorHAnsi" w:cstheme="minorHAnsi"/>
                <w:sz w:val="24"/>
                <w:szCs w:val="24"/>
                <w:lang w:val="es-ES_tradnl"/>
              </w:rPr>
              <w:t>e acuerdo con lo establecido por el Ministerio de Tecnologías de la Información y las Comunicaciones en el Punto No. 1 del Acuerdo Final, se asumió el compromiso de diseñar, formular e implementar el Plan Nacional de Conectividad Rural.</w:t>
            </w:r>
          </w:p>
          <w:p w14:paraId="27BC4180" w14:textId="77777777" w:rsidR="006D6B78" w:rsidRPr="00F05999" w:rsidRDefault="006D6B78" w:rsidP="006D6B78">
            <w:pPr>
              <w:spacing w:after="0" w:line="240" w:lineRule="auto"/>
              <w:jc w:val="both"/>
              <w:rPr>
                <w:rFonts w:asciiTheme="minorHAnsi" w:hAnsiTheme="minorHAnsi" w:cstheme="minorHAnsi"/>
                <w:sz w:val="24"/>
                <w:szCs w:val="24"/>
                <w:lang w:val="es-ES_tradnl"/>
              </w:rPr>
            </w:pPr>
          </w:p>
          <w:p w14:paraId="456BD115" w14:textId="4080A753" w:rsidR="009B33BA" w:rsidRPr="00F05999" w:rsidRDefault="006D6B78" w:rsidP="006D6B78">
            <w:pPr>
              <w:spacing w:after="0" w:line="240" w:lineRule="auto"/>
              <w:jc w:val="both"/>
              <w:rPr>
                <w:rFonts w:asciiTheme="minorHAnsi" w:hAnsiTheme="minorHAnsi" w:cstheme="minorHAnsi"/>
                <w:sz w:val="24"/>
                <w:szCs w:val="24"/>
                <w:lang w:val="es-ES_tradnl"/>
              </w:rPr>
            </w:pPr>
            <w:r w:rsidRPr="00F05999">
              <w:rPr>
                <w:rFonts w:asciiTheme="minorHAnsi" w:hAnsiTheme="minorHAnsi" w:cstheme="minorHAnsi"/>
                <w:sz w:val="24"/>
                <w:szCs w:val="24"/>
                <w:lang w:val="es-ES_tradnl"/>
              </w:rPr>
              <w:t xml:space="preserve">Dentro de la formulación del Plan de Conectividad Rural se estableció brindar la oferta de soluciones de acceso comunitario a Internet para los centros poblados con más de 100 habitantes en los municipios priorizados en los PDET; por lo tanto, lo establecido en lo </w:t>
            </w:r>
            <w:r w:rsidRPr="00F05999">
              <w:rPr>
                <w:rFonts w:asciiTheme="minorHAnsi" w:hAnsiTheme="minorHAnsi" w:cstheme="minorHAnsi"/>
                <w:color w:val="1F4E79" w:themeColor="accent1" w:themeShade="80"/>
                <w:sz w:val="28"/>
                <w:szCs w:val="24"/>
                <w:lang w:val="es-ES_tradnl"/>
              </w:rPr>
              <w:t>Decreto 660 de 2018</w:t>
            </w:r>
            <w:r w:rsidRPr="00F05999">
              <w:rPr>
                <w:rFonts w:asciiTheme="minorHAnsi" w:hAnsiTheme="minorHAnsi" w:cstheme="minorHAnsi"/>
                <w:sz w:val="24"/>
                <w:szCs w:val="24"/>
                <w:lang w:val="es-ES_tradnl"/>
              </w:rPr>
              <w:t xml:space="preserve">, y las demás normas reglamentarias derivadas del Acuerdo Final, se engloban en el </w:t>
            </w:r>
            <w:r w:rsidRPr="00F05999">
              <w:rPr>
                <w:rFonts w:asciiTheme="minorHAnsi" w:hAnsiTheme="minorHAnsi" w:cstheme="minorHAnsi"/>
                <w:sz w:val="24"/>
                <w:szCs w:val="24"/>
                <w:lang w:val="es-ES_tradnl"/>
              </w:rPr>
              <w:lastRenderedPageBreak/>
              <w:t>Plan de Conectividad Rural, en donde las acciones previstas, así como los avances en su implementación, se responden en lo ya indicado por parte de la Dirección de Infraestructura en el informe de Rendición de Cuentas - Construcción de Paz</w:t>
            </w:r>
            <w:r w:rsidR="00753E5F" w:rsidRPr="00F05999">
              <w:rPr>
                <w:rFonts w:asciiTheme="minorHAnsi" w:hAnsiTheme="minorHAnsi" w:cstheme="minorHAnsi"/>
                <w:sz w:val="24"/>
                <w:szCs w:val="24"/>
                <w:lang w:val="es-ES_tradnl"/>
              </w:rPr>
              <w:t>-.</w:t>
            </w:r>
          </w:p>
        </w:tc>
      </w:tr>
    </w:tbl>
    <w:p w14:paraId="59270FFD" w14:textId="77777777" w:rsidR="009B33BA" w:rsidRPr="00F05999" w:rsidRDefault="009B33BA" w:rsidP="009B33BA">
      <w:pPr>
        <w:spacing w:line="240" w:lineRule="auto"/>
        <w:jc w:val="both"/>
        <w:rPr>
          <w:rFonts w:asciiTheme="minorHAnsi" w:hAnsiTheme="minorHAnsi" w:cstheme="minorHAnsi"/>
          <w:color w:val="009EAD"/>
          <w:sz w:val="32"/>
          <w:szCs w:val="32"/>
          <w:u w:val="thick"/>
        </w:rPr>
      </w:pPr>
    </w:p>
    <w:p w14:paraId="4A9D4CC7" w14:textId="6E415D89" w:rsidR="009B33BA" w:rsidRPr="00F05999" w:rsidRDefault="009B33BA" w:rsidP="009B33BA">
      <w:pPr>
        <w:spacing w:line="240" w:lineRule="auto"/>
        <w:jc w:val="both"/>
        <w:rPr>
          <w:rFonts w:asciiTheme="minorHAnsi" w:hAnsiTheme="minorHAnsi" w:cstheme="minorHAnsi"/>
          <w:color w:val="000000"/>
          <w:szCs w:val="24"/>
          <w:lang w:val="es-ES_tradnl"/>
        </w:rPr>
      </w:pPr>
      <w:r w:rsidRPr="00F05999">
        <w:rPr>
          <w:rFonts w:asciiTheme="minorHAnsi" w:hAnsiTheme="minorHAnsi" w:cstheme="minorHAnsi"/>
          <w:color w:val="000000"/>
          <w:szCs w:val="24"/>
          <w:lang w:val="es-ES_tradnl"/>
        </w:rPr>
        <w:t>Para dar cumplimiento a los compromisos acá relacionados, esta entidad tiene a cargo los siguientes productos del Plan Marco de Implementación</w:t>
      </w:r>
      <w:r w:rsidR="00753E5F" w:rsidRPr="00F05999">
        <w:rPr>
          <w:rFonts w:asciiTheme="minorHAnsi" w:hAnsiTheme="minorHAnsi" w:cstheme="minorHAnsi"/>
          <w:color w:val="000000"/>
          <w:szCs w:val="24"/>
          <w:lang w:val="es-ES_tradnl"/>
        </w:rPr>
        <w:t>:</w:t>
      </w:r>
    </w:p>
    <w:p w14:paraId="0F974F67" w14:textId="77777777" w:rsidR="009B33BA" w:rsidRPr="00F05999" w:rsidRDefault="009B33BA" w:rsidP="009B33BA">
      <w:pPr>
        <w:spacing w:line="240" w:lineRule="auto"/>
        <w:jc w:val="both"/>
        <w:rPr>
          <w:rFonts w:asciiTheme="minorHAnsi" w:hAnsiTheme="minorHAnsi" w:cstheme="minorHAnsi"/>
          <w:color w:val="3366CC"/>
          <w:sz w:val="32"/>
          <w:szCs w:val="32"/>
          <w:u w:val="thick"/>
          <w:lang w:val="es-ES_tradnl"/>
        </w:rPr>
      </w:pPr>
      <w:r w:rsidRPr="00F05999">
        <w:rPr>
          <w:rFonts w:asciiTheme="minorHAnsi" w:hAnsiTheme="minorHAnsi" w:cstheme="minorHAnsi"/>
          <w:color w:val="3366CC"/>
          <w:sz w:val="32"/>
          <w:szCs w:val="32"/>
          <w:u w:val="thick"/>
          <w:lang w:val="es-ES_tradnl"/>
        </w:rPr>
        <w:t xml:space="preserve">Productos e indicadores a los que aporta esta acción: </w:t>
      </w:r>
    </w:p>
    <w:tbl>
      <w:tblPr>
        <w:tblW w:w="4684" w:type="pct"/>
        <w:tblInd w:w="675" w:type="dxa"/>
        <w:tblBorders>
          <w:top w:val="single" w:sz="8" w:space="0" w:color="BBBBBB"/>
          <w:left w:val="single" w:sz="8" w:space="0" w:color="BBBBBB"/>
          <w:bottom w:val="single" w:sz="8" w:space="0" w:color="BBBBBB"/>
          <w:right w:val="single" w:sz="8" w:space="0" w:color="BBBBBB"/>
          <w:insideH w:val="single" w:sz="8" w:space="0" w:color="BBBBBB"/>
        </w:tblBorders>
        <w:tblLook w:val="04A0" w:firstRow="1" w:lastRow="0" w:firstColumn="1" w:lastColumn="0" w:noHBand="0" w:noVBand="1"/>
      </w:tblPr>
      <w:tblGrid>
        <w:gridCol w:w="2009"/>
        <w:gridCol w:w="2938"/>
        <w:gridCol w:w="1995"/>
        <w:gridCol w:w="788"/>
        <w:gridCol w:w="663"/>
      </w:tblGrid>
      <w:tr w:rsidR="009B33BA" w:rsidRPr="00F05999" w14:paraId="4F6AEA8E" w14:textId="77777777" w:rsidTr="00584E03">
        <w:trPr>
          <w:trHeight w:val="396"/>
        </w:trPr>
        <w:tc>
          <w:tcPr>
            <w:tcW w:w="1197" w:type="pct"/>
            <w:tcBorders>
              <w:top w:val="single" w:sz="8" w:space="0" w:color="BBBBBB"/>
              <w:bottom w:val="single" w:sz="8" w:space="0" w:color="BBBBBB"/>
            </w:tcBorders>
            <w:shd w:val="clear" w:color="auto" w:fill="A5A5A5"/>
          </w:tcPr>
          <w:p w14:paraId="3ACDE57B" w14:textId="77777777" w:rsidR="009B33BA" w:rsidRPr="00F05999" w:rsidRDefault="009B33BA" w:rsidP="00584E03">
            <w:pPr>
              <w:spacing w:after="0" w:line="240" w:lineRule="auto"/>
              <w:jc w:val="center"/>
              <w:rPr>
                <w:rFonts w:asciiTheme="minorHAnsi" w:hAnsiTheme="minorHAnsi" w:cstheme="minorHAnsi"/>
                <w:bCs/>
                <w:color w:val="FFFFFF"/>
                <w:lang w:val="es-ES_tradnl"/>
              </w:rPr>
            </w:pPr>
            <w:r w:rsidRPr="00F05999">
              <w:rPr>
                <w:rFonts w:asciiTheme="minorHAnsi" w:hAnsiTheme="minorHAnsi" w:cstheme="minorHAnsi"/>
                <w:bCs/>
                <w:color w:val="FFFFFF"/>
                <w:lang w:val="es-ES_tradnl"/>
              </w:rPr>
              <w:t>PRODUCTO</w:t>
            </w:r>
          </w:p>
        </w:tc>
        <w:tc>
          <w:tcPr>
            <w:tcW w:w="1750" w:type="pct"/>
            <w:tcBorders>
              <w:top w:val="single" w:sz="8" w:space="0" w:color="BBBBBB"/>
              <w:bottom w:val="single" w:sz="8" w:space="0" w:color="BBBBBB"/>
            </w:tcBorders>
            <w:shd w:val="clear" w:color="auto" w:fill="A5A5A5"/>
          </w:tcPr>
          <w:p w14:paraId="07E968F8" w14:textId="77777777" w:rsidR="009B33BA" w:rsidRPr="00F05999" w:rsidRDefault="009B33BA" w:rsidP="00584E03">
            <w:pPr>
              <w:spacing w:after="0" w:line="240" w:lineRule="auto"/>
              <w:jc w:val="center"/>
              <w:rPr>
                <w:rFonts w:asciiTheme="minorHAnsi" w:hAnsiTheme="minorHAnsi" w:cstheme="minorHAnsi"/>
                <w:bCs/>
                <w:color w:val="FFFFFF"/>
                <w:lang w:val="es-ES_tradnl"/>
              </w:rPr>
            </w:pPr>
            <w:r w:rsidRPr="00F05999">
              <w:rPr>
                <w:rFonts w:asciiTheme="minorHAnsi" w:hAnsiTheme="minorHAnsi" w:cstheme="minorHAnsi"/>
                <w:bCs/>
                <w:color w:val="FFFFFF"/>
                <w:lang w:val="es-ES_tradnl"/>
              </w:rPr>
              <w:t>INDICADOR</w:t>
            </w:r>
          </w:p>
        </w:tc>
        <w:tc>
          <w:tcPr>
            <w:tcW w:w="1188" w:type="pct"/>
            <w:tcBorders>
              <w:top w:val="single" w:sz="8" w:space="0" w:color="BBBBBB"/>
              <w:bottom w:val="single" w:sz="8" w:space="0" w:color="BBBBBB"/>
            </w:tcBorders>
            <w:shd w:val="clear" w:color="auto" w:fill="A5A5A5"/>
          </w:tcPr>
          <w:p w14:paraId="206C97EF" w14:textId="77777777" w:rsidR="009B33BA" w:rsidRPr="00F05999" w:rsidRDefault="009B33BA" w:rsidP="00584E03">
            <w:pPr>
              <w:spacing w:after="0" w:line="240" w:lineRule="auto"/>
              <w:jc w:val="center"/>
              <w:rPr>
                <w:rFonts w:asciiTheme="minorHAnsi" w:hAnsiTheme="minorHAnsi" w:cstheme="minorHAnsi"/>
                <w:bCs/>
                <w:color w:val="FFFFFF"/>
                <w:lang w:val="es-ES_tradnl"/>
              </w:rPr>
            </w:pPr>
            <w:r w:rsidRPr="00F05999">
              <w:rPr>
                <w:rFonts w:asciiTheme="minorHAnsi" w:hAnsiTheme="minorHAnsi" w:cstheme="minorHAnsi"/>
                <w:bCs/>
                <w:color w:val="FFFFFF"/>
                <w:lang w:val="es-ES_tradnl"/>
              </w:rPr>
              <w:t xml:space="preserve">SECTOR </w:t>
            </w:r>
          </w:p>
          <w:p w14:paraId="010D7B41" w14:textId="77777777" w:rsidR="009B33BA" w:rsidRPr="00F05999" w:rsidRDefault="009B33BA" w:rsidP="00584E03">
            <w:pPr>
              <w:spacing w:after="0" w:line="240" w:lineRule="auto"/>
              <w:jc w:val="center"/>
              <w:rPr>
                <w:rFonts w:asciiTheme="minorHAnsi" w:hAnsiTheme="minorHAnsi" w:cstheme="minorHAnsi"/>
                <w:bCs/>
                <w:color w:val="FFFFFF"/>
                <w:lang w:val="es-ES_tradnl"/>
              </w:rPr>
            </w:pPr>
            <w:r w:rsidRPr="00F05999">
              <w:rPr>
                <w:rFonts w:asciiTheme="minorHAnsi" w:hAnsiTheme="minorHAnsi" w:cstheme="minorHAnsi"/>
                <w:bCs/>
                <w:color w:val="FFFFFF"/>
                <w:lang w:val="es-ES_tradnl"/>
              </w:rPr>
              <w:t xml:space="preserve">RESPONSABLE </w:t>
            </w:r>
          </w:p>
        </w:tc>
        <w:tc>
          <w:tcPr>
            <w:tcW w:w="469" w:type="pct"/>
            <w:tcBorders>
              <w:top w:val="single" w:sz="8" w:space="0" w:color="BBBBBB"/>
              <w:bottom w:val="single" w:sz="8" w:space="0" w:color="BBBBBB"/>
            </w:tcBorders>
            <w:shd w:val="clear" w:color="auto" w:fill="A5A5A5"/>
          </w:tcPr>
          <w:p w14:paraId="7D3E0E67" w14:textId="77777777" w:rsidR="009B33BA" w:rsidRPr="00F05999" w:rsidRDefault="009B33BA" w:rsidP="00584E03">
            <w:pPr>
              <w:spacing w:after="0" w:line="240" w:lineRule="auto"/>
              <w:jc w:val="center"/>
              <w:rPr>
                <w:rFonts w:asciiTheme="minorHAnsi" w:hAnsiTheme="minorHAnsi" w:cstheme="minorHAnsi"/>
                <w:bCs/>
                <w:color w:val="FFFFFF"/>
                <w:lang w:val="es-ES_tradnl"/>
              </w:rPr>
            </w:pPr>
            <w:r w:rsidRPr="00F05999">
              <w:rPr>
                <w:rFonts w:asciiTheme="minorHAnsi" w:hAnsiTheme="minorHAnsi" w:cstheme="minorHAnsi"/>
                <w:bCs/>
                <w:color w:val="FFFFFF"/>
                <w:lang w:val="es-ES_tradnl"/>
              </w:rPr>
              <w:t>AÑO</w:t>
            </w:r>
          </w:p>
          <w:p w14:paraId="50BB828C" w14:textId="77777777" w:rsidR="009B33BA" w:rsidRPr="00F05999" w:rsidRDefault="009B33BA" w:rsidP="00584E03">
            <w:pPr>
              <w:spacing w:after="0" w:line="240" w:lineRule="auto"/>
              <w:jc w:val="center"/>
              <w:rPr>
                <w:rFonts w:asciiTheme="minorHAnsi" w:hAnsiTheme="minorHAnsi" w:cstheme="minorHAnsi"/>
                <w:bCs/>
                <w:color w:val="FFFFFF"/>
                <w:lang w:val="es-ES_tradnl"/>
              </w:rPr>
            </w:pPr>
            <w:r w:rsidRPr="00F05999">
              <w:rPr>
                <w:rFonts w:asciiTheme="minorHAnsi" w:hAnsiTheme="minorHAnsi" w:cstheme="minorHAnsi"/>
                <w:bCs/>
                <w:color w:val="FFFFFF"/>
                <w:lang w:val="es-ES_tradnl"/>
              </w:rPr>
              <w:t>INICIO</w:t>
            </w:r>
          </w:p>
        </w:tc>
        <w:tc>
          <w:tcPr>
            <w:tcW w:w="395" w:type="pct"/>
            <w:tcBorders>
              <w:top w:val="single" w:sz="8" w:space="0" w:color="BBBBBB"/>
              <w:bottom w:val="single" w:sz="8" w:space="0" w:color="BBBBBB"/>
            </w:tcBorders>
            <w:shd w:val="clear" w:color="auto" w:fill="A5A5A5"/>
          </w:tcPr>
          <w:p w14:paraId="448C2746" w14:textId="77777777" w:rsidR="009B33BA" w:rsidRPr="00F05999" w:rsidRDefault="009B33BA" w:rsidP="00584E03">
            <w:pPr>
              <w:spacing w:after="0" w:line="240" w:lineRule="auto"/>
              <w:jc w:val="center"/>
              <w:rPr>
                <w:rFonts w:asciiTheme="minorHAnsi" w:hAnsiTheme="minorHAnsi" w:cstheme="minorHAnsi"/>
                <w:bCs/>
                <w:color w:val="FFFFFF"/>
                <w:lang w:val="es-ES_tradnl"/>
              </w:rPr>
            </w:pPr>
            <w:r w:rsidRPr="00F05999">
              <w:rPr>
                <w:rFonts w:asciiTheme="minorHAnsi" w:hAnsiTheme="minorHAnsi" w:cstheme="minorHAnsi"/>
                <w:bCs/>
                <w:color w:val="FFFFFF"/>
                <w:lang w:val="es-ES_tradnl"/>
              </w:rPr>
              <w:t xml:space="preserve">AÑO </w:t>
            </w:r>
          </w:p>
          <w:p w14:paraId="4FCB9048" w14:textId="77777777" w:rsidR="009B33BA" w:rsidRPr="00F05999" w:rsidRDefault="009B33BA" w:rsidP="00584E03">
            <w:pPr>
              <w:spacing w:after="0" w:line="240" w:lineRule="auto"/>
              <w:jc w:val="center"/>
              <w:rPr>
                <w:rFonts w:asciiTheme="minorHAnsi" w:hAnsiTheme="minorHAnsi" w:cstheme="minorHAnsi"/>
                <w:bCs/>
                <w:color w:val="FFFFFF"/>
                <w:lang w:val="es-ES_tradnl"/>
              </w:rPr>
            </w:pPr>
            <w:r w:rsidRPr="00F05999">
              <w:rPr>
                <w:rFonts w:asciiTheme="minorHAnsi" w:hAnsiTheme="minorHAnsi" w:cstheme="minorHAnsi"/>
                <w:bCs/>
                <w:color w:val="FFFFFF"/>
                <w:lang w:val="es-ES_tradnl"/>
              </w:rPr>
              <w:t>FIN</w:t>
            </w:r>
          </w:p>
        </w:tc>
      </w:tr>
      <w:tr w:rsidR="000D5DC6" w:rsidRPr="00F05999" w14:paraId="36C878B0" w14:textId="77777777" w:rsidTr="00584E03">
        <w:trPr>
          <w:trHeight w:val="396"/>
        </w:trPr>
        <w:tc>
          <w:tcPr>
            <w:tcW w:w="1197" w:type="pct"/>
            <w:shd w:val="clear" w:color="auto" w:fill="E8E8E8"/>
          </w:tcPr>
          <w:p w14:paraId="53B51F9A" w14:textId="7CA0CA1B" w:rsidR="000D5DC6" w:rsidRPr="00F05999" w:rsidRDefault="000D5DC6" w:rsidP="000D5DC6">
            <w:pPr>
              <w:spacing w:after="0" w:line="240" w:lineRule="auto"/>
              <w:rPr>
                <w:rFonts w:asciiTheme="minorHAnsi" w:hAnsiTheme="minorHAnsi" w:cstheme="minorHAnsi"/>
                <w:highlight w:val="yellow"/>
                <w:lang w:val="es-ES_tradnl"/>
              </w:rPr>
            </w:pPr>
            <w:bookmarkStart w:id="4" w:name="_Hlk35597548"/>
            <w:r w:rsidRPr="00F05999">
              <w:rPr>
                <w:rFonts w:asciiTheme="minorHAnsi" w:hAnsiTheme="minorHAnsi" w:cstheme="minorHAnsi"/>
                <w:lang w:val="es-ES_tradnl"/>
              </w:rPr>
              <w:t>Redes de transporte de Alta Velocidad</w:t>
            </w:r>
          </w:p>
        </w:tc>
        <w:tc>
          <w:tcPr>
            <w:tcW w:w="1750" w:type="pct"/>
            <w:shd w:val="clear" w:color="auto" w:fill="E8E8E8"/>
          </w:tcPr>
          <w:p w14:paraId="668A44DD" w14:textId="3C61A688" w:rsidR="000D5DC6" w:rsidRPr="00F05999" w:rsidRDefault="000D5DC6" w:rsidP="000D5DC6">
            <w:pPr>
              <w:spacing w:after="0" w:line="240" w:lineRule="auto"/>
              <w:rPr>
                <w:rFonts w:asciiTheme="minorHAnsi" w:hAnsiTheme="minorHAnsi" w:cstheme="minorHAnsi"/>
                <w:highlight w:val="yellow"/>
                <w:lang w:val="es-ES_tradnl"/>
              </w:rPr>
            </w:pPr>
            <w:r w:rsidRPr="00F05999">
              <w:rPr>
                <w:rFonts w:asciiTheme="minorHAnsi" w:hAnsiTheme="minorHAnsi" w:cstheme="minorHAnsi"/>
                <w:lang w:val="es-ES_tradnl"/>
              </w:rPr>
              <w:t>(A.32 – TEMÁTICO) Porcentaje de cabeceras municipales conectadas a internet de alta velocidad</w:t>
            </w:r>
          </w:p>
        </w:tc>
        <w:tc>
          <w:tcPr>
            <w:tcW w:w="1188" w:type="pct"/>
            <w:shd w:val="clear" w:color="auto" w:fill="E8E8E8"/>
          </w:tcPr>
          <w:p w14:paraId="6180BE08" w14:textId="3DC83735" w:rsidR="000D5DC6" w:rsidRPr="00F05999" w:rsidRDefault="000D5DC6" w:rsidP="000D5DC6">
            <w:pPr>
              <w:spacing w:after="0" w:line="240" w:lineRule="auto"/>
              <w:rPr>
                <w:rFonts w:asciiTheme="minorHAnsi" w:hAnsiTheme="minorHAnsi" w:cstheme="minorHAnsi"/>
                <w:lang w:val="es-ES_tradnl"/>
              </w:rPr>
            </w:pPr>
            <w:r w:rsidRPr="00F05999">
              <w:rPr>
                <w:rFonts w:asciiTheme="minorHAnsi" w:hAnsiTheme="minorHAnsi" w:cstheme="minorHAnsi"/>
                <w:lang w:val="es-ES_tradnl"/>
              </w:rPr>
              <w:t>Tecnologías de la información y las telecomunicaciones</w:t>
            </w:r>
          </w:p>
        </w:tc>
        <w:tc>
          <w:tcPr>
            <w:tcW w:w="469" w:type="pct"/>
            <w:shd w:val="clear" w:color="auto" w:fill="E8E8E8"/>
          </w:tcPr>
          <w:p w14:paraId="23071A64" w14:textId="637A394B" w:rsidR="000D5DC6" w:rsidRPr="00F05999" w:rsidRDefault="000D5DC6" w:rsidP="000D5DC6">
            <w:pPr>
              <w:spacing w:after="0" w:line="240" w:lineRule="auto"/>
              <w:rPr>
                <w:rFonts w:asciiTheme="minorHAnsi" w:hAnsiTheme="minorHAnsi" w:cstheme="minorHAnsi"/>
                <w:lang w:val="es-ES_tradnl"/>
              </w:rPr>
            </w:pPr>
            <w:r w:rsidRPr="00F05999">
              <w:rPr>
                <w:rFonts w:asciiTheme="minorHAnsi" w:hAnsiTheme="minorHAnsi" w:cstheme="minorHAnsi"/>
                <w:lang w:val="es-ES_tradnl"/>
              </w:rPr>
              <w:t>2017</w:t>
            </w:r>
          </w:p>
        </w:tc>
        <w:tc>
          <w:tcPr>
            <w:tcW w:w="395" w:type="pct"/>
            <w:shd w:val="clear" w:color="auto" w:fill="E8E8E8"/>
          </w:tcPr>
          <w:p w14:paraId="628C2DDE" w14:textId="6887A8A6" w:rsidR="000D5DC6" w:rsidRPr="00F05999" w:rsidRDefault="000D5DC6" w:rsidP="000D5DC6">
            <w:pPr>
              <w:spacing w:after="0" w:line="240" w:lineRule="auto"/>
              <w:rPr>
                <w:rFonts w:asciiTheme="minorHAnsi" w:hAnsiTheme="minorHAnsi" w:cstheme="minorHAnsi"/>
                <w:lang w:val="es-ES_tradnl"/>
              </w:rPr>
            </w:pPr>
            <w:r w:rsidRPr="00F05999">
              <w:rPr>
                <w:rFonts w:asciiTheme="minorHAnsi" w:hAnsiTheme="minorHAnsi" w:cstheme="minorHAnsi"/>
                <w:lang w:val="es-ES_tradnl"/>
              </w:rPr>
              <w:t>2031</w:t>
            </w:r>
          </w:p>
        </w:tc>
      </w:tr>
      <w:tr w:rsidR="000D5DC6" w:rsidRPr="00F05999" w14:paraId="47B945EC" w14:textId="77777777" w:rsidTr="00584E03">
        <w:trPr>
          <w:trHeight w:val="396"/>
        </w:trPr>
        <w:tc>
          <w:tcPr>
            <w:tcW w:w="1197" w:type="pct"/>
            <w:shd w:val="clear" w:color="auto" w:fill="E8E8E8"/>
          </w:tcPr>
          <w:p w14:paraId="43CAC603" w14:textId="248324E1" w:rsidR="000D5DC6" w:rsidRPr="00F05999" w:rsidRDefault="000D5DC6" w:rsidP="000D5DC6">
            <w:pPr>
              <w:spacing w:after="0" w:line="240" w:lineRule="auto"/>
              <w:rPr>
                <w:rFonts w:asciiTheme="minorHAnsi" w:hAnsiTheme="minorHAnsi" w:cstheme="minorHAnsi"/>
                <w:highlight w:val="yellow"/>
                <w:lang w:val="es-ES_tradnl"/>
              </w:rPr>
            </w:pPr>
            <w:r w:rsidRPr="00F05999">
              <w:rPr>
                <w:rFonts w:asciiTheme="minorHAnsi" w:hAnsiTheme="minorHAnsi" w:cstheme="minorHAnsi"/>
                <w:lang w:val="es-ES_tradnl"/>
              </w:rPr>
              <w:t>Redes de transporte de Alta Velocidad</w:t>
            </w:r>
          </w:p>
        </w:tc>
        <w:tc>
          <w:tcPr>
            <w:tcW w:w="1750" w:type="pct"/>
            <w:shd w:val="clear" w:color="auto" w:fill="E8E8E8"/>
          </w:tcPr>
          <w:p w14:paraId="551B4545" w14:textId="3C361AEA" w:rsidR="000D5DC6" w:rsidRPr="00F05999" w:rsidRDefault="000D5DC6" w:rsidP="000D5DC6">
            <w:pPr>
              <w:spacing w:after="0" w:line="240" w:lineRule="auto"/>
              <w:rPr>
                <w:rFonts w:asciiTheme="minorHAnsi" w:hAnsiTheme="minorHAnsi" w:cstheme="minorHAnsi"/>
                <w:highlight w:val="yellow"/>
                <w:lang w:val="es-ES_tradnl"/>
              </w:rPr>
            </w:pPr>
            <w:r w:rsidRPr="00F05999">
              <w:rPr>
                <w:rFonts w:asciiTheme="minorHAnsi" w:hAnsiTheme="minorHAnsi" w:cstheme="minorHAnsi"/>
                <w:lang w:val="es-ES_tradnl"/>
              </w:rPr>
              <w:t>(A.32P - PDET) Porcentaje de cabeceras municipales de municipios PDET conectadas a internet de alta velocidad</w:t>
            </w:r>
          </w:p>
        </w:tc>
        <w:tc>
          <w:tcPr>
            <w:tcW w:w="1188" w:type="pct"/>
            <w:shd w:val="clear" w:color="auto" w:fill="E8E8E8"/>
          </w:tcPr>
          <w:p w14:paraId="123D3C4A" w14:textId="3434B711" w:rsidR="000D5DC6" w:rsidRPr="00F05999" w:rsidRDefault="000D5DC6" w:rsidP="000D5DC6">
            <w:pPr>
              <w:spacing w:after="0" w:line="240" w:lineRule="auto"/>
              <w:rPr>
                <w:rFonts w:asciiTheme="minorHAnsi" w:hAnsiTheme="minorHAnsi" w:cstheme="minorHAnsi"/>
                <w:lang w:val="es-ES_tradnl"/>
              </w:rPr>
            </w:pPr>
            <w:r w:rsidRPr="00F05999">
              <w:rPr>
                <w:rFonts w:asciiTheme="minorHAnsi" w:hAnsiTheme="minorHAnsi" w:cstheme="minorHAnsi"/>
                <w:lang w:val="es-ES_tradnl"/>
              </w:rPr>
              <w:t>Tecnologías de la información y las telecomunicaciones</w:t>
            </w:r>
          </w:p>
        </w:tc>
        <w:tc>
          <w:tcPr>
            <w:tcW w:w="469" w:type="pct"/>
            <w:shd w:val="clear" w:color="auto" w:fill="E8E8E8"/>
          </w:tcPr>
          <w:p w14:paraId="523E9CA7" w14:textId="2AACDA9A" w:rsidR="000D5DC6" w:rsidRPr="00F05999" w:rsidRDefault="000D5DC6" w:rsidP="000D5DC6">
            <w:pPr>
              <w:spacing w:after="0" w:line="240" w:lineRule="auto"/>
              <w:rPr>
                <w:rFonts w:asciiTheme="minorHAnsi" w:hAnsiTheme="minorHAnsi" w:cstheme="minorHAnsi"/>
                <w:lang w:val="es-ES_tradnl"/>
              </w:rPr>
            </w:pPr>
            <w:r w:rsidRPr="00F05999">
              <w:rPr>
                <w:rFonts w:asciiTheme="minorHAnsi" w:hAnsiTheme="minorHAnsi" w:cstheme="minorHAnsi"/>
                <w:lang w:val="es-ES_tradnl"/>
              </w:rPr>
              <w:t>2017</w:t>
            </w:r>
          </w:p>
        </w:tc>
        <w:tc>
          <w:tcPr>
            <w:tcW w:w="395" w:type="pct"/>
            <w:shd w:val="clear" w:color="auto" w:fill="E8E8E8"/>
          </w:tcPr>
          <w:p w14:paraId="470C8E3B" w14:textId="1103B436" w:rsidR="000D5DC6" w:rsidRPr="00F05999" w:rsidRDefault="000D5DC6" w:rsidP="000D5DC6">
            <w:pPr>
              <w:spacing w:after="0" w:line="240" w:lineRule="auto"/>
              <w:rPr>
                <w:rFonts w:asciiTheme="minorHAnsi" w:hAnsiTheme="minorHAnsi" w:cstheme="minorHAnsi"/>
                <w:lang w:val="es-ES_tradnl"/>
              </w:rPr>
            </w:pPr>
            <w:r w:rsidRPr="00F05999">
              <w:rPr>
                <w:rFonts w:asciiTheme="minorHAnsi" w:hAnsiTheme="minorHAnsi" w:cstheme="minorHAnsi"/>
                <w:lang w:val="es-ES_tradnl"/>
              </w:rPr>
              <w:t>2026</w:t>
            </w:r>
          </w:p>
        </w:tc>
      </w:tr>
      <w:tr w:rsidR="000D5DC6" w:rsidRPr="00F05999" w14:paraId="5EBC5B4D" w14:textId="77777777" w:rsidTr="00584E03">
        <w:trPr>
          <w:trHeight w:val="396"/>
        </w:trPr>
        <w:tc>
          <w:tcPr>
            <w:tcW w:w="1197" w:type="pct"/>
            <w:shd w:val="clear" w:color="auto" w:fill="E8E8E8"/>
          </w:tcPr>
          <w:p w14:paraId="29BC5C6E" w14:textId="6DF3A1B6" w:rsidR="000D5DC6" w:rsidRPr="00F05999" w:rsidRDefault="000D5DC6" w:rsidP="000D5DC6">
            <w:pPr>
              <w:spacing w:after="0" w:line="240" w:lineRule="auto"/>
              <w:rPr>
                <w:rFonts w:asciiTheme="minorHAnsi" w:hAnsiTheme="minorHAnsi" w:cstheme="minorHAnsi"/>
                <w:highlight w:val="yellow"/>
                <w:lang w:val="es-ES_tradnl"/>
              </w:rPr>
            </w:pPr>
            <w:r w:rsidRPr="00F05999">
              <w:rPr>
                <w:rFonts w:asciiTheme="minorHAnsi" w:hAnsiTheme="minorHAnsi" w:cstheme="minorHAnsi"/>
                <w:lang w:val="es-ES_tradnl"/>
              </w:rPr>
              <w:t>Soluciones de acceso comunitario a internet</w:t>
            </w:r>
          </w:p>
        </w:tc>
        <w:tc>
          <w:tcPr>
            <w:tcW w:w="1750" w:type="pct"/>
            <w:shd w:val="clear" w:color="auto" w:fill="E8E8E8"/>
          </w:tcPr>
          <w:p w14:paraId="3A32BECE" w14:textId="4444F289" w:rsidR="000D5DC6" w:rsidRPr="00F05999" w:rsidRDefault="000D5DC6" w:rsidP="000D5DC6">
            <w:pPr>
              <w:spacing w:after="0" w:line="240" w:lineRule="auto"/>
              <w:rPr>
                <w:rFonts w:asciiTheme="minorHAnsi" w:hAnsiTheme="minorHAnsi" w:cstheme="minorHAnsi"/>
                <w:highlight w:val="yellow"/>
                <w:lang w:val="es-ES_tradnl"/>
              </w:rPr>
            </w:pPr>
            <w:r w:rsidRPr="00F05999">
              <w:rPr>
                <w:rFonts w:asciiTheme="minorHAnsi" w:hAnsiTheme="minorHAnsi" w:cstheme="minorHAnsi"/>
                <w:lang w:val="es-ES_tradnl"/>
              </w:rPr>
              <w:t>(A.33 – TEMÁTICO) Porcentaje de centros poblados rurales con más de 100 habitantes ubicados en territorios definidos en el respectivo plan con acceso comunitario a internet</w:t>
            </w:r>
          </w:p>
        </w:tc>
        <w:tc>
          <w:tcPr>
            <w:tcW w:w="1188" w:type="pct"/>
            <w:shd w:val="clear" w:color="auto" w:fill="E8E8E8"/>
          </w:tcPr>
          <w:p w14:paraId="47CEAC51" w14:textId="7A708617" w:rsidR="000D5DC6" w:rsidRPr="00F05999" w:rsidRDefault="000D5DC6" w:rsidP="000D5DC6">
            <w:pPr>
              <w:spacing w:after="0" w:line="240" w:lineRule="auto"/>
              <w:rPr>
                <w:rFonts w:asciiTheme="minorHAnsi" w:hAnsiTheme="minorHAnsi" w:cstheme="minorHAnsi"/>
                <w:highlight w:val="yellow"/>
                <w:lang w:val="es-ES_tradnl"/>
              </w:rPr>
            </w:pPr>
            <w:r w:rsidRPr="00F05999">
              <w:rPr>
                <w:rFonts w:asciiTheme="minorHAnsi" w:hAnsiTheme="minorHAnsi" w:cstheme="minorHAnsi"/>
                <w:lang w:val="es-ES_tradnl"/>
              </w:rPr>
              <w:t>Tecnologías de la información y las telecomunicaciones</w:t>
            </w:r>
          </w:p>
        </w:tc>
        <w:tc>
          <w:tcPr>
            <w:tcW w:w="469" w:type="pct"/>
            <w:shd w:val="clear" w:color="auto" w:fill="E8E8E8"/>
          </w:tcPr>
          <w:p w14:paraId="5EB58434" w14:textId="0E40D74B" w:rsidR="000D5DC6" w:rsidRPr="00F05999" w:rsidRDefault="000D5DC6" w:rsidP="000D5DC6">
            <w:pPr>
              <w:spacing w:after="0" w:line="240" w:lineRule="auto"/>
              <w:rPr>
                <w:rFonts w:asciiTheme="minorHAnsi" w:hAnsiTheme="minorHAnsi" w:cstheme="minorHAnsi"/>
                <w:lang w:val="es-ES_tradnl"/>
              </w:rPr>
            </w:pPr>
            <w:r w:rsidRPr="00F05999">
              <w:rPr>
                <w:rFonts w:asciiTheme="minorHAnsi" w:hAnsiTheme="minorHAnsi" w:cstheme="minorHAnsi"/>
                <w:lang w:val="es-ES_tradnl"/>
              </w:rPr>
              <w:t>2017</w:t>
            </w:r>
          </w:p>
        </w:tc>
        <w:tc>
          <w:tcPr>
            <w:tcW w:w="395" w:type="pct"/>
            <w:shd w:val="clear" w:color="auto" w:fill="E8E8E8"/>
          </w:tcPr>
          <w:p w14:paraId="749DA47E" w14:textId="77164149" w:rsidR="000D5DC6" w:rsidRPr="00F05999" w:rsidRDefault="000D5DC6" w:rsidP="000D5DC6">
            <w:pPr>
              <w:spacing w:after="0" w:line="240" w:lineRule="auto"/>
              <w:rPr>
                <w:rFonts w:asciiTheme="minorHAnsi" w:hAnsiTheme="minorHAnsi" w:cstheme="minorHAnsi"/>
                <w:lang w:val="es-ES_tradnl"/>
              </w:rPr>
            </w:pPr>
            <w:r w:rsidRPr="00F05999">
              <w:rPr>
                <w:rFonts w:asciiTheme="minorHAnsi" w:hAnsiTheme="minorHAnsi" w:cstheme="minorHAnsi"/>
                <w:lang w:val="es-ES_tradnl"/>
              </w:rPr>
              <w:t>2025</w:t>
            </w:r>
          </w:p>
        </w:tc>
      </w:tr>
      <w:tr w:rsidR="000D5DC6" w:rsidRPr="00F05999" w14:paraId="351B59FC" w14:textId="77777777" w:rsidTr="00584E03">
        <w:trPr>
          <w:trHeight w:val="396"/>
        </w:trPr>
        <w:tc>
          <w:tcPr>
            <w:tcW w:w="1197" w:type="pct"/>
            <w:shd w:val="clear" w:color="auto" w:fill="E8E8E8"/>
          </w:tcPr>
          <w:p w14:paraId="7B07779B" w14:textId="6AAC4983" w:rsidR="000D5DC6" w:rsidRPr="00F05999" w:rsidRDefault="000D5DC6" w:rsidP="000D5DC6">
            <w:pPr>
              <w:spacing w:after="0" w:line="240" w:lineRule="auto"/>
              <w:rPr>
                <w:rFonts w:asciiTheme="minorHAnsi" w:hAnsiTheme="minorHAnsi" w:cstheme="minorHAnsi"/>
                <w:highlight w:val="yellow"/>
                <w:lang w:val="es-ES_tradnl"/>
              </w:rPr>
            </w:pPr>
            <w:r w:rsidRPr="00F05999">
              <w:rPr>
                <w:rFonts w:asciiTheme="minorHAnsi" w:hAnsiTheme="minorHAnsi" w:cstheme="minorHAnsi"/>
                <w:lang w:val="es-ES_tradnl"/>
              </w:rPr>
              <w:t>Soluciones de acceso comunitario a internet</w:t>
            </w:r>
          </w:p>
        </w:tc>
        <w:tc>
          <w:tcPr>
            <w:tcW w:w="1750" w:type="pct"/>
            <w:shd w:val="clear" w:color="auto" w:fill="E8E8E8"/>
          </w:tcPr>
          <w:p w14:paraId="68845EF5" w14:textId="33C35D36" w:rsidR="000D5DC6" w:rsidRPr="00F05999" w:rsidRDefault="000D5DC6" w:rsidP="000D5DC6">
            <w:pPr>
              <w:spacing w:after="0" w:line="240" w:lineRule="auto"/>
              <w:rPr>
                <w:rFonts w:asciiTheme="minorHAnsi" w:hAnsiTheme="minorHAnsi" w:cstheme="minorHAnsi"/>
                <w:highlight w:val="yellow"/>
                <w:lang w:val="es-ES_tradnl"/>
              </w:rPr>
            </w:pPr>
            <w:r w:rsidRPr="00F05999">
              <w:rPr>
                <w:rFonts w:asciiTheme="minorHAnsi" w:hAnsiTheme="minorHAnsi" w:cstheme="minorHAnsi"/>
                <w:lang w:val="es-ES_tradnl"/>
              </w:rPr>
              <w:t>(A.33P – PDET) Porcentaje de centros poblados rurales con más de 100 habitantes ubicados en municipios PDET con acceso comunitario a internet</w:t>
            </w:r>
          </w:p>
        </w:tc>
        <w:tc>
          <w:tcPr>
            <w:tcW w:w="1188" w:type="pct"/>
            <w:shd w:val="clear" w:color="auto" w:fill="E8E8E8"/>
          </w:tcPr>
          <w:p w14:paraId="393BBB57" w14:textId="4CCCD75F" w:rsidR="000D5DC6" w:rsidRPr="00F05999" w:rsidRDefault="000D5DC6" w:rsidP="000D5DC6">
            <w:pPr>
              <w:spacing w:after="0" w:line="240" w:lineRule="auto"/>
              <w:rPr>
                <w:rFonts w:asciiTheme="minorHAnsi" w:hAnsiTheme="minorHAnsi" w:cstheme="minorHAnsi"/>
                <w:highlight w:val="yellow"/>
                <w:lang w:val="es-ES_tradnl"/>
              </w:rPr>
            </w:pPr>
            <w:r w:rsidRPr="00F05999">
              <w:rPr>
                <w:rFonts w:asciiTheme="minorHAnsi" w:hAnsiTheme="minorHAnsi" w:cstheme="minorHAnsi"/>
                <w:lang w:val="es-ES_tradnl"/>
              </w:rPr>
              <w:t>Tecnologías de la información y las telecomunicaciones</w:t>
            </w:r>
          </w:p>
        </w:tc>
        <w:tc>
          <w:tcPr>
            <w:tcW w:w="469" w:type="pct"/>
            <w:shd w:val="clear" w:color="auto" w:fill="E8E8E8"/>
          </w:tcPr>
          <w:p w14:paraId="438EC662" w14:textId="6901A429" w:rsidR="000D5DC6" w:rsidRPr="00F05999" w:rsidRDefault="000D5DC6" w:rsidP="000D5DC6">
            <w:pPr>
              <w:spacing w:after="0" w:line="240" w:lineRule="auto"/>
              <w:rPr>
                <w:rFonts w:asciiTheme="minorHAnsi" w:hAnsiTheme="minorHAnsi" w:cstheme="minorHAnsi"/>
                <w:lang w:val="es-ES_tradnl"/>
              </w:rPr>
            </w:pPr>
            <w:r w:rsidRPr="00F05999">
              <w:rPr>
                <w:rFonts w:asciiTheme="minorHAnsi" w:hAnsiTheme="minorHAnsi" w:cstheme="minorHAnsi"/>
                <w:lang w:val="es-ES_tradnl"/>
              </w:rPr>
              <w:t>2017</w:t>
            </w:r>
          </w:p>
        </w:tc>
        <w:tc>
          <w:tcPr>
            <w:tcW w:w="395" w:type="pct"/>
            <w:shd w:val="clear" w:color="auto" w:fill="E8E8E8"/>
          </w:tcPr>
          <w:p w14:paraId="575D65E8" w14:textId="48D03492" w:rsidR="000D5DC6" w:rsidRPr="00F05999" w:rsidRDefault="000D5DC6" w:rsidP="000D5DC6">
            <w:pPr>
              <w:spacing w:after="0" w:line="240" w:lineRule="auto"/>
              <w:rPr>
                <w:rFonts w:asciiTheme="minorHAnsi" w:hAnsiTheme="minorHAnsi" w:cstheme="minorHAnsi"/>
                <w:lang w:val="es-ES_tradnl"/>
              </w:rPr>
            </w:pPr>
            <w:r w:rsidRPr="00F05999">
              <w:rPr>
                <w:rFonts w:asciiTheme="minorHAnsi" w:hAnsiTheme="minorHAnsi" w:cstheme="minorHAnsi"/>
                <w:lang w:val="es-ES_tradnl"/>
              </w:rPr>
              <w:t>2025</w:t>
            </w:r>
          </w:p>
        </w:tc>
      </w:tr>
      <w:bookmarkEnd w:id="4"/>
      <w:tr w:rsidR="009B33BA" w:rsidRPr="00F05999" w14:paraId="183B6914" w14:textId="77777777" w:rsidTr="00584E03">
        <w:trPr>
          <w:trHeight w:val="396"/>
        </w:trPr>
        <w:tc>
          <w:tcPr>
            <w:tcW w:w="1197" w:type="pct"/>
            <w:tcBorders>
              <w:left w:val="nil"/>
              <w:right w:val="nil"/>
            </w:tcBorders>
            <w:shd w:val="clear" w:color="auto" w:fill="auto"/>
          </w:tcPr>
          <w:p w14:paraId="7557F72E" w14:textId="77777777" w:rsidR="009B33BA" w:rsidRPr="00F05999" w:rsidRDefault="009B33BA" w:rsidP="00584E03">
            <w:pPr>
              <w:spacing w:after="0" w:line="240" w:lineRule="auto"/>
              <w:rPr>
                <w:rFonts w:asciiTheme="minorHAnsi" w:hAnsiTheme="minorHAnsi" w:cstheme="minorHAnsi"/>
                <w:lang w:val="es-ES_tradnl"/>
              </w:rPr>
            </w:pPr>
          </w:p>
        </w:tc>
        <w:tc>
          <w:tcPr>
            <w:tcW w:w="1750" w:type="pct"/>
            <w:tcBorders>
              <w:left w:val="nil"/>
              <w:right w:val="nil"/>
            </w:tcBorders>
          </w:tcPr>
          <w:p w14:paraId="4AB2895C" w14:textId="77777777" w:rsidR="009B33BA" w:rsidRPr="00F05999" w:rsidRDefault="009B33BA" w:rsidP="00584E03">
            <w:pPr>
              <w:spacing w:after="0" w:line="240" w:lineRule="auto"/>
              <w:rPr>
                <w:rFonts w:asciiTheme="minorHAnsi" w:hAnsiTheme="minorHAnsi" w:cstheme="minorHAnsi"/>
                <w:lang w:val="es-ES_tradnl"/>
              </w:rPr>
            </w:pPr>
          </w:p>
        </w:tc>
        <w:tc>
          <w:tcPr>
            <w:tcW w:w="1188" w:type="pct"/>
            <w:tcBorders>
              <w:left w:val="nil"/>
              <w:right w:val="nil"/>
            </w:tcBorders>
          </w:tcPr>
          <w:p w14:paraId="3E4C6CC2" w14:textId="77777777" w:rsidR="009B33BA" w:rsidRPr="00F05999" w:rsidRDefault="009B33BA" w:rsidP="00584E03">
            <w:pPr>
              <w:spacing w:after="0" w:line="240" w:lineRule="auto"/>
              <w:rPr>
                <w:rFonts w:asciiTheme="minorHAnsi" w:hAnsiTheme="minorHAnsi" w:cstheme="minorHAnsi"/>
                <w:lang w:val="es-ES_tradnl"/>
              </w:rPr>
            </w:pPr>
          </w:p>
        </w:tc>
        <w:tc>
          <w:tcPr>
            <w:tcW w:w="469" w:type="pct"/>
            <w:tcBorders>
              <w:left w:val="nil"/>
              <w:right w:val="nil"/>
            </w:tcBorders>
          </w:tcPr>
          <w:p w14:paraId="14F51C41" w14:textId="77777777" w:rsidR="009B33BA" w:rsidRPr="00F05999" w:rsidRDefault="009B33BA" w:rsidP="00584E03">
            <w:pPr>
              <w:spacing w:after="0" w:line="240" w:lineRule="auto"/>
              <w:rPr>
                <w:rFonts w:asciiTheme="minorHAnsi" w:hAnsiTheme="minorHAnsi" w:cstheme="minorHAnsi"/>
                <w:lang w:val="es-ES_tradnl"/>
              </w:rPr>
            </w:pPr>
          </w:p>
        </w:tc>
        <w:tc>
          <w:tcPr>
            <w:tcW w:w="395" w:type="pct"/>
            <w:tcBorders>
              <w:left w:val="nil"/>
              <w:right w:val="nil"/>
            </w:tcBorders>
          </w:tcPr>
          <w:p w14:paraId="1A49B1EC" w14:textId="77777777" w:rsidR="009B33BA" w:rsidRPr="00F05999" w:rsidRDefault="009B33BA" w:rsidP="00584E03">
            <w:pPr>
              <w:spacing w:after="0" w:line="240" w:lineRule="auto"/>
              <w:rPr>
                <w:rFonts w:asciiTheme="minorHAnsi" w:hAnsiTheme="minorHAnsi" w:cstheme="minorHAnsi"/>
                <w:lang w:val="es-ES_tradnl"/>
              </w:rPr>
            </w:pPr>
          </w:p>
        </w:tc>
      </w:tr>
    </w:tbl>
    <w:p w14:paraId="1D59EDFE" w14:textId="77777777" w:rsidR="006D6B78" w:rsidRPr="00F05999" w:rsidRDefault="006D6B78" w:rsidP="009B33BA">
      <w:pPr>
        <w:spacing w:line="240" w:lineRule="auto"/>
        <w:jc w:val="both"/>
        <w:rPr>
          <w:rFonts w:asciiTheme="minorHAnsi" w:hAnsiTheme="minorHAnsi" w:cstheme="minorHAnsi"/>
          <w:color w:val="3366CC"/>
          <w:sz w:val="32"/>
          <w:szCs w:val="32"/>
          <w:u w:val="thick"/>
          <w:lang w:val="es-ES_tradnl"/>
        </w:rPr>
      </w:pPr>
    </w:p>
    <w:p w14:paraId="4C33F47A" w14:textId="77777777" w:rsidR="006D6B78" w:rsidRPr="00F05999" w:rsidRDefault="006D6B78" w:rsidP="009B33BA">
      <w:pPr>
        <w:spacing w:line="240" w:lineRule="auto"/>
        <w:jc w:val="both"/>
        <w:rPr>
          <w:rFonts w:asciiTheme="minorHAnsi" w:hAnsiTheme="minorHAnsi" w:cstheme="minorHAnsi"/>
          <w:color w:val="3366CC"/>
          <w:sz w:val="32"/>
          <w:szCs w:val="32"/>
          <w:u w:val="thick"/>
          <w:lang w:val="es-ES_tradnl"/>
        </w:rPr>
      </w:pPr>
    </w:p>
    <w:p w14:paraId="505444F4" w14:textId="77777777" w:rsidR="006D6B78" w:rsidRPr="00F05999" w:rsidRDefault="006D6B78" w:rsidP="009B33BA">
      <w:pPr>
        <w:spacing w:line="240" w:lineRule="auto"/>
        <w:jc w:val="both"/>
        <w:rPr>
          <w:rFonts w:asciiTheme="minorHAnsi" w:hAnsiTheme="minorHAnsi" w:cstheme="minorHAnsi"/>
          <w:color w:val="3366CC"/>
          <w:sz w:val="32"/>
          <w:szCs w:val="32"/>
          <w:u w:val="thick"/>
          <w:lang w:val="es-ES_tradnl"/>
        </w:rPr>
      </w:pPr>
    </w:p>
    <w:p w14:paraId="4D1ABE79" w14:textId="77777777" w:rsidR="006D6B78" w:rsidRPr="00F05999" w:rsidRDefault="006D6B78" w:rsidP="009B33BA">
      <w:pPr>
        <w:spacing w:line="240" w:lineRule="auto"/>
        <w:jc w:val="both"/>
        <w:rPr>
          <w:rFonts w:asciiTheme="minorHAnsi" w:hAnsiTheme="minorHAnsi" w:cstheme="minorHAnsi"/>
          <w:color w:val="3366CC"/>
          <w:sz w:val="32"/>
          <w:szCs w:val="32"/>
          <w:u w:val="thick"/>
          <w:lang w:val="es-ES_tradnl"/>
        </w:rPr>
      </w:pPr>
    </w:p>
    <w:p w14:paraId="7F2B5D6A" w14:textId="40CA73BC" w:rsidR="009B33BA" w:rsidRDefault="009B33BA" w:rsidP="009B33BA">
      <w:pPr>
        <w:spacing w:line="240" w:lineRule="auto"/>
        <w:jc w:val="both"/>
        <w:rPr>
          <w:rFonts w:asciiTheme="minorHAnsi" w:hAnsiTheme="minorHAnsi" w:cstheme="minorHAnsi"/>
          <w:color w:val="3366CC"/>
          <w:sz w:val="32"/>
          <w:szCs w:val="32"/>
          <w:u w:val="thick"/>
          <w:lang w:val="es-ES_tradnl"/>
        </w:rPr>
      </w:pPr>
      <w:r w:rsidRPr="00F05999">
        <w:rPr>
          <w:rFonts w:asciiTheme="minorHAnsi" w:hAnsiTheme="minorHAnsi" w:cstheme="minorHAnsi"/>
          <w:color w:val="3366CC"/>
          <w:sz w:val="32"/>
          <w:szCs w:val="32"/>
          <w:u w:val="thick"/>
          <w:lang w:val="es-ES_tradnl"/>
        </w:rPr>
        <w:lastRenderedPageBreak/>
        <w:t>Actividades que se desarrollaron:</w:t>
      </w:r>
    </w:p>
    <w:p w14:paraId="31C6C259" w14:textId="311A9C03" w:rsidR="00F05999" w:rsidRDefault="00F05999" w:rsidP="009B33BA">
      <w:pPr>
        <w:spacing w:line="240" w:lineRule="auto"/>
        <w:jc w:val="both"/>
        <w:rPr>
          <w:rFonts w:asciiTheme="minorHAnsi" w:hAnsiTheme="minorHAnsi" w:cstheme="minorHAnsi"/>
          <w:color w:val="3366CC"/>
          <w:sz w:val="32"/>
          <w:szCs w:val="32"/>
          <w:u w:val="thick"/>
          <w:lang w:val="es-ES_tradnl"/>
        </w:rPr>
      </w:pPr>
    </w:p>
    <w:tbl>
      <w:tblPr>
        <w:tblW w:w="9595" w:type="dxa"/>
        <w:jc w:val="center"/>
        <w:tblBorders>
          <w:top w:val="single" w:sz="8" w:space="0" w:color="BBBBBB"/>
          <w:left w:val="single" w:sz="8" w:space="0" w:color="BBBBBB"/>
          <w:bottom w:val="single" w:sz="8" w:space="0" w:color="BBBBBB"/>
          <w:right w:val="single" w:sz="8" w:space="0" w:color="BBBBBB"/>
          <w:insideH w:val="single" w:sz="8" w:space="0" w:color="BBBBBB"/>
        </w:tblBorders>
        <w:tblLayout w:type="fixed"/>
        <w:tblLook w:val="04A0" w:firstRow="1" w:lastRow="0" w:firstColumn="1" w:lastColumn="0" w:noHBand="0" w:noVBand="1"/>
      </w:tblPr>
      <w:tblGrid>
        <w:gridCol w:w="2550"/>
        <w:gridCol w:w="7045"/>
      </w:tblGrid>
      <w:tr w:rsidR="00F05999" w:rsidRPr="00F05999" w14:paraId="0851EFF5" w14:textId="77777777" w:rsidTr="00F05999">
        <w:trPr>
          <w:trHeight w:val="431"/>
          <w:jc w:val="center"/>
        </w:trPr>
        <w:tc>
          <w:tcPr>
            <w:tcW w:w="2550" w:type="dxa"/>
            <w:tcBorders>
              <w:top w:val="single" w:sz="8" w:space="0" w:color="BBBBBB"/>
              <w:left w:val="single" w:sz="8" w:space="0" w:color="BBBBBB"/>
              <w:bottom w:val="single" w:sz="8" w:space="0" w:color="BBBBBB"/>
            </w:tcBorders>
            <w:shd w:val="clear" w:color="auto" w:fill="A5A5A5"/>
          </w:tcPr>
          <w:p w14:paraId="7C3E7815" w14:textId="77777777" w:rsidR="00F05999" w:rsidRPr="0065327C" w:rsidRDefault="00F05999" w:rsidP="00FB31E0">
            <w:pPr>
              <w:spacing w:after="0" w:line="240" w:lineRule="auto"/>
              <w:jc w:val="center"/>
              <w:rPr>
                <w:rFonts w:cs="Arial"/>
                <w:bCs/>
                <w:color w:val="FFFFFF"/>
                <w:lang w:val="es-ES_tradnl"/>
              </w:rPr>
            </w:pPr>
            <w:r w:rsidRPr="0065327C">
              <w:rPr>
                <w:rFonts w:cs="Arial"/>
                <w:bCs/>
                <w:color w:val="FFFFFF"/>
                <w:lang w:val="es-ES_tradnl"/>
              </w:rPr>
              <w:t>AÑO</w:t>
            </w:r>
          </w:p>
        </w:tc>
        <w:tc>
          <w:tcPr>
            <w:tcW w:w="7045" w:type="dxa"/>
            <w:tcBorders>
              <w:top w:val="single" w:sz="8" w:space="0" w:color="BBBBBB"/>
              <w:bottom w:val="single" w:sz="8" w:space="0" w:color="BBBBBB"/>
              <w:right w:val="single" w:sz="4" w:space="0" w:color="A6A6A6" w:themeColor="background1" w:themeShade="A6"/>
            </w:tcBorders>
            <w:shd w:val="clear" w:color="auto" w:fill="A5A5A5"/>
          </w:tcPr>
          <w:p w14:paraId="0391B824" w14:textId="77777777" w:rsidR="00F05999" w:rsidRPr="0065327C" w:rsidRDefault="00F05999" w:rsidP="00FB31E0">
            <w:pPr>
              <w:spacing w:after="0" w:line="240" w:lineRule="auto"/>
              <w:jc w:val="center"/>
              <w:rPr>
                <w:rFonts w:cs="Arial"/>
                <w:bCs/>
                <w:color w:val="FFFFFF"/>
                <w:lang w:val="es-ES_tradnl"/>
              </w:rPr>
            </w:pPr>
            <w:r>
              <w:rPr>
                <w:rFonts w:cs="Arial"/>
                <w:bCs/>
                <w:color w:val="FFFFFF"/>
                <w:lang w:val="es-ES_tradnl"/>
              </w:rPr>
              <w:t>NOMBRE DE ACTIVIDADES DESARROLLADAS</w:t>
            </w:r>
          </w:p>
        </w:tc>
      </w:tr>
      <w:tr w:rsidR="00F05999" w:rsidRPr="0065327C" w14:paraId="56BC19AD" w14:textId="77777777" w:rsidTr="00F05999">
        <w:trPr>
          <w:trHeight w:val="431"/>
          <w:jc w:val="center"/>
        </w:trPr>
        <w:tc>
          <w:tcPr>
            <w:tcW w:w="2550" w:type="dxa"/>
            <w:tcBorders>
              <w:right w:val="nil"/>
            </w:tcBorders>
            <w:shd w:val="clear" w:color="auto" w:fill="auto"/>
          </w:tcPr>
          <w:p w14:paraId="4A6F4A4B" w14:textId="77777777" w:rsidR="00F05999" w:rsidRPr="0065327C" w:rsidRDefault="00F05999" w:rsidP="00FB31E0">
            <w:pPr>
              <w:spacing w:after="0" w:line="240" w:lineRule="auto"/>
              <w:rPr>
                <w:rFonts w:cs="Arial"/>
                <w:b/>
                <w:bCs/>
                <w:lang w:val="es-ES_tradnl"/>
              </w:rPr>
            </w:pPr>
            <w:r w:rsidRPr="0065327C">
              <w:rPr>
                <w:rFonts w:cs="Arial"/>
                <w:b/>
                <w:bCs/>
                <w:lang w:val="es-ES_tradnl"/>
              </w:rPr>
              <w:t>201</w:t>
            </w:r>
            <w:r>
              <w:rPr>
                <w:rFonts w:cs="Arial"/>
                <w:b/>
                <w:bCs/>
                <w:lang w:val="es-ES_tradnl"/>
              </w:rPr>
              <w:t>9</w:t>
            </w:r>
          </w:p>
        </w:tc>
        <w:tc>
          <w:tcPr>
            <w:tcW w:w="7045" w:type="dxa"/>
            <w:tcBorders>
              <w:left w:val="nil"/>
              <w:right w:val="single" w:sz="4" w:space="0" w:color="A6A6A6" w:themeColor="background1" w:themeShade="A6"/>
            </w:tcBorders>
            <w:shd w:val="clear" w:color="auto" w:fill="auto"/>
          </w:tcPr>
          <w:p w14:paraId="2A4DD6E7" w14:textId="5C198895" w:rsidR="00F05999" w:rsidRDefault="00F05999" w:rsidP="00F05999">
            <w:pPr>
              <w:pStyle w:val="Prrafodelista"/>
              <w:numPr>
                <w:ilvl w:val="0"/>
                <w:numId w:val="22"/>
              </w:numPr>
              <w:spacing w:after="0" w:line="240" w:lineRule="auto"/>
              <w:jc w:val="both"/>
              <w:rPr>
                <w:rFonts w:asciiTheme="minorHAnsi" w:hAnsiTheme="minorHAnsi" w:cstheme="minorHAnsi"/>
                <w:color w:val="000000"/>
              </w:rPr>
            </w:pPr>
            <w:r w:rsidRPr="00F05999">
              <w:rPr>
                <w:rFonts w:asciiTheme="minorHAnsi" w:hAnsiTheme="minorHAnsi" w:cstheme="minorHAnsi"/>
              </w:rPr>
              <w:t>Implementación y mantenimiento de s</w:t>
            </w:r>
            <w:r w:rsidRPr="00F05999">
              <w:rPr>
                <w:rFonts w:asciiTheme="minorHAnsi" w:hAnsiTheme="minorHAnsi" w:cstheme="minorHAnsi"/>
                <w:color w:val="000000"/>
              </w:rPr>
              <w:t xml:space="preserve">oluciones de acceso comunitario a internet programadas </w:t>
            </w:r>
            <w:r w:rsidRPr="00F05999">
              <w:rPr>
                <w:rFonts w:asciiTheme="minorHAnsi" w:hAnsiTheme="minorHAnsi" w:cstheme="minorHAnsi"/>
              </w:rPr>
              <w:t>en los centros poblados en municipios PDET</w:t>
            </w:r>
            <w:r w:rsidRPr="00F05999">
              <w:rPr>
                <w:rFonts w:asciiTheme="minorHAnsi" w:hAnsiTheme="minorHAnsi" w:cstheme="minorHAnsi"/>
                <w:color w:val="000000"/>
              </w:rPr>
              <w:t>.</w:t>
            </w:r>
          </w:p>
          <w:p w14:paraId="565D5CC0" w14:textId="1C22953E" w:rsidR="00F05999" w:rsidRPr="0065327C" w:rsidRDefault="00F05999" w:rsidP="00F05999">
            <w:pPr>
              <w:pStyle w:val="Prrafodelista"/>
              <w:numPr>
                <w:ilvl w:val="0"/>
                <w:numId w:val="22"/>
              </w:numPr>
              <w:spacing w:after="0" w:line="240" w:lineRule="auto"/>
              <w:jc w:val="both"/>
              <w:rPr>
                <w:rFonts w:cs="Arial"/>
                <w:lang w:val="es-ES_tradnl"/>
              </w:rPr>
            </w:pPr>
            <w:r w:rsidRPr="00F05999">
              <w:rPr>
                <w:rFonts w:asciiTheme="minorHAnsi" w:hAnsiTheme="minorHAnsi" w:cstheme="minorHAnsi"/>
              </w:rPr>
              <w:t xml:space="preserve">Conexión del 100% de las </w:t>
            </w:r>
            <w:r w:rsidRPr="00F05999">
              <w:rPr>
                <w:rFonts w:asciiTheme="minorHAnsi" w:hAnsiTheme="minorHAnsi" w:cstheme="minorHAnsi"/>
                <w:color w:val="000000"/>
              </w:rPr>
              <w:t>cabeceras municipales programadas a internet de alta velocidad.</w:t>
            </w:r>
          </w:p>
        </w:tc>
      </w:tr>
    </w:tbl>
    <w:p w14:paraId="17C8CE3C" w14:textId="77777777" w:rsidR="006D6B78" w:rsidRPr="00F05999" w:rsidRDefault="006D6B78" w:rsidP="009B33BA">
      <w:pPr>
        <w:spacing w:line="240" w:lineRule="auto"/>
        <w:jc w:val="both"/>
        <w:rPr>
          <w:rFonts w:asciiTheme="minorHAnsi" w:hAnsiTheme="minorHAnsi" w:cstheme="minorHAnsi"/>
          <w:color w:val="3366CC"/>
          <w:sz w:val="32"/>
          <w:szCs w:val="32"/>
          <w:u w:val="thick"/>
          <w:lang w:val="es-ES_tradnl"/>
        </w:rPr>
      </w:pPr>
    </w:p>
    <w:tbl>
      <w:tblPr>
        <w:tblW w:w="9923" w:type="dxa"/>
        <w:tblInd w:w="-202" w:type="dxa"/>
        <w:tblBorders>
          <w:top w:val="single" w:sz="48" w:space="0" w:color="FFFFFF"/>
          <w:left w:val="single" w:sz="48" w:space="0" w:color="FFFFFF"/>
          <w:bottom w:val="single" w:sz="48" w:space="0" w:color="FFFFFF"/>
          <w:right w:val="single" w:sz="48" w:space="0" w:color="FFFFFF"/>
          <w:insideH w:val="single" w:sz="48" w:space="0" w:color="FFFFFF"/>
          <w:insideV w:val="single" w:sz="48" w:space="0" w:color="FFFFFF"/>
        </w:tblBorders>
        <w:shd w:val="clear" w:color="auto" w:fill="F2F2F2"/>
        <w:tblLayout w:type="fixed"/>
        <w:tblLook w:val="04A0" w:firstRow="1" w:lastRow="0" w:firstColumn="1" w:lastColumn="0" w:noHBand="0" w:noVBand="1"/>
      </w:tblPr>
      <w:tblGrid>
        <w:gridCol w:w="9923"/>
      </w:tblGrid>
      <w:tr w:rsidR="009B33BA" w:rsidRPr="00F05999" w14:paraId="384E8093" w14:textId="77777777" w:rsidTr="00F05999">
        <w:tc>
          <w:tcPr>
            <w:tcW w:w="9923" w:type="dxa"/>
            <w:shd w:val="clear" w:color="auto" w:fill="F2F2F2"/>
          </w:tcPr>
          <w:p w14:paraId="31CDCBEC" w14:textId="77777777" w:rsidR="009B33BA" w:rsidRPr="00F05999" w:rsidRDefault="009B33BA" w:rsidP="00584E03">
            <w:pPr>
              <w:spacing w:after="0" w:line="240" w:lineRule="auto"/>
              <w:rPr>
                <w:rFonts w:asciiTheme="minorHAnsi" w:hAnsiTheme="minorHAnsi" w:cstheme="minorHAnsi"/>
                <w:color w:val="3366CC"/>
                <w:u w:val="thick"/>
                <w:lang w:val="es-ES_tradnl"/>
              </w:rPr>
            </w:pPr>
            <w:r w:rsidRPr="00F05999">
              <w:rPr>
                <w:rFonts w:asciiTheme="minorHAnsi" w:hAnsiTheme="minorHAnsi" w:cstheme="minorHAnsi"/>
                <w:noProof/>
                <w:color w:val="3366CC"/>
                <w:lang w:eastAsia="es-CO"/>
              </w:rPr>
              <w:drawing>
                <wp:anchor distT="0" distB="0" distL="114300" distR="114300" simplePos="0" relativeHeight="251710976" behindDoc="0" locked="0" layoutInCell="1" allowOverlap="1" wp14:anchorId="34F4183F" wp14:editId="1352F877">
                  <wp:simplePos x="0" y="0"/>
                  <wp:positionH relativeFrom="column">
                    <wp:posOffset>-85725</wp:posOffset>
                  </wp:positionH>
                  <wp:positionV relativeFrom="paragraph">
                    <wp:posOffset>0</wp:posOffset>
                  </wp:positionV>
                  <wp:extent cx="958850" cy="861695"/>
                  <wp:effectExtent l="0" t="0" r="0" b="0"/>
                  <wp:wrapSquare wrapText="bothSides"/>
                  <wp:docPr id="16" name="Imagen 5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Imagen 58"/>
                          <pic:cNvPicPr>
                            <a:picLocks noChangeAspect="1" noChangeArrowheads="1"/>
                          </pic:cNvPicPr>
                        </pic:nvPicPr>
                        <pic:blipFill>
                          <a:blip r:embed="rId17">
                            <a:extLst>
                              <a:ext uri="{28A0092B-C50C-407E-A947-70E740481C1C}">
                                <a14:useLocalDpi xmlns:a14="http://schemas.microsoft.com/office/drawing/2010/main" val="0"/>
                              </a:ext>
                            </a:extLst>
                          </a:blip>
                          <a:srcRect/>
                          <a:stretch>
                            <a:fillRect/>
                          </a:stretch>
                        </pic:blipFill>
                        <pic:spPr bwMode="auto">
                          <a:xfrm>
                            <a:off x="0" y="0"/>
                            <a:ext cx="958850" cy="861695"/>
                          </a:xfrm>
                          <a:prstGeom prst="rect">
                            <a:avLst/>
                          </a:prstGeom>
                          <a:noFill/>
                          <a:ln>
                            <a:noFill/>
                          </a:ln>
                        </pic:spPr>
                      </pic:pic>
                    </a:graphicData>
                  </a:graphic>
                  <wp14:sizeRelH relativeFrom="page">
                    <wp14:pctWidth>0</wp14:pctWidth>
                  </wp14:sizeRelH>
                  <wp14:sizeRelV relativeFrom="page">
                    <wp14:pctHeight>0</wp14:pctHeight>
                  </wp14:sizeRelV>
                </wp:anchor>
              </w:drawing>
            </w:r>
            <w:r w:rsidRPr="00F05999">
              <w:rPr>
                <w:rFonts w:asciiTheme="minorHAnsi" w:hAnsiTheme="minorHAnsi" w:cstheme="minorHAnsi"/>
                <w:color w:val="3366CC"/>
                <w:u w:val="thick"/>
                <w:lang w:val="es-ES_tradnl"/>
              </w:rPr>
              <w:t xml:space="preserve">¿Quiénes participaron en esta acción y cómo se promovió el control social? </w:t>
            </w:r>
          </w:p>
          <w:p w14:paraId="3F14DAED" w14:textId="15DC382E" w:rsidR="009B33BA" w:rsidRPr="00F05999" w:rsidRDefault="009B33BA" w:rsidP="00584E03">
            <w:pPr>
              <w:pStyle w:val="Listavistosa-nfasis11"/>
              <w:spacing w:after="0" w:line="240" w:lineRule="auto"/>
              <w:ind w:left="1663"/>
              <w:jc w:val="both"/>
              <w:rPr>
                <w:rFonts w:asciiTheme="minorHAnsi" w:hAnsiTheme="minorHAnsi" w:cstheme="minorHAnsi"/>
              </w:rPr>
            </w:pPr>
            <w:r w:rsidRPr="00F05999">
              <w:rPr>
                <w:rFonts w:asciiTheme="minorHAnsi" w:hAnsiTheme="minorHAnsi" w:cstheme="minorHAnsi"/>
              </w:rPr>
              <w:t>En el 201</w:t>
            </w:r>
            <w:r w:rsidR="00F86E35" w:rsidRPr="00F05999">
              <w:rPr>
                <w:rFonts w:asciiTheme="minorHAnsi" w:hAnsiTheme="minorHAnsi" w:cstheme="minorHAnsi"/>
              </w:rPr>
              <w:t>9</w:t>
            </w:r>
            <w:r w:rsidRPr="00F05999">
              <w:rPr>
                <w:rFonts w:asciiTheme="minorHAnsi" w:hAnsiTheme="minorHAnsi" w:cstheme="minorHAnsi"/>
              </w:rPr>
              <w:t xml:space="preserve">, </w:t>
            </w:r>
            <w:r w:rsidR="00A94497" w:rsidRPr="00F05999">
              <w:rPr>
                <w:rFonts w:asciiTheme="minorHAnsi" w:hAnsiTheme="minorHAnsi" w:cstheme="minorHAnsi"/>
              </w:rPr>
              <w:t>participaron en</w:t>
            </w:r>
            <w:r w:rsidRPr="00F05999">
              <w:rPr>
                <w:rFonts w:asciiTheme="minorHAnsi" w:hAnsiTheme="minorHAnsi" w:cstheme="minorHAnsi"/>
              </w:rPr>
              <w:t xml:space="preserve"> este proyecto los miembros de las instituciones educativas en las que se </w:t>
            </w:r>
            <w:r w:rsidR="00A94497" w:rsidRPr="00F05999">
              <w:rPr>
                <w:rFonts w:asciiTheme="minorHAnsi" w:hAnsiTheme="minorHAnsi" w:cstheme="minorHAnsi"/>
              </w:rPr>
              <w:t>instalaron</w:t>
            </w:r>
            <w:r w:rsidRPr="00F05999">
              <w:rPr>
                <w:rFonts w:asciiTheme="minorHAnsi" w:hAnsiTheme="minorHAnsi" w:cstheme="minorHAnsi"/>
              </w:rPr>
              <w:t xml:space="preserve"> los Kioscos Digitales, y los usuarios de dichas comunidades rurales. E</w:t>
            </w:r>
            <w:r w:rsidR="00A94497" w:rsidRPr="00F05999">
              <w:rPr>
                <w:rFonts w:asciiTheme="minorHAnsi" w:hAnsiTheme="minorHAnsi" w:cstheme="minorHAnsi"/>
              </w:rPr>
              <w:t xml:space="preserve">l control social se promovió </w:t>
            </w:r>
            <w:r w:rsidRPr="00F05999">
              <w:rPr>
                <w:rFonts w:asciiTheme="minorHAnsi" w:hAnsiTheme="minorHAnsi" w:cstheme="minorHAnsi"/>
              </w:rPr>
              <w:t xml:space="preserve">mediante las estrategias de apropiación en el uso de las TIC y las herramientas de atención al ciudadano provistas en cada kiosco. </w:t>
            </w:r>
          </w:p>
          <w:p w14:paraId="033CDB93" w14:textId="50C04A8E" w:rsidR="00C861DE" w:rsidRPr="00F05999" w:rsidRDefault="00C861DE" w:rsidP="00EB1C1B">
            <w:pPr>
              <w:pStyle w:val="Listavistosa-nfasis11"/>
              <w:spacing w:after="0" w:line="240" w:lineRule="auto"/>
              <w:ind w:left="0"/>
              <w:jc w:val="both"/>
              <w:rPr>
                <w:rFonts w:asciiTheme="minorHAnsi" w:hAnsiTheme="minorHAnsi" w:cstheme="minorHAnsi"/>
                <w:i/>
              </w:rPr>
            </w:pPr>
          </w:p>
          <w:p w14:paraId="7BF9043E" w14:textId="77777777" w:rsidR="00C861DE" w:rsidRPr="00F05999" w:rsidRDefault="00C861DE" w:rsidP="00584E03">
            <w:pPr>
              <w:pStyle w:val="Listavistosa-nfasis11"/>
              <w:spacing w:after="0" w:line="240" w:lineRule="auto"/>
              <w:ind w:left="1593"/>
              <w:jc w:val="both"/>
              <w:rPr>
                <w:rFonts w:asciiTheme="minorHAnsi" w:hAnsiTheme="minorHAnsi" w:cstheme="minorHAnsi"/>
                <w:i/>
              </w:rPr>
            </w:pPr>
          </w:p>
          <w:p w14:paraId="3A830BA3" w14:textId="77777777" w:rsidR="009B33BA" w:rsidRPr="00F05999" w:rsidRDefault="009B33BA" w:rsidP="00584E03">
            <w:pPr>
              <w:spacing w:after="0" w:line="240" w:lineRule="auto"/>
              <w:jc w:val="both"/>
              <w:rPr>
                <w:rFonts w:asciiTheme="minorHAnsi" w:hAnsiTheme="minorHAnsi" w:cstheme="minorHAnsi"/>
              </w:rPr>
            </w:pPr>
            <w:r w:rsidRPr="00F05999">
              <w:rPr>
                <w:rFonts w:asciiTheme="minorHAnsi" w:hAnsiTheme="minorHAnsi" w:cstheme="minorHAnsi"/>
              </w:rPr>
              <w:t xml:space="preserve">Los proyectos de fibra óptica y conectividad de alta velocidad han sido socializados ampliamente con entes territoriales y la comunidad en general, a través de estrategias de articulación interinstitucional y campañas mediáticas. Adicionalmente, en el despliegue de la red de alta velocidad se han protocolizado hasta el momento 90 consultas previas. </w:t>
            </w:r>
          </w:p>
          <w:p w14:paraId="506249A6" w14:textId="77777777" w:rsidR="009B33BA" w:rsidRPr="00F05999" w:rsidRDefault="009B33BA" w:rsidP="00584E03">
            <w:pPr>
              <w:spacing w:after="0" w:line="240" w:lineRule="auto"/>
              <w:rPr>
                <w:rFonts w:asciiTheme="minorHAnsi" w:hAnsiTheme="minorHAnsi" w:cstheme="minorHAnsi"/>
                <w:color w:val="000000"/>
                <w:lang w:val="es-ES_tradnl"/>
              </w:rPr>
            </w:pPr>
          </w:p>
          <w:p w14:paraId="65B0528C" w14:textId="2F57226B" w:rsidR="009B33BA" w:rsidRPr="00F05999" w:rsidRDefault="009B33BA" w:rsidP="00584E03">
            <w:pPr>
              <w:spacing w:after="0" w:line="240" w:lineRule="auto"/>
              <w:jc w:val="both"/>
              <w:rPr>
                <w:rFonts w:asciiTheme="minorHAnsi" w:hAnsiTheme="minorHAnsi" w:cstheme="minorHAnsi"/>
                <w:color w:val="000000"/>
                <w:lang w:val="es-ES_tradnl"/>
              </w:rPr>
            </w:pPr>
            <w:r w:rsidRPr="00F05999">
              <w:rPr>
                <w:rFonts w:asciiTheme="minorHAnsi" w:hAnsiTheme="minorHAnsi" w:cstheme="minorHAnsi"/>
                <w:color w:val="000000"/>
                <w:lang w:val="es-ES_tradnl"/>
              </w:rPr>
              <w:t xml:space="preserve">Lo invitamos a hacer control social a los contratos que se celebran por parte de las entidades públicas en el portal de Colombia Compra Eficiente </w:t>
            </w:r>
            <w:hyperlink r:id="rId18" w:history="1">
              <w:r w:rsidRPr="00F05999">
                <w:rPr>
                  <w:rStyle w:val="Hipervnculo"/>
                  <w:rFonts w:asciiTheme="minorHAnsi" w:hAnsiTheme="minorHAnsi" w:cstheme="minorHAnsi"/>
                  <w:lang w:val="es-ES_tradnl"/>
                </w:rPr>
                <w:t>www.colombiacompra.gov.co</w:t>
              </w:r>
            </w:hyperlink>
            <w:r w:rsidRPr="00F05999">
              <w:rPr>
                <w:rFonts w:asciiTheme="minorHAnsi" w:hAnsiTheme="minorHAnsi" w:cstheme="minorHAnsi"/>
                <w:color w:val="000000"/>
                <w:lang w:val="es-ES_tradnl"/>
              </w:rPr>
              <w:t xml:space="preserve"> </w:t>
            </w:r>
          </w:p>
          <w:p w14:paraId="385BBE9E" w14:textId="77777777" w:rsidR="009B33BA" w:rsidRPr="00F05999" w:rsidRDefault="009B33BA" w:rsidP="00584E03">
            <w:pPr>
              <w:spacing w:after="0" w:line="240" w:lineRule="auto"/>
              <w:rPr>
                <w:rFonts w:asciiTheme="minorHAnsi" w:hAnsiTheme="minorHAnsi" w:cstheme="minorHAnsi"/>
                <w:color w:val="000000"/>
                <w:lang w:val="es-ES_tradnl"/>
              </w:rPr>
            </w:pPr>
          </w:p>
          <w:p w14:paraId="32AC939C" w14:textId="643E0DDD" w:rsidR="009B33BA" w:rsidRPr="00F05999" w:rsidRDefault="009B33BA" w:rsidP="00584E03">
            <w:pPr>
              <w:spacing w:after="0" w:line="240" w:lineRule="auto"/>
              <w:jc w:val="both"/>
              <w:rPr>
                <w:rFonts w:asciiTheme="minorHAnsi" w:hAnsiTheme="minorHAnsi" w:cstheme="minorHAnsi"/>
                <w:color w:val="000000"/>
                <w:lang w:val="es-ES_tradnl"/>
              </w:rPr>
            </w:pPr>
            <w:r w:rsidRPr="00F05999">
              <w:rPr>
                <w:rFonts w:asciiTheme="minorHAnsi" w:hAnsiTheme="minorHAnsi" w:cstheme="minorHAnsi"/>
                <w:color w:val="000000"/>
                <w:lang w:val="es-ES_tradnl"/>
              </w:rPr>
              <w:t>- Para efectos de consulta de los contratos celebrados con vigencia 201</w:t>
            </w:r>
            <w:r w:rsidR="00F86E35" w:rsidRPr="00F05999">
              <w:rPr>
                <w:rFonts w:asciiTheme="minorHAnsi" w:hAnsiTheme="minorHAnsi" w:cstheme="minorHAnsi"/>
                <w:color w:val="000000"/>
                <w:lang w:val="es-ES_tradnl"/>
              </w:rPr>
              <w:t>9</w:t>
            </w:r>
            <w:r w:rsidRPr="00F05999">
              <w:rPr>
                <w:rFonts w:asciiTheme="minorHAnsi" w:hAnsiTheme="minorHAnsi" w:cstheme="minorHAnsi"/>
                <w:color w:val="000000"/>
                <w:lang w:val="es-ES_tradnl"/>
              </w:rPr>
              <w:t>, lo invitamos a visitarlos siguientes enlaces. Allí</w:t>
            </w:r>
            <w:r w:rsidR="00A94497" w:rsidRPr="00F05999">
              <w:rPr>
                <w:rFonts w:asciiTheme="minorHAnsi" w:hAnsiTheme="minorHAnsi" w:cstheme="minorHAnsi"/>
                <w:color w:val="000000"/>
                <w:lang w:val="es-ES_tradnl"/>
              </w:rPr>
              <w:t xml:space="preserve"> indique el nombre de la e</w:t>
            </w:r>
            <w:r w:rsidRPr="00F05999">
              <w:rPr>
                <w:rFonts w:asciiTheme="minorHAnsi" w:hAnsiTheme="minorHAnsi" w:cstheme="minorHAnsi"/>
                <w:color w:val="000000"/>
                <w:lang w:val="es-ES_tradnl"/>
              </w:rPr>
              <w:t>ntidad y el número de contrato en el espacio señalado “Buscar Proceso de Contratación” y luego seleccione “Buscar”.</w:t>
            </w:r>
          </w:p>
          <w:p w14:paraId="21A783D7" w14:textId="77777777" w:rsidR="009B33BA" w:rsidRPr="00F05999" w:rsidRDefault="009B33BA" w:rsidP="00584E03">
            <w:pPr>
              <w:spacing w:after="0" w:line="240" w:lineRule="auto"/>
              <w:jc w:val="both"/>
              <w:rPr>
                <w:rFonts w:asciiTheme="minorHAnsi" w:hAnsiTheme="minorHAnsi" w:cstheme="minorHAnsi"/>
                <w:color w:val="000000"/>
                <w:lang w:val="es-ES_tradnl"/>
              </w:rPr>
            </w:pPr>
          </w:p>
          <w:p w14:paraId="3279A37A" w14:textId="77777777" w:rsidR="009B33BA" w:rsidRPr="00F05999" w:rsidRDefault="00404375" w:rsidP="00584E03">
            <w:pPr>
              <w:spacing w:after="0" w:line="240" w:lineRule="auto"/>
              <w:rPr>
                <w:rFonts w:asciiTheme="minorHAnsi" w:hAnsiTheme="minorHAnsi" w:cstheme="minorHAnsi"/>
                <w:color w:val="000000"/>
                <w:lang w:val="es-ES_tradnl"/>
              </w:rPr>
            </w:pPr>
            <w:hyperlink r:id="rId19" w:history="1">
              <w:r w:rsidR="009B33BA" w:rsidRPr="00F05999">
                <w:rPr>
                  <w:rStyle w:val="Hipervnculo"/>
                  <w:rFonts w:asciiTheme="minorHAnsi" w:hAnsiTheme="minorHAnsi" w:cstheme="minorHAnsi"/>
                  <w:lang w:val="es-ES_tradnl"/>
                </w:rPr>
                <w:t>https://www.colombiacompra.gov.co/secop/busqueda-de-procesos-de-contratacion</w:t>
              </w:r>
            </w:hyperlink>
            <w:r w:rsidR="009B33BA" w:rsidRPr="00F05999">
              <w:rPr>
                <w:rFonts w:asciiTheme="minorHAnsi" w:hAnsiTheme="minorHAnsi" w:cstheme="minorHAnsi"/>
                <w:color w:val="000000"/>
                <w:lang w:val="es-ES_tradnl"/>
              </w:rPr>
              <w:t xml:space="preserve"> </w:t>
            </w:r>
          </w:p>
          <w:p w14:paraId="7F814706" w14:textId="77777777" w:rsidR="009B33BA" w:rsidRPr="00F05999" w:rsidRDefault="00404375" w:rsidP="00584E03">
            <w:pPr>
              <w:spacing w:after="0" w:line="240" w:lineRule="auto"/>
              <w:rPr>
                <w:rFonts w:asciiTheme="minorHAnsi" w:hAnsiTheme="minorHAnsi" w:cstheme="minorHAnsi"/>
                <w:color w:val="000000"/>
                <w:lang w:val="es-ES_tradnl"/>
              </w:rPr>
            </w:pPr>
            <w:hyperlink r:id="rId20" w:history="1">
              <w:r w:rsidR="009B33BA" w:rsidRPr="00F05999">
                <w:rPr>
                  <w:rStyle w:val="Hipervnculo"/>
                  <w:rFonts w:asciiTheme="minorHAnsi" w:hAnsiTheme="minorHAnsi" w:cstheme="minorHAnsi"/>
                  <w:lang w:val="es-ES_tradnl"/>
                </w:rPr>
                <w:t>https://www.contratos.gov.co/consultas/inicioConsulta.do</w:t>
              </w:r>
            </w:hyperlink>
            <w:r w:rsidR="009B33BA" w:rsidRPr="00F05999">
              <w:rPr>
                <w:rFonts w:asciiTheme="minorHAnsi" w:hAnsiTheme="minorHAnsi" w:cstheme="minorHAnsi"/>
                <w:color w:val="000000"/>
                <w:lang w:val="es-ES_tradnl"/>
              </w:rPr>
              <w:t xml:space="preserve">  </w:t>
            </w:r>
          </w:p>
          <w:p w14:paraId="1D8EAADE" w14:textId="77777777" w:rsidR="009B33BA" w:rsidRPr="00F05999" w:rsidRDefault="009B33BA" w:rsidP="00584E03">
            <w:pPr>
              <w:spacing w:after="0" w:line="240" w:lineRule="auto"/>
              <w:rPr>
                <w:rFonts w:asciiTheme="minorHAnsi" w:hAnsiTheme="minorHAnsi" w:cstheme="minorHAnsi"/>
                <w:color w:val="000000"/>
                <w:lang w:val="es-ES_tradnl"/>
              </w:rPr>
            </w:pPr>
          </w:p>
          <w:p w14:paraId="053DB987" w14:textId="3C6AD087" w:rsidR="009B33BA" w:rsidRPr="00F05999" w:rsidRDefault="009B33BA" w:rsidP="00584E03">
            <w:pPr>
              <w:spacing w:after="0" w:line="240" w:lineRule="auto"/>
              <w:jc w:val="both"/>
              <w:rPr>
                <w:rFonts w:asciiTheme="minorHAnsi" w:hAnsiTheme="minorHAnsi" w:cstheme="minorHAnsi"/>
                <w:color w:val="000000"/>
                <w:lang w:val="es-ES_tradnl"/>
              </w:rPr>
            </w:pPr>
            <w:r w:rsidRPr="00F05999">
              <w:rPr>
                <w:rFonts w:asciiTheme="minorHAnsi" w:hAnsiTheme="minorHAnsi" w:cstheme="minorHAnsi"/>
                <w:color w:val="000000"/>
                <w:lang w:val="es-ES_tradnl"/>
              </w:rPr>
              <w:t xml:space="preserve">No obstante, y de manera indicativa, relacionamos contratos que hemos celebrado, los cuales están relacionados con las actividades indicadas en esta acción, sin perjuicio de que la totalidad de </w:t>
            </w:r>
            <w:r w:rsidR="00C861DE" w:rsidRPr="00F05999">
              <w:rPr>
                <w:rFonts w:asciiTheme="minorHAnsi" w:hAnsiTheme="minorHAnsi" w:cstheme="minorHAnsi"/>
                <w:color w:val="000000"/>
                <w:lang w:val="es-ES_tradnl"/>
              </w:rPr>
              <w:t>estos</w:t>
            </w:r>
            <w:r w:rsidRPr="00F05999">
              <w:rPr>
                <w:rFonts w:asciiTheme="minorHAnsi" w:hAnsiTheme="minorHAnsi" w:cstheme="minorHAnsi"/>
                <w:color w:val="000000"/>
                <w:lang w:val="es-ES_tradnl"/>
              </w:rPr>
              <w:t xml:space="preserve"> puede ser consultada en el portal de Colombia Compra Eficiente ya indicado. </w:t>
            </w:r>
          </w:p>
          <w:p w14:paraId="2C033055" w14:textId="77777777" w:rsidR="009B33BA" w:rsidRPr="00F05999" w:rsidRDefault="009B33BA" w:rsidP="00584E03">
            <w:pPr>
              <w:spacing w:after="0" w:line="240" w:lineRule="auto"/>
              <w:jc w:val="both"/>
              <w:rPr>
                <w:rFonts w:asciiTheme="minorHAnsi" w:hAnsiTheme="minorHAnsi" w:cstheme="minorHAnsi"/>
                <w:i/>
                <w:lang w:val="es-ES_tradnl"/>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4A0" w:firstRow="1" w:lastRow="0" w:firstColumn="1" w:lastColumn="0" w:noHBand="0" w:noVBand="1"/>
            </w:tblPr>
            <w:tblGrid>
              <w:gridCol w:w="2865"/>
              <w:gridCol w:w="6033"/>
            </w:tblGrid>
            <w:tr w:rsidR="009B33BA" w:rsidRPr="00F05999" w14:paraId="6ABEAD73" w14:textId="77777777" w:rsidTr="00221115">
              <w:trPr>
                <w:trHeight w:val="400"/>
              </w:trPr>
              <w:tc>
                <w:tcPr>
                  <w:tcW w:w="2865" w:type="dxa"/>
                  <w:shd w:val="clear" w:color="auto" w:fill="A6A6A6"/>
                </w:tcPr>
                <w:p w14:paraId="116200E0" w14:textId="77777777" w:rsidR="009B33BA" w:rsidRPr="00F05999" w:rsidRDefault="009B33BA" w:rsidP="00584E03">
                  <w:pPr>
                    <w:spacing w:after="0" w:line="240" w:lineRule="auto"/>
                    <w:jc w:val="center"/>
                    <w:rPr>
                      <w:rFonts w:asciiTheme="minorHAnsi" w:hAnsiTheme="minorHAnsi" w:cstheme="minorHAnsi"/>
                      <w:i/>
                      <w:lang w:val="es-ES_tradnl"/>
                    </w:rPr>
                  </w:pPr>
                  <w:r w:rsidRPr="00F05999">
                    <w:rPr>
                      <w:rFonts w:asciiTheme="minorHAnsi" w:hAnsiTheme="minorHAnsi" w:cstheme="minorHAnsi"/>
                      <w:i/>
                      <w:lang w:val="es-ES_tradnl"/>
                    </w:rPr>
                    <w:t>Número de Contrato/Año</w:t>
                  </w:r>
                </w:p>
              </w:tc>
              <w:tc>
                <w:tcPr>
                  <w:tcW w:w="6033" w:type="dxa"/>
                  <w:shd w:val="clear" w:color="auto" w:fill="A6A6A6"/>
                </w:tcPr>
                <w:p w14:paraId="77C85C9A" w14:textId="77777777" w:rsidR="009B33BA" w:rsidRPr="00F05999" w:rsidRDefault="009B33BA" w:rsidP="00584E03">
                  <w:pPr>
                    <w:spacing w:after="0" w:line="240" w:lineRule="auto"/>
                    <w:jc w:val="center"/>
                    <w:rPr>
                      <w:rFonts w:asciiTheme="minorHAnsi" w:hAnsiTheme="minorHAnsi" w:cstheme="minorHAnsi"/>
                    </w:rPr>
                  </w:pPr>
                  <w:r w:rsidRPr="00F05999">
                    <w:rPr>
                      <w:rFonts w:asciiTheme="minorHAnsi" w:hAnsiTheme="minorHAnsi" w:cstheme="minorHAnsi"/>
                      <w:i/>
                    </w:rPr>
                    <w:t>Informe de supervisión o interventoría</w:t>
                  </w:r>
                </w:p>
                <w:p w14:paraId="5C9567DF" w14:textId="77777777" w:rsidR="009B33BA" w:rsidRPr="00F05999" w:rsidRDefault="009B33BA" w:rsidP="00860B9C">
                  <w:pPr>
                    <w:spacing w:after="0" w:line="240" w:lineRule="auto"/>
                    <w:jc w:val="center"/>
                    <w:rPr>
                      <w:rFonts w:asciiTheme="minorHAnsi" w:hAnsiTheme="minorHAnsi" w:cstheme="minorHAnsi"/>
                      <w:i/>
                      <w:lang w:val="es-ES_tradnl"/>
                    </w:rPr>
                  </w:pPr>
                  <w:r w:rsidRPr="00F05999">
                    <w:rPr>
                      <w:rFonts w:asciiTheme="minorHAnsi" w:hAnsiTheme="minorHAnsi" w:cstheme="minorHAnsi"/>
                    </w:rPr>
                    <w:t>Conozca el informe del interventor o el supervisor aquí</w:t>
                  </w:r>
                </w:p>
              </w:tc>
            </w:tr>
            <w:tr w:rsidR="009B33BA" w:rsidRPr="00F05999" w14:paraId="02E7A9DF" w14:textId="77777777" w:rsidTr="00221115">
              <w:trPr>
                <w:trHeight w:val="400"/>
              </w:trPr>
              <w:tc>
                <w:tcPr>
                  <w:tcW w:w="2865" w:type="dxa"/>
                  <w:shd w:val="clear" w:color="auto" w:fill="auto"/>
                </w:tcPr>
                <w:p w14:paraId="30111402" w14:textId="77777777" w:rsidR="009B33BA" w:rsidRPr="00F05999" w:rsidRDefault="009B33BA" w:rsidP="00584E03">
                  <w:pPr>
                    <w:spacing w:after="0" w:line="240" w:lineRule="auto"/>
                    <w:jc w:val="center"/>
                    <w:rPr>
                      <w:rFonts w:asciiTheme="minorHAnsi" w:hAnsiTheme="minorHAnsi" w:cstheme="minorHAnsi"/>
                    </w:rPr>
                  </w:pPr>
                  <w:r w:rsidRPr="00F05999">
                    <w:rPr>
                      <w:rFonts w:asciiTheme="minorHAnsi" w:hAnsiTheme="minorHAnsi" w:cstheme="minorHAnsi"/>
                    </w:rPr>
                    <w:t>437 de 2011 (PNFO)</w:t>
                  </w:r>
                </w:p>
                <w:p w14:paraId="1A39548A" w14:textId="77777777" w:rsidR="009B33BA" w:rsidRPr="00F05999" w:rsidRDefault="009B33BA" w:rsidP="00584E03">
                  <w:pPr>
                    <w:spacing w:after="0" w:line="240" w:lineRule="auto"/>
                    <w:jc w:val="center"/>
                    <w:rPr>
                      <w:rFonts w:asciiTheme="minorHAnsi" w:hAnsiTheme="minorHAnsi" w:cstheme="minorHAnsi"/>
                    </w:rPr>
                  </w:pPr>
                </w:p>
              </w:tc>
              <w:tc>
                <w:tcPr>
                  <w:tcW w:w="6033" w:type="dxa"/>
                  <w:shd w:val="clear" w:color="auto" w:fill="auto"/>
                </w:tcPr>
                <w:p w14:paraId="246CF45F" w14:textId="77777777" w:rsidR="009B33BA" w:rsidRPr="00F05999" w:rsidRDefault="00404375" w:rsidP="00584E03">
                  <w:pPr>
                    <w:spacing w:after="0" w:line="240" w:lineRule="auto"/>
                    <w:jc w:val="both"/>
                    <w:rPr>
                      <w:rFonts w:asciiTheme="minorHAnsi" w:hAnsiTheme="minorHAnsi" w:cstheme="minorHAnsi"/>
                    </w:rPr>
                  </w:pPr>
                  <w:hyperlink r:id="rId21" w:history="1">
                    <w:r w:rsidR="009B33BA" w:rsidRPr="00F05999">
                      <w:rPr>
                        <w:rFonts w:asciiTheme="minorHAnsi" w:hAnsiTheme="minorHAnsi" w:cstheme="minorHAnsi"/>
                      </w:rPr>
                      <w:t>https://www.contratos.gov.co/consultas/detalleProceso.do?numConstancia=11-1-67650</w:t>
                    </w:r>
                  </w:hyperlink>
                </w:p>
              </w:tc>
            </w:tr>
            <w:tr w:rsidR="009B33BA" w:rsidRPr="00F05999" w14:paraId="68E359BE" w14:textId="77777777" w:rsidTr="00221115">
              <w:trPr>
                <w:trHeight w:val="400"/>
              </w:trPr>
              <w:tc>
                <w:tcPr>
                  <w:tcW w:w="2865" w:type="dxa"/>
                  <w:shd w:val="clear" w:color="auto" w:fill="auto"/>
                </w:tcPr>
                <w:p w14:paraId="0C6C7CD3" w14:textId="77777777" w:rsidR="009B33BA" w:rsidRPr="00F05999" w:rsidRDefault="009B33BA" w:rsidP="00584E03">
                  <w:pPr>
                    <w:spacing w:after="0" w:line="240" w:lineRule="auto"/>
                    <w:jc w:val="center"/>
                    <w:rPr>
                      <w:rFonts w:asciiTheme="minorHAnsi" w:hAnsiTheme="minorHAnsi" w:cstheme="minorHAnsi"/>
                    </w:rPr>
                  </w:pPr>
                  <w:r w:rsidRPr="00F05999">
                    <w:rPr>
                      <w:rFonts w:asciiTheme="minorHAnsi" w:hAnsiTheme="minorHAnsi" w:cstheme="minorHAnsi"/>
                    </w:rPr>
                    <w:t>870 de 2013 (KD)</w:t>
                  </w:r>
                </w:p>
              </w:tc>
              <w:tc>
                <w:tcPr>
                  <w:tcW w:w="6033" w:type="dxa"/>
                  <w:shd w:val="clear" w:color="auto" w:fill="auto"/>
                </w:tcPr>
                <w:p w14:paraId="38FD4F98" w14:textId="77777777" w:rsidR="009B33BA" w:rsidRPr="00F05999" w:rsidRDefault="00404375" w:rsidP="00584E03">
                  <w:pPr>
                    <w:spacing w:after="0" w:line="240" w:lineRule="auto"/>
                    <w:jc w:val="both"/>
                    <w:rPr>
                      <w:rFonts w:asciiTheme="minorHAnsi" w:hAnsiTheme="minorHAnsi" w:cstheme="minorHAnsi"/>
                    </w:rPr>
                  </w:pPr>
                  <w:hyperlink r:id="rId22" w:history="1">
                    <w:r w:rsidR="009B33BA" w:rsidRPr="00F05999">
                      <w:rPr>
                        <w:rStyle w:val="Hipervnculo"/>
                        <w:rFonts w:asciiTheme="minorHAnsi" w:hAnsiTheme="minorHAnsi" w:cstheme="minorHAnsi"/>
                        <w:color w:val="auto"/>
                      </w:rPr>
                      <w:t>https://www.contratos.gov.co/consultas/detalleProceso.do?numConstancia=13-1-101620</w:t>
                    </w:r>
                  </w:hyperlink>
                </w:p>
              </w:tc>
            </w:tr>
            <w:tr w:rsidR="009B33BA" w:rsidRPr="00F05999" w14:paraId="798A75A4" w14:textId="77777777" w:rsidTr="00221115">
              <w:trPr>
                <w:trHeight w:val="400"/>
              </w:trPr>
              <w:tc>
                <w:tcPr>
                  <w:tcW w:w="2865" w:type="dxa"/>
                  <w:shd w:val="clear" w:color="auto" w:fill="auto"/>
                </w:tcPr>
                <w:p w14:paraId="74F6AF47" w14:textId="77777777" w:rsidR="009B33BA" w:rsidRPr="00F05999" w:rsidRDefault="009B33BA" w:rsidP="00584E03">
                  <w:pPr>
                    <w:spacing w:after="0" w:line="240" w:lineRule="auto"/>
                    <w:jc w:val="center"/>
                    <w:rPr>
                      <w:rFonts w:asciiTheme="minorHAnsi" w:hAnsiTheme="minorHAnsi" w:cstheme="minorHAnsi"/>
                    </w:rPr>
                  </w:pPr>
                  <w:r w:rsidRPr="00F05999">
                    <w:rPr>
                      <w:rFonts w:asciiTheme="minorHAnsi" w:hAnsiTheme="minorHAnsi" w:cstheme="minorHAnsi"/>
                    </w:rPr>
                    <w:t>871 de 2013 (KD)</w:t>
                  </w:r>
                </w:p>
              </w:tc>
              <w:tc>
                <w:tcPr>
                  <w:tcW w:w="6033" w:type="dxa"/>
                  <w:shd w:val="clear" w:color="auto" w:fill="auto"/>
                </w:tcPr>
                <w:p w14:paraId="36AF2E28" w14:textId="6E9BCCD8" w:rsidR="009B33BA" w:rsidRPr="00F05999" w:rsidRDefault="00F05999" w:rsidP="00584E03">
                  <w:pPr>
                    <w:spacing w:after="0" w:line="240" w:lineRule="auto"/>
                    <w:jc w:val="both"/>
                    <w:rPr>
                      <w:rFonts w:asciiTheme="minorHAnsi" w:hAnsiTheme="minorHAnsi" w:cstheme="minorHAnsi"/>
                    </w:rPr>
                  </w:pPr>
                  <w:hyperlink r:id="rId23" w:history="1">
                    <w:r w:rsidRPr="00F05999">
                      <w:rPr>
                        <w:rStyle w:val="Hipervnculo"/>
                        <w:rFonts w:asciiTheme="minorHAnsi" w:hAnsiTheme="minorHAnsi" w:cstheme="minorHAnsi"/>
                        <w:color w:val="auto"/>
                      </w:rPr>
                      <w:t>https://www.contratos.gov.co/consultas/detalleProceso.do?numConstancia=13-1-101620</w:t>
                    </w:r>
                  </w:hyperlink>
                </w:p>
              </w:tc>
            </w:tr>
            <w:tr w:rsidR="009B33BA" w:rsidRPr="00F05999" w14:paraId="0109D88C" w14:textId="77777777" w:rsidTr="00221115">
              <w:trPr>
                <w:trHeight w:val="400"/>
              </w:trPr>
              <w:tc>
                <w:tcPr>
                  <w:tcW w:w="2865" w:type="dxa"/>
                  <w:shd w:val="clear" w:color="auto" w:fill="auto"/>
                </w:tcPr>
                <w:p w14:paraId="4FD00EDC" w14:textId="77777777" w:rsidR="009B33BA" w:rsidRPr="00F05999" w:rsidRDefault="009B33BA" w:rsidP="00584E03">
                  <w:pPr>
                    <w:spacing w:after="0" w:line="240" w:lineRule="auto"/>
                    <w:jc w:val="center"/>
                    <w:rPr>
                      <w:rFonts w:asciiTheme="minorHAnsi" w:hAnsiTheme="minorHAnsi" w:cstheme="minorHAnsi"/>
                    </w:rPr>
                  </w:pPr>
                  <w:r w:rsidRPr="00F05999">
                    <w:rPr>
                      <w:rFonts w:asciiTheme="minorHAnsi" w:hAnsiTheme="minorHAnsi" w:cstheme="minorHAnsi"/>
                    </w:rPr>
                    <w:lastRenderedPageBreak/>
                    <w:t>872 de 2013 (KD)</w:t>
                  </w:r>
                </w:p>
              </w:tc>
              <w:tc>
                <w:tcPr>
                  <w:tcW w:w="6033" w:type="dxa"/>
                  <w:shd w:val="clear" w:color="auto" w:fill="auto"/>
                </w:tcPr>
                <w:p w14:paraId="7BD6F88B" w14:textId="795EFA61" w:rsidR="009B33BA" w:rsidRPr="00F05999" w:rsidRDefault="00F05999" w:rsidP="00584E03">
                  <w:pPr>
                    <w:spacing w:after="0" w:line="240" w:lineRule="auto"/>
                    <w:jc w:val="both"/>
                    <w:rPr>
                      <w:rFonts w:asciiTheme="minorHAnsi" w:hAnsiTheme="minorHAnsi" w:cstheme="minorHAnsi"/>
                    </w:rPr>
                  </w:pPr>
                  <w:hyperlink r:id="rId24" w:history="1">
                    <w:r w:rsidRPr="00F05999">
                      <w:rPr>
                        <w:rStyle w:val="Hipervnculo"/>
                        <w:rFonts w:asciiTheme="minorHAnsi" w:hAnsiTheme="minorHAnsi" w:cstheme="minorHAnsi"/>
                        <w:color w:val="auto"/>
                      </w:rPr>
                      <w:t>https://www.contratos.gov.co/consultas/detalleProceso.do?numConstancia=13-1-101620</w:t>
                    </w:r>
                  </w:hyperlink>
                </w:p>
              </w:tc>
            </w:tr>
            <w:tr w:rsidR="009B33BA" w:rsidRPr="00F05999" w14:paraId="7D304BDE" w14:textId="77777777" w:rsidTr="00221115">
              <w:trPr>
                <w:trHeight w:val="400"/>
              </w:trPr>
              <w:tc>
                <w:tcPr>
                  <w:tcW w:w="2865" w:type="dxa"/>
                  <w:shd w:val="clear" w:color="auto" w:fill="auto"/>
                </w:tcPr>
                <w:p w14:paraId="71C523A3" w14:textId="77777777" w:rsidR="009B33BA" w:rsidRPr="00F05999" w:rsidRDefault="009B33BA" w:rsidP="00584E03">
                  <w:pPr>
                    <w:spacing w:after="0" w:line="240" w:lineRule="auto"/>
                    <w:jc w:val="center"/>
                    <w:rPr>
                      <w:rFonts w:asciiTheme="minorHAnsi" w:hAnsiTheme="minorHAnsi" w:cstheme="minorHAnsi"/>
                    </w:rPr>
                  </w:pPr>
                  <w:r w:rsidRPr="00F05999">
                    <w:rPr>
                      <w:rFonts w:asciiTheme="minorHAnsi" w:hAnsiTheme="minorHAnsi" w:cstheme="minorHAnsi"/>
                    </w:rPr>
                    <w:t>873 de 2013 (KD)</w:t>
                  </w:r>
                </w:p>
              </w:tc>
              <w:tc>
                <w:tcPr>
                  <w:tcW w:w="6033" w:type="dxa"/>
                  <w:shd w:val="clear" w:color="auto" w:fill="auto"/>
                </w:tcPr>
                <w:p w14:paraId="32F50792" w14:textId="57167E2D" w:rsidR="009B33BA" w:rsidRPr="00F05999" w:rsidRDefault="00F05999" w:rsidP="00584E03">
                  <w:pPr>
                    <w:spacing w:after="0" w:line="240" w:lineRule="auto"/>
                    <w:jc w:val="both"/>
                    <w:rPr>
                      <w:rFonts w:asciiTheme="minorHAnsi" w:hAnsiTheme="minorHAnsi" w:cstheme="minorHAnsi"/>
                    </w:rPr>
                  </w:pPr>
                  <w:hyperlink r:id="rId25" w:history="1">
                    <w:r w:rsidRPr="00F05999">
                      <w:rPr>
                        <w:rStyle w:val="Hipervnculo"/>
                        <w:rFonts w:asciiTheme="minorHAnsi" w:hAnsiTheme="minorHAnsi" w:cstheme="minorHAnsi"/>
                        <w:color w:val="auto"/>
                      </w:rPr>
                      <w:t>https://www.contratos.gov.co/consultas/detalleProceso.do?numConstancia=13-1-101620</w:t>
                    </w:r>
                  </w:hyperlink>
                </w:p>
              </w:tc>
            </w:tr>
            <w:tr w:rsidR="009B33BA" w:rsidRPr="00F05999" w14:paraId="2B0830F5" w14:textId="77777777" w:rsidTr="00221115">
              <w:trPr>
                <w:trHeight w:val="400"/>
              </w:trPr>
              <w:tc>
                <w:tcPr>
                  <w:tcW w:w="2865" w:type="dxa"/>
                  <w:shd w:val="clear" w:color="auto" w:fill="auto"/>
                </w:tcPr>
                <w:p w14:paraId="40DB9010" w14:textId="77777777" w:rsidR="009B33BA" w:rsidRPr="00F05999" w:rsidRDefault="009B33BA" w:rsidP="00584E03">
                  <w:pPr>
                    <w:spacing w:after="0" w:line="240" w:lineRule="auto"/>
                    <w:jc w:val="center"/>
                    <w:rPr>
                      <w:rFonts w:asciiTheme="minorHAnsi" w:hAnsiTheme="minorHAnsi" w:cstheme="minorHAnsi"/>
                    </w:rPr>
                  </w:pPr>
                  <w:r w:rsidRPr="00F05999">
                    <w:rPr>
                      <w:rFonts w:asciiTheme="minorHAnsi" w:hAnsiTheme="minorHAnsi" w:cstheme="minorHAnsi"/>
                    </w:rPr>
                    <w:t>875 de 2013 (PNCAV)</w:t>
                  </w:r>
                </w:p>
              </w:tc>
              <w:tc>
                <w:tcPr>
                  <w:tcW w:w="6033" w:type="dxa"/>
                  <w:shd w:val="clear" w:color="auto" w:fill="auto"/>
                </w:tcPr>
                <w:p w14:paraId="42329EF0" w14:textId="77777777" w:rsidR="009B33BA" w:rsidRPr="00F05999" w:rsidRDefault="00404375" w:rsidP="00584E03">
                  <w:pPr>
                    <w:spacing w:after="0" w:line="240" w:lineRule="auto"/>
                    <w:jc w:val="both"/>
                    <w:rPr>
                      <w:rFonts w:asciiTheme="minorHAnsi" w:hAnsiTheme="minorHAnsi" w:cstheme="minorHAnsi"/>
                    </w:rPr>
                  </w:pPr>
                  <w:hyperlink r:id="rId26" w:history="1">
                    <w:r w:rsidR="009B33BA" w:rsidRPr="00F05999">
                      <w:rPr>
                        <w:rFonts w:asciiTheme="minorHAnsi" w:hAnsiTheme="minorHAnsi" w:cstheme="minorHAnsi"/>
                      </w:rPr>
                      <w:t>https://www.contratos.gov.co/consultas/detalleProceso.do?numConstancia=13-1-102445</w:t>
                    </w:r>
                  </w:hyperlink>
                </w:p>
              </w:tc>
            </w:tr>
            <w:tr w:rsidR="009B33BA" w:rsidRPr="00F05999" w14:paraId="3BF36650" w14:textId="77777777" w:rsidTr="00221115">
              <w:trPr>
                <w:trHeight w:val="400"/>
              </w:trPr>
              <w:tc>
                <w:tcPr>
                  <w:tcW w:w="2865" w:type="dxa"/>
                  <w:shd w:val="clear" w:color="auto" w:fill="auto"/>
                </w:tcPr>
                <w:p w14:paraId="744B03B0" w14:textId="77777777" w:rsidR="009B33BA" w:rsidRPr="00F05999" w:rsidRDefault="009B33BA" w:rsidP="00584E03">
                  <w:pPr>
                    <w:spacing w:after="0" w:line="240" w:lineRule="auto"/>
                    <w:jc w:val="center"/>
                    <w:rPr>
                      <w:rFonts w:asciiTheme="minorHAnsi" w:hAnsiTheme="minorHAnsi" w:cstheme="minorHAnsi"/>
                    </w:rPr>
                  </w:pPr>
                  <w:r w:rsidRPr="00F05999">
                    <w:rPr>
                      <w:rFonts w:asciiTheme="minorHAnsi" w:hAnsiTheme="minorHAnsi" w:cstheme="minorHAnsi"/>
                    </w:rPr>
                    <w:t>683 de 2015 (KD)</w:t>
                  </w:r>
                </w:p>
              </w:tc>
              <w:tc>
                <w:tcPr>
                  <w:tcW w:w="6033" w:type="dxa"/>
                  <w:shd w:val="clear" w:color="auto" w:fill="auto"/>
                </w:tcPr>
                <w:p w14:paraId="7CD96B39" w14:textId="77777777" w:rsidR="009B33BA" w:rsidRPr="00F05999" w:rsidRDefault="00404375" w:rsidP="00584E03">
                  <w:pPr>
                    <w:spacing w:after="0" w:line="240" w:lineRule="auto"/>
                    <w:jc w:val="both"/>
                    <w:rPr>
                      <w:rFonts w:asciiTheme="minorHAnsi" w:hAnsiTheme="minorHAnsi" w:cstheme="minorHAnsi"/>
                    </w:rPr>
                  </w:pPr>
                  <w:hyperlink r:id="rId27" w:history="1">
                    <w:r w:rsidR="009B33BA" w:rsidRPr="00F05999">
                      <w:rPr>
                        <w:rFonts w:asciiTheme="minorHAnsi" w:hAnsiTheme="minorHAnsi" w:cstheme="minorHAnsi"/>
                      </w:rPr>
                      <w:t>https://www.contratos.gov.co/consultas/detalleProceso.do?numConstancia=15-1-142236</w:t>
                    </w:r>
                  </w:hyperlink>
                </w:p>
              </w:tc>
            </w:tr>
            <w:tr w:rsidR="009B33BA" w:rsidRPr="00F05999" w14:paraId="33AEB54F" w14:textId="77777777" w:rsidTr="00221115">
              <w:trPr>
                <w:trHeight w:val="400"/>
              </w:trPr>
              <w:tc>
                <w:tcPr>
                  <w:tcW w:w="2865" w:type="dxa"/>
                  <w:shd w:val="clear" w:color="auto" w:fill="auto"/>
                </w:tcPr>
                <w:p w14:paraId="03A8E79A" w14:textId="77777777" w:rsidR="009B33BA" w:rsidRPr="00F05999" w:rsidRDefault="009B33BA" w:rsidP="00584E03">
                  <w:pPr>
                    <w:spacing w:after="0" w:line="240" w:lineRule="auto"/>
                    <w:jc w:val="center"/>
                    <w:rPr>
                      <w:rFonts w:asciiTheme="minorHAnsi" w:hAnsiTheme="minorHAnsi" w:cstheme="minorHAnsi"/>
                    </w:rPr>
                  </w:pPr>
                  <w:r w:rsidRPr="00F05999">
                    <w:rPr>
                      <w:rFonts w:asciiTheme="minorHAnsi" w:hAnsiTheme="minorHAnsi" w:cstheme="minorHAnsi"/>
                    </w:rPr>
                    <w:t>687 de 2015 (KD)</w:t>
                  </w:r>
                </w:p>
              </w:tc>
              <w:tc>
                <w:tcPr>
                  <w:tcW w:w="6033" w:type="dxa"/>
                  <w:shd w:val="clear" w:color="auto" w:fill="auto"/>
                </w:tcPr>
                <w:p w14:paraId="01C9BEF0" w14:textId="77777777" w:rsidR="009B33BA" w:rsidRPr="00F05999" w:rsidRDefault="00404375" w:rsidP="00584E03">
                  <w:pPr>
                    <w:spacing w:after="0" w:line="240" w:lineRule="auto"/>
                    <w:jc w:val="both"/>
                    <w:rPr>
                      <w:rFonts w:asciiTheme="minorHAnsi" w:hAnsiTheme="minorHAnsi" w:cstheme="minorHAnsi"/>
                    </w:rPr>
                  </w:pPr>
                  <w:hyperlink r:id="rId28" w:history="1">
                    <w:r w:rsidR="009B33BA" w:rsidRPr="00F05999">
                      <w:rPr>
                        <w:rFonts w:asciiTheme="minorHAnsi" w:hAnsiTheme="minorHAnsi" w:cstheme="minorHAnsi"/>
                      </w:rPr>
                      <w:t>https://www.contratos.gov.co/consultas/detalleProceso.do?numConstancia=15-1-142236</w:t>
                    </w:r>
                  </w:hyperlink>
                </w:p>
              </w:tc>
            </w:tr>
          </w:tbl>
          <w:p w14:paraId="506E736A" w14:textId="77777777" w:rsidR="009B33BA" w:rsidRPr="00F05999" w:rsidRDefault="009B33BA" w:rsidP="00584E03">
            <w:pPr>
              <w:spacing w:after="0" w:line="240" w:lineRule="auto"/>
              <w:jc w:val="both"/>
              <w:rPr>
                <w:rFonts w:asciiTheme="minorHAnsi" w:hAnsiTheme="minorHAnsi" w:cstheme="minorHAnsi"/>
              </w:rPr>
            </w:pPr>
          </w:p>
        </w:tc>
      </w:tr>
      <w:bookmarkEnd w:id="0"/>
    </w:tbl>
    <w:p w14:paraId="09B24F88" w14:textId="149340B8" w:rsidR="008503EE" w:rsidRPr="00F05999" w:rsidRDefault="008503EE" w:rsidP="00753E5F">
      <w:pPr>
        <w:spacing w:line="240" w:lineRule="auto"/>
        <w:ind w:hanging="426"/>
        <w:rPr>
          <w:rFonts w:asciiTheme="minorHAnsi" w:hAnsiTheme="minorHAnsi" w:cstheme="minorHAnsi"/>
          <w:b/>
          <w:color w:val="009EAD"/>
          <w:sz w:val="48"/>
          <w:szCs w:val="48"/>
          <w:lang w:val="es-ES_tradnl"/>
        </w:rPr>
      </w:pPr>
    </w:p>
    <w:p w14:paraId="00701126" w14:textId="1FA6CA22" w:rsidR="008503EE" w:rsidRPr="00F05999" w:rsidRDefault="008503EE" w:rsidP="008503EE">
      <w:pPr>
        <w:spacing w:line="240" w:lineRule="auto"/>
        <w:rPr>
          <w:rFonts w:asciiTheme="minorHAnsi" w:hAnsiTheme="minorHAnsi" w:cstheme="minorHAnsi"/>
          <w:noProof/>
          <w:color w:val="3366CC"/>
          <w:lang w:eastAsia="es-CO"/>
        </w:rPr>
      </w:pPr>
      <w:r w:rsidRPr="00F05999">
        <w:rPr>
          <w:rFonts w:asciiTheme="minorHAnsi" w:hAnsiTheme="minorHAnsi" w:cstheme="minorHAnsi"/>
          <w:b/>
          <w:color w:val="3366CC"/>
          <w:sz w:val="72"/>
          <w:szCs w:val="72"/>
          <w:u w:val="thick"/>
          <w:lang w:val="es-ES_tradnl"/>
        </w:rPr>
        <w:t>Acuerdo de Paz</w:t>
      </w:r>
      <w:r w:rsidRPr="00F05999">
        <w:rPr>
          <w:rFonts w:asciiTheme="minorHAnsi" w:hAnsiTheme="minorHAnsi" w:cstheme="minorHAnsi"/>
          <w:b/>
          <w:color w:val="3366CC"/>
          <w:sz w:val="48"/>
          <w:szCs w:val="48"/>
          <w:u w:val="thick"/>
          <w:lang w:val="es-ES_tradnl"/>
        </w:rPr>
        <w:t xml:space="preserve"> </w:t>
      </w:r>
    </w:p>
    <w:p w14:paraId="664EA0AA" w14:textId="367A303B" w:rsidR="008503EE" w:rsidRPr="00F05999" w:rsidRDefault="00F05999" w:rsidP="008503EE">
      <w:pPr>
        <w:spacing w:after="0" w:line="240" w:lineRule="auto"/>
        <w:ind w:left="708"/>
        <w:jc w:val="both"/>
        <w:rPr>
          <w:rFonts w:asciiTheme="minorHAnsi" w:hAnsiTheme="minorHAnsi" w:cstheme="minorHAnsi"/>
          <w:color w:val="000000"/>
          <w:sz w:val="24"/>
          <w:szCs w:val="24"/>
          <w:lang w:val="es-ES_tradnl"/>
        </w:rPr>
      </w:pPr>
      <w:r w:rsidRPr="00F05999">
        <w:rPr>
          <w:rFonts w:asciiTheme="minorHAnsi" w:hAnsiTheme="minorHAnsi" w:cstheme="minorHAnsi"/>
          <w:noProof/>
          <w:lang w:eastAsia="es-CO"/>
        </w:rPr>
        <mc:AlternateContent>
          <mc:Choice Requires="wps">
            <w:drawing>
              <wp:anchor distT="0" distB="0" distL="114300" distR="114300" simplePos="0" relativeHeight="251721216" behindDoc="0" locked="0" layoutInCell="1" allowOverlap="1" wp14:anchorId="1FD5BE29" wp14:editId="21B02CAF">
                <wp:simplePos x="0" y="0"/>
                <wp:positionH relativeFrom="margin">
                  <wp:posOffset>446405</wp:posOffset>
                </wp:positionH>
                <wp:positionV relativeFrom="paragraph">
                  <wp:posOffset>42100</wp:posOffset>
                </wp:positionV>
                <wp:extent cx="5029200" cy="0"/>
                <wp:effectExtent l="0" t="0" r="0" b="0"/>
                <wp:wrapNone/>
                <wp:docPr id="13" name="Conector recto 1"/>
                <wp:cNvGraphicFramePr>
                  <a:graphicFrameLocks xmlns:a="http://schemas.openxmlformats.org/drawingml/2006/main"/>
                </wp:cNvGraphicFramePr>
                <a:graphic xmlns:a="http://schemas.openxmlformats.org/drawingml/2006/main">
                  <a:graphicData uri="http://schemas.microsoft.com/office/word/2010/wordprocessingShape">
                    <wps:wsp>
                      <wps:cNvCnPr>
                        <a:cxnSpLocks noChangeShapeType="1"/>
                      </wps:cNvCnPr>
                      <wps:spPr bwMode="auto">
                        <a:xfrm>
                          <a:off x="0" y="0"/>
                          <a:ext cx="5029200" cy="0"/>
                        </a:xfrm>
                        <a:prstGeom prst="line">
                          <a:avLst/>
                        </a:prstGeom>
                        <a:noFill/>
                        <a:ln w="25400">
                          <a:solidFill>
                            <a:schemeClr val="bg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blurRad="40000" dist="20000" dir="5400000" rotWithShape="0">
                                  <a:srgbClr val="808080">
                                    <a:alpha val="37999"/>
                                  </a:srgbClr>
                                </a:outerShdw>
                              </a:effectLst>
                            </a14:hiddenEffects>
                          </a:ext>
                        </a:extLst>
                      </wps:spPr>
                      <wps:bodyPr/>
                    </wps:wsp>
                  </a:graphicData>
                </a:graphic>
                <wp14:sizeRelH relativeFrom="page">
                  <wp14:pctWidth>0</wp14:pctWidth>
                </wp14:sizeRelH>
                <wp14:sizeRelV relativeFrom="page">
                  <wp14:pctHeight>0</wp14:pctHeight>
                </wp14:sizeRelV>
              </wp:anchor>
            </w:drawing>
          </mc:Choice>
          <mc:Fallback>
            <w:pict>
              <v:line w14:anchorId="27EB702F" id="Conector recto 1" o:spid="_x0000_s1026" style="position:absolute;z-index:251721216;visibility:visible;mso-wrap-style:square;mso-width-percent:0;mso-height-percent:0;mso-wrap-distance-left:9pt;mso-wrap-distance-top:0;mso-wrap-distance-right:9pt;mso-wrap-distance-bottom:0;mso-position-horizontal:absolute;mso-position-horizontal-relative:margin;mso-position-vertical:absolute;mso-position-vertical-relative:text;mso-width-percent:0;mso-height-percent:0;mso-width-relative:page;mso-height-relative:page" from="35.15pt,3.3pt" to="431.15pt,3.3pt"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2NLCzpAIAAJIFAAAOAAAAZHJzL2Uyb0RvYy54bWysVE2PmzAQvVfqf7C4s0BCvtAmq11Cetm2&#10;q2arnh1sglVjI9sJiar+986YhHa3l6paRSIee3h+M+8Nt3enRpIjN1ZotQySmzggXJWaCbVfBl+f&#10;N+E8INZRxajUii+DM7fB3er9u9uuzfhI11oybgiAKJt17TKonWuzKLJlzRtqb3TLFRxW2jTUQWj2&#10;ETO0A/RGRqM4nkadNqw1uuTWwu66PwxWHr+qeOk+V5XljshlANycfxr/3OEzWt3SbG9oW4vyQoP+&#10;B4uGCgWXDlBr6ig5GPEXVCNKo62u3E2pm0hXlSi5rwGqSeJX1Wxr2nJfCzTHtkOb7NvBlp+OT4YI&#10;BtqNA6JoAxrloFTptCEG/0iCTepam0Furp4Mllme1LZ91OV3S5TOa6r23JN9PrcA4N+IXryCgW3h&#10;ql33UTPIoQenfcdOlWkQEnpBTl6Y8yAMPzlSwuYkHi1A7YCU17OIZtcXW2PdB64bgotlIIXCntGM&#10;Hh+tA+qQek3BbaU3Qkqvu1SkWwajSQrQeGS1FAxPfYAW5Lk05EjBPLt9X9WrLKMPinmwmlNWXNaO&#10;Ctmv4XKpEI57M/aMIDo5WPp9KNEb5cciXhTzYp6G6WhahGm8Xof3mzwNp5tkNlmP13m+Tn4izyTN&#10;asEYV0j1atok/TdTXMant9tg26Ep0Ut03z0g+5Lp/WYSz9LxPJzNJuMwHRdx+DDf5OF9nkyns+Ih&#10;fyheMS189fZtyA6tRFb64LjZ1qwjO3kwXyg4GeRErzCBdgDb9AEMPQrtI6PdN+Fqb1k0GwJZs98N&#10;as9j/PU2km1New+MZ4vFAqcBVL2k+/XAoW/XVWmMBq0uHegzsKGAcXWBHxWcjn7Odpqdnwxeg1MD&#10;g++TLx8p/LL8Gfus35/S1S8AAAD//wMAUEsDBBQABgAIAAAAIQA317PM3AAAAAYBAAAPAAAAZHJz&#10;L2Rvd25yZXYueG1sTI5NT8MwEETvSPwHa5G4UadFctsQp6IIVChcWj7E0Y2XOCJeR7Hbhn/PwgWO&#10;TzOaecVi8K04YB+bQBrGowwEUhVsQ7WGl+e7ixmImAxZ0wZCDV8YYVGenhQmt+FIGzxsUy14hGJu&#10;NLiUulzKWDn0Jo5Ch8TZR+i9SYx9LW1vjjzuWznJMiW9aYgfnOnwxmH1ud17Dasni69vbnW/VOvx&#10;w3D7/jhfZlOtz8+G6ysQCYf0V4YffVaHkp12YU82ilbDNLvkpgalQHA8UxPm3S/LspD/9ctvAAAA&#10;//8DAFBLAQItABQABgAIAAAAIQC2gziS/gAAAOEBAAATAAAAAAAAAAAAAAAAAAAAAABbQ29udGVu&#10;dF9UeXBlc10ueG1sUEsBAi0AFAAGAAgAAAAhADj9If/WAAAAlAEAAAsAAAAAAAAAAAAAAAAALwEA&#10;AF9yZWxzLy5yZWxzUEsBAi0AFAAGAAgAAAAhAPY0sLOkAgAAkgUAAA4AAAAAAAAAAAAAAAAALgIA&#10;AGRycy9lMm9Eb2MueG1sUEsBAi0AFAAGAAgAAAAhADfXs8zcAAAABgEAAA8AAAAAAAAAAAAAAAAA&#10;/gQAAGRycy9kb3ducmV2LnhtbFBLBQYAAAAABAAEAPMAAAAHBgAAAAA=&#10;" strokecolor="white [3212]" strokeweight="2pt">
                <v:shadow opacity="24903f" origin=",.5" offset="0,.55556mm"/>
                <w10:wrap anchorx="margin"/>
              </v:line>
            </w:pict>
          </mc:Fallback>
        </mc:AlternateContent>
      </w:r>
    </w:p>
    <w:p w14:paraId="71768CFF" w14:textId="23134CE8" w:rsidR="008503EE" w:rsidRPr="00F05999" w:rsidRDefault="008503EE" w:rsidP="008503EE">
      <w:pPr>
        <w:spacing w:after="0" w:line="240" w:lineRule="auto"/>
        <w:ind w:left="708"/>
        <w:jc w:val="both"/>
        <w:rPr>
          <w:rFonts w:asciiTheme="minorHAnsi" w:hAnsiTheme="minorHAnsi" w:cstheme="minorHAnsi"/>
          <w:color w:val="000000"/>
          <w:sz w:val="24"/>
          <w:szCs w:val="24"/>
          <w:lang w:val="es-ES_tradnl"/>
        </w:rPr>
      </w:pPr>
      <w:r w:rsidRPr="00F05999">
        <w:rPr>
          <w:rFonts w:asciiTheme="minorHAnsi" w:hAnsiTheme="minorHAnsi" w:cstheme="minorHAnsi"/>
          <w:b/>
          <w:color w:val="000000" w:themeColor="text1"/>
          <w:sz w:val="24"/>
          <w:szCs w:val="24"/>
          <w:u w:val="single"/>
        </w:rPr>
        <w:t>RADIO TELEVISIÓN NACIONAL DE COLOMBIA</w:t>
      </w:r>
      <w:r w:rsidRPr="00F05999">
        <w:rPr>
          <w:rFonts w:asciiTheme="minorHAnsi" w:hAnsiTheme="minorHAnsi" w:cstheme="minorHAnsi"/>
          <w:color w:val="000000" w:themeColor="text1"/>
          <w:sz w:val="24"/>
          <w:szCs w:val="24"/>
          <w:u w:val="single"/>
        </w:rPr>
        <w:t xml:space="preserve"> -</w:t>
      </w:r>
      <w:r w:rsidRPr="00F05999">
        <w:rPr>
          <w:rFonts w:asciiTheme="minorHAnsi" w:hAnsiTheme="minorHAnsi" w:cstheme="minorHAnsi"/>
          <w:b/>
          <w:color w:val="000000" w:themeColor="text1"/>
          <w:sz w:val="24"/>
          <w:szCs w:val="24"/>
          <w:u w:val="single"/>
        </w:rPr>
        <w:t xml:space="preserve"> RTVC</w:t>
      </w:r>
      <w:r w:rsidRPr="00F05999">
        <w:rPr>
          <w:rFonts w:asciiTheme="minorHAnsi" w:hAnsiTheme="minorHAnsi" w:cstheme="minorHAnsi"/>
          <w:color w:val="000000" w:themeColor="text1"/>
          <w:sz w:val="24"/>
          <w:szCs w:val="24"/>
        </w:rPr>
        <w:t xml:space="preserve"> </w:t>
      </w:r>
      <w:r w:rsidRPr="00F05999">
        <w:rPr>
          <w:rFonts w:asciiTheme="minorHAnsi" w:hAnsiTheme="minorHAnsi" w:cstheme="minorHAnsi"/>
          <w:color w:val="000000"/>
          <w:sz w:val="24"/>
          <w:szCs w:val="24"/>
          <w:lang w:val="es-ES_tradnl"/>
        </w:rPr>
        <w:t xml:space="preserve">desarrolla acciones que aportan a la construcción de Paz en Colombia. En este </w:t>
      </w:r>
      <w:r w:rsidRPr="00F05999">
        <w:rPr>
          <w:rFonts w:asciiTheme="minorHAnsi" w:hAnsiTheme="minorHAnsi" w:cstheme="minorHAnsi"/>
          <w:b/>
          <w:i/>
          <w:color w:val="000000"/>
          <w:sz w:val="32"/>
          <w:szCs w:val="24"/>
          <w:lang w:val="es-ES_tradnl"/>
        </w:rPr>
        <w:t xml:space="preserve">Informe de Rendición de Cuentas </w:t>
      </w:r>
      <w:r w:rsidRPr="00F05999">
        <w:rPr>
          <w:rFonts w:asciiTheme="minorHAnsi" w:hAnsiTheme="minorHAnsi" w:cstheme="minorHAnsi"/>
          <w:color w:val="000000"/>
          <w:sz w:val="24"/>
          <w:szCs w:val="24"/>
          <w:lang w:val="es-ES_tradnl"/>
        </w:rPr>
        <w:t xml:space="preserve">encuentra aquellas que están directamente relacionadas con la implementación del Acuerdo de Paz, adelantadas entre </w:t>
      </w:r>
      <w:r w:rsidRPr="00F05999">
        <w:rPr>
          <w:rFonts w:asciiTheme="minorHAnsi" w:hAnsiTheme="minorHAnsi" w:cstheme="minorHAnsi"/>
          <w:b/>
          <w:color w:val="000000"/>
          <w:sz w:val="28"/>
          <w:szCs w:val="24"/>
          <w:u w:val="single"/>
          <w:lang w:val="es-ES_tradnl"/>
        </w:rPr>
        <w:t>el 1 de enero de 2019 hasta el 31 de diciembre de 2019</w:t>
      </w:r>
      <w:r w:rsidRPr="00F05999">
        <w:rPr>
          <w:rFonts w:asciiTheme="minorHAnsi" w:hAnsiTheme="minorHAnsi" w:cstheme="minorHAnsi"/>
          <w:color w:val="000000"/>
          <w:sz w:val="28"/>
          <w:szCs w:val="24"/>
          <w:lang w:val="es-ES_tradnl"/>
        </w:rPr>
        <w:t xml:space="preserve">, </w:t>
      </w:r>
      <w:r w:rsidRPr="00F05999">
        <w:rPr>
          <w:rFonts w:asciiTheme="minorHAnsi" w:hAnsiTheme="minorHAnsi" w:cstheme="minorHAnsi"/>
          <w:color w:val="000000"/>
          <w:sz w:val="24"/>
          <w:szCs w:val="24"/>
          <w:lang w:val="es-ES_tradnl"/>
        </w:rPr>
        <w:t xml:space="preserve">sobre los siguientes puntos del Acuerdo: </w:t>
      </w:r>
    </w:p>
    <w:p w14:paraId="6C0C05E0" w14:textId="77777777" w:rsidR="008503EE" w:rsidRPr="00F05999" w:rsidRDefault="008503EE" w:rsidP="008503EE">
      <w:pPr>
        <w:spacing w:after="0" w:line="240" w:lineRule="auto"/>
        <w:ind w:left="708"/>
        <w:jc w:val="both"/>
        <w:rPr>
          <w:rFonts w:asciiTheme="minorHAnsi" w:hAnsiTheme="minorHAnsi" w:cstheme="minorHAnsi"/>
          <w:color w:val="000000"/>
          <w:sz w:val="24"/>
          <w:szCs w:val="24"/>
          <w:lang w:val="es-ES_tradnl"/>
        </w:rPr>
      </w:pPr>
    </w:p>
    <w:p w14:paraId="244A4A4D" w14:textId="77777777" w:rsidR="008503EE" w:rsidRPr="00F05999" w:rsidRDefault="008503EE" w:rsidP="008503EE">
      <w:pPr>
        <w:spacing w:after="0" w:line="240" w:lineRule="auto"/>
        <w:ind w:left="708"/>
        <w:jc w:val="both"/>
        <w:rPr>
          <w:rFonts w:asciiTheme="minorHAnsi" w:hAnsiTheme="minorHAnsi" w:cstheme="minorHAnsi"/>
          <w:color w:val="000000"/>
          <w:sz w:val="24"/>
          <w:szCs w:val="24"/>
          <w:lang w:val="es-ES_tradnl"/>
        </w:rPr>
      </w:pPr>
      <w:r w:rsidRPr="00F05999">
        <w:rPr>
          <w:rFonts w:asciiTheme="minorHAnsi" w:hAnsiTheme="minorHAnsi" w:cstheme="minorHAnsi"/>
          <w:noProof/>
          <w:color w:val="000000"/>
          <w:sz w:val="24"/>
          <w:szCs w:val="24"/>
          <w:lang w:eastAsia="es-CO"/>
        </w:rPr>
        <w:drawing>
          <wp:inline distT="0" distB="0" distL="0" distR="0" wp14:anchorId="2B86FF02" wp14:editId="74F1AC7E">
            <wp:extent cx="4307471" cy="2173857"/>
            <wp:effectExtent l="0" t="0" r="0" b="0"/>
            <wp:docPr id="54" name="Imagen 5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Imagen 20"/>
                    <pic:cNvPicPr>
                      <a:picLocks noChangeAspect="1" noChangeArrowheads="1"/>
                    </pic:cNvPicPr>
                  </pic:nvPicPr>
                  <pic:blipFill rotWithShape="1">
                    <a:blip r:embed="rId15">
                      <a:extLst>
                        <a:ext uri="{28A0092B-C50C-407E-A947-70E740481C1C}">
                          <a14:useLocalDpi xmlns:a14="http://schemas.microsoft.com/office/drawing/2010/main" val="0"/>
                        </a:ext>
                      </a:extLst>
                    </a:blip>
                    <a:srcRect l="37210" t="1" b="892"/>
                    <a:stretch/>
                  </pic:blipFill>
                  <pic:spPr bwMode="auto">
                    <a:xfrm>
                      <a:off x="0" y="0"/>
                      <a:ext cx="4360971" cy="2200857"/>
                    </a:xfrm>
                    <a:prstGeom prst="rect">
                      <a:avLst/>
                    </a:prstGeom>
                    <a:noFill/>
                    <a:ln>
                      <a:noFill/>
                    </a:ln>
                    <a:extLst>
                      <a:ext uri="{53640926-AAD7-44D8-BBD7-CCE9431645EC}">
                        <a14:shadowObscured xmlns:a14="http://schemas.microsoft.com/office/drawing/2010/main"/>
                      </a:ext>
                    </a:extLst>
                  </pic:spPr>
                </pic:pic>
              </a:graphicData>
            </a:graphic>
          </wp:inline>
        </w:drawing>
      </w:r>
    </w:p>
    <w:p w14:paraId="5111436A" w14:textId="77777777" w:rsidR="008503EE" w:rsidRPr="00F05999" w:rsidRDefault="008503EE" w:rsidP="008503EE">
      <w:pPr>
        <w:spacing w:after="0" w:line="240" w:lineRule="auto"/>
        <w:jc w:val="both"/>
        <w:rPr>
          <w:rFonts w:asciiTheme="minorHAnsi" w:hAnsiTheme="minorHAnsi" w:cstheme="minorHAnsi"/>
          <w:sz w:val="24"/>
          <w:szCs w:val="24"/>
          <w:lang w:val="es-ES_tradnl"/>
        </w:rPr>
      </w:pPr>
    </w:p>
    <w:p w14:paraId="1E541260" w14:textId="77777777" w:rsidR="008503EE" w:rsidRPr="00F05999" w:rsidRDefault="008503EE" w:rsidP="008503EE">
      <w:pPr>
        <w:spacing w:after="0" w:line="240" w:lineRule="auto"/>
        <w:ind w:left="708"/>
        <w:jc w:val="both"/>
        <w:rPr>
          <w:rFonts w:asciiTheme="minorHAnsi" w:hAnsiTheme="minorHAnsi" w:cstheme="minorHAnsi"/>
          <w:color w:val="000000"/>
          <w:sz w:val="24"/>
          <w:szCs w:val="24"/>
          <w:lang w:val="es-ES_tradnl"/>
        </w:rPr>
      </w:pPr>
      <w:r w:rsidRPr="00F05999">
        <w:rPr>
          <w:rFonts w:asciiTheme="minorHAnsi" w:hAnsiTheme="minorHAnsi" w:cstheme="minorHAnsi"/>
          <w:sz w:val="24"/>
          <w:szCs w:val="24"/>
          <w:lang w:val="es-ES_tradnl"/>
        </w:rPr>
        <w:t xml:space="preserve">Finalmente, </w:t>
      </w:r>
      <w:r w:rsidRPr="00F05999">
        <w:rPr>
          <w:rFonts w:asciiTheme="minorHAnsi" w:hAnsiTheme="minorHAnsi" w:cstheme="minorHAnsi"/>
          <w:color w:val="000000"/>
          <w:sz w:val="24"/>
          <w:szCs w:val="24"/>
          <w:lang w:val="es-ES_tradnl"/>
        </w:rPr>
        <w:t xml:space="preserve">encuentra acciones </w:t>
      </w:r>
      <w:r w:rsidRPr="00F05999">
        <w:rPr>
          <w:rFonts w:asciiTheme="minorHAnsi" w:hAnsiTheme="minorHAnsi" w:cstheme="minorHAnsi"/>
          <w:sz w:val="24"/>
          <w:szCs w:val="24"/>
          <w:lang w:val="es-ES_tradnl"/>
        </w:rPr>
        <w:t xml:space="preserve">que, aunque no son obligaciones explícitas del Acuerdo de Paz ni de los decretos reglamentarios, se han realizado en el marco de las competencias legales con el propósito de contribuir a su implementación. </w:t>
      </w:r>
    </w:p>
    <w:p w14:paraId="1A51B0B0" w14:textId="77777777" w:rsidR="008503EE" w:rsidRPr="00F05999" w:rsidRDefault="008503EE" w:rsidP="008503EE">
      <w:pPr>
        <w:spacing w:after="0" w:line="240" w:lineRule="auto"/>
        <w:ind w:left="708"/>
        <w:jc w:val="both"/>
        <w:rPr>
          <w:rFonts w:asciiTheme="minorHAnsi" w:hAnsiTheme="minorHAnsi" w:cstheme="minorHAnsi"/>
          <w:color w:val="000000"/>
          <w:sz w:val="24"/>
          <w:szCs w:val="24"/>
          <w:lang w:val="es-ES_tradnl"/>
        </w:rPr>
      </w:pPr>
    </w:p>
    <w:p w14:paraId="4AF4122C" w14:textId="77777777" w:rsidR="008503EE" w:rsidRPr="00F05999" w:rsidRDefault="008503EE" w:rsidP="008503EE">
      <w:pPr>
        <w:spacing w:line="240" w:lineRule="auto"/>
        <w:rPr>
          <w:rFonts w:asciiTheme="minorHAnsi" w:hAnsiTheme="minorHAnsi" w:cstheme="minorHAnsi"/>
          <w:color w:val="009EAD"/>
          <w:sz w:val="52"/>
          <w:szCs w:val="52"/>
          <w:lang w:val="es-ES_tradnl"/>
        </w:rPr>
      </w:pPr>
    </w:p>
    <w:p w14:paraId="35775C07" w14:textId="77777777" w:rsidR="008503EE" w:rsidRPr="00F05999" w:rsidRDefault="008503EE" w:rsidP="008503EE">
      <w:pPr>
        <w:spacing w:line="240" w:lineRule="auto"/>
        <w:rPr>
          <w:rFonts w:asciiTheme="minorHAnsi" w:hAnsiTheme="minorHAnsi" w:cstheme="minorHAnsi"/>
          <w:color w:val="009EAD"/>
          <w:sz w:val="44"/>
          <w:szCs w:val="44"/>
          <w:lang w:val="es-ES_tradnl"/>
        </w:rPr>
      </w:pPr>
      <w:r w:rsidRPr="00F05999">
        <w:rPr>
          <w:rFonts w:asciiTheme="minorHAnsi" w:hAnsiTheme="minorHAnsi" w:cstheme="minorHAnsi"/>
          <w:b/>
          <w:color w:val="3366CC"/>
          <w:sz w:val="72"/>
          <w:szCs w:val="72"/>
          <w:u w:val="thick"/>
          <w:lang w:val="es-ES_tradnl"/>
        </w:rPr>
        <w:lastRenderedPageBreak/>
        <w:t>¿Qué se hizo en el 2019?</w:t>
      </w:r>
    </w:p>
    <w:p w14:paraId="3F123CF4" w14:textId="77777777" w:rsidR="008503EE" w:rsidRPr="00F05999" w:rsidRDefault="008503EE" w:rsidP="008503EE">
      <w:pPr>
        <w:spacing w:line="240" w:lineRule="auto"/>
        <w:rPr>
          <w:rFonts w:asciiTheme="minorHAnsi" w:hAnsiTheme="minorHAnsi" w:cstheme="minorHAnsi"/>
          <w:color w:val="000000"/>
          <w:sz w:val="24"/>
          <w:szCs w:val="24"/>
          <w:lang w:val="es-ES_tradnl"/>
        </w:rPr>
      </w:pPr>
      <w:r w:rsidRPr="00F05999">
        <w:rPr>
          <w:rFonts w:asciiTheme="minorHAnsi" w:hAnsiTheme="minorHAnsi" w:cstheme="minorHAnsi"/>
          <w:b/>
          <w:color w:val="000000" w:themeColor="text1"/>
          <w:sz w:val="24"/>
          <w:szCs w:val="24"/>
          <w:u w:val="single"/>
        </w:rPr>
        <w:t>RADIO TELEVISIÓN NACIONAL DE COLOMBIA</w:t>
      </w:r>
      <w:r w:rsidRPr="00F05999">
        <w:rPr>
          <w:rFonts w:asciiTheme="minorHAnsi" w:hAnsiTheme="minorHAnsi" w:cstheme="minorHAnsi"/>
          <w:color w:val="000000" w:themeColor="text1"/>
          <w:sz w:val="24"/>
          <w:szCs w:val="24"/>
          <w:u w:val="single"/>
        </w:rPr>
        <w:t xml:space="preserve"> -</w:t>
      </w:r>
      <w:r w:rsidRPr="00F05999">
        <w:rPr>
          <w:rFonts w:asciiTheme="minorHAnsi" w:hAnsiTheme="minorHAnsi" w:cstheme="minorHAnsi"/>
          <w:b/>
          <w:color w:val="000000" w:themeColor="text1"/>
          <w:sz w:val="24"/>
          <w:szCs w:val="24"/>
          <w:u w:val="single"/>
        </w:rPr>
        <w:t xml:space="preserve"> RTVC</w:t>
      </w:r>
      <w:r w:rsidRPr="00F05999">
        <w:rPr>
          <w:rFonts w:asciiTheme="minorHAnsi" w:hAnsiTheme="minorHAnsi" w:cstheme="minorHAnsi"/>
          <w:color w:val="000000"/>
          <w:sz w:val="24"/>
          <w:szCs w:val="24"/>
          <w:u w:val="single"/>
          <w:lang w:val="es-ES_tradnl"/>
        </w:rPr>
        <w:t xml:space="preserve"> </w:t>
      </w:r>
      <w:r w:rsidRPr="00F05999">
        <w:rPr>
          <w:rFonts w:asciiTheme="minorHAnsi" w:hAnsiTheme="minorHAnsi" w:cstheme="minorHAnsi"/>
          <w:color w:val="000000"/>
          <w:sz w:val="24"/>
          <w:szCs w:val="24"/>
          <w:lang w:val="es-ES_tradnl"/>
        </w:rPr>
        <w:t>en el marco de su competencia ha desarrollado las siguientes acciones para la implementación del Acuerdo Final:</w:t>
      </w:r>
    </w:p>
    <w:p w14:paraId="39B93043" w14:textId="77777777" w:rsidR="008503EE" w:rsidRPr="00F05999" w:rsidRDefault="008503EE" w:rsidP="008503EE">
      <w:pPr>
        <w:spacing w:line="240" w:lineRule="auto"/>
        <w:rPr>
          <w:rFonts w:asciiTheme="minorHAnsi" w:hAnsiTheme="minorHAnsi" w:cstheme="minorHAnsi"/>
          <w:b/>
          <w:color w:val="000000"/>
          <w:sz w:val="56"/>
          <w:szCs w:val="44"/>
          <w:lang w:val="es-ES_tradnl"/>
        </w:rPr>
      </w:pPr>
      <w:r w:rsidRPr="00F05999">
        <w:rPr>
          <w:rFonts w:asciiTheme="minorHAnsi" w:hAnsiTheme="minorHAnsi" w:cstheme="minorHAnsi"/>
          <w:b/>
          <w:color w:val="000000"/>
          <w:sz w:val="56"/>
          <w:szCs w:val="44"/>
          <w:lang w:val="es-ES_tradnl"/>
        </w:rPr>
        <w:t xml:space="preserve">1. </w:t>
      </w:r>
      <w:r w:rsidRPr="00F05999">
        <w:rPr>
          <w:rFonts w:asciiTheme="minorHAnsi" w:hAnsiTheme="minorHAnsi" w:cstheme="minorHAnsi"/>
          <w:b/>
          <w:color w:val="000000"/>
          <w:sz w:val="44"/>
          <w:szCs w:val="44"/>
          <w:lang w:val="es-ES_tradnl"/>
        </w:rPr>
        <w:t xml:space="preserve">Acciones acordadas en el </w:t>
      </w:r>
      <w:r w:rsidRPr="00F05999">
        <w:rPr>
          <w:rFonts w:asciiTheme="minorHAnsi" w:hAnsiTheme="minorHAnsi" w:cstheme="minorHAnsi"/>
          <w:b/>
          <w:color w:val="000000"/>
          <w:sz w:val="56"/>
          <w:szCs w:val="56"/>
          <w:u w:val="thick"/>
          <w:lang w:val="es-ES_tradnl"/>
        </w:rPr>
        <w:t>Plan Marco de Implementación</w:t>
      </w:r>
      <w:r w:rsidRPr="00F05999">
        <w:rPr>
          <w:rFonts w:asciiTheme="minorHAnsi" w:hAnsiTheme="minorHAnsi" w:cstheme="minorHAnsi"/>
          <w:b/>
          <w:color w:val="000000"/>
          <w:sz w:val="44"/>
          <w:szCs w:val="44"/>
          <w:lang w:val="es-ES_tradnl"/>
        </w:rPr>
        <w:t xml:space="preserve"> </w:t>
      </w:r>
    </w:p>
    <w:p w14:paraId="3169CD86" w14:textId="77777777" w:rsidR="008503EE" w:rsidRPr="00F05999" w:rsidRDefault="008503EE" w:rsidP="008503EE">
      <w:pPr>
        <w:jc w:val="both"/>
        <w:rPr>
          <w:rFonts w:asciiTheme="minorHAnsi" w:eastAsia="Times New Roman" w:hAnsiTheme="minorHAnsi" w:cstheme="minorHAnsi"/>
          <w:sz w:val="27"/>
          <w:szCs w:val="27"/>
          <w:lang w:val="es-ES_tradnl" w:eastAsia="es-ES"/>
        </w:rPr>
      </w:pPr>
      <w:r w:rsidRPr="00F05999">
        <w:rPr>
          <w:rFonts w:asciiTheme="minorHAnsi" w:hAnsiTheme="minorHAnsi" w:cstheme="minorHAnsi"/>
          <w:color w:val="000000"/>
          <w:sz w:val="24"/>
          <w:szCs w:val="24"/>
          <w:lang w:val="es-ES_tradnl"/>
        </w:rPr>
        <w:t xml:space="preserve">Tras la firma del Acuerdo Final, y con el fin de garantizar la implementación de todo lo acordado, se diseñó el Plan Marco de Implementación, el cual integra el conjunto de propósitos, objetivos, metas, prioridades e indicadores acordados para dar cumplimiento al Acuerdo de Paz y cuya articulación se hace en el marco del documento CONPES 3932 de 2018. </w:t>
      </w:r>
    </w:p>
    <w:p w14:paraId="42FE632C" w14:textId="77777777" w:rsidR="008503EE" w:rsidRPr="00F05999" w:rsidRDefault="008503EE" w:rsidP="008503EE">
      <w:pPr>
        <w:jc w:val="both"/>
        <w:rPr>
          <w:rFonts w:asciiTheme="minorHAnsi" w:hAnsiTheme="minorHAnsi" w:cstheme="minorHAnsi"/>
          <w:b/>
          <w:color w:val="000000"/>
          <w:sz w:val="72"/>
          <w:szCs w:val="52"/>
          <w:lang w:val="es-ES_tradnl"/>
        </w:rPr>
      </w:pPr>
      <w:r w:rsidRPr="00F05999">
        <w:rPr>
          <w:rFonts w:asciiTheme="minorHAnsi" w:hAnsiTheme="minorHAnsi" w:cstheme="minorHAnsi"/>
          <w:color w:val="000000"/>
          <w:sz w:val="24"/>
          <w:szCs w:val="24"/>
          <w:lang w:val="es-ES_tradnl"/>
        </w:rPr>
        <w:t xml:space="preserve">En esta sección, encuentra la información sobre las acciones que viene desarrollando esta entidad para dar cumplimiento al Plan Marco de Implementación, organizadas por cada Punto del Acuerdo de Paz al que aportamos, los cuales son: </w:t>
      </w:r>
      <w:r w:rsidRPr="00F05999">
        <w:rPr>
          <w:rFonts w:asciiTheme="minorHAnsi" w:hAnsiTheme="minorHAnsi" w:cstheme="minorHAnsi"/>
          <w:b/>
          <w:i/>
          <w:color w:val="000000" w:themeColor="text1"/>
          <w:sz w:val="24"/>
          <w:szCs w:val="24"/>
        </w:rPr>
        <w:t>Participación política e</w:t>
      </w:r>
      <w:r w:rsidRPr="00F05999">
        <w:rPr>
          <w:rFonts w:asciiTheme="minorHAnsi" w:hAnsiTheme="minorHAnsi" w:cstheme="minorHAnsi"/>
          <w:color w:val="000000" w:themeColor="text1"/>
          <w:sz w:val="24"/>
          <w:szCs w:val="24"/>
        </w:rPr>
        <w:t xml:space="preserve"> </w:t>
      </w:r>
      <w:r w:rsidRPr="00F05999">
        <w:rPr>
          <w:rFonts w:asciiTheme="minorHAnsi" w:hAnsiTheme="minorHAnsi" w:cstheme="minorHAnsi"/>
          <w:b/>
          <w:i/>
          <w:color w:val="000000" w:themeColor="text1"/>
          <w:sz w:val="24"/>
          <w:szCs w:val="24"/>
        </w:rPr>
        <w:t>Implementación, verificación y refrendación</w:t>
      </w:r>
    </w:p>
    <w:p w14:paraId="342F727D" w14:textId="77777777" w:rsidR="008503EE" w:rsidRPr="00F05999" w:rsidRDefault="008503EE" w:rsidP="008503EE">
      <w:pPr>
        <w:jc w:val="both"/>
        <w:rPr>
          <w:rFonts w:asciiTheme="minorHAnsi" w:hAnsiTheme="minorHAnsi" w:cstheme="minorHAnsi"/>
          <w:color w:val="000000"/>
          <w:sz w:val="24"/>
          <w:szCs w:val="24"/>
          <w:lang w:val="es-ES_tradnl"/>
        </w:rPr>
      </w:pPr>
      <w:r w:rsidRPr="00F05999">
        <w:rPr>
          <w:rFonts w:asciiTheme="minorHAnsi" w:hAnsiTheme="minorHAnsi" w:cstheme="minorHAnsi"/>
          <w:noProof/>
          <w:color w:val="000000"/>
          <w:sz w:val="24"/>
          <w:szCs w:val="24"/>
          <w:lang w:eastAsia="es-CO"/>
        </w:rPr>
        <w:drawing>
          <wp:inline distT="0" distB="0" distL="0" distR="0" wp14:anchorId="76735129" wp14:editId="40FD879B">
            <wp:extent cx="1241861" cy="1561381"/>
            <wp:effectExtent l="0" t="0" r="0" b="1270"/>
            <wp:docPr id="55" name="Imagen 5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Imagen 20"/>
                    <pic:cNvPicPr>
                      <a:picLocks noChangeAspect="1" noChangeArrowheads="1"/>
                    </pic:cNvPicPr>
                  </pic:nvPicPr>
                  <pic:blipFill rotWithShape="1">
                    <a:blip r:embed="rId15">
                      <a:extLst>
                        <a:ext uri="{28A0092B-C50C-407E-A947-70E740481C1C}">
                          <a14:useLocalDpi xmlns:a14="http://schemas.microsoft.com/office/drawing/2010/main" val="0"/>
                        </a:ext>
                      </a:extLst>
                    </a:blip>
                    <a:srcRect l="36583" r="32768" b="249"/>
                    <a:stretch/>
                  </pic:blipFill>
                  <pic:spPr bwMode="auto">
                    <a:xfrm>
                      <a:off x="0" y="0"/>
                      <a:ext cx="1271555" cy="1598715"/>
                    </a:xfrm>
                    <a:prstGeom prst="rect">
                      <a:avLst/>
                    </a:prstGeom>
                    <a:noFill/>
                    <a:ln>
                      <a:noFill/>
                    </a:ln>
                    <a:extLst>
                      <a:ext uri="{53640926-AAD7-44D8-BBD7-CCE9431645EC}">
                        <a14:shadowObscured xmlns:a14="http://schemas.microsoft.com/office/drawing/2010/main"/>
                      </a:ext>
                    </a:extLst>
                  </pic:spPr>
                </pic:pic>
              </a:graphicData>
            </a:graphic>
          </wp:inline>
        </w:drawing>
      </w:r>
    </w:p>
    <w:p w14:paraId="1B4807A5" w14:textId="77777777" w:rsidR="008503EE" w:rsidRPr="00F05999" w:rsidRDefault="008503EE" w:rsidP="008503EE">
      <w:pPr>
        <w:spacing w:line="240" w:lineRule="auto"/>
        <w:rPr>
          <w:rFonts w:asciiTheme="minorHAnsi" w:hAnsiTheme="minorHAnsi" w:cstheme="minorHAnsi"/>
          <w:b/>
          <w:color w:val="3366CC"/>
          <w:sz w:val="36"/>
          <w:szCs w:val="72"/>
          <w:lang w:val="es-ES_tradnl"/>
        </w:rPr>
      </w:pPr>
      <w:r w:rsidRPr="00F05999">
        <w:rPr>
          <w:rFonts w:asciiTheme="minorHAnsi" w:hAnsiTheme="minorHAnsi" w:cstheme="minorHAnsi"/>
          <w:b/>
          <w:color w:val="3366CC"/>
          <w:sz w:val="36"/>
          <w:szCs w:val="72"/>
          <w:lang w:val="es-ES_tradnl"/>
        </w:rPr>
        <w:t>Punto 2 del Acuerdo</w:t>
      </w:r>
    </w:p>
    <w:p w14:paraId="3559FD70" w14:textId="77777777" w:rsidR="008503EE" w:rsidRPr="00F05999" w:rsidRDefault="008503EE" w:rsidP="008503EE">
      <w:pPr>
        <w:spacing w:line="240" w:lineRule="auto"/>
        <w:rPr>
          <w:rFonts w:asciiTheme="minorHAnsi" w:hAnsiTheme="minorHAnsi" w:cstheme="minorHAnsi"/>
          <w:b/>
          <w:color w:val="3366CC"/>
          <w:sz w:val="44"/>
          <w:szCs w:val="44"/>
          <w:u w:val="thick"/>
          <w:lang w:val="es-ES_tradnl"/>
        </w:rPr>
      </w:pPr>
      <w:r w:rsidRPr="00F05999">
        <w:rPr>
          <w:rFonts w:asciiTheme="minorHAnsi" w:hAnsiTheme="minorHAnsi" w:cstheme="minorHAnsi"/>
          <w:b/>
          <w:color w:val="3366CC"/>
          <w:sz w:val="44"/>
          <w:szCs w:val="44"/>
          <w:u w:val="thick"/>
          <w:lang w:val="es-ES_tradnl"/>
        </w:rPr>
        <w:t>Participación política:</w:t>
      </w:r>
    </w:p>
    <w:p w14:paraId="585C89E0" w14:textId="77777777" w:rsidR="008503EE" w:rsidRPr="00F05999" w:rsidRDefault="008503EE" w:rsidP="008503EE">
      <w:pPr>
        <w:spacing w:after="0" w:line="240" w:lineRule="auto"/>
        <w:rPr>
          <w:rFonts w:asciiTheme="minorHAnsi" w:hAnsiTheme="minorHAnsi" w:cstheme="minorHAnsi"/>
          <w:color w:val="3366CC"/>
          <w:sz w:val="36"/>
          <w:szCs w:val="72"/>
          <w:lang w:val="es-ES_tradnl"/>
        </w:rPr>
      </w:pPr>
      <w:r w:rsidRPr="00F05999">
        <w:rPr>
          <w:rFonts w:asciiTheme="minorHAnsi" w:hAnsiTheme="minorHAnsi" w:cstheme="minorHAnsi"/>
          <w:color w:val="3366CC"/>
          <w:sz w:val="36"/>
          <w:szCs w:val="72"/>
          <w:lang w:val="es-ES_tradnl"/>
        </w:rPr>
        <w:t>Apertura democrática para construir la paz</w:t>
      </w:r>
    </w:p>
    <w:p w14:paraId="71224E8F" w14:textId="77777777" w:rsidR="008503EE" w:rsidRPr="00F05999" w:rsidRDefault="008503EE" w:rsidP="008503EE">
      <w:pPr>
        <w:spacing w:after="0" w:line="240" w:lineRule="auto"/>
        <w:rPr>
          <w:rFonts w:asciiTheme="minorHAnsi" w:hAnsiTheme="minorHAnsi" w:cstheme="minorHAnsi"/>
          <w:color w:val="009EAD"/>
          <w:sz w:val="36"/>
          <w:szCs w:val="36"/>
        </w:rPr>
      </w:pPr>
    </w:p>
    <w:p w14:paraId="4C2CAB46" w14:textId="77777777" w:rsidR="008503EE" w:rsidRPr="00F05999" w:rsidRDefault="008503EE" w:rsidP="008503EE">
      <w:pPr>
        <w:spacing w:line="240" w:lineRule="auto"/>
        <w:rPr>
          <w:rFonts w:asciiTheme="minorHAnsi" w:hAnsiTheme="minorHAnsi" w:cstheme="minorHAnsi"/>
          <w:b/>
          <w:color w:val="3366CC"/>
          <w:sz w:val="36"/>
          <w:szCs w:val="72"/>
          <w:u w:val="thick"/>
          <w:lang w:val="es-ES_tradnl"/>
        </w:rPr>
      </w:pPr>
      <w:r w:rsidRPr="00F05999">
        <w:rPr>
          <w:rFonts w:asciiTheme="minorHAnsi" w:hAnsiTheme="minorHAnsi" w:cstheme="minorHAnsi"/>
          <w:b/>
          <w:color w:val="3366CC"/>
          <w:sz w:val="36"/>
          <w:szCs w:val="72"/>
          <w:u w:val="thick"/>
          <w:lang w:val="es-ES_tradnl"/>
        </w:rPr>
        <w:t>2.2. Mecanismos democráticos de participación ciudadana.</w:t>
      </w:r>
    </w:p>
    <w:p w14:paraId="68B388D9" w14:textId="77777777" w:rsidR="008503EE" w:rsidRPr="00F05999" w:rsidRDefault="008503EE" w:rsidP="008503EE">
      <w:pPr>
        <w:spacing w:line="240" w:lineRule="auto"/>
        <w:rPr>
          <w:rFonts w:asciiTheme="minorHAnsi" w:hAnsiTheme="minorHAnsi" w:cstheme="minorHAnsi"/>
          <w:i/>
          <w:sz w:val="28"/>
          <w:szCs w:val="28"/>
          <w:lang w:val="es-ES_tradnl"/>
        </w:rPr>
      </w:pPr>
    </w:p>
    <w:p w14:paraId="4A95E6AA" w14:textId="77777777" w:rsidR="008503EE" w:rsidRPr="00F05999" w:rsidRDefault="008503EE" w:rsidP="008503EE">
      <w:pPr>
        <w:spacing w:line="240" w:lineRule="auto"/>
        <w:rPr>
          <w:rFonts w:asciiTheme="minorHAnsi" w:hAnsiTheme="minorHAnsi" w:cstheme="minorHAnsi"/>
          <w:i/>
          <w:sz w:val="28"/>
          <w:szCs w:val="28"/>
          <w:lang w:val="es-ES_tradnl"/>
        </w:rPr>
      </w:pPr>
    </w:p>
    <w:p w14:paraId="73BEEEEE" w14:textId="77777777" w:rsidR="008503EE" w:rsidRPr="00F05999" w:rsidRDefault="008503EE" w:rsidP="008503EE">
      <w:pPr>
        <w:spacing w:line="240" w:lineRule="auto"/>
        <w:ind w:left="108"/>
        <w:rPr>
          <w:rFonts w:asciiTheme="minorHAnsi" w:hAnsiTheme="minorHAnsi" w:cstheme="minorHAnsi"/>
          <w:b/>
          <w:sz w:val="36"/>
          <w:szCs w:val="36"/>
          <w:lang w:val="es-ES_tradnl"/>
        </w:rPr>
      </w:pPr>
      <w:r w:rsidRPr="00F05999">
        <w:rPr>
          <w:rFonts w:asciiTheme="minorHAnsi" w:hAnsiTheme="minorHAnsi" w:cstheme="minorHAnsi"/>
          <w:i/>
          <w:sz w:val="28"/>
          <w:szCs w:val="28"/>
          <w:lang w:val="es-ES_tradnl"/>
        </w:rPr>
        <w:lastRenderedPageBreak/>
        <w:t>Acción 1.</w:t>
      </w:r>
      <w:r w:rsidRPr="00F05999">
        <w:rPr>
          <w:rFonts w:asciiTheme="minorHAnsi" w:hAnsiTheme="minorHAnsi" w:cstheme="minorHAnsi"/>
          <w:b/>
          <w:sz w:val="36"/>
          <w:szCs w:val="36"/>
          <w:lang w:val="es-ES_tradnl"/>
        </w:rPr>
        <w:t xml:space="preserve"> </w:t>
      </w:r>
      <w:r w:rsidRPr="00F05999">
        <w:rPr>
          <w:rFonts w:asciiTheme="minorHAnsi" w:hAnsiTheme="minorHAnsi" w:cstheme="minorHAnsi"/>
          <w:b/>
          <w:sz w:val="36"/>
          <w:szCs w:val="36"/>
          <w:lang w:val="es-ES_tradnl"/>
        </w:rPr>
        <w:br/>
      </w:r>
      <w:r w:rsidRPr="00F05999">
        <w:rPr>
          <w:rFonts w:asciiTheme="minorHAnsi" w:hAnsiTheme="minorHAnsi" w:cstheme="minorHAnsi"/>
          <w:b/>
          <w:sz w:val="40"/>
          <w:szCs w:val="36"/>
          <w:lang w:val="es-ES_tradnl"/>
        </w:rPr>
        <w:t>Fortalecimiento de acciones de inclusión y participación. Espacios en radio pública.</w:t>
      </w:r>
    </w:p>
    <w:tbl>
      <w:tblPr>
        <w:tblW w:w="9639" w:type="dxa"/>
        <w:tblInd w:w="108"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top w:w="108" w:type="dxa"/>
          <w:bottom w:w="108" w:type="dxa"/>
        </w:tblCellMar>
        <w:tblLook w:val="04A0" w:firstRow="1" w:lastRow="0" w:firstColumn="1" w:lastColumn="0" w:noHBand="0" w:noVBand="1"/>
      </w:tblPr>
      <w:tblGrid>
        <w:gridCol w:w="2727"/>
        <w:gridCol w:w="6912"/>
      </w:tblGrid>
      <w:tr w:rsidR="008503EE" w:rsidRPr="00F05999" w14:paraId="48FA4BE2" w14:textId="77777777" w:rsidTr="008503EE">
        <w:trPr>
          <w:trHeight w:val="2522"/>
        </w:trPr>
        <w:tc>
          <w:tcPr>
            <w:tcW w:w="2727" w:type="dxa"/>
            <w:tcBorders>
              <w:top w:val="single" w:sz="8" w:space="0" w:color="FFFFFF"/>
              <w:left w:val="single" w:sz="8" w:space="0" w:color="FFFFFF"/>
              <w:bottom w:val="single" w:sz="8" w:space="0" w:color="FFFFFF"/>
              <w:right w:val="single" w:sz="24" w:space="0" w:color="FFFFFF"/>
            </w:tcBorders>
            <w:shd w:val="clear" w:color="auto" w:fill="3366CC"/>
            <w:vAlign w:val="center"/>
          </w:tcPr>
          <w:p w14:paraId="7EE1253B" w14:textId="77777777" w:rsidR="008503EE" w:rsidRPr="00F05999" w:rsidRDefault="008503EE" w:rsidP="008503EE">
            <w:pPr>
              <w:spacing w:after="0" w:line="240" w:lineRule="auto"/>
              <w:jc w:val="center"/>
              <w:rPr>
                <w:rFonts w:asciiTheme="minorHAnsi" w:hAnsiTheme="minorHAnsi" w:cstheme="minorHAnsi"/>
                <w:b/>
                <w:color w:val="FFFFFF"/>
                <w:sz w:val="24"/>
                <w:szCs w:val="24"/>
                <w:u w:val="single"/>
                <w:lang w:val="es-ES_tradnl"/>
              </w:rPr>
            </w:pPr>
          </w:p>
          <w:p w14:paraId="1E5E438B" w14:textId="77777777" w:rsidR="008503EE" w:rsidRPr="00F05999" w:rsidRDefault="008503EE" w:rsidP="008503EE">
            <w:pPr>
              <w:spacing w:after="0" w:line="240" w:lineRule="auto"/>
              <w:jc w:val="center"/>
              <w:rPr>
                <w:rFonts w:asciiTheme="minorHAnsi" w:hAnsiTheme="minorHAnsi" w:cstheme="minorHAnsi"/>
                <w:color w:val="FFFFFF"/>
                <w:sz w:val="24"/>
                <w:szCs w:val="24"/>
                <w:u w:val="single"/>
                <w:lang w:val="es-ES_tradnl"/>
              </w:rPr>
            </w:pPr>
            <w:r w:rsidRPr="00F05999">
              <w:rPr>
                <w:rFonts w:asciiTheme="minorHAnsi" w:hAnsiTheme="minorHAnsi" w:cstheme="minorHAnsi"/>
                <w:b/>
                <w:color w:val="FFFFFF"/>
                <w:sz w:val="24"/>
                <w:szCs w:val="24"/>
                <w:u w:val="single"/>
                <w:lang w:val="es-ES_tradnl"/>
              </w:rPr>
              <w:t xml:space="preserve">Compromiso </w:t>
            </w:r>
            <w:r w:rsidRPr="00F05999">
              <w:rPr>
                <w:rFonts w:asciiTheme="minorHAnsi" w:hAnsiTheme="minorHAnsi" w:cstheme="minorHAnsi"/>
                <w:b/>
                <w:color w:val="FFFFFF"/>
                <w:sz w:val="24"/>
                <w:szCs w:val="24"/>
                <w:u w:val="single"/>
                <w:lang w:val="es-ES_tradnl"/>
              </w:rPr>
              <w:br/>
            </w:r>
            <w:r w:rsidRPr="00F05999">
              <w:rPr>
                <w:rFonts w:asciiTheme="minorHAnsi" w:hAnsiTheme="minorHAnsi" w:cstheme="minorHAnsi"/>
                <w:color w:val="FFFFFF"/>
                <w:u w:val="single"/>
                <w:lang w:val="es-ES_tradnl"/>
              </w:rPr>
              <w:t>2.2.3. Participación ciudadana a través de medios de comunicación comunitarios, institucionales y regionales</w:t>
            </w:r>
          </w:p>
          <w:p w14:paraId="2151EFC2" w14:textId="77777777" w:rsidR="008503EE" w:rsidRPr="00F05999" w:rsidRDefault="008503EE" w:rsidP="008503EE">
            <w:pPr>
              <w:spacing w:after="0" w:line="240" w:lineRule="auto"/>
              <w:jc w:val="center"/>
              <w:rPr>
                <w:rFonts w:asciiTheme="minorHAnsi" w:hAnsiTheme="minorHAnsi" w:cstheme="minorHAnsi"/>
                <w:color w:val="FFFFFF"/>
                <w:sz w:val="28"/>
                <w:szCs w:val="44"/>
                <w:u w:val="single"/>
                <w:lang w:val="es-ES_tradnl"/>
              </w:rPr>
            </w:pPr>
          </w:p>
          <w:p w14:paraId="5F67AB29" w14:textId="77777777" w:rsidR="008503EE" w:rsidRPr="00F05999" w:rsidRDefault="008503EE" w:rsidP="008503EE">
            <w:pPr>
              <w:spacing w:after="0" w:line="240" w:lineRule="auto"/>
              <w:jc w:val="center"/>
              <w:rPr>
                <w:rFonts w:asciiTheme="minorHAnsi" w:hAnsiTheme="minorHAnsi" w:cstheme="minorHAnsi"/>
                <w:color w:val="FFFFFF"/>
                <w:sz w:val="36"/>
                <w:szCs w:val="44"/>
                <w:u w:val="single"/>
                <w:lang w:val="es-ES_tradnl"/>
              </w:rPr>
            </w:pPr>
            <w:r w:rsidRPr="00F05999">
              <w:rPr>
                <w:rFonts w:asciiTheme="minorHAnsi" w:hAnsiTheme="minorHAnsi" w:cstheme="minorHAnsi"/>
                <w:b/>
                <w:color w:val="FFFFFF"/>
                <w:sz w:val="28"/>
                <w:szCs w:val="44"/>
                <w:u w:val="single"/>
                <w:lang w:val="es-ES_tradnl"/>
              </w:rPr>
              <w:br/>
            </w:r>
          </w:p>
        </w:tc>
        <w:tc>
          <w:tcPr>
            <w:tcW w:w="6912" w:type="dxa"/>
            <w:tcBorders>
              <w:top w:val="single" w:sz="8" w:space="0" w:color="FFFFFF"/>
              <w:left w:val="single" w:sz="24" w:space="0" w:color="FFFFFF"/>
              <w:bottom w:val="single" w:sz="8" w:space="0" w:color="FFFFFF"/>
              <w:right w:val="single" w:sz="8" w:space="0" w:color="FFFFFF"/>
            </w:tcBorders>
            <w:shd w:val="clear" w:color="auto" w:fill="D9E2F3" w:themeFill="accent5" w:themeFillTint="33"/>
            <w:vAlign w:val="center"/>
          </w:tcPr>
          <w:p w14:paraId="271E1AE3" w14:textId="77777777" w:rsidR="008503EE" w:rsidRPr="00F05999" w:rsidRDefault="008503EE" w:rsidP="008503EE">
            <w:pPr>
              <w:spacing w:after="0" w:line="240" w:lineRule="auto"/>
              <w:rPr>
                <w:rFonts w:asciiTheme="minorHAnsi" w:hAnsiTheme="minorHAnsi" w:cstheme="minorHAnsi"/>
                <w:sz w:val="24"/>
                <w:szCs w:val="24"/>
                <w:lang w:val="es-ES_tradnl"/>
              </w:rPr>
            </w:pPr>
            <w:r w:rsidRPr="00F05999">
              <w:rPr>
                <w:rFonts w:asciiTheme="minorHAnsi" w:hAnsiTheme="minorHAnsi" w:cstheme="minorHAnsi"/>
                <w:lang w:val="es-ES"/>
              </w:rPr>
              <w:t>El Gobierno Nacional se compromete a: Abrir espacios en las emisoras y canales institucionales y regionales destinados a la divulgación del trabajo de las organizaciones y movimientos sociales, incluyendo los de mujeres, y de las comunidades en general, así como de contenidos relacionados con los derechos de poblaciones vulnerables, con la paz con justicia social y la reconciliación, y con la implementación de los planes y programas acordados en el marco de este acuerdo.</w:t>
            </w:r>
          </w:p>
        </w:tc>
      </w:tr>
    </w:tbl>
    <w:p w14:paraId="453DF9A3" w14:textId="77777777" w:rsidR="008503EE" w:rsidRPr="00F05999" w:rsidRDefault="008503EE" w:rsidP="008503EE">
      <w:pPr>
        <w:spacing w:line="240" w:lineRule="auto"/>
        <w:jc w:val="both"/>
        <w:rPr>
          <w:rFonts w:asciiTheme="minorHAnsi" w:hAnsiTheme="minorHAnsi" w:cstheme="minorHAnsi"/>
          <w:color w:val="000000"/>
          <w:sz w:val="24"/>
          <w:szCs w:val="24"/>
          <w:lang w:val="es-ES_tradnl"/>
        </w:rPr>
      </w:pPr>
    </w:p>
    <w:p w14:paraId="759EC890" w14:textId="77777777" w:rsidR="008503EE" w:rsidRPr="00F05999" w:rsidRDefault="008503EE" w:rsidP="008503EE">
      <w:pPr>
        <w:spacing w:line="240" w:lineRule="auto"/>
        <w:jc w:val="both"/>
        <w:rPr>
          <w:rFonts w:asciiTheme="minorHAnsi" w:hAnsiTheme="minorHAnsi" w:cstheme="minorHAnsi"/>
          <w:color w:val="000000"/>
          <w:sz w:val="24"/>
          <w:szCs w:val="24"/>
          <w:lang w:val="es-ES_tradnl"/>
        </w:rPr>
      </w:pPr>
      <w:r w:rsidRPr="00F05999">
        <w:rPr>
          <w:rFonts w:asciiTheme="minorHAnsi" w:hAnsiTheme="minorHAnsi" w:cstheme="minorHAnsi"/>
          <w:color w:val="000000"/>
          <w:sz w:val="24"/>
          <w:szCs w:val="24"/>
          <w:lang w:val="es-ES_tradnl"/>
        </w:rPr>
        <w:t>Para dar cumplimiento a los compromisos acá relacionados, esta entidad tiene a cargo los siguientes productos del Plan Marco de Implementación.</w:t>
      </w:r>
    </w:p>
    <w:p w14:paraId="67814129" w14:textId="77777777" w:rsidR="008503EE" w:rsidRPr="00F05999" w:rsidRDefault="008503EE" w:rsidP="008503EE">
      <w:pPr>
        <w:spacing w:line="240" w:lineRule="auto"/>
        <w:jc w:val="both"/>
        <w:rPr>
          <w:rFonts w:asciiTheme="minorHAnsi" w:hAnsiTheme="minorHAnsi" w:cstheme="minorHAnsi"/>
          <w:color w:val="3366CC"/>
          <w:sz w:val="32"/>
          <w:szCs w:val="32"/>
          <w:u w:val="thick"/>
          <w:lang w:val="es-ES_tradnl"/>
        </w:rPr>
      </w:pPr>
      <w:r w:rsidRPr="00F05999">
        <w:rPr>
          <w:rFonts w:asciiTheme="minorHAnsi" w:hAnsiTheme="minorHAnsi" w:cstheme="minorHAnsi"/>
          <w:color w:val="3366CC"/>
          <w:sz w:val="32"/>
          <w:szCs w:val="32"/>
          <w:u w:val="thick"/>
          <w:lang w:val="es-ES_tradnl"/>
        </w:rPr>
        <w:t xml:space="preserve">Productos e indicadores a los que aporta esta acción: </w:t>
      </w:r>
    </w:p>
    <w:tbl>
      <w:tblPr>
        <w:tblW w:w="5156" w:type="pct"/>
        <w:tblInd w:w="-10" w:type="dxa"/>
        <w:tblBorders>
          <w:top w:val="single" w:sz="8" w:space="0" w:color="BBBBBB"/>
          <w:left w:val="single" w:sz="8" w:space="0" w:color="BBBBBB"/>
          <w:bottom w:val="single" w:sz="8" w:space="0" w:color="BBBBBB"/>
          <w:right w:val="single" w:sz="8" w:space="0" w:color="BBBBBB"/>
          <w:insideH w:val="single" w:sz="8" w:space="0" w:color="BBBBBB"/>
        </w:tblBorders>
        <w:tblLayout w:type="fixed"/>
        <w:tblLook w:val="04A0" w:firstRow="1" w:lastRow="0" w:firstColumn="1" w:lastColumn="0" w:noHBand="0" w:noVBand="1"/>
      </w:tblPr>
      <w:tblGrid>
        <w:gridCol w:w="2977"/>
        <w:gridCol w:w="2411"/>
        <w:gridCol w:w="2127"/>
        <w:gridCol w:w="850"/>
        <w:gridCol w:w="874"/>
      </w:tblGrid>
      <w:tr w:rsidR="008503EE" w:rsidRPr="00F05999" w14:paraId="6B704F74" w14:textId="77777777" w:rsidTr="008503EE">
        <w:trPr>
          <w:trHeight w:val="408"/>
        </w:trPr>
        <w:tc>
          <w:tcPr>
            <w:tcW w:w="1611" w:type="pct"/>
            <w:tcBorders>
              <w:top w:val="single" w:sz="8" w:space="0" w:color="BBBBBB"/>
              <w:bottom w:val="single" w:sz="8" w:space="0" w:color="BBBBBB"/>
            </w:tcBorders>
            <w:shd w:val="clear" w:color="auto" w:fill="A5A5A5"/>
          </w:tcPr>
          <w:p w14:paraId="64AD9DAE" w14:textId="77777777" w:rsidR="008503EE" w:rsidRPr="00F05999" w:rsidRDefault="008503EE" w:rsidP="008503EE">
            <w:pPr>
              <w:spacing w:after="0" w:line="240" w:lineRule="auto"/>
              <w:jc w:val="center"/>
              <w:rPr>
                <w:rFonts w:asciiTheme="minorHAnsi" w:hAnsiTheme="minorHAnsi" w:cstheme="minorHAnsi"/>
                <w:bCs/>
                <w:color w:val="FFFFFF"/>
                <w:lang w:val="es-ES_tradnl"/>
              </w:rPr>
            </w:pPr>
            <w:r w:rsidRPr="00F05999">
              <w:rPr>
                <w:rFonts w:asciiTheme="minorHAnsi" w:hAnsiTheme="minorHAnsi" w:cstheme="minorHAnsi"/>
                <w:bCs/>
                <w:color w:val="FFFFFF"/>
                <w:lang w:val="es-ES_tradnl"/>
              </w:rPr>
              <w:t>PRODUCTO</w:t>
            </w:r>
          </w:p>
        </w:tc>
        <w:tc>
          <w:tcPr>
            <w:tcW w:w="1305" w:type="pct"/>
            <w:tcBorders>
              <w:top w:val="single" w:sz="8" w:space="0" w:color="BBBBBB"/>
              <w:bottom w:val="single" w:sz="8" w:space="0" w:color="BBBBBB"/>
            </w:tcBorders>
            <w:shd w:val="clear" w:color="auto" w:fill="A5A5A5"/>
          </w:tcPr>
          <w:p w14:paraId="7387099A" w14:textId="77777777" w:rsidR="008503EE" w:rsidRPr="00F05999" w:rsidRDefault="008503EE" w:rsidP="008503EE">
            <w:pPr>
              <w:spacing w:after="0" w:line="240" w:lineRule="auto"/>
              <w:jc w:val="center"/>
              <w:rPr>
                <w:rFonts w:asciiTheme="minorHAnsi" w:hAnsiTheme="minorHAnsi" w:cstheme="minorHAnsi"/>
                <w:bCs/>
                <w:color w:val="FFFFFF"/>
                <w:lang w:val="es-ES_tradnl"/>
              </w:rPr>
            </w:pPr>
            <w:r w:rsidRPr="00F05999">
              <w:rPr>
                <w:rFonts w:asciiTheme="minorHAnsi" w:hAnsiTheme="minorHAnsi" w:cstheme="minorHAnsi"/>
                <w:bCs/>
                <w:color w:val="FFFFFF"/>
                <w:lang w:val="es-ES_tradnl"/>
              </w:rPr>
              <w:t>INDICADOR</w:t>
            </w:r>
          </w:p>
        </w:tc>
        <w:tc>
          <w:tcPr>
            <w:tcW w:w="1151" w:type="pct"/>
            <w:tcBorders>
              <w:top w:val="single" w:sz="8" w:space="0" w:color="BBBBBB"/>
              <w:bottom w:val="single" w:sz="8" w:space="0" w:color="BBBBBB"/>
            </w:tcBorders>
            <w:shd w:val="clear" w:color="auto" w:fill="A5A5A5"/>
          </w:tcPr>
          <w:p w14:paraId="1E8860A5" w14:textId="77777777" w:rsidR="008503EE" w:rsidRPr="00F05999" w:rsidRDefault="008503EE" w:rsidP="008503EE">
            <w:pPr>
              <w:spacing w:after="0" w:line="240" w:lineRule="auto"/>
              <w:jc w:val="center"/>
              <w:rPr>
                <w:rFonts w:asciiTheme="minorHAnsi" w:hAnsiTheme="minorHAnsi" w:cstheme="minorHAnsi"/>
                <w:bCs/>
                <w:color w:val="FFFFFF"/>
                <w:lang w:val="es-ES_tradnl"/>
              </w:rPr>
            </w:pPr>
            <w:r w:rsidRPr="00F05999">
              <w:rPr>
                <w:rFonts w:asciiTheme="minorHAnsi" w:hAnsiTheme="minorHAnsi" w:cstheme="minorHAnsi"/>
                <w:bCs/>
                <w:color w:val="FFFFFF"/>
                <w:lang w:val="es-ES_tradnl"/>
              </w:rPr>
              <w:t xml:space="preserve">SECTOR </w:t>
            </w:r>
          </w:p>
          <w:p w14:paraId="70F04B9E" w14:textId="77777777" w:rsidR="008503EE" w:rsidRPr="00F05999" w:rsidRDefault="008503EE" w:rsidP="008503EE">
            <w:pPr>
              <w:spacing w:after="0" w:line="240" w:lineRule="auto"/>
              <w:jc w:val="center"/>
              <w:rPr>
                <w:rFonts w:asciiTheme="minorHAnsi" w:hAnsiTheme="minorHAnsi" w:cstheme="minorHAnsi"/>
                <w:bCs/>
                <w:color w:val="FFFFFF"/>
                <w:lang w:val="es-ES_tradnl"/>
              </w:rPr>
            </w:pPr>
            <w:r w:rsidRPr="00F05999">
              <w:rPr>
                <w:rFonts w:asciiTheme="minorHAnsi" w:hAnsiTheme="minorHAnsi" w:cstheme="minorHAnsi"/>
                <w:bCs/>
                <w:color w:val="FFFFFF"/>
                <w:lang w:val="es-ES_tradnl"/>
              </w:rPr>
              <w:t xml:space="preserve">RESPONSABLE </w:t>
            </w:r>
          </w:p>
        </w:tc>
        <w:tc>
          <w:tcPr>
            <w:tcW w:w="460" w:type="pct"/>
            <w:tcBorders>
              <w:top w:val="single" w:sz="8" w:space="0" w:color="BBBBBB"/>
              <w:bottom w:val="single" w:sz="8" w:space="0" w:color="BBBBBB"/>
            </w:tcBorders>
            <w:shd w:val="clear" w:color="auto" w:fill="A5A5A5"/>
          </w:tcPr>
          <w:p w14:paraId="4D91D6A5" w14:textId="77777777" w:rsidR="008503EE" w:rsidRPr="00F05999" w:rsidRDefault="008503EE" w:rsidP="008503EE">
            <w:pPr>
              <w:spacing w:after="0" w:line="240" w:lineRule="auto"/>
              <w:jc w:val="center"/>
              <w:rPr>
                <w:rFonts w:asciiTheme="minorHAnsi" w:hAnsiTheme="minorHAnsi" w:cstheme="minorHAnsi"/>
                <w:bCs/>
                <w:color w:val="FFFFFF"/>
                <w:lang w:val="es-ES_tradnl"/>
              </w:rPr>
            </w:pPr>
            <w:r w:rsidRPr="00F05999">
              <w:rPr>
                <w:rFonts w:asciiTheme="minorHAnsi" w:hAnsiTheme="minorHAnsi" w:cstheme="minorHAnsi"/>
                <w:bCs/>
                <w:color w:val="FFFFFF"/>
                <w:lang w:val="es-ES_tradnl"/>
              </w:rPr>
              <w:t>AÑO</w:t>
            </w:r>
          </w:p>
          <w:p w14:paraId="6EE467A8" w14:textId="77777777" w:rsidR="008503EE" w:rsidRPr="00F05999" w:rsidRDefault="008503EE" w:rsidP="008503EE">
            <w:pPr>
              <w:spacing w:after="0" w:line="240" w:lineRule="auto"/>
              <w:jc w:val="center"/>
              <w:rPr>
                <w:rFonts w:asciiTheme="minorHAnsi" w:hAnsiTheme="minorHAnsi" w:cstheme="minorHAnsi"/>
                <w:bCs/>
                <w:color w:val="FFFFFF"/>
                <w:lang w:val="es-ES_tradnl"/>
              </w:rPr>
            </w:pPr>
            <w:r w:rsidRPr="00F05999">
              <w:rPr>
                <w:rFonts w:asciiTheme="minorHAnsi" w:hAnsiTheme="minorHAnsi" w:cstheme="minorHAnsi"/>
                <w:bCs/>
                <w:color w:val="FFFFFF"/>
                <w:lang w:val="es-ES_tradnl"/>
              </w:rPr>
              <w:t>INICIO</w:t>
            </w:r>
          </w:p>
        </w:tc>
        <w:tc>
          <w:tcPr>
            <w:tcW w:w="473" w:type="pct"/>
            <w:tcBorders>
              <w:top w:val="single" w:sz="8" w:space="0" w:color="BBBBBB"/>
              <w:bottom w:val="single" w:sz="8" w:space="0" w:color="BBBBBB"/>
            </w:tcBorders>
            <w:shd w:val="clear" w:color="auto" w:fill="A5A5A5"/>
          </w:tcPr>
          <w:p w14:paraId="4B699191" w14:textId="77777777" w:rsidR="008503EE" w:rsidRPr="00F05999" w:rsidRDefault="008503EE" w:rsidP="008503EE">
            <w:pPr>
              <w:spacing w:after="0" w:line="240" w:lineRule="auto"/>
              <w:jc w:val="center"/>
              <w:rPr>
                <w:rFonts w:asciiTheme="minorHAnsi" w:hAnsiTheme="minorHAnsi" w:cstheme="minorHAnsi"/>
                <w:bCs/>
                <w:color w:val="FFFFFF"/>
                <w:lang w:val="es-ES_tradnl"/>
              </w:rPr>
            </w:pPr>
            <w:r w:rsidRPr="00F05999">
              <w:rPr>
                <w:rFonts w:asciiTheme="minorHAnsi" w:hAnsiTheme="minorHAnsi" w:cstheme="minorHAnsi"/>
                <w:bCs/>
                <w:color w:val="FFFFFF"/>
                <w:lang w:val="es-ES_tradnl"/>
              </w:rPr>
              <w:t xml:space="preserve">AÑO </w:t>
            </w:r>
          </w:p>
          <w:p w14:paraId="2C023321" w14:textId="77777777" w:rsidR="008503EE" w:rsidRPr="00F05999" w:rsidRDefault="008503EE" w:rsidP="008503EE">
            <w:pPr>
              <w:spacing w:after="0" w:line="240" w:lineRule="auto"/>
              <w:jc w:val="center"/>
              <w:rPr>
                <w:rFonts w:asciiTheme="minorHAnsi" w:hAnsiTheme="minorHAnsi" w:cstheme="minorHAnsi"/>
                <w:bCs/>
                <w:color w:val="FFFFFF"/>
                <w:lang w:val="es-ES_tradnl"/>
              </w:rPr>
            </w:pPr>
            <w:r w:rsidRPr="00F05999">
              <w:rPr>
                <w:rFonts w:asciiTheme="minorHAnsi" w:hAnsiTheme="minorHAnsi" w:cstheme="minorHAnsi"/>
                <w:bCs/>
                <w:color w:val="FFFFFF"/>
                <w:lang w:val="es-ES_tradnl"/>
              </w:rPr>
              <w:t>FIN</w:t>
            </w:r>
          </w:p>
        </w:tc>
      </w:tr>
      <w:tr w:rsidR="008503EE" w:rsidRPr="00F05999" w14:paraId="49366F84" w14:textId="77777777" w:rsidTr="008503EE">
        <w:trPr>
          <w:trHeight w:val="408"/>
        </w:trPr>
        <w:tc>
          <w:tcPr>
            <w:tcW w:w="1611" w:type="pct"/>
            <w:shd w:val="clear" w:color="auto" w:fill="E8E8E8"/>
          </w:tcPr>
          <w:p w14:paraId="4EA50682" w14:textId="77777777" w:rsidR="008503EE" w:rsidRPr="00F05999" w:rsidRDefault="008503EE" w:rsidP="008503EE">
            <w:pPr>
              <w:spacing w:after="0" w:line="240" w:lineRule="auto"/>
              <w:rPr>
                <w:rFonts w:asciiTheme="minorHAnsi" w:hAnsiTheme="minorHAnsi" w:cstheme="minorHAnsi"/>
                <w:lang w:eastAsia="es-CO"/>
              </w:rPr>
            </w:pPr>
            <w:r w:rsidRPr="00F05999">
              <w:rPr>
                <w:rFonts w:asciiTheme="minorHAnsi" w:hAnsiTheme="minorHAnsi" w:cstheme="minorHAnsi"/>
              </w:rPr>
              <w:t>Espacio en radio institucional nacional y regional destinados a la divulgación del trabajo de las Organizaciones Sociales y Movimientos Sociales (Radio) (…) así como de contenidos relacionados con los derechos de poblaciones vulnerables (…)</w:t>
            </w:r>
          </w:p>
        </w:tc>
        <w:tc>
          <w:tcPr>
            <w:tcW w:w="1305" w:type="pct"/>
            <w:shd w:val="clear" w:color="auto" w:fill="E8E8E8"/>
          </w:tcPr>
          <w:p w14:paraId="2BF77C53" w14:textId="77777777" w:rsidR="008503EE" w:rsidRPr="00F05999" w:rsidRDefault="008503EE" w:rsidP="008503EE">
            <w:pPr>
              <w:spacing w:after="0" w:line="240" w:lineRule="auto"/>
              <w:rPr>
                <w:rFonts w:asciiTheme="minorHAnsi" w:hAnsiTheme="minorHAnsi" w:cstheme="minorHAnsi"/>
                <w:highlight w:val="yellow"/>
                <w:lang w:val="es-ES_tradnl"/>
              </w:rPr>
            </w:pPr>
            <w:r w:rsidRPr="00F05999">
              <w:rPr>
                <w:rFonts w:asciiTheme="minorHAnsi" w:hAnsiTheme="minorHAnsi" w:cstheme="minorHAnsi"/>
                <w:lang w:val="es-ES_tradnl"/>
              </w:rPr>
              <w:t>(B.140 – TEMÁTICO) Espacios transmitidos a través de los servicios de radio difusión sonora</w:t>
            </w:r>
          </w:p>
        </w:tc>
        <w:tc>
          <w:tcPr>
            <w:tcW w:w="1151" w:type="pct"/>
            <w:shd w:val="clear" w:color="auto" w:fill="E8E8E8"/>
          </w:tcPr>
          <w:p w14:paraId="5069407C" w14:textId="77777777" w:rsidR="008503EE" w:rsidRPr="00F05999" w:rsidRDefault="008503EE" w:rsidP="008503EE">
            <w:pPr>
              <w:spacing w:after="0" w:line="240" w:lineRule="auto"/>
              <w:rPr>
                <w:rFonts w:asciiTheme="minorHAnsi" w:hAnsiTheme="minorHAnsi" w:cstheme="minorHAnsi"/>
                <w:highlight w:val="yellow"/>
                <w:lang w:val="es-ES_tradnl"/>
              </w:rPr>
            </w:pPr>
            <w:r w:rsidRPr="00F05999">
              <w:rPr>
                <w:rFonts w:asciiTheme="minorHAnsi" w:hAnsiTheme="minorHAnsi" w:cstheme="minorHAnsi"/>
                <w:lang w:val="es-ES_tradnl"/>
              </w:rPr>
              <w:t>Tecnologías de la información y las telecomunicaciones</w:t>
            </w:r>
          </w:p>
        </w:tc>
        <w:tc>
          <w:tcPr>
            <w:tcW w:w="460" w:type="pct"/>
            <w:shd w:val="clear" w:color="auto" w:fill="E8E8E8"/>
          </w:tcPr>
          <w:p w14:paraId="70DBC80F" w14:textId="77777777" w:rsidR="008503EE" w:rsidRPr="00F05999" w:rsidRDefault="008503EE" w:rsidP="008503EE">
            <w:pPr>
              <w:spacing w:after="0" w:line="240" w:lineRule="auto"/>
              <w:rPr>
                <w:rFonts w:asciiTheme="minorHAnsi" w:hAnsiTheme="minorHAnsi" w:cstheme="minorHAnsi"/>
                <w:lang w:val="es-ES_tradnl"/>
              </w:rPr>
            </w:pPr>
            <w:r w:rsidRPr="00F05999">
              <w:rPr>
                <w:rFonts w:asciiTheme="minorHAnsi" w:hAnsiTheme="minorHAnsi" w:cstheme="minorHAnsi"/>
                <w:lang w:val="es-ES_tradnl"/>
              </w:rPr>
              <w:t>2018</w:t>
            </w:r>
          </w:p>
        </w:tc>
        <w:tc>
          <w:tcPr>
            <w:tcW w:w="473" w:type="pct"/>
            <w:shd w:val="clear" w:color="auto" w:fill="E8E8E8"/>
          </w:tcPr>
          <w:p w14:paraId="3A96E0AF" w14:textId="77777777" w:rsidR="008503EE" w:rsidRPr="00F05999" w:rsidRDefault="008503EE" w:rsidP="008503EE">
            <w:pPr>
              <w:spacing w:after="0" w:line="240" w:lineRule="auto"/>
              <w:rPr>
                <w:rFonts w:asciiTheme="minorHAnsi" w:hAnsiTheme="minorHAnsi" w:cstheme="minorHAnsi"/>
                <w:lang w:val="es-ES_tradnl"/>
              </w:rPr>
            </w:pPr>
            <w:r w:rsidRPr="00F05999">
              <w:rPr>
                <w:rFonts w:asciiTheme="minorHAnsi" w:hAnsiTheme="minorHAnsi" w:cstheme="minorHAnsi"/>
                <w:lang w:val="es-ES_tradnl"/>
              </w:rPr>
              <w:t xml:space="preserve"> 2026</w:t>
            </w:r>
          </w:p>
        </w:tc>
      </w:tr>
      <w:tr w:rsidR="008503EE" w:rsidRPr="00F05999" w14:paraId="18D63B1A" w14:textId="77777777" w:rsidTr="008503EE">
        <w:trPr>
          <w:trHeight w:val="408"/>
        </w:trPr>
        <w:tc>
          <w:tcPr>
            <w:tcW w:w="1611" w:type="pct"/>
            <w:shd w:val="clear" w:color="auto" w:fill="E8E8E8"/>
          </w:tcPr>
          <w:p w14:paraId="486101E8" w14:textId="77777777" w:rsidR="008503EE" w:rsidRPr="00F05999" w:rsidRDefault="008503EE" w:rsidP="008503EE">
            <w:pPr>
              <w:spacing w:after="0" w:line="240" w:lineRule="auto"/>
              <w:rPr>
                <w:rFonts w:asciiTheme="minorHAnsi" w:hAnsiTheme="minorHAnsi" w:cstheme="minorHAnsi"/>
                <w:highlight w:val="yellow"/>
                <w:lang w:val="es-ES_tradnl"/>
              </w:rPr>
            </w:pPr>
            <w:r w:rsidRPr="00F05999">
              <w:rPr>
                <w:rFonts w:asciiTheme="minorHAnsi" w:hAnsiTheme="minorHAnsi" w:cstheme="minorHAnsi"/>
                <w:lang w:val="es-ES_tradnl"/>
              </w:rPr>
              <w:t>Espacios en canales institucionales y regionales, así como radiales destinados a la divulgación del trabajo de las Organizaciones Sociales y Movimientos Sociales (TV) (…) así como de contenidos relacionados con los derechos de poblaciones vulnerables (…)</w:t>
            </w:r>
          </w:p>
        </w:tc>
        <w:tc>
          <w:tcPr>
            <w:tcW w:w="1305" w:type="pct"/>
            <w:shd w:val="clear" w:color="auto" w:fill="E8E8E8"/>
          </w:tcPr>
          <w:p w14:paraId="4C92EAC9" w14:textId="77777777" w:rsidR="008503EE" w:rsidRPr="00F05999" w:rsidRDefault="008503EE" w:rsidP="008503EE">
            <w:pPr>
              <w:spacing w:after="0" w:line="240" w:lineRule="auto"/>
              <w:rPr>
                <w:rFonts w:asciiTheme="minorHAnsi" w:hAnsiTheme="minorHAnsi" w:cstheme="minorHAnsi"/>
                <w:lang w:val="es-ES_tradnl"/>
              </w:rPr>
            </w:pPr>
            <w:r w:rsidRPr="00F05999">
              <w:rPr>
                <w:rFonts w:asciiTheme="minorHAnsi" w:hAnsiTheme="minorHAnsi" w:cstheme="minorHAnsi"/>
                <w:lang w:val="es-ES_tradnl"/>
              </w:rPr>
              <w:t xml:space="preserve">(B.E.8 - ÉTNICO) Espacios en emisoras que hacen parte de RTVC   destinados a la divulgación de los contenidos propios de los pueblos étnicos.  </w:t>
            </w:r>
          </w:p>
          <w:p w14:paraId="3B460221" w14:textId="77777777" w:rsidR="008503EE" w:rsidRPr="00F05999" w:rsidRDefault="008503EE" w:rsidP="008503EE">
            <w:pPr>
              <w:spacing w:after="0" w:line="240" w:lineRule="auto"/>
              <w:rPr>
                <w:rFonts w:asciiTheme="minorHAnsi" w:hAnsiTheme="minorHAnsi" w:cstheme="minorHAnsi"/>
                <w:highlight w:val="yellow"/>
                <w:lang w:val="es-ES_tradnl"/>
              </w:rPr>
            </w:pPr>
          </w:p>
        </w:tc>
        <w:tc>
          <w:tcPr>
            <w:tcW w:w="1151" w:type="pct"/>
            <w:shd w:val="clear" w:color="auto" w:fill="E8E8E8"/>
          </w:tcPr>
          <w:p w14:paraId="07CC6F0E" w14:textId="77777777" w:rsidR="008503EE" w:rsidRPr="00F05999" w:rsidRDefault="008503EE" w:rsidP="008503EE">
            <w:pPr>
              <w:spacing w:after="0" w:line="240" w:lineRule="auto"/>
              <w:rPr>
                <w:rFonts w:asciiTheme="minorHAnsi" w:hAnsiTheme="minorHAnsi" w:cstheme="minorHAnsi"/>
                <w:highlight w:val="yellow"/>
                <w:lang w:val="es-ES_tradnl"/>
              </w:rPr>
            </w:pPr>
            <w:r w:rsidRPr="00F05999">
              <w:rPr>
                <w:rFonts w:asciiTheme="minorHAnsi" w:hAnsiTheme="minorHAnsi" w:cstheme="minorHAnsi"/>
                <w:lang w:val="es-ES_tradnl"/>
              </w:rPr>
              <w:t>Tecnologías de la información y las telecomunicaciones</w:t>
            </w:r>
          </w:p>
        </w:tc>
        <w:tc>
          <w:tcPr>
            <w:tcW w:w="460" w:type="pct"/>
            <w:shd w:val="clear" w:color="auto" w:fill="E8E8E8"/>
          </w:tcPr>
          <w:p w14:paraId="48CD0F01" w14:textId="77777777" w:rsidR="008503EE" w:rsidRPr="00F05999" w:rsidRDefault="008503EE" w:rsidP="008503EE">
            <w:pPr>
              <w:spacing w:after="0" w:line="240" w:lineRule="auto"/>
              <w:rPr>
                <w:rFonts w:asciiTheme="minorHAnsi" w:hAnsiTheme="minorHAnsi" w:cstheme="minorHAnsi"/>
                <w:lang w:val="es-ES_tradnl"/>
              </w:rPr>
            </w:pPr>
            <w:r w:rsidRPr="00F05999">
              <w:rPr>
                <w:rFonts w:asciiTheme="minorHAnsi" w:hAnsiTheme="minorHAnsi" w:cstheme="minorHAnsi"/>
                <w:lang w:val="es-ES_tradnl"/>
              </w:rPr>
              <w:t xml:space="preserve">2019 </w:t>
            </w:r>
          </w:p>
        </w:tc>
        <w:tc>
          <w:tcPr>
            <w:tcW w:w="473" w:type="pct"/>
            <w:shd w:val="clear" w:color="auto" w:fill="E8E8E8"/>
          </w:tcPr>
          <w:p w14:paraId="7DC56590" w14:textId="77777777" w:rsidR="008503EE" w:rsidRPr="00F05999" w:rsidRDefault="008503EE" w:rsidP="008503EE">
            <w:pPr>
              <w:spacing w:after="0" w:line="240" w:lineRule="auto"/>
              <w:rPr>
                <w:rFonts w:asciiTheme="minorHAnsi" w:hAnsiTheme="minorHAnsi" w:cstheme="minorHAnsi"/>
                <w:lang w:val="es-ES_tradnl"/>
              </w:rPr>
            </w:pPr>
            <w:r w:rsidRPr="00F05999">
              <w:rPr>
                <w:rFonts w:asciiTheme="minorHAnsi" w:hAnsiTheme="minorHAnsi" w:cstheme="minorHAnsi"/>
                <w:lang w:val="es-ES_tradnl"/>
              </w:rPr>
              <w:t>2026</w:t>
            </w:r>
          </w:p>
        </w:tc>
      </w:tr>
      <w:tr w:rsidR="008503EE" w:rsidRPr="00F05999" w14:paraId="31235D13" w14:textId="77777777" w:rsidTr="008503EE">
        <w:trPr>
          <w:trHeight w:val="408"/>
        </w:trPr>
        <w:tc>
          <w:tcPr>
            <w:tcW w:w="1611" w:type="pct"/>
            <w:tcBorders>
              <w:left w:val="nil"/>
              <w:right w:val="nil"/>
            </w:tcBorders>
            <w:shd w:val="clear" w:color="auto" w:fill="auto"/>
          </w:tcPr>
          <w:p w14:paraId="6DA61C99" w14:textId="77777777" w:rsidR="008503EE" w:rsidRPr="00F05999" w:rsidRDefault="008503EE" w:rsidP="008503EE">
            <w:pPr>
              <w:spacing w:after="0" w:line="240" w:lineRule="auto"/>
              <w:rPr>
                <w:rFonts w:asciiTheme="minorHAnsi" w:hAnsiTheme="minorHAnsi" w:cstheme="minorHAnsi"/>
                <w:lang w:val="es-ES_tradnl"/>
              </w:rPr>
            </w:pPr>
          </w:p>
        </w:tc>
        <w:tc>
          <w:tcPr>
            <w:tcW w:w="1305" w:type="pct"/>
            <w:tcBorders>
              <w:left w:val="nil"/>
              <w:right w:val="nil"/>
            </w:tcBorders>
          </w:tcPr>
          <w:p w14:paraId="18A416B7" w14:textId="77777777" w:rsidR="008503EE" w:rsidRPr="00F05999" w:rsidRDefault="008503EE" w:rsidP="008503EE">
            <w:pPr>
              <w:spacing w:after="0" w:line="240" w:lineRule="auto"/>
              <w:rPr>
                <w:rFonts w:asciiTheme="minorHAnsi" w:hAnsiTheme="minorHAnsi" w:cstheme="minorHAnsi"/>
                <w:lang w:val="es-ES_tradnl"/>
              </w:rPr>
            </w:pPr>
          </w:p>
        </w:tc>
        <w:tc>
          <w:tcPr>
            <w:tcW w:w="1151" w:type="pct"/>
            <w:tcBorders>
              <w:left w:val="nil"/>
              <w:right w:val="nil"/>
            </w:tcBorders>
          </w:tcPr>
          <w:p w14:paraId="6A082B24" w14:textId="77777777" w:rsidR="008503EE" w:rsidRPr="00F05999" w:rsidRDefault="008503EE" w:rsidP="008503EE">
            <w:pPr>
              <w:spacing w:after="0" w:line="240" w:lineRule="auto"/>
              <w:rPr>
                <w:rFonts w:asciiTheme="minorHAnsi" w:hAnsiTheme="minorHAnsi" w:cstheme="minorHAnsi"/>
                <w:lang w:val="es-ES_tradnl"/>
              </w:rPr>
            </w:pPr>
          </w:p>
        </w:tc>
        <w:tc>
          <w:tcPr>
            <w:tcW w:w="460" w:type="pct"/>
            <w:tcBorders>
              <w:left w:val="nil"/>
              <w:right w:val="nil"/>
            </w:tcBorders>
          </w:tcPr>
          <w:p w14:paraId="566BFAEA" w14:textId="77777777" w:rsidR="008503EE" w:rsidRPr="00F05999" w:rsidRDefault="008503EE" w:rsidP="008503EE">
            <w:pPr>
              <w:spacing w:after="0" w:line="240" w:lineRule="auto"/>
              <w:rPr>
                <w:rFonts w:asciiTheme="minorHAnsi" w:hAnsiTheme="minorHAnsi" w:cstheme="minorHAnsi"/>
                <w:lang w:val="es-ES_tradnl"/>
              </w:rPr>
            </w:pPr>
          </w:p>
        </w:tc>
        <w:tc>
          <w:tcPr>
            <w:tcW w:w="473" w:type="pct"/>
            <w:tcBorders>
              <w:left w:val="nil"/>
              <w:right w:val="nil"/>
            </w:tcBorders>
          </w:tcPr>
          <w:p w14:paraId="0785BFFF" w14:textId="77777777" w:rsidR="008503EE" w:rsidRPr="00F05999" w:rsidRDefault="008503EE" w:rsidP="008503EE">
            <w:pPr>
              <w:spacing w:after="0" w:line="240" w:lineRule="auto"/>
              <w:rPr>
                <w:rFonts w:asciiTheme="minorHAnsi" w:hAnsiTheme="minorHAnsi" w:cstheme="minorHAnsi"/>
                <w:lang w:val="es-ES_tradnl"/>
              </w:rPr>
            </w:pPr>
          </w:p>
        </w:tc>
      </w:tr>
    </w:tbl>
    <w:p w14:paraId="34B667A9" w14:textId="77777777" w:rsidR="008503EE" w:rsidRPr="00F05999" w:rsidRDefault="008503EE" w:rsidP="008503EE">
      <w:pPr>
        <w:spacing w:line="240" w:lineRule="auto"/>
        <w:jc w:val="both"/>
        <w:rPr>
          <w:rFonts w:asciiTheme="minorHAnsi" w:hAnsiTheme="minorHAnsi" w:cstheme="minorHAnsi"/>
          <w:color w:val="3366CC"/>
          <w:sz w:val="32"/>
          <w:szCs w:val="32"/>
          <w:u w:val="thick"/>
          <w:lang w:val="es-ES_tradnl"/>
        </w:rPr>
      </w:pPr>
    </w:p>
    <w:p w14:paraId="54B39C5B" w14:textId="77777777" w:rsidR="008503EE" w:rsidRPr="00F05999" w:rsidRDefault="008503EE" w:rsidP="008503EE">
      <w:pPr>
        <w:spacing w:line="240" w:lineRule="auto"/>
        <w:jc w:val="both"/>
        <w:rPr>
          <w:rFonts w:asciiTheme="minorHAnsi" w:hAnsiTheme="minorHAnsi" w:cstheme="minorHAnsi"/>
          <w:color w:val="3366CC"/>
          <w:sz w:val="32"/>
          <w:szCs w:val="32"/>
          <w:u w:val="thick"/>
          <w:lang w:val="es-ES_tradnl"/>
        </w:rPr>
      </w:pPr>
      <w:r w:rsidRPr="00F05999">
        <w:rPr>
          <w:rFonts w:asciiTheme="minorHAnsi" w:hAnsiTheme="minorHAnsi" w:cstheme="minorHAnsi"/>
          <w:color w:val="3366CC"/>
          <w:sz w:val="32"/>
          <w:szCs w:val="32"/>
          <w:u w:val="thick"/>
          <w:lang w:val="es-ES_tradnl"/>
        </w:rPr>
        <w:lastRenderedPageBreak/>
        <w:t>Actividades que se desarrollaron:</w:t>
      </w:r>
    </w:p>
    <w:tbl>
      <w:tblPr>
        <w:tblW w:w="9639" w:type="dxa"/>
        <w:tblInd w:w="108" w:type="dxa"/>
        <w:tblBorders>
          <w:top w:val="single" w:sz="8" w:space="0" w:color="BBBBBB"/>
          <w:left w:val="single" w:sz="8" w:space="0" w:color="BBBBBB"/>
          <w:bottom w:val="single" w:sz="8" w:space="0" w:color="BBBBBB"/>
          <w:right w:val="single" w:sz="8" w:space="0" w:color="BBBBBB"/>
          <w:insideH w:val="single" w:sz="8" w:space="0" w:color="BBBBBB"/>
        </w:tblBorders>
        <w:tblLayout w:type="fixed"/>
        <w:tblLook w:val="04A0" w:firstRow="1" w:lastRow="0" w:firstColumn="1" w:lastColumn="0" w:noHBand="0" w:noVBand="1"/>
      </w:tblPr>
      <w:tblGrid>
        <w:gridCol w:w="2009"/>
        <w:gridCol w:w="7630"/>
      </w:tblGrid>
      <w:tr w:rsidR="008503EE" w:rsidRPr="00F05999" w14:paraId="4B774FEC" w14:textId="77777777" w:rsidTr="008503EE">
        <w:trPr>
          <w:trHeight w:val="394"/>
        </w:trPr>
        <w:tc>
          <w:tcPr>
            <w:tcW w:w="2009" w:type="dxa"/>
            <w:tcBorders>
              <w:top w:val="single" w:sz="8" w:space="0" w:color="BBBBBB"/>
              <w:left w:val="single" w:sz="8" w:space="0" w:color="BBBBBB"/>
              <w:bottom w:val="single" w:sz="4" w:space="0" w:color="auto"/>
            </w:tcBorders>
            <w:shd w:val="clear" w:color="auto" w:fill="A5A5A5"/>
          </w:tcPr>
          <w:p w14:paraId="0982205C" w14:textId="77777777" w:rsidR="008503EE" w:rsidRPr="00F05999" w:rsidRDefault="008503EE" w:rsidP="008503EE">
            <w:pPr>
              <w:spacing w:after="0" w:line="240" w:lineRule="auto"/>
              <w:jc w:val="center"/>
              <w:rPr>
                <w:rFonts w:asciiTheme="minorHAnsi" w:hAnsiTheme="minorHAnsi" w:cstheme="minorHAnsi"/>
                <w:bCs/>
                <w:color w:val="FFFFFF"/>
                <w:lang w:val="es-ES_tradnl"/>
              </w:rPr>
            </w:pPr>
            <w:r w:rsidRPr="00F05999">
              <w:rPr>
                <w:rFonts w:asciiTheme="minorHAnsi" w:hAnsiTheme="minorHAnsi" w:cstheme="minorHAnsi"/>
                <w:bCs/>
                <w:color w:val="FFFFFF"/>
                <w:lang w:val="es-ES_tradnl"/>
              </w:rPr>
              <w:t>AÑO</w:t>
            </w:r>
          </w:p>
        </w:tc>
        <w:tc>
          <w:tcPr>
            <w:tcW w:w="7630" w:type="dxa"/>
            <w:tcBorders>
              <w:top w:val="single" w:sz="8" w:space="0" w:color="BBBBBB"/>
              <w:bottom w:val="single" w:sz="4" w:space="0" w:color="auto"/>
            </w:tcBorders>
            <w:shd w:val="clear" w:color="auto" w:fill="A5A5A5"/>
          </w:tcPr>
          <w:p w14:paraId="60201FF8" w14:textId="77777777" w:rsidR="008503EE" w:rsidRPr="00F05999" w:rsidRDefault="008503EE" w:rsidP="008503EE">
            <w:pPr>
              <w:spacing w:after="0" w:line="240" w:lineRule="auto"/>
              <w:jc w:val="center"/>
              <w:rPr>
                <w:rFonts w:asciiTheme="minorHAnsi" w:hAnsiTheme="minorHAnsi" w:cstheme="minorHAnsi"/>
                <w:bCs/>
                <w:color w:val="FFFFFF"/>
                <w:lang w:val="es-ES_tradnl"/>
              </w:rPr>
            </w:pPr>
            <w:r w:rsidRPr="00F05999">
              <w:rPr>
                <w:rFonts w:asciiTheme="minorHAnsi" w:hAnsiTheme="minorHAnsi" w:cstheme="minorHAnsi"/>
                <w:bCs/>
                <w:color w:val="FFFFFF"/>
                <w:lang w:val="es-ES_tradnl"/>
              </w:rPr>
              <w:t>NOMBRE DE ACTIVIDADES DESARROLLADAS</w:t>
            </w:r>
          </w:p>
        </w:tc>
      </w:tr>
      <w:tr w:rsidR="008503EE" w:rsidRPr="00F05999" w14:paraId="7400381E" w14:textId="77777777" w:rsidTr="008503EE">
        <w:trPr>
          <w:trHeight w:val="394"/>
        </w:trPr>
        <w:tc>
          <w:tcPr>
            <w:tcW w:w="2009" w:type="dxa"/>
            <w:tcBorders>
              <w:top w:val="single" w:sz="4" w:space="0" w:color="auto"/>
              <w:left w:val="single" w:sz="4" w:space="0" w:color="auto"/>
              <w:bottom w:val="single" w:sz="4" w:space="0" w:color="auto"/>
              <w:right w:val="nil"/>
            </w:tcBorders>
            <w:shd w:val="clear" w:color="auto" w:fill="auto"/>
          </w:tcPr>
          <w:p w14:paraId="3B4200FA" w14:textId="77777777" w:rsidR="008503EE" w:rsidRPr="00F05999" w:rsidRDefault="008503EE" w:rsidP="008503EE">
            <w:pPr>
              <w:spacing w:after="0" w:line="240" w:lineRule="auto"/>
              <w:rPr>
                <w:rFonts w:asciiTheme="minorHAnsi" w:hAnsiTheme="minorHAnsi" w:cstheme="minorHAnsi"/>
                <w:b/>
                <w:bCs/>
                <w:lang w:val="es-ES_tradnl"/>
              </w:rPr>
            </w:pPr>
            <w:r w:rsidRPr="00F05999">
              <w:rPr>
                <w:rFonts w:asciiTheme="minorHAnsi" w:hAnsiTheme="minorHAnsi" w:cstheme="minorHAnsi"/>
                <w:b/>
                <w:bCs/>
                <w:lang w:val="es-ES_tradnl"/>
              </w:rPr>
              <w:t xml:space="preserve">                      </w:t>
            </w:r>
          </w:p>
          <w:p w14:paraId="6E2C5467" w14:textId="77777777" w:rsidR="008503EE" w:rsidRPr="00F05999" w:rsidRDefault="008503EE" w:rsidP="008503EE">
            <w:pPr>
              <w:spacing w:after="0" w:line="240" w:lineRule="auto"/>
              <w:rPr>
                <w:rFonts w:asciiTheme="minorHAnsi" w:hAnsiTheme="minorHAnsi" w:cstheme="minorHAnsi"/>
                <w:b/>
                <w:bCs/>
                <w:lang w:val="es-ES_tradnl"/>
              </w:rPr>
            </w:pPr>
          </w:p>
          <w:p w14:paraId="35AEEE9A" w14:textId="77777777" w:rsidR="008503EE" w:rsidRPr="00F05999" w:rsidRDefault="008503EE" w:rsidP="008503EE">
            <w:pPr>
              <w:spacing w:after="0" w:line="240" w:lineRule="auto"/>
              <w:jc w:val="center"/>
              <w:rPr>
                <w:rFonts w:asciiTheme="minorHAnsi" w:hAnsiTheme="minorHAnsi" w:cstheme="minorHAnsi"/>
                <w:b/>
                <w:bCs/>
                <w:lang w:val="es-ES_tradnl"/>
              </w:rPr>
            </w:pPr>
            <w:r w:rsidRPr="00F05999">
              <w:rPr>
                <w:rFonts w:asciiTheme="minorHAnsi" w:hAnsiTheme="minorHAnsi" w:cstheme="minorHAnsi"/>
                <w:b/>
                <w:bCs/>
                <w:lang w:val="es-ES_tradnl"/>
              </w:rPr>
              <w:t>2019</w:t>
            </w:r>
          </w:p>
        </w:tc>
        <w:tc>
          <w:tcPr>
            <w:tcW w:w="7630" w:type="dxa"/>
            <w:tcBorders>
              <w:top w:val="single" w:sz="4" w:space="0" w:color="auto"/>
              <w:left w:val="nil"/>
              <w:bottom w:val="single" w:sz="4" w:space="0" w:color="auto"/>
              <w:right w:val="single" w:sz="4" w:space="0" w:color="auto"/>
            </w:tcBorders>
            <w:shd w:val="clear" w:color="auto" w:fill="auto"/>
          </w:tcPr>
          <w:p w14:paraId="1304551A" w14:textId="77777777" w:rsidR="008503EE" w:rsidRPr="00F05999" w:rsidRDefault="008503EE" w:rsidP="008503EE">
            <w:pPr>
              <w:pStyle w:val="Prrafodelista"/>
              <w:numPr>
                <w:ilvl w:val="0"/>
                <w:numId w:val="17"/>
              </w:numPr>
              <w:spacing w:after="0" w:line="240" w:lineRule="auto"/>
              <w:ind w:left="345" w:hanging="345"/>
              <w:jc w:val="both"/>
              <w:rPr>
                <w:rFonts w:asciiTheme="minorHAnsi" w:hAnsiTheme="minorHAnsi" w:cstheme="minorHAnsi"/>
                <w:color w:val="000000"/>
              </w:rPr>
            </w:pPr>
            <w:r w:rsidRPr="00F05999">
              <w:rPr>
                <w:rFonts w:asciiTheme="minorHAnsi" w:hAnsiTheme="minorHAnsi" w:cstheme="minorHAnsi"/>
                <w:color w:val="000000" w:themeColor="text1"/>
                <w:lang w:val="es-ES_tradnl"/>
              </w:rPr>
              <w:t>Se mantuvo franja de análisis y reconciliación creada en las emisoras de la Subgerencia de Radio de RTVC.</w:t>
            </w:r>
          </w:p>
          <w:p w14:paraId="2841810A" w14:textId="77777777" w:rsidR="008503EE" w:rsidRPr="00F05999" w:rsidRDefault="008503EE" w:rsidP="008503EE">
            <w:pPr>
              <w:pStyle w:val="Prrafodelista"/>
              <w:numPr>
                <w:ilvl w:val="0"/>
                <w:numId w:val="17"/>
              </w:numPr>
              <w:spacing w:after="0" w:line="240" w:lineRule="auto"/>
              <w:ind w:left="345" w:hanging="345"/>
              <w:jc w:val="both"/>
              <w:rPr>
                <w:rFonts w:asciiTheme="minorHAnsi" w:hAnsiTheme="minorHAnsi" w:cstheme="minorHAnsi"/>
                <w:color w:val="000000"/>
              </w:rPr>
            </w:pPr>
            <w:r w:rsidRPr="00F05999">
              <w:rPr>
                <w:rFonts w:asciiTheme="minorHAnsi" w:hAnsiTheme="minorHAnsi" w:cstheme="minorHAnsi"/>
                <w:color w:val="000000" w:themeColor="text1"/>
                <w:lang w:val="es-ES_tradnl"/>
              </w:rPr>
              <w:t xml:space="preserve">Construcción de narrativas donde participan y son incluidas voces de las regiones, las organizaciones sociales, comunidades étnicas, campesinos y poblaciones vulnerables. </w:t>
            </w:r>
          </w:p>
        </w:tc>
      </w:tr>
    </w:tbl>
    <w:p w14:paraId="4775CEC9" w14:textId="77777777" w:rsidR="008503EE" w:rsidRPr="00F05999" w:rsidRDefault="008503EE" w:rsidP="008503EE">
      <w:pPr>
        <w:spacing w:line="240" w:lineRule="auto"/>
        <w:jc w:val="both"/>
        <w:rPr>
          <w:rFonts w:asciiTheme="minorHAnsi" w:hAnsiTheme="minorHAnsi" w:cstheme="minorHAnsi"/>
          <w:color w:val="009EAD"/>
          <w:sz w:val="32"/>
          <w:szCs w:val="32"/>
          <w:u w:val="thick"/>
          <w:lang w:val="es-ES_tradnl"/>
        </w:rPr>
      </w:pPr>
    </w:p>
    <w:tbl>
      <w:tblPr>
        <w:tblW w:w="9694" w:type="dxa"/>
        <w:tblInd w:w="82" w:type="dxa"/>
        <w:tblBorders>
          <w:top w:val="single" w:sz="48" w:space="0" w:color="FFFFFF"/>
          <w:left w:val="single" w:sz="48" w:space="0" w:color="FFFFFF"/>
          <w:bottom w:val="single" w:sz="48" w:space="0" w:color="FFFFFF"/>
          <w:right w:val="single" w:sz="48" w:space="0" w:color="FFFFFF"/>
          <w:insideH w:val="single" w:sz="48" w:space="0" w:color="FFFFFF"/>
          <w:insideV w:val="single" w:sz="48" w:space="0" w:color="FFFFFF"/>
        </w:tblBorders>
        <w:shd w:val="clear" w:color="auto" w:fill="F2F2F2"/>
        <w:tblLook w:val="04A0" w:firstRow="1" w:lastRow="0" w:firstColumn="1" w:lastColumn="0" w:noHBand="0" w:noVBand="1"/>
      </w:tblPr>
      <w:tblGrid>
        <w:gridCol w:w="9694"/>
      </w:tblGrid>
      <w:tr w:rsidR="008503EE" w:rsidRPr="00F05999" w14:paraId="6524E66A" w14:textId="77777777" w:rsidTr="00F05999">
        <w:tc>
          <w:tcPr>
            <w:tcW w:w="9694" w:type="dxa"/>
            <w:shd w:val="clear" w:color="auto" w:fill="F2F2F2"/>
          </w:tcPr>
          <w:p w14:paraId="0D8AC07A" w14:textId="77777777" w:rsidR="008503EE" w:rsidRPr="00F05999" w:rsidRDefault="008503EE" w:rsidP="008503EE">
            <w:pPr>
              <w:spacing w:after="0" w:line="240" w:lineRule="auto"/>
              <w:ind w:left="-282" w:right="529" w:firstLine="282"/>
              <w:jc w:val="both"/>
              <w:rPr>
                <w:rFonts w:asciiTheme="minorHAnsi" w:hAnsiTheme="minorHAnsi" w:cstheme="minorHAnsi"/>
                <w:color w:val="3366CC"/>
                <w:sz w:val="32"/>
                <w:szCs w:val="32"/>
                <w:u w:val="thick"/>
                <w:lang w:val="es-ES_tradnl"/>
              </w:rPr>
            </w:pPr>
            <w:r w:rsidRPr="00F05999">
              <w:rPr>
                <w:rFonts w:asciiTheme="minorHAnsi" w:hAnsiTheme="minorHAnsi" w:cstheme="minorHAnsi"/>
                <w:noProof/>
                <w:color w:val="3366CC"/>
                <w:lang w:eastAsia="es-CO"/>
              </w:rPr>
              <w:drawing>
                <wp:anchor distT="0" distB="0" distL="114300" distR="114300" simplePos="0" relativeHeight="251713024" behindDoc="0" locked="0" layoutInCell="1" allowOverlap="1" wp14:anchorId="59482CEF" wp14:editId="40F0AEAE">
                  <wp:simplePos x="0" y="0"/>
                  <wp:positionH relativeFrom="column">
                    <wp:posOffset>121920</wp:posOffset>
                  </wp:positionH>
                  <wp:positionV relativeFrom="paragraph">
                    <wp:posOffset>-16510</wp:posOffset>
                  </wp:positionV>
                  <wp:extent cx="775335" cy="937260"/>
                  <wp:effectExtent l="0" t="0" r="0" b="0"/>
                  <wp:wrapSquare wrapText="bothSides"/>
                  <wp:docPr id="41" name="Imagen 5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Imagen 54"/>
                          <pic:cNvPicPr>
                            <a:picLocks noChangeAspect="1" noChangeArrowheads="1"/>
                          </pic:cNvPicPr>
                        </pic:nvPicPr>
                        <pic:blipFill>
                          <a:blip r:embed="rId29">
                            <a:extLst>
                              <a:ext uri="{28A0092B-C50C-407E-A947-70E740481C1C}">
                                <a14:useLocalDpi xmlns:a14="http://schemas.microsoft.com/office/drawing/2010/main" val="0"/>
                              </a:ext>
                            </a:extLst>
                          </a:blip>
                          <a:srcRect/>
                          <a:stretch>
                            <a:fillRect/>
                          </a:stretch>
                        </pic:blipFill>
                        <pic:spPr bwMode="auto">
                          <a:xfrm>
                            <a:off x="0" y="0"/>
                            <a:ext cx="775335" cy="937260"/>
                          </a:xfrm>
                          <a:prstGeom prst="rect">
                            <a:avLst/>
                          </a:prstGeom>
                          <a:noFill/>
                          <a:ln>
                            <a:noFill/>
                          </a:ln>
                        </pic:spPr>
                      </pic:pic>
                    </a:graphicData>
                  </a:graphic>
                  <wp14:sizeRelH relativeFrom="page">
                    <wp14:pctWidth>0</wp14:pctWidth>
                  </wp14:sizeRelH>
                  <wp14:sizeRelV relativeFrom="page">
                    <wp14:pctHeight>0</wp14:pctHeight>
                  </wp14:sizeRelV>
                </wp:anchor>
              </w:drawing>
            </w:r>
            <w:r w:rsidRPr="00F05999">
              <w:rPr>
                <w:rFonts w:asciiTheme="minorHAnsi" w:hAnsiTheme="minorHAnsi" w:cstheme="minorHAnsi"/>
                <w:color w:val="3366CC"/>
                <w:sz w:val="32"/>
                <w:szCs w:val="32"/>
                <w:u w:val="thick"/>
                <w:lang w:val="es-ES_tradnl"/>
              </w:rPr>
              <w:t>¿Cómo se hizo?</w:t>
            </w:r>
          </w:p>
          <w:p w14:paraId="1F06B86D" w14:textId="77777777" w:rsidR="008503EE" w:rsidRPr="00F05999" w:rsidRDefault="008503EE" w:rsidP="008503EE">
            <w:pPr>
              <w:spacing w:after="0" w:line="240" w:lineRule="auto"/>
              <w:jc w:val="both"/>
              <w:rPr>
                <w:rFonts w:asciiTheme="minorHAnsi" w:hAnsiTheme="minorHAnsi" w:cstheme="minorHAnsi"/>
                <w:i/>
                <w:sz w:val="24"/>
                <w:szCs w:val="24"/>
                <w:lang w:val="es-ES_tradnl"/>
              </w:rPr>
            </w:pPr>
            <w:r w:rsidRPr="00F05999">
              <w:rPr>
                <w:rFonts w:asciiTheme="minorHAnsi" w:hAnsiTheme="minorHAnsi" w:cstheme="minorHAnsi"/>
                <w:i/>
                <w:sz w:val="24"/>
                <w:szCs w:val="24"/>
                <w:lang w:val="es-ES_tradnl"/>
              </w:rPr>
              <w:t xml:space="preserve">VIGENCIA 2019: </w:t>
            </w:r>
          </w:p>
          <w:p w14:paraId="5FDDF899" w14:textId="77777777" w:rsidR="008503EE" w:rsidRPr="00F05999" w:rsidRDefault="008503EE" w:rsidP="008503EE">
            <w:pPr>
              <w:spacing w:after="0" w:line="240" w:lineRule="auto"/>
              <w:jc w:val="both"/>
              <w:rPr>
                <w:rFonts w:asciiTheme="minorHAnsi" w:hAnsiTheme="minorHAnsi" w:cstheme="minorHAnsi"/>
              </w:rPr>
            </w:pPr>
            <w:r w:rsidRPr="00F05999">
              <w:rPr>
                <w:rFonts w:asciiTheme="minorHAnsi" w:hAnsiTheme="minorHAnsi" w:cstheme="minorHAnsi"/>
              </w:rPr>
              <w:t>Este compromiso, contemplado en el punto referente a la participación ciudadana a través de medios de comunicación comunitarios, institucionales y regionales del punto 2, cuenta con dos acciones distintas; pues la asignación de espacios en radio y televisión se provee de manera diferente en los dos casos.</w:t>
            </w:r>
          </w:p>
          <w:p w14:paraId="6196FEF7" w14:textId="77777777" w:rsidR="008503EE" w:rsidRPr="00F05999" w:rsidRDefault="008503EE" w:rsidP="008503EE">
            <w:pPr>
              <w:spacing w:after="0" w:line="240" w:lineRule="auto"/>
              <w:jc w:val="both"/>
              <w:rPr>
                <w:rFonts w:asciiTheme="minorHAnsi" w:hAnsiTheme="minorHAnsi" w:cstheme="minorHAnsi"/>
                <w:b/>
                <w:i/>
                <w:sz w:val="24"/>
                <w:szCs w:val="24"/>
                <w:lang w:val="es-ES_tradnl"/>
              </w:rPr>
            </w:pPr>
          </w:p>
          <w:p w14:paraId="78C02D75" w14:textId="77777777" w:rsidR="008503EE" w:rsidRPr="00F05999" w:rsidRDefault="008503EE" w:rsidP="008503EE">
            <w:pPr>
              <w:spacing w:after="0" w:line="240" w:lineRule="auto"/>
              <w:jc w:val="both"/>
              <w:rPr>
                <w:rFonts w:asciiTheme="minorHAnsi" w:hAnsiTheme="minorHAnsi" w:cstheme="minorHAnsi"/>
                <w:color w:val="000000"/>
              </w:rPr>
            </w:pPr>
            <w:r w:rsidRPr="00F05999">
              <w:rPr>
                <w:rFonts w:asciiTheme="minorHAnsi" w:hAnsiTheme="minorHAnsi" w:cstheme="minorHAnsi"/>
                <w:b/>
                <w:color w:val="000000" w:themeColor="text1"/>
              </w:rPr>
              <w:t>Radio Televisión Nacional de Colombia –RTVC-</w:t>
            </w:r>
            <w:r w:rsidRPr="00F05999">
              <w:rPr>
                <w:rFonts w:asciiTheme="minorHAnsi" w:hAnsiTheme="minorHAnsi" w:cstheme="minorHAnsi"/>
                <w:color w:val="000000" w:themeColor="text1"/>
              </w:rPr>
              <w:t xml:space="preserve"> a través de sus emisoras creó e implementó la estrategia “Comunicación efectiva para la convivencia”, dando cabida a los diferentes colectivos interesados en dar a conocer sus historias de vida y paz. Fue así como, a través de sus emisoras Radio Nacional de Colombia y Radiónica, se generaron franjas para hacer visibles el trabajo de organizaciones sociales y poblaciones vulnerables. En el caso de Radio Nacional, se creó la franja de análisis y reconciliación, para propiciar la argumentación y la reconciliación, mediante programas como “Andemos” (da a conocer el trabajo de organizaciones sociales), “¿Por qué será?” (Hace análisis con el apoyo de la academia, sobre temas de la agenda de paz), más el contenido transversal a los espacios informativo, cultural, servicio y musical. Radiónica por su parte, emitió </w:t>
            </w:r>
            <w:r w:rsidRPr="00F05999">
              <w:rPr>
                <w:rFonts w:asciiTheme="minorHAnsi" w:hAnsiTheme="minorHAnsi" w:cstheme="minorHAnsi"/>
                <w:color w:val="000000"/>
              </w:rPr>
              <w:t>de lunes a jueves cuatro horas en la franja “Chévere pensar en voz alta”, más el contenido transversal a las demás franjas y el espacio “La Palabra”, el cual propone un diálogo a través de la diversidad significante que hay en el país respecto a temáticas singulares.</w:t>
            </w:r>
          </w:p>
          <w:p w14:paraId="7F9CD8A3" w14:textId="77777777" w:rsidR="008503EE" w:rsidRPr="00F05999" w:rsidRDefault="008503EE" w:rsidP="008503EE">
            <w:pPr>
              <w:spacing w:after="0" w:line="240" w:lineRule="auto"/>
              <w:jc w:val="both"/>
              <w:rPr>
                <w:rFonts w:asciiTheme="minorHAnsi" w:hAnsiTheme="minorHAnsi" w:cstheme="minorHAnsi"/>
                <w:color w:val="000000"/>
              </w:rPr>
            </w:pPr>
          </w:p>
          <w:p w14:paraId="3F2FDE39" w14:textId="77777777" w:rsidR="008503EE" w:rsidRPr="00F05999" w:rsidRDefault="008503EE" w:rsidP="008503EE">
            <w:pPr>
              <w:spacing w:after="0" w:line="240" w:lineRule="auto"/>
              <w:jc w:val="both"/>
              <w:rPr>
                <w:rFonts w:asciiTheme="minorHAnsi" w:hAnsiTheme="minorHAnsi" w:cstheme="minorHAnsi"/>
              </w:rPr>
            </w:pPr>
            <w:r w:rsidRPr="00F05999">
              <w:rPr>
                <w:rFonts w:asciiTheme="minorHAnsi" w:hAnsiTheme="minorHAnsi" w:cstheme="minorHAnsi"/>
              </w:rPr>
              <w:t>Se continuó llevando a cabo el cubrimiento a todas las regiones del país incluidas las establecidas por el PDET, ZOMAC, municipios en alertas tempranas, sujetos de reparación colectiva y poblaciones en condiciones de vulnerabilidad. Las organizaciones y temáticas son definidas desde la línea editorial de las emisoras de RTVC la cual es establecida en coherencia con la misionalidad que le compete a la radio pública del Estado colombiano.</w:t>
            </w:r>
          </w:p>
          <w:p w14:paraId="2A6D1809" w14:textId="77777777" w:rsidR="008503EE" w:rsidRPr="00F05999" w:rsidRDefault="008503EE" w:rsidP="008503EE">
            <w:pPr>
              <w:spacing w:after="0" w:line="240" w:lineRule="auto"/>
              <w:jc w:val="both"/>
              <w:rPr>
                <w:rFonts w:asciiTheme="minorHAnsi" w:hAnsiTheme="minorHAnsi" w:cstheme="minorHAnsi"/>
              </w:rPr>
            </w:pPr>
          </w:p>
          <w:p w14:paraId="363FD741" w14:textId="77777777" w:rsidR="008503EE" w:rsidRPr="00F05999" w:rsidRDefault="008503EE" w:rsidP="008503EE">
            <w:pPr>
              <w:spacing w:after="0" w:line="240" w:lineRule="auto"/>
              <w:jc w:val="both"/>
              <w:rPr>
                <w:rFonts w:asciiTheme="minorHAnsi" w:hAnsiTheme="minorHAnsi" w:cstheme="minorHAnsi"/>
              </w:rPr>
            </w:pPr>
            <w:r w:rsidRPr="00F05999">
              <w:rPr>
                <w:rFonts w:asciiTheme="minorHAnsi" w:hAnsiTheme="minorHAnsi" w:cstheme="minorHAnsi"/>
              </w:rPr>
              <w:t>Se trata de contenidos con sentido de inclusión, contenidos que dan cuenta a las diferentes visiones, intereses, producciones y problemáticas, el cumplimiento del indicador está condicionado a la sinergia construida entre RTVC-MINTIC con la formulación y ejecución del proyecto de inversión.</w:t>
            </w:r>
          </w:p>
          <w:p w14:paraId="4A31A51D" w14:textId="77777777" w:rsidR="008503EE" w:rsidRPr="00F05999" w:rsidRDefault="008503EE" w:rsidP="008503EE">
            <w:pPr>
              <w:spacing w:after="0" w:line="240" w:lineRule="auto"/>
              <w:jc w:val="both"/>
              <w:rPr>
                <w:rFonts w:asciiTheme="minorHAnsi" w:hAnsiTheme="minorHAnsi" w:cstheme="minorHAnsi"/>
                <w:i/>
                <w:sz w:val="24"/>
                <w:szCs w:val="24"/>
                <w:lang w:val="es-ES_tradnl"/>
              </w:rPr>
            </w:pPr>
          </w:p>
          <w:p w14:paraId="6D9834D4" w14:textId="77777777" w:rsidR="008503EE" w:rsidRPr="00F05999" w:rsidRDefault="008503EE" w:rsidP="008503EE">
            <w:pPr>
              <w:spacing w:after="0" w:line="240" w:lineRule="auto"/>
              <w:jc w:val="both"/>
              <w:rPr>
                <w:rFonts w:asciiTheme="minorHAnsi" w:hAnsiTheme="minorHAnsi" w:cstheme="minorHAnsi"/>
                <w:i/>
                <w:sz w:val="24"/>
                <w:szCs w:val="24"/>
                <w:lang w:val="es-ES_tradnl"/>
              </w:rPr>
            </w:pPr>
            <w:r w:rsidRPr="00F05999">
              <w:rPr>
                <w:rFonts w:asciiTheme="minorHAnsi" w:hAnsiTheme="minorHAnsi" w:cstheme="minorHAnsi"/>
                <w:noProof/>
              </w:rPr>
              <w:lastRenderedPageBreak/>
              <w:drawing>
                <wp:inline distT="0" distB="0" distL="0" distR="0" wp14:anchorId="6C6A2B97" wp14:editId="40172CA7">
                  <wp:extent cx="5713730" cy="3212465"/>
                  <wp:effectExtent l="0" t="0" r="1270" b="6985"/>
                  <wp:docPr id="60" name="Imagen 6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30"/>
                          <a:stretch>
                            <a:fillRect/>
                          </a:stretch>
                        </pic:blipFill>
                        <pic:spPr>
                          <a:xfrm>
                            <a:off x="0" y="0"/>
                            <a:ext cx="5713730" cy="3212465"/>
                          </a:xfrm>
                          <a:prstGeom prst="rect">
                            <a:avLst/>
                          </a:prstGeom>
                        </pic:spPr>
                      </pic:pic>
                    </a:graphicData>
                  </a:graphic>
                </wp:inline>
              </w:drawing>
            </w:r>
          </w:p>
          <w:p w14:paraId="032FAD6B" w14:textId="77777777" w:rsidR="008503EE" w:rsidRPr="00F05999" w:rsidRDefault="008503EE" w:rsidP="008503EE">
            <w:pPr>
              <w:spacing w:after="0" w:line="240" w:lineRule="auto"/>
              <w:jc w:val="both"/>
              <w:rPr>
                <w:rFonts w:asciiTheme="minorHAnsi" w:hAnsiTheme="minorHAnsi" w:cstheme="minorHAnsi"/>
                <w:i/>
                <w:sz w:val="24"/>
                <w:szCs w:val="24"/>
                <w:lang w:val="es-ES_tradnl"/>
              </w:rPr>
            </w:pPr>
          </w:p>
          <w:p w14:paraId="571C93D9" w14:textId="77777777" w:rsidR="008503EE" w:rsidRPr="00F05999" w:rsidRDefault="008503EE" w:rsidP="008503EE">
            <w:pPr>
              <w:spacing w:after="0" w:line="240" w:lineRule="auto"/>
              <w:jc w:val="both"/>
              <w:rPr>
                <w:rFonts w:asciiTheme="minorHAnsi" w:hAnsiTheme="minorHAnsi" w:cstheme="minorHAnsi"/>
                <w:i/>
                <w:sz w:val="24"/>
                <w:szCs w:val="24"/>
                <w:lang w:val="es-ES_tradnl"/>
              </w:rPr>
            </w:pPr>
          </w:p>
          <w:p w14:paraId="7E60CB97" w14:textId="77777777" w:rsidR="008503EE" w:rsidRPr="00F05999" w:rsidRDefault="008503EE" w:rsidP="008503EE">
            <w:pPr>
              <w:spacing w:after="0" w:line="240" w:lineRule="auto"/>
              <w:jc w:val="both"/>
              <w:rPr>
                <w:rFonts w:asciiTheme="minorHAnsi" w:hAnsiTheme="minorHAnsi" w:cstheme="minorHAnsi"/>
                <w:i/>
                <w:sz w:val="24"/>
                <w:szCs w:val="24"/>
                <w:lang w:val="es-ES_tradnl"/>
              </w:rPr>
            </w:pPr>
          </w:p>
          <w:p w14:paraId="626F55F1" w14:textId="77777777" w:rsidR="008503EE" w:rsidRPr="00F05999" w:rsidRDefault="008503EE" w:rsidP="008503EE">
            <w:pPr>
              <w:spacing w:after="0" w:line="240" w:lineRule="auto"/>
              <w:jc w:val="both"/>
              <w:rPr>
                <w:rFonts w:asciiTheme="minorHAnsi" w:hAnsiTheme="minorHAnsi" w:cstheme="minorHAnsi"/>
                <w:i/>
                <w:sz w:val="24"/>
                <w:szCs w:val="24"/>
                <w:lang w:val="es-ES_tradnl"/>
              </w:rPr>
            </w:pPr>
            <w:r w:rsidRPr="00F05999">
              <w:rPr>
                <w:rFonts w:asciiTheme="minorHAnsi" w:hAnsiTheme="minorHAnsi" w:cstheme="minorHAnsi"/>
                <w:noProof/>
                <w:lang w:eastAsia="es-CO"/>
              </w:rPr>
              <w:t xml:space="preserve"> </w:t>
            </w:r>
            <w:r w:rsidRPr="00F05999">
              <w:rPr>
                <w:rFonts w:asciiTheme="minorHAnsi" w:hAnsiTheme="minorHAnsi" w:cstheme="minorHAnsi"/>
                <w:noProof/>
                <w:lang w:eastAsia="es-CO"/>
              </w:rPr>
              <w:drawing>
                <wp:inline distT="0" distB="0" distL="0" distR="0" wp14:anchorId="5418D29E" wp14:editId="5754C9F8">
                  <wp:extent cx="5612130" cy="3155315"/>
                  <wp:effectExtent l="0" t="0" r="7620" b="6985"/>
                  <wp:docPr id="56" name="Imagen 5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
                          <pic:cNvPicPr/>
                        </pic:nvPicPr>
                        <pic:blipFill>
                          <a:blip r:embed="rId31"/>
                          <a:stretch>
                            <a:fillRect/>
                          </a:stretch>
                        </pic:blipFill>
                        <pic:spPr>
                          <a:xfrm>
                            <a:off x="0" y="0"/>
                            <a:ext cx="5612130" cy="3155315"/>
                          </a:xfrm>
                          <a:prstGeom prst="rect">
                            <a:avLst/>
                          </a:prstGeom>
                        </pic:spPr>
                      </pic:pic>
                    </a:graphicData>
                  </a:graphic>
                </wp:inline>
              </w:drawing>
            </w:r>
          </w:p>
          <w:p w14:paraId="6440E294" w14:textId="77777777" w:rsidR="008503EE" w:rsidRPr="00F05999" w:rsidRDefault="008503EE" w:rsidP="008503EE">
            <w:pPr>
              <w:spacing w:after="0" w:line="240" w:lineRule="auto"/>
              <w:jc w:val="both"/>
              <w:rPr>
                <w:rFonts w:asciiTheme="minorHAnsi" w:hAnsiTheme="minorHAnsi" w:cstheme="minorHAnsi"/>
                <w:i/>
                <w:sz w:val="24"/>
                <w:szCs w:val="24"/>
                <w:lang w:val="es-ES_tradnl"/>
              </w:rPr>
            </w:pPr>
          </w:p>
          <w:p w14:paraId="2841346A" w14:textId="77777777" w:rsidR="008503EE" w:rsidRPr="00F05999" w:rsidRDefault="008503EE" w:rsidP="008503EE">
            <w:pPr>
              <w:spacing w:after="0" w:line="240" w:lineRule="auto"/>
              <w:jc w:val="both"/>
              <w:rPr>
                <w:rFonts w:asciiTheme="minorHAnsi" w:hAnsiTheme="minorHAnsi" w:cstheme="minorHAnsi"/>
                <w:color w:val="000000"/>
              </w:rPr>
            </w:pPr>
            <w:r w:rsidRPr="00F05999">
              <w:rPr>
                <w:rFonts w:asciiTheme="minorHAnsi" w:hAnsiTheme="minorHAnsi" w:cstheme="minorHAnsi"/>
                <w:color w:val="000000"/>
              </w:rPr>
              <w:t>Además, la Subgerencia de Radio de RTVC a través de sus emisoras Radio Nacional de Colombia y Radiónica han trabajado narrativas que dan cuenta del seguimiento al Proceso de Paz, y a temas tan importantes como ruralidad, reincorporación, reconciliación, convivencia y participación ciudadana, donde han tenido cabida las voces de las regiones, las organizaciones sociales, comunidades étnicas, campesinos, indígenas y poblaciones vulnerables, en los municipios PDET y en cada rincón del país</w:t>
            </w:r>
          </w:p>
          <w:p w14:paraId="68848884" w14:textId="77777777" w:rsidR="008503EE" w:rsidRPr="00F05999" w:rsidRDefault="008503EE" w:rsidP="008503EE">
            <w:pPr>
              <w:spacing w:after="0" w:line="240" w:lineRule="auto"/>
              <w:jc w:val="both"/>
              <w:rPr>
                <w:rFonts w:asciiTheme="minorHAnsi" w:hAnsiTheme="minorHAnsi" w:cstheme="minorHAnsi"/>
                <w:color w:val="000000"/>
              </w:rPr>
            </w:pPr>
          </w:p>
          <w:p w14:paraId="3F763121" w14:textId="77777777" w:rsidR="008503EE" w:rsidRPr="00F05999" w:rsidRDefault="008503EE" w:rsidP="008503EE">
            <w:pPr>
              <w:spacing w:after="0" w:line="240" w:lineRule="auto"/>
              <w:jc w:val="both"/>
              <w:rPr>
                <w:rFonts w:asciiTheme="minorHAnsi" w:hAnsiTheme="minorHAnsi" w:cstheme="minorHAnsi"/>
                <w:color w:val="000000"/>
              </w:rPr>
            </w:pPr>
            <w:r w:rsidRPr="00F05999">
              <w:rPr>
                <w:rFonts w:asciiTheme="minorHAnsi" w:hAnsiTheme="minorHAnsi" w:cstheme="minorHAnsi"/>
                <w:color w:val="000000"/>
              </w:rPr>
              <w:lastRenderedPageBreak/>
              <w:t>A continuación, se menciona algunos temas que se han destacado en la programación de las emisoras:</w:t>
            </w:r>
          </w:p>
          <w:p w14:paraId="34479E86" w14:textId="77777777" w:rsidR="008503EE" w:rsidRPr="00F05999" w:rsidRDefault="008503EE" w:rsidP="008503EE">
            <w:pPr>
              <w:spacing w:after="0" w:line="240" w:lineRule="auto"/>
              <w:jc w:val="both"/>
              <w:rPr>
                <w:rFonts w:asciiTheme="minorHAnsi" w:hAnsiTheme="minorHAnsi" w:cstheme="minorHAnsi"/>
                <w:i/>
                <w:sz w:val="24"/>
                <w:szCs w:val="24"/>
                <w:lang w:val="es-ES_tradnl"/>
              </w:rPr>
            </w:pPr>
          </w:p>
          <w:tbl>
            <w:tblPr>
              <w:tblW w:w="5000" w:type="pct"/>
              <w:tblCellMar>
                <w:left w:w="70" w:type="dxa"/>
                <w:right w:w="70" w:type="dxa"/>
              </w:tblCellMar>
              <w:tblLook w:val="04A0" w:firstRow="1" w:lastRow="0" w:firstColumn="1" w:lastColumn="0" w:noHBand="0" w:noVBand="1"/>
            </w:tblPr>
            <w:tblGrid>
              <w:gridCol w:w="4867"/>
              <w:gridCol w:w="4601"/>
            </w:tblGrid>
            <w:tr w:rsidR="008503EE" w:rsidRPr="00F05999" w14:paraId="2C5CA727" w14:textId="77777777" w:rsidTr="008503EE">
              <w:trPr>
                <w:trHeight w:val="288"/>
              </w:trPr>
              <w:tc>
                <w:tcPr>
                  <w:tcW w:w="5000" w:type="pct"/>
                  <w:gridSpan w:val="2"/>
                  <w:tcBorders>
                    <w:top w:val="single" w:sz="4" w:space="0" w:color="auto"/>
                    <w:left w:val="single" w:sz="4" w:space="0" w:color="auto"/>
                    <w:bottom w:val="single" w:sz="4" w:space="0" w:color="auto"/>
                    <w:right w:val="single" w:sz="4" w:space="0" w:color="auto"/>
                  </w:tcBorders>
                  <w:shd w:val="clear" w:color="000000" w:fill="F2F2F2"/>
                  <w:noWrap/>
                  <w:vAlign w:val="bottom"/>
                  <w:hideMark/>
                </w:tcPr>
                <w:p w14:paraId="24F37F05" w14:textId="77777777" w:rsidR="008503EE" w:rsidRPr="00F05999" w:rsidRDefault="008503EE" w:rsidP="008503EE">
                  <w:pPr>
                    <w:spacing w:after="0" w:line="240" w:lineRule="auto"/>
                    <w:jc w:val="center"/>
                    <w:rPr>
                      <w:rFonts w:asciiTheme="minorHAnsi" w:eastAsia="Times New Roman" w:hAnsiTheme="minorHAnsi" w:cstheme="minorHAnsi"/>
                      <w:b/>
                      <w:bCs/>
                      <w:color w:val="000000"/>
                      <w:lang w:eastAsia="es-CO"/>
                    </w:rPr>
                  </w:pPr>
                  <w:r w:rsidRPr="00F05999">
                    <w:rPr>
                      <w:rFonts w:asciiTheme="minorHAnsi" w:eastAsia="Times New Roman" w:hAnsiTheme="minorHAnsi" w:cstheme="minorHAnsi"/>
                      <w:b/>
                      <w:bCs/>
                      <w:color w:val="000000"/>
                      <w:lang w:eastAsia="es-CO"/>
                    </w:rPr>
                    <w:t>CONTENIDOS DESTACADOS AL AIRE</w:t>
                  </w:r>
                </w:p>
              </w:tc>
            </w:tr>
            <w:tr w:rsidR="008503EE" w:rsidRPr="00F05999" w14:paraId="534A40D6" w14:textId="77777777" w:rsidTr="008503EE">
              <w:trPr>
                <w:trHeight w:val="288"/>
              </w:trPr>
              <w:tc>
                <w:tcPr>
                  <w:tcW w:w="2570" w:type="pct"/>
                  <w:tcBorders>
                    <w:top w:val="nil"/>
                    <w:left w:val="single" w:sz="4" w:space="0" w:color="auto"/>
                    <w:bottom w:val="single" w:sz="4" w:space="0" w:color="auto"/>
                    <w:right w:val="single" w:sz="4" w:space="0" w:color="auto"/>
                  </w:tcBorders>
                  <w:shd w:val="clear" w:color="000000" w:fill="FFC000"/>
                  <w:noWrap/>
                  <w:vAlign w:val="bottom"/>
                  <w:hideMark/>
                </w:tcPr>
                <w:p w14:paraId="79854FD1" w14:textId="77777777" w:rsidR="008503EE" w:rsidRPr="00F05999" w:rsidRDefault="008503EE" w:rsidP="008503EE">
                  <w:pPr>
                    <w:spacing w:after="0" w:line="240" w:lineRule="auto"/>
                    <w:jc w:val="center"/>
                    <w:rPr>
                      <w:rFonts w:asciiTheme="minorHAnsi" w:eastAsia="Times New Roman" w:hAnsiTheme="minorHAnsi" w:cstheme="minorHAnsi"/>
                      <w:b/>
                      <w:bCs/>
                      <w:color w:val="000000"/>
                      <w:sz w:val="24"/>
                      <w:szCs w:val="24"/>
                      <w:lang w:eastAsia="es-CO"/>
                    </w:rPr>
                  </w:pPr>
                  <w:r w:rsidRPr="00F05999">
                    <w:rPr>
                      <w:rFonts w:asciiTheme="minorHAnsi" w:eastAsia="Times New Roman" w:hAnsiTheme="minorHAnsi" w:cstheme="minorHAnsi"/>
                      <w:b/>
                      <w:bCs/>
                      <w:color w:val="000000"/>
                      <w:sz w:val="24"/>
                      <w:szCs w:val="24"/>
                      <w:lang w:eastAsia="es-CO"/>
                    </w:rPr>
                    <w:t>Radio Nacional de Colombia</w:t>
                  </w:r>
                </w:p>
              </w:tc>
              <w:tc>
                <w:tcPr>
                  <w:tcW w:w="2430" w:type="pct"/>
                  <w:tcBorders>
                    <w:top w:val="nil"/>
                    <w:left w:val="nil"/>
                    <w:bottom w:val="single" w:sz="4" w:space="0" w:color="auto"/>
                    <w:right w:val="single" w:sz="4" w:space="0" w:color="auto"/>
                  </w:tcBorders>
                  <w:shd w:val="clear" w:color="000000" w:fill="FF00FF"/>
                  <w:noWrap/>
                  <w:vAlign w:val="bottom"/>
                  <w:hideMark/>
                </w:tcPr>
                <w:p w14:paraId="0A53FE2A" w14:textId="77777777" w:rsidR="008503EE" w:rsidRPr="00F05999" w:rsidRDefault="008503EE" w:rsidP="008503EE">
                  <w:pPr>
                    <w:spacing w:after="0" w:line="240" w:lineRule="auto"/>
                    <w:jc w:val="center"/>
                    <w:rPr>
                      <w:rFonts w:asciiTheme="minorHAnsi" w:eastAsia="Times New Roman" w:hAnsiTheme="minorHAnsi" w:cstheme="minorHAnsi"/>
                      <w:b/>
                      <w:bCs/>
                      <w:color w:val="000000"/>
                      <w:sz w:val="24"/>
                      <w:szCs w:val="24"/>
                      <w:lang w:eastAsia="es-CO"/>
                    </w:rPr>
                  </w:pPr>
                  <w:r w:rsidRPr="00F05999">
                    <w:rPr>
                      <w:rFonts w:asciiTheme="minorHAnsi" w:eastAsia="Times New Roman" w:hAnsiTheme="minorHAnsi" w:cstheme="minorHAnsi"/>
                      <w:b/>
                      <w:bCs/>
                      <w:color w:val="000000"/>
                      <w:sz w:val="24"/>
                      <w:szCs w:val="24"/>
                      <w:lang w:eastAsia="es-CO"/>
                    </w:rPr>
                    <w:t>Radiónica</w:t>
                  </w:r>
                </w:p>
              </w:tc>
            </w:tr>
            <w:tr w:rsidR="008503EE" w:rsidRPr="00F05999" w14:paraId="47C728BA" w14:textId="77777777" w:rsidTr="008503EE">
              <w:trPr>
                <w:trHeight w:val="4359"/>
              </w:trPr>
              <w:tc>
                <w:tcPr>
                  <w:tcW w:w="2570" w:type="pct"/>
                  <w:tcBorders>
                    <w:top w:val="nil"/>
                    <w:left w:val="single" w:sz="4" w:space="0" w:color="auto"/>
                    <w:bottom w:val="single" w:sz="4" w:space="0" w:color="auto"/>
                    <w:right w:val="single" w:sz="4" w:space="0" w:color="auto"/>
                  </w:tcBorders>
                  <w:shd w:val="clear" w:color="auto" w:fill="auto"/>
                  <w:hideMark/>
                </w:tcPr>
                <w:p w14:paraId="62A638B1" w14:textId="77777777" w:rsidR="008503EE" w:rsidRPr="00F05999" w:rsidRDefault="008503EE" w:rsidP="008503EE">
                  <w:pPr>
                    <w:spacing w:after="0" w:line="240" w:lineRule="auto"/>
                    <w:rPr>
                      <w:rFonts w:asciiTheme="minorHAnsi" w:eastAsia="Times New Roman" w:hAnsiTheme="minorHAnsi" w:cstheme="minorHAnsi"/>
                      <w:color w:val="000000"/>
                      <w:lang w:eastAsia="es-CO"/>
                    </w:rPr>
                  </w:pPr>
                  <w:r w:rsidRPr="00F05999">
                    <w:rPr>
                      <w:rFonts w:asciiTheme="minorHAnsi" w:eastAsia="Times New Roman" w:hAnsiTheme="minorHAnsi" w:cstheme="minorHAnsi"/>
                      <w:color w:val="000000"/>
                      <w:lang w:eastAsia="es-CO"/>
                    </w:rPr>
                    <w:t>Sensibilización sobre minas antipersona</w:t>
                  </w:r>
                  <w:r w:rsidRPr="00F05999">
                    <w:rPr>
                      <w:rFonts w:asciiTheme="minorHAnsi" w:eastAsia="Times New Roman" w:hAnsiTheme="minorHAnsi" w:cstheme="minorHAnsi"/>
                      <w:color w:val="000000"/>
                      <w:lang w:eastAsia="es-CO"/>
                    </w:rPr>
                    <w:br/>
                    <w:t>Ruralidad y paz</w:t>
                  </w:r>
                  <w:r w:rsidRPr="00F05999">
                    <w:rPr>
                      <w:rFonts w:asciiTheme="minorHAnsi" w:eastAsia="Times New Roman" w:hAnsiTheme="minorHAnsi" w:cstheme="minorHAnsi"/>
                      <w:color w:val="000000"/>
                      <w:lang w:eastAsia="es-CO"/>
                    </w:rPr>
                    <w:br/>
                    <w:t>Mujeres campesinas</w:t>
                  </w:r>
                  <w:r w:rsidRPr="00F05999">
                    <w:rPr>
                      <w:rFonts w:asciiTheme="minorHAnsi" w:eastAsia="Times New Roman" w:hAnsiTheme="minorHAnsi" w:cstheme="minorHAnsi"/>
                      <w:color w:val="000000"/>
                      <w:lang w:eastAsia="es-CO"/>
                    </w:rPr>
                    <w:br/>
                    <w:t>Panorama electoral después del proceso de paz</w:t>
                  </w:r>
                  <w:r w:rsidRPr="00F05999">
                    <w:rPr>
                      <w:rFonts w:asciiTheme="minorHAnsi" w:eastAsia="Times New Roman" w:hAnsiTheme="minorHAnsi" w:cstheme="minorHAnsi"/>
                      <w:color w:val="000000"/>
                      <w:lang w:eastAsia="es-CO"/>
                    </w:rPr>
                    <w:br/>
                    <w:t>Derecho y bien común: el agua</w:t>
                  </w:r>
                  <w:r w:rsidRPr="00F05999">
                    <w:rPr>
                      <w:rFonts w:asciiTheme="minorHAnsi" w:eastAsia="Times New Roman" w:hAnsiTheme="minorHAnsi" w:cstheme="minorHAnsi"/>
                      <w:color w:val="000000"/>
                      <w:lang w:eastAsia="es-CO"/>
                    </w:rPr>
                    <w:br/>
                    <w:t>La radio y la paz</w:t>
                  </w:r>
                  <w:r w:rsidRPr="00F05999">
                    <w:rPr>
                      <w:rFonts w:asciiTheme="minorHAnsi" w:eastAsia="Times New Roman" w:hAnsiTheme="minorHAnsi" w:cstheme="minorHAnsi"/>
                      <w:color w:val="000000"/>
                      <w:lang w:eastAsia="es-CO"/>
                    </w:rPr>
                    <w:br/>
                    <w:t>Participación política de jóvenes</w:t>
                  </w:r>
                  <w:r w:rsidRPr="00F05999">
                    <w:rPr>
                      <w:rFonts w:asciiTheme="minorHAnsi" w:eastAsia="Times New Roman" w:hAnsiTheme="minorHAnsi" w:cstheme="minorHAnsi"/>
                      <w:color w:val="000000"/>
                      <w:lang w:eastAsia="es-CO"/>
                    </w:rPr>
                    <w:br/>
                    <w:t>Víctimas y victimarios</w:t>
                  </w:r>
                  <w:r w:rsidRPr="00F05999">
                    <w:rPr>
                      <w:rFonts w:asciiTheme="minorHAnsi" w:eastAsia="Times New Roman" w:hAnsiTheme="minorHAnsi" w:cstheme="minorHAnsi"/>
                      <w:color w:val="000000"/>
                      <w:lang w:eastAsia="es-CO"/>
                    </w:rPr>
                    <w:br/>
                    <w:t>Sustitución de cultivos</w:t>
                  </w:r>
                  <w:r w:rsidRPr="00F05999">
                    <w:rPr>
                      <w:rFonts w:asciiTheme="minorHAnsi" w:eastAsia="Times New Roman" w:hAnsiTheme="minorHAnsi" w:cstheme="minorHAnsi"/>
                      <w:color w:val="000000"/>
                      <w:lang w:eastAsia="es-CO"/>
                    </w:rPr>
                    <w:br/>
                    <w:t>Sustitución de tierras</w:t>
                  </w:r>
                  <w:r w:rsidRPr="00F05999">
                    <w:rPr>
                      <w:rFonts w:asciiTheme="minorHAnsi" w:eastAsia="Times New Roman" w:hAnsiTheme="minorHAnsi" w:cstheme="minorHAnsi"/>
                      <w:color w:val="000000"/>
                      <w:lang w:eastAsia="es-CO"/>
                    </w:rPr>
                    <w:br/>
                    <w:t>Líderes sociales</w:t>
                  </w:r>
                  <w:r w:rsidRPr="00F05999">
                    <w:rPr>
                      <w:rFonts w:asciiTheme="minorHAnsi" w:eastAsia="Times New Roman" w:hAnsiTheme="minorHAnsi" w:cstheme="minorHAnsi"/>
                      <w:color w:val="000000"/>
                      <w:lang w:eastAsia="es-CO"/>
                    </w:rPr>
                    <w:br/>
                    <w:t>Día internacional del pueblo gitano</w:t>
                  </w:r>
                  <w:r w:rsidRPr="00F05999">
                    <w:rPr>
                      <w:rFonts w:asciiTheme="minorHAnsi" w:eastAsia="Times New Roman" w:hAnsiTheme="minorHAnsi" w:cstheme="minorHAnsi"/>
                      <w:color w:val="000000"/>
                      <w:lang w:eastAsia="es-CO"/>
                    </w:rPr>
                    <w:br/>
                    <w:t>Raizales en San Andrés</w:t>
                  </w:r>
                  <w:r w:rsidRPr="00F05999">
                    <w:rPr>
                      <w:rFonts w:asciiTheme="minorHAnsi" w:eastAsia="Times New Roman" w:hAnsiTheme="minorHAnsi" w:cstheme="minorHAnsi"/>
                      <w:color w:val="000000"/>
                      <w:lang w:eastAsia="es-CO"/>
                    </w:rPr>
                    <w:br/>
                    <w:t>Justicia Indígena</w:t>
                  </w:r>
                  <w:r w:rsidRPr="00F05999">
                    <w:rPr>
                      <w:rFonts w:asciiTheme="minorHAnsi" w:eastAsia="Times New Roman" w:hAnsiTheme="minorHAnsi" w:cstheme="minorHAnsi"/>
                      <w:color w:val="000000"/>
                      <w:lang w:eastAsia="es-CO"/>
                    </w:rPr>
                    <w:br/>
                    <w:t>Mujeres y posconflicto</w:t>
                  </w:r>
                  <w:r w:rsidRPr="00F05999">
                    <w:rPr>
                      <w:rFonts w:asciiTheme="minorHAnsi" w:eastAsia="Times New Roman" w:hAnsiTheme="minorHAnsi" w:cstheme="minorHAnsi"/>
                      <w:color w:val="000000"/>
                      <w:lang w:eastAsia="es-CO"/>
                    </w:rPr>
                    <w:br/>
                    <w:t>Lenguas nativas</w:t>
                  </w:r>
                </w:p>
              </w:tc>
              <w:tc>
                <w:tcPr>
                  <w:tcW w:w="2430" w:type="pct"/>
                  <w:tcBorders>
                    <w:top w:val="nil"/>
                    <w:left w:val="nil"/>
                    <w:bottom w:val="single" w:sz="4" w:space="0" w:color="auto"/>
                    <w:right w:val="single" w:sz="4" w:space="0" w:color="auto"/>
                  </w:tcBorders>
                  <w:shd w:val="clear" w:color="auto" w:fill="auto"/>
                  <w:hideMark/>
                </w:tcPr>
                <w:p w14:paraId="1DD9CE2C" w14:textId="77777777" w:rsidR="008503EE" w:rsidRPr="00F05999" w:rsidRDefault="008503EE" w:rsidP="008503EE">
                  <w:pPr>
                    <w:spacing w:after="0" w:line="240" w:lineRule="auto"/>
                    <w:rPr>
                      <w:rFonts w:asciiTheme="minorHAnsi" w:eastAsia="Times New Roman" w:hAnsiTheme="minorHAnsi" w:cstheme="minorHAnsi"/>
                      <w:color w:val="000000"/>
                      <w:lang w:eastAsia="es-CO"/>
                    </w:rPr>
                  </w:pPr>
                  <w:r w:rsidRPr="00F05999">
                    <w:rPr>
                      <w:rFonts w:asciiTheme="minorHAnsi" w:eastAsia="Times New Roman" w:hAnsiTheme="minorHAnsi" w:cstheme="minorHAnsi"/>
                      <w:color w:val="000000"/>
                      <w:lang w:eastAsia="es-CO"/>
                    </w:rPr>
                    <w:t>El teatro en Urabá como instrumento de paz</w:t>
                  </w:r>
                  <w:r w:rsidRPr="00F05999">
                    <w:rPr>
                      <w:rFonts w:asciiTheme="minorHAnsi" w:eastAsia="Times New Roman" w:hAnsiTheme="minorHAnsi" w:cstheme="minorHAnsi"/>
                      <w:color w:val="000000"/>
                      <w:lang w:eastAsia="es-CO"/>
                    </w:rPr>
                    <w:br/>
                    <w:t>El feminismo</w:t>
                  </w:r>
                  <w:r w:rsidRPr="00F05999">
                    <w:rPr>
                      <w:rFonts w:asciiTheme="minorHAnsi" w:eastAsia="Times New Roman" w:hAnsiTheme="minorHAnsi" w:cstheme="minorHAnsi"/>
                      <w:color w:val="000000"/>
                      <w:lang w:eastAsia="es-CO"/>
                    </w:rPr>
                    <w:br/>
                    <w:t>Televisión producida por población afro</w:t>
                  </w:r>
                  <w:r w:rsidRPr="00F05999">
                    <w:rPr>
                      <w:rFonts w:asciiTheme="minorHAnsi" w:eastAsia="Times New Roman" w:hAnsiTheme="minorHAnsi" w:cstheme="minorHAnsi"/>
                      <w:color w:val="000000"/>
                      <w:lang w:eastAsia="es-CO"/>
                    </w:rPr>
                    <w:br/>
                    <w:t>Personas en condición de discapacidad y deporte</w:t>
                  </w:r>
                  <w:r w:rsidRPr="00F05999">
                    <w:rPr>
                      <w:rFonts w:asciiTheme="minorHAnsi" w:eastAsia="Times New Roman" w:hAnsiTheme="minorHAnsi" w:cstheme="minorHAnsi"/>
                      <w:color w:val="000000"/>
                      <w:lang w:eastAsia="es-CO"/>
                    </w:rPr>
                    <w:br/>
                    <w:t>Diversidad religiosa</w:t>
                  </w:r>
                  <w:r w:rsidRPr="00F05999">
                    <w:rPr>
                      <w:rFonts w:asciiTheme="minorHAnsi" w:eastAsia="Times New Roman" w:hAnsiTheme="minorHAnsi" w:cstheme="minorHAnsi"/>
                      <w:color w:val="000000"/>
                      <w:lang w:eastAsia="es-CO"/>
                    </w:rPr>
                    <w:br/>
                    <w:t>Participación ciudadana</w:t>
                  </w:r>
                  <w:r w:rsidRPr="00F05999">
                    <w:rPr>
                      <w:rFonts w:asciiTheme="minorHAnsi" w:eastAsia="Times New Roman" w:hAnsiTheme="minorHAnsi" w:cstheme="minorHAnsi"/>
                      <w:color w:val="000000"/>
                      <w:lang w:eastAsia="es-CO"/>
                    </w:rPr>
                    <w:br/>
                    <w:t>Productores de panela</w:t>
                  </w:r>
                  <w:r w:rsidRPr="00F05999">
                    <w:rPr>
                      <w:rFonts w:asciiTheme="minorHAnsi" w:eastAsia="Times New Roman" w:hAnsiTheme="minorHAnsi" w:cstheme="minorHAnsi"/>
                      <w:color w:val="000000"/>
                      <w:lang w:eastAsia="es-CO"/>
                    </w:rPr>
                    <w:br/>
                    <w:t>Literatura y postconflicto</w:t>
                  </w:r>
                  <w:r w:rsidRPr="00F05999">
                    <w:rPr>
                      <w:rFonts w:asciiTheme="minorHAnsi" w:eastAsia="Times New Roman" w:hAnsiTheme="minorHAnsi" w:cstheme="minorHAnsi"/>
                      <w:color w:val="000000"/>
                      <w:lang w:eastAsia="es-CO"/>
                    </w:rPr>
                    <w:br/>
                    <w:t>Emprendimiento digital y paz</w:t>
                  </w:r>
                  <w:r w:rsidRPr="00F05999">
                    <w:rPr>
                      <w:rFonts w:asciiTheme="minorHAnsi" w:eastAsia="Times New Roman" w:hAnsiTheme="minorHAnsi" w:cstheme="minorHAnsi"/>
                      <w:color w:val="000000"/>
                      <w:lang w:eastAsia="es-CO"/>
                    </w:rPr>
                    <w:br/>
                    <w:t xml:space="preserve">Líderes sociales </w:t>
                  </w:r>
                </w:p>
              </w:tc>
            </w:tr>
          </w:tbl>
          <w:p w14:paraId="3E7250FF" w14:textId="77777777" w:rsidR="008503EE" w:rsidRPr="00F05999" w:rsidRDefault="008503EE" w:rsidP="008503EE">
            <w:pPr>
              <w:spacing w:after="0" w:line="240" w:lineRule="auto"/>
              <w:jc w:val="both"/>
              <w:rPr>
                <w:rFonts w:asciiTheme="minorHAnsi" w:hAnsiTheme="minorHAnsi" w:cstheme="minorHAnsi"/>
                <w:i/>
                <w:sz w:val="24"/>
                <w:szCs w:val="24"/>
              </w:rPr>
            </w:pPr>
          </w:p>
          <w:p w14:paraId="429A0FEB" w14:textId="77777777" w:rsidR="008503EE" w:rsidRPr="00F05999" w:rsidRDefault="008503EE" w:rsidP="008503EE">
            <w:pPr>
              <w:spacing w:after="0" w:line="240" w:lineRule="auto"/>
              <w:jc w:val="both"/>
              <w:rPr>
                <w:rFonts w:asciiTheme="minorHAnsi" w:hAnsiTheme="minorHAnsi" w:cstheme="minorHAnsi"/>
                <w:i/>
                <w:sz w:val="24"/>
                <w:szCs w:val="24"/>
              </w:rPr>
            </w:pPr>
            <w:r w:rsidRPr="00F05999">
              <w:rPr>
                <w:rFonts w:asciiTheme="minorHAnsi" w:hAnsiTheme="minorHAnsi" w:cstheme="minorHAnsi"/>
                <w:noProof/>
                <w:lang w:eastAsia="es-CO"/>
              </w:rPr>
              <w:drawing>
                <wp:inline distT="0" distB="0" distL="0" distR="0" wp14:anchorId="6AD50F60" wp14:editId="0ABBBF61">
                  <wp:extent cx="5612130" cy="3155315"/>
                  <wp:effectExtent l="0" t="0" r="7620" b="6985"/>
                  <wp:docPr id="28" name="Imagen 2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
                          <pic:cNvPicPr/>
                        </pic:nvPicPr>
                        <pic:blipFill>
                          <a:blip r:embed="rId32"/>
                          <a:stretch>
                            <a:fillRect/>
                          </a:stretch>
                        </pic:blipFill>
                        <pic:spPr>
                          <a:xfrm>
                            <a:off x="0" y="0"/>
                            <a:ext cx="5612130" cy="3155315"/>
                          </a:xfrm>
                          <a:prstGeom prst="rect">
                            <a:avLst/>
                          </a:prstGeom>
                        </pic:spPr>
                      </pic:pic>
                    </a:graphicData>
                  </a:graphic>
                </wp:inline>
              </w:drawing>
            </w:r>
          </w:p>
          <w:p w14:paraId="2B617693" w14:textId="77777777" w:rsidR="008503EE" w:rsidRPr="00F05999" w:rsidRDefault="008503EE" w:rsidP="008503EE">
            <w:pPr>
              <w:spacing w:after="0" w:line="240" w:lineRule="auto"/>
              <w:jc w:val="both"/>
              <w:rPr>
                <w:rFonts w:asciiTheme="minorHAnsi" w:hAnsiTheme="minorHAnsi" w:cstheme="minorHAnsi"/>
                <w:i/>
                <w:sz w:val="24"/>
                <w:szCs w:val="24"/>
              </w:rPr>
            </w:pPr>
          </w:p>
          <w:p w14:paraId="550EB4D3" w14:textId="77777777" w:rsidR="008503EE" w:rsidRPr="00F05999" w:rsidRDefault="008503EE" w:rsidP="008503EE">
            <w:pPr>
              <w:spacing w:after="0" w:line="240" w:lineRule="auto"/>
              <w:jc w:val="both"/>
              <w:rPr>
                <w:rFonts w:asciiTheme="minorHAnsi" w:hAnsiTheme="minorHAnsi" w:cstheme="minorHAnsi"/>
                <w:i/>
                <w:sz w:val="24"/>
                <w:szCs w:val="24"/>
              </w:rPr>
            </w:pPr>
            <w:r w:rsidRPr="00F05999">
              <w:rPr>
                <w:rFonts w:asciiTheme="minorHAnsi" w:hAnsiTheme="minorHAnsi" w:cstheme="minorHAnsi"/>
                <w:noProof/>
                <w:lang w:eastAsia="es-CO"/>
              </w:rPr>
              <w:lastRenderedPageBreak/>
              <w:drawing>
                <wp:inline distT="0" distB="0" distL="0" distR="0" wp14:anchorId="5FA9961F" wp14:editId="07F111B6">
                  <wp:extent cx="5612130" cy="3155315"/>
                  <wp:effectExtent l="0" t="0" r="7620" b="6985"/>
                  <wp:docPr id="47" name="Imagen 4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
                          <pic:cNvPicPr/>
                        </pic:nvPicPr>
                        <pic:blipFill>
                          <a:blip r:embed="rId33"/>
                          <a:stretch>
                            <a:fillRect/>
                          </a:stretch>
                        </pic:blipFill>
                        <pic:spPr>
                          <a:xfrm>
                            <a:off x="0" y="0"/>
                            <a:ext cx="5612130" cy="3155315"/>
                          </a:xfrm>
                          <a:prstGeom prst="rect">
                            <a:avLst/>
                          </a:prstGeom>
                        </pic:spPr>
                      </pic:pic>
                    </a:graphicData>
                  </a:graphic>
                </wp:inline>
              </w:drawing>
            </w:r>
          </w:p>
          <w:p w14:paraId="303BF12C" w14:textId="77777777" w:rsidR="008503EE" w:rsidRPr="00F05999" w:rsidRDefault="008503EE" w:rsidP="008503EE">
            <w:pPr>
              <w:spacing w:after="0" w:line="240" w:lineRule="auto"/>
              <w:jc w:val="both"/>
              <w:rPr>
                <w:rFonts w:asciiTheme="minorHAnsi" w:hAnsiTheme="minorHAnsi" w:cstheme="minorHAnsi"/>
                <w:i/>
                <w:sz w:val="24"/>
                <w:szCs w:val="24"/>
                <w:lang w:val="es-ES_tradnl"/>
              </w:rPr>
            </w:pPr>
          </w:p>
          <w:p w14:paraId="069FFBC1" w14:textId="77777777" w:rsidR="008503EE" w:rsidRPr="00F05999" w:rsidRDefault="008503EE" w:rsidP="008503EE">
            <w:pPr>
              <w:pStyle w:val="Prrafodelista"/>
              <w:spacing w:line="240" w:lineRule="auto"/>
              <w:ind w:left="202"/>
              <w:jc w:val="both"/>
              <w:rPr>
                <w:rFonts w:asciiTheme="minorHAnsi" w:eastAsiaTheme="minorHAnsi" w:hAnsiTheme="minorHAnsi" w:cstheme="minorHAnsi"/>
                <w:sz w:val="24"/>
                <w:szCs w:val="24"/>
              </w:rPr>
            </w:pPr>
            <w:r w:rsidRPr="00F05999">
              <w:rPr>
                <w:rFonts w:asciiTheme="minorHAnsi" w:eastAsiaTheme="minorHAnsi" w:hAnsiTheme="minorHAnsi" w:cstheme="minorHAnsi"/>
                <w:sz w:val="24"/>
                <w:szCs w:val="24"/>
                <w:lang w:val="es-ES_tradnl"/>
              </w:rPr>
              <w:t xml:space="preserve">La Subgerencia de Radio a través de sus emisoras </w:t>
            </w:r>
            <w:r w:rsidRPr="00F05999">
              <w:rPr>
                <w:rFonts w:asciiTheme="minorHAnsi" w:eastAsiaTheme="minorHAnsi" w:hAnsiTheme="minorHAnsi" w:cstheme="minorHAnsi"/>
                <w:sz w:val="24"/>
                <w:szCs w:val="24"/>
              </w:rPr>
              <w:t xml:space="preserve">divulgó más de cincuenta contenidos producidos sobre temas de interés para la comunidad étnica, a través de las plataformas aire y digital de Radio Nacional de Colombia y Radiónica. Se han beneficiado las comunidades </w:t>
            </w:r>
            <w:proofErr w:type="spellStart"/>
            <w:r w:rsidRPr="00F05999">
              <w:rPr>
                <w:rFonts w:asciiTheme="minorHAnsi" w:eastAsiaTheme="minorHAnsi" w:hAnsiTheme="minorHAnsi" w:cstheme="minorHAnsi"/>
                <w:sz w:val="24"/>
                <w:szCs w:val="24"/>
              </w:rPr>
              <w:t>Ticunas</w:t>
            </w:r>
            <w:proofErr w:type="spellEnd"/>
            <w:r w:rsidRPr="00F05999">
              <w:rPr>
                <w:rFonts w:asciiTheme="minorHAnsi" w:eastAsiaTheme="minorHAnsi" w:hAnsiTheme="minorHAnsi" w:cstheme="minorHAnsi"/>
                <w:sz w:val="24"/>
                <w:szCs w:val="24"/>
              </w:rPr>
              <w:t xml:space="preserve">, </w:t>
            </w:r>
            <w:proofErr w:type="spellStart"/>
            <w:r w:rsidRPr="00F05999">
              <w:rPr>
                <w:rFonts w:asciiTheme="minorHAnsi" w:eastAsiaTheme="minorHAnsi" w:hAnsiTheme="minorHAnsi" w:cstheme="minorHAnsi"/>
                <w:sz w:val="24"/>
                <w:szCs w:val="24"/>
              </w:rPr>
              <w:t>Misak</w:t>
            </w:r>
            <w:proofErr w:type="spellEnd"/>
            <w:r w:rsidRPr="00F05999">
              <w:rPr>
                <w:rFonts w:asciiTheme="minorHAnsi" w:eastAsiaTheme="minorHAnsi" w:hAnsiTheme="minorHAnsi" w:cstheme="minorHAnsi"/>
                <w:sz w:val="24"/>
                <w:szCs w:val="24"/>
              </w:rPr>
              <w:t xml:space="preserve">, </w:t>
            </w:r>
            <w:proofErr w:type="spellStart"/>
            <w:r w:rsidRPr="00F05999">
              <w:rPr>
                <w:rFonts w:asciiTheme="minorHAnsi" w:eastAsiaTheme="minorHAnsi" w:hAnsiTheme="minorHAnsi" w:cstheme="minorHAnsi"/>
                <w:sz w:val="24"/>
                <w:szCs w:val="24"/>
              </w:rPr>
              <w:t>Wayu</w:t>
            </w:r>
            <w:proofErr w:type="spellEnd"/>
            <w:r w:rsidRPr="00F05999">
              <w:rPr>
                <w:rFonts w:asciiTheme="minorHAnsi" w:eastAsiaTheme="minorHAnsi" w:hAnsiTheme="minorHAnsi" w:cstheme="minorHAnsi"/>
                <w:sz w:val="24"/>
                <w:szCs w:val="24"/>
              </w:rPr>
              <w:t xml:space="preserve">, </w:t>
            </w:r>
            <w:proofErr w:type="spellStart"/>
            <w:r w:rsidRPr="00F05999">
              <w:rPr>
                <w:rFonts w:asciiTheme="minorHAnsi" w:eastAsiaTheme="minorHAnsi" w:hAnsiTheme="minorHAnsi" w:cstheme="minorHAnsi"/>
                <w:sz w:val="24"/>
                <w:szCs w:val="24"/>
              </w:rPr>
              <w:t>Room</w:t>
            </w:r>
            <w:proofErr w:type="spellEnd"/>
            <w:r w:rsidRPr="00F05999">
              <w:rPr>
                <w:rFonts w:asciiTheme="minorHAnsi" w:eastAsiaTheme="minorHAnsi" w:hAnsiTheme="minorHAnsi" w:cstheme="minorHAnsi"/>
                <w:sz w:val="24"/>
                <w:szCs w:val="24"/>
              </w:rPr>
              <w:t xml:space="preserve">, Palenqueros, Raizales, Pastos, entre otros. </w:t>
            </w:r>
          </w:p>
          <w:p w14:paraId="4289DBA0" w14:textId="77777777" w:rsidR="008503EE" w:rsidRPr="00F05999" w:rsidRDefault="008503EE" w:rsidP="008503EE">
            <w:pPr>
              <w:pStyle w:val="Prrafodelista"/>
              <w:spacing w:line="240" w:lineRule="auto"/>
              <w:ind w:left="202"/>
              <w:jc w:val="both"/>
              <w:rPr>
                <w:rFonts w:asciiTheme="minorHAnsi" w:eastAsiaTheme="minorHAnsi" w:hAnsiTheme="minorHAnsi" w:cstheme="minorHAnsi"/>
                <w:sz w:val="24"/>
                <w:szCs w:val="24"/>
              </w:rPr>
            </w:pPr>
          </w:p>
          <w:p w14:paraId="3DBB7206" w14:textId="77777777" w:rsidR="008503EE" w:rsidRPr="00F05999" w:rsidRDefault="008503EE" w:rsidP="008503EE">
            <w:pPr>
              <w:pStyle w:val="Prrafodelista"/>
              <w:spacing w:line="240" w:lineRule="auto"/>
              <w:ind w:left="202"/>
              <w:jc w:val="both"/>
              <w:rPr>
                <w:rFonts w:asciiTheme="minorHAnsi" w:eastAsiaTheme="minorHAnsi" w:hAnsiTheme="minorHAnsi" w:cstheme="minorHAnsi"/>
                <w:sz w:val="24"/>
                <w:szCs w:val="24"/>
              </w:rPr>
            </w:pPr>
            <w:r w:rsidRPr="00F05999">
              <w:rPr>
                <w:rFonts w:asciiTheme="minorHAnsi" w:eastAsiaTheme="minorHAnsi" w:hAnsiTheme="minorHAnsi" w:cstheme="minorHAnsi"/>
                <w:sz w:val="24"/>
                <w:szCs w:val="24"/>
              </w:rPr>
              <w:t>Cabe anotar que los estudios de medición de audiencias (ECAR) no hacen medición de audiencias en las zonas habitadas por poblaciones indígenas; sin embargo, la Radio Nacional de Colombia y Radiónica si tienen frecuencias que impactan los territorios étnicos.</w:t>
            </w:r>
          </w:p>
          <w:p w14:paraId="5B123568" w14:textId="77777777" w:rsidR="008503EE" w:rsidRPr="00F05999" w:rsidRDefault="008503EE" w:rsidP="008503EE">
            <w:pPr>
              <w:pStyle w:val="Prrafodelista"/>
              <w:spacing w:line="240" w:lineRule="auto"/>
              <w:ind w:left="202"/>
              <w:jc w:val="both"/>
              <w:rPr>
                <w:rFonts w:asciiTheme="minorHAnsi" w:eastAsiaTheme="minorHAnsi" w:hAnsiTheme="minorHAnsi" w:cstheme="minorHAnsi"/>
                <w:sz w:val="24"/>
                <w:szCs w:val="24"/>
              </w:rPr>
            </w:pPr>
          </w:p>
          <w:p w14:paraId="6497BFD4" w14:textId="77777777" w:rsidR="008503EE" w:rsidRPr="00F05999" w:rsidRDefault="008503EE" w:rsidP="008503EE">
            <w:pPr>
              <w:pStyle w:val="Prrafodelista"/>
              <w:spacing w:line="240" w:lineRule="auto"/>
              <w:ind w:left="202"/>
              <w:jc w:val="both"/>
              <w:rPr>
                <w:rFonts w:asciiTheme="minorHAnsi" w:eastAsiaTheme="minorHAnsi" w:hAnsiTheme="minorHAnsi" w:cstheme="minorHAnsi"/>
                <w:sz w:val="24"/>
                <w:szCs w:val="24"/>
              </w:rPr>
            </w:pPr>
            <w:r w:rsidRPr="00F05999">
              <w:rPr>
                <w:rFonts w:asciiTheme="minorHAnsi" w:hAnsiTheme="minorHAnsi" w:cstheme="minorHAnsi"/>
                <w:noProof/>
                <w:lang w:eastAsia="es-CO"/>
              </w:rPr>
              <w:drawing>
                <wp:inline distT="0" distB="0" distL="0" distR="0" wp14:anchorId="46411C8D" wp14:editId="4AF13838">
                  <wp:extent cx="5612130" cy="3155315"/>
                  <wp:effectExtent l="0" t="0" r="7620" b="6985"/>
                  <wp:docPr id="68" name="Imagen 6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
                          <pic:cNvPicPr/>
                        </pic:nvPicPr>
                        <pic:blipFill>
                          <a:blip r:embed="rId34"/>
                          <a:stretch>
                            <a:fillRect/>
                          </a:stretch>
                        </pic:blipFill>
                        <pic:spPr>
                          <a:xfrm>
                            <a:off x="0" y="0"/>
                            <a:ext cx="5612130" cy="3155315"/>
                          </a:xfrm>
                          <a:prstGeom prst="rect">
                            <a:avLst/>
                          </a:prstGeom>
                        </pic:spPr>
                      </pic:pic>
                    </a:graphicData>
                  </a:graphic>
                </wp:inline>
              </w:drawing>
            </w:r>
          </w:p>
          <w:p w14:paraId="2CA71B2F" w14:textId="77777777" w:rsidR="008503EE" w:rsidRPr="00F05999" w:rsidRDefault="008503EE" w:rsidP="008503EE">
            <w:pPr>
              <w:pStyle w:val="Prrafodelista"/>
              <w:spacing w:line="240" w:lineRule="auto"/>
              <w:ind w:left="202"/>
              <w:jc w:val="both"/>
              <w:rPr>
                <w:rFonts w:asciiTheme="minorHAnsi" w:eastAsiaTheme="minorHAnsi" w:hAnsiTheme="minorHAnsi" w:cstheme="minorHAnsi"/>
                <w:sz w:val="24"/>
                <w:szCs w:val="24"/>
              </w:rPr>
            </w:pPr>
          </w:p>
          <w:p w14:paraId="21CA9485" w14:textId="7EAEF363" w:rsidR="008503EE" w:rsidRPr="00F05999" w:rsidRDefault="008503EE" w:rsidP="008503EE">
            <w:pPr>
              <w:pStyle w:val="Prrafodelista"/>
              <w:spacing w:line="240" w:lineRule="auto"/>
              <w:ind w:left="202"/>
              <w:jc w:val="both"/>
              <w:rPr>
                <w:rFonts w:asciiTheme="minorHAnsi" w:eastAsiaTheme="minorHAnsi" w:hAnsiTheme="minorHAnsi" w:cstheme="minorHAnsi"/>
                <w:sz w:val="24"/>
                <w:szCs w:val="24"/>
              </w:rPr>
            </w:pPr>
            <w:r w:rsidRPr="00F05999">
              <w:rPr>
                <w:rFonts w:asciiTheme="minorHAnsi" w:eastAsiaTheme="minorHAnsi" w:hAnsiTheme="minorHAnsi" w:cstheme="minorHAnsi"/>
                <w:sz w:val="24"/>
                <w:szCs w:val="24"/>
              </w:rPr>
              <w:t>La Subgerencia de Radio a través de Radio Nacional de Colombia elaboró un especial web con el fin de visibilizar las acciones y estrategias de los pueblos indígenas para la preservación de sus lenguas nativas, la elaboración del especial web, se tituló'</w:t>
            </w:r>
            <w:r w:rsidR="00F05999" w:rsidRPr="00F05999">
              <w:rPr>
                <w:rFonts w:asciiTheme="minorHAnsi" w:eastAsiaTheme="minorHAnsi" w:hAnsiTheme="minorHAnsi" w:cstheme="minorHAnsi"/>
                <w:sz w:val="24"/>
                <w:szCs w:val="24"/>
              </w:rPr>
              <w:t xml:space="preserve"> </w:t>
            </w:r>
            <w:r w:rsidRPr="00F05999">
              <w:rPr>
                <w:rFonts w:asciiTheme="minorHAnsi" w:eastAsiaTheme="minorHAnsi" w:hAnsiTheme="minorHAnsi" w:cstheme="minorHAnsi"/>
                <w:sz w:val="24"/>
                <w:szCs w:val="24"/>
              </w:rPr>
              <w:t>Lenguas vivas: en palabras indígenas', que estará albergado en la página web radionacional.co, con el cual se destacarán diferentes iniciativas alrededor del territorio nacional.</w:t>
            </w:r>
          </w:p>
          <w:p w14:paraId="73B07FDD" w14:textId="77777777" w:rsidR="008503EE" w:rsidRPr="00F05999" w:rsidRDefault="008503EE" w:rsidP="008503EE">
            <w:pPr>
              <w:pStyle w:val="Prrafodelista"/>
              <w:spacing w:line="240" w:lineRule="auto"/>
              <w:ind w:left="202"/>
              <w:jc w:val="both"/>
              <w:rPr>
                <w:rFonts w:asciiTheme="minorHAnsi" w:eastAsiaTheme="minorHAnsi" w:hAnsiTheme="minorHAnsi" w:cstheme="minorHAnsi"/>
                <w:sz w:val="24"/>
                <w:szCs w:val="24"/>
              </w:rPr>
            </w:pPr>
          </w:p>
          <w:p w14:paraId="55264169" w14:textId="77777777" w:rsidR="008503EE" w:rsidRPr="00F05999" w:rsidRDefault="008503EE" w:rsidP="008503EE">
            <w:pPr>
              <w:pStyle w:val="Prrafodelista"/>
              <w:spacing w:line="240" w:lineRule="auto"/>
              <w:ind w:left="202"/>
              <w:jc w:val="both"/>
              <w:rPr>
                <w:rFonts w:asciiTheme="minorHAnsi" w:eastAsiaTheme="minorHAnsi" w:hAnsiTheme="minorHAnsi" w:cstheme="minorHAnsi"/>
                <w:sz w:val="24"/>
                <w:szCs w:val="24"/>
              </w:rPr>
            </w:pPr>
            <w:r w:rsidRPr="00F05999">
              <w:rPr>
                <w:rFonts w:asciiTheme="minorHAnsi" w:eastAsiaTheme="minorHAnsi" w:hAnsiTheme="minorHAnsi" w:cstheme="minorHAnsi"/>
                <w:sz w:val="24"/>
                <w:szCs w:val="24"/>
              </w:rPr>
              <w:t>El especial abarca siete etnias indígenas, ubicadas diferentes puntos del país. Para estos se dispuso de un equipo de siete periodistas que viajaron a cada una de estas zonas, para hacer trabajo de reportería e investigación.</w:t>
            </w:r>
          </w:p>
          <w:p w14:paraId="37A84A5D" w14:textId="77777777" w:rsidR="008503EE" w:rsidRPr="00F05999" w:rsidRDefault="008503EE" w:rsidP="008503EE">
            <w:pPr>
              <w:pStyle w:val="Prrafodelista"/>
              <w:spacing w:line="240" w:lineRule="auto"/>
              <w:ind w:left="202"/>
              <w:jc w:val="both"/>
              <w:rPr>
                <w:rFonts w:asciiTheme="minorHAnsi" w:eastAsiaTheme="minorHAnsi" w:hAnsiTheme="minorHAnsi" w:cstheme="minorHAnsi"/>
                <w:sz w:val="24"/>
                <w:szCs w:val="24"/>
              </w:rPr>
            </w:pPr>
          </w:p>
          <w:p w14:paraId="4E3996DE" w14:textId="77777777" w:rsidR="008503EE" w:rsidRPr="00F05999" w:rsidRDefault="008503EE" w:rsidP="008503EE">
            <w:pPr>
              <w:pStyle w:val="Prrafodelista"/>
              <w:spacing w:line="240" w:lineRule="auto"/>
              <w:ind w:left="202"/>
              <w:jc w:val="both"/>
              <w:rPr>
                <w:rFonts w:asciiTheme="minorHAnsi" w:eastAsiaTheme="minorHAnsi" w:hAnsiTheme="minorHAnsi" w:cstheme="minorHAnsi"/>
                <w:sz w:val="24"/>
                <w:szCs w:val="24"/>
              </w:rPr>
            </w:pPr>
            <w:r w:rsidRPr="00F05999">
              <w:rPr>
                <w:rFonts w:asciiTheme="minorHAnsi" w:eastAsiaTheme="minorHAnsi" w:hAnsiTheme="minorHAnsi" w:cstheme="minorHAnsi"/>
                <w:sz w:val="24"/>
                <w:szCs w:val="24"/>
              </w:rPr>
              <w:t>Con base en lo anterior, el especial contiene siete capítulos, cada uno se compone de una crónica escrita, un minidocumental (video), una galería de fotos y un podcast.</w:t>
            </w:r>
          </w:p>
          <w:p w14:paraId="125DAEA0" w14:textId="77777777" w:rsidR="008503EE" w:rsidRPr="00F05999" w:rsidRDefault="008503EE" w:rsidP="008503EE">
            <w:pPr>
              <w:pStyle w:val="Prrafodelista"/>
              <w:spacing w:line="240" w:lineRule="auto"/>
              <w:ind w:left="202"/>
              <w:jc w:val="both"/>
              <w:rPr>
                <w:rFonts w:asciiTheme="minorHAnsi" w:eastAsiaTheme="minorHAnsi" w:hAnsiTheme="minorHAnsi" w:cstheme="minorHAnsi"/>
                <w:sz w:val="24"/>
                <w:szCs w:val="24"/>
              </w:rPr>
            </w:pPr>
          </w:p>
          <w:p w14:paraId="2F00D9C9" w14:textId="77777777" w:rsidR="008503EE" w:rsidRPr="00F05999" w:rsidRDefault="008503EE" w:rsidP="008503EE">
            <w:pPr>
              <w:pStyle w:val="Prrafodelista"/>
              <w:spacing w:line="240" w:lineRule="auto"/>
              <w:ind w:left="202"/>
              <w:jc w:val="both"/>
              <w:rPr>
                <w:rFonts w:asciiTheme="minorHAnsi" w:eastAsiaTheme="minorHAnsi" w:hAnsiTheme="minorHAnsi" w:cstheme="minorHAnsi"/>
                <w:sz w:val="24"/>
                <w:szCs w:val="24"/>
              </w:rPr>
            </w:pPr>
            <w:r w:rsidRPr="00F05999">
              <w:rPr>
                <w:rFonts w:asciiTheme="minorHAnsi" w:eastAsiaTheme="minorHAnsi" w:hAnsiTheme="minorHAnsi" w:cstheme="minorHAnsi"/>
                <w:sz w:val="24"/>
                <w:szCs w:val="24"/>
              </w:rPr>
              <w:t xml:space="preserve">A continuación, se desglosa el contenido de las siete entregas del especial: </w:t>
            </w:r>
          </w:p>
          <w:p w14:paraId="4EAFCD8F" w14:textId="77777777" w:rsidR="008503EE" w:rsidRPr="00F05999" w:rsidRDefault="008503EE" w:rsidP="008503EE">
            <w:pPr>
              <w:pStyle w:val="Prrafodelista"/>
              <w:spacing w:line="240" w:lineRule="auto"/>
              <w:ind w:left="202"/>
              <w:jc w:val="both"/>
              <w:rPr>
                <w:rFonts w:asciiTheme="minorHAnsi" w:eastAsiaTheme="minorHAnsi" w:hAnsiTheme="minorHAnsi" w:cstheme="minorHAnsi"/>
                <w:b/>
                <w:sz w:val="24"/>
                <w:szCs w:val="24"/>
              </w:rPr>
            </w:pPr>
          </w:p>
          <w:p w14:paraId="496DC31C" w14:textId="77777777" w:rsidR="008503EE" w:rsidRPr="00F05999" w:rsidRDefault="008503EE" w:rsidP="008503EE">
            <w:pPr>
              <w:pStyle w:val="Prrafodelista"/>
              <w:spacing w:line="240" w:lineRule="auto"/>
              <w:ind w:left="202"/>
              <w:jc w:val="both"/>
              <w:rPr>
                <w:rFonts w:asciiTheme="minorHAnsi" w:eastAsiaTheme="minorHAnsi" w:hAnsiTheme="minorHAnsi" w:cstheme="minorHAnsi"/>
                <w:b/>
                <w:sz w:val="24"/>
                <w:szCs w:val="24"/>
              </w:rPr>
            </w:pPr>
            <w:r w:rsidRPr="00F05999">
              <w:rPr>
                <w:rFonts w:asciiTheme="minorHAnsi" w:eastAsiaTheme="minorHAnsi" w:hAnsiTheme="minorHAnsi" w:cstheme="minorHAnsi"/>
                <w:b/>
                <w:sz w:val="24"/>
                <w:szCs w:val="24"/>
              </w:rPr>
              <w:t xml:space="preserve">Lengua </w:t>
            </w:r>
            <w:proofErr w:type="spellStart"/>
            <w:r w:rsidRPr="00F05999">
              <w:rPr>
                <w:rFonts w:asciiTheme="minorHAnsi" w:eastAsiaTheme="minorHAnsi" w:hAnsiTheme="minorHAnsi" w:cstheme="minorHAnsi"/>
                <w:b/>
                <w:sz w:val="24"/>
                <w:szCs w:val="24"/>
              </w:rPr>
              <w:t>wayunaiki</w:t>
            </w:r>
            <w:proofErr w:type="spellEnd"/>
          </w:p>
          <w:p w14:paraId="12E2F30C" w14:textId="77777777" w:rsidR="008503EE" w:rsidRPr="00F05999" w:rsidRDefault="008503EE" w:rsidP="008503EE">
            <w:pPr>
              <w:pStyle w:val="Prrafodelista"/>
              <w:spacing w:line="240" w:lineRule="auto"/>
              <w:ind w:left="202"/>
              <w:jc w:val="both"/>
              <w:rPr>
                <w:rFonts w:asciiTheme="minorHAnsi" w:eastAsiaTheme="minorHAnsi" w:hAnsiTheme="minorHAnsi" w:cstheme="minorHAnsi"/>
                <w:b/>
                <w:sz w:val="24"/>
                <w:szCs w:val="24"/>
              </w:rPr>
            </w:pPr>
            <w:r w:rsidRPr="00F05999">
              <w:rPr>
                <w:rFonts w:asciiTheme="minorHAnsi" w:eastAsiaTheme="minorHAnsi" w:hAnsiTheme="minorHAnsi" w:cstheme="minorHAnsi"/>
                <w:b/>
                <w:sz w:val="24"/>
                <w:szCs w:val="24"/>
              </w:rPr>
              <w:t xml:space="preserve">Pueblo Wayuu </w:t>
            </w:r>
          </w:p>
          <w:p w14:paraId="2792E016" w14:textId="77777777" w:rsidR="008503EE" w:rsidRPr="00F05999" w:rsidRDefault="008503EE" w:rsidP="008503EE">
            <w:pPr>
              <w:pStyle w:val="Prrafodelista"/>
              <w:spacing w:line="240" w:lineRule="auto"/>
              <w:ind w:left="202"/>
              <w:jc w:val="both"/>
              <w:rPr>
                <w:rFonts w:asciiTheme="minorHAnsi" w:eastAsiaTheme="minorHAnsi" w:hAnsiTheme="minorHAnsi" w:cstheme="minorHAnsi"/>
                <w:b/>
                <w:sz w:val="24"/>
                <w:szCs w:val="24"/>
              </w:rPr>
            </w:pPr>
            <w:r w:rsidRPr="00F05999">
              <w:rPr>
                <w:rFonts w:asciiTheme="minorHAnsi" w:eastAsiaTheme="minorHAnsi" w:hAnsiTheme="minorHAnsi" w:cstheme="minorHAnsi"/>
                <w:b/>
                <w:sz w:val="24"/>
                <w:szCs w:val="24"/>
              </w:rPr>
              <w:t xml:space="preserve">Resguardo </w:t>
            </w:r>
            <w:proofErr w:type="spellStart"/>
            <w:r w:rsidRPr="00F05999">
              <w:rPr>
                <w:rFonts w:asciiTheme="minorHAnsi" w:eastAsiaTheme="minorHAnsi" w:hAnsiTheme="minorHAnsi" w:cstheme="minorHAnsi"/>
                <w:b/>
                <w:sz w:val="24"/>
                <w:szCs w:val="24"/>
              </w:rPr>
              <w:t>Mayabangloma</w:t>
            </w:r>
            <w:proofErr w:type="spellEnd"/>
            <w:r w:rsidRPr="00F05999">
              <w:rPr>
                <w:rFonts w:asciiTheme="minorHAnsi" w:eastAsiaTheme="minorHAnsi" w:hAnsiTheme="minorHAnsi" w:cstheme="minorHAnsi"/>
                <w:b/>
                <w:sz w:val="24"/>
                <w:szCs w:val="24"/>
              </w:rPr>
              <w:t xml:space="preserve"> - Fonseca (La Guajira)</w:t>
            </w:r>
          </w:p>
          <w:p w14:paraId="48AB85D5" w14:textId="77777777" w:rsidR="008503EE" w:rsidRPr="00F05999" w:rsidRDefault="008503EE" w:rsidP="008503EE">
            <w:pPr>
              <w:pStyle w:val="Prrafodelista"/>
              <w:spacing w:line="240" w:lineRule="auto"/>
              <w:ind w:left="202"/>
              <w:jc w:val="both"/>
              <w:rPr>
                <w:rFonts w:asciiTheme="minorHAnsi" w:eastAsiaTheme="minorHAnsi" w:hAnsiTheme="minorHAnsi" w:cstheme="minorHAnsi"/>
                <w:sz w:val="24"/>
                <w:szCs w:val="24"/>
              </w:rPr>
            </w:pPr>
            <w:r w:rsidRPr="00F05999">
              <w:rPr>
                <w:rFonts w:asciiTheme="minorHAnsi" w:eastAsiaTheme="minorHAnsi" w:hAnsiTheme="minorHAnsi" w:cstheme="minorHAnsi"/>
                <w:sz w:val="24"/>
                <w:szCs w:val="24"/>
              </w:rPr>
              <w:t xml:space="preserve">A través de un modelo de etnoeducación, el resguardo </w:t>
            </w:r>
            <w:proofErr w:type="spellStart"/>
            <w:r w:rsidRPr="00F05999">
              <w:rPr>
                <w:rFonts w:asciiTheme="minorHAnsi" w:eastAsiaTheme="minorHAnsi" w:hAnsiTheme="minorHAnsi" w:cstheme="minorHAnsi"/>
                <w:sz w:val="24"/>
                <w:szCs w:val="24"/>
              </w:rPr>
              <w:t>Mayabangloma</w:t>
            </w:r>
            <w:proofErr w:type="spellEnd"/>
            <w:r w:rsidRPr="00F05999">
              <w:rPr>
                <w:rFonts w:asciiTheme="minorHAnsi" w:eastAsiaTheme="minorHAnsi" w:hAnsiTheme="minorHAnsi" w:cstheme="minorHAnsi"/>
                <w:sz w:val="24"/>
                <w:szCs w:val="24"/>
              </w:rPr>
              <w:t xml:space="preserve"> cuenta con su propia institución de educación preescolar, primaria, básica y media, donde los estudiantes, además de educación occidental, reciben formación en áreas propias basadas en la tradición wayuu: artesanía, legislación, lengua </w:t>
            </w:r>
            <w:proofErr w:type="spellStart"/>
            <w:r w:rsidRPr="00F05999">
              <w:rPr>
                <w:rFonts w:asciiTheme="minorHAnsi" w:eastAsiaTheme="minorHAnsi" w:hAnsiTheme="minorHAnsi" w:cstheme="minorHAnsi"/>
                <w:sz w:val="24"/>
                <w:szCs w:val="24"/>
              </w:rPr>
              <w:t>wayunaiki</w:t>
            </w:r>
            <w:proofErr w:type="spellEnd"/>
            <w:r w:rsidRPr="00F05999">
              <w:rPr>
                <w:rFonts w:asciiTheme="minorHAnsi" w:eastAsiaTheme="minorHAnsi" w:hAnsiTheme="minorHAnsi" w:cstheme="minorHAnsi"/>
                <w:sz w:val="24"/>
                <w:szCs w:val="24"/>
              </w:rPr>
              <w:t xml:space="preserve"> y cosmovisión. A través de esto se afirman los valores del pueblo wayuu en las nuevas generaciones. </w:t>
            </w:r>
          </w:p>
          <w:p w14:paraId="773A0E0C" w14:textId="77777777" w:rsidR="008503EE" w:rsidRPr="00F05999" w:rsidRDefault="008503EE" w:rsidP="008503EE">
            <w:pPr>
              <w:pStyle w:val="Prrafodelista"/>
              <w:spacing w:line="240" w:lineRule="auto"/>
              <w:ind w:left="202"/>
              <w:jc w:val="both"/>
              <w:rPr>
                <w:rFonts w:asciiTheme="minorHAnsi" w:eastAsiaTheme="minorHAnsi" w:hAnsiTheme="minorHAnsi" w:cstheme="minorHAnsi"/>
                <w:sz w:val="24"/>
                <w:szCs w:val="24"/>
              </w:rPr>
            </w:pPr>
          </w:p>
          <w:p w14:paraId="0939E21E" w14:textId="77777777" w:rsidR="008503EE" w:rsidRPr="00F05999" w:rsidRDefault="008503EE" w:rsidP="008503EE">
            <w:pPr>
              <w:pStyle w:val="Prrafodelista"/>
              <w:spacing w:line="240" w:lineRule="auto"/>
              <w:ind w:left="202"/>
              <w:jc w:val="both"/>
              <w:rPr>
                <w:rFonts w:asciiTheme="minorHAnsi" w:eastAsiaTheme="minorHAnsi" w:hAnsiTheme="minorHAnsi" w:cstheme="minorHAnsi"/>
                <w:b/>
                <w:sz w:val="24"/>
                <w:szCs w:val="24"/>
              </w:rPr>
            </w:pPr>
            <w:r w:rsidRPr="00F05999">
              <w:rPr>
                <w:rFonts w:asciiTheme="minorHAnsi" w:eastAsiaTheme="minorHAnsi" w:hAnsiTheme="minorHAnsi" w:cstheme="minorHAnsi"/>
                <w:b/>
                <w:sz w:val="24"/>
                <w:szCs w:val="24"/>
              </w:rPr>
              <w:t xml:space="preserve">Lengua </w:t>
            </w:r>
            <w:proofErr w:type="spellStart"/>
            <w:r w:rsidRPr="00F05999">
              <w:rPr>
                <w:rFonts w:asciiTheme="minorHAnsi" w:eastAsiaTheme="minorHAnsi" w:hAnsiTheme="minorHAnsi" w:cstheme="minorHAnsi"/>
                <w:b/>
                <w:sz w:val="24"/>
                <w:szCs w:val="24"/>
              </w:rPr>
              <w:t>dámana</w:t>
            </w:r>
            <w:proofErr w:type="spellEnd"/>
          </w:p>
          <w:p w14:paraId="0CA440D7" w14:textId="77777777" w:rsidR="008503EE" w:rsidRPr="00F05999" w:rsidRDefault="008503EE" w:rsidP="008503EE">
            <w:pPr>
              <w:pStyle w:val="Prrafodelista"/>
              <w:spacing w:line="240" w:lineRule="auto"/>
              <w:ind w:left="202"/>
              <w:jc w:val="both"/>
              <w:rPr>
                <w:rFonts w:asciiTheme="minorHAnsi" w:eastAsiaTheme="minorHAnsi" w:hAnsiTheme="minorHAnsi" w:cstheme="minorHAnsi"/>
                <w:b/>
                <w:sz w:val="24"/>
                <w:szCs w:val="24"/>
              </w:rPr>
            </w:pPr>
            <w:r w:rsidRPr="00F05999">
              <w:rPr>
                <w:rFonts w:asciiTheme="minorHAnsi" w:eastAsiaTheme="minorHAnsi" w:hAnsiTheme="minorHAnsi" w:cstheme="minorHAnsi"/>
                <w:b/>
                <w:sz w:val="24"/>
                <w:szCs w:val="24"/>
              </w:rPr>
              <w:t xml:space="preserve">Pueblo </w:t>
            </w:r>
            <w:proofErr w:type="spellStart"/>
            <w:r w:rsidRPr="00F05999">
              <w:rPr>
                <w:rFonts w:asciiTheme="minorHAnsi" w:eastAsiaTheme="minorHAnsi" w:hAnsiTheme="minorHAnsi" w:cstheme="minorHAnsi"/>
                <w:b/>
                <w:sz w:val="24"/>
                <w:szCs w:val="24"/>
              </w:rPr>
              <w:t>Wiwa</w:t>
            </w:r>
            <w:proofErr w:type="spellEnd"/>
            <w:r w:rsidRPr="00F05999">
              <w:rPr>
                <w:rFonts w:asciiTheme="minorHAnsi" w:eastAsiaTheme="minorHAnsi" w:hAnsiTheme="minorHAnsi" w:cstheme="minorHAnsi"/>
                <w:b/>
                <w:sz w:val="24"/>
                <w:szCs w:val="24"/>
              </w:rPr>
              <w:t xml:space="preserve"> </w:t>
            </w:r>
          </w:p>
          <w:p w14:paraId="14582477" w14:textId="77777777" w:rsidR="008503EE" w:rsidRPr="00F05999" w:rsidRDefault="008503EE" w:rsidP="008503EE">
            <w:pPr>
              <w:pStyle w:val="Prrafodelista"/>
              <w:spacing w:line="240" w:lineRule="auto"/>
              <w:ind w:left="202"/>
              <w:jc w:val="both"/>
              <w:rPr>
                <w:rFonts w:asciiTheme="minorHAnsi" w:eastAsiaTheme="minorHAnsi" w:hAnsiTheme="minorHAnsi" w:cstheme="minorHAnsi"/>
                <w:b/>
                <w:sz w:val="24"/>
                <w:szCs w:val="24"/>
              </w:rPr>
            </w:pPr>
            <w:r w:rsidRPr="00F05999">
              <w:rPr>
                <w:rFonts w:asciiTheme="minorHAnsi" w:eastAsiaTheme="minorHAnsi" w:hAnsiTheme="minorHAnsi" w:cstheme="minorHAnsi"/>
                <w:b/>
                <w:sz w:val="24"/>
                <w:szCs w:val="24"/>
              </w:rPr>
              <w:t>Sierra Nevada de Santa Marta</w:t>
            </w:r>
          </w:p>
          <w:p w14:paraId="147BB117" w14:textId="77777777" w:rsidR="008503EE" w:rsidRPr="00F05999" w:rsidRDefault="008503EE" w:rsidP="008503EE">
            <w:pPr>
              <w:pStyle w:val="Prrafodelista"/>
              <w:spacing w:line="240" w:lineRule="auto"/>
              <w:ind w:left="202"/>
              <w:jc w:val="both"/>
              <w:rPr>
                <w:rFonts w:asciiTheme="minorHAnsi" w:eastAsiaTheme="minorHAnsi" w:hAnsiTheme="minorHAnsi" w:cstheme="minorHAnsi"/>
                <w:sz w:val="24"/>
                <w:szCs w:val="24"/>
              </w:rPr>
            </w:pPr>
            <w:r w:rsidRPr="00F05999">
              <w:rPr>
                <w:rFonts w:asciiTheme="minorHAnsi" w:eastAsiaTheme="minorHAnsi" w:hAnsiTheme="minorHAnsi" w:cstheme="minorHAnsi"/>
                <w:sz w:val="24"/>
                <w:szCs w:val="24"/>
              </w:rPr>
              <w:t xml:space="preserve">Desde Barranquilla se trabajó con una iniciativa liderada por la Fundación Para el Desarrollo Humano Comunitario, </w:t>
            </w:r>
            <w:proofErr w:type="spellStart"/>
            <w:r w:rsidRPr="00F05999">
              <w:rPr>
                <w:rFonts w:asciiTheme="minorHAnsi" w:eastAsiaTheme="minorHAnsi" w:hAnsiTheme="minorHAnsi" w:cstheme="minorHAnsi"/>
                <w:sz w:val="24"/>
                <w:szCs w:val="24"/>
              </w:rPr>
              <w:t>Fundehumac</w:t>
            </w:r>
            <w:proofErr w:type="spellEnd"/>
            <w:r w:rsidRPr="00F05999">
              <w:rPr>
                <w:rFonts w:asciiTheme="minorHAnsi" w:eastAsiaTheme="minorHAnsi" w:hAnsiTheme="minorHAnsi" w:cstheme="minorHAnsi"/>
                <w:sz w:val="24"/>
                <w:szCs w:val="24"/>
              </w:rPr>
              <w:t xml:space="preserve">, con sede en Santa Marta y que le ha permitido -a través de la consecución de padrinos- a miembros de la etnia </w:t>
            </w:r>
            <w:proofErr w:type="spellStart"/>
            <w:r w:rsidRPr="00F05999">
              <w:rPr>
                <w:rFonts w:asciiTheme="minorHAnsi" w:eastAsiaTheme="minorHAnsi" w:hAnsiTheme="minorHAnsi" w:cstheme="minorHAnsi"/>
                <w:sz w:val="24"/>
                <w:szCs w:val="24"/>
              </w:rPr>
              <w:t>wiwa</w:t>
            </w:r>
            <w:proofErr w:type="spellEnd"/>
            <w:r w:rsidRPr="00F05999">
              <w:rPr>
                <w:rFonts w:asciiTheme="minorHAnsi" w:eastAsiaTheme="minorHAnsi" w:hAnsiTheme="minorHAnsi" w:cstheme="minorHAnsi"/>
                <w:sz w:val="24"/>
                <w:szCs w:val="24"/>
              </w:rPr>
              <w:t xml:space="preserve"> de la Sierra Nevada de Santa Marta adelantar, no solo estudios de bachillerato, sino de educación superior con una condición: que estos indígenas beneficiados vuelvan a su comunidad a compartir sus conocimientos en su lengua materna: la </w:t>
            </w:r>
            <w:proofErr w:type="spellStart"/>
            <w:r w:rsidRPr="00F05999">
              <w:rPr>
                <w:rFonts w:asciiTheme="minorHAnsi" w:eastAsiaTheme="minorHAnsi" w:hAnsiTheme="minorHAnsi" w:cstheme="minorHAnsi"/>
                <w:sz w:val="24"/>
                <w:szCs w:val="24"/>
              </w:rPr>
              <w:t>dámana</w:t>
            </w:r>
            <w:proofErr w:type="spellEnd"/>
            <w:r w:rsidRPr="00F05999">
              <w:rPr>
                <w:rFonts w:asciiTheme="minorHAnsi" w:eastAsiaTheme="minorHAnsi" w:hAnsiTheme="minorHAnsi" w:cstheme="minorHAnsi"/>
                <w:sz w:val="24"/>
                <w:szCs w:val="24"/>
              </w:rPr>
              <w:t xml:space="preserve">. </w:t>
            </w:r>
          </w:p>
          <w:p w14:paraId="68457A3F" w14:textId="77777777" w:rsidR="008503EE" w:rsidRPr="00F05999" w:rsidRDefault="008503EE" w:rsidP="008503EE">
            <w:pPr>
              <w:pStyle w:val="Prrafodelista"/>
              <w:spacing w:line="240" w:lineRule="auto"/>
              <w:ind w:left="202"/>
              <w:jc w:val="both"/>
              <w:rPr>
                <w:rFonts w:asciiTheme="minorHAnsi" w:eastAsiaTheme="minorHAnsi" w:hAnsiTheme="minorHAnsi" w:cstheme="minorHAnsi"/>
                <w:sz w:val="24"/>
                <w:szCs w:val="24"/>
              </w:rPr>
            </w:pPr>
          </w:p>
          <w:p w14:paraId="4C6FBA3F" w14:textId="77777777" w:rsidR="008503EE" w:rsidRPr="00F05999" w:rsidRDefault="008503EE" w:rsidP="008503EE">
            <w:pPr>
              <w:pStyle w:val="Prrafodelista"/>
              <w:spacing w:line="240" w:lineRule="auto"/>
              <w:ind w:left="202"/>
              <w:jc w:val="both"/>
              <w:rPr>
                <w:rFonts w:asciiTheme="minorHAnsi" w:eastAsiaTheme="minorHAnsi" w:hAnsiTheme="minorHAnsi" w:cstheme="minorHAnsi"/>
                <w:sz w:val="24"/>
                <w:szCs w:val="24"/>
              </w:rPr>
            </w:pPr>
            <w:r w:rsidRPr="00F05999">
              <w:rPr>
                <w:rFonts w:asciiTheme="minorHAnsi" w:eastAsiaTheme="minorHAnsi" w:hAnsiTheme="minorHAnsi" w:cstheme="minorHAnsi"/>
                <w:sz w:val="24"/>
                <w:szCs w:val="24"/>
              </w:rPr>
              <w:t xml:space="preserve">Para esto, nos desplazamos desde Barranquilla a Santa Marta. De ahí a Guachaca y posteriormente al resguardo </w:t>
            </w:r>
            <w:proofErr w:type="spellStart"/>
            <w:r w:rsidRPr="00F05999">
              <w:rPr>
                <w:rFonts w:asciiTheme="minorHAnsi" w:eastAsiaTheme="minorHAnsi" w:hAnsiTheme="minorHAnsi" w:cstheme="minorHAnsi"/>
                <w:sz w:val="24"/>
                <w:szCs w:val="24"/>
              </w:rPr>
              <w:t>Gotsezhy</w:t>
            </w:r>
            <w:proofErr w:type="spellEnd"/>
            <w:r w:rsidRPr="00F05999">
              <w:rPr>
                <w:rFonts w:asciiTheme="minorHAnsi" w:eastAsiaTheme="minorHAnsi" w:hAnsiTheme="minorHAnsi" w:cstheme="minorHAnsi"/>
                <w:sz w:val="24"/>
                <w:szCs w:val="24"/>
              </w:rPr>
              <w:t xml:space="preserve">, en la Sierra Nevada. Allí permanecimos cuatro días y tres noches, conociendo de primera mano el proceso </w:t>
            </w:r>
            <w:proofErr w:type="spellStart"/>
            <w:r w:rsidRPr="00F05999">
              <w:rPr>
                <w:rFonts w:asciiTheme="minorHAnsi" w:eastAsiaTheme="minorHAnsi" w:hAnsiTheme="minorHAnsi" w:cstheme="minorHAnsi"/>
                <w:sz w:val="24"/>
                <w:szCs w:val="24"/>
              </w:rPr>
              <w:t>etnoeducativo</w:t>
            </w:r>
            <w:proofErr w:type="spellEnd"/>
            <w:r w:rsidRPr="00F05999">
              <w:rPr>
                <w:rFonts w:asciiTheme="minorHAnsi" w:eastAsiaTheme="minorHAnsi" w:hAnsiTheme="minorHAnsi" w:cstheme="minorHAnsi"/>
                <w:sz w:val="24"/>
                <w:szCs w:val="24"/>
              </w:rPr>
              <w:t xml:space="preserve"> de la Institución </w:t>
            </w:r>
            <w:proofErr w:type="spellStart"/>
            <w:r w:rsidRPr="00F05999">
              <w:rPr>
                <w:rFonts w:asciiTheme="minorHAnsi" w:eastAsiaTheme="minorHAnsi" w:hAnsiTheme="minorHAnsi" w:cstheme="minorHAnsi"/>
                <w:sz w:val="24"/>
                <w:szCs w:val="24"/>
              </w:rPr>
              <w:t>Zalemakú</w:t>
            </w:r>
            <w:proofErr w:type="spellEnd"/>
            <w:r w:rsidRPr="00F05999">
              <w:rPr>
                <w:rFonts w:asciiTheme="minorHAnsi" w:eastAsiaTheme="minorHAnsi" w:hAnsiTheme="minorHAnsi" w:cstheme="minorHAnsi"/>
                <w:sz w:val="24"/>
                <w:szCs w:val="24"/>
              </w:rPr>
              <w:t xml:space="preserve"> </w:t>
            </w:r>
            <w:proofErr w:type="spellStart"/>
            <w:r w:rsidRPr="00F05999">
              <w:rPr>
                <w:rFonts w:asciiTheme="minorHAnsi" w:eastAsiaTheme="minorHAnsi" w:hAnsiTheme="minorHAnsi" w:cstheme="minorHAnsi"/>
                <w:sz w:val="24"/>
                <w:szCs w:val="24"/>
              </w:rPr>
              <w:t>Sertuga</w:t>
            </w:r>
            <w:proofErr w:type="spellEnd"/>
            <w:r w:rsidRPr="00F05999">
              <w:rPr>
                <w:rFonts w:asciiTheme="minorHAnsi" w:eastAsiaTheme="minorHAnsi" w:hAnsiTheme="minorHAnsi" w:cstheme="minorHAnsi"/>
                <w:sz w:val="24"/>
                <w:szCs w:val="24"/>
              </w:rPr>
              <w:t xml:space="preserve"> y los usos y costumbres de la etnia </w:t>
            </w:r>
            <w:proofErr w:type="spellStart"/>
            <w:r w:rsidRPr="00F05999">
              <w:rPr>
                <w:rFonts w:asciiTheme="minorHAnsi" w:eastAsiaTheme="minorHAnsi" w:hAnsiTheme="minorHAnsi" w:cstheme="minorHAnsi"/>
                <w:sz w:val="24"/>
                <w:szCs w:val="24"/>
              </w:rPr>
              <w:t>wiwa</w:t>
            </w:r>
            <w:proofErr w:type="spellEnd"/>
            <w:r w:rsidRPr="00F05999">
              <w:rPr>
                <w:rFonts w:asciiTheme="minorHAnsi" w:eastAsiaTheme="minorHAnsi" w:hAnsiTheme="minorHAnsi" w:cstheme="minorHAnsi"/>
                <w:sz w:val="24"/>
                <w:szCs w:val="24"/>
              </w:rPr>
              <w:t xml:space="preserve">, gracias a la orientación del mamo o líder espiritual y social.  </w:t>
            </w:r>
          </w:p>
          <w:p w14:paraId="7548EA49" w14:textId="77777777" w:rsidR="008503EE" w:rsidRPr="00F05999" w:rsidRDefault="008503EE" w:rsidP="008503EE">
            <w:pPr>
              <w:pStyle w:val="Prrafodelista"/>
              <w:spacing w:line="240" w:lineRule="auto"/>
              <w:ind w:left="202"/>
              <w:jc w:val="both"/>
              <w:rPr>
                <w:rFonts w:asciiTheme="minorHAnsi" w:eastAsiaTheme="minorHAnsi" w:hAnsiTheme="minorHAnsi" w:cstheme="minorHAnsi"/>
                <w:b/>
                <w:sz w:val="24"/>
                <w:szCs w:val="24"/>
              </w:rPr>
            </w:pPr>
          </w:p>
          <w:p w14:paraId="0950E5D6" w14:textId="77777777" w:rsidR="008503EE" w:rsidRPr="00F05999" w:rsidRDefault="008503EE" w:rsidP="008503EE">
            <w:pPr>
              <w:pStyle w:val="Prrafodelista"/>
              <w:spacing w:line="240" w:lineRule="auto"/>
              <w:ind w:left="202"/>
              <w:jc w:val="both"/>
              <w:rPr>
                <w:rFonts w:asciiTheme="minorHAnsi" w:eastAsiaTheme="minorHAnsi" w:hAnsiTheme="minorHAnsi" w:cstheme="minorHAnsi"/>
                <w:b/>
                <w:sz w:val="24"/>
                <w:szCs w:val="24"/>
              </w:rPr>
            </w:pPr>
            <w:r w:rsidRPr="00F05999">
              <w:rPr>
                <w:rFonts w:asciiTheme="minorHAnsi" w:eastAsiaTheme="minorHAnsi" w:hAnsiTheme="minorHAnsi" w:cstheme="minorHAnsi"/>
                <w:b/>
                <w:sz w:val="24"/>
                <w:szCs w:val="24"/>
              </w:rPr>
              <w:t>Lengua quechua</w:t>
            </w:r>
          </w:p>
          <w:p w14:paraId="7F8E0B32" w14:textId="77777777" w:rsidR="008503EE" w:rsidRPr="00F05999" w:rsidRDefault="008503EE" w:rsidP="008503EE">
            <w:pPr>
              <w:pStyle w:val="Prrafodelista"/>
              <w:spacing w:line="240" w:lineRule="auto"/>
              <w:ind w:left="202"/>
              <w:jc w:val="both"/>
              <w:rPr>
                <w:rFonts w:asciiTheme="minorHAnsi" w:eastAsiaTheme="minorHAnsi" w:hAnsiTheme="minorHAnsi" w:cstheme="minorHAnsi"/>
                <w:b/>
                <w:sz w:val="24"/>
                <w:szCs w:val="24"/>
              </w:rPr>
            </w:pPr>
            <w:r w:rsidRPr="00F05999">
              <w:rPr>
                <w:rFonts w:asciiTheme="minorHAnsi" w:eastAsiaTheme="minorHAnsi" w:hAnsiTheme="minorHAnsi" w:cstheme="minorHAnsi"/>
                <w:b/>
                <w:sz w:val="24"/>
                <w:szCs w:val="24"/>
              </w:rPr>
              <w:t xml:space="preserve">Vereda Las Encinas - Zona rural de Pasto (Nariño) </w:t>
            </w:r>
          </w:p>
          <w:p w14:paraId="07506FCF" w14:textId="77777777" w:rsidR="008503EE" w:rsidRPr="00F05999" w:rsidRDefault="008503EE" w:rsidP="008503EE">
            <w:pPr>
              <w:pStyle w:val="Prrafodelista"/>
              <w:spacing w:line="240" w:lineRule="auto"/>
              <w:ind w:left="202"/>
              <w:jc w:val="both"/>
              <w:rPr>
                <w:rFonts w:asciiTheme="minorHAnsi" w:eastAsiaTheme="minorHAnsi" w:hAnsiTheme="minorHAnsi" w:cstheme="minorHAnsi"/>
                <w:sz w:val="24"/>
                <w:szCs w:val="24"/>
              </w:rPr>
            </w:pPr>
            <w:r w:rsidRPr="00F05999">
              <w:rPr>
                <w:rFonts w:asciiTheme="minorHAnsi" w:eastAsiaTheme="minorHAnsi" w:hAnsiTheme="minorHAnsi" w:cstheme="minorHAnsi"/>
                <w:sz w:val="24"/>
                <w:szCs w:val="24"/>
              </w:rPr>
              <w:lastRenderedPageBreak/>
              <w:t xml:space="preserve">En el sur de Colombia palabras como guagua (bebé), tulpa (fogón) o </w:t>
            </w:r>
            <w:proofErr w:type="spellStart"/>
            <w:r w:rsidRPr="00F05999">
              <w:rPr>
                <w:rFonts w:asciiTheme="minorHAnsi" w:eastAsiaTheme="minorHAnsi" w:hAnsiTheme="minorHAnsi" w:cstheme="minorHAnsi"/>
                <w:sz w:val="24"/>
                <w:szCs w:val="24"/>
              </w:rPr>
              <w:t>Inty</w:t>
            </w:r>
            <w:proofErr w:type="spellEnd"/>
            <w:r w:rsidRPr="00F05999">
              <w:rPr>
                <w:rFonts w:asciiTheme="minorHAnsi" w:eastAsiaTheme="minorHAnsi" w:hAnsiTheme="minorHAnsi" w:cstheme="minorHAnsi"/>
                <w:sz w:val="24"/>
                <w:szCs w:val="24"/>
              </w:rPr>
              <w:t xml:space="preserve"> Raymi (Fiesta del sol) hacen parte de la cotidianidad. La lengua quechua, legado del Imperio Inca hace parte de los imaginarios culturales y festividades como el Carnaval de Negros y Blancos.</w:t>
            </w:r>
          </w:p>
          <w:p w14:paraId="33DE0861" w14:textId="77777777" w:rsidR="008503EE" w:rsidRPr="00F05999" w:rsidRDefault="008503EE" w:rsidP="008503EE">
            <w:pPr>
              <w:pStyle w:val="Prrafodelista"/>
              <w:spacing w:line="240" w:lineRule="auto"/>
              <w:ind w:left="202"/>
              <w:jc w:val="both"/>
              <w:rPr>
                <w:rFonts w:asciiTheme="minorHAnsi" w:eastAsiaTheme="minorHAnsi" w:hAnsiTheme="minorHAnsi" w:cstheme="minorHAnsi"/>
                <w:sz w:val="24"/>
                <w:szCs w:val="24"/>
              </w:rPr>
            </w:pPr>
          </w:p>
          <w:p w14:paraId="67F44335" w14:textId="77777777" w:rsidR="008503EE" w:rsidRPr="00F05999" w:rsidRDefault="008503EE" w:rsidP="008503EE">
            <w:pPr>
              <w:pStyle w:val="Prrafodelista"/>
              <w:spacing w:line="240" w:lineRule="auto"/>
              <w:ind w:left="202"/>
              <w:jc w:val="both"/>
              <w:rPr>
                <w:rFonts w:asciiTheme="minorHAnsi" w:eastAsiaTheme="minorHAnsi" w:hAnsiTheme="minorHAnsi" w:cstheme="minorHAnsi"/>
                <w:sz w:val="24"/>
                <w:szCs w:val="24"/>
              </w:rPr>
            </w:pPr>
            <w:r w:rsidRPr="00F05999">
              <w:rPr>
                <w:rFonts w:asciiTheme="minorHAnsi" w:eastAsiaTheme="minorHAnsi" w:hAnsiTheme="minorHAnsi" w:cstheme="minorHAnsi"/>
                <w:sz w:val="24"/>
                <w:szCs w:val="24"/>
              </w:rPr>
              <w:t xml:space="preserve">En la Universidad de Nariño, Javier </w:t>
            </w:r>
            <w:proofErr w:type="spellStart"/>
            <w:r w:rsidRPr="00F05999">
              <w:rPr>
                <w:rFonts w:asciiTheme="minorHAnsi" w:eastAsiaTheme="minorHAnsi" w:hAnsiTheme="minorHAnsi" w:cstheme="minorHAnsi"/>
                <w:sz w:val="24"/>
                <w:szCs w:val="24"/>
              </w:rPr>
              <w:t>Rodrizales</w:t>
            </w:r>
            <w:proofErr w:type="spellEnd"/>
            <w:r w:rsidRPr="00F05999">
              <w:rPr>
                <w:rFonts w:asciiTheme="minorHAnsi" w:eastAsiaTheme="minorHAnsi" w:hAnsiTheme="minorHAnsi" w:cstheme="minorHAnsi"/>
                <w:sz w:val="24"/>
                <w:szCs w:val="24"/>
              </w:rPr>
              <w:t>, dirige el Diplomado de lectura y producción de textos en quechua y Daira Galeano, docente rural de la Institución educativa El Cerotal-Vereda Las Encinas explora con niños de primer grado la</w:t>
            </w:r>
          </w:p>
          <w:p w14:paraId="20C33D85" w14:textId="77777777" w:rsidR="008503EE" w:rsidRPr="00F05999" w:rsidRDefault="008503EE" w:rsidP="008503EE">
            <w:pPr>
              <w:pStyle w:val="Prrafodelista"/>
              <w:spacing w:line="240" w:lineRule="auto"/>
              <w:ind w:left="202"/>
              <w:jc w:val="both"/>
              <w:rPr>
                <w:rFonts w:asciiTheme="minorHAnsi" w:eastAsiaTheme="minorHAnsi" w:hAnsiTheme="minorHAnsi" w:cstheme="minorHAnsi"/>
                <w:sz w:val="24"/>
                <w:szCs w:val="24"/>
              </w:rPr>
            </w:pPr>
            <w:r w:rsidRPr="00F05999">
              <w:rPr>
                <w:rFonts w:asciiTheme="minorHAnsi" w:eastAsiaTheme="minorHAnsi" w:hAnsiTheme="minorHAnsi" w:cstheme="minorHAnsi"/>
                <w:sz w:val="24"/>
                <w:szCs w:val="24"/>
              </w:rPr>
              <w:t xml:space="preserve">s raíces de una lengua que pervive en Nariño y en los países de la región </w:t>
            </w:r>
            <w:proofErr w:type="spellStart"/>
            <w:r w:rsidRPr="00F05999">
              <w:rPr>
                <w:rFonts w:asciiTheme="minorHAnsi" w:eastAsiaTheme="minorHAnsi" w:hAnsiTheme="minorHAnsi" w:cstheme="minorHAnsi"/>
                <w:sz w:val="24"/>
                <w:szCs w:val="24"/>
              </w:rPr>
              <w:t>panamazónica</w:t>
            </w:r>
            <w:proofErr w:type="spellEnd"/>
            <w:r w:rsidRPr="00F05999">
              <w:rPr>
                <w:rFonts w:asciiTheme="minorHAnsi" w:eastAsiaTheme="minorHAnsi" w:hAnsiTheme="minorHAnsi" w:cstheme="minorHAnsi"/>
                <w:sz w:val="24"/>
                <w:szCs w:val="24"/>
              </w:rPr>
              <w:t>.</w:t>
            </w:r>
          </w:p>
          <w:p w14:paraId="7D1BD50E" w14:textId="77777777" w:rsidR="008503EE" w:rsidRPr="00F05999" w:rsidRDefault="008503EE" w:rsidP="008503EE">
            <w:pPr>
              <w:pStyle w:val="Prrafodelista"/>
              <w:spacing w:line="240" w:lineRule="auto"/>
              <w:ind w:left="202"/>
              <w:jc w:val="both"/>
              <w:rPr>
                <w:rFonts w:asciiTheme="minorHAnsi" w:eastAsiaTheme="minorHAnsi" w:hAnsiTheme="minorHAnsi" w:cstheme="minorHAnsi"/>
                <w:sz w:val="24"/>
                <w:szCs w:val="24"/>
              </w:rPr>
            </w:pPr>
          </w:p>
          <w:p w14:paraId="2FC96DB4" w14:textId="77777777" w:rsidR="008503EE" w:rsidRPr="00F05999" w:rsidRDefault="008503EE" w:rsidP="008503EE">
            <w:pPr>
              <w:pStyle w:val="Prrafodelista"/>
              <w:spacing w:line="240" w:lineRule="auto"/>
              <w:ind w:left="202"/>
              <w:jc w:val="both"/>
              <w:rPr>
                <w:rFonts w:asciiTheme="minorHAnsi" w:eastAsiaTheme="minorHAnsi" w:hAnsiTheme="minorHAnsi" w:cstheme="minorHAnsi"/>
                <w:b/>
                <w:sz w:val="24"/>
                <w:szCs w:val="24"/>
              </w:rPr>
            </w:pPr>
            <w:r w:rsidRPr="00F05999">
              <w:rPr>
                <w:rFonts w:asciiTheme="minorHAnsi" w:eastAsiaTheme="minorHAnsi" w:hAnsiTheme="minorHAnsi" w:cstheme="minorHAnsi"/>
                <w:b/>
                <w:sz w:val="24"/>
                <w:szCs w:val="24"/>
              </w:rPr>
              <w:t xml:space="preserve">Lengua </w:t>
            </w:r>
            <w:proofErr w:type="spellStart"/>
            <w:r w:rsidRPr="00F05999">
              <w:rPr>
                <w:rFonts w:asciiTheme="minorHAnsi" w:eastAsiaTheme="minorHAnsi" w:hAnsiTheme="minorHAnsi" w:cstheme="minorHAnsi"/>
                <w:b/>
                <w:sz w:val="24"/>
                <w:szCs w:val="24"/>
              </w:rPr>
              <w:t>katmensá</w:t>
            </w:r>
            <w:proofErr w:type="spellEnd"/>
          </w:p>
          <w:p w14:paraId="5D82505B" w14:textId="77777777" w:rsidR="008503EE" w:rsidRPr="00F05999" w:rsidRDefault="008503EE" w:rsidP="008503EE">
            <w:pPr>
              <w:pStyle w:val="Prrafodelista"/>
              <w:spacing w:line="240" w:lineRule="auto"/>
              <w:ind w:left="202"/>
              <w:jc w:val="both"/>
              <w:rPr>
                <w:rFonts w:asciiTheme="minorHAnsi" w:eastAsiaTheme="minorHAnsi" w:hAnsiTheme="minorHAnsi" w:cstheme="minorHAnsi"/>
                <w:b/>
                <w:sz w:val="24"/>
                <w:szCs w:val="24"/>
              </w:rPr>
            </w:pPr>
            <w:r w:rsidRPr="00F05999">
              <w:rPr>
                <w:rFonts w:asciiTheme="minorHAnsi" w:eastAsiaTheme="minorHAnsi" w:hAnsiTheme="minorHAnsi" w:cstheme="minorHAnsi"/>
                <w:b/>
                <w:sz w:val="24"/>
                <w:szCs w:val="24"/>
              </w:rPr>
              <w:t xml:space="preserve">Pueblo </w:t>
            </w:r>
            <w:proofErr w:type="spellStart"/>
            <w:r w:rsidRPr="00F05999">
              <w:rPr>
                <w:rFonts w:asciiTheme="minorHAnsi" w:eastAsiaTheme="minorHAnsi" w:hAnsiTheme="minorHAnsi" w:cstheme="minorHAnsi"/>
                <w:b/>
                <w:sz w:val="24"/>
                <w:szCs w:val="24"/>
              </w:rPr>
              <w:t>Katmensá</w:t>
            </w:r>
            <w:proofErr w:type="spellEnd"/>
            <w:r w:rsidRPr="00F05999">
              <w:rPr>
                <w:rFonts w:asciiTheme="minorHAnsi" w:eastAsiaTheme="minorHAnsi" w:hAnsiTheme="minorHAnsi" w:cstheme="minorHAnsi"/>
                <w:b/>
                <w:sz w:val="24"/>
                <w:szCs w:val="24"/>
              </w:rPr>
              <w:t xml:space="preserve"> </w:t>
            </w:r>
          </w:p>
          <w:p w14:paraId="6B519536" w14:textId="77777777" w:rsidR="008503EE" w:rsidRPr="00F05999" w:rsidRDefault="008503EE" w:rsidP="008503EE">
            <w:pPr>
              <w:pStyle w:val="Prrafodelista"/>
              <w:spacing w:line="240" w:lineRule="auto"/>
              <w:ind w:left="202"/>
              <w:jc w:val="both"/>
              <w:rPr>
                <w:rFonts w:asciiTheme="minorHAnsi" w:eastAsiaTheme="minorHAnsi" w:hAnsiTheme="minorHAnsi" w:cstheme="minorHAnsi"/>
                <w:b/>
                <w:sz w:val="24"/>
                <w:szCs w:val="24"/>
              </w:rPr>
            </w:pPr>
            <w:r w:rsidRPr="00F05999">
              <w:rPr>
                <w:rFonts w:asciiTheme="minorHAnsi" w:eastAsiaTheme="minorHAnsi" w:hAnsiTheme="minorHAnsi" w:cstheme="minorHAnsi"/>
                <w:b/>
                <w:sz w:val="24"/>
                <w:szCs w:val="24"/>
              </w:rPr>
              <w:t>Sibundoy (Putumayo)</w:t>
            </w:r>
          </w:p>
          <w:p w14:paraId="33D636DF" w14:textId="77777777" w:rsidR="008503EE" w:rsidRPr="00F05999" w:rsidRDefault="008503EE" w:rsidP="008503EE">
            <w:pPr>
              <w:pStyle w:val="Prrafodelista"/>
              <w:spacing w:line="240" w:lineRule="auto"/>
              <w:ind w:left="202"/>
              <w:jc w:val="both"/>
              <w:rPr>
                <w:rFonts w:asciiTheme="minorHAnsi" w:eastAsiaTheme="minorHAnsi" w:hAnsiTheme="minorHAnsi" w:cstheme="minorHAnsi"/>
                <w:sz w:val="24"/>
                <w:szCs w:val="24"/>
              </w:rPr>
            </w:pPr>
            <w:r w:rsidRPr="00F05999">
              <w:rPr>
                <w:rFonts w:asciiTheme="minorHAnsi" w:eastAsiaTheme="minorHAnsi" w:hAnsiTheme="minorHAnsi" w:cstheme="minorHAnsi"/>
                <w:sz w:val="24"/>
                <w:szCs w:val="24"/>
              </w:rPr>
              <w:t>La iniciativa que se abordó es la de enseñanza de la lengua a niños y jóvenes de tres instituciones educativas bilingües de ese municipio del sur del país.</w:t>
            </w:r>
          </w:p>
          <w:p w14:paraId="3C03E566" w14:textId="77777777" w:rsidR="008503EE" w:rsidRPr="00F05999" w:rsidRDefault="008503EE" w:rsidP="008503EE">
            <w:pPr>
              <w:pStyle w:val="Prrafodelista"/>
              <w:spacing w:line="240" w:lineRule="auto"/>
              <w:ind w:left="202"/>
              <w:jc w:val="both"/>
              <w:rPr>
                <w:rFonts w:asciiTheme="minorHAnsi" w:eastAsiaTheme="minorHAnsi" w:hAnsiTheme="minorHAnsi" w:cstheme="minorHAnsi"/>
                <w:b/>
                <w:sz w:val="24"/>
                <w:szCs w:val="24"/>
              </w:rPr>
            </w:pPr>
          </w:p>
          <w:p w14:paraId="7C845277" w14:textId="77777777" w:rsidR="008503EE" w:rsidRPr="00F05999" w:rsidRDefault="008503EE" w:rsidP="008503EE">
            <w:pPr>
              <w:pStyle w:val="Prrafodelista"/>
              <w:spacing w:line="240" w:lineRule="auto"/>
              <w:ind w:left="202"/>
              <w:jc w:val="both"/>
              <w:rPr>
                <w:rFonts w:asciiTheme="minorHAnsi" w:eastAsiaTheme="minorHAnsi" w:hAnsiTheme="minorHAnsi" w:cstheme="minorHAnsi"/>
                <w:b/>
                <w:sz w:val="24"/>
                <w:szCs w:val="24"/>
              </w:rPr>
            </w:pPr>
            <w:r w:rsidRPr="00F05999">
              <w:rPr>
                <w:rFonts w:asciiTheme="minorHAnsi" w:eastAsiaTheme="minorHAnsi" w:hAnsiTheme="minorHAnsi" w:cstheme="minorHAnsi"/>
                <w:b/>
                <w:sz w:val="24"/>
                <w:szCs w:val="24"/>
              </w:rPr>
              <w:t xml:space="preserve">Lengua nasa </w:t>
            </w:r>
            <w:proofErr w:type="spellStart"/>
            <w:r w:rsidRPr="00F05999">
              <w:rPr>
                <w:rFonts w:asciiTheme="minorHAnsi" w:eastAsiaTheme="minorHAnsi" w:hAnsiTheme="minorHAnsi" w:cstheme="minorHAnsi"/>
                <w:b/>
                <w:sz w:val="24"/>
                <w:szCs w:val="24"/>
              </w:rPr>
              <w:t>yuwe</w:t>
            </w:r>
            <w:proofErr w:type="spellEnd"/>
          </w:p>
          <w:p w14:paraId="7B5CAC51" w14:textId="77777777" w:rsidR="008503EE" w:rsidRPr="00F05999" w:rsidRDefault="008503EE" w:rsidP="008503EE">
            <w:pPr>
              <w:pStyle w:val="Prrafodelista"/>
              <w:spacing w:line="240" w:lineRule="auto"/>
              <w:ind w:left="202"/>
              <w:jc w:val="both"/>
              <w:rPr>
                <w:rFonts w:asciiTheme="minorHAnsi" w:eastAsiaTheme="minorHAnsi" w:hAnsiTheme="minorHAnsi" w:cstheme="minorHAnsi"/>
                <w:b/>
                <w:sz w:val="24"/>
                <w:szCs w:val="24"/>
              </w:rPr>
            </w:pPr>
            <w:r w:rsidRPr="00F05999">
              <w:rPr>
                <w:rFonts w:asciiTheme="minorHAnsi" w:eastAsiaTheme="minorHAnsi" w:hAnsiTheme="minorHAnsi" w:cstheme="minorHAnsi"/>
                <w:b/>
                <w:sz w:val="24"/>
                <w:szCs w:val="24"/>
              </w:rPr>
              <w:t>Pueblo Nasa</w:t>
            </w:r>
          </w:p>
          <w:p w14:paraId="2D4BA0D4" w14:textId="77777777" w:rsidR="008503EE" w:rsidRPr="00F05999" w:rsidRDefault="008503EE" w:rsidP="008503EE">
            <w:pPr>
              <w:pStyle w:val="Prrafodelista"/>
              <w:spacing w:line="240" w:lineRule="auto"/>
              <w:ind w:left="202"/>
              <w:jc w:val="both"/>
              <w:rPr>
                <w:rFonts w:asciiTheme="minorHAnsi" w:eastAsiaTheme="minorHAnsi" w:hAnsiTheme="minorHAnsi" w:cstheme="minorHAnsi"/>
                <w:b/>
                <w:sz w:val="24"/>
                <w:szCs w:val="24"/>
              </w:rPr>
            </w:pPr>
            <w:r w:rsidRPr="00F05999">
              <w:rPr>
                <w:rFonts w:asciiTheme="minorHAnsi" w:eastAsiaTheme="minorHAnsi" w:hAnsiTheme="minorHAnsi" w:cstheme="minorHAnsi"/>
                <w:b/>
                <w:sz w:val="24"/>
                <w:szCs w:val="24"/>
              </w:rPr>
              <w:t xml:space="preserve">Caloto y </w:t>
            </w:r>
            <w:proofErr w:type="spellStart"/>
            <w:r w:rsidRPr="00F05999">
              <w:rPr>
                <w:rFonts w:asciiTheme="minorHAnsi" w:eastAsiaTheme="minorHAnsi" w:hAnsiTheme="minorHAnsi" w:cstheme="minorHAnsi"/>
                <w:b/>
                <w:sz w:val="24"/>
                <w:szCs w:val="24"/>
              </w:rPr>
              <w:t>Toribío</w:t>
            </w:r>
            <w:proofErr w:type="spellEnd"/>
            <w:r w:rsidRPr="00F05999">
              <w:rPr>
                <w:rFonts w:asciiTheme="minorHAnsi" w:eastAsiaTheme="minorHAnsi" w:hAnsiTheme="minorHAnsi" w:cstheme="minorHAnsi"/>
                <w:b/>
                <w:sz w:val="24"/>
                <w:szCs w:val="24"/>
              </w:rPr>
              <w:t xml:space="preserve"> (Cauca)</w:t>
            </w:r>
          </w:p>
          <w:p w14:paraId="4965B32A" w14:textId="77777777" w:rsidR="008503EE" w:rsidRPr="00F05999" w:rsidRDefault="008503EE" w:rsidP="008503EE">
            <w:pPr>
              <w:pStyle w:val="Prrafodelista"/>
              <w:spacing w:line="240" w:lineRule="auto"/>
              <w:ind w:left="202"/>
              <w:jc w:val="both"/>
              <w:rPr>
                <w:rFonts w:asciiTheme="minorHAnsi" w:eastAsiaTheme="minorHAnsi" w:hAnsiTheme="minorHAnsi" w:cstheme="minorHAnsi"/>
                <w:sz w:val="24"/>
                <w:szCs w:val="24"/>
              </w:rPr>
            </w:pPr>
            <w:r w:rsidRPr="00F05999">
              <w:rPr>
                <w:rFonts w:asciiTheme="minorHAnsi" w:eastAsiaTheme="minorHAnsi" w:hAnsiTheme="minorHAnsi" w:cstheme="minorHAnsi"/>
                <w:sz w:val="24"/>
                <w:szCs w:val="24"/>
              </w:rPr>
              <w:t xml:space="preserve">La investigación gira en torno a la identificación del fortalecimiento de la lengua indígena perteneciente del pueblo </w:t>
            </w:r>
            <w:proofErr w:type="spellStart"/>
            <w:r w:rsidRPr="00F05999">
              <w:rPr>
                <w:rFonts w:asciiTheme="minorHAnsi" w:eastAsiaTheme="minorHAnsi" w:hAnsiTheme="minorHAnsi" w:cstheme="minorHAnsi"/>
                <w:sz w:val="24"/>
                <w:szCs w:val="24"/>
              </w:rPr>
              <w:t>Paez</w:t>
            </w:r>
            <w:proofErr w:type="spellEnd"/>
            <w:r w:rsidRPr="00F05999">
              <w:rPr>
                <w:rFonts w:asciiTheme="minorHAnsi" w:eastAsiaTheme="minorHAnsi" w:hAnsiTheme="minorHAnsi" w:cstheme="minorHAnsi"/>
                <w:sz w:val="24"/>
                <w:szCs w:val="24"/>
              </w:rPr>
              <w:t xml:space="preserve">, a través de procesos de revitalización de la lengua materna liderados por las propias comunidades. </w:t>
            </w:r>
          </w:p>
          <w:p w14:paraId="5D973D67" w14:textId="77777777" w:rsidR="008503EE" w:rsidRPr="00F05999" w:rsidRDefault="008503EE" w:rsidP="008503EE">
            <w:pPr>
              <w:pStyle w:val="Prrafodelista"/>
              <w:spacing w:line="240" w:lineRule="auto"/>
              <w:ind w:left="202"/>
              <w:jc w:val="both"/>
              <w:rPr>
                <w:rFonts w:asciiTheme="minorHAnsi" w:eastAsiaTheme="minorHAnsi" w:hAnsiTheme="minorHAnsi" w:cstheme="minorHAnsi"/>
                <w:sz w:val="24"/>
                <w:szCs w:val="24"/>
              </w:rPr>
            </w:pPr>
          </w:p>
          <w:p w14:paraId="0E1B8EE2" w14:textId="77777777" w:rsidR="008503EE" w:rsidRPr="00F05999" w:rsidRDefault="008503EE" w:rsidP="008503EE">
            <w:pPr>
              <w:pStyle w:val="Prrafodelista"/>
              <w:spacing w:line="240" w:lineRule="auto"/>
              <w:ind w:left="202"/>
              <w:jc w:val="both"/>
              <w:rPr>
                <w:rFonts w:asciiTheme="minorHAnsi" w:eastAsiaTheme="minorHAnsi" w:hAnsiTheme="minorHAnsi" w:cstheme="minorHAnsi"/>
                <w:sz w:val="24"/>
                <w:szCs w:val="24"/>
              </w:rPr>
            </w:pPr>
            <w:r w:rsidRPr="00F05999">
              <w:rPr>
                <w:rFonts w:asciiTheme="minorHAnsi" w:eastAsiaTheme="minorHAnsi" w:hAnsiTheme="minorHAnsi" w:cstheme="minorHAnsi"/>
                <w:sz w:val="24"/>
                <w:szCs w:val="24"/>
              </w:rPr>
              <w:t xml:space="preserve">El trabajo de investigación se de la mano de tres nidos lingüísticos de cabildos del norte del Cauca. En territorio la Asociación de Cabildo Indígenas del Norte del Cauca, fue la organización encargada de prestar acompañamiento a lo largo de 8 días de viaje, el desplazamiento contempló entrevistas en los cabildos de </w:t>
            </w:r>
            <w:proofErr w:type="spellStart"/>
            <w:r w:rsidRPr="00F05999">
              <w:rPr>
                <w:rFonts w:asciiTheme="minorHAnsi" w:eastAsiaTheme="minorHAnsi" w:hAnsiTheme="minorHAnsi" w:cstheme="minorHAnsi"/>
                <w:sz w:val="24"/>
                <w:szCs w:val="24"/>
              </w:rPr>
              <w:t>Jambaló</w:t>
            </w:r>
            <w:proofErr w:type="spellEnd"/>
            <w:r w:rsidRPr="00F05999">
              <w:rPr>
                <w:rFonts w:asciiTheme="minorHAnsi" w:eastAsiaTheme="minorHAnsi" w:hAnsiTheme="minorHAnsi" w:cstheme="minorHAnsi"/>
                <w:sz w:val="24"/>
                <w:szCs w:val="24"/>
              </w:rPr>
              <w:t xml:space="preserve"> en la vereda </w:t>
            </w:r>
            <w:proofErr w:type="spellStart"/>
            <w:r w:rsidRPr="00F05999">
              <w:rPr>
                <w:rFonts w:asciiTheme="minorHAnsi" w:eastAsiaTheme="minorHAnsi" w:hAnsiTheme="minorHAnsi" w:cstheme="minorHAnsi"/>
                <w:sz w:val="24"/>
                <w:szCs w:val="24"/>
              </w:rPr>
              <w:t>Vitoyó</w:t>
            </w:r>
            <w:proofErr w:type="spellEnd"/>
            <w:r w:rsidRPr="00F05999">
              <w:rPr>
                <w:rFonts w:asciiTheme="minorHAnsi" w:eastAsiaTheme="minorHAnsi" w:hAnsiTheme="minorHAnsi" w:cstheme="minorHAnsi"/>
                <w:sz w:val="24"/>
                <w:szCs w:val="24"/>
              </w:rPr>
              <w:t xml:space="preserve">, y los cabildos de </w:t>
            </w:r>
            <w:proofErr w:type="spellStart"/>
            <w:r w:rsidRPr="00F05999">
              <w:rPr>
                <w:rFonts w:asciiTheme="minorHAnsi" w:eastAsiaTheme="minorHAnsi" w:hAnsiTheme="minorHAnsi" w:cstheme="minorHAnsi"/>
                <w:sz w:val="24"/>
                <w:szCs w:val="24"/>
              </w:rPr>
              <w:t>Tacueyó</w:t>
            </w:r>
            <w:proofErr w:type="spellEnd"/>
            <w:r w:rsidRPr="00F05999">
              <w:rPr>
                <w:rFonts w:asciiTheme="minorHAnsi" w:eastAsiaTheme="minorHAnsi" w:hAnsiTheme="minorHAnsi" w:cstheme="minorHAnsi"/>
                <w:sz w:val="24"/>
                <w:szCs w:val="24"/>
              </w:rPr>
              <w:t xml:space="preserve"> (Toribio) y </w:t>
            </w:r>
            <w:proofErr w:type="spellStart"/>
            <w:r w:rsidRPr="00F05999">
              <w:rPr>
                <w:rFonts w:asciiTheme="minorHAnsi" w:eastAsiaTheme="minorHAnsi" w:hAnsiTheme="minorHAnsi" w:cstheme="minorHAnsi"/>
                <w:sz w:val="24"/>
                <w:szCs w:val="24"/>
              </w:rPr>
              <w:t>Toez</w:t>
            </w:r>
            <w:proofErr w:type="spellEnd"/>
            <w:r w:rsidRPr="00F05999">
              <w:rPr>
                <w:rFonts w:asciiTheme="minorHAnsi" w:eastAsiaTheme="minorHAnsi" w:hAnsiTheme="minorHAnsi" w:cstheme="minorHAnsi"/>
                <w:sz w:val="24"/>
                <w:szCs w:val="24"/>
              </w:rPr>
              <w:t xml:space="preserve"> (Caloto). </w:t>
            </w:r>
          </w:p>
          <w:p w14:paraId="52452E3F" w14:textId="77777777" w:rsidR="008503EE" w:rsidRPr="00F05999" w:rsidRDefault="008503EE" w:rsidP="008503EE">
            <w:pPr>
              <w:pStyle w:val="Prrafodelista"/>
              <w:spacing w:line="240" w:lineRule="auto"/>
              <w:ind w:left="202"/>
              <w:jc w:val="both"/>
              <w:rPr>
                <w:rFonts w:asciiTheme="minorHAnsi" w:eastAsiaTheme="minorHAnsi" w:hAnsiTheme="minorHAnsi" w:cstheme="minorHAnsi"/>
                <w:sz w:val="24"/>
                <w:szCs w:val="24"/>
              </w:rPr>
            </w:pPr>
          </w:p>
          <w:p w14:paraId="430BFEED" w14:textId="77777777" w:rsidR="008503EE" w:rsidRPr="00F05999" w:rsidRDefault="008503EE" w:rsidP="008503EE">
            <w:pPr>
              <w:pStyle w:val="Prrafodelista"/>
              <w:spacing w:line="240" w:lineRule="auto"/>
              <w:ind w:left="202"/>
              <w:jc w:val="both"/>
              <w:rPr>
                <w:rFonts w:asciiTheme="minorHAnsi" w:eastAsiaTheme="minorHAnsi" w:hAnsiTheme="minorHAnsi" w:cstheme="minorHAnsi"/>
                <w:sz w:val="24"/>
                <w:szCs w:val="24"/>
              </w:rPr>
            </w:pPr>
            <w:r w:rsidRPr="00F05999">
              <w:rPr>
                <w:rFonts w:asciiTheme="minorHAnsi" w:eastAsiaTheme="minorHAnsi" w:hAnsiTheme="minorHAnsi" w:cstheme="minorHAnsi"/>
                <w:sz w:val="24"/>
                <w:szCs w:val="24"/>
              </w:rPr>
              <w:t xml:space="preserve">En los nidos lingüísticos se muestra como la transmisión de la lengua se da de manera sencilla en los espacios propios donde habitan los indígenas del pueblo Paz. En dichos espacios, son las mismas mujeres de la comunidad y abuelas voluntarias, quienes cuidan los niños de tres a cinco veces por semana y enseñan la lengua. En los nidos lingüísticos el aprendizaje del nasa </w:t>
            </w:r>
            <w:proofErr w:type="spellStart"/>
            <w:r w:rsidRPr="00F05999">
              <w:rPr>
                <w:rFonts w:asciiTheme="minorHAnsi" w:eastAsiaTheme="minorHAnsi" w:hAnsiTheme="minorHAnsi" w:cstheme="minorHAnsi"/>
                <w:sz w:val="24"/>
                <w:szCs w:val="24"/>
              </w:rPr>
              <w:t>yuwe</w:t>
            </w:r>
            <w:proofErr w:type="spellEnd"/>
            <w:r w:rsidRPr="00F05999">
              <w:rPr>
                <w:rFonts w:asciiTheme="minorHAnsi" w:eastAsiaTheme="minorHAnsi" w:hAnsiTheme="minorHAnsi" w:cstheme="minorHAnsi"/>
                <w:sz w:val="24"/>
                <w:szCs w:val="24"/>
              </w:rPr>
              <w:t xml:space="preserve"> se da de manera espontánea a través del contexto de la crianza.</w:t>
            </w:r>
          </w:p>
          <w:p w14:paraId="3E3FB459" w14:textId="77777777" w:rsidR="008503EE" w:rsidRPr="00F05999" w:rsidRDefault="008503EE" w:rsidP="008503EE">
            <w:pPr>
              <w:pStyle w:val="Prrafodelista"/>
              <w:spacing w:line="240" w:lineRule="auto"/>
              <w:ind w:left="202"/>
              <w:jc w:val="both"/>
              <w:rPr>
                <w:rFonts w:asciiTheme="minorHAnsi" w:eastAsiaTheme="minorHAnsi" w:hAnsiTheme="minorHAnsi" w:cstheme="minorHAnsi"/>
                <w:sz w:val="24"/>
                <w:szCs w:val="24"/>
              </w:rPr>
            </w:pPr>
          </w:p>
          <w:p w14:paraId="2CF6838A" w14:textId="77777777" w:rsidR="008503EE" w:rsidRPr="00F05999" w:rsidRDefault="008503EE" w:rsidP="008503EE">
            <w:pPr>
              <w:pStyle w:val="Prrafodelista"/>
              <w:spacing w:line="240" w:lineRule="auto"/>
              <w:ind w:left="202"/>
              <w:jc w:val="both"/>
              <w:rPr>
                <w:rFonts w:asciiTheme="minorHAnsi" w:eastAsiaTheme="minorHAnsi" w:hAnsiTheme="minorHAnsi" w:cstheme="minorHAnsi"/>
                <w:b/>
                <w:sz w:val="24"/>
                <w:szCs w:val="24"/>
              </w:rPr>
            </w:pPr>
            <w:r w:rsidRPr="00F05999">
              <w:rPr>
                <w:rFonts w:asciiTheme="minorHAnsi" w:eastAsiaTheme="minorHAnsi" w:hAnsiTheme="minorHAnsi" w:cstheme="minorHAnsi"/>
                <w:b/>
                <w:sz w:val="24"/>
                <w:szCs w:val="24"/>
              </w:rPr>
              <w:t xml:space="preserve">Lengua </w:t>
            </w:r>
            <w:proofErr w:type="spellStart"/>
            <w:r w:rsidRPr="00F05999">
              <w:rPr>
                <w:rFonts w:asciiTheme="minorHAnsi" w:eastAsiaTheme="minorHAnsi" w:hAnsiTheme="minorHAnsi" w:cstheme="minorHAnsi"/>
                <w:b/>
                <w:sz w:val="24"/>
                <w:szCs w:val="24"/>
              </w:rPr>
              <w:t>tikuna</w:t>
            </w:r>
            <w:proofErr w:type="spellEnd"/>
            <w:r w:rsidRPr="00F05999">
              <w:rPr>
                <w:rFonts w:asciiTheme="minorHAnsi" w:eastAsiaTheme="minorHAnsi" w:hAnsiTheme="minorHAnsi" w:cstheme="minorHAnsi"/>
                <w:b/>
                <w:sz w:val="24"/>
                <w:szCs w:val="24"/>
              </w:rPr>
              <w:t xml:space="preserve"> </w:t>
            </w:r>
          </w:p>
          <w:p w14:paraId="08210A5F" w14:textId="77777777" w:rsidR="008503EE" w:rsidRPr="00F05999" w:rsidRDefault="008503EE" w:rsidP="008503EE">
            <w:pPr>
              <w:pStyle w:val="Prrafodelista"/>
              <w:spacing w:line="240" w:lineRule="auto"/>
              <w:ind w:left="202"/>
              <w:jc w:val="both"/>
              <w:rPr>
                <w:rFonts w:asciiTheme="minorHAnsi" w:eastAsiaTheme="minorHAnsi" w:hAnsiTheme="minorHAnsi" w:cstheme="minorHAnsi"/>
                <w:b/>
                <w:sz w:val="24"/>
                <w:szCs w:val="24"/>
              </w:rPr>
            </w:pPr>
            <w:r w:rsidRPr="00F05999">
              <w:rPr>
                <w:rFonts w:asciiTheme="minorHAnsi" w:eastAsiaTheme="minorHAnsi" w:hAnsiTheme="minorHAnsi" w:cstheme="minorHAnsi"/>
                <w:b/>
                <w:sz w:val="24"/>
                <w:szCs w:val="24"/>
              </w:rPr>
              <w:t xml:space="preserve">Pueblo </w:t>
            </w:r>
            <w:proofErr w:type="spellStart"/>
            <w:r w:rsidRPr="00F05999">
              <w:rPr>
                <w:rFonts w:asciiTheme="minorHAnsi" w:eastAsiaTheme="minorHAnsi" w:hAnsiTheme="minorHAnsi" w:cstheme="minorHAnsi"/>
                <w:b/>
                <w:sz w:val="24"/>
                <w:szCs w:val="24"/>
              </w:rPr>
              <w:t>Tikuna</w:t>
            </w:r>
            <w:proofErr w:type="spellEnd"/>
          </w:p>
          <w:p w14:paraId="76978BB1" w14:textId="77777777" w:rsidR="008503EE" w:rsidRPr="00F05999" w:rsidRDefault="008503EE" w:rsidP="008503EE">
            <w:pPr>
              <w:pStyle w:val="Prrafodelista"/>
              <w:spacing w:line="240" w:lineRule="auto"/>
              <w:ind w:left="202"/>
              <w:jc w:val="both"/>
              <w:rPr>
                <w:rFonts w:asciiTheme="minorHAnsi" w:eastAsiaTheme="minorHAnsi" w:hAnsiTheme="minorHAnsi" w:cstheme="minorHAnsi"/>
                <w:b/>
                <w:sz w:val="24"/>
                <w:szCs w:val="24"/>
              </w:rPr>
            </w:pPr>
            <w:r w:rsidRPr="00F05999">
              <w:rPr>
                <w:rFonts w:asciiTheme="minorHAnsi" w:eastAsiaTheme="minorHAnsi" w:hAnsiTheme="minorHAnsi" w:cstheme="minorHAnsi"/>
                <w:b/>
                <w:sz w:val="24"/>
                <w:szCs w:val="24"/>
              </w:rPr>
              <w:t>Resguardo San Sebastián de los Lagos - Leticia (Amazonas)</w:t>
            </w:r>
          </w:p>
          <w:p w14:paraId="2ED6F372" w14:textId="77777777" w:rsidR="008503EE" w:rsidRPr="00F05999" w:rsidRDefault="008503EE" w:rsidP="008503EE">
            <w:pPr>
              <w:pStyle w:val="Prrafodelista"/>
              <w:spacing w:line="240" w:lineRule="auto"/>
              <w:ind w:left="202"/>
              <w:jc w:val="both"/>
              <w:rPr>
                <w:rFonts w:asciiTheme="minorHAnsi" w:eastAsiaTheme="minorHAnsi" w:hAnsiTheme="minorHAnsi" w:cstheme="minorHAnsi"/>
                <w:sz w:val="24"/>
                <w:szCs w:val="24"/>
              </w:rPr>
            </w:pPr>
            <w:r w:rsidRPr="00F05999">
              <w:rPr>
                <w:rFonts w:asciiTheme="minorHAnsi" w:eastAsiaTheme="minorHAnsi" w:hAnsiTheme="minorHAnsi" w:cstheme="minorHAnsi"/>
                <w:sz w:val="24"/>
                <w:szCs w:val="24"/>
              </w:rPr>
              <w:t xml:space="preserve">A solo 6 kilómetros de Leticia, Amazonas, en el resguardo de San Sebastián de Los Lagos, los abuelos y autoridades </w:t>
            </w:r>
            <w:proofErr w:type="spellStart"/>
            <w:r w:rsidRPr="00F05999">
              <w:rPr>
                <w:rFonts w:asciiTheme="minorHAnsi" w:eastAsiaTheme="minorHAnsi" w:hAnsiTheme="minorHAnsi" w:cstheme="minorHAnsi"/>
                <w:sz w:val="24"/>
                <w:szCs w:val="24"/>
              </w:rPr>
              <w:t>tikunas</w:t>
            </w:r>
            <w:proofErr w:type="spellEnd"/>
            <w:r w:rsidRPr="00F05999">
              <w:rPr>
                <w:rFonts w:asciiTheme="minorHAnsi" w:eastAsiaTheme="minorHAnsi" w:hAnsiTheme="minorHAnsi" w:cstheme="minorHAnsi"/>
                <w:sz w:val="24"/>
                <w:szCs w:val="24"/>
              </w:rPr>
              <w:t xml:space="preserve"> crearon un proceso de etnoeducación para apropiar a los niños de su propia identidad. No solo tienen clases en </w:t>
            </w:r>
            <w:proofErr w:type="spellStart"/>
            <w:r w:rsidRPr="00F05999">
              <w:rPr>
                <w:rFonts w:asciiTheme="minorHAnsi" w:eastAsiaTheme="minorHAnsi" w:hAnsiTheme="minorHAnsi" w:cstheme="minorHAnsi"/>
                <w:sz w:val="24"/>
                <w:szCs w:val="24"/>
              </w:rPr>
              <w:t>tikuna</w:t>
            </w:r>
            <w:proofErr w:type="spellEnd"/>
            <w:r w:rsidRPr="00F05999">
              <w:rPr>
                <w:rFonts w:asciiTheme="minorHAnsi" w:eastAsiaTheme="minorHAnsi" w:hAnsiTheme="minorHAnsi" w:cstheme="minorHAnsi"/>
                <w:sz w:val="24"/>
                <w:szCs w:val="24"/>
              </w:rPr>
              <w:t xml:space="preserve"> (su lengua materna), sino que todas las materias (matemáticas, naturales, deportes) tienen un componente experimental donde dan clases mientras enseñan la cotidianidad y costumbres </w:t>
            </w:r>
            <w:proofErr w:type="spellStart"/>
            <w:r w:rsidRPr="00F05999">
              <w:rPr>
                <w:rFonts w:asciiTheme="minorHAnsi" w:eastAsiaTheme="minorHAnsi" w:hAnsiTheme="minorHAnsi" w:cstheme="minorHAnsi"/>
                <w:sz w:val="24"/>
                <w:szCs w:val="24"/>
              </w:rPr>
              <w:t>tikunas</w:t>
            </w:r>
            <w:proofErr w:type="spellEnd"/>
            <w:r w:rsidRPr="00F05999">
              <w:rPr>
                <w:rFonts w:asciiTheme="minorHAnsi" w:eastAsiaTheme="minorHAnsi" w:hAnsiTheme="minorHAnsi" w:cstheme="minorHAnsi"/>
                <w:sz w:val="24"/>
                <w:szCs w:val="24"/>
              </w:rPr>
              <w:t xml:space="preserve">. </w:t>
            </w:r>
          </w:p>
          <w:p w14:paraId="074636DB" w14:textId="77777777" w:rsidR="008503EE" w:rsidRPr="00F05999" w:rsidRDefault="008503EE" w:rsidP="008503EE">
            <w:pPr>
              <w:pStyle w:val="Prrafodelista"/>
              <w:spacing w:line="240" w:lineRule="auto"/>
              <w:ind w:left="202"/>
              <w:jc w:val="both"/>
              <w:rPr>
                <w:rFonts w:asciiTheme="minorHAnsi" w:eastAsiaTheme="minorHAnsi" w:hAnsiTheme="minorHAnsi" w:cstheme="minorHAnsi"/>
                <w:b/>
                <w:sz w:val="24"/>
                <w:szCs w:val="24"/>
              </w:rPr>
            </w:pPr>
          </w:p>
          <w:p w14:paraId="2BB32C41" w14:textId="77777777" w:rsidR="008503EE" w:rsidRPr="00F05999" w:rsidRDefault="008503EE" w:rsidP="008503EE">
            <w:pPr>
              <w:pStyle w:val="Prrafodelista"/>
              <w:spacing w:line="240" w:lineRule="auto"/>
              <w:ind w:left="202"/>
              <w:jc w:val="both"/>
              <w:rPr>
                <w:rFonts w:asciiTheme="minorHAnsi" w:eastAsiaTheme="minorHAnsi" w:hAnsiTheme="minorHAnsi" w:cstheme="minorHAnsi"/>
                <w:b/>
                <w:sz w:val="24"/>
                <w:szCs w:val="24"/>
              </w:rPr>
            </w:pPr>
            <w:r w:rsidRPr="00F05999">
              <w:rPr>
                <w:rFonts w:asciiTheme="minorHAnsi" w:eastAsiaTheme="minorHAnsi" w:hAnsiTheme="minorHAnsi" w:cstheme="minorHAnsi"/>
                <w:b/>
                <w:sz w:val="24"/>
                <w:szCs w:val="24"/>
              </w:rPr>
              <w:t xml:space="preserve">Lengua </w:t>
            </w:r>
            <w:proofErr w:type="spellStart"/>
            <w:r w:rsidRPr="00F05999">
              <w:rPr>
                <w:rFonts w:asciiTheme="minorHAnsi" w:eastAsiaTheme="minorHAnsi" w:hAnsiTheme="minorHAnsi" w:cstheme="minorHAnsi"/>
                <w:b/>
                <w:sz w:val="24"/>
                <w:szCs w:val="24"/>
              </w:rPr>
              <w:t>puinave</w:t>
            </w:r>
            <w:proofErr w:type="spellEnd"/>
          </w:p>
          <w:p w14:paraId="13B5720A" w14:textId="77777777" w:rsidR="008503EE" w:rsidRPr="00F05999" w:rsidRDefault="008503EE" w:rsidP="008503EE">
            <w:pPr>
              <w:pStyle w:val="Prrafodelista"/>
              <w:spacing w:line="240" w:lineRule="auto"/>
              <w:ind w:left="202"/>
              <w:jc w:val="both"/>
              <w:rPr>
                <w:rFonts w:asciiTheme="minorHAnsi" w:eastAsiaTheme="minorHAnsi" w:hAnsiTheme="minorHAnsi" w:cstheme="minorHAnsi"/>
                <w:b/>
                <w:sz w:val="24"/>
                <w:szCs w:val="24"/>
              </w:rPr>
            </w:pPr>
            <w:r w:rsidRPr="00F05999">
              <w:rPr>
                <w:rFonts w:asciiTheme="minorHAnsi" w:eastAsiaTheme="minorHAnsi" w:hAnsiTheme="minorHAnsi" w:cstheme="minorHAnsi"/>
                <w:b/>
                <w:sz w:val="24"/>
                <w:szCs w:val="24"/>
              </w:rPr>
              <w:lastRenderedPageBreak/>
              <w:t xml:space="preserve">Pueblo </w:t>
            </w:r>
            <w:proofErr w:type="spellStart"/>
            <w:r w:rsidRPr="00F05999">
              <w:rPr>
                <w:rFonts w:asciiTheme="minorHAnsi" w:eastAsiaTheme="minorHAnsi" w:hAnsiTheme="minorHAnsi" w:cstheme="minorHAnsi"/>
                <w:b/>
                <w:sz w:val="24"/>
                <w:szCs w:val="24"/>
              </w:rPr>
              <w:t>Puinave</w:t>
            </w:r>
            <w:proofErr w:type="spellEnd"/>
          </w:p>
          <w:p w14:paraId="32E4947E" w14:textId="77777777" w:rsidR="008503EE" w:rsidRPr="00F05999" w:rsidRDefault="008503EE" w:rsidP="008503EE">
            <w:pPr>
              <w:pStyle w:val="Prrafodelista"/>
              <w:spacing w:line="240" w:lineRule="auto"/>
              <w:ind w:left="202"/>
              <w:jc w:val="both"/>
              <w:rPr>
                <w:rFonts w:asciiTheme="minorHAnsi" w:eastAsiaTheme="minorHAnsi" w:hAnsiTheme="minorHAnsi" w:cstheme="minorHAnsi"/>
                <w:b/>
                <w:sz w:val="24"/>
                <w:szCs w:val="24"/>
              </w:rPr>
            </w:pPr>
            <w:r w:rsidRPr="00F05999">
              <w:rPr>
                <w:rFonts w:asciiTheme="minorHAnsi" w:eastAsiaTheme="minorHAnsi" w:hAnsiTheme="minorHAnsi" w:cstheme="minorHAnsi"/>
                <w:b/>
                <w:sz w:val="24"/>
                <w:szCs w:val="24"/>
              </w:rPr>
              <w:t>Resguardo Paujil - Inírida (Vichada)</w:t>
            </w:r>
          </w:p>
          <w:p w14:paraId="06217BB8" w14:textId="77777777" w:rsidR="008503EE" w:rsidRPr="00F05999" w:rsidRDefault="008503EE" w:rsidP="008503EE">
            <w:pPr>
              <w:pStyle w:val="Prrafodelista"/>
              <w:spacing w:line="240" w:lineRule="auto"/>
              <w:ind w:left="202"/>
              <w:jc w:val="both"/>
              <w:rPr>
                <w:rFonts w:asciiTheme="minorHAnsi" w:eastAsiaTheme="minorHAnsi" w:hAnsiTheme="minorHAnsi" w:cstheme="minorHAnsi"/>
                <w:sz w:val="24"/>
                <w:szCs w:val="24"/>
              </w:rPr>
            </w:pPr>
            <w:r w:rsidRPr="00F05999">
              <w:rPr>
                <w:rFonts w:asciiTheme="minorHAnsi" w:eastAsiaTheme="minorHAnsi" w:hAnsiTheme="minorHAnsi" w:cstheme="minorHAnsi"/>
                <w:sz w:val="24"/>
                <w:szCs w:val="24"/>
              </w:rPr>
              <w:t xml:space="preserve">Nos desplazamos a Inírida, capital del departamento de Guainía. En este territorio podemos encontrar más de 10 comunidades indígenas como: Sikuani, </w:t>
            </w:r>
            <w:proofErr w:type="spellStart"/>
            <w:r w:rsidRPr="00F05999">
              <w:rPr>
                <w:rFonts w:asciiTheme="minorHAnsi" w:eastAsiaTheme="minorHAnsi" w:hAnsiTheme="minorHAnsi" w:cstheme="minorHAnsi"/>
                <w:sz w:val="24"/>
                <w:szCs w:val="24"/>
              </w:rPr>
              <w:t>Curripaco</w:t>
            </w:r>
            <w:proofErr w:type="spellEnd"/>
            <w:r w:rsidRPr="00F05999">
              <w:rPr>
                <w:rFonts w:asciiTheme="minorHAnsi" w:eastAsiaTheme="minorHAnsi" w:hAnsiTheme="minorHAnsi" w:cstheme="minorHAnsi"/>
                <w:sz w:val="24"/>
                <w:szCs w:val="24"/>
              </w:rPr>
              <w:t xml:space="preserve">, Piapoco, Yerales, </w:t>
            </w:r>
            <w:proofErr w:type="spellStart"/>
            <w:r w:rsidRPr="00F05999">
              <w:rPr>
                <w:rFonts w:asciiTheme="minorHAnsi" w:eastAsiaTheme="minorHAnsi" w:hAnsiTheme="minorHAnsi" w:cstheme="minorHAnsi"/>
                <w:sz w:val="24"/>
                <w:szCs w:val="24"/>
              </w:rPr>
              <w:t>Puinave</w:t>
            </w:r>
            <w:proofErr w:type="spellEnd"/>
            <w:r w:rsidRPr="00F05999">
              <w:rPr>
                <w:rFonts w:asciiTheme="minorHAnsi" w:eastAsiaTheme="minorHAnsi" w:hAnsiTheme="minorHAnsi" w:cstheme="minorHAnsi"/>
                <w:sz w:val="24"/>
                <w:szCs w:val="24"/>
              </w:rPr>
              <w:t xml:space="preserve">, </w:t>
            </w:r>
            <w:proofErr w:type="spellStart"/>
            <w:r w:rsidRPr="00F05999">
              <w:rPr>
                <w:rFonts w:asciiTheme="minorHAnsi" w:eastAsiaTheme="minorHAnsi" w:hAnsiTheme="minorHAnsi" w:cstheme="minorHAnsi"/>
                <w:sz w:val="24"/>
                <w:szCs w:val="24"/>
              </w:rPr>
              <w:t>Cuevo</w:t>
            </w:r>
            <w:proofErr w:type="spellEnd"/>
            <w:r w:rsidRPr="00F05999">
              <w:rPr>
                <w:rFonts w:asciiTheme="minorHAnsi" w:eastAsiaTheme="minorHAnsi" w:hAnsiTheme="minorHAnsi" w:cstheme="minorHAnsi"/>
                <w:sz w:val="24"/>
                <w:szCs w:val="24"/>
              </w:rPr>
              <w:t xml:space="preserve">, entre otras. Para el especial de lenguas indígenas nos concentramos en la lengua </w:t>
            </w:r>
            <w:proofErr w:type="spellStart"/>
            <w:r w:rsidRPr="00F05999">
              <w:rPr>
                <w:rFonts w:asciiTheme="minorHAnsi" w:eastAsiaTheme="minorHAnsi" w:hAnsiTheme="minorHAnsi" w:cstheme="minorHAnsi"/>
                <w:sz w:val="24"/>
                <w:szCs w:val="24"/>
              </w:rPr>
              <w:t>puinave</w:t>
            </w:r>
            <w:proofErr w:type="spellEnd"/>
            <w:r w:rsidRPr="00F05999">
              <w:rPr>
                <w:rFonts w:asciiTheme="minorHAnsi" w:eastAsiaTheme="minorHAnsi" w:hAnsiTheme="minorHAnsi" w:cstheme="minorHAnsi"/>
                <w:sz w:val="24"/>
                <w:szCs w:val="24"/>
              </w:rPr>
              <w:t xml:space="preserve">, una de las que cuenta con mayor número de hablantes en el territorio. Nuestro enfoque de investigación fue el Colegio Francisco Miranda el cual está ubicado en el resguardo Paujil. Esta institución cuenta con un enfoque en etnoeducación, el cual incluye dentro de su malla curricular clases de </w:t>
            </w:r>
            <w:proofErr w:type="spellStart"/>
            <w:r w:rsidRPr="00F05999">
              <w:rPr>
                <w:rFonts w:asciiTheme="minorHAnsi" w:eastAsiaTheme="minorHAnsi" w:hAnsiTheme="minorHAnsi" w:cstheme="minorHAnsi"/>
                <w:sz w:val="24"/>
                <w:szCs w:val="24"/>
              </w:rPr>
              <w:t>puinave</w:t>
            </w:r>
            <w:proofErr w:type="spellEnd"/>
            <w:r w:rsidRPr="00F05999">
              <w:rPr>
                <w:rFonts w:asciiTheme="minorHAnsi" w:eastAsiaTheme="minorHAnsi" w:hAnsiTheme="minorHAnsi" w:cstheme="minorHAnsi"/>
                <w:sz w:val="24"/>
                <w:szCs w:val="24"/>
              </w:rPr>
              <w:t xml:space="preserve"> para los estudiantes, donde además recorren diferentes resguardos como El Coco y Almidón para generar encuentros entre los estudiantes y los sabedores de estas comunidades.</w:t>
            </w:r>
          </w:p>
          <w:p w14:paraId="4D94026E" w14:textId="77777777" w:rsidR="008503EE" w:rsidRPr="00F05999" w:rsidRDefault="008503EE" w:rsidP="008503EE">
            <w:pPr>
              <w:pStyle w:val="Prrafodelista"/>
              <w:spacing w:line="240" w:lineRule="auto"/>
              <w:ind w:left="202"/>
              <w:jc w:val="both"/>
              <w:rPr>
                <w:rFonts w:asciiTheme="minorHAnsi" w:hAnsiTheme="minorHAnsi" w:cstheme="minorHAnsi"/>
                <w:i/>
                <w:sz w:val="24"/>
                <w:szCs w:val="24"/>
                <w:lang w:val="es-ES_tradnl"/>
              </w:rPr>
            </w:pPr>
          </w:p>
          <w:p w14:paraId="422E25D4" w14:textId="77777777" w:rsidR="008503EE" w:rsidRPr="00F05999" w:rsidRDefault="008503EE" w:rsidP="008503EE">
            <w:pPr>
              <w:pStyle w:val="Prrafodelista"/>
              <w:spacing w:line="240" w:lineRule="auto"/>
              <w:ind w:left="202"/>
              <w:jc w:val="both"/>
              <w:rPr>
                <w:rFonts w:asciiTheme="minorHAnsi" w:hAnsiTheme="minorHAnsi" w:cstheme="minorHAnsi"/>
                <w:iCs/>
                <w:sz w:val="24"/>
                <w:szCs w:val="24"/>
                <w:lang w:val="es-ES_tradnl"/>
              </w:rPr>
            </w:pPr>
            <w:r w:rsidRPr="00F05999">
              <w:rPr>
                <w:rFonts w:asciiTheme="minorHAnsi" w:hAnsiTheme="minorHAnsi" w:cstheme="minorHAnsi"/>
                <w:iCs/>
                <w:sz w:val="24"/>
                <w:szCs w:val="24"/>
                <w:lang w:val="es-ES_tradnl"/>
              </w:rPr>
              <w:t xml:space="preserve">También Radio Nacional de Colombia en alianza con el Mintic realizó la serie Nuestras Voces que implico el desarrollo de 14 encuentros de participación de los pueblos étnicos, en el marco de los cuales se desarrollaron procesos de capacitación para que las comunidades generaran contenidos propios que fueron difundidos en las plataformas de la emisora aire y digital.  </w:t>
            </w:r>
            <w:hyperlink r:id="rId35" w:history="1">
              <w:r w:rsidRPr="00F05999">
                <w:rPr>
                  <w:rStyle w:val="Hipervnculo"/>
                  <w:rFonts w:asciiTheme="minorHAnsi" w:hAnsiTheme="minorHAnsi" w:cstheme="minorHAnsi"/>
                </w:rPr>
                <w:t>https://www.radionacional.co/especiales/nuestras-voces/73117</w:t>
              </w:r>
            </w:hyperlink>
          </w:p>
          <w:p w14:paraId="7F6E171F" w14:textId="77777777" w:rsidR="008503EE" w:rsidRPr="00F05999" w:rsidRDefault="008503EE" w:rsidP="008503EE">
            <w:pPr>
              <w:pStyle w:val="Prrafodelista"/>
              <w:spacing w:line="240" w:lineRule="auto"/>
              <w:ind w:left="202"/>
              <w:jc w:val="both"/>
              <w:rPr>
                <w:rFonts w:asciiTheme="minorHAnsi" w:hAnsiTheme="minorHAnsi" w:cstheme="minorHAnsi"/>
                <w:i/>
                <w:sz w:val="24"/>
                <w:szCs w:val="24"/>
                <w:lang w:val="es-ES_tradnl"/>
              </w:rPr>
            </w:pPr>
          </w:p>
          <w:p w14:paraId="3D79E9B0" w14:textId="77777777" w:rsidR="008503EE" w:rsidRPr="00F05999" w:rsidRDefault="008503EE" w:rsidP="008503EE">
            <w:pPr>
              <w:pStyle w:val="Prrafodelista"/>
              <w:spacing w:line="240" w:lineRule="auto"/>
              <w:ind w:left="202"/>
              <w:jc w:val="both"/>
              <w:rPr>
                <w:rFonts w:asciiTheme="minorHAnsi" w:hAnsiTheme="minorHAnsi" w:cstheme="minorHAnsi"/>
                <w:i/>
                <w:sz w:val="24"/>
                <w:szCs w:val="24"/>
                <w:lang w:val="es-ES_tradnl"/>
              </w:rPr>
            </w:pPr>
            <w:r w:rsidRPr="00F05999">
              <w:rPr>
                <w:rFonts w:asciiTheme="minorHAnsi" w:hAnsiTheme="minorHAnsi" w:cstheme="minorHAnsi"/>
                <w:noProof/>
              </w:rPr>
              <w:drawing>
                <wp:inline distT="0" distB="0" distL="0" distR="0" wp14:anchorId="2306A4DF" wp14:editId="50EFC166">
                  <wp:extent cx="3727450" cy="2095707"/>
                  <wp:effectExtent l="0" t="0" r="6350" b="0"/>
                  <wp:docPr id="69" name="Imagen 6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36"/>
                          <a:stretch>
                            <a:fillRect/>
                          </a:stretch>
                        </pic:blipFill>
                        <pic:spPr>
                          <a:xfrm>
                            <a:off x="0" y="0"/>
                            <a:ext cx="3737731" cy="2101488"/>
                          </a:xfrm>
                          <a:prstGeom prst="rect">
                            <a:avLst/>
                          </a:prstGeom>
                        </pic:spPr>
                      </pic:pic>
                    </a:graphicData>
                  </a:graphic>
                </wp:inline>
              </w:drawing>
            </w:r>
          </w:p>
          <w:p w14:paraId="0906CE4C" w14:textId="77777777" w:rsidR="008503EE" w:rsidRPr="00F05999" w:rsidRDefault="008503EE" w:rsidP="008503EE">
            <w:pPr>
              <w:spacing w:after="0" w:line="240" w:lineRule="auto"/>
              <w:jc w:val="both"/>
              <w:rPr>
                <w:rFonts w:asciiTheme="minorHAnsi" w:hAnsiTheme="minorHAnsi" w:cstheme="minorHAnsi"/>
                <w:i/>
                <w:sz w:val="24"/>
                <w:szCs w:val="24"/>
                <w:lang w:val="es-ES_tradnl"/>
              </w:rPr>
            </w:pPr>
          </w:p>
        </w:tc>
      </w:tr>
      <w:tr w:rsidR="008503EE" w:rsidRPr="00F05999" w14:paraId="65908B7B" w14:textId="77777777" w:rsidTr="00F05999">
        <w:tc>
          <w:tcPr>
            <w:tcW w:w="9694" w:type="dxa"/>
            <w:shd w:val="clear" w:color="auto" w:fill="F2F2F2"/>
          </w:tcPr>
          <w:p w14:paraId="53A8622C" w14:textId="77777777" w:rsidR="008503EE" w:rsidRPr="00F05999" w:rsidRDefault="008503EE" w:rsidP="008503EE">
            <w:pPr>
              <w:spacing w:after="0" w:line="240" w:lineRule="auto"/>
              <w:jc w:val="both"/>
              <w:rPr>
                <w:rFonts w:asciiTheme="minorHAnsi" w:hAnsiTheme="minorHAnsi" w:cstheme="minorHAnsi"/>
                <w:color w:val="3366CC"/>
                <w:sz w:val="32"/>
                <w:szCs w:val="32"/>
                <w:u w:val="thick"/>
                <w:lang w:val="es-ES_tradnl"/>
              </w:rPr>
            </w:pPr>
            <w:r w:rsidRPr="00F05999">
              <w:rPr>
                <w:rFonts w:asciiTheme="minorHAnsi" w:hAnsiTheme="minorHAnsi" w:cstheme="minorHAnsi"/>
                <w:color w:val="3366CC"/>
                <w:sz w:val="32"/>
                <w:szCs w:val="32"/>
                <w:u w:val="thick"/>
                <w:lang w:val="es-ES_tradnl"/>
              </w:rPr>
              <w:lastRenderedPageBreak/>
              <w:t>¿Quiénes se beneficiaron?</w:t>
            </w:r>
            <w:r w:rsidRPr="00F05999">
              <w:rPr>
                <w:rFonts w:asciiTheme="minorHAnsi" w:hAnsiTheme="minorHAnsi" w:cstheme="minorHAnsi"/>
                <w:noProof/>
                <w:color w:val="3366CC"/>
                <w:lang w:eastAsia="es-CO"/>
              </w:rPr>
              <w:drawing>
                <wp:anchor distT="0" distB="0" distL="114300" distR="114300" simplePos="0" relativeHeight="251714048" behindDoc="0" locked="0" layoutInCell="1" allowOverlap="1" wp14:anchorId="18DB3D59" wp14:editId="2DCD4A43">
                  <wp:simplePos x="0" y="0"/>
                  <wp:positionH relativeFrom="column">
                    <wp:posOffset>7620</wp:posOffset>
                  </wp:positionH>
                  <wp:positionV relativeFrom="paragraph">
                    <wp:posOffset>56515</wp:posOffset>
                  </wp:positionV>
                  <wp:extent cx="925830" cy="800100"/>
                  <wp:effectExtent l="0" t="0" r="0" b="0"/>
                  <wp:wrapSquare wrapText="bothSides"/>
                  <wp:docPr id="40" name="Imagen 5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Imagen 57"/>
                          <pic:cNvPicPr>
                            <a:picLocks noChangeAspect="1" noChangeArrowheads="1"/>
                          </pic:cNvPicPr>
                        </pic:nvPicPr>
                        <pic:blipFill>
                          <a:blip r:embed="rId37">
                            <a:extLst>
                              <a:ext uri="{28A0092B-C50C-407E-A947-70E740481C1C}">
                                <a14:useLocalDpi xmlns:a14="http://schemas.microsoft.com/office/drawing/2010/main" val="0"/>
                              </a:ext>
                            </a:extLst>
                          </a:blip>
                          <a:srcRect/>
                          <a:stretch>
                            <a:fillRect/>
                          </a:stretch>
                        </pic:blipFill>
                        <pic:spPr bwMode="auto">
                          <a:xfrm>
                            <a:off x="0" y="0"/>
                            <a:ext cx="925830" cy="800100"/>
                          </a:xfrm>
                          <a:prstGeom prst="rect">
                            <a:avLst/>
                          </a:prstGeom>
                          <a:noFill/>
                          <a:ln>
                            <a:noFill/>
                          </a:ln>
                        </pic:spPr>
                      </pic:pic>
                    </a:graphicData>
                  </a:graphic>
                  <wp14:sizeRelH relativeFrom="page">
                    <wp14:pctWidth>0</wp14:pctWidth>
                  </wp14:sizeRelH>
                  <wp14:sizeRelV relativeFrom="page">
                    <wp14:pctHeight>0</wp14:pctHeight>
                  </wp14:sizeRelV>
                </wp:anchor>
              </w:drawing>
            </w:r>
            <w:r w:rsidRPr="00F05999">
              <w:rPr>
                <w:rFonts w:asciiTheme="minorHAnsi" w:hAnsiTheme="minorHAnsi" w:cstheme="minorHAnsi"/>
                <w:color w:val="3366CC"/>
                <w:sz w:val="32"/>
                <w:szCs w:val="32"/>
                <w:u w:val="thick"/>
                <w:lang w:val="es-ES_tradnl"/>
              </w:rPr>
              <w:t xml:space="preserve"> </w:t>
            </w:r>
          </w:p>
          <w:p w14:paraId="7DCB20E0" w14:textId="77777777" w:rsidR="008503EE" w:rsidRPr="00F05999" w:rsidRDefault="008503EE" w:rsidP="008503EE">
            <w:pPr>
              <w:spacing w:after="0" w:line="240" w:lineRule="auto"/>
              <w:jc w:val="both"/>
              <w:rPr>
                <w:rFonts w:asciiTheme="minorHAnsi" w:hAnsiTheme="minorHAnsi" w:cstheme="minorHAnsi"/>
                <w:iCs/>
                <w:sz w:val="24"/>
                <w:szCs w:val="24"/>
                <w:lang w:val="es-ES_tradnl"/>
              </w:rPr>
            </w:pPr>
            <w:r w:rsidRPr="00F05999">
              <w:rPr>
                <w:rFonts w:asciiTheme="minorHAnsi" w:hAnsiTheme="minorHAnsi" w:cstheme="minorHAnsi"/>
                <w:iCs/>
                <w:sz w:val="24"/>
                <w:szCs w:val="24"/>
                <w:lang w:val="es-ES_tradnl"/>
              </w:rPr>
              <w:t>VIGENCIA 2019:</w:t>
            </w:r>
          </w:p>
          <w:p w14:paraId="74B92AFB" w14:textId="77777777" w:rsidR="008503EE" w:rsidRPr="00F05999" w:rsidRDefault="008503EE" w:rsidP="008503EE">
            <w:pPr>
              <w:spacing w:after="0" w:line="240" w:lineRule="auto"/>
              <w:jc w:val="both"/>
              <w:rPr>
                <w:rFonts w:asciiTheme="minorHAnsi" w:hAnsiTheme="minorHAnsi" w:cstheme="minorHAnsi"/>
                <w:color w:val="000000"/>
              </w:rPr>
            </w:pPr>
            <w:r w:rsidRPr="00F05999">
              <w:rPr>
                <w:rFonts w:asciiTheme="minorHAnsi" w:hAnsiTheme="minorHAnsi" w:cstheme="minorHAnsi"/>
                <w:color w:val="000000"/>
              </w:rPr>
              <w:t>Se ha beneficiado el 80% de la población colombiana ubicada en territorios donde llega la señal de las emisoras de la Subgerencia de Radio de RTVC que reciben los contenidos emitidos; además de los usuarios de las plataformas digitales.</w:t>
            </w:r>
          </w:p>
          <w:p w14:paraId="7EB2D7E4" w14:textId="77777777" w:rsidR="008503EE" w:rsidRPr="00F05999" w:rsidRDefault="008503EE" w:rsidP="008503EE">
            <w:pPr>
              <w:spacing w:after="0" w:line="240" w:lineRule="auto"/>
              <w:jc w:val="both"/>
              <w:rPr>
                <w:rFonts w:asciiTheme="minorHAnsi" w:hAnsiTheme="minorHAnsi" w:cstheme="minorHAnsi"/>
                <w:color w:val="000000"/>
              </w:rPr>
            </w:pPr>
            <w:r w:rsidRPr="00F05999">
              <w:rPr>
                <w:rFonts w:asciiTheme="minorHAnsi" w:hAnsiTheme="minorHAnsi" w:cstheme="minorHAnsi"/>
                <w:color w:val="000000"/>
              </w:rPr>
              <w:t>Las once emisoras descentralizadas de la radio pública ubicadas en Villavicencio, Manizales, Pasto, Bucaramanga, San Andrés, Valledupar, Quibdó, Barranquilla, Medellín, Ituango y Chaparral han dado espacio a la voz de las regiones para sus regiones, y a su vez, para la parrilla nacional.</w:t>
            </w:r>
          </w:p>
          <w:p w14:paraId="2E1137A5" w14:textId="77777777" w:rsidR="008503EE" w:rsidRPr="00F05999" w:rsidRDefault="008503EE" w:rsidP="008503EE">
            <w:pPr>
              <w:spacing w:after="0" w:line="240" w:lineRule="auto"/>
              <w:jc w:val="both"/>
              <w:rPr>
                <w:rFonts w:asciiTheme="minorHAnsi" w:hAnsiTheme="minorHAnsi" w:cstheme="minorHAnsi"/>
                <w:i/>
                <w:sz w:val="24"/>
                <w:szCs w:val="24"/>
                <w:lang w:val="es-ES_tradnl"/>
              </w:rPr>
            </w:pPr>
          </w:p>
        </w:tc>
      </w:tr>
      <w:tr w:rsidR="008503EE" w:rsidRPr="00F05999" w14:paraId="081918CC" w14:textId="77777777" w:rsidTr="00F05999">
        <w:tc>
          <w:tcPr>
            <w:tcW w:w="9694" w:type="dxa"/>
            <w:shd w:val="clear" w:color="auto" w:fill="F2F2F2"/>
          </w:tcPr>
          <w:p w14:paraId="7543E604" w14:textId="77777777" w:rsidR="008503EE" w:rsidRPr="00F05999" w:rsidRDefault="008503EE" w:rsidP="008503EE">
            <w:pPr>
              <w:spacing w:after="0" w:line="240" w:lineRule="auto"/>
              <w:rPr>
                <w:rFonts w:asciiTheme="minorHAnsi" w:hAnsiTheme="minorHAnsi" w:cstheme="minorHAnsi"/>
                <w:color w:val="3366CC"/>
                <w:sz w:val="32"/>
                <w:szCs w:val="32"/>
                <w:u w:val="thick"/>
                <w:lang w:val="es-ES_tradnl"/>
              </w:rPr>
            </w:pPr>
            <w:r w:rsidRPr="00F05999">
              <w:rPr>
                <w:rFonts w:asciiTheme="minorHAnsi" w:hAnsiTheme="minorHAnsi" w:cstheme="minorHAnsi"/>
                <w:noProof/>
                <w:color w:val="3366CC"/>
                <w:lang w:eastAsia="es-CO"/>
              </w:rPr>
              <w:lastRenderedPageBreak/>
              <w:drawing>
                <wp:anchor distT="0" distB="0" distL="114300" distR="114300" simplePos="0" relativeHeight="251715072" behindDoc="0" locked="0" layoutInCell="1" allowOverlap="1" wp14:anchorId="37A6B865" wp14:editId="11FCBC2F">
                  <wp:simplePos x="0" y="0"/>
                  <wp:positionH relativeFrom="column">
                    <wp:posOffset>-85725</wp:posOffset>
                  </wp:positionH>
                  <wp:positionV relativeFrom="paragraph">
                    <wp:posOffset>0</wp:posOffset>
                  </wp:positionV>
                  <wp:extent cx="958850" cy="861695"/>
                  <wp:effectExtent l="0" t="0" r="0" b="0"/>
                  <wp:wrapSquare wrapText="bothSides"/>
                  <wp:docPr id="39" name="Imagen 5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Imagen 58"/>
                          <pic:cNvPicPr>
                            <a:picLocks noChangeAspect="1" noChangeArrowheads="1"/>
                          </pic:cNvPicPr>
                        </pic:nvPicPr>
                        <pic:blipFill>
                          <a:blip r:embed="rId17">
                            <a:extLst>
                              <a:ext uri="{28A0092B-C50C-407E-A947-70E740481C1C}">
                                <a14:useLocalDpi xmlns:a14="http://schemas.microsoft.com/office/drawing/2010/main" val="0"/>
                              </a:ext>
                            </a:extLst>
                          </a:blip>
                          <a:srcRect/>
                          <a:stretch>
                            <a:fillRect/>
                          </a:stretch>
                        </pic:blipFill>
                        <pic:spPr bwMode="auto">
                          <a:xfrm>
                            <a:off x="0" y="0"/>
                            <a:ext cx="958850" cy="861695"/>
                          </a:xfrm>
                          <a:prstGeom prst="rect">
                            <a:avLst/>
                          </a:prstGeom>
                          <a:noFill/>
                          <a:ln>
                            <a:noFill/>
                          </a:ln>
                        </pic:spPr>
                      </pic:pic>
                    </a:graphicData>
                  </a:graphic>
                  <wp14:sizeRelH relativeFrom="page">
                    <wp14:pctWidth>0</wp14:pctWidth>
                  </wp14:sizeRelH>
                  <wp14:sizeRelV relativeFrom="page">
                    <wp14:pctHeight>0</wp14:pctHeight>
                  </wp14:sizeRelV>
                </wp:anchor>
              </w:drawing>
            </w:r>
            <w:r w:rsidRPr="00F05999">
              <w:rPr>
                <w:rFonts w:asciiTheme="minorHAnsi" w:hAnsiTheme="minorHAnsi" w:cstheme="minorHAnsi"/>
                <w:color w:val="3366CC"/>
                <w:sz w:val="32"/>
                <w:szCs w:val="32"/>
                <w:u w:val="thick"/>
                <w:lang w:val="es-ES_tradnl"/>
              </w:rPr>
              <w:t xml:space="preserve">¿Quiénes participaron en esta acción y cómo se promovió el control social? </w:t>
            </w:r>
          </w:p>
          <w:p w14:paraId="48DC1CB7" w14:textId="77777777" w:rsidR="008503EE" w:rsidRPr="00F05999" w:rsidRDefault="008503EE" w:rsidP="008503EE">
            <w:pPr>
              <w:spacing w:after="0" w:line="240" w:lineRule="auto"/>
              <w:jc w:val="both"/>
              <w:rPr>
                <w:rFonts w:asciiTheme="minorHAnsi" w:hAnsiTheme="minorHAnsi" w:cstheme="minorHAnsi"/>
                <w:color w:val="000000" w:themeColor="text1"/>
              </w:rPr>
            </w:pPr>
            <w:r w:rsidRPr="00F05999">
              <w:rPr>
                <w:rFonts w:asciiTheme="minorHAnsi" w:hAnsiTheme="minorHAnsi" w:cstheme="minorHAnsi"/>
                <w:i/>
                <w:sz w:val="24"/>
                <w:szCs w:val="24"/>
                <w:lang w:val="es-ES_tradnl"/>
              </w:rPr>
              <w:t xml:space="preserve">2019: </w:t>
            </w:r>
            <w:r w:rsidRPr="00F05999">
              <w:rPr>
                <w:rFonts w:asciiTheme="minorHAnsi" w:hAnsiTheme="minorHAnsi" w:cstheme="minorHAnsi"/>
                <w:color w:val="000000"/>
              </w:rPr>
              <w:t xml:space="preserve">Han participado hasta el momento organizaciones sociales, comunidades y voceros indígenas (hombres y mujeres), comunidad LGBTI, comunidades afros, raizales y </w:t>
            </w:r>
            <w:proofErr w:type="spellStart"/>
            <w:r w:rsidRPr="00F05999">
              <w:rPr>
                <w:rFonts w:asciiTheme="minorHAnsi" w:hAnsiTheme="minorHAnsi" w:cstheme="minorHAnsi"/>
                <w:color w:val="000000"/>
              </w:rPr>
              <w:t>Rom</w:t>
            </w:r>
            <w:proofErr w:type="spellEnd"/>
            <w:r w:rsidRPr="00F05999">
              <w:rPr>
                <w:rFonts w:asciiTheme="minorHAnsi" w:hAnsiTheme="minorHAnsi" w:cstheme="minorHAnsi"/>
                <w:color w:val="000000"/>
              </w:rPr>
              <w:t xml:space="preserve">. No obstante, el cumplimiento de este compromiso se extiende hasta el 2026; </w:t>
            </w:r>
            <w:r w:rsidRPr="00F05999">
              <w:rPr>
                <w:rFonts w:asciiTheme="minorHAnsi" w:hAnsiTheme="minorHAnsi" w:cstheme="minorHAnsi"/>
                <w:color w:val="000000" w:themeColor="text1"/>
              </w:rPr>
              <w:t xml:space="preserve">por lo que se espera que la participación sea aún más amplia.  En los siguientes links se podrán escuchar algunos de los programas generados </w:t>
            </w:r>
          </w:p>
          <w:p w14:paraId="3F467CA9" w14:textId="77777777" w:rsidR="008503EE" w:rsidRPr="00F05999" w:rsidRDefault="008503EE" w:rsidP="008503EE">
            <w:pPr>
              <w:spacing w:after="0" w:line="240" w:lineRule="auto"/>
              <w:jc w:val="both"/>
              <w:rPr>
                <w:rFonts w:asciiTheme="minorHAnsi" w:hAnsiTheme="minorHAnsi" w:cstheme="minorHAnsi"/>
                <w:color w:val="000000" w:themeColor="text1"/>
              </w:rPr>
            </w:pPr>
            <w:r w:rsidRPr="00F05999">
              <w:rPr>
                <w:rFonts w:asciiTheme="minorHAnsi" w:hAnsiTheme="minorHAnsi" w:cstheme="minorHAnsi"/>
                <w:color w:val="000000" w:themeColor="text1"/>
              </w:rPr>
              <w:t xml:space="preserve"> </w:t>
            </w:r>
            <w:hyperlink r:id="rId38" w:history="1">
              <w:r w:rsidRPr="00F05999">
                <w:rPr>
                  <w:rStyle w:val="Hipervnculo"/>
                  <w:rFonts w:asciiTheme="minorHAnsi" w:hAnsiTheme="minorHAnsi" w:cstheme="minorHAnsi"/>
                </w:rPr>
                <w:t>https://www.radionacional.co/ultimos-audios</w:t>
              </w:r>
            </w:hyperlink>
            <w:r w:rsidRPr="00F05999">
              <w:rPr>
                <w:rFonts w:asciiTheme="minorHAnsi" w:hAnsiTheme="minorHAnsi" w:cstheme="minorHAnsi"/>
                <w:color w:val="000000" w:themeColor="text1"/>
              </w:rPr>
              <w:t xml:space="preserve"> </w:t>
            </w:r>
          </w:p>
          <w:p w14:paraId="0E29339E" w14:textId="77777777" w:rsidR="008503EE" w:rsidRPr="00F05999" w:rsidRDefault="00404375" w:rsidP="008503EE">
            <w:pPr>
              <w:spacing w:after="0" w:line="240" w:lineRule="auto"/>
              <w:jc w:val="both"/>
              <w:rPr>
                <w:rFonts w:asciiTheme="minorHAnsi" w:hAnsiTheme="minorHAnsi" w:cstheme="minorHAnsi"/>
                <w:color w:val="000000"/>
              </w:rPr>
            </w:pPr>
            <w:hyperlink r:id="rId39" w:history="1">
              <w:r w:rsidR="008503EE" w:rsidRPr="00F05999">
                <w:rPr>
                  <w:rStyle w:val="Hipervnculo"/>
                  <w:rFonts w:asciiTheme="minorHAnsi" w:hAnsiTheme="minorHAnsi" w:cstheme="minorHAnsi"/>
                </w:rPr>
                <w:t>https://www.radionica.rocks/noticias/chevere-pensar-en-voz-alta-el-papa-francisco-en-colombia</w:t>
              </w:r>
            </w:hyperlink>
            <w:r w:rsidR="008503EE" w:rsidRPr="00F05999">
              <w:rPr>
                <w:rFonts w:asciiTheme="minorHAnsi" w:hAnsiTheme="minorHAnsi" w:cstheme="minorHAnsi"/>
                <w:color w:val="000000" w:themeColor="text1"/>
              </w:rPr>
              <w:t xml:space="preserve">  </w:t>
            </w:r>
            <w:hyperlink r:id="rId40" w:history="1">
              <w:r w:rsidR="008503EE" w:rsidRPr="00F05999">
                <w:rPr>
                  <w:rStyle w:val="Hipervnculo"/>
                  <w:rFonts w:asciiTheme="minorHAnsi" w:hAnsiTheme="minorHAnsi" w:cstheme="minorHAnsi"/>
                </w:rPr>
                <w:t>https://www.radionica.rocks/noticias/chevere-pensar-en-voz-alta-los-pdt-y-la-construccion-de-paz</w:t>
              </w:r>
            </w:hyperlink>
          </w:p>
          <w:p w14:paraId="5DADEE2B" w14:textId="77777777" w:rsidR="008503EE" w:rsidRPr="00F05999" w:rsidRDefault="008503EE" w:rsidP="008503EE">
            <w:pPr>
              <w:spacing w:after="0" w:line="240" w:lineRule="auto"/>
              <w:jc w:val="both"/>
              <w:rPr>
                <w:rFonts w:asciiTheme="minorHAnsi" w:hAnsiTheme="minorHAnsi" w:cstheme="minorHAnsi"/>
                <w:color w:val="000000"/>
              </w:rPr>
            </w:pPr>
          </w:p>
          <w:p w14:paraId="7496C32E" w14:textId="77777777" w:rsidR="008503EE" w:rsidRPr="00F05999" w:rsidRDefault="008503EE" w:rsidP="008503EE">
            <w:pPr>
              <w:spacing w:after="0" w:line="240" w:lineRule="auto"/>
              <w:jc w:val="both"/>
              <w:rPr>
                <w:rFonts w:asciiTheme="minorHAnsi" w:hAnsiTheme="minorHAnsi" w:cstheme="minorHAnsi"/>
                <w:i/>
                <w:color w:val="000000"/>
              </w:rPr>
            </w:pPr>
            <w:r w:rsidRPr="00F05999">
              <w:rPr>
                <w:rFonts w:asciiTheme="minorHAnsi" w:hAnsiTheme="minorHAnsi" w:cstheme="minorHAnsi"/>
                <w:color w:val="000000"/>
              </w:rPr>
              <w:t>La participación se ha promovido a través de la estrategia “Comunicación efectiva para la convivencia” que plantea temáticas abiertas, donde el equipo de realizadores, productores y periodistas de la radio, gestionan con las comunidades la realización de las</w:t>
            </w:r>
            <w:r w:rsidRPr="00F05999">
              <w:rPr>
                <w:rFonts w:asciiTheme="minorHAnsi" w:hAnsiTheme="minorHAnsi" w:cstheme="minorHAnsi"/>
                <w:i/>
                <w:color w:val="000000"/>
              </w:rPr>
              <w:t xml:space="preserve"> narrativas.</w:t>
            </w:r>
          </w:p>
          <w:p w14:paraId="56CABA90" w14:textId="77777777" w:rsidR="008503EE" w:rsidRPr="00F05999" w:rsidRDefault="008503EE" w:rsidP="008503EE">
            <w:pPr>
              <w:spacing w:after="0" w:line="240" w:lineRule="auto"/>
              <w:ind w:left="1572"/>
              <w:jc w:val="both"/>
              <w:rPr>
                <w:rFonts w:asciiTheme="minorHAnsi" w:hAnsiTheme="minorHAnsi" w:cstheme="minorHAnsi"/>
                <w:i/>
                <w:color w:val="000000"/>
              </w:rPr>
            </w:pPr>
          </w:p>
          <w:p w14:paraId="3A641415" w14:textId="77777777" w:rsidR="008503EE" w:rsidRPr="00F05999" w:rsidRDefault="008503EE" w:rsidP="008503EE">
            <w:pPr>
              <w:spacing w:after="0" w:line="240" w:lineRule="auto"/>
              <w:jc w:val="both"/>
              <w:rPr>
                <w:rFonts w:asciiTheme="minorHAnsi" w:hAnsiTheme="minorHAnsi" w:cstheme="minorHAnsi"/>
                <w:color w:val="000000" w:themeColor="text1"/>
              </w:rPr>
            </w:pPr>
            <w:r w:rsidRPr="00F05999">
              <w:rPr>
                <w:rFonts w:asciiTheme="minorHAnsi" w:hAnsiTheme="minorHAnsi" w:cstheme="minorHAnsi"/>
                <w:color w:val="000000" w:themeColor="text1"/>
              </w:rPr>
              <w:t>De igual manera, y dado que el compromiso contempla la participación de organizaciones y movimientos sociales, incluyendo los de mujeres y de comunidades en general.</w:t>
            </w:r>
          </w:p>
          <w:p w14:paraId="2C634771" w14:textId="77777777" w:rsidR="008503EE" w:rsidRPr="00F05999" w:rsidRDefault="008503EE" w:rsidP="008503EE">
            <w:pPr>
              <w:spacing w:after="0" w:line="240" w:lineRule="auto"/>
              <w:jc w:val="both"/>
              <w:rPr>
                <w:rFonts w:asciiTheme="minorHAnsi" w:hAnsiTheme="minorHAnsi" w:cstheme="minorHAnsi"/>
                <w:color w:val="000000"/>
              </w:rPr>
            </w:pPr>
          </w:p>
          <w:p w14:paraId="77B87D69" w14:textId="77777777" w:rsidR="008503EE" w:rsidRPr="00F05999" w:rsidRDefault="008503EE" w:rsidP="008503EE">
            <w:pPr>
              <w:spacing w:after="0" w:line="240" w:lineRule="auto"/>
              <w:rPr>
                <w:rFonts w:asciiTheme="minorHAnsi" w:hAnsiTheme="minorHAnsi" w:cstheme="minorHAnsi"/>
                <w:color w:val="000000"/>
                <w:sz w:val="24"/>
                <w:szCs w:val="24"/>
                <w:lang w:val="es-ES_tradnl"/>
              </w:rPr>
            </w:pPr>
          </w:p>
          <w:p w14:paraId="7BB00A4B" w14:textId="77777777" w:rsidR="008503EE" w:rsidRPr="00F05999" w:rsidRDefault="008503EE" w:rsidP="008503EE">
            <w:pPr>
              <w:spacing w:after="0" w:line="240" w:lineRule="auto"/>
              <w:rPr>
                <w:rFonts w:asciiTheme="minorHAnsi" w:hAnsiTheme="minorHAnsi" w:cstheme="minorHAnsi"/>
                <w:color w:val="3366CC"/>
                <w:sz w:val="32"/>
                <w:szCs w:val="32"/>
                <w:u w:val="thick"/>
                <w:lang w:val="es-ES_tradnl"/>
              </w:rPr>
            </w:pPr>
            <w:r w:rsidRPr="00F05999">
              <w:rPr>
                <w:rFonts w:asciiTheme="minorHAnsi" w:hAnsiTheme="minorHAnsi" w:cstheme="minorHAnsi"/>
                <w:noProof/>
                <w:color w:val="3366CC"/>
                <w:sz w:val="32"/>
                <w:szCs w:val="32"/>
                <w:u w:val="thick"/>
                <w:lang w:val="es-ES_tradnl" w:eastAsia="es-CO"/>
              </w:rPr>
              <w:t xml:space="preserve">¿En qué </w:t>
            </w:r>
            <w:r w:rsidRPr="00F05999">
              <w:rPr>
                <w:rFonts w:asciiTheme="minorHAnsi" w:hAnsiTheme="minorHAnsi" w:cstheme="minorHAnsi"/>
                <w:color w:val="3366CC"/>
                <w:sz w:val="32"/>
                <w:szCs w:val="32"/>
                <w:u w:val="thick"/>
                <w:lang w:val="es-ES_tradnl"/>
              </w:rPr>
              <w:t>territorios se desarrolló la acción?</w:t>
            </w:r>
          </w:p>
          <w:p w14:paraId="2B87E7D8" w14:textId="77777777" w:rsidR="008503EE" w:rsidRPr="00F05999" w:rsidRDefault="008503EE" w:rsidP="008503EE">
            <w:pPr>
              <w:spacing w:after="0" w:line="240" w:lineRule="auto"/>
              <w:jc w:val="both"/>
              <w:rPr>
                <w:rFonts w:asciiTheme="minorHAnsi" w:hAnsiTheme="minorHAnsi" w:cstheme="minorHAnsi"/>
                <w:sz w:val="24"/>
                <w:szCs w:val="24"/>
                <w:lang w:val="es-ES_tradnl"/>
              </w:rPr>
            </w:pPr>
            <w:r w:rsidRPr="00F05999">
              <w:rPr>
                <w:rFonts w:asciiTheme="minorHAnsi" w:hAnsiTheme="minorHAnsi" w:cstheme="minorHAnsi"/>
                <w:noProof/>
                <w:color w:val="3366CC"/>
                <w:lang w:eastAsia="es-CO"/>
              </w:rPr>
              <w:drawing>
                <wp:anchor distT="0" distB="0" distL="114300" distR="114300" simplePos="0" relativeHeight="251716096" behindDoc="0" locked="0" layoutInCell="1" allowOverlap="1" wp14:anchorId="27CC011C" wp14:editId="58536530">
                  <wp:simplePos x="0" y="0"/>
                  <wp:positionH relativeFrom="column">
                    <wp:posOffset>-148590</wp:posOffset>
                  </wp:positionH>
                  <wp:positionV relativeFrom="paragraph">
                    <wp:posOffset>166370</wp:posOffset>
                  </wp:positionV>
                  <wp:extent cx="1186180" cy="1065530"/>
                  <wp:effectExtent l="0" t="0" r="0" b="0"/>
                  <wp:wrapSquare wrapText="bothSides"/>
                  <wp:docPr id="38" name="Imagen 5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Imagen 59"/>
                          <pic:cNvPicPr>
                            <a:picLocks noChangeAspect="1" noChangeArrowheads="1"/>
                          </pic:cNvPicPr>
                        </pic:nvPicPr>
                        <pic:blipFill>
                          <a:blip r:embed="rId41">
                            <a:extLst>
                              <a:ext uri="{28A0092B-C50C-407E-A947-70E740481C1C}">
                                <a14:useLocalDpi xmlns:a14="http://schemas.microsoft.com/office/drawing/2010/main" val="0"/>
                              </a:ext>
                            </a:extLst>
                          </a:blip>
                          <a:srcRect/>
                          <a:stretch>
                            <a:fillRect/>
                          </a:stretch>
                        </pic:blipFill>
                        <pic:spPr bwMode="auto">
                          <a:xfrm>
                            <a:off x="0" y="0"/>
                            <a:ext cx="1186180" cy="1065530"/>
                          </a:xfrm>
                          <a:prstGeom prst="rect">
                            <a:avLst/>
                          </a:prstGeom>
                          <a:noFill/>
                          <a:ln>
                            <a:noFill/>
                          </a:ln>
                        </pic:spPr>
                      </pic:pic>
                    </a:graphicData>
                  </a:graphic>
                  <wp14:sizeRelH relativeFrom="page">
                    <wp14:pctWidth>0</wp14:pctWidth>
                  </wp14:sizeRelH>
                  <wp14:sizeRelV relativeFrom="page">
                    <wp14:pctHeight>0</wp14:pctHeight>
                  </wp14:sizeRelV>
                </wp:anchor>
              </w:drawing>
            </w:r>
            <w:r w:rsidRPr="00F05999">
              <w:rPr>
                <w:rFonts w:asciiTheme="minorHAnsi" w:hAnsiTheme="minorHAnsi" w:cstheme="minorHAnsi"/>
                <w:sz w:val="24"/>
                <w:szCs w:val="24"/>
                <w:lang w:val="es-ES_tradnl"/>
              </w:rPr>
              <w:t xml:space="preserve">2019:      La subgerencia de Radio, desde Radio Nacional y Radiónica, a través de sus franjas de convivencia  y reconciliación han generado contenidos desde todas las regiones geográficas del país  y también de las establecidas para la aplicación de programas de desarrollo con enfoque territorial PDET con énfasis en los territorios de Cesar, Atlántico, Chocó, Meta, Nariño, Caldas, Antioquía, Santander, Tolima y San Andrés, donde la radio del Estado colombiano tiene emisoras descentralizadas y del acuerdo de paz. También se generan contenidos con la figura de corresponsalías desde Vaupés, Valle del Cauca, Norte de Santander, Tumaco, Putumayo y Risaralda.  </w:t>
            </w:r>
          </w:p>
          <w:p w14:paraId="17D6020B" w14:textId="77777777" w:rsidR="008503EE" w:rsidRPr="00F05999" w:rsidRDefault="008503EE" w:rsidP="008503EE">
            <w:pPr>
              <w:spacing w:after="0" w:line="240" w:lineRule="auto"/>
              <w:jc w:val="both"/>
              <w:rPr>
                <w:rFonts w:asciiTheme="minorHAnsi" w:hAnsiTheme="minorHAnsi" w:cstheme="minorHAnsi"/>
                <w:i/>
                <w:sz w:val="24"/>
                <w:szCs w:val="24"/>
                <w:lang w:val="es-ES_tradnl"/>
              </w:rPr>
            </w:pPr>
            <w:r w:rsidRPr="00F05999">
              <w:rPr>
                <w:rFonts w:asciiTheme="minorHAnsi" w:hAnsiTheme="minorHAnsi" w:cstheme="minorHAnsi"/>
                <w:sz w:val="24"/>
                <w:szCs w:val="24"/>
                <w:lang w:val="es-ES_tradnl"/>
              </w:rPr>
              <w:t>A través de investigaciones y transmisiones especiales se han generado contenidos desde Amazonas, Guainía, Arauca, Bolívar, Cauca, Caquetá, Casanare, Boyacá, Vichada y Huila.</w:t>
            </w:r>
          </w:p>
        </w:tc>
      </w:tr>
    </w:tbl>
    <w:p w14:paraId="45D8F172" w14:textId="7A34F6B3" w:rsidR="008503EE" w:rsidRPr="00F05999" w:rsidRDefault="008503EE" w:rsidP="008503EE">
      <w:pPr>
        <w:ind w:left="708"/>
        <w:jc w:val="both"/>
        <w:rPr>
          <w:rFonts w:asciiTheme="minorHAnsi" w:hAnsiTheme="minorHAnsi" w:cstheme="minorHAnsi"/>
          <w:color w:val="000000"/>
          <w:sz w:val="24"/>
          <w:szCs w:val="24"/>
          <w:lang w:val="es-ES_tradnl"/>
        </w:rPr>
      </w:pPr>
      <w:r w:rsidRPr="00F05999">
        <w:rPr>
          <w:rFonts w:asciiTheme="minorHAnsi" w:hAnsiTheme="minorHAnsi" w:cstheme="minorHAnsi"/>
          <w:noProof/>
          <w:lang w:eastAsia="es-CO"/>
        </w:rPr>
        <w:drawing>
          <wp:inline distT="0" distB="0" distL="0" distR="0" wp14:anchorId="125DD05C" wp14:editId="340F1ECE">
            <wp:extent cx="1371600" cy="1638609"/>
            <wp:effectExtent l="0" t="0" r="0" b="0"/>
            <wp:docPr id="42" name="Imagen 4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42"/>
                    <a:stretch>
                      <a:fillRect/>
                    </a:stretch>
                  </pic:blipFill>
                  <pic:spPr>
                    <a:xfrm>
                      <a:off x="0" y="0"/>
                      <a:ext cx="1393733" cy="1665051"/>
                    </a:xfrm>
                    <a:prstGeom prst="rect">
                      <a:avLst/>
                    </a:prstGeom>
                  </pic:spPr>
                </pic:pic>
              </a:graphicData>
            </a:graphic>
          </wp:inline>
        </w:drawing>
      </w:r>
    </w:p>
    <w:p w14:paraId="5CE92FCE" w14:textId="77777777" w:rsidR="004125BC" w:rsidRPr="00F05999" w:rsidRDefault="004125BC" w:rsidP="008503EE">
      <w:pPr>
        <w:ind w:left="708"/>
        <w:jc w:val="both"/>
        <w:rPr>
          <w:rFonts w:asciiTheme="minorHAnsi" w:hAnsiTheme="minorHAnsi" w:cstheme="minorHAnsi"/>
          <w:color w:val="000000"/>
          <w:sz w:val="24"/>
          <w:szCs w:val="24"/>
          <w:lang w:val="es-ES_tradnl"/>
        </w:rPr>
      </w:pPr>
    </w:p>
    <w:p w14:paraId="2EB38A1E" w14:textId="77777777" w:rsidR="008503EE" w:rsidRPr="0012670B" w:rsidRDefault="008503EE" w:rsidP="0012670B">
      <w:pPr>
        <w:spacing w:line="240" w:lineRule="auto"/>
        <w:rPr>
          <w:rFonts w:asciiTheme="minorHAnsi" w:hAnsiTheme="minorHAnsi" w:cstheme="minorHAnsi"/>
          <w:b/>
          <w:color w:val="3366CC"/>
          <w:sz w:val="36"/>
          <w:szCs w:val="72"/>
          <w:lang w:val="es-ES_tradnl"/>
        </w:rPr>
      </w:pPr>
      <w:r w:rsidRPr="0012670B">
        <w:rPr>
          <w:rFonts w:asciiTheme="minorHAnsi" w:hAnsiTheme="minorHAnsi" w:cstheme="minorHAnsi"/>
          <w:b/>
          <w:color w:val="3366CC"/>
          <w:sz w:val="36"/>
          <w:szCs w:val="72"/>
          <w:lang w:val="es-ES_tradnl"/>
        </w:rPr>
        <w:t>Punto 6 del Acuerdo</w:t>
      </w:r>
    </w:p>
    <w:p w14:paraId="38C6635C" w14:textId="77777777" w:rsidR="008503EE" w:rsidRPr="00F05999" w:rsidRDefault="008503EE" w:rsidP="008503EE">
      <w:pPr>
        <w:spacing w:line="240" w:lineRule="auto"/>
        <w:jc w:val="both"/>
        <w:rPr>
          <w:rFonts w:asciiTheme="minorHAnsi" w:hAnsiTheme="minorHAnsi" w:cstheme="minorHAnsi"/>
          <w:b/>
          <w:color w:val="3366CC"/>
          <w:sz w:val="36"/>
          <w:szCs w:val="72"/>
          <w:u w:val="single"/>
          <w:lang w:val="es-ES_tradnl"/>
        </w:rPr>
      </w:pPr>
      <w:r w:rsidRPr="00F05999">
        <w:rPr>
          <w:rFonts w:asciiTheme="minorHAnsi" w:hAnsiTheme="minorHAnsi" w:cstheme="minorHAnsi"/>
          <w:b/>
          <w:color w:val="3366CC"/>
          <w:sz w:val="36"/>
          <w:szCs w:val="72"/>
          <w:u w:val="single"/>
          <w:lang w:val="es-ES_tradnl"/>
        </w:rPr>
        <w:lastRenderedPageBreak/>
        <w:t>Implementación, verificación y refrendación:</w:t>
      </w:r>
    </w:p>
    <w:p w14:paraId="2DDE9EAF" w14:textId="77777777" w:rsidR="008503EE" w:rsidRPr="001C05E3" w:rsidRDefault="008503EE" w:rsidP="001C05E3">
      <w:pPr>
        <w:spacing w:line="240" w:lineRule="auto"/>
        <w:jc w:val="both"/>
        <w:rPr>
          <w:rFonts w:asciiTheme="minorHAnsi" w:hAnsiTheme="minorHAnsi" w:cstheme="minorHAnsi"/>
          <w:b/>
          <w:color w:val="3366CC"/>
          <w:sz w:val="36"/>
          <w:szCs w:val="72"/>
          <w:u w:val="single"/>
          <w:lang w:val="es-ES_tradnl"/>
        </w:rPr>
      </w:pPr>
      <w:r w:rsidRPr="001C05E3">
        <w:rPr>
          <w:rFonts w:asciiTheme="minorHAnsi" w:hAnsiTheme="minorHAnsi" w:cstheme="minorHAnsi"/>
          <w:b/>
          <w:color w:val="3366CC"/>
          <w:sz w:val="36"/>
          <w:szCs w:val="72"/>
          <w:u w:val="single"/>
          <w:lang w:val="es-ES_tradnl"/>
        </w:rPr>
        <w:t>6.5. Herramientas de difusión y comunicación</w:t>
      </w:r>
    </w:p>
    <w:p w14:paraId="507A6661" w14:textId="77777777" w:rsidR="008503EE" w:rsidRPr="00F05999" w:rsidRDefault="008503EE" w:rsidP="008503EE">
      <w:pPr>
        <w:spacing w:after="0" w:line="240" w:lineRule="auto"/>
        <w:jc w:val="both"/>
        <w:rPr>
          <w:rFonts w:asciiTheme="minorHAnsi" w:hAnsiTheme="minorHAnsi" w:cstheme="minorHAnsi"/>
          <w:sz w:val="32"/>
          <w:szCs w:val="32"/>
        </w:rPr>
      </w:pPr>
    </w:p>
    <w:p w14:paraId="02B68A08" w14:textId="77777777" w:rsidR="008503EE" w:rsidRPr="00F05999" w:rsidRDefault="008503EE" w:rsidP="008503EE">
      <w:pPr>
        <w:spacing w:after="0" w:line="240" w:lineRule="auto"/>
        <w:jc w:val="both"/>
        <w:rPr>
          <w:rFonts w:asciiTheme="minorHAnsi" w:hAnsiTheme="minorHAnsi" w:cstheme="minorHAnsi"/>
          <w:sz w:val="24"/>
          <w:szCs w:val="24"/>
        </w:rPr>
      </w:pPr>
      <w:r w:rsidRPr="00F05999">
        <w:rPr>
          <w:rFonts w:asciiTheme="minorHAnsi" w:hAnsiTheme="minorHAnsi" w:cstheme="minorHAnsi"/>
          <w:sz w:val="24"/>
          <w:szCs w:val="24"/>
        </w:rPr>
        <w:t>Con el fin de hacer pedagogía sobre los contenidos del Acuerdo Final y dar a conocer los avances en su implementación, RTVC ha acordado las siguientes herramientas de comunicación y divulgación:</w:t>
      </w:r>
    </w:p>
    <w:p w14:paraId="2FDA12E0" w14:textId="77777777" w:rsidR="008503EE" w:rsidRPr="00F05999" w:rsidRDefault="008503EE" w:rsidP="008503EE">
      <w:pPr>
        <w:spacing w:after="0" w:line="240" w:lineRule="auto"/>
        <w:jc w:val="both"/>
        <w:rPr>
          <w:rFonts w:asciiTheme="minorHAnsi" w:hAnsiTheme="minorHAnsi" w:cstheme="minorHAnsi"/>
          <w:i/>
          <w:sz w:val="28"/>
          <w:szCs w:val="28"/>
        </w:rPr>
      </w:pPr>
    </w:p>
    <w:p w14:paraId="365B58CD" w14:textId="77777777" w:rsidR="008503EE" w:rsidRPr="00F05999" w:rsidRDefault="008503EE" w:rsidP="008503EE">
      <w:pPr>
        <w:spacing w:after="0" w:line="240" w:lineRule="auto"/>
        <w:jc w:val="both"/>
        <w:rPr>
          <w:rFonts w:asciiTheme="minorHAnsi" w:hAnsiTheme="minorHAnsi" w:cstheme="minorHAnsi"/>
          <w:b/>
          <w:sz w:val="36"/>
          <w:szCs w:val="36"/>
        </w:rPr>
      </w:pPr>
      <w:r w:rsidRPr="00F05999">
        <w:rPr>
          <w:rFonts w:asciiTheme="minorHAnsi" w:hAnsiTheme="minorHAnsi" w:cstheme="minorHAnsi"/>
          <w:i/>
          <w:sz w:val="28"/>
          <w:szCs w:val="28"/>
        </w:rPr>
        <w:t>Acción 1.</w:t>
      </w:r>
      <w:r w:rsidRPr="00F05999">
        <w:rPr>
          <w:rFonts w:asciiTheme="minorHAnsi" w:hAnsiTheme="minorHAnsi" w:cstheme="minorHAnsi"/>
          <w:b/>
          <w:sz w:val="36"/>
          <w:szCs w:val="36"/>
        </w:rPr>
        <w:t xml:space="preserve"> </w:t>
      </w:r>
    </w:p>
    <w:p w14:paraId="696A7508" w14:textId="77777777" w:rsidR="008503EE" w:rsidRPr="00F05999" w:rsidRDefault="008503EE" w:rsidP="008503EE">
      <w:pPr>
        <w:spacing w:after="0" w:line="240" w:lineRule="auto"/>
        <w:jc w:val="both"/>
        <w:rPr>
          <w:rFonts w:asciiTheme="minorHAnsi" w:hAnsiTheme="minorHAnsi" w:cstheme="minorHAnsi"/>
          <w:b/>
          <w:sz w:val="40"/>
          <w:szCs w:val="36"/>
          <w:lang w:val="es-ES_tradnl"/>
        </w:rPr>
      </w:pPr>
      <w:r w:rsidRPr="00F05999">
        <w:rPr>
          <w:rFonts w:asciiTheme="minorHAnsi" w:hAnsiTheme="minorHAnsi" w:cstheme="minorHAnsi"/>
          <w:b/>
          <w:sz w:val="40"/>
          <w:szCs w:val="36"/>
          <w:lang w:val="es-ES_tradnl"/>
        </w:rPr>
        <w:t xml:space="preserve">Emisoras para la Convivencia y la Reconciliación </w:t>
      </w:r>
    </w:p>
    <w:p w14:paraId="34189577" w14:textId="469D3E51" w:rsidR="008503EE" w:rsidRPr="00F05999" w:rsidRDefault="008503EE" w:rsidP="008503EE">
      <w:pPr>
        <w:spacing w:line="240" w:lineRule="auto"/>
        <w:jc w:val="both"/>
        <w:rPr>
          <w:rFonts w:asciiTheme="minorHAnsi" w:hAnsiTheme="minorHAnsi" w:cstheme="minorHAnsi"/>
          <w:color w:val="009EAD"/>
          <w:sz w:val="32"/>
          <w:szCs w:val="32"/>
          <w:u w:val="thick"/>
          <w:lang w:val="es-ES_tradnl"/>
        </w:rPr>
      </w:pPr>
    </w:p>
    <w:tbl>
      <w:tblPr>
        <w:tblW w:w="9639" w:type="dxa"/>
        <w:tblInd w:w="108"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top w:w="108" w:type="dxa"/>
          <w:bottom w:w="108" w:type="dxa"/>
        </w:tblCellMar>
        <w:tblLook w:val="04A0" w:firstRow="1" w:lastRow="0" w:firstColumn="1" w:lastColumn="0" w:noHBand="0" w:noVBand="1"/>
      </w:tblPr>
      <w:tblGrid>
        <w:gridCol w:w="2727"/>
        <w:gridCol w:w="6912"/>
      </w:tblGrid>
      <w:tr w:rsidR="00F05999" w:rsidRPr="00F05999" w14:paraId="4EC58ECD" w14:textId="77777777" w:rsidTr="00FB31E0">
        <w:trPr>
          <w:trHeight w:val="2522"/>
        </w:trPr>
        <w:tc>
          <w:tcPr>
            <w:tcW w:w="2727" w:type="dxa"/>
            <w:tcBorders>
              <w:top w:val="single" w:sz="8" w:space="0" w:color="FFFFFF"/>
              <w:left w:val="single" w:sz="8" w:space="0" w:color="FFFFFF"/>
              <w:bottom w:val="single" w:sz="8" w:space="0" w:color="FFFFFF"/>
              <w:right w:val="single" w:sz="24" w:space="0" w:color="FFFFFF"/>
            </w:tcBorders>
            <w:shd w:val="clear" w:color="auto" w:fill="3366CC"/>
            <w:vAlign w:val="center"/>
          </w:tcPr>
          <w:p w14:paraId="2D922E7A" w14:textId="77777777" w:rsidR="00F05999" w:rsidRPr="00F05999" w:rsidRDefault="00F05999" w:rsidP="00FB31E0">
            <w:pPr>
              <w:spacing w:after="0" w:line="240" w:lineRule="auto"/>
              <w:jc w:val="center"/>
              <w:rPr>
                <w:rFonts w:asciiTheme="minorHAnsi" w:hAnsiTheme="minorHAnsi" w:cstheme="minorHAnsi"/>
                <w:b/>
                <w:color w:val="FFFFFF"/>
                <w:sz w:val="24"/>
                <w:szCs w:val="24"/>
                <w:u w:val="single"/>
                <w:lang w:val="es-ES_tradnl"/>
              </w:rPr>
            </w:pPr>
          </w:p>
          <w:p w14:paraId="0298DF3A" w14:textId="77777777" w:rsidR="00F05999" w:rsidRPr="00F05999" w:rsidRDefault="00F05999" w:rsidP="00F05999">
            <w:pPr>
              <w:spacing w:after="0" w:line="240" w:lineRule="auto"/>
              <w:jc w:val="center"/>
              <w:rPr>
                <w:rFonts w:asciiTheme="minorHAnsi" w:hAnsiTheme="minorHAnsi" w:cstheme="minorHAnsi"/>
                <w:b/>
                <w:color w:val="FFFFFF"/>
                <w:sz w:val="24"/>
                <w:szCs w:val="24"/>
                <w:u w:val="single"/>
                <w:lang w:val="es-ES_tradnl"/>
              </w:rPr>
            </w:pPr>
            <w:r w:rsidRPr="00F05999">
              <w:rPr>
                <w:rFonts w:asciiTheme="minorHAnsi" w:hAnsiTheme="minorHAnsi" w:cstheme="minorHAnsi"/>
                <w:b/>
                <w:color w:val="FFFFFF"/>
                <w:sz w:val="24"/>
                <w:szCs w:val="24"/>
                <w:u w:val="single"/>
                <w:lang w:val="es-ES_tradnl"/>
              </w:rPr>
              <w:t xml:space="preserve">Compromiso </w:t>
            </w:r>
          </w:p>
          <w:p w14:paraId="159E42F2" w14:textId="3DB86FA4" w:rsidR="00F05999" w:rsidRPr="00F05999" w:rsidRDefault="00F05999" w:rsidP="00F05999">
            <w:pPr>
              <w:spacing w:after="0" w:line="240" w:lineRule="auto"/>
              <w:jc w:val="center"/>
              <w:rPr>
                <w:rFonts w:asciiTheme="minorHAnsi" w:hAnsiTheme="minorHAnsi" w:cstheme="minorHAnsi"/>
                <w:color w:val="FFFFFF"/>
                <w:sz w:val="28"/>
                <w:szCs w:val="44"/>
                <w:u w:val="single"/>
                <w:lang w:val="es-ES_tradnl"/>
              </w:rPr>
            </w:pPr>
            <w:r w:rsidRPr="00F05999">
              <w:rPr>
                <w:rFonts w:asciiTheme="minorHAnsi" w:hAnsiTheme="minorHAnsi" w:cstheme="minorHAnsi"/>
                <w:b/>
                <w:color w:val="FFFFFF"/>
                <w:sz w:val="24"/>
                <w:szCs w:val="24"/>
                <w:u w:val="single"/>
                <w:lang w:val="es-ES_tradnl"/>
              </w:rPr>
              <w:t>6.5. Herramientas de difusión y comunicación:</w:t>
            </w:r>
          </w:p>
          <w:p w14:paraId="737B0458" w14:textId="77777777" w:rsidR="00F05999" w:rsidRPr="00F05999" w:rsidRDefault="00F05999" w:rsidP="00FB31E0">
            <w:pPr>
              <w:spacing w:after="0" w:line="240" w:lineRule="auto"/>
              <w:jc w:val="center"/>
              <w:rPr>
                <w:rFonts w:asciiTheme="minorHAnsi" w:hAnsiTheme="minorHAnsi" w:cstheme="minorHAnsi"/>
                <w:color w:val="FFFFFF"/>
                <w:sz w:val="36"/>
                <w:szCs w:val="44"/>
                <w:u w:val="single"/>
                <w:lang w:val="es-ES_tradnl"/>
              </w:rPr>
            </w:pPr>
            <w:r w:rsidRPr="00F05999">
              <w:rPr>
                <w:rFonts w:asciiTheme="minorHAnsi" w:hAnsiTheme="minorHAnsi" w:cstheme="minorHAnsi"/>
                <w:b/>
                <w:color w:val="FFFFFF"/>
                <w:sz w:val="28"/>
                <w:szCs w:val="44"/>
                <w:u w:val="single"/>
                <w:lang w:val="es-ES_tradnl"/>
              </w:rPr>
              <w:br/>
            </w:r>
          </w:p>
        </w:tc>
        <w:tc>
          <w:tcPr>
            <w:tcW w:w="6912" w:type="dxa"/>
            <w:tcBorders>
              <w:top w:val="single" w:sz="8" w:space="0" w:color="FFFFFF"/>
              <w:left w:val="single" w:sz="24" w:space="0" w:color="FFFFFF"/>
              <w:bottom w:val="single" w:sz="8" w:space="0" w:color="FFFFFF"/>
              <w:right w:val="single" w:sz="8" w:space="0" w:color="FFFFFF"/>
            </w:tcBorders>
            <w:shd w:val="clear" w:color="auto" w:fill="D9E2F3" w:themeFill="accent5" w:themeFillTint="33"/>
            <w:vAlign w:val="center"/>
          </w:tcPr>
          <w:p w14:paraId="51629A48" w14:textId="1756045C" w:rsidR="00F05999" w:rsidRPr="00F05999" w:rsidRDefault="00F05999" w:rsidP="00FB31E0">
            <w:pPr>
              <w:spacing w:after="0" w:line="240" w:lineRule="auto"/>
              <w:rPr>
                <w:rFonts w:asciiTheme="minorHAnsi" w:hAnsiTheme="minorHAnsi" w:cstheme="minorHAnsi"/>
                <w:sz w:val="24"/>
                <w:szCs w:val="24"/>
                <w:lang w:val="es-ES_tradnl"/>
              </w:rPr>
            </w:pPr>
            <w:r w:rsidRPr="00F05999">
              <w:rPr>
                <w:rFonts w:asciiTheme="minorHAnsi" w:hAnsiTheme="minorHAnsi" w:cstheme="minorHAnsi"/>
                <w:color w:val="000000"/>
              </w:rPr>
              <w:t>Con el fin de hacer pedagogía sobre los contenidos del Acuerdo Final y dar a conocer los avances en su implementación, hemos acordado las siguientes herramientas de comunicación y divulgación: Se establecerán 20 emisoras en FM, de interés público, clase “C”, en las zonas más afectadas por el conflicto, en los puntos geográficos y con la potencia que la Comisión de Seguimiento, Impulso y Verificación a la Implementación del Acuerdo Final defina de óptimo alcance para la emisión de señal y que serán asignadas a Radio Televisión Nacional de Colombia - RTVC, con el objetivo de hacer pedagogía de los contenidos e informar sobre los avances de la implementación del Acuerdo Final. Durante 2 años, el Comité de Comunicaciones Conjunto, compuesto por delegados del Gobierno Nacional y de las FARC-EP en tránsito a la vida civil, definirá, de común acuerdo, los contenidos de pedagogía y su producción. Las emisoras podrán funcionar 24 horas al día.</w:t>
            </w:r>
          </w:p>
        </w:tc>
      </w:tr>
    </w:tbl>
    <w:p w14:paraId="350E8CA1" w14:textId="77777777" w:rsidR="00F05999" w:rsidRPr="00F05999" w:rsidRDefault="00F05999" w:rsidP="008503EE">
      <w:pPr>
        <w:spacing w:line="240" w:lineRule="auto"/>
        <w:jc w:val="both"/>
        <w:rPr>
          <w:rFonts w:asciiTheme="minorHAnsi" w:hAnsiTheme="minorHAnsi" w:cstheme="minorHAnsi"/>
          <w:color w:val="3366CC"/>
          <w:sz w:val="36"/>
          <w:szCs w:val="72"/>
          <w:u w:val="single"/>
          <w:lang w:val="es-ES_tradnl"/>
        </w:rPr>
      </w:pPr>
    </w:p>
    <w:p w14:paraId="12F85FCF" w14:textId="72D6C9F4" w:rsidR="008503EE" w:rsidRPr="00F05999" w:rsidRDefault="008503EE" w:rsidP="008503EE">
      <w:pPr>
        <w:spacing w:line="240" w:lineRule="auto"/>
        <w:jc w:val="both"/>
        <w:rPr>
          <w:rFonts w:asciiTheme="minorHAnsi" w:hAnsiTheme="minorHAnsi" w:cstheme="minorHAnsi"/>
          <w:color w:val="3366CC"/>
          <w:sz w:val="36"/>
          <w:szCs w:val="72"/>
          <w:u w:val="single"/>
          <w:lang w:val="es-ES_tradnl"/>
        </w:rPr>
      </w:pPr>
      <w:r w:rsidRPr="00F05999">
        <w:rPr>
          <w:rFonts w:asciiTheme="minorHAnsi" w:hAnsiTheme="minorHAnsi" w:cstheme="minorHAnsi"/>
          <w:color w:val="3366CC"/>
          <w:sz w:val="36"/>
          <w:szCs w:val="72"/>
          <w:u w:val="single"/>
          <w:lang w:val="es-ES_tradnl"/>
        </w:rPr>
        <w:t xml:space="preserve">Productos e indicadores a los que aporta esta acción: </w:t>
      </w:r>
    </w:p>
    <w:tbl>
      <w:tblPr>
        <w:tblW w:w="5010" w:type="pct"/>
        <w:jc w:val="center"/>
        <w:tblBorders>
          <w:top w:val="single" w:sz="8" w:space="0" w:color="BBBBBB"/>
          <w:left w:val="single" w:sz="8" w:space="0" w:color="BBBBBB"/>
          <w:bottom w:val="single" w:sz="8" w:space="0" w:color="BBBBBB"/>
          <w:right w:val="single" w:sz="8" w:space="0" w:color="BBBBBB"/>
          <w:insideH w:val="single" w:sz="8" w:space="0" w:color="BBBBBB"/>
        </w:tblBorders>
        <w:tblLook w:val="04A0" w:firstRow="1" w:lastRow="0" w:firstColumn="1" w:lastColumn="0" w:noHBand="0" w:noVBand="1"/>
      </w:tblPr>
      <w:tblGrid>
        <w:gridCol w:w="4348"/>
        <w:gridCol w:w="4629"/>
      </w:tblGrid>
      <w:tr w:rsidR="008503EE" w:rsidRPr="00F05999" w14:paraId="0D2937E9" w14:textId="77777777" w:rsidTr="008503EE">
        <w:trPr>
          <w:trHeight w:val="408"/>
          <w:jc w:val="center"/>
        </w:trPr>
        <w:tc>
          <w:tcPr>
            <w:tcW w:w="2422" w:type="pct"/>
            <w:tcBorders>
              <w:top w:val="single" w:sz="8" w:space="0" w:color="BBBBBB"/>
              <w:bottom w:val="single" w:sz="8" w:space="0" w:color="BBBBBB"/>
            </w:tcBorders>
            <w:shd w:val="clear" w:color="auto" w:fill="A5A5A5"/>
          </w:tcPr>
          <w:p w14:paraId="5D805227" w14:textId="77777777" w:rsidR="008503EE" w:rsidRPr="00F05999" w:rsidRDefault="008503EE" w:rsidP="008503EE">
            <w:pPr>
              <w:spacing w:after="0" w:line="240" w:lineRule="auto"/>
              <w:jc w:val="both"/>
              <w:rPr>
                <w:rFonts w:asciiTheme="minorHAnsi" w:hAnsiTheme="minorHAnsi" w:cstheme="minorHAnsi"/>
                <w:bCs/>
                <w:color w:val="FFFFFF"/>
                <w:lang w:val="es-ES_tradnl"/>
              </w:rPr>
            </w:pPr>
            <w:r w:rsidRPr="00F05999">
              <w:rPr>
                <w:rFonts w:asciiTheme="minorHAnsi" w:hAnsiTheme="minorHAnsi" w:cstheme="minorHAnsi"/>
                <w:bCs/>
                <w:color w:val="FFFFFF"/>
                <w:lang w:val="es-ES_tradnl"/>
              </w:rPr>
              <w:t>PRODUCTO</w:t>
            </w:r>
          </w:p>
        </w:tc>
        <w:tc>
          <w:tcPr>
            <w:tcW w:w="2578" w:type="pct"/>
            <w:tcBorders>
              <w:top w:val="single" w:sz="8" w:space="0" w:color="BBBBBB"/>
              <w:bottom w:val="single" w:sz="8" w:space="0" w:color="BBBBBB"/>
            </w:tcBorders>
            <w:shd w:val="clear" w:color="auto" w:fill="A5A5A5"/>
          </w:tcPr>
          <w:p w14:paraId="1EDC86B9" w14:textId="77777777" w:rsidR="008503EE" w:rsidRPr="00F05999" w:rsidRDefault="008503EE" w:rsidP="008503EE">
            <w:pPr>
              <w:spacing w:after="0" w:line="240" w:lineRule="auto"/>
              <w:jc w:val="both"/>
              <w:rPr>
                <w:rFonts w:asciiTheme="minorHAnsi" w:hAnsiTheme="minorHAnsi" w:cstheme="minorHAnsi"/>
                <w:bCs/>
                <w:color w:val="FFFFFF"/>
                <w:lang w:val="es-ES_tradnl"/>
              </w:rPr>
            </w:pPr>
            <w:r w:rsidRPr="00F05999">
              <w:rPr>
                <w:rFonts w:asciiTheme="minorHAnsi" w:hAnsiTheme="minorHAnsi" w:cstheme="minorHAnsi"/>
                <w:bCs/>
                <w:color w:val="FFFFFF"/>
                <w:lang w:val="es-ES_tradnl"/>
              </w:rPr>
              <w:t>INDICADOR</w:t>
            </w:r>
          </w:p>
        </w:tc>
      </w:tr>
      <w:tr w:rsidR="008503EE" w:rsidRPr="00F05999" w14:paraId="6D52A819" w14:textId="77777777" w:rsidTr="008503EE">
        <w:trPr>
          <w:trHeight w:val="408"/>
          <w:jc w:val="center"/>
        </w:trPr>
        <w:tc>
          <w:tcPr>
            <w:tcW w:w="2422" w:type="pct"/>
            <w:shd w:val="clear" w:color="auto" w:fill="E8E8E8"/>
          </w:tcPr>
          <w:p w14:paraId="01528AD0" w14:textId="77777777" w:rsidR="008503EE" w:rsidRPr="00F05999" w:rsidRDefault="008503EE" w:rsidP="008503EE">
            <w:pPr>
              <w:spacing w:after="0" w:line="240" w:lineRule="auto"/>
              <w:jc w:val="both"/>
              <w:rPr>
                <w:rFonts w:asciiTheme="minorHAnsi" w:hAnsiTheme="minorHAnsi" w:cstheme="minorHAnsi"/>
                <w:lang w:val="es-ES_tradnl"/>
              </w:rPr>
            </w:pPr>
            <w:r w:rsidRPr="00F05999">
              <w:rPr>
                <w:rFonts w:asciiTheme="minorHAnsi" w:hAnsiTheme="minorHAnsi" w:cstheme="minorHAnsi"/>
                <w:lang w:val="es-ES_tradnl"/>
              </w:rPr>
              <w:t>20 emisoras en FM, de interés público, clase “C”, en las zonas más afectadas por el conflicto, en los puntos geográficos y con la potencia que la Comisión de Seguimiento, Impulso y Verificación a la Implementación del Acuerdo Final defina de óptimo alcance para la emisión de señal y que serán asignadas a RTVC</w:t>
            </w:r>
          </w:p>
        </w:tc>
        <w:tc>
          <w:tcPr>
            <w:tcW w:w="2578" w:type="pct"/>
            <w:shd w:val="clear" w:color="auto" w:fill="E8E8E8"/>
          </w:tcPr>
          <w:p w14:paraId="56A404A2" w14:textId="77777777" w:rsidR="008503EE" w:rsidRPr="00F05999" w:rsidRDefault="008503EE" w:rsidP="008503EE">
            <w:pPr>
              <w:spacing w:after="0" w:line="240" w:lineRule="auto"/>
              <w:jc w:val="both"/>
              <w:rPr>
                <w:rFonts w:asciiTheme="minorHAnsi" w:hAnsiTheme="minorHAnsi" w:cstheme="minorHAnsi"/>
                <w:lang w:val="es-ES_tradnl"/>
              </w:rPr>
            </w:pPr>
            <w:r w:rsidRPr="00F05999">
              <w:rPr>
                <w:rFonts w:asciiTheme="minorHAnsi" w:hAnsiTheme="minorHAnsi" w:cstheme="minorHAnsi"/>
                <w:lang w:val="es-ES_tradnl"/>
              </w:rPr>
              <w:t>(F.195 – TEMÁTICO) Emisoras de FM, de interés público clase "C" en las zonas más afectadas por el conflicto, a partir de la definición de los puntos geográficos, operando</w:t>
            </w:r>
          </w:p>
        </w:tc>
      </w:tr>
      <w:tr w:rsidR="008503EE" w:rsidRPr="00F05999" w14:paraId="15279897" w14:textId="77777777" w:rsidTr="008503EE">
        <w:trPr>
          <w:trHeight w:val="408"/>
          <w:jc w:val="center"/>
        </w:trPr>
        <w:tc>
          <w:tcPr>
            <w:tcW w:w="2422" w:type="pct"/>
            <w:shd w:val="clear" w:color="auto" w:fill="E8E8E8"/>
          </w:tcPr>
          <w:p w14:paraId="1707A5F2" w14:textId="77777777" w:rsidR="008503EE" w:rsidRPr="00F05999" w:rsidRDefault="008503EE" w:rsidP="008503EE">
            <w:pPr>
              <w:spacing w:after="0" w:line="240" w:lineRule="auto"/>
              <w:jc w:val="both"/>
              <w:rPr>
                <w:rFonts w:asciiTheme="minorHAnsi" w:hAnsiTheme="minorHAnsi" w:cstheme="minorHAnsi"/>
                <w:lang w:val="es-ES_tradnl"/>
              </w:rPr>
            </w:pPr>
            <w:r w:rsidRPr="00F05999">
              <w:rPr>
                <w:rFonts w:asciiTheme="minorHAnsi" w:hAnsiTheme="minorHAnsi" w:cstheme="minorHAnsi"/>
                <w:lang w:val="es-ES_tradnl"/>
              </w:rPr>
              <w:t xml:space="preserve">20 emisoras en FM, de interés público, clase “C”, en las zonas más afectadas por el conflicto, en los puntos geográficos y con la potencia que la Comisión de Seguimiento, Impulso y Verificación a la Implementación del </w:t>
            </w:r>
            <w:r w:rsidRPr="00F05999">
              <w:rPr>
                <w:rFonts w:asciiTheme="minorHAnsi" w:hAnsiTheme="minorHAnsi" w:cstheme="minorHAnsi"/>
                <w:lang w:val="es-ES_tradnl"/>
              </w:rPr>
              <w:lastRenderedPageBreak/>
              <w:t>Acuerdo Final defina de óptimo alcance para la emisión de señal y que serán asignadas a RTVC</w:t>
            </w:r>
          </w:p>
        </w:tc>
        <w:tc>
          <w:tcPr>
            <w:tcW w:w="2578" w:type="pct"/>
            <w:shd w:val="clear" w:color="auto" w:fill="E8E8E8"/>
          </w:tcPr>
          <w:p w14:paraId="1B75E6E5" w14:textId="77777777" w:rsidR="008503EE" w:rsidRPr="00F05999" w:rsidRDefault="008503EE" w:rsidP="008503EE">
            <w:pPr>
              <w:spacing w:after="0" w:line="240" w:lineRule="auto"/>
              <w:jc w:val="both"/>
              <w:rPr>
                <w:rFonts w:asciiTheme="minorHAnsi" w:hAnsiTheme="minorHAnsi" w:cstheme="minorHAnsi"/>
                <w:lang w:val="es-ES_tradnl"/>
              </w:rPr>
            </w:pPr>
            <w:r w:rsidRPr="00F05999">
              <w:rPr>
                <w:rFonts w:asciiTheme="minorHAnsi" w:hAnsiTheme="minorHAnsi" w:cstheme="minorHAnsi"/>
                <w:lang w:val="es-ES_tradnl"/>
              </w:rPr>
              <w:lastRenderedPageBreak/>
              <w:t>(F.M.T.1 – METAS TRAZADORAS) 20 Emisoras de FM, de interés público clase "C" en las zonas más afectadas por el conflicto, a partir de la definición de los puntos geográficos, operando</w:t>
            </w:r>
          </w:p>
        </w:tc>
      </w:tr>
      <w:tr w:rsidR="008503EE" w:rsidRPr="00F05999" w14:paraId="160670F6" w14:textId="77777777" w:rsidTr="008503EE">
        <w:trPr>
          <w:trHeight w:val="408"/>
          <w:jc w:val="center"/>
        </w:trPr>
        <w:tc>
          <w:tcPr>
            <w:tcW w:w="2422" w:type="pct"/>
            <w:shd w:val="clear" w:color="auto" w:fill="E8E8E8"/>
          </w:tcPr>
          <w:p w14:paraId="2B159194" w14:textId="77777777" w:rsidR="008503EE" w:rsidRPr="00F05999" w:rsidRDefault="008503EE" w:rsidP="008503EE">
            <w:pPr>
              <w:spacing w:after="0" w:line="240" w:lineRule="auto"/>
              <w:jc w:val="both"/>
              <w:rPr>
                <w:rFonts w:asciiTheme="minorHAnsi" w:hAnsiTheme="minorHAnsi" w:cstheme="minorHAnsi"/>
                <w:lang w:val="es-ES_tradnl"/>
              </w:rPr>
            </w:pPr>
            <w:r w:rsidRPr="00F05999">
              <w:rPr>
                <w:rFonts w:asciiTheme="minorHAnsi" w:hAnsiTheme="minorHAnsi" w:cstheme="minorHAnsi"/>
                <w:lang w:val="es-ES_tradnl"/>
              </w:rPr>
              <w:t>20 emisoras en FM, de interés público, clase “C”, en las zonas más afectadas por el conflicto, en los puntos geográficos y con la potencia que la Comisión de Seguimiento, Impulso y Verificación a la Implementación del Acuerdo Final defina de óptimo alcance para la emisión de señal y que serán asignadas a RTVC</w:t>
            </w:r>
          </w:p>
        </w:tc>
        <w:tc>
          <w:tcPr>
            <w:tcW w:w="2578" w:type="pct"/>
            <w:shd w:val="clear" w:color="auto" w:fill="E8E8E8"/>
          </w:tcPr>
          <w:p w14:paraId="757EA17F" w14:textId="77777777" w:rsidR="008503EE" w:rsidRPr="00F05999" w:rsidRDefault="008503EE" w:rsidP="008503EE">
            <w:pPr>
              <w:spacing w:after="0" w:line="240" w:lineRule="auto"/>
              <w:jc w:val="both"/>
              <w:rPr>
                <w:rFonts w:asciiTheme="minorHAnsi" w:hAnsiTheme="minorHAnsi" w:cstheme="minorHAnsi"/>
                <w:lang w:val="es-ES_tradnl"/>
              </w:rPr>
            </w:pPr>
            <w:r w:rsidRPr="00F05999">
              <w:rPr>
                <w:rFonts w:asciiTheme="minorHAnsi" w:hAnsiTheme="minorHAnsi" w:cstheme="minorHAnsi"/>
                <w:lang w:val="es-ES_tradnl"/>
              </w:rPr>
              <w:t>(F.413 – TEMÁTICO) Emisoras produciendo y emitiendo contenidos de pedagogía del Acuerdo y avances de la implementación</w:t>
            </w:r>
          </w:p>
        </w:tc>
      </w:tr>
    </w:tbl>
    <w:p w14:paraId="6E1C23F7" w14:textId="77777777" w:rsidR="00753E5F" w:rsidRPr="00F05999" w:rsidRDefault="00753E5F" w:rsidP="008503EE">
      <w:pPr>
        <w:spacing w:line="240" w:lineRule="auto"/>
        <w:jc w:val="both"/>
        <w:rPr>
          <w:rFonts w:asciiTheme="minorHAnsi" w:hAnsiTheme="minorHAnsi" w:cstheme="minorHAnsi"/>
          <w:color w:val="3366CC"/>
          <w:sz w:val="36"/>
          <w:szCs w:val="72"/>
          <w:u w:val="single"/>
          <w:lang w:val="es-ES_tradnl"/>
        </w:rPr>
      </w:pPr>
    </w:p>
    <w:p w14:paraId="757FD6CA" w14:textId="147BD80D" w:rsidR="008503EE" w:rsidRPr="00F05999" w:rsidRDefault="008503EE" w:rsidP="008503EE">
      <w:pPr>
        <w:spacing w:line="240" w:lineRule="auto"/>
        <w:jc w:val="both"/>
        <w:rPr>
          <w:rFonts w:asciiTheme="minorHAnsi" w:hAnsiTheme="minorHAnsi" w:cstheme="minorHAnsi"/>
          <w:color w:val="3366CC"/>
          <w:sz w:val="36"/>
          <w:szCs w:val="72"/>
          <w:u w:val="single"/>
          <w:lang w:val="es-ES_tradnl"/>
        </w:rPr>
      </w:pPr>
      <w:r w:rsidRPr="00F05999">
        <w:rPr>
          <w:rFonts w:asciiTheme="minorHAnsi" w:hAnsiTheme="minorHAnsi" w:cstheme="minorHAnsi"/>
          <w:color w:val="3366CC"/>
          <w:sz w:val="36"/>
          <w:szCs w:val="72"/>
          <w:u w:val="single"/>
          <w:lang w:val="es-ES_tradnl"/>
        </w:rPr>
        <w:t>Actividades que se desarrollaron:</w:t>
      </w:r>
    </w:p>
    <w:tbl>
      <w:tblPr>
        <w:tblW w:w="9518" w:type="dxa"/>
        <w:tblInd w:w="108" w:type="dxa"/>
        <w:tblBorders>
          <w:top w:val="single" w:sz="8" w:space="0" w:color="BBBBBB"/>
          <w:left w:val="single" w:sz="8" w:space="0" w:color="BBBBBB"/>
          <w:bottom w:val="single" w:sz="8" w:space="0" w:color="BBBBBB"/>
          <w:right w:val="single" w:sz="8" w:space="0" w:color="BBBBBB"/>
          <w:insideH w:val="single" w:sz="8" w:space="0" w:color="BBBBBB"/>
        </w:tblBorders>
        <w:tblLayout w:type="fixed"/>
        <w:tblLook w:val="04A0" w:firstRow="1" w:lastRow="0" w:firstColumn="1" w:lastColumn="0" w:noHBand="0" w:noVBand="1"/>
      </w:tblPr>
      <w:tblGrid>
        <w:gridCol w:w="1725"/>
        <w:gridCol w:w="7793"/>
      </w:tblGrid>
      <w:tr w:rsidR="008503EE" w:rsidRPr="00F05999" w14:paraId="5D6FEB3C" w14:textId="77777777" w:rsidTr="008503EE">
        <w:trPr>
          <w:trHeight w:val="394"/>
        </w:trPr>
        <w:tc>
          <w:tcPr>
            <w:tcW w:w="1725" w:type="dxa"/>
            <w:tcBorders>
              <w:top w:val="single" w:sz="8" w:space="0" w:color="BBBBBB"/>
              <w:left w:val="single" w:sz="8" w:space="0" w:color="BBBBBB"/>
              <w:bottom w:val="single" w:sz="8" w:space="0" w:color="BBBBBB"/>
            </w:tcBorders>
            <w:shd w:val="clear" w:color="auto" w:fill="A5A5A5"/>
          </w:tcPr>
          <w:p w14:paraId="4460010A" w14:textId="77777777" w:rsidR="008503EE" w:rsidRPr="00F05999" w:rsidRDefault="008503EE" w:rsidP="008503EE">
            <w:pPr>
              <w:spacing w:after="0" w:line="240" w:lineRule="auto"/>
              <w:jc w:val="both"/>
              <w:rPr>
                <w:rFonts w:asciiTheme="minorHAnsi" w:hAnsiTheme="minorHAnsi" w:cstheme="minorHAnsi"/>
                <w:bCs/>
                <w:color w:val="FFFFFF"/>
                <w:lang w:val="es-ES_tradnl"/>
              </w:rPr>
            </w:pPr>
            <w:r w:rsidRPr="00F05999">
              <w:rPr>
                <w:rFonts w:asciiTheme="minorHAnsi" w:hAnsiTheme="minorHAnsi" w:cstheme="minorHAnsi"/>
                <w:bCs/>
                <w:color w:val="FFFFFF"/>
                <w:lang w:val="es-ES_tradnl"/>
              </w:rPr>
              <w:t>AÑO</w:t>
            </w:r>
          </w:p>
        </w:tc>
        <w:tc>
          <w:tcPr>
            <w:tcW w:w="7793" w:type="dxa"/>
            <w:tcBorders>
              <w:top w:val="single" w:sz="8" w:space="0" w:color="BBBBBB"/>
              <w:bottom w:val="single" w:sz="8" w:space="0" w:color="BBBBBB"/>
            </w:tcBorders>
            <w:shd w:val="clear" w:color="auto" w:fill="A5A5A5"/>
          </w:tcPr>
          <w:p w14:paraId="3214A7A3" w14:textId="77777777" w:rsidR="008503EE" w:rsidRPr="00F05999" w:rsidRDefault="008503EE" w:rsidP="008503EE">
            <w:pPr>
              <w:spacing w:after="0" w:line="240" w:lineRule="auto"/>
              <w:jc w:val="both"/>
              <w:rPr>
                <w:rFonts w:asciiTheme="minorHAnsi" w:hAnsiTheme="minorHAnsi" w:cstheme="minorHAnsi"/>
                <w:bCs/>
                <w:color w:val="FFFFFF"/>
                <w:lang w:val="es-ES_tradnl"/>
              </w:rPr>
            </w:pPr>
            <w:r w:rsidRPr="00F05999">
              <w:rPr>
                <w:rFonts w:asciiTheme="minorHAnsi" w:hAnsiTheme="minorHAnsi" w:cstheme="minorHAnsi"/>
                <w:bCs/>
                <w:color w:val="FFFFFF"/>
                <w:lang w:val="es-ES_tradnl"/>
              </w:rPr>
              <w:t>NOMBRE DE ACTIVIDADES DESARROLLADAS</w:t>
            </w:r>
          </w:p>
        </w:tc>
      </w:tr>
      <w:tr w:rsidR="008503EE" w:rsidRPr="00F05999" w14:paraId="6AEB8B7A" w14:textId="77777777" w:rsidTr="00F05999">
        <w:trPr>
          <w:trHeight w:val="394"/>
        </w:trPr>
        <w:tc>
          <w:tcPr>
            <w:tcW w:w="1725" w:type="dxa"/>
            <w:shd w:val="clear" w:color="auto" w:fill="auto"/>
          </w:tcPr>
          <w:p w14:paraId="29A04087" w14:textId="77777777" w:rsidR="008503EE" w:rsidRPr="00F05999" w:rsidRDefault="008503EE" w:rsidP="008503EE">
            <w:pPr>
              <w:spacing w:after="0" w:line="240" w:lineRule="auto"/>
              <w:jc w:val="both"/>
              <w:rPr>
                <w:rFonts w:asciiTheme="minorHAnsi" w:hAnsiTheme="minorHAnsi" w:cstheme="minorHAnsi"/>
                <w:b/>
                <w:bCs/>
                <w:lang w:val="es-ES_tradnl"/>
              </w:rPr>
            </w:pPr>
            <w:r w:rsidRPr="00F05999">
              <w:rPr>
                <w:rFonts w:asciiTheme="minorHAnsi" w:hAnsiTheme="minorHAnsi" w:cstheme="minorHAnsi"/>
                <w:b/>
                <w:bCs/>
                <w:lang w:val="es-ES_tradnl"/>
              </w:rPr>
              <w:t>2019</w:t>
            </w:r>
          </w:p>
        </w:tc>
        <w:tc>
          <w:tcPr>
            <w:tcW w:w="7793" w:type="dxa"/>
            <w:shd w:val="clear" w:color="auto" w:fill="auto"/>
          </w:tcPr>
          <w:p w14:paraId="03D84BD2" w14:textId="77777777" w:rsidR="008503EE" w:rsidRPr="00F05999" w:rsidRDefault="008503EE" w:rsidP="008503EE">
            <w:pPr>
              <w:pStyle w:val="Prrafodelista"/>
              <w:numPr>
                <w:ilvl w:val="0"/>
                <w:numId w:val="20"/>
              </w:numPr>
              <w:spacing w:after="0" w:line="240" w:lineRule="auto"/>
              <w:jc w:val="both"/>
              <w:rPr>
                <w:rFonts w:asciiTheme="minorHAnsi" w:hAnsiTheme="minorHAnsi" w:cstheme="minorHAnsi"/>
              </w:rPr>
            </w:pPr>
            <w:r w:rsidRPr="00F05999">
              <w:rPr>
                <w:rFonts w:asciiTheme="minorHAnsi" w:hAnsiTheme="minorHAnsi" w:cstheme="minorHAnsi"/>
              </w:rPr>
              <w:t>Montaje y puesta en marcha de la construcción de las emisoras de Ituango (Antioquia) y Chaparral (Tolima).</w:t>
            </w:r>
          </w:p>
          <w:p w14:paraId="1BE1636D" w14:textId="77777777" w:rsidR="008503EE" w:rsidRPr="00F05999" w:rsidRDefault="008503EE" w:rsidP="008503EE">
            <w:pPr>
              <w:pStyle w:val="Prrafodelista"/>
              <w:numPr>
                <w:ilvl w:val="0"/>
                <w:numId w:val="20"/>
              </w:numPr>
              <w:spacing w:after="0" w:line="240" w:lineRule="auto"/>
              <w:jc w:val="both"/>
              <w:rPr>
                <w:rFonts w:asciiTheme="minorHAnsi" w:hAnsiTheme="minorHAnsi" w:cstheme="minorHAnsi"/>
              </w:rPr>
            </w:pPr>
            <w:r w:rsidRPr="00F05999">
              <w:rPr>
                <w:rFonts w:asciiTheme="minorHAnsi" w:hAnsiTheme="minorHAnsi" w:cstheme="minorHAnsi"/>
              </w:rPr>
              <w:t>El 13 de agosto de 2019 se recibió la aprobación por parte de la CSIVI de tres puntos geográficos para el montaje de igual número de emisoras.</w:t>
            </w:r>
          </w:p>
          <w:p w14:paraId="30AFFF8D" w14:textId="77777777" w:rsidR="008503EE" w:rsidRPr="00F05999" w:rsidRDefault="008503EE" w:rsidP="008503EE">
            <w:pPr>
              <w:pStyle w:val="Prrafodelista"/>
              <w:numPr>
                <w:ilvl w:val="0"/>
                <w:numId w:val="20"/>
              </w:numPr>
              <w:spacing w:after="0" w:line="240" w:lineRule="auto"/>
              <w:jc w:val="both"/>
              <w:rPr>
                <w:rFonts w:asciiTheme="minorHAnsi" w:hAnsiTheme="minorHAnsi" w:cstheme="minorHAnsi"/>
              </w:rPr>
            </w:pPr>
            <w:r w:rsidRPr="00F05999">
              <w:rPr>
                <w:rFonts w:asciiTheme="minorHAnsi" w:hAnsiTheme="minorHAnsi" w:cstheme="minorHAnsi"/>
              </w:rPr>
              <w:t>Se realizó el montaje de tres estudios en los puntos geográficos aprobados por la CSIVI (Fonseca – Guajira, San Jacinto - Bolívar y Convención Norte de Santander).</w:t>
            </w:r>
          </w:p>
        </w:tc>
      </w:tr>
    </w:tbl>
    <w:p w14:paraId="6952BD8E" w14:textId="77777777" w:rsidR="008503EE" w:rsidRPr="00F05999" w:rsidRDefault="008503EE" w:rsidP="008503EE">
      <w:pPr>
        <w:spacing w:after="0" w:line="240" w:lineRule="auto"/>
        <w:jc w:val="both"/>
        <w:rPr>
          <w:rFonts w:asciiTheme="minorHAnsi" w:hAnsiTheme="minorHAnsi" w:cstheme="minorHAnsi"/>
          <w:color w:val="009EAD"/>
          <w:sz w:val="32"/>
          <w:szCs w:val="32"/>
          <w:u w:val="thick"/>
          <w:lang w:val="es-ES_tradnl"/>
        </w:rPr>
      </w:pPr>
    </w:p>
    <w:tbl>
      <w:tblPr>
        <w:tblW w:w="9519" w:type="dxa"/>
        <w:tblInd w:w="108" w:type="dxa"/>
        <w:tblBorders>
          <w:top w:val="single" w:sz="48" w:space="0" w:color="FFFFFF"/>
          <w:left w:val="single" w:sz="48" w:space="0" w:color="FFFFFF"/>
          <w:bottom w:val="single" w:sz="48" w:space="0" w:color="FFFFFF"/>
          <w:right w:val="single" w:sz="48" w:space="0" w:color="FFFFFF"/>
          <w:insideH w:val="single" w:sz="48" w:space="0" w:color="FFFFFF"/>
          <w:insideV w:val="single" w:sz="48" w:space="0" w:color="FFFFFF"/>
        </w:tblBorders>
        <w:shd w:val="clear" w:color="auto" w:fill="F2F2F2"/>
        <w:tblLayout w:type="fixed"/>
        <w:tblLook w:val="04A0" w:firstRow="1" w:lastRow="0" w:firstColumn="1" w:lastColumn="0" w:noHBand="0" w:noVBand="1"/>
      </w:tblPr>
      <w:tblGrid>
        <w:gridCol w:w="9519"/>
      </w:tblGrid>
      <w:tr w:rsidR="008503EE" w:rsidRPr="00F05999" w14:paraId="50BB313A" w14:textId="77777777" w:rsidTr="008503EE">
        <w:trPr>
          <w:trHeight w:val="139"/>
        </w:trPr>
        <w:tc>
          <w:tcPr>
            <w:tcW w:w="9519" w:type="dxa"/>
            <w:shd w:val="clear" w:color="auto" w:fill="F2F2F2"/>
          </w:tcPr>
          <w:p w14:paraId="263EE2B4" w14:textId="77777777" w:rsidR="008503EE" w:rsidRPr="00F05999" w:rsidRDefault="008503EE" w:rsidP="008503EE">
            <w:pPr>
              <w:spacing w:after="0" w:line="240" w:lineRule="auto"/>
              <w:ind w:left="-282" w:right="529" w:firstLine="282"/>
              <w:jc w:val="both"/>
              <w:rPr>
                <w:rFonts w:asciiTheme="minorHAnsi" w:hAnsiTheme="minorHAnsi" w:cstheme="minorHAnsi"/>
                <w:color w:val="3366CC"/>
                <w:sz w:val="36"/>
                <w:szCs w:val="72"/>
                <w:u w:val="single"/>
                <w:lang w:val="es-ES_tradnl"/>
              </w:rPr>
            </w:pPr>
            <w:r w:rsidRPr="00F05999">
              <w:rPr>
                <w:rFonts w:asciiTheme="minorHAnsi" w:hAnsiTheme="minorHAnsi" w:cstheme="minorHAnsi"/>
                <w:color w:val="3366CC"/>
                <w:sz w:val="36"/>
                <w:szCs w:val="72"/>
                <w:u w:val="single"/>
                <w:lang w:val="es-ES_tradnl"/>
              </w:rPr>
              <w:t>¿Cómo lo hemos hecho?</w:t>
            </w:r>
          </w:p>
          <w:p w14:paraId="558BDF5E" w14:textId="77777777" w:rsidR="008503EE" w:rsidRPr="00F05999" w:rsidRDefault="008503EE" w:rsidP="008503EE">
            <w:pPr>
              <w:spacing w:after="0" w:line="240" w:lineRule="auto"/>
              <w:jc w:val="both"/>
              <w:rPr>
                <w:rFonts w:asciiTheme="minorHAnsi" w:hAnsiTheme="minorHAnsi" w:cstheme="minorHAnsi"/>
                <w:noProof/>
                <w:lang w:eastAsia="es-CO"/>
              </w:rPr>
            </w:pPr>
          </w:p>
          <w:p w14:paraId="7204FA07" w14:textId="77777777" w:rsidR="008503EE" w:rsidRPr="00F05999" w:rsidRDefault="008503EE" w:rsidP="008503EE">
            <w:pPr>
              <w:spacing w:after="0" w:line="240" w:lineRule="auto"/>
              <w:jc w:val="both"/>
              <w:rPr>
                <w:rFonts w:asciiTheme="minorHAnsi" w:hAnsiTheme="minorHAnsi" w:cstheme="minorHAnsi"/>
                <w:noProof/>
                <w:lang w:eastAsia="es-CO"/>
              </w:rPr>
            </w:pPr>
            <w:r w:rsidRPr="00F05999">
              <w:rPr>
                <w:rFonts w:asciiTheme="minorHAnsi" w:hAnsiTheme="minorHAnsi" w:cstheme="minorHAnsi"/>
                <w:noProof/>
                <w:lang w:eastAsia="es-CO"/>
              </w:rPr>
              <w:drawing>
                <wp:anchor distT="0" distB="0" distL="114300" distR="114300" simplePos="0" relativeHeight="251722240" behindDoc="0" locked="0" layoutInCell="1" allowOverlap="1" wp14:anchorId="431DA651" wp14:editId="63825754">
                  <wp:simplePos x="0" y="0"/>
                  <wp:positionH relativeFrom="margin">
                    <wp:align>left</wp:align>
                  </wp:positionH>
                  <wp:positionV relativeFrom="margin">
                    <wp:align>top</wp:align>
                  </wp:positionV>
                  <wp:extent cx="775335" cy="937260"/>
                  <wp:effectExtent l="0" t="0" r="0" b="0"/>
                  <wp:wrapSquare wrapText="bothSides"/>
                  <wp:docPr id="58" name="Imagen 5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Imagen 54"/>
                          <pic:cNvPicPr>
                            <a:picLocks noChangeAspect="1" noChangeArrowheads="1"/>
                          </pic:cNvPicPr>
                        </pic:nvPicPr>
                        <pic:blipFill>
                          <a:blip r:embed="rId29">
                            <a:extLst>
                              <a:ext uri="{28A0092B-C50C-407E-A947-70E740481C1C}">
                                <a14:useLocalDpi xmlns:a14="http://schemas.microsoft.com/office/drawing/2010/main" val="0"/>
                              </a:ext>
                            </a:extLst>
                          </a:blip>
                          <a:srcRect/>
                          <a:stretch>
                            <a:fillRect/>
                          </a:stretch>
                        </pic:blipFill>
                        <pic:spPr bwMode="auto">
                          <a:xfrm>
                            <a:off x="0" y="0"/>
                            <a:ext cx="775335" cy="937260"/>
                          </a:xfrm>
                          <a:prstGeom prst="rect">
                            <a:avLst/>
                          </a:prstGeom>
                          <a:noFill/>
                          <a:ln>
                            <a:noFill/>
                          </a:ln>
                        </pic:spPr>
                      </pic:pic>
                    </a:graphicData>
                  </a:graphic>
                  <wp14:sizeRelH relativeFrom="page">
                    <wp14:pctWidth>0</wp14:pctWidth>
                  </wp14:sizeRelH>
                  <wp14:sizeRelV relativeFrom="page">
                    <wp14:pctHeight>0</wp14:pctHeight>
                  </wp14:sizeRelV>
                </wp:anchor>
              </w:drawing>
            </w:r>
            <w:r w:rsidRPr="00F05999">
              <w:rPr>
                <w:rFonts w:asciiTheme="minorHAnsi" w:hAnsiTheme="minorHAnsi" w:cstheme="minorHAnsi"/>
                <w:noProof/>
                <w:lang w:eastAsia="es-CO"/>
              </w:rPr>
              <w:t xml:space="preserve">A partir de ese momento, y de acuerdo con lo establecido en el Acuerdo, a más tardar dentro de los doce meses siguientes a la definición de los puntos geográficos, deben quedar instaladas y entrar en funcionamiento las emisoras, las cuales serán administradas por RTVC. </w:t>
            </w:r>
          </w:p>
          <w:p w14:paraId="43F8D96D" w14:textId="77777777" w:rsidR="008503EE" w:rsidRPr="00F05999" w:rsidRDefault="008503EE" w:rsidP="008503EE">
            <w:pPr>
              <w:spacing w:after="0" w:line="240" w:lineRule="auto"/>
              <w:jc w:val="both"/>
              <w:rPr>
                <w:rFonts w:asciiTheme="minorHAnsi" w:hAnsiTheme="minorHAnsi" w:cstheme="minorHAnsi"/>
                <w:noProof/>
                <w:lang w:eastAsia="es-CO"/>
              </w:rPr>
            </w:pPr>
          </w:p>
          <w:p w14:paraId="3CBA003E" w14:textId="77777777" w:rsidR="008503EE" w:rsidRPr="00F05999" w:rsidRDefault="008503EE" w:rsidP="008503EE">
            <w:pPr>
              <w:spacing w:after="0" w:line="240" w:lineRule="auto"/>
              <w:jc w:val="both"/>
              <w:rPr>
                <w:rFonts w:asciiTheme="minorHAnsi" w:hAnsiTheme="minorHAnsi" w:cstheme="minorHAnsi"/>
                <w:noProof/>
                <w:lang w:eastAsia="es-CO"/>
              </w:rPr>
            </w:pPr>
            <w:r w:rsidRPr="00F05999">
              <w:rPr>
                <w:rFonts w:asciiTheme="minorHAnsi" w:hAnsiTheme="minorHAnsi" w:cstheme="minorHAnsi"/>
                <w:noProof/>
                <w:lang w:eastAsia="es-CO"/>
              </w:rPr>
              <w:t>Es necesario resaltar que el cumplimiento de este compromiso se dará por etapas, pues tras la definición de los puntos geográficos, irán entrando en funcionamiento las estaciones, luego del trámite contractual y las obras de infraestructura a que hay lugar, para lo cual existe un plazo máximo de 12 meses para adelantarlo. Durante los dos primeros años, y tal como lo dispone el Acuerdo Final, “el Comité de Comunicaciones Conjunto, compuesto por delegados del Gobierno Nacional y de las FARC-EP en tránsito a la vida civil, definirá de común acuerdo, los contenidos de pedagogía y su producción.</w:t>
            </w:r>
          </w:p>
          <w:p w14:paraId="46A8159A" w14:textId="77777777" w:rsidR="008503EE" w:rsidRPr="00F05999" w:rsidRDefault="008503EE" w:rsidP="008503EE">
            <w:pPr>
              <w:spacing w:after="0" w:line="240" w:lineRule="auto"/>
              <w:jc w:val="both"/>
              <w:rPr>
                <w:rFonts w:asciiTheme="minorHAnsi" w:hAnsiTheme="minorHAnsi" w:cstheme="minorHAnsi"/>
                <w:noProof/>
                <w:lang w:eastAsia="es-CO"/>
              </w:rPr>
            </w:pPr>
          </w:p>
          <w:p w14:paraId="39518EEF" w14:textId="77777777" w:rsidR="008503EE" w:rsidRPr="00F05999" w:rsidRDefault="008503EE" w:rsidP="008503EE">
            <w:pPr>
              <w:spacing w:after="0" w:line="240" w:lineRule="auto"/>
              <w:jc w:val="both"/>
              <w:rPr>
                <w:rFonts w:asciiTheme="minorHAnsi" w:hAnsiTheme="minorHAnsi" w:cstheme="minorHAnsi"/>
                <w:noProof/>
                <w:lang w:eastAsia="es-CO"/>
              </w:rPr>
            </w:pPr>
            <w:r w:rsidRPr="00F05999">
              <w:rPr>
                <w:rFonts w:asciiTheme="minorHAnsi" w:hAnsiTheme="minorHAnsi" w:cstheme="minorHAnsi"/>
                <w:noProof/>
                <w:lang w:eastAsia="es-CO"/>
              </w:rPr>
              <w:t xml:space="preserve">Después de estos 2 años, RTVC continuará con la administración de las emisoras por 4 años más, en los que la programación se asignará bajo los principios que rigen la radio de interés público, de la siguiente manera: un tercio para las organizaciones de víctimas en estos territorios, un tercio para ECOMUN y un tercio para organizaciones comunitarias de esos territorios, con el fin de promover la convivencia, la reconciliación y la construcción de paz”. Ha sido establecido igualmente, que la asignación de las franjas horarias a los tres sectores se hará de manera equitativa. </w:t>
            </w:r>
          </w:p>
          <w:p w14:paraId="08E54670" w14:textId="77777777" w:rsidR="008503EE" w:rsidRPr="00F05999" w:rsidRDefault="008503EE" w:rsidP="008503EE">
            <w:pPr>
              <w:spacing w:after="0" w:line="240" w:lineRule="auto"/>
              <w:jc w:val="both"/>
              <w:rPr>
                <w:rFonts w:asciiTheme="minorHAnsi" w:hAnsiTheme="minorHAnsi" w:cstheme="minorHAnsi"/>
                <w:noProof/>
                <w:lang w:eastAsia="es-CO"/>
              </w:rPr>
            </w:pPr>
          </w:p>
          <w:p w14:paraId="5ECBE178" w14:textId="77777777" w:rsidR="008503EE" w:rsidRPr="00F05999" w:rsidRDefault="008503EE" w:rsidP="008503EE">
            <w:pPr>
              <w:spacing w:after="0" w:line="240" w:lineRule="auto"/>
              <w:jc w:val="both"/>
              <w:rPr>
                <w:rFonts w:asciiTheme="minorHAnsi" w:hAnsiTheme="minorHAnsi" w:cstheme="minorHAnsi"/>
                <w:noProof/>
                <w:lang w:eastAsia="es-CO"/>
              </w:rPr>
            </w:pPr>
            <w:r w:rsidRPr="00F05999">
              <w:rPr>
                <w:rFonts w:asciiTheme="minorHAnsi" w:hAnsiTheme="minorHAnsi" w:cstheme="minorHAnsi"/>
                <w:noProof/>
                <w:lang w:eastAsia="es-CO"/>
              </w:rPr>
              <w:t xml:space="preserve">Así mismo, este compromiso contempla que “durante los dos primeros años, RTVC definirá una ruta de capacitación técnica de hasta 60 personas para las 20 emisoras, en forma equitativa, como operadores y productores de radio de estas emisoras. </w:t>
            </w:r>
          </w:p>
          <w:p w14:paraId="4E95ADEE" w14:textId="77777777" w:rsidR="008503EE" w:rsidRPr="00F05999" w:rsidRDefault="008503EE" w:rsidP="008503EE">
            <w:pPr>
              <w:spacing w:after="0" w:line="240" w:lineRule="auto"/>
              <w:jc w:val="both"/>
              <w:rPr>
                <w:rFonts w:asciiTheme="minorHAnsi" w:hAnsiTheme="minorHAnsi" w:cstheme="minorHAnsi"/>
                <w:noProof/>
                <w:lang w:eastAsia="es-CO"/>
              </w:rPr>
            </w:pPr>
          </w:p>
          <w:p w14:paraId="5F3E6E88" w14:textId="77777777" w:rsidR="008503EE" w:rsidRPr="00F05999" w:rsidRDefault="008503EE" w:rsidP="008503EE">
            <w:pPr>
              <w:spacing w:after="0" w:line="240" w:lineRule="auto"/>
              <w:jc w:val="both"/>
              <w:rPr>
                <w:rFonts w:asciiTheme="minorHAnsi" w:hAnsiTheme="minorHAnsi" w:cstheme="minorHAnsi"/>
                <w:noProof/>
                <w:lang w:eastAsia="es-CO"/>
              </w:rPr>
            </w:pPr>
            <w:r w:rsidRPr="00F05999">
              <w:rPr>
                <w:rFonts w:asciiTheme="minorHAnsi" w:hAnsiTheme="minorHAnsi" w:cstheme="minorHAnsi"/>
                <w:noProof/>
                <w:lang w:eastAsia="es-CO"/>
              </w:rPr>
              <w:t>Luego de los seis años de funcionamiento de las emisoras, el Ministerio de Tecnologías de la Información y las Comunicaciones (MinTIC), a partir del concepto de la Comisión de Seguimiento, Impulso y Verificación a la Implementación del Acuerdo Final (CSIVI), podrá prorrogar las licencias de interés público clase “C” hasta por cuatro años más, en las mismas condiciones en que venían funcionando”.</w:t>
            </w:r>
          </w:p>
          <w:p w14:paraId="792346E5" w14:textId="77777777" w:rsidR="008503EE" w:rsidRPr="00F05999" w:rsidRDefault="008503EE" w:rsidP="008503EE">
            <w:pPr>
              <w:spacing w:after="0" w:line="240" w:lineRule="auto"/>
              <w:jc w:val="both"/>
              <w:rPr>
                <w:rFonts w:asciiTheme="minorHAnsi" w:hAnsiTheme="minorHAnsi" w:cstheme="minorHAnsi"/>
                <w:noProof/>
                <w:lang w:eastAsia="es-CO"/>
              </w:rPr>
            </w:pPr>
          </w:p>
          <w:p w14:paraId="5963CA2F" w14:textId="77777777" w:rsidR="008503EE" w:rsidRPr="00F05999" w:rsidRDefault="008503EE" w:rsidP="008503EE">
            <w:pPr>
              <w:spacing w:after="0" w:line="240" w:lineRule="auto"/>
              <w:jc w:val="both"/>
              <w:rPr>
                <w:rFonts w:asciiTheme="minorHAnsi" w:hAnsiTheme="minorHAnsi" w:cstheme="minorHAnsi"/>
                <w:noProof/>
                <w:lang w:eastAsia="es-CO"/>
              </w:rPr>
            </w:pPr>
          </w:p>
          <w:p w14:paraId="645044D0" w14:textId="77777777" w:rsidR="008503EE" w:rsidRPr="00F05999" w:rsidRDefault="008503EE" w:rsidP="008503EE">
            <w:pPr>
              <w:spacing w:after="0" w:line="240" w:lineRule="auto"/>
              <w:jc w:val="both"/>
              <w:rPr>
                <w:rFonts w:asciiTheme="minorHAnsi" w:hAnsiTheme="minorHAnsi" w:cstheme="minorHAnsi"/>
                <w:noProof/>
                <w:lang w:eastAsia="es-CO"/>
              </w:rPr>
            </w:pPr>
            <w:r w:rsidRPr="00F05999">
              <w:rPr>
                <w:rFonts w:asciiTheme="minorHAnsi" w:hAnsiTheme="minorHAnsi" w:cstheme="minorHAnsi"/>
                <w:noProof/>
                <w:lang w:eastAsia="es-CO"/>
              </w:rPr>
              <w:t>Radio Televisión Nacional de Colombia  -RTVC a través de la Subgerencia de Radio pusieron en  funcionamiento  el 25 de junio de 2019, y posteriormente, el 2 de julio del mismo año, las dos primeras emisoras de paz en el país.  Chaparral en el departamento del Tolima, e Ituango en el norte de Antioquia.</w:t>
            </w:r>
          </w:p>
          <w:p w14:paraId="766CD44C" w14:textId="77777777" w:rsidR="008503EE" w:rsidRPr="00F05999" w:rsidRDefault="008503EE" w:rsidP="008503EE">
            <w:pPr>
              <w:spacing w:after="0" w:line="240" w:lineRule="auto"/>
              <w:jc w:val="both"/>
              <w:rPr>
                <w:rFonts w:asciiTheme="minorHAnsi" w:hAnsiTheme="minorHAnsi" w:cstheme="minorHAnsi"/>
                <w:noProof/>
                <w:lang w:eastAsia="es-CO"/>
              </w:rPr>
            </w:pPr>
            <w:r w:rsidRPr="00F05999">
              <w:rPr>
                <w:rFonts w:asciiTheme="minorHAnsi" w:hAnsiTheme="minorHAnsi" w:cstheme="minorHAnsi"/>
                <w:noProof/>
                <w:lang w:eastAsia="es-CO"/>
              </w:rPr>
              <w:t> </w:t>
            </w:r>
          </w:p>
          <w:p w14:paraId="481967A9" w14:textId="77777777" w:rsidR="008503EE" w:rsidRPr="00F05999" w:rsidRDefault="008503EE" w:rsidP="008503EE">
            <w:pPr>
              <w:spacing w:after="0" w:line="240" w:lineRule="auto"/>
              <w:jc w:val="both"/>
              <w:rPr>
                <w:rFonts w:asciiTheme="minorHAnsi" w:hAnsiTheme="minorHAnsi" w:cstheme="minorHAnsi"/>
                <w:noProof/>
                <w:lang w:eastAsia="es-CO"/>
              </w:rPr>
            </w:pPr>
          </w:p>
          <w:p w14:paraId="11AAA892" w14:textId="77777777" w:rsidR="008503EE" w:rsidRPr="00F05999" w:rsidRDefault="008503EE" w:rsidP="008503EE">
            <w:pPr>
              <w:spacing w:after="0" w:line="240" w:lineRule="auto"/>
              <w:jc w:val="both"/>
              <w:rPr>
                <w:rFonts w:asciiTheme="minorHAnsi" w:hAnsiTheme="minorHAnsi" w:cstheme="minorHAnsi"/>
                <w:noProof/>
                <w:lang w:eastAsia="es-CO"/>
              </w:rPr>
            </w:pPr>
            <w:r w:rsidRPr="00F05999">
              <w:rPr>
                <w:rFonts w:asciiTheme="minorHAnsi" w:hAnsiTheme="minorHAnsi" w:cstheme="minorHAnsi"/>
                <w:noProof/>
                <w:lang w:eastAsia="es-CO"/>
              </w:rPr>
              <w:t>El equipo de trabajo de las emisoras está conformado por un diverso grupo de 12 personas, de los cuales 10 ejercen como periodistas y 2 como operadores técnicos.</w:t>
            </w:r>
          </w:p>
          <w:p w14:paraId="5B11AB46" w14:textId="77777777" w:rsidR="008503EE" w:rsidRPr="00F05999" w:rsidRDefault="008503EE" w:rsidP="008503EE">
            <w:pPr>
              <w:spacing w:after="0" w:line="240" w:lineRule="auto"/>
              <w:jc w:val="both"/>
              <w:rPr>
                <w:rFonts w:asciiTheme="minorHAnsi" w:hAnsiTheme="minorHAnsi" w:cstheme="minorHAnsi"/>
                <w:noProof/>
                <w:lang w:eastAsia="es-CO"/>
              </w:rPr>
            </w:pPr>
          </w:p>
          <w:p w14:paraId="4FE48C26" w14:textId="77777777" w:rsidR="008503EE" w:rsidRPr="00F05999" w:rsidRDefault="008503EE" w:rsidP="008503EE">
            <w:pPr>
              <w:spacing w:after="0" w:line="240" w:lineRule="auto"/>
              <w:jc w:val="both"/>
              <w:rPr>
                <w:rFonts w:asciiTheme="minorHAnsi" w:hAnsiTheme="minorHAnsi" w:cstheme="minorHAnsi"/>
                <w:noProof/>
                <w:lang w:eastAsia="es-CO"/>
              </w:rPr>
            </w:pPr>
            <w:r w:rsidRPr="00F05999">
              <w:rPr>
                <w:rFonts w:asciiTheme="minorHAnsi" w:hAnsiTheme="minorHAnsi" w:cstheme="minorHAnsi"/>
                <w:noProof/>
                <w:lang w:eastAsia="es-CO"/>
              </w:rPr>
              <w:t>Actualmente las emisoras de paz, Chaparral 103.5 FM e Ituango 92.3 FM, generan contenidos semanales de 23 horas descentralizadas, emitiendo los programas, Colombia Al Aire, el Atardecer, Enlace, Música con tu acento y Demo estéreo.  Adicionalmente generan contenidos de orden nacional, que se emiten en las 54 frecuencias de la radio pública del país, así como contenidos para las plataformas digitales de la Radio Nacional de Colombia. </w:t>
            </w:r>
          </w:p>
          <w:p w14:paraId="0DE160FA" w14:textId="77777777" w:rsidR="008503EE" w:rsidRPr="00F05999" w:rsidRDefault="008503EE" w:rsidP="008503EE">
            <w:pPr>
              <w:spacing w:after="0" w:line="240" w:lineRule="auto"/>
              <w:rPr>
                <w:rFonts w:asciiTheme="minorHAnsi" w:hAnsiTheme="minorHAnsi" w:cstheme="minorHAnsi"/>
                <w:noProof/>
                <w:lang w:eastAsia="es-CO"/>
              </w:rPr>
            </w:pPr>
          </w:p>
          <w:p w14:paraId="1A522220" w14:textId="77777777" w:rsidR="008503EE" w:rsidRPr="00F05999" w:rsidRDefault="008503EE" w:rsidP="008503EE">
            <w:pPr>
              <w:spacing w:after="0" w:line="240" w:lineRule="auto"/>
              <w:rPr>
                <w:rFonts w:asciiTheme="minorHAnsi" w:hAnsiTheme="minorHAnsi" w:cstheme="minorHAnsi"/>
                <w:noProof/>
                <w:lang w:eastAsia="es-CO"/>
              </w:rPr>
            </w:pPr>
            <w:r w:rsidRPr="00F05999">
              <w:rPr>
                <w:rFonts w:asciiTheme="minorHAnsi" w:hAnsiTheme="minorHAnsi" w:cstheme="minorHAnsi"/>
                <w:noProof/>
                <w:lang w:eastAsia="es-CO"/>
              </w:rPr>
              <w:t>Dentro de los contenidos de las emisoras de paz, se viene trabajando en pedagogía sobre el Acuerdo Final, priorizando los contenidos relacionados con organizaciones sociales, avances en el acuerdo de paz, víctimas, grupos étnicos, y los Planes de Acción de los Programas de Desarrollo con Enfoque Territorial PDET.</w:t>
            </w:r>
          </w:p>
          <w:p w14:paraId="5BF3EE27" w14:textId="77777777" w:rsidR="008503EE" w:rsidRPr="00F05999" w:rsidRDefault="008503EE" w:rsidP="008503EE">
            <w:pPr>
              <w:spacing w:after="0" w:line="240" w:lineRule="auto"/>
              <w:rPr>
                <w:rFonts w:asciiTheme="minorHAnsi" w:hAnsiTheme="minorHAnsi" w:cstheme="minorHAnsi"/>
                <w:noProof/>
                <w:lang w:eastAsia="es-CO"/>
              </w:rPr>
            </w:pPr>
          </w:p>
          <w:p w14:paraId="380447C7" w14:textId="77777777" w:rsidR="008503EE" w:rsidRPr="00F05999" w:rsidRDefault="008503EE" w:rsidP="008503EE">
            <w:pPr>
              <w:spacing w:after="0" w:line="240" w:lineRule="auto"/>
              <w:rPr>
                <w:rFonts w:asciiTheme="minorHAnsi" w:hAnsiTheme="minorHAnsi" w:cstheme="minorHAnsi"/>
                <w:noProof/>
                <w:lang w:eastAsia="es-CO"/>
              </w:rPr>
            </w:pPr>
            <w:r w:rsidRPr="00F05999">
              <w:rPr>
                <w:rFonts w:asciiTheme="minorHAnsi" w:hAnsiTheme="minorHAnsi" w:cstheme="minorHAnsi"/>
                <w:noProof/>
                <w:lang w:eastAsia="es-CO"/>
              </w:rPr>
              <w:t>Los seis meses de funcionamiento de las emisoras de paz, han permitido construir lazos con estas poblaciones que forman parte de las zonas más afectadas por el conflicto. </w:t>
            </w:r>
          </w:p>
          <w:p w14:paraId="17426F91" w14:textId="77777777" w:rsidR="008503EE" w:rsidRPr="00F05999" w:rsidRDefault="008503EE" w:rsidP="008503EE">
            <w:pPr>
              <w:spacing w:after="0" w:line="240" w:lineRule="auto"/>
              <w:rPr>
                <w:rFonts w:asciiTheme="minorHAnsi" w:hAnsiTheme="minorHAnsi" w:cstheme="minorHAnsi"/>
                <w:b/>
                <w:bCs/>
                <w:noProof/>
                <w:lang w:eastAsia="es-CO"/>
              </w:rPr>
            </w:pPr>
            <w:r w:rsidRPr="00F05999">
              <w:rPr>
                <w:rFonts w:asciiTheme="minorHAnsi" w:hAnsiTheme="minorHAnsi" w:cstheme="minorHAnsi"/>
                <w:noProof/>
                <w:lang w:eastAsia="es-CO"/>
              </w:rPr>
              <w:t>En lo que refiere a la estrategia de difusión sobre los avances en la implementación del Acuerdos de Paz suscrito con la desmovilizada guerrilla de las FARC, Radio Nacional de Colombia registra el siguiente plan de publicaciones en nuestras plataformas digitales y en redes sociales; para hacer alusión al trabajo con las emisoras de paz, en cumplimiento de lo pactado entre el Gobierno Nacional y esa guerrilla:</w:t>
            </w:r>
            <w:r w:rsidRPr="00F05999">
              <w:rPr>
                <w:rFonts w:asciiTheme="minorHAnsi" w:hAnsiTheme="minorHAnsi" w:cstheme="minorHAnsi"/>
                <w:noProof/>
                <w:lang w:eastAsia="es-CO"/>
              </w:rPr>
              <w:br/>
            </w:r>
            <w:r w:rsidRPr="00F05999">
              <w:rPr>
                <w:rFonts w:asciiTheme="minorHAnsi" w:hAnsiTheme="minorHAnsi" w:cstheme="minorHAnsi"/>
                <w:noProof/>
                <w:lang w:eastAsia="es-CO"/>
              </w:rPr>
              <w:br/>
            </w:r>
            <w:r w:rsidRPr="00F05999">
              <w:rPr>
                <w:rFonts w:asciiTheme="minorHAnsi" w:hAnsiTheme="minorHAnsi" w:cstheme="minorHAnsi"/>
                <w:b/>
                <w:bCs/>
                <w:noProof/>
                <w:lang w:eastAsia="es-CO"/>
              </w:rPr>
              <w:t>Estrategia Digital Acuerdos de paz 2019</w:t>
            </w:r>
            <w:r w:rsidRPr="00F05999">
              <w:rPr>
                <w:rFonts w:asciiTheme="minorHAnsi" w:hAnsiTheme="minorHAnsi" w:cstheme="minorHAnsi"/>
                <w:noProof/>
                <w:lang w:eastAsia="es-CO"/>
              </w:rPr>
              <w:br/>
            </w:r>
            <w:r w:rsidRPr="00F05999">
              <w:rPr>
                <w:rFonts w:asciiTheme="minorHAnsi" w:hAnsiTheme="minorHAnsi" w:cstheme="minorHAnsi"/>
                <w:noProof/>
                <w:lang w:eastAsia="es-CO"/>
              </w:rPr>
              <w:br/>
              <w:t>1. </w:t>
            </w:r>
            <w:r w:rsidRPr="00F05999">
              <w:rPr>
                <w:rFonts w:asciiTheme="minorHAnsi" w:hAnsiTheme="minorHAnsi" w:cstheme="minorHAnsi"/>
                <w:b/>
                <w:bCs/>
                <w:noProof/>
                <w:lang w:eastAsia="es-CO"/>
              </w:rPr>
              <w:t xml:space="preserve">Emisoras de paz estipuladas dentro del acuerdo de paz: </w:t>
            </w:r>
          </w:p>
          <w:p w14:paraId="6ABED215" w14:textId="77777777" w:rsidR="008503EE" w:rsidRPr="00F05999" w:rsidRDefault="008503EE" w:rsidP="008503EE">
            <w:pPr>
              <w:spacing w:after="0" w:line="240" w:lineRule="auto"/>
              <w:rPr>
                <w:rFonts w:asciiTheme="minorHAnsi" w:hAnsiTheme="minorHAnsi" w:cstheme="minorHAnsi"/>
                <w:noProof/>
                <w:lang w:eastAsia="es-CO"/>
              </w:rPr>
            </w:pPr>
            <w:r w:rsidRPr="00F05999">
              <w:rPr>
                <w:rFonts w:asciiTheme="minorHAnsi" w:hAnsiTheme="minorHAnsi" w:cstheme="minorHAnsi"/>
                <w:bCs/>
                <w:noProof/>
                <w:lang w:eastAsia="es-CO"/>
              </w:rPr>
              <w:t>Inauguración del estudio de Chaparral Tolima  (25 de junio)</w:t>
            </w:r>
          </w:p>
          <w:p w14:paraId="358E699D" w14:textId="77777777" w:rsidR="008503EE" w:rsidRPr="00F05999" w:rsidRDefault="008503EE" w:rsidP="008503EE">
            <w:pPr>
              <w:spacing w:after="0" w:line="240" w:lineRule="auto"/>
              <w:rPr>
                <w:rFonts w:asciiTheme="minorHAnsi" w:hAnsiTheme="minorHAnsi" w:cstheme="minorHAnsi"/>
                <w:noProof/>
                <w:lang w:eastAsia="es-CO"/>
              </w:rPr>
            </w:pPr>
            <w:r w:rsidRPr="00F05999">
              <w:rPr>
                <w:rFonts w:asciiTheme="minorHAnsi" w:hAnsiTheme="minorHAnsi" w:cstheme="minorHAnsi"/>
                <w:bCs/>
                <w:noProof/>
                <w:lang w:eastAsia="es-CO"/>
              </w:rPr>
              <w:t>Inauguración Ituango Antioquía (2 de julio)</w:t>
            </w:r>
            <w:r w:rsidRPr="00F05999">
              <w:rPr>
                <w:rFonts w:asciiTheme="minorHAnsi" w:hAnsiTheme="minorHAnsi" w:cstheme="minorHAnsi"/>
                <w:noProof/>
                <w:lang w:eastAsia="es-CO"/>
              </w:rPr>
              <w:br/>
            </w:r>
            <w:r w:rsidRPr="00F05999">
              <w:rPr>
                <w:rFonts w:asciiTheme="minorHAnsi" w:hAnsiTheme="minorHAnsi" w:cstheme="minorHAnsi"/>
                <w:noProof/>
                <w:lang w:eastAsia="es-CO"/>
              </w:rPr>
              <w:br/>
              <w:t xml:space="preserve">El 25 de junio de 2019 se inauguró la primera emisora estipulada dentro del punto 6.5 del Acuerdo de paz (Chaparral-Tolima) que prevé la creación de 20 emisoras en la FM de interés público en zonas afectadas por el conflicto armado para promover la convivencia, reconciliación y construcción de paz. </w:t>
            </w:r>
            <w:r w:rsidRPr="00F05999">
              <w:rPr>
                <w:rFonts w:asciiTheme="minorHAnsi" w:hAnsiTheme="minorHAnsi" w:cstheme="minorHAnsi"/>
                <w:noProof/>
                <w:lang w:eastAsia="es-CO"/>
              </w:rPr>
              <w:br/>
            </w:r>
          </w:p>
          <w:p w14:paraId="33767AC9" w14:textId="77777777" w:rsidR="008503EE" w:rsidRPr="00F05999" w:rsidRDefault="008503EE" w:rsidP="008503EE">
            <w:pPr>
              <w:spacing w:after="0" w:line="240" w:lineRule="auto"/>
              <w:rPr>
                <w:rFonts w:asciiTheme="minorHAnsi" w:hAnsiTheme="minorHAnsi" w:cstheme="minorHAnsi"/>
                <w:noProof/>
                <w:lang w:eastAsia="es-CO"/>
              </w:rPr>
            </w:pPr>
            <w:r w:rsidRPr="00F05999">
              <w:rPr>
                <w:rFonts w:asciiTheme="minorHAnsi" w:hAnsiTheme="minorHAnsi" w:cstheme="minorHAnsi"/>
                <w:noProof/>
                <w:lang w:eastAsia="es-CO"/>
              </w:rPr>
              <w:t>La estrategia digital se enmarca en </w:t>
            </w:r>
            <w:r w:rsidRPr="00F05999">
              <w:rPr>
                <w:rFonts w:asciiTheme="minorHAnsi" w:hAnsiTheme="minorHAnsi" w:cstheme="minorHAnsi"/>
                <w:b/>
                <w:bCs/>
                <w:noProof/>
                <w:lang w:eastAsia="es-CO"/>
              </w:rPr>
              <w:t>#ChaparralEs</w:t>
            </w:r>
            <w:r w:rsidRPr="00F05999">
              <w:rPr>
                <w:rFonts w:asciiTheme="minorHAnsi" w:hAnsiTheme="minorHAnsi" w:cstheme="minorHAnsi"/>
                <w:noProof/>
                <w:lang w:eastAsia="es-CO"/>
              </w:rPr>
              <w:t> con las voces de los habitantes del municipio y sus iniciativas sociales y culturales. Se publican los siguientes contenidos el 25 de junio de 2019:</w:t>
            </w:r>
            <w:r w:rsidRPr="00F05999">
              <w:rPr>
                <w:rFonts w:asciiTheme="minorHAnsi" w:hAnsiTheme="minorHAnsi" w:cstheme="minorHAnsi"/>
                <w:noProof/>
                <w:lang w:eastAsia="es-CO"/>
              </w:rPr>
              <w:br/>
              <w:t> </w:t>
            </w:r>
            <w:r w:rsidRPr="00F05999">
              <w:rPr>
                <w:rFonts w:asciiTheme="minorHAnsi" w:hAnsiTheme="minorHAnsi" w:cstheme="minorHAnsi"/>
                <w:noProof/>
                <w:lang w:eastAsia="es-CO"/>
              </w:rPr>
              <w:br/>
              <w:t>a)      </w:t>
            </w:r>
            <w:r w:rsidRPr="00F05999">
              <w:rPr>
                <w:rFonts w:asciiTheme="minorHAnsi" w:hAnsiTheme="minorHAnsi" w:cstheme="minorHAnsi"/>
                <w:b/>
                <w:bCs/>
                <w:noProof/>
                <w:lang w:eastAsia="es-CO"/>
              </w:rPr>
              <w:t xml:space="preserve">Chaparral, el pueblo que busca unirse a través de una emisora </w:t>
            </w:r>
            <w:r w:rsidRPr="00F05999">
              <w:rPr>
                <w:rFonts w:asciiTheme="minorHAnsi" w:hAnsiTheme="minorHAnsi" w:cstheme="minorHAnsi"/>
                <w:b/>
                <w:bCs/>
                <w:noProof/>
                <w:lang w:eastAsia="es-CO"/>
              </w:rPr>
              <w:lastRenderedPageBreak/>
              <w:t>-</w:t>
            </w:r>
            <w:r w:rsidRPr="00F05999">
              <w:rPr>
                <w:rFonts w:asciiTheme="minorHAnsi" w:hAnsiTheme="minorHAnsi" w:cstheme="minorHAnsi"/>
                <w:noProof/>
                <w:lang w:eastAsia="es-CO"/>
              </w:rPr>
              <w:t> </w:t>
            </w:r>
            <w:hyperlink r:id="rId43" w:tgtFrame="_blank" w:history="1">
              <w:r w:rsidRPr="00F05999">
                <w:rPr>
                  <w:rStyle w:val="Hipervnculo"/>
                  <w:rFonts w:asciiTheme="minorHAnsi" w:hAnsiTheme="minorHAnsi" w:cstheme="minorHAnsi"/>
                  <w:noProof/>
                  <w:lang w:eastAsia="es-CO"/>
                </w:rPr>
                <w:t>https://www.radionacional.co/noticia/actualidad/chaparral-emisora-acuerdo-paz</w:t>
              </w:r>
            </w:hyperlink>
            <w:r w:rsidRPr="00F05999">
              <w:rPr>
                <w:rFonts w:asciiTheme="minorHAnsi" w:hAnsiTheme="minorHAnsi" w:cstheme="minorHAnsi"/>
                <w:noProof/>
                <w:lang w:eastAsia="es-CO"/>
              </w:rPr>
              <w:br/>
              <w:t>b)      </w:t>
            </w:r>
            <w:r w:rsidRPr="00F05999">
              <w:rPr>
                <w:rFonts w:asciiTheme="minorHAnsi" w:hAnsiTheme="minorHAnsi" w:cstheme="minorHAnsi"/>
                <w:b/>
                <w:bCs/>
                <w:noProof/>
                <w:lang w:eastAsia="es-CO"/>
              </w:rPr>
              <w:t>De la guerra a la igualdad: Las voces de los concejales LGBTI en Chaparral</w:t>
            </w:r>
            <w:r w:rsidRPr="00F05999">
              <w:rPr>
                <w:rFonts w:asciiTheme="minorHAnsi" w:hAnsiTheme="minorHAnsi" w:cstheme="minorHAnsi"/>
                <w:noProof/>
                <w:lang w:eastAsia="es-CO"/>
              </w:rPr>
              <w:t> - </w:t>
            </w:r>
            <w:hyperlink r:id="rId44" w:tgtFrame="_blank" w:history="1">
              <w:r w:rsidRPr="00F05999">
                <w:rPr>
                  <w:rStyle w:val="Hipervnculo"/>
                  <w:rFonts w:asciiTheme="minorHAnsi" w:hAnsiTheme="minorHAnsi" w:cstheme="minorHAnsi"/>
                  <w:noProof/>
                  <w:lang w:eastAsia="es-CO"/>
                </w:rPr>
                <w:t>https://www.radionacional.co/noticia/regiones/comunidad-lgbti-chaparral-concejo</w:t>
              </w:r>
            </w:hyperlink>
            <w:r w:rsidRPr="00F05999">
              <w:rPr>
                <w:rFonts w:asciiTheme="minorHAnsi" w:hAnsiTheme="minorHAnsi" w:cstheme="minorHAnsi"/>
                <w:noProof/>
                <w:lang w:eastAsia="es-CO"/>
              </w:rPr>
              <w:t> </w:t>
            </w:r>
            <w:r w:rsidRPr="00F05999">
              <w:rPr>
                <w:rFonts w:asciiTheme="minorHAnsi" w:hAnsiTheme="minorHAnsi" w:cstheme="minorHAnsi"/>
                <w:noProof/>
                <w:lang w:eastAsia="es-CO"/>
              </w:rPr>
              <w:br/>
              <w:t>c)      </w:t>
            </w:r>
            <w:r w:rsidRPr="00F05999">
              <w:rPr>
                <w:rFonts w:asciiTheme="minorHAnsi" w:hAnsiTheme="minorHAnsi" w:cstheme="minorHAnsi"/>
                <w:b/>
                <w:bCs/>
                <w:noProof/>
                <w:lang w:eastAsia="es-CO"/>
              </w:rPr>
              <w:t>Video en FB, Instagram, Twitter y YouTube: Iniciativa de turismo comunitario en Tuluni (Vereda de Chaparral) Tolima </w:t>
            </w:r>
            <w:hyperlink r:id="rId45" w:tgtFrame="_blank" w:history="1">
              <w:r w:rsidRPr="00F05999">
                <w:rPr>
                  <w:rStyle w:val="Hipervnculo"/>
                  <w:rFonts w:asciiTheme="minorHAnsi" w:hAnsiTheme="minorHAnsi" w:cstheme="minorHAnsi"/>
                  <w:noProof/>
                  <w:lang w:eastAsia="es-CO"/>
                </w:rPr>
                <w:t>https://www.facebook.com/RadioNacionalDeColombia/videos/887349331618818/</w:t>
              </w:r>
            </w:hyperlink>
            <w:r w:rsidRPr="00F05999">
              <w:rPr>
                <w:rFonts w:asciiTheme="minorHAnsi" w:hAnsiTheme="minorHAnsi" w:cstheme="minorHAnsi"/>
                <w:noProof/>
                <w:lang w:eastAsia="es-CO"/>
              </w:rPr>
              <w:t>. Este contenido cuenta con más de 16 mil reproducciones.</w:t>
            </w:r>
            <w:r w:rsidRPr="00F05999">
              <w:rPr>
                <w:rFonts w:asciiTheme="minorHAnsi" w:hAnsiTheme="minorHAnsi" w:cstheme="minorHAnsi"/>
                <w:noProof/>
                <w:lang w:eastAsia="es-CO"/>
              </w:rPr>
              <w:br/>
              <w:t>d)     </w:t>
            </w:r>
            <w:r w:rsidRPr="00F05999">
              <w:rPr>
                <w:rFonts w:asciiTheme="minorHAnsi" w:hAnsiTheme="minorHAnsi" w:cstheme="minorHAnsi"/>
                <w:b/>
                <w:bCs/>
                <w:noProof/>
                <w:lang w:eastAsia="es-CO"/>
              </w:rPr>
              <w:t> Video #ChaparralEs con el equipo periodístico que integran la emisora, entre ellos, excombatientes - </w:t>
            </w:r>
            <w:hyperlink r:id="rId46" w:tgtFrame="_blank" w:history="1">
              <w:r w:rsidRPr="00F05999">
                <w:rPr>
                  <w:rStyle w:val="Hipervnculo"/>
                  <w:rFonts w:asciiTheme="minorHAnsi" w:hAnsiTheme="minorHAnsi" w:cstheme="minorHAnsi"/>
                  <w:noProof/>
                  <w:lang w:eastAsia="es-CO"/>
                </w:rPr>
                <w:t>https://www.facebook.com/RadioNacionalDeColombia/videos/2245246275592956/</w:t>
              </w:r>
            </w:hyperlink>
            <w:r w:rsidRPr="00F05999">
              <w:rPr>
                <w:rFonts w:asciiTheme="minorHAnsi" w:hAnsiTheme="minorHAnsi" w:cstheme="minorHAnsi"/>
                <w:noProof/>
                <w:lang w:eastAsia="es-CO"/>
              </w:rPr>
              <w:t> </w:t>
            </w:r>
            <w:r w:rsidRPr="00F05999">
              <w:rPr>
                <w:rFonts w:asciiTheme="minorHAnsi" w:hAnsiTheme="minorHAnsi" w:cstheme="minorHAnsi"/>
                <w:noProof/>
                <w:lang w:eastAsia="es-CO"/>
              </w:rPr>
              <w:br/>
            </w:r>
            <w:r w:rsidRPr="00F05999">
              <w:rPr>
                <w:rFonts w:asciiTheme="minorHAnsi" w:hAnsiTheme="minorHAnsi" w:cstheme="minorHAnsi"/>
                <w:noProof/>
                <w:lang w:eastAsia="es-CO"/>
              </w:rPr>
              <w:br/>
              <w:t>Se mantiene la estrategia en página con las siguientes notas sobre Chaparral y convivencia:</w:t>
            </w:r>
            <w:r w:rsidRPr="00F05999">
              <w:rPr>
                <w:rFonts w:asciiTheme="minorHAnsi" w:hAnsiTheme="minorHAnsi" w:cstheme="minorHAnsi"/>
                <w:noProof/>
                <w:lang w:eastAsia="es-CO"/>
              </w:rPr>
              <w:br/>
            </w:r>
            <w:r w:rsidRPr="00F05999">
              <w:rPr>
                <w:rFonts w:asciiTheme="minorHAnsi" w:hAnsiTheme="minorHAnsi" w:cstheme="minorHAnsi"/>
                <w:noProof/>
                <w:lang w:eastAsia="es-CO"/>
              </w:rPr>
              <w:br/>
              <w:t>e)      </w:t>
            </w:r>
            <w:r w:rsidRPr="00F05999">
              <w:rPr>
                <w:rFonts w:asciiTheme="minorHAnsi" w:hAnsiTheme="minorHAnsi" w:cstheme="minorHAnsi"/>
                <w:b/>
                <w:bCs/>
                <w:noProof/>
                <w:lang w:eastAsia="es-CO"/>
              </w:rPr>
              <w:t>El acuerdo firmado entre el pueblo Nasa y las Farc - https</w:t>
            </w:r>
            <w:r w:rsidRPr="00F05999">
              <w:rPr>
                <w:rFonts w:asciiTheme="minorHAnsi" w:hAnsiTheme="minorHAnsi" w:cstheme="minorHAnsi"/>
                <w:noProof/>
                <w:lang w:eastAsia="es-CO"/>
              </w:rPr>
              <w:t>://</w:t>
            </w:r>
            <w:hyperlink r:id="rId47" w:tgtFrame="_blank" w:history="1">
              <w:r w:rsidRPr="00F05999">
                <w:rPr>
                  <w:rStyle w:val="Hipervnculo"/>
                  <w:rFonts w:asciiTheme="minorHAnsi" w:hAnsiTheme="minorHAnsi" w:cstheme="minorHAnsi"/>
                  <w:noProof/>
                  <w:lang w:eastAsia="es-CO"/>
                </w:rPr>
                <w:t>www.radionacional.co/noticias/actualidad/historia/acuerdo-paz-pueblo-nasa</w:t>
              </w:r>
            </w:hyperlink>
            <w:r w:rsidRPr="00F05999">
              <w:rPr>
                <w:rFonts w:asciiTheme="minorHAnsi" w:hAnsiTheme="minorHAnsi" w:cstheme="minorHAnsi"/>
                <w:noProof/>
                <w:lang w:eastAsia="es-CO"/>
              </w:rPr>
              <w:br/>
              <w:t>f)      </w:t>
            </w:r>
            <w:r w:rsidRPr="00F05999">
              <w:rPr>
                <w:rFonts w:asciiTheme="minorHAnsi" w:hAnsiTheme="minorHAnsi" w:cstheme="minorHAnsi"/>
                <w:b/>
                <w:bCs/>
                <w:noProof/>
                <w:lang w:eastAsia="es-CO"/>
              </w:rPr>
              <w:t>San Vicente del Caguán: Sede del primer Campeonato Mundial de Rafting por la paz:</w:t>
            </w:r>
            <w:r w:rsidRPr="00F05999">
              <w:rPr>
                <w:rFonts w:asciiTheme="minorHAnsi" w:hAnsiTheme="minorHAnsi" w:cstheme="minorHAnsi"/>
                <w:noProof/>
                <w:lang w:eastAsia="es-CO"/>
              </w:rPr>
              <w:t> </w:t>
            </w:r>
            <w:hyperlink r:id="rId48" w:tgtFrame="_blank" w:history="1">
              <w:r w:rsidRPr="00F05999">
                <w:rPr>
                  <w:rStyle w:val="Hipervnculo"/>
                  <w:rFonts w:asciiTheme="minorHAnsi" w:hAnsiTheme="minorHAnsi" w:cstheme="minorHAnsi"/>
                  <w:noProof/>
                  <w:lang w:eastAsia="es-CO"/>
                </w:rPr>
                <w:t>https://www.radionacional.co/noticias/actualidad/san-vicente-del-caguan-deporte-colombiano-excombatientes</w:t>
              </w:r>
            </w:hyperlink>
            <w:r w:rsidRPr="00F05999">
              <w:rPr>
                <w:rFonts w:asciiTheme="minorHAnsi" w:hAnsiTheme="minorHAnsi" w:cstheme="minorHAnsi"/>
                <w:noProof/>
                <w:lang w:eastAsia="es-CO"/>
              </w:rPr>
              <w:br/>
            </w:r>
            <w:r w:rsidRPr="00F05999">
              <w:rPr>
                <w:rFonts w:asciiTheme="minorHAnsi" w:hAnsiTheme="minorHAnsi" w:cstheme="minorHAnsi"/>
                <w:noProof/>
                <w:lang w:eastAsia="es-CO"/>
              </w:rPr>
              <w:br/>
              <w:t>2.  </w:t>
            </w:r>
            <w:r w:rsidRPr="00F05999">
              <w:rPr>
                <w:rFonts w:asciiTheme="minorHAnsi" w:hAnsiTheme="minorHAnsi" w:cstheme="minorHAnsi"/>
                <w:b/>
                <w:bCs/>
                <w:noProof/>
                <w:lang w:eastAsia="es-CO"/>
              </w:rPr>
              <w:t>Inauguración Estudio Ituango (Antioquia) - </w:t>
            </w:r>
            <w:r w:rsidRPr="00F05999">
              <w:rPr>
                <w:rFonts w:asciiTheme="minorHAnsi" w:hAnsiTheme="minorHAnsi" w:cstheme="minorHAnsi"/>
                <w:noProof/>
                <w:lang w:eastAsia="es-CO"/>
              </w:rPr>
              <w:t>2 de julio de 2019</w:t>
            </w:r>
          </w:p>
          <w:p w14:paraId="6351472F" w14:textId="77777777" w:rsidR="008503EE" w:rsidRPr="00F05999" w:rsidRDefault="008503EE" w:rsidP="008503EE">
            <w:pPr>
              <w:spacing w:after="0" w:line="240" w:lineRule="auto"/>
              <w:rPr>
                <w:rFonts w:asciiTheme="minorHAnsi" w:hAnsiTheme="minorHAnsi" w:cstheme="minorHAnsi"/>
                <w:noProof/>
                <w:lang w:eastAsia="es-CO"/>
              </w:rPr>
            </w:pPr>
            <w:r w:rsidRPr="00F05999">
              <w:rPr>
                <w:rFonts w:asciiTheme="minorHAnsi" w:hAnsiTheme="minorHAnsi" w:cstheme="minorHAnsi"/>
                <w:b/>
                <w:bCs/>
                <w:noProof/>
                <w:lang w:eastAsia="es-CO"/>
              </w:rPr>
              <w:t>El 2 de julio de 2019 se inaugura la segunda emisora de paz: Ituango.</w:t>
            </w:r>
            <w:r w:rsidRPr="00F05999">
              <w:rPr>
                <w:rFonts w:asciiTheme="minorHAnsi" w:hAnsiTheme="minorHAnsi" w:cstheme="minorHAnsi"/>
                <w:noProof/>
                <w:lang w:eastAsia="es-CO"/>
              </w:rPr>
              <w:br/>
            </w:r>
            <w:r w:rsidRPr="00F05999">
              <w:rPr>
                <w:rFonts w:asciiTheme="minorHAnsi" w:hAnsiTheme="minorHAnsi" w:cstheme="minorHAnsi"/>
                <w:noProof/>
                <w:lang w:eastAsia="es-CO"/>
              </w:rPr>
              <w:br/>
              <w:t>Se desarrolla la estrategia digital </w:t>
            </w:r>
            <w:r w:rsidRPr="00F05999">
              <w:rPr>
                <w:rFonts w:asciiTheme="minorHAnsi" w:hAnsiTheme="minorHAnsi" w:cstheme="minorHAnsi"/>
                <w:b/>
                <w:bCs/>
                <w:noProof/>
                <w:lang w:eastAsia="es-CO"/>
              </w:rPr>
              <w:t>#ItuangoEs</w:t>
            </w:r>
            <w:r w:rsidRPr="00F05999">
              <w:rPr>
                <w:rFonts w:asciiTheme="minorHAnsi" w:hAnsiTheme="minorHAnsi" w:cstheme="minorHAnsi"/>
                <w:noProof/>
                <w:lang w:eastAsia="es-CO"/>
              </w:rPr>
              <w:t> con las voces de los habitantes del municipio y sus iniciativas sociales y culturales.</w:t>
            </w:r>
            <w:r w:rsidRPr="00F05999">
              <w:rPr>
                <w:rFonts w:asciiTheme="minorHAnsi" w:hAnsiTheme="minorHAnsi" w:cstheme="minorHAnsi"/>
                <w:noProof/>
                <w:lang w:eastAsia="es-CO"/>
              </w:rPr>
              <w:br/>
            </w:r>
            <w:r w:rsidRPr="00F05999">
              <w:rPr>
                <w:rFonts w:asciiTheme="minorHAnsi" w:hAnsiTheme="minorHAnsi" w:cstheme="minorHAnsi"/>
                <w:noProof/>
                <w:lang w:eastAsia="es-CO"/>
              </w:rPr>
              <w:br/>
              <w:t>Se publican los siguientes contenidos el 2 de julio de 2019:</w:t>
            </w:r>
            <w:r w:rsidRPr="00F05999">
              <w:rPr>
                <w:rFonts w:asciiTheme="minorHAnsi" w:hAnsiTheme="minorHAnsi" w:cstheme="minorHAnsi"/>
                <w:noProof/>
                <w:lang w:eastAsia="es-CO"/>
              </w:rPr>
              <w:br/>
            </w:r>
            <w:r w:rsidRPr="00F05999">
              <w:rPr>
                <w:rFonts w:asciiTheme="minorHAnsi" w:hAnsiTheme="minorHAnsi" w:cstheme="minorHAnsi"/>
                <w:noProof/>
                <w:lang w:eastAsia="es-CO"/>
              </w:rPr>
              <w:br/>
              <w:t>a)      </w:t>
            </w:r>
            <w:r w:rsidRPr="00F05999">
              <w:rPr>
                <w:rFonts w:asciiTheme="minorHAnsi" w:hAnsiTheme="minorHAnsi" w:cstheme="minorHAnsi"/>
                <w:b/>
                <w:bCs/>
                <w:noProof/>
                <w:lang w:eastAsia="es-CO"/>
              </w:rPr>
              <w:t>Las voces de esperanza y resiliencia sonarán en Ituango</w:t>
            </w:r>
            <w:r w:rsidRPr="00F05999">
              <w:rPr>
                <w:rFonts w:asciiTheme="minorHAnsi" w:hAnsiTheme="minorHAnsi" w:cstheme="minorHAnsi"/>
                <w:noProof/>
                <w:lang w:eastAsia="es-CO"/>
              </w:rPr>
              <w:t> - </w:t>
            </w:r>
            <w:hyperlink r:id="rId49" w:tgtFrame="_blank" w:history="1">
              <w:r w:rsidRPr="00F05999">
                <w:rPr>
                  <w:rStyle w:val="Hipervnculo"/>
                  <w:rFonts w:asciiTheme="minorHAnsi" w:hAnsiTheme="minorHAnsi" w:cstheme="minorHAnsi"/>
                  <w:noProof/>
                  <w:lang w:eastAsia="es-CO"/>
                </w:rPr>
                <w:t>https://www.radionacional.co/noticia/regiones/radio-nacional-emisora-paz-ituango</w:t>
              </w:r>
            </w:hyperlink>
            <w:r w:rsidRPr="00F05999">
              <w:rPr>
                <w:rFonts w:asciiTheme="minorHAnsi" w:hAnsiTheme="minorHAnsi" w:cstheme="minorHAnsi"/>
                <w:noProof/>
                <w:lang w:eastAsia="es-CO"/>
              </w:rPr>
              <w:br/>
              <w:t>b)      </w:t>
            </w:r>
            <w:r w:rsidRPr="00F05999">
              <w:rPr>
                <w:rFonts w:asciiTheme="minorHAnsi" w:hAnsiTheme="minorHAnsi" w:cstheme="minorHAnsi"/>
                <w:b/>
                <w:bCs/>
                <w:noProof/>
                <w:lang w:eastAsia="es-CO"/>
              </w:rPr>
              <w:t>Video #ItuangoEs con el equipo periodístico que integran la emisora, entre ellos, excombatientes</w:t>
            </w:r>
            <w:r w:rsidRPr="00F05999">
              <w:rPr>
                <w:rFonts w:asciiTheme="minorHAnsi" w:hAnsiTheme="minorHAnsi" w:cstheme="minorHAnsi"/>
                <w:noProof/>
                <w:lang w:eastAsia="es-CO"/>
              </w:rPr>
              <w:t>. </w:t>
            </w:r>
            <w:hyperlink r:id="rId50" w:tgtFrame="_blank" w:history="1">
              <w:r w:rsidRPr="00F05999">
                <w:rPr>
                  <w:rStyle w:val="Hipervnculo"/>
                  <w:rFonts w:asciiTheme="minorHAnsi" w:hAnsiTheme="minorHAnsi" w:cstheme="minorHAnsi"/>
                  <w:noProof/>
                  <w:lang w:eastAsia="es-CO"/>
                </w:rPr>
                <w:t>https://www.facebook.com/RadioNacionalDeColombia/videos/616072482214736/</w:t>
              </w:r>
            </w:hyperlink>
            <w:r w:rsidRPr="00F05999">
              <w:rPr>
                <w:rFonts w:asciiTheme="minorHAnsi" w:hAnsiTheme="minorHAnsi" w:cstheme="minorHAnsi"/>
                <w:noProof/>
                <w:lang w:eastAsia="es-CO"/>
              </w:rPr>
              <w:br/>
              <w:t>c)      </w:t>
            </w:r>
            <w:r w:rsidRPr="00F05999">
              <w:rPr>
                <w:rFonts w:asciiTheme="minorHAnsi" w:hAnsiTheme="minorHAnsi" w:cstheme="minorHAnsi"/>
                <w:b/>
                <w:bCs/>
                <w:noProof/>
                <w:lang w:eastAsia="es-CO"/>
              </w:rPr>
              <w:t>Video El café en Ituango y su apuesta por la convivencia - </w:t>
            </w:r>
            <w:hyperlink r:id="rId51" w:tgtFrame="_blank" w:history="1">
              <w:r w:rsidRPr="00F05999">
                <w:rPr>
                  <w:rStyle w:val="Hipervnculo"/>
                  <w:rFonts w:asciiTheme="minorHAnsi" w:hAnsiTheme="minorHAnsi" w:cstheme="minorHAnsi"/>
                  <w:noProof/>
                  <w:lang w:eastAsia="es-CO"/>
                </w:rPr>
                <w:t>https://www.facebook.com/RadioNacionalDeColombia/videos/334890827433483/</w:t>
              </w:r>
            </w:hyperlink>
          </w:p>
          <w:p w14:paraId="4024D1EE" w14:textId="77777777" w:rsidR="008503EE" w:rsidRPr="00F05999" w:rsidRDefault="008503EE" w:rsidP="008503EE">
            <w:pPr>
              <w:spacing w:after="0" w:line="240" w:lineRule="auto"/>
              <w:rPr>
                <w:rFonts w:asciiTheme="minorHAnsi" w:hAnsiTheme="minorHAnsi" w:cstheme="minorHAnsi"/>
                <w:noProof/>
                <w:lang w:eastAsia="es-CO"/>
              </w:rPr>
            </w:pPr>
            <w:r w:rsidRPr="00F05999">
              <w:rPr>
                <w:rFonts w:asciiTheme="minorHAnsi" w:hAnsiTheme="minorHAnsi" w:cstheme="minorHAnsi"/>
                <w:noProof/>
                <w:lang w:eastAsia="es-CO"/>
              </w:rPr>
              <w:br/>
              <w:t>3.  </w:t>
            </w:r>
            <w:r w:rsidRPr="00F05999">
              <w:rPr>
                <w:rFonts w:asciiTheme="minorHAnsi" w:hAnsiTheme="minorHAnsi" w:cstheme="minorHAnsi"/>
                <w:b/>
                <w:bCs/>
                <w:noProof/>
                <w:lang w:eastAsia="es-CO"/>
              </w:rPr>
              <w:t>En la página web de Radio Nacional de Colombia se encuentra una sección denominada Convivencia con artículos de las regiones del país</w:t>
            </w:r>
            <w:r w:rsidRPr="00F05999">
              <w:rPr>
                <w:rFonts w:asciiTheme="minorHAnsi" w:hAnsiTheme="minorHAnsi" w:cstheme="minorHAnsi"/>
                <w:noProof/>
                <w:lang w:eastAsia="es-CO"/>
              </w:rPr>
              <w:t>. </w:t>
            </w:r>
          </w:p>
          <w:p w14:paraId="5F967AF7" w14:textId="77777777" w:rsidR="008503EE" w:rsidRPr="00F05999" w:rsidRDefault="008503EE" w:rsidP="008503EE">
            <w:pPr>
              <w:spacing w:after="0" w:line="240" w:lineRule="auto"/>
              <w:rPr>
                <w:rFonts w:asciiTheme="minorHAnsi" w:hAnsiTheme="minorHAnsi" w:cstheme="minorHAnsi"/>
                <w:noProof/>
                <w:lang w:eastAsia="es-CO"/>
              </w:rPr>
            </w:pPr>
          </w:p>
          <w:p w14:paraId="2AF837F7" w14:textId="77777777" w:rsidR="008503EE" w:rsidRPr="00F05999" w:rsidRDefault="008503EE" w:rsidP="008503EE">
            <w:pPr>
              <w:spacing w:after="0" w:line="240" w:lineRule="auto"/>
              <w:rPr>
                <w:rFonts w:asciiTheme="minorHAnsi" w:hAnsiTheme="minorHAnsi" w:cstheme="minorHAnsi"/>
                <w:noProof/>
                <w:lang w:eastAsia="es-CO"/>
              </w:rPr>
            </w:pPr>
            <w:r w:rsidRPr="00F05999">
              <w:rPr>
                <w:rFonts w:asciiTheme="minorHAnsi" w:hAnsiTheme="minorHAnsi" w:cstheme="minorHAnsi"/>
                <w:noProof/>
                <w:lang w:eastAsia="es-CO"/>
              </w:rPr>
              <w:t>En este enlace encuentran publicadas todas las historias: </w:t>
            </w:r>
            <w:hyperlink r:id="rId52" w:tgtFrame="_blank" w:history="1">
              <w:r w:rsidRPr="00F05999">
                <w:rPr>
                  <w:rStyle w:val="Hipervnculo"/>
                  <w:rFonts w:asciiTheme="minorHAnsi" w:hAnsiTheme="minorHAnsi" w:cstheme="minorHAnsi"/>
                  <w:noProof/>
                  <w:lang w:eastAsia="es-CO"/>
                </w:rPr>
                <w:t>https://www.radionacional.co/tags-noticias/convivencia</w:t>
              </w:r>
            </w:hyperlink>
            <w:r w:rsidRPr="00F05999">
              <w:rPr>
                <w:rFonts w:asciiTheme="minorHAnsi" w:hAnsiTheme="minorHAnsi" w:cstheme="minorHAnsi"/>
                <w:noProof/>
                <w:lang w:eastAsia="es-CO"/>
              </w:rPr>
              <w:t>   </w:t>
            </w:r>
          </w:p>
          <w:p w14:paraId="0F87B73B" w14:textId="77777777" w:rsidR="008503EE" w:rsidRPr="00F05999" w:rsidRDefault="008503EE" w:rsidP="008503EE">
            <w:pPr>
              <w:spacing w:after="0" w:line="240" w:lineRule="auto"/>
              <w:rPr>
                <w:rFonts w:asciiTheme="minorHAnsi" w:hAnsiTheme="minorHAnsi" w:cstheme="minorHAnsi"/>
                <w:noProof/>
                <w:lang w:eastAsia="es-CO"/>
              </w:rPr>
            </w:pPr>
          </w:p>
          <w:p w14:paraId="648D0442" w14:textId="77777777" w:rsidR="008503EE" w:rsidRPr="00F05999" w:rsidRDefault="008503EE" w:rsidP="008503EE">
            <w:pPr>
              <w:spacing w:after="0" w:line="240" w:lineRule="auto"/>
              <w:rPr>
                <w:rFonts w:asciiTheme="minorHAnsi" w:hAnsiTheme="minorHAnsi" w:cstheme="minorHAnsi"/>
                <w:noProof/>
                <w:lang w:eastAsia="es-CO"/>
              </w:rPr>
            </w:pPr>
            <w:r w:rsidRPr="00F05999">
              <w:rPr>
                <w:rFonts w:asciiTheme="minorHAnsi" w:hAnsiTheme="minorHAnsi" w:cstheme="minorHAnsi"/>
                <w:noProof/>
                <w:lang w:eastAsia="es-CO"/>
              </w:rPr>
              <w:t>A continuación compartimos algunas imágenes de la inauguración de las dos emisoras de paz en la vigencia 2019:</w:t>
            </w:r>
          </w:p>
          <w:p w14:paraId="10E9502A" w14:textId="77777777" w:rsidR="008503EE" w:rsidRPr="00F05999" w:rsidRDefault="008503EE" w:rsidP="008503EE">
            <w:pPr>
              <w:spacing w:after="0" w:line="240" w:lineRule="auto"/>
              <w:rPr>
                <w:rFonts w:asciiTheme="minorHAnsi" w:hAnsiTheme="minorHAnsi" w:cstheme="minorHAnsi"/>
                <w:noProof/>
                <w:lang w:eastAsia="es-CO"/>
              </w:rPr>
            </w:pPr>
          </w:p>
          <w:p w14:paraId="61B51C38" w14:textId="77777777" w:rsidR="008503EE" w:rsidRPr="00F05999" w:rsidRDefault="008503EE" w:rsidP="008503EE">
            <w:pPr>
              <w:spacing w:after="0" w:line="240" w:lineRule="auto"/>
              <w:rPr>
                <w:rFonts w:asciiTheme="minorHAnsi" w:hAnsiTheme="minorHAnsi" w:cstheme="minorHAnsi"/>
                <w:b/>
                <w:noProof/>
                <w:lang w:eastAsia="es-CO"/>
              </w:rPr>
            </w:pPr>
            <w:r w:rsidRPr="00F05999">
              <w:rPr>
                <w:rFonts w:asciiTheme="minorHAnsi" w:hAnsiTheme="minorHAnsi" w:cstheme="minorHAnsi"/>
                <w:b/>
                <w:noProof/>
                <w:lang w:eastAsia="es-CO"/>
              </w:rPr>
              <w:t xml:space="preserve">CHAPARRAL – TOLIMA </w:t>
            </w:r>
          </w:p>
          <w:p w14:paraId="7C087CB0" w14:textId="77777777" w:rsidR="008503EE" w:rsidRPr="00F05999" w:rsidRDefault="008503EE" w:rsidP="008503EE">
            <w:pPr>
              <w:spacing w:after="0" w:line="240" w:lineRule="auto"/>
              <w:rPr>
                <w:rFonts w:asciiTheme="minorHAnsi" w:hAnsiTheme="minorHAnsi" w:cstheme="minorHAnsi"/>
                <w:noProof/>
                <w:lang w:eastAsia="es-CO"/>
              </w:rPr>
            </w:pPr>
            <w:r w:rsidRPr="00F05999">
              <w:rPr>
                <w:rFonts w:asciiTheme="minorHAnsi" w:hAnsiTheme="minorHAnsi" w:cstheme="minorHAnsi"/>
                <w:noProof/>
                <w:lang w:eastAsia="es-CO"/>
              </w:rPr>
              <w:lastRenderedPageBreak/>
              <w:drawing>
                <wp:inline distT="0" distB="0" distL="0" distR="0" wp14:anchorId="1A5D0C8E" wp14:editId="7EB771A8">
                  <wp:extent cx="5540829" cy="3693882"/>
                  <wp:effectExtent l="0" t="0" r="3175" b="1905"/>
                  <wp:docPr id="61" name="Imagen 61" descr="C:\Users\TOSHIBA\Downloads\CHAPARRAL 6898.jpg"/>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 descr="C:\Users\TOSHIBA\Downloads\CHAPARRAL 6898.jpg"/>
                          <pic:cNvPicPr>
                            <a:picLocks noChangeAspect="1" noChangeArrowheads="1"/>
                          </pic:cNvPicPr>
                        </pic:nvPicPr>
                        <pic:blipFill>
                          <a:blip r:embed="rId53">
                            <a:extLst>
                              <a:ext uri="{28A0092B-C50C-407E-A947-70E740481C1C}">
                                <a14:useLocalDpi xmlns:a14="http://schemas.microsoft.com/office/drawing/2010/main" val="0"/>
                              </a:ext>
                            </a:extLst>
                          </a:blip>
                          <a:srcRect/>
                          <a:stretch>
                            <a:fillRect/>
                          </a:stretch>
                        </pic:blipFill>
                        <pic:spPr bwMode="auto">
                          <a:xfrm>
                            <a:off x="0" y="0"/>
                            <a:ext cx="5551904" cy="3701265"/>
                          </a:xfrm>
                          <a:prstGeom prst="rect">
                            <a:avLst/>
                          </a:prstGeom>
                          <a:noFill/>
                          <a:ln>
                            <a:noFill/>
                          </a:ln>
                        </pic:spPr>
                      </pic:pic>
                    </a:graphicData>
                  </a:graphic>
                </wp:inline>
              </w:drawing>
            </w:r>
          </w:p>
          <w:p w14:paraId="6CA45ECD" w14:textId="77777777" w:rsidR="008503EE" w:rsidRPr="00F05999" w:rsidRDefault="008503EE" w:rsidP="008503EE">
            <w:pPr>
              <w:spacing w:after="0" w:line="240" w:lineRule="auto"/>
              <w:jc w:val="both"/>
              <w:rPr>
                <w:rFonts w:asciiTheme="minorHAnsi" w:hAnsiTheme="minorHAnsi" w:cstheme="minorHAnsi"/>
                <w:noProof/>
                <w:lang w:eastAsia="es-CO"/>
              </w:rPr>
            </w:pPr>
          </w:p>
          <w:p w14:paraId="78D5C9D7" w14:textId="77777777" w:rsidR="008503EE" w:rsidRPr="00F05999" w:rsidRDefault="008503EE" w:rsidP="008503EE">
            <w:pPr>
              <w:spacing w:after="0" w:line="240" w:lineRule="auto"/>
              <w:jc w:val="both"/>
              <w:rPr>
                <w:rFonts w:asciiTheme="minorHAnsi" w:hAnsiTheme="minorHAnsi" w:cstheme="minorHAnsi"/>
                <w:noProof/>
                <w:lang w:eastAsia="es-CO"/>
              </w:rPr>
            </w:pPr>
          </w:p>
          <w:p w14:paraId="3CAD488C" w14:textId="77777777" w:rsidR="008503EE" w:rsidRPr="00F05999" w:rsidRDefault="008503EE" w:rsidP="008503EE">
            <w:pPr>
              <w:spacing w:after="0" w:line="240" w:lineRule="auto"/>
              <w:jc w:val="both"/>
              <w:rPr>
                <w:rFonts w:asciiTheme="minorHAnsi" w:hAnsiTheme="minorHAnsi" w:cstheme="minorHAnsi"/>
                <w:noProof/>
                <w:lang w:eastAsia="es-CO"/>
              </w:rPr>
            </w:pPr>
            <w:r w:rsidRPr="00F05999">
              <w:rPr>
                <w:rFonts w:asciiTheme="minorHAnsi" w:hAnsiTheme="minorHAnsi" w:cstheme="minorHAnsi"/>
                <w:noProof/>
                <w:lang w:eastAsia="es-CO"/>
              </w:rPr>
              <w:drawing>
                <wp:inline distT="0" distB="0" distL="0" distR="0" wp14:anchorId="5E904492" wp14:editId="5FA38FB2">
                  <wp:extent cx="5225143" cy="3483429"/>
                  <wp:effectExtent l="0" t="0" r="0" b="3175"/>
                  <wp:docPr id="62" name="Imagen 62" descr="C:\Users\TOSHIBA\Downloads\CHAPARRAL 6909.jpg"/>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 descr="C:\Users\TOSHIBA\Downloads\CHAPARRAL 6909.jpg"/>
                          <pic:cNvPicPr>
                            <a:picLocks noChangeAspect="1" noChangeArrowheads="1"/>
                          </pic:cNvPicPr>
                        </pic:nvPicPr>
                        <pic:blipFill>
                          <a:blip r:embed="rId54">
                            <a:extLst>
                              <a:ext uri="{28A0092B-C50C-407E-A947-70E740481C1C}">
                                <a14:useLocalDpi xmlns:a14="http://schemas.microsoft.com/office/drawing/2010/main" val="0"/>
                              </a:ext>
                            </a:extLst>
                          </a:blip>
                          <a:srcRect/>
                          <a:stretch>
                            <a:fillRect/>
                          </a:stretch>
                        </pic:blipFill>
                        <pic:spPr bwMode="auto">
                          <a:xfrm>
                            <a:off x="0" y="0"/>
                            <a:ext cx="5231515" cy="3487677"/>
                          </a:xfrm>
                          <a:prstGeom prst="rect">
                            <a:avLst/>
                          </a:prstGeom>
                          <a:noFill/>
                          <a:ln>
                            <a:noFill/>
                          </a:ln>
                        </pic:spPr>
                      </pic:pic>
                    </a:graphicData>
                  </a:graphic>
                </wp:inline>
              </w:drawing>
            </w:r>
          </w:p>
          <w:p w14:paraId="5EC4FE0C" w14:textId="77777777" w:rsidR="008503EE" w:rsidRPr="00F05999" w:rsidRDefault="008503EE" w:rsidP="008503EE">
            <w:pPr>
              <w:spacing w:after="0" w:line="240" w:lineRule="auto"/>
              <w:jc w:val="both"/>
              <w:rPr>
                <w:rFonts w:asciiTheme="minorHAnsi" w:hAnsiTheme="minorHAnsi" w:cstheme="minorHAnsi"/>
                <w:noProof/>
                <w:lang w:eastAsia="es-CO"/>
              </w:rPr>
            </w:pPr>
          </w:p>
          <w:p w14:paraId="4652EE5F" w14:textId="77777777" w:rsidR="008503EE" w:rsidRPr="00F05999" w:rsidRDefault="008503EE" w:rsidP="008503EE">
            <w:pPr>
              <w:spacing w:after="0" w:line="240" w:lineRule="auto"/>
              <w:jc w:val="both"/>
              <w:rPr>
                <w:rFonts w:asciiTheme="minorHAnsi" w:hAnsiTheme="minorHAnsi" w:cstheme="minorHAnsi"/>
                <w:noProof/>
                <w:lang w:eastAsia="es-CO"/>
              </w:rPr>
            </w:pPr>
            <w:r w:rsidRPr="00F05999">
              <w:rPr>
                <w:rFonts w:asciiTheme="minorHAnsi" w:hAnsiTheme="minorHAnsi" w:cstheme="minorHAnsi"/>
                <w:noProof/>
                <w:lang w:eastAsia="es-CO"/>
              </w:rPr>
              <w:lastRenderedPageBreak/>
              <w:drawing>
                <wp:inline distT="0" distB="0" distL="0" distR="0" wp14:anchorId="20CC86C5" wp14:editId="615AE4A5">
                  <wp:extent cx="5290458" cy="3526972"/>
                  <wp:effectExtent l="0" t="0" r="5715" b="0"/>
                  <wp:docPr id="63" name="Imagen 63" descr="C:\Users\TOSHIBA\Downloads\CHAPARRAL 7697.jpg"/>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4" descr="C:\Users\TOSHIBA\Downloads\CHAPARRAL 7697.jpg"/>
                          <pic:cNvPicPr>
                            <a:picLocks noChangeAspect="1" noChangeArrowheads="1"/>
                          </pic:cNvPicPr>
                        </pic:nvPicPr>
                        <pic:blipFill>
                          <a:blip r:embed="rId55">
                            <a:extLst>
                              <a:ext uri="{28A0092B-C50C-407E-A947-70E740481C1C}">
                                <a14:useLocalDpi xmlns:a14="http://schemas.microsoft.com/office/drawing/2010/main" val="0"/>
                              </a:ext>
                            </a:extLst>
                          </a:blip>
                          <a:srcRect/>
                          <a:stretch>
                            <a:fillRect/>
                          </a:stretch>
                        </pic:blipFill>
                        <pic:spPr bwMode="auto">
                          <a:xfrm>
                            <a:off x="0" y="0"/>
                            <a:ext cx="5295423" cy="3530282"/>
                          </a:xfrm>
                          <a:prstGeom prst="rect">
                            <a:avLst/>
                          </a:prstGeom>
                          <a:noFill/>
                          <a:ln>
                            <a:noFill/>
                          </a:ln>
                        </pic:spPr>
                      </pic:pic>
                    </a:graphicData>
                  </a:graphic>
                </wp:inline>
              </w:drawing>
            </w:r>
          </w:p>
          <w:p w14:paraId="768F8E72" w14:textId="77777777" w:rsidR="008503EE" w:rsidRPr="00F05999" w:rsidRDefault="008503EE" w:rsidP="008503EE">
            <w:pPr>
              <w:spacing w:after="0" w:line="240" w:lineRule="auto"/>
              <w:jc w:val="both"/>
              <w:rPr>
                <w:rFonts w:asciiTheme="minorHAnsi" w:hAnsiTheme="minorHAnsi" w:cstheme="minorHAnsi"/>
                <w:noProof/>
                <w:lang w:eastAsia="es-CO"/>
              </w:rPr>
            </w:pPr>
          </w:p>
          <w:p w14:paraId="7C58A6BE" w14:textId="77777777" w:rsidR="008503EE" w:rsidRPr="00F05999" w:rsidRDefault="008503EE" w:rsidP="008503EE">
            <w:pPr>
              <w:spacing w:after="0" w:line="240" w:lineRule="auto"/>
              <w:jc w:val="both"/>
              <w:rPr>
                <w:rFonts w:asciiTheme="minorHAnsi" w:hAnsiTheme="minorHAnsi" w:cstheme="minorHAnsi"/>
                <w:noProof/>
                <w:lang w:eastAsia="es-CO"/>
              </w:rPr>
            </w:pPr>
          </w:p>
          <w:p w14:paraId="7001C6A0" w14:textId="77777777" w:rsidR="008503EE" w:rsidRPr="00F05999" w:rsidRDefault="008503EE" w:rsidP="008503EE">
            <w:pPr>
              <w:spacing w:after="0" w:line="240" w:lineRule="auto"/>
              <w:jc w:val="both"/>
              <w:rPr>
                <w:rFonts w:asciiTheme="minorHAnsi" w:hAnsiTheme="minorHAnsi" w:cstheme="minorHAnsi"/>
                <w:b/>
                <w:noProof/>
                <w:lang w:eastAsia="es-CO"/>
              </w:rPr>
            </w:pPr>
            <w:r w:rsidRPr="00F05999">
              <w:rPr>
                <w:rFonts w:asciiTheme="minorHAnsi" w:hAnsiTheme="minorHAnsi" w:cstheme="minorHAnsi"/>
                <w:b/>
                <w:noProof/>
                <w:lang w:eastAsia="es-CO"/>
              </w:rPr>
              <w:t>ITUANGO – ANTIOQUÍA</w:t>
            </w:r>
          </w:p>
          <w:p w14:paraId="0F2DCEDB" w14:textId="77777777" w:rsidR="008503EE" w:rsidRPr="00F05999" w:rsidRDefault="008503EE" w:rsidP="008503EE">
            <w:pPr>
              <w:spacing w:after="0" w:line="240" w:lineRule="auto"/>
              <w:jc w:val="both"/>
              <w:rPr>
                <w:rFonts w:asciiTheme="minorHAnsi" w:hAnsiTheme="minorHAnsi" w:cstheme="minorHAnsi"/>
                <w:b/>
                <w:noProof/>
                <w:lang w:eastAsia="es-CO"/>
              </w:rPr>
            </w:pPr>
          </w:p>
          <w:p w14:paraId="6B655C3B" w14:textId="77777777" w:rsidR="008503EE" w:rsidRPr="00F05999" w:rsidRDefault="008503EE" w:rsidP="008503EE">
            <w:pPr>
              <w:spacing w:after="0" w:line="240" w:lineRule="auto"/>
              <w:jc w:val="both"/>
              <w:rPr>
                <w:rFonts w:asciiTheme="minorHAnsi" w:hAnsiTheme="minorHAnsi" w:cstheme="minorHAnsi"/>
                <w:b/>
                <w:noProof/>
                <w:lang w:eastAsia="es-CO"/>
              </w:rPr>
            </w:pPr>
            <w:r w:rsidRPr="00F05999">
              <w:rPr>
                <w:rFonts w:asciiTheme="minorHAnsi" w:hAnsiTheme="minorHAnsi" w:cstheme="minorHAnsi"/>
                <w:b/>
                <w:noProof/>
                <w:lang w:eastAsia="es-CO"/>
              </w:rPr>
              <w:drawing>
                <wp:inline distT="0" distB="0" distL="0" distR="0" wp14:anchorId="770266CE" wp14:editId="322ED703">
                  <wp:extent cx="5159829" cy="3439886"/>
                  <wp:effectExtent l="0" t="0" r="3175" b="8255"/>
                  <wp:docPr id="66" name="Imagen 66" descr="C:\Users\TOSHIBA\Downloads\ITUANGO 9462.jpg"/>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6" descr="C:\Users\TOSHIBA\Downloads\ITUANGO 9462.jpg"/>
                          <pic:cNvPicPr>
                            <a:picLocks noChangeAspect="1" noChangeArrowheads="1"/>
                          </pic:cNvPicPr>
                        </pic:nvPicPr>
                        <pic:blipFill>
                          <a:blip r:embed="rId56">
                            <a:extLst>
                              <a:ext uri="{28A0092B-C50C-407E-A947-70E740481C1C}">
                                <a14:useLocalDpi xmlns:a14="http://schemas.microsoft.com/office/drawing/2010/main" val="0"/>
                              </a:ext>
                            </a:extLst>
                          </a:blip>
                          <a:srcRect/>
                          <a:stretch>
                            <a:fillRect/>
                          </a:stretch>
                        </pic:blipFill>
                        <pic:spPr bwMode="auto">
                          <a:xfrm>
                            <a:off x="0" y="0"/>
                            <a:ext cx="5169878" cy="3446585"/>
                          </a:xfrm>
                          <a:prstGeom prst="rect">
                            <a:avLst/>
                          </a:prstGeom>
                          <a:noFill/>
                          <a:ln>
                            <a:noFill/>
                          </a:ln>
                        </pic:spPr>
                      </pic:pic>
                    </a:graphicData>
                  </a:graphic>
                </wp:inline>
              </w:drawing>
            </w:r>
          </w:p>
          <w:p w14:paraId="2A9037E0" w14:textId="77777777" w:rsidR="008503EE" w:rsidRPr="00F05999" w:rsidRDefault="008503EE" w:rsidP="008503EE">
            <w:pPr>
              <w:spacing w:after="0" w:line="240" w:lineRule="auto"/>
              <w:jc w:val="both"/>
              <w:rPr>
                <w:rFonts w:asciiTheme="minorHAnsi" w:hAnsiTheme="minorHAnsi" w:cstheme="minorHAnsi"/>
                <w:noProof/>
                <w:lang w:eastAsia="es-CO"/>
              </w:rPr>
            </w:pPr>
          </w:p>
          <w:p w14:paraId="79BC4A56" w14:textId="77777777" w:rsidR="008503EE" w:rsidRPr="00F05999" w:rsidRDefault="008503EE" w:rsidP="008503EE">
            <w:pPr>
              <w:spacing w:after="0" w:line="240" w:lineRule="auto"/>
              <w:jc w:val="both"/>
              <w:rPr>
                <w:rFonts w:asciiTheme="minorHAnsi" w:hAnsiTheme="minorHAnsi" w:cstheme="minorHAnsi"/>
                <w:noProof/>
                <w:lang w:eastAsia="es-CO"/>
              </w:rPr>
            </w:pPr>
            <w:r w:rsidRPr="00F05999">
              <w:rPr>
                <w:rFonts w:asciiTheme="minorHAnsi" w:hAnsiTheme="minorHAnsi" w:cstheme="minorHAnsi"/>
                <w:noProof/>
                <w:lang w:eastAsia="es-CO"/>
              </w:rPr>
              <w:lastRenderedPageBreak/>
              <w:drawing>
                <wp:inline distT="0" distB="0" distL="0" distR="0" wp14:anchorId="49FB5067" wp14:editId="49484FBE">
                  <wp:extent cx="4931229" cy="3287486"/>
                  <wp:effectExtent l="0" t="0" r="3175" b="8255"/>
                  <wp:docPr id="65" name="Imagen 65" descr="C:\Users\TOSHIBA\Downloads\ITUANGO 8470.jpg"/>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5" descr="C:\Users\TOSHIBA\Downloads\ITUANGO 8470.jpg"/>
                          <pic:cNvPicPr>
                            <a:picLocks noChangeAspect="1" noChangeArrowheads="1"/>
                          </pic:cNvPicPr>
                        </pic:nvPicPr>
                        <pic:blipFill>
                          <a:blip r:embed="rId57">
                            <a:extLst>
                              <a:ext uri="{28A0092B-C50C-407E-A947-70E740481C1C}">
                                <a14:useLocalDpi xmlns:a14="http://schemas.microsoft.com/office/drawing/2010/main" val="0"/>
                              </a:ext>
                            </a:extLst>
                          </a:blip>
                          <a:srcRect/>
                          <a:stretch>
                            <a:fillRect/>
                          </a:stretch>
                        </pic:blipFill>
                        <pic:spPr bwMode="auto">
                          <a:xfrm>
                            <a:off x="0" y="0"/>
                            <a:ext cx="4931228" cy="3287486"/>
                          </a:xfrm>
                          <a:prstGeom prst="rect">
                            <a:avLst/>
                          </a:prstGeom>
                          <a:noFill/>
                          <a:ln>
                            <a:noFill/>
                          </a:ln>
                        </pic:spPr>
                      </pic:pic>
                    </a:graphicData>
                  </a:graphic>
                </wp:inline>
              </w:drawing>
            </w:r>
          </w:p>
          <w:p w14:paraId="477CCDC3" w14:textId="77777777" w:rsidR="008503EE" w:rsidRPr="00F05999" w:rsidRDefault="008503EE" w:rsidP="008503EE">
            <w:pPr>
              <w:spacing w:after="0" w:line="240" w:lineRule="auto"/>
              <w:jc w:val="both"/>
              <w:rPr>
                <w:rFonts w:asciiTheme="minorHAnsi" w:hAnsiTheme="minorHAnsi" w:cstheme="minorHAnsi"/>
                <w:noProof/>
                <w:lang w:eastAsia="es-CO"/>
              </w:rPr>
            </w:pPr>
          </w:p>
          <w:p w14:paraId="19EE89E2" w14:textId="77777777" w:rsidR="008503EE" w:rsidRPr="00F05999" w:rsidRDefault="008503EE" w:rsidP="008503EE">
            <w:pPr>
              <w:spacing w:after="0" w:line="240" w:lineRule="auto"/>
              <w:jc w:val="both"/>
              <w:rPr>
                <w:rFonts w:asciiTheme="minorHAnsi" w:hAnsiTheme="minorHAnsi" w:cstheme="minorHAnsi"/>
                <w:noProof/>
                <w:lang w:eastAsia="es-CO"/>
              </w:rPr>
            </w:pPr>
            <w:r w:rsidRPr="00F05999">
              <w:rPr>
                <w:rFonts w:asciiTheme="minorHAnsi" w:hAnsiTheme="minorHAnsi" w:cstheme="minorHAnsi"/>
                <w:noProof/>
                <w:lang w:eastAsia="es-CO"/>
              </w:rPr>
              <w:drawing>
                <wp:inline distT="0" distB="0" distL="0" distR="0" wp14:anchorId="7627FB12" wp14:editId="76D7D394">
                  <wp:extent cx="5072743" cy="3381828"/>
                  <wp:effectExtent l="0" t="0" r="0" b="9525"/>
                  <wp:docPr id="67" name="Imagen 67" descr="C:\Users\TOSHIBA\Downloads\ITUANGO 9476.jpg"/>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7" descr="C:\Users\TOSHIBA\Downloads\ITUANGO 9476.jpg"/>
                          <pic:cNvPicPr>
                            <a:picLocks noChangeAspect="1" noChangeArrowheads="1"/>
                          </pic:cNvPicPr>
                        </pic:nvPicPr>
                        <pic:blipFill>
                          <a:blip r:embed="rId58">
                            <a:extLst>
                              <a:ext uri="{28A0092B-C50C-407E-A947-70E740481C1C}">
                                <a14:useLocalDpi xmlns:a14="http://schemas.microsoft.com/office/drawing/2010/main" val="0"/>
                              </a:ext>
                            </a:extLst>
                          </a:blip>
                          <a:srcRect/>
                          <a:stretch>
                            <a:fillRect/>
                          </a:stretch>
                        </pic:blipFill>
                        <pic:spPr bwMode="auto">
                          <a:xfrm>
                            <a:off x="0" y="0"/>
                            <a:ext cx="5082883" cy="3388588"/>
                          </a:xfrm>
                          <a:prstGeom prst="rect">
                            <a:avLst/>
                          </a:prstGeom>
                          <a:noFill/>
                          <a:ln>
                            <a:noFill/>
                          </a:ln>
                        </pic:spPr>
                      </pic:pic>
                    </a:graphicData>
                  </a:graphic>
                </wp:inline>
              </w:drawing>
            </w:r>
          </w:p>
          <w:p w14:paraId="6F2C66FC" w14:textId="77777777" w:rsidR="008503EE" w:rsidRPr="00F05999" w:rsidRDefault="008503EE" w:rsidP="008503EE">
            <w:pPr>
              <w:spacing w:after="0" w:line="240" w:lineRule="auto"/>
              <w:jc w:val="both"/>
              <w:rPr>
                <w:rFonts w:asciiTheme="minorHAnsi" w:hAnsiTheme="minorHAnsi" w:cstheme="minorHAnsi"/>
                <w:noProof/>
                <w:lang w:eastAsia="es-CO"/>
              </w:rPr>
            </w:pPr>
          </w:p>
          <w:p w14:paraId="1577C11E" w14:textId="77777777" w:rsidR="008503EE" w:rsidRPr="00F05999" w:rsidRDefault="008503EE" w:rsidP="008503EE">
            <w:pPr>
              <w:spacing w:line="240" w:lineRule="auto"/>
              <w:jc w:val="both"/>
              <w:rPr>
                <w:rFonts w:asciiTheme="minorHAnsi" w:hAnsiTheme="minorHAnsi" w:cstheme="minorHAnsi"/>
              </w:rPr>
            </w:pPr>
            <w:r w:rsidRPr="00F05999">
              <w:rPr>
                <w:rFonts w:asciiTheme="minorHAnsi" w:hAnsiTheme="minorHAnsi" w:cstheme="minorHAnsi"/>
              </w:rPr>
              <w:t>Así mismo, se realizó montaje de tres estudios en los municipios de San Jacinto (Bolívar), Fonseca (Guajira) y Convención (Norte de Santander).</w:t>
            </w:r>
          </w:p>
          <w:p w14:paraId="2E386135" w14:textId="77777777" w:rsidR="008503EE" w:rsidRPr="00F05999" w:rsidRDefault="008503EE" w:rsidP="008503EE">
            <w:pPr>
              <w:spacing w:line="240" w:lineRule="auto"/>
              <w:jc w:val="both"/>
              <w:rPr>
                <w:rFonts w:asciiTheme="minorHAnsi" w:hAnsiTheme="minorHAnsi" w:cstheme="minorHAnsi"/>
                <w:noProof/>
                <w:lang w:eastAsia="es-CO"/>
              </w:rPr>
            </w:pPr>
            <w:r w:rsidRPr="00F05999">
              <w:rPr>
                <w:rFonts w:asciiTheme="minorHAnsi" w:hAnsiTheme="minorHAnsi" w:cstheme="minorHAnsi"/>
              </w:rPr>
              <w:t>En virtud de lo señalado, la capacitación para operadores y/o productores ECOMUN - Víctimas y Organizaciones Comunitarias, correspondientes a las emisoras antes señaladas, se contempla realizar en la ejecución de la vigencia 2020.</w:t>
            </w:r>
          </w:p>
          <w:p w14:paraId="43F608C4" w14:textId="77777777" w:rsidR="008503EE" w:rsidRPr="00F05999" w:rsidRDefault="008503EE" w:rsidP="008503EE">
            <w:pPr>
              <w:spacing w:after="0" w:line="240" w:lineRule="auto"/>
              <w:jc w:val="both"/>
              <w:rPr>
                <w:rFonts w:asciiTheme="minorHAnsi" w:hAnsiTheme="minorHAnsi" w:cstheme="minorHAnsi"/>
                <w:i/>
                <w:sz w:val="24"/>
                <w:szCs w:val="24"/>
                <w:lang w:val="es-ES_tradnl"/>
              </w:rPr>
            </w:pPr>
          </w:p>
        </w:tc>
      </w:tr>
      <w:tr w:rsidR="008503EE" w:rsidRPr="00F05999" w14:paraId="612B53AE" w14:textId="77777777" w:rsidTr="008503EE">
        <w:trPr>
          <w:trHeight w:val="2238"/>
        </w:trPr>
        <w:tc>
          <w:tcPr>
            <w:tcW w:w="9519" w:type="dxa"/>
            <w:shd w:val="clear" w:color="auto" w:fill="F2F2F2"/>
          </w:tcPr>
          <w:p w14:paraId="385C58BC" w14:textId="3540370B" w:rsidR="008503EE" w:rsidRPr="00F05999" w:rsidRDefault="008503EE" w:rsidP="008503EE">
            <w:pPr>
              <w:spacing w:after="0" w:line="240" w:lineRule="auto"/>
              <w:jc w:val="both"/>
              <w:rPr>
                <w:rFonts w:asciiTheme="minorHAnsi" w:hAnsiTheme="minorHAnsi" w:cstheme="minorHAnsi"/>
                <w:color w:val="009EAD"/>
                <w:sz w:val="32"/>
                <w:szCs w:val="32"/>
                <w:u w:val="thick"/>
                <w:lang w:val="es-ES_tradnl"/>
              </w:rPr>
            </w:pPr>
            <w:r w:rsidRPr="00F05999">
              <w:rPr>
                <w:rFonts w:asciiTheme="minorHAnsi" w:hAnsiTheme="minorHAnsi" w:cstheme="minorHAnsi"/>
                <w:color w:val="3366CC"/>
                <w:sz w:val="32"/>
                <w:szCs w:val="32"/>
                <w:u w:val="thick"/>
                <w:lang w:val="es-ES_tradnl"/>
              </w:rPr>
              <w:lastRenderedPageBreak/>
              <w:t>¿Quiénes se han beneficiad</w:t>
            </w:r>
            <w:r w:rsidRPr="00F05999">
              <w:rPr>
                <w:rFonts w:asciiTheme="minorHAnsi" w:hAnsiTheme="minorHAnsi" w:cstheme="minorHAnsi"/>
                <w:noProof/>
                <w:lang w:eastAsia="es-CO"/>
              </w:rPr>
              <w:drawing>
                <wp:anchor distT="0" distB="0" distL="114300" distR="114300" simplePos="0" relativeHeight="251718144" behindDoc="0" locked="0" layoutInCell="1" allowOverlap="1" wp14:anchorId="50DCC049" wp14:editId="3FC9A389">
                  <wp:simplePos x="0" y="0"/>
                  <wp:positionH relativeFrom="column">
                    <wp:posOffset>7620</wp:posOffset>
                  </wp:positionH>
                  <wp:positionV relativeFrom="paragraph">
                    <wp:posOffset>56515</wp:posOffset>
                  </wp:positionV>
                  <wp:extent cx="925830" cy="800100"/>
                  <wp:effectExtent l="0" t="0" r="0" b="0"/>
                  <wp:wrapSquare wrapText="bothSides"/>
                  <wp:docPr id="32" name="Imagen 5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Imagen 57"/>
                          <pic:cNvPicPr>
                            <a:picLocks noChangeAspect="1" noChangeArrowheads="1"/>
                          </pic:cNvPicPr>
                        </pic:nvPicPr>
                        <pic:blipFill>
                          <a:blip r:embed="rId37">
                            <a:extLst>
                              <a:ext uri="{28A0092B-C50C-407E-A947-70E740481C1C}">
                                <a14:useLocalDpi xmlns:a14="http://schemas.microsoft.com/office/drawing/2010/main" val="0"/>
                              </a:ext>
                            </a:extLst>
                          </a:blip>
                          <a:srcRect/>
                          <a:stretch>
                            <a:fillRect/>
                          </a:stretch>
                        </pic:blipFill>
                        <pic:spPr bwMode="auto">
                          <a:xfrm>
                            <a:off x="0" y="0"/>
                            <a:ext cx="925830" cy="800100"/>
                          </a:xfrm>
                          <a:prstGeom prst="rect">
                            <a:avLst/>
                          </a:prstGeom>
                          <a:noFill/>
                          <a:ln>
                            <a:noFill/>
                          </a:ln>
                        </pic:spPr>
                      </pic:pic>
                    </a:graphicData>
                  </a:graphic>
                  <wp14:sizeRelH relativeFrom="page">
                    <wp14:pctWidth>0</wp14:pctWidth>
                  </wp14:sizeRelH>
                  <wp14:sizeRelV relativeFrom="page">
                    <wp14:pctHeight>0</wp14:pctHeight>
                  </wp14:sizeRelV>
                </wp:anchor>
              </w:drawing>
            </w:r>
            <w:r w:rsidR="00F05999" w:rsidRPr="00F05999">
              <w:rPr>
                <w:rFonts w:asciiTheme="minorHAnsi" w:hAnsiTheme="minorHAnsi" w:cstheme="minorHAnsi"/>
                <w:color w:val="3366CC"/>
                <w:sz w:val="32"/>
                <w:szCs w:val="32"/>
                <w:u w:val="thick"/>
                <w:lang w:val="es-ES_tradnl"/>
              </w:rPr>
              <w:t>o?</w:t>
            </w:r>
          </w:p>
          <w:p w14:paraId="49C4F5E5" w14:textId="4C0F6D71" w:rsidR="008503EE" w:rsidRPr="00F05999" w:rsidRDefault="00F05999" w:rsidP="008503EE">
            <w:pPr>
              <w:spacing w:after="0" w:line="240" w:lineRule="auto"/>
              <w:jc w:val="both"/>
              <w:rPr>
                <w:rFonts w:asciiTheme="minorHAnsi" w:hAnsiTheme="minorHAnsi" w:cstheme="minorHAnsi"/>
                <w:i/>
                <w:sz w:val="24"/>
                <w:szCs w:val="24"/>
                <w:lang w:val="es-ES_tradnl"/>
              </w:rPr>
            </w:pPr>
            <w:r w:rsidRPr="00F05999">
              <w:rPr>
                <w:rFonts w:asciiTheme="minorHAnsi" w:hAnsiTheme="minorHAnsi" w:cstheme="minorHAnsi"/>
                <w:i/>
                <w:sz w:val="24"/>
                <w:szCs w:val="24"/>
                <w:lang w:val="es-ES_tradnl"/>
              </w:rPr>
              <w:t>2019</w:t>
            </w:r>
          </w:p>
          <w:p w14:paraId="241A249D" w14:textId="77777777" w:rsidR="008503EE" w:rsidRPr="00F05999" w:rsidRDefault="008503EE" w:rsidP="008503EE">
            <w:pPr>
              <w:spacing w:after="0" w:line="240" w:lineRule="auto"/>
              <w:jc w:val="both"/>
              <w:rPr>
                <w:rFonts w:asciiTheme="minorHAnsi" w:hAnsiTheme="minorHAnsi" w:cstheme="minorHAnsi"/>
                <w:color w:val="000000"/>
              </w:rPr>
            </w:pPr>
            <w:r w:rsidRPr="00F05999">
              <w:rPr>
                <w:rFonts w:asciiTheme="minorHAnsi" w:hAnsiTheme="minorHAnsi" w:cstheme="minorHAnsi"/>
                <w:color w:val="000000"/>
              </w:rPr>
              <w:t>Se ha beneficiado el 80% de la población colombiana ubicada en territorios donde llega la señal de las emisoras de la Subgerencia de Radio de RTVC que reciben los contenidos emitidos; además de los usuarios de las plataformas digitales.</w:t>
            </w:r>
          </w:p>
          <w:p w14:paraId="19FB6D62" w14:textId="77777777" w:rsidR="008503EE" w:rsidRPr="00F05999" w:rsidRDefault="008503EE" w:rsidP="008503EE">
            <w:pPr>
              <w:spacing w:after="0" w:line="240" w:lineRule="auto"/>
              <w:jc w:val="both"/>
              <w:rPr>
                <w:rFonts w:asciiTheme="minorHAnsi" w:hAnsiTheme="minorHAnsi" w:cstheme="minorHAnsi"/>
                <w:color w:val="000000"/>
              </w:rPr>
            </w:pPr>
            <w:r w:rsidRPr="00F05999">
              <w:rPr>
                <w:rFonts w:asciiTheme="minorHAnsi" w:hAnsiTheme="minorHAnsi" w:cstheme="minorHAnsi"/>
                <w:color w:val="000000"/>
              </w:rPr>
              <w:t>Las dos emisoras del acuerdo de paz: Ituango y Chaparral han dado espacio a la voz de las regiones para sus regiones, y a su vez, para la parrilla nacional.</w:t>
            </w:r>
          </w:p>
          <w:p w14:paraId="5DA013FA" w14:textId="77777777" w:rsidR="008503EE" w:rsidRPr="00F05999" w:rsidRDefault="008503EE" w:rsidP="008503EE">
            <w:pPr>
              <w:spacing w:after="0" w:line="240" w:lineRule="auto"/>
              <w:jc w:val="both"/>
              <w:rPr>
                <w:rFonts w:asciiTheme="minorHAnsi" w:hAnsiTheme="minorHAnsi" w:cstheme="minorHAnsi"/>
                <w:i/>
                <w:sz w:val="24"/>
                <w:szCs w:val="24"/>
                <w:lang w:val="es-ES_tradnl"/>
              </w:rPr>
            </w:pPr>
          </w:p>
        </w:tc>
      </w:tr>
      <w:tr w:rsidR="008503EE" w:rsidRPr="00F05999" w14:paraId="1BC9F451" w14:textId="77777777" w:rsidTr="008503EE">
        <w:trPr>
          <w:trHeight w:val="7356"/>
        </w:trPr>
        <w:tc>
          <w:tcPr>
            <w:tcW w:w="9519" w:type="dxa"/>
            <w:shd w:val="clear" w:color="auto" w:fill="F2F2F2"/>
          </w:tcPr>
          <w:p w14:paraId="56362FB3" w14:textId="77777777" w:rsidR="008503EE" w:rsidRPr="00F05999" w:rsidRDefault="008503EE" w:rsidP="00F05999">
            <w:pPr>
              <w:spacing w:after="0" w:line="240" w:lineRule="auto"/>
              <w:rPr>
                <w:rFonts w:asciiTheme="minorHAnsi" w:hAnsiTheme="minorHAnsi" w:cstheme="minorHAnsi"/>
                <w:color w:val="3366CC"/>
                <w:sz w:val="32"/>
                <w:szCs w:val="32"/>
                <w:u w:val="thick"/>
                <w:lang w:val="es-ES_tradnl"/>
              </w:rPr>
            </w:pPr>
            <w:r w:rsidRPr="00F05999">
              <w:rPr>
                <w:rFonts w:asciiTheme="minorHAnsi" w:hAnsiTheme="minorHAnsi" w:cstheme="minorHAnsi"/>
                <w:color w:val="3366CC"/>
                <w:sz w:val="32"/>
                <w:szCs w:val="32"/>
                <w:u w:val="thick"/>
                <w:lang w:val="es-ES_tradnl"/>
              </w:rPr>
              <w:drawing>
                <wp:anchor distT="0" distB="0" distL="114300" distR="114300" simplePos="0" relativeHeight="251719168" behindDoc="0" locked="0" layoutInCell="1" allowOverlap="1" wp14:anchorId="359391A4" wp14:editId="7947165E">
                  <wp:simplePos x="0" y="0"/>
                  <wp:positionH relativeFrom="column">
                    <wp:posOffset>-85725</wp:posOffset>
                  </wp:positionH>
                  <wp:positionV relativeFrom="paragraph">
                    <wp:posOffset>0</wp:posOffset>
                  </wp:positionV>
                  <wp:extent cx="958850" cy="861695"/>
                  <wp:effectExtent l="0" t="0" r="0" b="0"/>
                  <wp:wrapSquare wrapText="bothSides"/>
                  <wp:docPr id="31" name="Imagen 5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Imagen 58"/>
                          <pic:cNvPicPr>
                            <a:picLocks noChangeAspect="1" noChangeArrowheads="1"/>
                          </pic:cNvPicPr>
                        </pic:nvPicPr>
                        <pic:blipFill>
                          <a:blip r:embed="rId17">
                            <a:extLst>
                              <a:ext uri="{28A0092B-C50C-407E-A947-70E740481C1C}">
                                <a14:useLocalDpi xmlns:a14="http://schemas.microsoft.com/office/drawing/2010/main" val="0"/>
                              </a:ext>
                            </a:extLst>
                          </a:blip>
                          <a:srcRect/>
                          <a:stretch>
                            <a:fillRect/>
                          </a:stretch>
                        </pic:blipFill>
                        <pic:spPr bwMode="auto">
                          <a:xfrm>
                            <a:off x="0" y="0"/>
                            <a:ext cx="958850" cy="861695"/>
                          </a:xfrm>
                          <a:prstGeom prst="rect">
                            <a:avLst/>
                          </a:prstGeom>
                          <a:noFill/>
                          <a:ln>
                            <a:noFill/>
                          </a:ln>
                        </pic:spPr>
                      </pic:pic>
                    </a:graphicData>
                  </a:graphic>
                  <wp14:sizeRelH relativeFrom="page">
                    <wp14:pctWidth>0</wp14:pctWidth>
                  </wp14:sizeRelH>
                  <wp14:sizeRelV relativeFrom="page">
                    <wp14:pctHeight>0</wp14:pctHeight>
                  </wp14:sizeRelV>
                </wp:anchor>
              </w:drawing>
            </w:r>
            <w:r w:rsidRPr="00F05999">
              <w:rPr>
                <w:rFonts w:asciiTheme="minorHAnsi" w:hAnsiTheme="minorHAnsi" w:cstheme="minorHAnsi"/>
                <w:color w:val="3366CC"/>
                <w:sz w:val="32"/>
                <w:szCs w:val="32"/>
                <w:u w:val="thick"/>
                <w:lang w:val="es-ES_tradnl"/>
              </w:rPr>
              <w:t xml:space="preserve">¿Quiénes han participado en esta acción y cómo hemos promovido el control social? </w:t>
            </w:r>
          </w:p>
          <w:p w14:paraId="77D0B8AC" w14:textId="080CD7BB" w:rsidR="008503EE" w:rsidRPr="00F05999" w:rsidRDefault="00F05999" w:rsidP="008503EE">
            <w:pPr>
              <w:spacing w:after="0" w:line="240" w:lineRule="auto"/>
              <w:jc w:val="both"/>
              <w:rPr>
                <w:rFonts w:asciiTheme="minorHAnsi" w:hAnsiTheme="minorHAnsi" w:cstheme="minorHAnsi"/>
                <w:color w:val="000000"/>
              </w:rPr>
            </w:pPr>
            <w:r w:rsidRPr="00F05999">
              <w:rPr>
                <w:rFonts w:asciiTheme="minorHAnsi" w:hAnsiTheme="minorHAnsi" w:cstheme="minorHAnsi"/>
                <w:color w:val="000000"/>
              </w:rPr>
              <w:t>2019</w:t>
            </w:r>
          </w:p>
          <w:p w14:paraId="1D4985BD" w14:textId="77777777" w:rsidR="008503EE" w:rsidRPr="00F05999" w:rsidRDefault="008503EE" w:rsidP="008503EE">
            <w:pPr>
              <w:spacing w:after="0" w:line="240" w:lineRule="auto"/>
              <w:jc w:val="both"/>
              <w:rPr>
                <w:rFonts w:asciiTheme="minorHAnsi" w:hAnsiTheme="minorHAnsi" w:cstheme="minorHAnsi"/>
                <w:u w:val="thick"/>
              </w:rPr>
            </w:pPr>
            <w:r w:rsidRPr="00F05999">
              <w:rPr>
                <w:rFonts w:asciiTheme="minorHAnsi" w:hAnsiTheme="minorHAnsi" w:cstheme="minorHAnsi"/>
              </w:rPr>
              <w:t xml:space="preserve">Mediante la publicación del proceso de invitación abierta en las páginas web de Colombia Compra Eficiente y de la Entidad; Radio Televisión Nacional de Colombia – RTVC ha participado y promovido el control social. </w:t>
            </w:r>
          </w:p>
          <w:p w14:paraId="289C62D4" w14:textId="77777777" w:rsidR="008503EE" w:rsidRPr="00F05999" w:rsidRDefault="008503EE" w:rsidP="008503EE">
            <w:pPr>
              <w:spacing w:after="0" w:line="240" w:lineRule="auto"/>
              <w:jc w:val="both"/>
              <w:rPr>
                <w:rFonts w:asciiTheme="minorHAnsi" w:hAnsiTheme="minorHAnsi" w:cstheme="minorHAnsi"/>
                <w:color w:val="000000"/>
                <w:sz w:val="24"/>
                <w:szCs w:val="24"/>
                <w:highlight w:val="yellow"/>
                <w:lang w:val="es-ES_tradnl"/>
              </w:rPr>
            </w:pPr>
          </w:p>
          <w:p w14:paraId="12881737" w14:textId="77777777" w:rsidR="008503EE" w:rsidRPr="00F05999" w:rsidRDefault="008503EE" w:rsidP="008503EE">
            <w:pPr>
              <w:spacing w:after="0" w:line="240" w:lineRule="auto"/>
              <w:jc w:val="both"/>
              <w:rPr>
                <w:rFonts w:asciiTheme="minorHAnsi" w:hAnsiTheme="minorHAnsi" w:cstheme="minorHAnsi"/>
                <w:color w:val="000000"/>
                <w:sz w:val="24"/>
                <w:szCs w:val="24"/>
                <w:lang w:val="es-ES_tradnl"/>
              </w:rPr>
            </w:pPr>
            <w:r w:rsidRPr="00F05999">
              <w:rPr>
                <w:rFonts w:asciiTheme="minorHAnsi" w:hAnsiTheme="minorHAnsi" w:cstheme="minorHAnsi"/>
                <w:color w:val="000000"/>
                <w:sz w:val="24"/>
                <w:szCs w:val="24"/>
                <w:lang w:val="es-ES_tradnl"/>
              </w:rPr>
              <w:t xml:space="preserve">Lo invitamos a hacer control social a los contratos que se celebran por parte de las entidades públicas en el portal de Colombia Compra Eficiente </w:t>
            </w:r>
            <w:hyperlink r:id="rId59" w:history="1">
              <w:r w:rsidRPr="00F05999">
                <w:rPr>
                  <w:rStyle w:val="Hipervnculo"/>
                  <w:rFonts w:asciiTheme="minorHAnsi" w:hAnsiTheme="minorHAnsi" w:cstheme="minorHAnsi"/>
                  <w:sz w:val="24"/>
                  <w:szCs w:val="24"/>
                  <w:lang w:val="es-ES_tradnl"/>
                </w:rPr>
                <w:t>www.colombiacompra.gov.co</w:t>
              </w:r>
            </w:hyperlink>
            <w:r w:rsidRPr="00F05999">
              <w:rPr>
                <w:rFonts w:asciiTheme="minorHAnsi" w:hAnsiTheme="minorHAnsi" w:cstheme="minorHAnsi"/>
                <w:color w:val="000000"/>
                <w:sz w:val="24"/>
                <w:szCs w:val="24"/>
                <w:lang w:val="es-ES_tradnl"/>
              </w:rPr>
              <w:t xml:space="preserve"> </w:t>
            </w:r>
          </w:p>
          <w:p w14:paraId="09EF554D" w14:textId="77777777" w:rsidR="008503EE" w:rsidRPr="00F05999" w:rsidRDefault="008503EE" w:rsidP="008503EE">
            <w:pPr>
              <w:spacing w:after="0" w:line="240" w:lineRule="auto"/>
              <w:jc w:val="both"/>
              <w:rPr>
                <w:rFonts w:asciiTheme="minorHAnsi" w:hAnsiTheme="minorHAnsi" w:cstheme="minorHAnsi"/>
                <w:color w:val="000000"/>
                <w:sz w:val="24"/>
                <w:szCs w:val="24"/>
                <w:highlight w:val="yellow"/>
                <w:lang w:val="es-ES_tradnl"/>
              </w:rPr>
            </w:pPr>
            <w:r w:rsidRPr="00F05999">
              <w:rPr>
                <w:rFonts w:asciiTheme="minorHAnsi" w:hAnsiTheme="minorHAnsi" w:cstheme="minorHAnsi"/>
                <w:color w:val="000000"/>
                <w:sz w:val="24"/>
                <w:szCs w:val="24"/>
                <w:highlight w:val="yellow"/>
                <w:lang w:val="es-ES_tradnl"/>
              </w:rPr>
              <w:t xml:space="preserve"> </w:t>
            </w:r>
          </w:p>
          <w:p w14:paraId="3DA826EA" w14:textId="77777777" w:rsidR="008503EE" w:rsidRPr="00F05999" w:rsidRDefault="008503EE" w:rsidP="008503EE">
            <w:pPr>
              <w:spacing w:after="0" w:line="240" w:lineRule="auto"/>
              <w:jc w:val="both"/>
              <w:rPr>
                <w:rFonts w:asciiTheme="minorHAnsi" w:hAnsiTheme="minorHAnsi" w:cstheme="minorHAnsi"/>
                <w:color w:val="000000"/>
                <w:sz w:val="24"/>
                <w:szCs w:val="24"/>
                <w:lang w:val="es-ES_tradnl"/>
              </w:rPr>
            </w:pPr>
            <w:r w:rsidRPr="00F05999">
              <w:rPr>
                <w:rFonts w:asciiTheme="minorHAnsi" w:hAnsiTheme="minorHAnsi" w:cstheme="minorHAnsi"/>
                <w:color w:val="000000"/>
                <w:sz w:val="24"/>
                <w:szCs w:val="24"/>
                <w:lang w:val="es-ES_tradnl"/>
              </w:rPr>
              <w:t>- Para efectos de consulta de los contratos celebrados con vigencia 2018, el ciudadano podrá indicar el nombre de la Entidad y número de contrato en el espacio señalado “Buscar Proceso de Contratación” y haga clic en “Buscar”.</w:t>
            </w:r>
          </w:p>
          <w:p w14:paraId="76E9C4D5" w14:textId="77777777" w:rsidR="008503EE" w:rsidRPr="00F05999" w:rsidRDefault="008503EE" w:rsidP="008503EE">
            <w:pPr>
              <w:spacing w:after="0" w:line="240" w:lineRule="auto"/>
              <w:jc w:val="both"/>
              <w:rPr>
                <w:rFonts w:asciiTheme="minorHAnsi" w:hAnsiTheme="minorHAnsi" w:cstheme="minorHAnsi"/>
                <w:color w:val="000000"/>
                <w:sz w:val="24"/>
                <w:szCs w:val="24"/>
                <w:highlight w:val="yellow"/>
                <w:lang w:val="es-ES_tradnl"/>
              </w:rPr>
            </w:pPr>
          </w:p>
          <w:p w14:paraId="013119D1" w14:textId="77777777" w:rsidR="008503EE" w:rsidRPr="00F05999" w:rsidRDefault="00404375" w:rsidP="008503EE">
            <w:pPr>
              <w:spacing w:after="0" w:line="240" w:lineRule="auto"/>
              <w:jc w:val="both"/>
              <w:rPr>
                <w:rFonts w:asciiTheme="minorHAnsi" w:hAnsiTheme="minorHAnsi" w:cstheme="minorHAnsi"/>
                <w:i/>
                <w:color w:val="FF0000"/>
                <w:sz w:val="24"/>
                <w:szCs w:val="24"/>
                <w:lang w:val="es-ES_tradnl"/>
              </w:rPr>
            </w:pPr>
            <w:hyperlink r:id="rId60" w:history="1">
              <w:r w:rsidR="008503EE" w:rsidRPr="00F05999">
                <w:rPr>
                  <w:rStyle w:val="Hipervnculo"/>
                  <w:rFonts w:asciiTheme="minorHAnsi" w:hAnsiTheme="minorHAnsi" w:cstheme="minorHAnsi"/>
                  <w:sz w:val="24"/>
                  <w:szCs w:val="24"/>
                  <w:lang w:val="es-ES_tradnl"/>
                </w:rPr>
                <w:t>https://www.colombiacompra.gov.co/secop/busqueda-de-procesos-de-contratacion</w:t>
              </w:r>
            </w:hyperlink>
            <w:r w:rsidR="008503EE" w:rsidRPr="00F05999">
              <w:rPr>
                <w:rFonts w:asciiTheme="minorHAnsi" w:hAnsiTheme="minorHAnsi" w:cstheme="minorHAnsi"/>
                <w:color w:val="000000"/>
                <w:sz w:val="24"/>
                <w:szCs w:val="24"/>
                <w:lang w:val="es-ES_tradnl"/>
              </w:rPr>
              <w:t xml:space="preserve"> </w:t>
            </w:r>
          </w:p>
          <w:p w14:paraId="53B812E8" w14:textId="661BB8A6" w:rsidR="008503EE" w:rsidRPr="00F05999" w:rsidRDefault="00F05999" w:rsidP="00F05999">
            <w:pPr>
              <w:spacing w:after="0" w:line="240" w:lineRule="auto"/>
              <w:rPr>
                <w:rFonts w:asciiTheme="minorHAnsi" w:hAnsiTheme="minorHAnsi" w:cstheme="minorHAnsi"/>
                <w:noProof/>
                <w:color w:val="3366CC"/>
                <w:sz w:val="32"/>
                <w:szCs w:val="32"/>
                <w:u w:val="thick"/>
                <w:lang w:val="es-ES_tradnl" w:eastAsia="es-CO"/>
              </w:rPr>
            </w:pPr>
            <w:r w:rsidRPr="00F05999">
              <w:rPr>
                <w:rFonts w:asciiTheme="minorHAnsi" w:hAnsiTheme="minorHAnsi" w:cstheme="minorHAnsi"/>
                <w:noProof/>
                <w:color w:val="3366CC"/>
                <w:sz w:val="32"/>
                <w:szCs w:val="32"/>
                <w:lang w:val="es-ES_tradnl" w:eastAsia="es-CO"/>
              </w:rPr>
              <w:t xml:space="preserve">                         </w:t>
            </w:r>
            <w:r w:rsidR="008503EE" w:rsidRPr="00F05999">
              <w:rPr>
                <w:rFonts w:asciiTheme="minorHAnsi" w:hAnsiTheme="minorHAnsi" w:cstheme="minorHAnsi"/>
                <w:noProof/>
                <w:color w:val="3366CC"/>
                <w:sz w:val="32"/>
                <w:szCs w:val="32"/>
                <w:u w:val="thick"/>
                <w:lang w:val="es-ES_tradnl" w:eastAsia="es-CO"/>
              </w:rPr>
              <w:t>¿En qué territorios hemos desarrollado la acción?</w:t>
            </w:r>
          </w:p>
          <w:p w14:paraId="57BA4006" w14:textId="29F9C8EC" w:rsidR="008503EE" w:rsidRPr="00F05999" w:rsidRDefault="00F05999" w:rsidP="008503EE">
            <w:pPr>
              <w:spacing w:after="0" w:line="240" w:lineRule="auto"/>
              <w:jc w:val="both"/>
              <w:rPr>
                <w:rFonts w:asciiTheme="minorHAnsi" w:hAnsiTheme="minorHAnsi" w:cstheme="minorHAnsi"/>
                <w:i/>
                <w:sz w:val="24"/>
                <w:szCs w:val="24"/>
                <w:lang w:val="es-ES_tradnl"/>
              </w:rPr>
            </w:pPr>
            <w:r w:rsidRPr="00F05999">
              <w:rPr>
                <w:rFonts w:asciiTheme="minorHAnsi" w:hAnsiTheme="minorHAnsi" w:cstheme="minorHAnsi"/>
                <w:noProof/>
                <w:lang w:eastAsia="es-CO"/>
              </w:rPr>
              <w:drawing>
                <wp:anchor distT="0" distB="0" distL="114300" distR="114300" simplePos="0" relativeHeight="251723264" behindDoc="0" locked="0" layoutInCell="1" allowOverlap="1" wp14:anchorId="37321387" wp14:editId="3D2CCED4">
                  <wp:simplePos x="0" y="0"/>
                  <wp:positionH relativeFrom="column">
                    <wp:posOffset>158824</wp:posOffset>
                  </wp:positionH>
                  <wp:positionV relativeFrom="paragraph">
                    <wp:posOffset>37960</wp:posOffset>
                  </wp:positionV>
                  <wp:extent cx="938530" cy="842645"/>
                  <wp:effectExtent l="0" t="0" r="0" b="0"/>
                  <wp:wrapSquare wrapText="bothSides"/>
                  <wp:docPr id="30" name="Imagen 5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Imagen 59"/>
                          <pic:cNvPicPr>
                            <a:picLocks noChangeAspect="1" noChangeArrowheads="1"/>
                          </pic:cNvPicPr>
                        </pic:nvPicPr>
                        <pic:blipFill>
                          <a:blip r:embed="rId41">
                            <a:extLst>
                              <a:ext uri="{28A0092B-C50C-407E-A947-70E740481C1C}">
                                <a14:useLocalDpi xmlns:a14="http://schemas.microsoft.com/office/drawing/2010/main" val="0"/>
                              </a:ext>
                            </a:extLst>
                          </a:blip>
                          <a:srcRect/>
                          <a:stretch>
                            <a:fillRect/>
                          </a:stretch>
                        </pic:blipFill>
                        <pic:spPr bwMode="auto">
                          <a:xfrm>
                            <a:off x="0" y="0"/>
                            <a:ext cx="938530" cy="842645"/>
                          </a:xfrm>
                          <a:prstGeom prst="rect">
                            <a:avLst/>
                          </a:prstGeom>
                          <a:noFill/>
                          <a:ln>
                            <a:noFill/>
                          </a:ln>
                        </pic:spPr>
                      </pic:pic>
                    </a:graphicData>
                  </a:graphic>
                  <wp14:sizeRelH relativeFrom="page">
                    <wp14:pctWidth>0</wp14:pctWidth>
                  </wp14:sizeRelH>
                  <wp14:sizeRelV relativeFrom="page">
                    <wp14:pctHeight>0</wp14:pctHeight>
                  </wp14:sizeRelV>
                </wp:anchor>
              </w:drawing>
            </w:r>
          </w:p>
          <w:p w14:paraId="1F370125" w14:textId="697AE03F" w:rsidR="008503EE" w:rsidRPr="00F05999" w:rsidRDefault="008503EE" w:rsidP="008503EE">
            <w:pPr>
              <w:spacing w:after="0" w:line="240" w:lineRule="auto"/>
              <w:jc w:val="both"/>
              <w:rPr>
                <w:rFonts w:asciiTheme="minorHAnsi" w:hAnsiTheme="minorHAnsi" w:cstheme="minorHAnsi"/>
                <w:i/>
                <w:sz w:val="24"/>
                <w:szCs w:val="24"/>
                <w:lang w:val="es-ES_tradnl"/>
              </w:rPr>
            </w:pPr>
            <w:r w:rsidRPr="00F05999">
              <w:rPr>
                <w:rFonts w:asciiTheme="minorHAnsi" w:hAnsiTheme="minorHAnsi" w:cstheme="minorHAnsi"/>
                <w:i/>
                <w:sz w:val="24"/>
                <w:szCs w:val="24"/>
                <w:lang w:val="es-ES_tradnl"/>
              </w:rPr>
              <w:t>2019</w:t>
            </w:r>
          </w:p>
          <w:p w14:paraId="1C33AF8D" w14:textId="77777777" w:rsidR="008503EE" w:rsidRPr="00F05999" w:rsidRDefault="008503EE" w:rsidP="008503EE">
            <w:pPr>
              <w:spacing w:after="0" w:line="240" w:lineRule="auto"/>
              <w:jc w:val="both"/>
              <w:rPr>
                <w:rFonts w:asciiTheme="minorHAnsi" w:hAnsiTheme="minorHAnsi" w:cstheme="minorHAnsi"/>
                <w:i/>
                <w:sz w:val="24"/>
                <w:szCs w:val="24"/>
                <w:lang w:val="es-ES_tradnl"/>
              </w:rPr>
            </w:pPr>
            <w:r w:rsidRPr="00F05999">
              <w:rPr>
                <w:rFonts w:asciiTheme="minorHAnsi" w:hAnsiTheme="minorHAnsi" w:cstheme="minorHAnsi"/>
                <w:i/>
                <w:sz w:val="24"/>
                <w:szCs w:val="24"/>
                <w:lang w:val="es-ES_tradnl"/>
              </w:rPr>
              <w:t>Las emisoras que entraron en funcionamiento en el 2019 impactaron los departamentos de Antioquia y Tolima, siendo su escenario geográfico los municipios de Chaparral e Ituango.</w:t>
            </w:r>
          </w:p>
          <w:p w14:paraId="05E2762A" w14:textId="77777777" w:rsidR="008503EE" w:rsidRPr="00F05999" w:rsidRDefault="008503EE" w:rsidP="008503EE">
            <w:pPr>
              <w:spacing w:after="0" w:line="240" w:lineRule="auto"/>
              <w:jc w:val="both"/>
              <w:rPr>
                <w:rFonts w:asciiTheme="minorHAnsi" w:hAnsiTheme="minorHAnsi" w:cstheme="minorHAnsi"/>
                <w:i/>
                <w:sz w:val="24"/>
                <w:szCs w:val="24"/>
                <w:lang w:val="es-ES_tradnl"/>
              </w:rPr>
            </w:pPr>
            <w:r w:rsidRPr="00F05999">
              <w:rPr>
                <w:rFonts w:asciiTheme="minorHAnsi" w:hAnsiTheme="minorHAnsi" w:cstheme="minorHAnsi"/>
                <w:i/>
                <w:sz w:val="24"/>
                <w:szCs w:val="24"/>
                <w:lang w:val="es-ES_tradnl"/>
              </w:rPr>
              <w:t xml:space="preserve">Los estudios que se montaron en el 2019 impactan en los departamentos de Bolívar, Guajira y Norte de Santander, siendo su escenario geográfico los municipios de San Jacinto, Fonseca y Convención.  </w:t>
            </w:r>
          </w:p>
          <w:p w14:paraId="5BDBD6BD" w14:textId="77777777" w:rsidR="008503EE" w:rsidRPr="00F05999" w:rsidRDefault="008503EE" w:rsidP="008503EE">
            <w:pPr>
              <w:spacing w:after="0" w:line="240" w:lineRule="auto"/>
              <w:jc w:val="both"/>
              <w:rPr>
                <w:rFonts w:asciiTheme="minorHAnsi" w:hAnsiTheme="minorHAnsi" w:cstheme="minorHAnsi"/>
                <w:i/>
                <w:sz w:val="24"/>
                <w:szCs w:val="24"/>
                <w:lang w:val="es-ES_tradnl"/>
              </w:rPr>
            </w:pPr>
          </w:p>
        </w:tc>
      </w:tr>
    </w:tbl>
    <w:p w14:paraId="1CAB8153" w14:textId="77777777" w:rsidR="00F05999" w:rsidRPr="00F05999" w:rsidRDefault="00F05999" w:rsidP="00F05999">
      <w:pPr>
        <w:spacing w:line="240" w:lineRule="auto"/>
        <w:rPr>
          <w:rFonts w:asciiTheme="minorHAnsi" w:hAnsiTheme="minorHAnsi" w:cstheme="minorHAnsi"/>
          <w:color w:val="0070C0"/>
          <w:sz w:val="32"/>
          <w:szCs w:val="32"/>
        </w:rPr>
      </w:pPr>
    </w:p>
    <w:p w14:paraId="7A8D0BF0" w14:textId="77777777" w:rsidR="00F05999" w:rsidRPr="00F05999" w:rsidRDefault="00F05999" w:rsidP="00F05999">
      <w:pPr>
        <w:spacing w:after="0" w:line="240" w:lineRule="auto"/>
        <w:jc w:val="both"/>
        <w:rPr>
          <w:rFonts w:asciiTheme="minorHAnsi" w:hAnsiTheme="minorHAnsi" w:cstheme="minorHAnsi"/>
          <w:b/>
          <w:sz w:val="36"/>
          <w:szCs w:val="36"/>
        </w:rPr>
      </w:pPr>
      <w:r w:rsidRPr="00F05999">
        <w:rPr>
          <w:rFonts w:asciiTheme="minorHAnsi" w:hAnsiTheme="minorHAnsi" w:cstheme="minorHAnsi"/>
          <w:i/>
          <w:sz w:val="28"/>
          <w:szCs w:val="28"/>
        </w:rPr>
        <w:t>Acción 2.</w:t>
      </w:r>
      <w:r w:rsidRPr="00F05999">
        <w:rPr>
          <w:rFonts w:asciiTheme="minorHAnsi" w:hAnsiTheme="minorHAnsi" w:cstheme="minorHAnsi"/>
          <w:b/>
          <w:sz w:val="36"/>
          <w:szCs w:val="36"/>
        </w:rPr>
        <w:t xml:space="preserve"> </w:t>
      </w:r>
    </w:p>
    <w:p w14:paraId="100FFEA3" w14:textId="77777777" w:rsidR="00F05999" w:rsidRPr="00F05999" w:rsidRDefault="00F05999" w:rsidP="00F05999">
      <w:pPr>
        <w:spacing w:after="0" w:line="240" w:lineRule="auto"/>
        <w:jc w:val="both"/>
        <w:rPr>
          <w:rFonts w:asciiTheme="minorHAnsi" w:hAnsiTheme="minorHAnsi" w:cstheme="minorHAnsi"/>
          <w:b/>
          <w:sz w:val="32"/>
          <w:szCs w:val="32"/>
        </w:rPr>
      </w:pPr>
    </w:p>
    <w:p w14:paraId="50A85DD9" w14:textId="77777777" w:rsidR="00F05999" w:rsidRPr="00F05999" w:rsidRDefault="00F05999" w:rsidP="00F05999">
      <w:pPr>
        <w:spacing w:after="0" w:line="240" w:lineRule="auto"/>
        <w:jc w:val="both"/>
        <w:rPr>
          <w:rFonts w:asciiTheme="minorHAnsi" w:hAnsiTheme="minorHAnsi" w:cstheme="minorHAnsi"/>
          <w:b/>
          <w:sz w:val="40"/>
          <w:szCs w:val="36"/>
          <w:lang w:val="es-ES_tradnl"/>
        </w:rPr>
      </w:pPr>
      <w:r w:rsidRPr="00F05999">
        <w:rPr>
          <w:rFonts w:asciiTheme="minorHAnsi" w:hAnsiTheme="minorHAnsi" w:cstheme="minorHAnsi"/>
          <w:b/>
          <w:sz w:val="40"/>
          <w:szCs w:val="36"/>
          <w:lang w:val="es-ES_tradnl"/>
        </w:rPr>
        <w:t xml:space="preserve">Producción y emisión de un espacio semanal para pedagogía del Acuerdo “Mimbre, tejiendo paz” </w:t>
      </w:r>
    </w:p>
    <w:p w14:paraId="6625353B" w14:textId="77777777" w:rsidR="00F05999" w:rsidRPr="00F05999" w:rsidRDefault="00F05999" w:rsidP="00F05999">
      <w:pPr>
        <w:spacing w:after="0" w:line="240" w:lineRule="auto"/>
        <w:jc w:val="both"/>
        <w:rPr>
          <w:rFonts w:asciiTheme="minorHAnsi" w:hAnsiTheme="minorHAnsi" w:cstheme="minorHAnsi"/>
          <w:b/>
          <w:sz w:val="40"/>
          <w:szCs w:val="36"/>
          <w:lang w:val="es-ES_tradnl"/>
        </w:rPr>
      </w:pPr>
    </w:p>
    <w:p w14:paraId="3C780BC0" w14:textId="77777777" w:rsidR="00F05999" w:rsidRPr="00F05999" w:rsidRDefault="00F05999" w:rsidP="00F05999">
      <w:pPr>
        <w:spacing w:after="0" w:line="240" w:lineRule="auto"/>
        <w:jc w:val="both"/>
        <w:rPr>
          <w:rFonts w:asciiTheme="minorHAnsi" w:hAnsiTheme="minorHAnsi" w:cstheme="minorHAnsi"/>
          <w:b/>
          <w:sz w:val="40"/>
          <w:szCs w:val="36"/>
          <w:lang w:val="es-ES_tradnl"/>
        </w:rPr>
      </w:pPr>
    </w:p>
    <w:tbl>
      <w:tblPr>
        <w:tblW w:w="9639" w:type="dxa"/>
        <w:tblInd w:w="108"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top w:w="108" w:type="dxa"/>
          <w:bottom w:w="108" w:type="dxa"/>
        </w:tblCellMar>
        <w:tblLook w:val="04A0" w:firstRow="1" w:lastRow="0" w:firstColumn="1" w:lastColumn="0" w:noHBand="0" w:noVBand="1"/>
      </w:tblPr>
      <w:tblGrid>
        <w:gridCol w:w="2727"/>
        <w:gridCol w:w="6912"/>
      </w:tblGrid>
      <w:tr w:rsidR="00F05999" w:rsidRPr="00F05999" w14:paraId="264FC599" w14:textId="77777777" w:rsidTr="00FB31E0">
        <w:trPr>
          <w:trHeight w:val="2522"/>
        </w:trPr>
        <w:tc>
          <w:tcPr>
            <w:tcW w:w="2727" w:type="dxa"/>
            <w:tcBorders>
              <w:top w:val="single" w:sz="8" w:space="0" w:color="FFFFFF"/>
              <w:left w:val="single" w:sz="8" w:space="0" w:color="FFFFFF"/>
              <w:bottom w:val="single" w:sz="8" w:space="0" w:color="FFFFFF"/>
              <w:right w:val="single" w:sz="24" w:space="0" w:color="FFFFFF"/>
            </w:tcBorders>
            <w:shd w:val="clear" w:color="auto" w:fill="3366CC"/>
            <w:vAlign w:val="center"/>
          </w:tcPr>
          <w:p w14:paraId="64678D21" w14:textId="77777777" w:rsidR="00F05999" w:rsidRPr="00F05999" w:rsidRDefault="00F05999" w:rsidP="00FB31E0">
            <w:pPr>
              <w:spacing w:after="0" w:line="240" w:lineRule="auto"/>
              <w:jc w:val="center"/>
              <w:rPr>
                <w:rFonts w:asciiTheme="minorHAnsi" w:hAnsiTheme="minorHAnsi" w:cstheme="minorHAnsi"/>
                <w:b/>
                <w:color w:val="FFFFFF"/>
                <w:sz w:val="24"/>
                <w:szCs w:val="24"/>
                <w:u w:val="single"/>
                <w:lang w:val="es-ES_tradnl"/>
              </w:rPr>
            </w:pPr>
          </w:p>
          <w:p w14:paraId="739E16A8" w14:textId="77777777" w:rsidR="00F05999" w:rsidRPr="00F05999" w:rsidRDefault="00F05999" w:rsidP="00FB31E0">
            <w:pPr>
              <w:spacing w:after="0" w:line="240" w:lineRule="auto"/>
              <w:jc w:val="center"/>
              <w:rPr>
                <w:rFonts w:asciiTheme="minorHAnsi" w:hAnsiTheme="minorHAnsi" w:cstheme="minorHAnsi"/>
                <w:b/>
                <w:color w:val="FFFFFF"/>
                <w:sz w:val="24"/>
                <w:szCs w:val="24"/>
                <w:u w:val="single"/>
                <w:lang w:val="es-ES_tradnl"/>
              </w:rPr>
            </w:pPr>
            <w:r w:rsidRPr="00F05999">
              <w:rPr>
                <w:rFonts w:asciiTheme="minorHAnsi" w:hAnsiTheme="minorHAnsi" w:cstheme="minorHAnsi"/>
                <w:b/>
                <w:color w:val="FFFFFF"/>
                <w:sz w:val="24"/>
                <w:szCs w:val="24"/>
                <w:u w:val="single"/>
                <w:lang w:val="es-ES_tradnl"/>
              </w:rPr>
              <w:t xml:space="preserve">Compromiso </w:t>
            </w:r>
          </w:p>
          <w:p w14:paraId="12D82BE9" w14:textId="77777777" w:rsidR="00F05999" w:rsidRPr="00F05999" w:rsidRDefault="00F05999" w:rsidP="00FB31E0">
            <w:pPr>
              <w:spacing w:after="0" w:line="240" w:lineRule="auto"/>
              <w:jc w:val="center"/>
              <w:rPr>
                <w:rFonts w:asciiTheme="minorHAnsi" w:hAnsiTheme="minorHAnsi" w:cstheme="minorHAnsi"/>
                <w:color w:val="FFFFFF"/>
                <w:sz w:val="28"/>
                <w:szCs w:val="44"/>
                <w:u w:val="single"/>
                <w:lang w:val="es-ES_tradnl"/>
              </w:rPr>
            </w:pPr>
            <w:r w:rsidRPr="00F05999">
              <w:rPr>
                <w:rFonts w:asciiTheme="minorHAnsi" w:hAnsiTheme="minorHAnsi" w:cstheme="minorHAnsi"/>
                <w:b/>
                <w:color w:val="FFFFFF"/>
                <w:sz w:val="24"/>
                <w:szCs w:val="24"/>
                <w:u w:val="single"/>
                <w:lang w:val="es-ES_tradnl"/>
              </w:rPr>
              <w:t>6.5. Herramientas de difusión y comunicación:</w:t>
            </w:r>
          </w:p>
          <w:p w14:paraId="0A194D4F" w14:textId="77777777" w:rsidR="00F05999" w:rsidRPr="00F05999" w:rsidRDefault="00F05999" w:rsidP="00FB31E0">
            <w:pPr>
              <w:spacing w:after="0" w:line="240" w:lineRule="auto"/>
              <w:jc w:val="center"/>
              <w:rPr>
                <w:rFonts w:asciiTheme="minorHAnsi" w:hAnsiTheme="minorHAnsi" w:cstheme="minorHAnsi"/>
                <w:color w:val="FFFFFF"/>
                <w:sz w:val="36"/>
                <w:szCs w:val="44"/>
                <w:u w:val="single"/>
                <w:lang w:val="es-ES_tradnl"/>
              </w:rPr>
            </w:pPr>
            <w:r w:rsidRPr="00F05999">
              <w:rPr>
                <w:rFonts w:asciiTheme="minorHAnsi" w:hAnsiTheme="minorHAnsi" w:cstheme="minorHAnsi"/>
                <w:b/>
                <w:color w:val="FFFFFF"/>
                <w:sz w:val="28"/>
                <w:szCs w:val="44"/>
                <w:u w:val="single"/>
                <w:lang w:val="es-ES_tradnl"/>
              </w:rPr>
              <w:br/>
            </w:r>
          </w:p>
        </w:tc>
        <w:tc>
          <w:tcPr>
            <w:tcW w:w="6912" w:type="dxa"/>
            <w:tcBorders>
              <w:top w:val="single" w:sz="8" w:space="0" w:color="FFFFFF"/>
              <w:left w:val="single" w:sz="24" w:space="0" w:color="FFFFFF"/>
              <w:bottom w:val="single" w:sz="8" w:space="0" w:color="FFFFFF"/>
              <w:right w:val="single" w:sz="8" w:space="0" w:color="FFFFFF"/>
            </w:tcBorders>
            <w:shd w:val="clear" w:color="auto" w:fill="D9E2F3" w:themeFill="accent5" w:themeFillTint="33"/>
            <w:vAlign w:val="center"/>
          </w:tcPr>
          <w:p w14:paraId="07B78401" w14:textId="77777777" w:rsidR="00F05999" w:rsidRPr="00F05999" w:rsidRDefault="00F05999" w:rsidP="00FB31E0">
            <w:pPr>
              <w:spacing w:after="0" w:line="240" w:lineRule="auto"/>
              <w:rPr>
                <w:rFonts w:asciiTheme="minorHAnsi" w:hAnsiTheme="minorHAnsi" w:cstheme="minorHAnsi"/>
                <w:sz w:val="24"/>
                <w:szCs w:val="24"/>
                <w:lang w:val="es-ES_tradnl"/>
              </w:rPr>
            </w:pPr>
            <w:r w:rsidRPr="00F05999">
              <w:rPr>
                <w:rFonts w:asciiTheme="minorHAnsi" w:hAnsiTheme="minorHAnsi" w:cstheme="minorHAnsi"/>
                <w:color w:val="000000"/>
              </w:rPr>
              <w:t>Con el fin de hacer pedagogía sobre los contenidos del Acuerdo Final y dar a conocer los avances en su implementación, hemos acordado las siguientes herramientas de comunicación y divulgación: (...) con el fin de promover la convivencia, la reconciliación y la construcción de la paz, el Comité de Comunicaciones Conjunto, compuesto por delegados del Gobierno Nacional y de las FARC-EP en tránsito a la vida civil en coordinación con RTVC y la Autoridad Nacional de Televisión - ANTV, contará durante dos años en el Canal Institucional con un espacio de hora y media semanal y una repetición del contenido completo de ese espacio en la misma semana, para hacer pedagogía de los acuerdos e informar sobre los avances de la implementación. El Gobierno Nacional garantizará que el horario de emisión del programa sea el óptimo de acuerdo con la audiencia y al propósito de la información a divulgar. Mientras culmine el proceso de dejación de las armas, las FARC -EP en tránsito a la vida civil, designarán dos representantes para que participen en los consejos de redacción que presidirá el Gobierno en el marco del Comité. El programa se emitirá a partir de que la ANTV garantice un porcentaje de la financiación de su producción y emisión, de conformidad con lo previsto en la reglamentación vigente expedida por la ANTV para la programación habitual de interés público del Canal Institucional. Los dos años de vigencia se contarán a partir de la primera emisión del programa</w:t>
            </w:r>
          </w:p>
        </w:tc>
      </w:tr>
    </w:tbl>
    <w:p w14:paraId="5D5C5100" w14:textId="77777777" w:rsidR="00F05999" w:rsidRPr="00F05999" w:rsidRDefault="00F05999" w:rsidP="00F05999">
      <w:pPr>
        <w:spacing w:after="0" w:line="240" w:lineRule="auto"/>
        <w:jc w:val="both"/>
        <w:rPr>
          <w:rFonts w:asciiTheme="minorHAnsi" w:hAnsiTheme="minorHAnsi" w:cstheme="minorHAnsi"/>
          <w:b/>
          <w:sz w:val="40"/>
          <w:szCs w:val="36"/>
          <w:lang w:val="es-ES_tradnl"/>
        </w:rPr>
      </w:pPr>
    </w:p>
    <w:p w14:paraId="399C65B6" w14:textId="77777777" w:rsidR="00F05999" w:rsidRPr="00F05999" w:rsidRDefault="00F05999" w:rsidP="00F05999">
      <w:pPr>
        <w:spacing w:line="240" w:lineRule="auto"/>
        <w:jc w:val="both"/>
        <w:rPr>
          <w:rFonts w:asciiTheme="minorHAnsi" w:hAnsiTheme="minorHAnsi" w:cstheme="minorHAnsi"/>
          <w:color w:val="009EAD"/>
          <w:sz w:val="32"/>
          <w:szCs w:val="32"/>
          <w:u w:val="thick"/>
          <w:lang w:val="es-ES_tradnl"/>
        </w:rPr>
      </w:pPr>
    </w:p>
    <w:p w14:paraId="3FF6C27F" w14:textId="77777777" w:rsidR="00F05999" w:rsidRPr="00F05999" w:rsidRDefault="00F05999" w:rsidP="00F05999">
      <w:pPr>
        <w:spacing w:line="240" w:lineRule="auto"/>
        <w:jc w:val="both"/>
        <w:rPr>
          <w:rFonts w:asciiTheme="minorHAnsi" w:hAnsiTheme="minorHAnsi" w:cstheme="minorHAnsi"/>
          <w:color w:val="3366CC"/>
          <w:sz w:val="32"/>
          <w:szCs w:val="32"/>
          <w:u w:val="thick"/>
          <w:lang w:val="es-ES_tradnl"/>
        </w:rPr>
      </w:pPr>
      <w:r w:rsidRPr="00F05999">
        <w:rPr>
          <w:rFonts w:asciiTheme="minorHAnsi" w:hAnsiTheme="minorHAnsi" w:cstheme="minorHAnsi"/>
          <w:color w:val="3366CC"/>
          <w:sz w:val="32"/>
          <w:szCs w:val="32"/>
          <w:u w:val="thick"/>
          <w:lang w:val="es-ES_tradnl"/>
        </w:rPr>
        <w:t xml:space="preserve">Productos e indicadores a los que aporta esta acción: </w:t>
      </w:r>
    </w:p>
    <w:tbl>
      <w:tblPr>
        <w:tblW w:w="5294" w:type="pct"/>
        <w:tblBorders>
          <w:top w:val="single" w:sz="8" w:space="0" w:color="BBBBBB"/>
          <w:left w:val="single" w:sz="8" w:space="0" w:color="BBBBBB"/>
          <w:bottom w:val="single" w:sz="8" w:space="0" w:color="BBBBBB"/>
          <w:right w:val="single" w:sz="8" w:space="0" w:color="BBBBBB"/>
          <w:insideH w:val="single" w:sz="8" w:space="0" w:color="BBBBBB"/>
        </w:tblBorders>
        <w:tblLayout w:type="fixed"/>
        <w:tblLook w:val="04A0" w:firstRow="1" w:lastRow="0" w:firstColumn="1" w:lastColumn="0" w:noHBand="0" w:noVBand="1"/>
      </w:tblPr>
      <w:tblGrid>
        <w:gridCol w:w="2258"/>
        <w:gridCol w:w="2977"/>
        <w:gridCol w:w="2409"/>
        <w:gridCol w:w="992"/>
        <w:gridCol w:w="850"/>
      </w:tblGrid>
      <w:tr w:rsidR="00F05999" w:rsidRPr="00F05999" w14:paraId="2C488C6C" w14:textId="77777777" w:rsidTr="00FB31E0">
        <w:trPr>
          <w:trHeight w:val="408"/>
        </w:trPr>
        <w:tc>
          <w:tcPr>
            <w:tcW w:w="1190" w:type="pct"/>
            <w:tcBorders>
              <w:top w:val="single" w:sz="8" w:space="0" w:color="BBBBBB"/>
              <w:bottom w:val="single" w:sz="8" w:space="0" w:color="BBBBBB"/>
            </w:tcBorders>
            <w:shd w:val="clear" w:color="auto" w:fill="A5A5A5"/>
          </w:tcPr>
          <w:p w14:paraId="789051A2" w14:textId="77777777" w:rsidR="00F05999" w:rsidRPr="00F05999" w:rsidRDefault="00F05999" w:rsidP="00FB31E0">
            <w:pPr>
              <w:spacing w:after="0" w:line="240" w:lineRule="auto"/>
              <w:jc w:val="center"/>
              <w:rPr>
                <w:rFonts w:asciiTheme="minorHAnsi" w:hAnsiTheme="minorHAnsi" w:cstheme="minorHAnsi"/>
                <w:bCs/>
                <w:color w:val="FFFFFF"/>
                <w:lang w:val="es-ES_tradnl"/>
              </w:rPr>
            </w:pPr>
            <w:r w:rsidRPr="00F05999">
              <w:rPr>
                <w:rFonts w:asciiTheme="minorHAnsi" w:hAnsiTheme="minorHAnsi" w:cstheme="minorHAnsi"/>
                <w:bCs/>
                <w:color w:val="FFFFFF"/>
                <w:lang w:val="es-ES_tradnl"/>
              </w:rPr>
              <w:t>PRODUCTO</w:t>
            </w:r>
          </w:p>
        </w:tc>
        <w:tc>
          <w:tcPr>
            <w:tcW w:w="1569" w:type="pct"/>
            <w:tcBorders>
              <w:top w:val="single" w:sz="8" w:space="0" w:color="BBBBBB"/>
              <w:bottom w:val="single" w:sz="8" w:space="0" w:color="BBBBBB"/>
            </w:tcBorders>
            <w:shd w:val="clear" w:color="auto" w:fill="A5A5A5"/>
          </w:tcPr>
          <w:p w14:paraId="5398A957" w14:textId="77777777" w:rsidR="00F05999" w:rsidRPr="00F05999" w:rsidRDefault="00F05999" w:rsidP="00FB31E0">
            <w:pPr>
              <w:spacing w:after="0" w:line="240" w:lineRule="auto"/>
              <w:jc w:val="center"/>
              <w:rPr>
                <w:rFonts w:asciiTheme="minorHAnsi" w:hAnsiTheme="minorHAnsi" w:cstheme="minorHAnsi"/>
                <w:bCs/>
                <w:color w:val="FFFFFF"/>
                <w:lang w:val="es-ES_tradnl"/>
              </w:rPr>
            </w:pPr>
            <w:r w:rsidRPr="00F05999">
              <w:rPr>
                <w:rFonts w:asciiTheme="minorHAnsi" w:hAnsiTheme="minorHAnsi" w:cstheme="minorHAnsi"/>
                <w:bCs/>
                <w:color w:val="FFFFFF"/>
                <w:lang w:val="es-ES_tradnl"/>
              </w:rPr>
              <w:t>INDICADOR</w:t>
            </w:r>
          </w:p>
        </w:tc>
        <w:tc>
          <w:tcPr>
            <w:tcW w:w="1270" w:type="pct"/>
            <w:tcBorders>
              <w:top w:val="single" w:sz="8" w:space="0" w:color="BBBBBB"/>
              <w:bottom w:val="single" w:sz="8" w:space="0" w:color="BBBBBB"/>
            </w:tcBorders>
            <w:shd w:val="clear" w:color="auto" w:fill="A5A5A5"/>
          </w:tcPr>
          <w:p w14:paraId="22A54141" w14:textId="77777777" w:rsidR="00F05999" w:rsidRPr="00F05999" w:rsidRDefault="00F05999" w:rsidP="00FB31E0">
            <w:pPr>
              <w:spacing w:after="0" w:line="240" w:lineRule="auto"/>
              <w:jc w:val="center"/>
              <w:rPr>
                <w:rFonts w:asciiTheme="minorHAnsi" w:hAnsiTheme="minorHAnsi" w:cstheme="minorHAnsi"/>
                <w:bCs/>
                <w:color w:val="FFFFFF"/>
                <w:lang w:val="es-ES_tradnl"/>
              </w:rPr>
            </w:pPr>
            <w:r w:rsidRPr="00F05999">
              <w:rPr>
                <w:rFonts w:asciiTheme="minorHAnsi" w:hAnsiTheme="minorHAnsi" w:cstheme="minorHAnsi"/>
                <w:bCs/>
                <w:color w:val="FFFFFF"/>
                <w:lang w:val="es-ES_tradnl"/>
              </w:rPr>
              <w:t xml:space="preserve">SECTOR </w:t>
            </w:r>
          </w:p>
          <w:p w14:paraId="38C51B80" w14:textId="77777777" w:rsidR="00F05999" w:rsidRPr="00F05999" w:rsidRDefault="00F05999" w:rsidP="00FB31E0">
            <w:pPr>
              <w:spacing w:after="0" w:line="240" w:lineRule="auto"/>
              <w:jc w:val="center"/>
              <w:rPr>
                <w:rFonts w:asciiTheme="minorHAnsi" w:hAnsiTheme="minorHAnsi" w:cstheme="minorHAnsi"/>
                <w:bCs/>
                <w:color w:val="FFFFFF"/>
                <w:lang w:val="es-ES_tradnl"/>
              </w:rPr>
            </w:pPr>
            <w:r w:rsidRPr="00F05999">
              <w:rPr>
                <w:rFonts w:asciiTheme="minorHAnsi" w:hAnsiTheme="minorHAnsi" w:cstheme="minorHAnsi"/>
                <w:bCs/>
                <w:color w:val="FFFFFF"/>
                <w:lang w:val="es-ES_tradnl"/>
              </w:rPr>
              <w:t xml:space="preserve">RESPONSABLE </w:t>
            </w:r>
          </w:p>
        </w:tc>
        <w:tc>
          <w:tcPr>
            <w:tcW w:w="523" w:type="pct"/>
            <w:tcBorders>
              <w:top w:val="single" w:sz="8" w:space="0" w:color="BBBBBB"/>
              <w:bottom w:val="single" w:sz="8" w:space="0" w:color="BBBBBB"/>
            </w:tcBorders>
            <w:shd w:val="clear" w:color="auto" w:fill="A5A5A5"/>
          </w:tcPr>
          <w:p w14:paraId="7CBCE2E0" w14:textId="77777777" w:rsidR="00F05999" w:rsidRPr="00F05999" w:rsidRDefault="00F05999" w:rsidP="00FB31E0">
            <w:pPr>
              <w:spacing w:after="0" w:line="240" w:lineRule="auto"/>
              <w:jc w:val="center"/>
              <w:rPr>
                <w:rFonts w:asciiTheme="minorHAnsi" w:hAnsiTheme="minorHAnsi" w:cstheme="minorHAnsi"/>
                <w:bCs/>
                <w:color w:val="FFFFFF"/>
                <w:lang w:val="es-ES_tradnl"/>
              </w:rPr>
            </w:pPr>
            <w:r w:rsidRPr="00F05999">
              <w:rPr>
                <w:rFonts w:asciiTheme="minorHAnsi" w:hAnsiTheme="minorHAnsi" w:cstheme="minorHAnsi"/>
                <w:bCs/>
                <w:color w:val="FFFFFF"/>
                <w:lang w:val="es-ES_tradnl"/>
              </w:rPr>
              <w:t>AÑO</w:t>
            </w:r>
          </w:p>
          <w:p w14:paraId="7558A25C" w14:textId="77777777" w:rsidR="00F05999" w:rsidRPr="00F05999" w:rsidRDefault="00F05999" w:rsidP="00FB31E0">
            <w:pPr>
              <w:spacing w:after="0" w:line="240" w:lineRule="auto"/>
              <w:jc w:val="center"/>
              <w:rPr>
                <w:rFonts w:asciiTheme="minorHAnsi" w:hAnsiTheme="minorHAnsi" w:cstheme="minorHAnsi"/>
                <w:bCs/>
                <w:color w:val="FFFFFF"/>
                <w:lang w:val="es-ES_tradnl"/>
              </w:rPr>
            </w:pPr>
            <w:r w:rsidRPr="00F05999">
              <w:rPr>
                <w:rFonts w:asciiTheme="minorHAnsi" w:hAnsiTheme="minorHAnsi" w:cstheme="minorHAnsi"/>
                <w:bCs/>
                <w:color w:val="FFFFFF"/>
                <w:lang w:val="es-ES_tradnl"/>
              </w:rPr>
              <w:t>INICIO</w:t>
            </w:r>
          </w:p>
        </w:tc>
        <w:tc>
          <w:tcPr>
            <w:tcW w:w="448" w:type="pct"/>
            <w:tcBorders>
              <w:top w:val="single" w:sz="8" w:space="0" w:color="BBBBBB"/>
              <w:bottom w:val="single" w:sz="8" w:space="0" w:color="BBBBBB"/>
            </w:tcBorders>
            <w:shd w:val="clear" w:color="auto" w:fill="A5A5A5"/>
          </w:tcPr>
          <w:p w14:paraId="64598E58" w14:textId="77777777" w:rsidR="00F05999" w:rsidRPr="00F05999" w:rsidRDefault="00F05999" w:rsidP="00FB31E0">
            <w:pPr>
              <w:spacing w:after="0" w:line="240" w:lineRule="auto"/>
              <w:jc w:val="center"/>
              <w:rPr>
                <w:rFonts w:asciiTheme="minorHAnsi" w:hAnsiTheme="minorHAnsi" w:cstheme="minorHAnsi"/>
                <w:bCs/>
                <w:color w:val="FFFFFF"/>
                <w:lang w:val="es-ES_tradnl"/>
              </w:rPr>
            </w:pPr>
            <w:r w:rsidRPr="00F05999">
              <w:rPr>
                <w:rFonts w:asciiTheme="minorHAnsi" w:hAnsiTheme="minorHAnsi" w:cstheme="minorHAnsi"/>
                <w:bCs/>
                <w:color w:val="FFFFFF"/>
                <w:lang w:val="es-ES_tradnl"/>
              </w:rPr>
              <w:t>AÑO</w:t>
            </w:r>
          </w:p>
          <w:p w14:paraId="5AB6A799" w14:textId="77777777" w:rsidR="00F05999" w:rsidRPr="00F05999" w:rsidRDefault="00F05999" w:rsidP="00FB31E0">
            <w:pPr>
              <w:spacing w:after="0" w:line="240" w:lineRule="auto"/>
              <w:jc w:val="center"/>
              <w:rPr>
                <w:rFonts w:asciiTheme="minorHAnsi" w:hAnsiTheme="minorHAnsi" w:cstheme="minorHAnsi"/>
                <w:bCs/>
                <w:color w:val="FFFFFF"/>
                <w:lang w:val="es-ES_tradnl"/>
              </w:rPr>
            </w:pPr>
            <w:r w:rsidRPr="00F05999">
              <w:rPr>
                <w:rFonts w:asciiTheme="minorHAnsi" w:hAnsiTheme="minorHAnsi" w:cstheme="minorHAnsi"/>
                <w:bCs/>
                <w:color w:val="FFFFFF"/>
                <w:lang w:val="es-ES_tradnl"/>
              </w:rPr>
              <w:t>FIN</w:t>
            </w:r>
          </w:p>
        </w:tc>
      </w:tr>
      <w:tr w:rsidR="00F05999" w:rsidRPr="00F05999" w14:paraId="331A6A64" w14:textId="77777777" w:rsidTr="00FB31E0">
        <w:trPr>
          <w:trHeight w:val="408"/>
        </w:trPr>
        <w:tc>
          <w:tcPr>
            <w:tcW w:w="1190" w:type="pct"/>
            <w:shd w:val="clear" w:color="auto" w:fill="E8E8E8"/>
            <w:vAlign w:val="center"/>
          </w:tcPr>
          <w:p w14:paraId="763FDE07" w14:textId="77777777" w:rsidR="00F05999" w:rsidRPr="00F05999" w:rsidRDefault="00F05999" w:rsidP="00FB31E0">
            <w:pPr>
              <w:spacing w:after="0" w:line="240" w:lineRule="auto"/>
              <w:rPr>
                <w:rFonts w:asciiTheme="minorHAnsi" w:hAnsiTheme="minorHAnsi" w:cstheme="minorHAnsi"/>
                <w:highlight w:val="yellow"/>
                <w:lang w:val="es-ES_tradnl"/>
              </w:rPr>
            </w:pPr>
            <w:r w:rsidRPr="00F05999">
              <w:rPr>
                <w:rFonts w:asciiTheme="minorHAnsi" w:hAnsiTheme="minorHAnsi" w:cstheme="minorHAnsi"/>
                <w:lang w:val="es-ES_tradnl"/>
              </w:rPr>
              <w:t>Espacio de TV con repetición en la misma semana (1,5 horas * 52 semanas * 2 años)</w:t>
            </w:r>
          </w:p>
        </w:tc>
        <w:tc>
          <w:tcPr>
            <w:tcW w:w="1569" w:type="pct"/>
            <w:shd w:val="clear" w:color="auto" w:fill="E8E8E8"/>
            <w:vAlign w:val="center"/>
          </w:tcPr>
          <w:p w14:paraId="0B35A7BC" w14:textId="77777777" w:rsidR="00F05999" w:rsidRPr="00F05999" w:rsidRDefault="00F05999" w:rsidP="00FB31E0">
            <w:pPr>
              <w:spacing w:after="0" w:line="240" w:lineRule="auto"/>
              <w:rPr>
                <w:rFonts w:asciiTheme="minorHAnsi" w:hAnsiTheme="minorHAnsi" w:cstheme="minorHAnsi"/>
                <w:highlight w:val="yellow"/>
                <w:lang w:val="es-ES_tradnl"/>
              </w:rPr>
            </w:pPr>
            <w:r w:rsidRPr="00F05999">
              <w:rPr>
                <w:rFonts w:asciiTheme="minorHAnsi" w:hAnsiTheme="minorHAnsi" w:cstheme="minorHAnsi"/>
                <w:lang w:val="es-ES_tradnl"/>
              </w:rPr>
              <w:t>F.396 – TEMÁTICO) Producción y emisión de un espacio semanal para pedagogía del Acuerdo y avances de la implementación en el canal institucional con repetición en la misma semana (1,5 horas * 52 semanas * 2 años)</w:t>
            </w:r>
          </w:p>
        </w:tc>
        <w:tc>
          <w:tcPr>
            <w:tcW w:w="1270" w:type="pct"/>
            <w:shd w:val="clear" w:color="auto" w:fill="E8E8E8"/>
            <w:vAlign w:val="center"/>
          </w:tcPr>
          <w:p w14:paraId="24708E12" w14:textId="77777777" w:rsidR="00F05999" w:rsidRPr="00F05999" w:rsidRDefault="00F05999" w:rsidP="00FB31E0">
            <w:pPr>
              <w:spacing w:after="0" w:line="240" w:lineRule="auto"/>
              <w:rPr>
                <w:rFonts w:asciiTheme="minorHAnsi" w:hAnsiTheme="minorHAnsi" w:cstheme="minorHAnsi"/>
                <w:lang w:val="es-ES_tradnl"/>
              </w:rPr>
            </w:pPr>
            <w:r w:rsidRPr="00F05999">
              <w:rPr>
                <w:rFonts w:asciiTheme="minorHAnsi" w:hAnsiTheme="minorHAnsi" w:cstheme="minorHAnsi"/>
                <w:lang w:val="es-ES_tradnl"/>
              </w:rPr>
              <w:t>Tecnologías de la información y las telecomunicaciones</w:t>
            </w:r>
          </w:p>
        </w:tc>
        <w:tc>
          <w:tcPr>
            <w:tcW w:w="523" w:type="pct"/>
            <w:shd w:val="clear" w:color="auto" w:fill="E8E8E8"/>
            <w:vAlign w:val="center"/>
          </w:tcPr>
          <w:p w14:paraId="0D0719EA" w14:textId="77777777" w:rsidR="00F05999" w:rsidRPr="00F05999" w:rsidRDefault="00F05999" w:rsidP="00FB31E0">
            <w:pPr>
              <w:spacing w:after="0" w:line="240" w:lineRule="auto"/>
              <w:jc w:val="center"/>
              <w:rPr>
                <w:rFonts w:asciiTheme="minorHAnsi" w:hAnsiTheme="minorHAnsi" w:cstheme="minorHAnsi"/>
                <w:lang w:val="es-ES_tradnl"/>
              </w:rPr>
            </w:pPr>
            <w:r w:rsidRPr="00F05999">
              <w:rPr>
                <w:rFonts w:asciiTheme="minorHAnsi" w:hAnsiTheme="minorHAnsi" w:cstheme="minorHAnsi"/>
                <w:lang w:val="es-ES_tradnl"/>
              </w:rPr>
              <w:t>2018</w:t>
            </w:r>
          </w:p>
        </w:tc>
        <w:tc>
          <w:tcPr>
            <w:tcW w:w="448" w:type="pct"/>
            <w:shd w:val="clear" w:color="auto" w:fill="E8E8E8"/>
            <w:vAlign w:val="center"/>
          </w:tcPr>
          <w:p w14:paraId="6479E386" w14:textId="77777777" w:rsidR="00F05999" w:rsidRPr="00F05999" w:rsidRDefault="00F05999" w:rsidP="00FB31E0">
            <w:pPr>
              <w:spacing w:after="0" w:line="240" w:lineRule="auto"/>
              <w:jc w:val="center"/>
              <w:rPr>
                <w:rFonts w:asciiTheme="minorHAnsi" w:hAnsiTheme="minorHAnsi" w:cstheme="minorHAnsi"/>
                <w:lang w:val="es-ES_tradnl"/>
              </w:rPr>
            </w:pPr>
            <w:r w:rsidRPr="00F05999">
              <w:rPr>
                <w:rFonts w:asciiTheme="minorHAnsi" w:hAnsiTheme="minorHAnsi" w:cstheme="minorHAnsi"/>
                <w:lang w:val="es-ES_tradnl"/>
              </w:rPr>
              <w:t>2020</w:t>
            </w:r>
          </w:p>
        </w:tc>
      </w:tr>
    </w:tbl>
    <w:p w14:paraId="17704896" w14:textId="77777777" w:rsidR="00F05999" w:rsidRPr="00F05999" w:rsidRDefault="00F05999" w:rsidP="00F05999">
      <w:pPr>
        <w:spacing w:line="240" w:lineRule="auto"/>
        <w:jc w:val="both"/>
        <w:rPr>
          <w:rFonts w:asciiTheme="minorHAnsi" w:hAnsiTheme="minorHAnsi" w:cstheme="minorHAnsi"/>
          <w:color w:val="009EAD"/>
          <w:sz w:val="20"/>
          <w:szCs w:val="20"/>
          <w:u w:val="thick"/>
          <w:lang w:val="es-ES_tradnl"/>
        </w:rPr>
      </w:pPr>
    </w:p>
    <w:p w14:paraId="499D5631" w14:textId="77777777" w:rsidR="00F05999" w:rsidRPr="00F05999" w:rsidRDefault="00F05999" w:rsidP="00F05999">
      <w:pPr>
        <w:spacing w:line="240" w:lineRule="auto"/>
        <w:jc w:val="both"/>
        <w:rPr>
          <w:rFonts w:asciiTheme="minorHAnsi" w:hAnsiTheme="minorHAnsi" w:cstheme="minorHAnsi"/>
          <w:color w:val="3366CC"/>
          <w:sz w:val="32"/>
          <w:szCs w:val="32"/>
          <w:u w:val="thick"/>
          <w:lang w:val="es-ES_tradnl"/>
        </w:rPr>
      </w:pPr>
      <w:r w:rsidRPr="00F05999">
        <w:rPr>
          <w:rFonts w:asciiTheme="minorHAnsi" w:hAnsiTheme="minorHAnsi" w:cstheme="minorHAnsi"/>
          <w:color w:val="3366CC"/>
          <w:sz w:val="32"/>
          <w:szCs w:val="32"/>
          <w:u w:val="thick"/>
          <w:lang w:val="es-ES_tradnl"/>
        </w:rPr>
        <w:t>Actividades que se desarrollaron:</w:t>
      </w:r>
    </w:p>
    <w:tbl>
      <w:tblPr>
        <w:tblW w:w="9355" w:type="dxa"/>
        <w:tblInd w:w="274" w:type="dxa"/>
        <w:tblBorders>
          <w:top w:val="single" w:sz="8" w:space="0" w:color="BBBBBB"/>
          <w:left w:val="single" w:sz="8" w:space="0" w:color="BBBBBB"/>
          <w:bottom w:val="single" w:sz="8" w:space="0" w:color="BBBBBB"/>
          <w:right w:val="single" w:sz="8" w:space="0" w:color="BBBBBB"/>
          <w:insideH w:val="single" w:sz="8" w:space="0" w:color="BBBBBB"/>
        </w:tblBorders>
        <w:tblLook w:val="04A0" w:firstRow="1" w:lastRow="0" w:firstColumn="1" w:lastColumn="0" w:noHBand="0" w:noVBand="1"/>
      </w:tblPr>
      <w:tblGrid>
        <w:gridCol w:w="850"/>
        <w:gridCol w:w="6936"/>
        <w:gridCol w:w="1569"/>
      </w:tblGrid>
      <w:tr w:rsidR="00F05999" w:rsidRPr="00F05999" w14:paraId="1640CC47" w14:textId="77777777" w:rsidTr="00FB31E0">
        <w:trPr>
          <w:trHeight w:val="511"/>
        </w:trPr>
        <w:tc>
          <w:tcPr>
            <w:tcW w:w="850" w:type="dxa"/>
            <w:tcBorders>
              <w:top w:val="single" w:sz="8" w:space="0" w:color="BBBBBB"/>
              <w:left w:val="single" w:sz="8" w:space="0" w:color="BBBBBB"/>
              <w:bottom w:val="single" w:sz="8" w:space="0" w:color="BBBBBB"/>
            </w:tcBorders>
            <w:shd w:val="clear" w:color="auto" w:fill="A5A5A5"/>
            <w:vAlign w:val="center"/>
          </w:tcPr>
          <w:p w14:paraId="34007C61" w14:textId="77777777" w:rsidR="00F05999" w:rsidRPr="00F05999" w:rsidRDefault="00F05999" w:rsidP="00FB31E0">
            <w:pPr>
              <w:spacing w:after="0" w:line="240" w:lineRule="auto"/>
              <w:jc w:val="center"/>
              <w:rPr>
                <w:rFonts w:asciiTheme="minorHAnsi" w:hAnsiTheme="minorHAnsi" w:cstheme="minorHAnsi"/>
                <w:bCs/>
                <w:color w:val="FFFFFF"/>
              </w:rPr>
            </w:pPr>
            <w:r w:rsidRPr="00F05999">
              <w:rPr>
                <w:rFonts w:asciiTheme="minorHAnsi" w:hAnsiTheme="minorHAnsi" w:cstheme="minorHAnsi"/>
                <w:bCs/>
                <w:color w:val="FFFFFF"/>
              </w:rPr>
              <w:t>Año</w:t>
            </w:r>
          </w:p>
        </w:tc>
        <w:tc>
          <w:tcPr>
            <w:tcW w:w="6936" w:type="dxa"/>
            <w:tcBorders>
              <w:top w:val="single" w:sz="8" w:space="0" w:color="BBBBBB"/>
              <w:bottom w:val="single" w:sz="8" w:space="0" w:color="BBBBBB"/>
            </w:tcBorders>
            <w:shd w:val="clear" w:color="auto" w:fill="A5A5A5"/>
            <w:vAlign w:val="center"/>
          </w:tcPr>
          <w:p w14:paraId="11B06245" w14:textId="77777777" w:rsidR="00F05999" w:rsidRPr="00F05999" w:rsidRDefault="00F05999" w:rsidP="00FB31E0">
            <w:pPr>
              <w:spacing w:after="0" w:line="240" w:lineRule="auto"/>
              <w:jc w:val="center"/>
              <w:rPr>
                <w:rFonts w:asciiTheme="minorHAnsi" w:hAnsiTheme="minorHAnsi" w:cstheme="minorHAnsi"/>
                <w:bCs/>
                <w:color w:val="FFFFFF"/>
              </w:rPr>
            </w:pPr>
            <w:r w:rsidRPr="00F05999">
              <w:rPr>
                <w:rFonts w:asciiTheme="minorHAnsi" w:hAnsiTheme="minorHAnsi" w:cstheme="minorHAnsi"/>
                <w:bCs/>
                <w:color w:val="FFFFFF"/>
              </w:rPr>
              <w:t>Meta institucional</w:t>
            </w:r>
          </w:p>
        </w:tc>
        <w:tc>
          <w:tcPr>
            <w:tcW w:w="1569" w:type="dxa"/>
            <w:tcBorders>
              <w:top w:val="single" w:sz="8" w:space="0" w:color="BBBBBB"/>
              <w:bottom w:val="single" w:sz="8" w:space="0" w:color="BBBBBB"/>
              <w:right w:val="single" w:sz="8" w:space="0" w:color="BBBBBB"/>
            </w:tcBorders>
            <w:shd w:val="clear" w:color="auto" w:fill="A5A5A5"/>
            <w:vAlign w:val="center"/>
          </w:tcPr>
          <w:p w14:paraId="36B69A0E" w14:textId="77777777" w:rsidR="00F05999" w:rsidRPr="00F05999" w:rsidRDefault="00F05999" w:rsidP="00FB31E0">
            <w:pPr>
              <w:spacing w:after="0" w:line="240" w:lineRule="auto"/>
              <w:jc w:val="center"/>
              <w:rPr>
                <w:rFonts w:asciiTheme="minorHAnsi" w:hAnsiTheme="minorHAnsi" w:cstheme="minorHAnsi"/>
                <w:bCs/>
                <w:color w:val="FFFFFF"/>
              </w:rPr>
            </w:pPr>
            <w:r w:rsidRPr="00F05999">
              <w:rPr>
                <w:rFonts w:asciiTheme="minorHAnsi" w:hAnsiTheme="minorHAnsi" w:cstheme="minorHAnsi"/>
                <w:bCs/>
                <w:color w:val="FFFFFF"/>
              </w:rPr>
              <w:t>%  Avance según el Plan Institucional</w:t>
            </w:r>
          </w:p>
        </w:tc>
      </w:tr>
      <w:tr w:rsidR="00F05999" w:rsidRPr="00F05999" w14:paraId="2ED5C6DD" w14:textId="77777777" w:rsidTr="00FB31E0">
        <w:trPr>
          <w:trHeight w:val="981"/>
        </w:trPr>
        <w:tc>
          <w:tcPr>
            <w:tcW w:w="850" w:type="dxa"/>
            <w:shd w:val="clear" w:color="auto" w:fill="F2F2F2" w:themeFill="background1" w:themeFillShade="F2"/>
            <w:vAlign w:val="center"/>
          </w:tcPr>
          <w:p w14:paraId="4EE97451" w14:textId="77777777" w:rsidR="00F05999" w:rsidRPr="00F05999" w:rsidRDefault="00F05999" w:rsidP="00FB31E0">
            <w:pPr>
              <w:spacing w:after="0" w:line="240" w:lineRule="auto"/>
              <w:jc w:val="center"/>
              <w:rPr>
                <w:rFonts w:asciiTheme="minorHAnsi" w:hAnsiTheme="minorHAnsi" w:cstheme="minorHAnsi"/>
                <w:b/>
                <w:bCs/>
              </w:rPr>
            </w:pPr>
            <w:r w:rsidRPr="00F05999">
              <w:rPr>
                <w:rFonts w:asciiTheme="minorHAnsi" w:hAnsiTheme="minorHAnsi" w:cstheme="minorHAnsi"/>
                <w:b/>
                <w:bCs/>
              </w:rPr>
              <w:lastRenderedPageBreak/>
              <w:t>2017</w:t>
            </w:r>
          </w:p>
        </w:tc>
        <w:tc>
          <w:tcPr>
            <w:tcW w:w="6936" w:type="dxa"/>
            <w:shd w:val="clear" w:color="auto" w:fill="F2F2F2" w:themeFill="background1" w:themeFillShade="F2"/>
            <w:vAlign w:val="center"/>
          </w:tcPr>
          <w:p w14:paraId="6D202DED" w14:textId="77777777" w:rsidR="00F05999" w:rsidRPr="00F05999" w:rsidRDefault="00F05999" w:rsidP="00FB31E0">
            <w:pPr>
              <w:pStyle w:val="Prrafodelista"/>
              <w:spacing w:after="0" w:line="240" w:lineRule="auto"/>
              <w:ind w:left="78"/>
              <w:jc w:val="both"/>
              <w:rPr>
                <w:rFonts w:asciiTheme="minorHAnsi" w:hAnsiTheme="minorHAnsi" w:cstheme="minorHAnsi"/>
              </w:rPr>
            </w:pPr>
            <w:r w:rsidRPr="00F05999">
              <w:rPr>
                <w:rFonts w:asciiTheme="minorHAnsi" w:hAnsiTheme="minorHAnsi" w:cstheme="minorHAnsi"/>
              </w:rPr>
              <w:t>Preproducción, producción y postproducción de 9 capítulos del programa denominado "Mimbre, tejiendo paz".</w:t>
            </w:r>
          </w:p>
        </w:tc>
        <w:tc>
          <w:tcPr>
            <w:tcW w:w="1569" w:type="dxa"/>
            <w:shd w:val="clear" w:color="auto" w:fill="F2F2F2" w:themeFill="background1" w:themeFillShade="F2"/>
            <w:vAlign w:val="center"/>
          </w:tcPr>
          <w:p w14:paraId="068EC986" w14:textId="77777777" w:rsidR="00F05999" w:rsidRPr="00F05999" w:rsidRDefault="00F05999" w:rsidP="00FB31E0">
            <w:pPr>
              <w:spacing w:after="0" w:line="240" w:lineRule="auto"/>
              <w:jc w:val="center"/>
              <w:rPr>
                <w:rFonts w:asciiTheme="minorHAnsi" w:hAnsiTheme="minorHAnsi" w:cstheme="minorHAnsi"/>
                <w:b/>
                <w:bCs/>
              </w:rPr>
            </w:pPr>
            <w:r w:rsidRPr="00F05999">
              <w:rPr>
                <w:rFonts w:asciiTheme="minorHAnsi" w:hAnsiTheme="minorHAnsi" w:cstheme="minorHAnsi"/>
                <w:b/>
                <w:bCs/>
              </w:rPr>
              <w:t>100%</w:t>
            </w:r>
          </w:p>
        </w:tc>
      </w:tr>
      <w:tr w:rsidR="00F05999" w:rsidRPr="00F05999" w14:paraId="2EA5395C" w14:textId="77777777" w:rsidTr="00FB31E0">
        <w:trPr>
          <w:trHeight w:val="600"/>
        </w:trPr>
        <w:tc>
          <w:tcPr>
            <w:tcW w:w="850" w:type="dxa"/>
            <w:tcBorders>
              <w:right w:val="nil"/>
            </w:tcBorders>
            <w:shd w:val="clear" w:color="auto" w:fill="auto"/>
            <w:vAlign w:val="center"/>
          </w:tcPr>
          <w:p w14:paraId="5A3AD411" w14:textId="77777777" w:rsidR="00F05999" w:rsidRPr="00F05999" w:rsidRDefault="00F05999" w:rsidP="00FB31E0">
            <w:pPr>
              <w:spacing w:after="0" w:line="240" w:lineRule="auto"/>
              <w:jc w:val="center"/>
              <w:rPr>
                <w:rFonts w:asciiTheme="minorHAnsi" w:hAnsiTheme="minorHAnsi" w:cstheme="minorHAnsi"/>
                <w:b/>
                <w:bCs/>
              </w:rPr>
            </w:pPr>
            <w:r w:rsidRPr="00F05999">
              <w:rPr>
                <w:rFonts w:asciiTheme="minorHAnsi" w:hAnsiTheme="minorHAnsi" w:cstheme="minorHAnsi"/>
                <w:b/>
                <w:bCs/>
              </w:rPr>
              <w:t>2018</w:t>
            </w:r>
          </w:p>
        </w:tc>
        <w:tc>
          <w:tcPr>
            <w:tcW w:w="6936" w:type="dxa"/>
            <w:tcBorders>
              <w:left w:val="nil"/>
              <w:right w:val="nil"/>
            </w:tcBorders>
            <w:shd w:val="clear" w:color="auto" w:fill="auto"/>
            <w:vAlign w:val="center"/>
          </w:tcPr>
          <w:p w14:paraId="1DE66A77" w14:textId="77777777" w:rsidR="00F05999" w:rsidRPr="00F05999" w:rsidRDefault="00F05999" w:rsidP="00FB31E0">
            <w:pPr>
              <w:pStyle w:val="Prrafodelista"/>
              <w:spacing w:after="0" w:line="240" w:lineRule="auto"/>
              <w:ind w:left="78"/>
              <w:jc w:val="both"/>
              <w:rPr>
                <w:rFonts w:asciiTheme="minorHAnsi" w:hAnsiTheme="minorHAnsi" w:cstheme="minorHAnsi"/>
              </w:rPr>
            </w:pPr>
            <w:r w:rsidRPr="00F05999">
              <w:rPr>
                <w:rFonts w:asciiTheme="minorHAnsi" w:hAnsiTheme="minorHAnsi" w:cstheme="minorHAnsi"/>
              </w:rPr>
              <w:t>Emisión de 51 capítulos (76,5 horas) del programa "Mimbre, tejiendo paz” emitidos entre el 13 de enero de 2018 y el 29 de diciembre de 2018.</w:t>
            </w:r>
          </w:p>
        </w:tc>
        <w:tc>
          <w:tcPr>
            <w:tcW w:w="1569" w:type="dxa"/>
            <w:tcBorders>
              <w:left w:val="nil"/>
            </w:tcBorders>
            <w:shd w:val="clear" w:color="auto" w:fill="auto"/>
            <w:vAlign w:val="center"/>
          </w:tcPr>
          <w:p w14:paraId="2B8F2C5A" w14:textId="77777777" w:rsidR="00F05999" w:rsidRPr="00F05999" w:rsidRDefault="00F05999" w:rsidP="00FB31E0">
            <w:pPr>
              <w:spacing w:after="0" w:line="240" w:lineRule="auto"/>
              <w:jc w:val="center"/>
              <w:rPr>
                <w:rFonts w:asciiTheme="minorHAnsi" w:hAnsiTheme="minorHAnsi" w:cstheme="minorHAnsi"/>
                <w:b/>
                <w:bCs/>
              </w:rPr>
            </w:pPr>
            <w:r w:rsidRPr="00F05999">
              <w:rPr>
                <w:rFonts w:asciiTheme="minorHAnsi" w:hAnsiTheme="minorHAnsi" w:cstheme="minorHAnsi"/>
                <w:b/>
                <w:bCs/>
              </w:rPr>
              <w:t>100%</w:t>
            </w:r>
          </w:p>
        </w:tc>
      </w:tr>
      <w:tr w:rsidR="00F05999" w:rsidRPr="00F05999" w14:paraId="7407238F" w14:textId="77777777" w:rsidTr="00FB31E0">
        <w:trPr>
          <w:trHeight w:val="694"/>
        </w:trPr>
        <w:tc>
          <w:tcPr>
            <w:tcW w:w="850" w:type="dxa"/>
            <w:tcBorders>
              <w:right w:val="nil"/>
            </w:tcBorders>
            <w:shd w:val="clear" w:color="auto" w:fill="F2F2F2" w:themeFill="background1" w:themeFillShade="F2"/>
            <w:vAlign w:val="center"/>
          </w:tcPr>
          <w:p w14:paraId="13964EE6" w14:textId="77777777" w:rsidR="00F05999" w:rsidRPr="00F05999" w:rsidRDefault="00F05999" w:rsidP="00FB31E0">
            <w:pPr>
              <w:spacing w:after="0" w:line="240" w:lineRule="auto"/>
              <w:jc w:val="center"/>
              <w:rPr>
                <w:rFonts w:asciiTheme="minorHAnsi" w:hAnsiTheme="minorHAnsi" w:cstheme="minorHAnsi"/>
                <w:b/>
                <w:bCs/>
              </w:rPr>
            </w:pPr>
            <w:r w:rsidRPr="00F05999">
              <w:rPr>
                <w:rFonts w:asciiTheme="minorHAnsi" w:hAnsiTheme="minorHAnsi" w:cstheme="minorHAnsi"/>
                <w:b/>
                <w:bCs/>
              </w:rPr>
              <w:t>2019</w:t>
            </w:r>
          </w:p>
        </w:tc>
        <w:tc>
          <w:tcPr>
            <w:tcW w:w="6936" w:type="dxa"/>
            <w:tcBorders>
              <w:left w:val="nil"/>
              <w:right w:val="nil"/>
            </w:tcBorders>
            <w:shd w:val="clear" w:color="auto" w:fill="F2F2F2" w:themeFill="background1" w:themeFillShade="F2"/>
            <w:vAlign w:val="center"/>
          </w:tcPr>
          <w:p w14:paraId="085D842E" w14:textId="77777777" w:rsidR="00F05999" w:rsidRPr="00F05999" w:rsidRDefault="00F05999" w:rsidP="00FB31E0">
            <w:pPr>
              <w:pStyle w:val="Prrafodelista"/>
              <w:spacing w:after="0" w:line="240" w:lineRule="auto"/>
              <w:ind w:left="78"/>
              <w:jc w:val="both"/>
              <w:rPr>
                <w:rFonts w:asciiTheme="minorHAnsi" w:hAnsiTheme="minorHAnsi" w:cstheme="minorHAnsi"/>
              </w:rPr>
            </w:pPr>
            <w:r w:rsidRPr="00F05999">
              <w:rPr>
                <w:rFonts w:asciiTheme="minorHAnsi" w:hAnsiTheme="minorHAnsi" w:cstheme="minorHAnsi"/>
              </w:rPr>
              <w:t xml:space="preserve">Emisión de 41 capítulos (61,5 horas) del programa "Mimbre, tejiendo paz", emitidos entre el 05 de enero de 2019 y el 28 de diciembre de 2019. </w:t>
            </w:r>
          </w:p>
        </w:tc>
        <w:tc>
          <w:tcPr>
            <w:tcW w:w="1569" w:type="dxa"/>
            <w:tcBorders>
              <w:left w:val="nil"/>
            </w:tcBorders>
            <w:shd w:val="clear" w:color="auto" w:fill="F2F2F2" w:themeFill="background1" w:themeFillShade="F2"/>
            <w:vAlign w:val="center"/>
          </w:tcPr>
          <w:p w14:paraId="06A49C26" w14:textId="77777777" w:rsidR="00F05999" w:rsidRPr="00F05999" w:rsidRDefault="00F05999" w:rsidP="00FB31E0">
            <w:pPr>
              <w:spacing w:after="0" w:line="240" w:lineRule="auto"/>
              <w:jc w:val="center"/>
              <w:rPr>
                <w:rFonts w:asciiTheme="minorHAnsi" w:hAnsiTheme="minorHAnsi" w:cstheme="minorHAnsi"/>
                <w:b/>
                <w:bCs/>
              </w:rPr>
            </w:pPr>
            <w:r w:rsidRPr="00F05999">
              <w:rPr>
                <w:rFonts w:asciiTheme="minorHAnsi" w:hAnsiTheme="minorHAnsi" w:cstheme="minorHAnsi"/>
                <w:b/>
                <w:bCs/>
              </w:rPr>
              <w:t>100%</w:t>
            </w:r>
          </w:p>
        </w:tc>
      </w:tr>
      <w:tr w:rsidR="00F05999" w:rsidRPr="00F05999" w14:paraId="6CE77C4B" w14:textId="77777777" w:rsidTr="00FB31E0">
        <w:trPr>
          <w:trHeight w:val="818"/>
        </w:trPr>
        <w:tc>
          <w:tcPr>
            <w:tcW w:w="850" w:type="dxa"/>
            <w:tcBorders>
              <w:right w:val="nil"/>
            </w:tcBorders>
            <w:shd w:val="clear" w:color="auto" w:fill="auto"/>
            <w:vAlign w:val="center"/>
          </w:tcPr>
          <w:p w14:paraId="50EC2946" w14:textId="77777777" w:rsidR="00F05999" w:rsidRPr="00F05999" w:rsidRDefault="00F05999" w:rsidP="00FB31E0">
            <w:pPr>
              <w:spacing w:after="0" w:line="240" w:lineRule="auto"/>
              <w:jc w:val="center"/>
              <w:rPr>
                <w:rFonts w:asciiTheme="minorHAnsi" w:hAnsiTheme="minorHAnsi" w:cstheme="minorHAnsi"/>
                <w:b/>
                <w:bCs/>
              </w:rPr>
            </w:pPr>
            <w:r w:rsidRPr="00F05999">
              <w:rPr>
                <w:rFonts w:asciiTheme="minorHAnsi" w:hAnsiTheme="minorHAnsi" w:cstheme="minorHAnsi"/>
                <w:b/>
                <w:bCs/>
              </w:rPr>
              <w:t>2020</w:t>
            </w:r>
          </w:p>
        </w:tc>
        <w:tc>
          <w:tcPr>
            <w:tcW w:w="6936" w:type="dxa"/>
            <w:tcBorders>
              <w:left w:val="nil"/>
              <w:right w:val="nil"/>
            </w:tcBorders>
            <w:shd w:val="clear" w:color="auto" w:fill="auto"/>
            <w:vAlign w:val="center"/>
          </w:tcPr>
          <w:p w14:paraId="0EF833E1" w14:textId="77777777" w:rsidR="00F05999" w:rsidRPr="00F05999" w:rsidRDefault="00F05999" w:rsidP="00FB31E0">
            <w:pPr>
              <w:spacing w:after="0" w:line="240" w:lineRule="auto"/>
              <w:ind w:left="97"/>
              <w:jc w:val="both"/>
              <w:rPr>
                <w:rFonts w:asciiTheme="minorHAnsi" w:hAnsiTheme="minorHAnsi" w:cstheme="minorHAnsi"/>
              </w:rPr>
            </w:pPr>
            <w:r w:rsidRPr="00F05999">
              <w:rPr>
                <w:rFonts w:asciiTheme="minorHAnsi" w:hAnsiTheme="minorHAnsi" w:cstheme="minorHAnsi"/>
              </w:rPr>
              <w:t>Emisión de 12 capítulos (18 horas) del programa "Mimbre, tejiendo paz" (incluyendo dramatizado), emitido el 04 de enero de 2020 y el 21 de marzo de 2020.</w:t>
            </w:r>
          </w:p>
        </w:tc>
        <w:tc>
          <w:tcPr>
            <w:tcW w:w="1569" w:type="dxa"/>
            <w:tcBorders>
              <w:left w:val="nil"/>
            </w:tcBorders>
            <w:shd w:val="clear" w:color="auto" w:fill="auto"/>
            <w:vAlign w:val="center"/>
          </w:tcPr>
          <w:p w14:paraId="62EB0339" w14:textId="77777777" w:rsidR="00F05999" w:rsidRPr="00F05999" w:rsidRDefault="00F05999" w:rsidP="00FB31E0">
            <w:pPr>
              <w:spacing w:after="0" w:line="240" w:lineRule="auto"/>
              <w:jc w:val="center"/>
              <w:rPr>
                <w:rFonts w:asciiTheme="minorHAnsi" w:hAnsiTheme="minorHAnsi" w:cstheme="minorHAnsi"/>
                <w:b/>
                <w:bCs/>
              </w:rPr>
            </w:pPr>
            <w:r w:rsidRPr="00F05999">
              <w:rPr>
                <w:rFonts w:asciiTheme="minorHAnsi" w:hAnsiTheme="minorHAnsi" w:cstheme="minorHAnsi"/>
                <w:b/>
                <w:bCs/>
              </w:rPr>
              <w:t>33,3%*</w:t>
            </w:r>
          </w:p>
        </w:tc>
      </w:tr>
    </w:tbl>
    <w:p w14:paraId="07983A3E" w14:textId="77777777" w:rsidR="00F05999" w:rsidRPr="00F05999" w:rsidRDefault="00F05999" w:rsidP="00F05999">
      <w:pPr>
        <w:spacing w:line="240" w:lineRule="auto"/>
        <w:jc w:val="both"/>
        <w:rPr>
          <w:rFonts w:asciiTheme="minorHAnsi" w:hAnsiTheme="minorHAnsi" w:cstheme="minorHAnsi"/>
          <w:sz w:val="20"/>
          <w:szCs w:val="20"/>
          <w:lang w:val="es-ES_tradnl"/>
        </w:rPr>
      </w:pPr>
      <w:r w:rsidRPr="00F05999">
        <w:rPr>
          <w:rFonts w:asciiTheme="minorHAnsi" w:hAnsiTheme="minorHAnsi" w:cstheme="minorHAnsi"/>
          <w:sz w:val="20"/>
          <w:szCs w:val="20"/>
          <w:lang w:val="es-ES_tradnl"/>
        </w:rPr>
        <w:t xml:space="preserve">     *A 31/01/2020</w:t>
      </w:r>
    </w:p>
    <w:tbl>
      <w:tblPr>
        <w:tblW w:w="9949" w:type="dxa"/>
        <w:tblInd w:w="224" w:type="dxa"/>
        <w:tblBorders>
          <w:top w:val="single" w:sz="48" w:space="0" w:color="FFFFFF"/>
          <w:left w:val="single" w:sz="48" w:space="0" w:color="FFFFFF"/>
          <w:bottom w:val="single" w:sz="48" w:space="0" w:color="FFFFFF"/>
          <w:right w:val="single" w:sz="48" w:space="0" w:color="FFFFFF"/>
          <w:insideH w:val="single" w:sz="48" w:space="0" w:color="FFFFFF"/>
          <w:insideV w:val="single" w:sz="48" w:space="0" w:color="FFFFFF"/>
        </w:tblBorders>
        <w:shd w:val="clear" w:color="auto" w:fill="F2F2F2"/>
        <w:tblLayout w:type="fixed"/>
        <w:tblLook w:val="04A0" w:firstRow="1" w:lastRow="0" w:firstColumn="1" w:lastColumn="0" w:noHBand="0" w:noVBand="1"/>
      </w:tblPr>
      <w:tblGrid>
        <w:gridCol w:w="9949"/>
      </w:tblGrid>
      <w:tr w:rsidR="00F05999" w:rsidRPr="00F05999" w14:paraId="3895B7A4" w14:textId="77777777" w:rsidTr="00F05999">
        <w:tc>
          <w:tcPr>
            <w:tcW w:w="9949" w:type="dxa"/>
            <w:shd w:val="clear" w:color="auto" w:fill="F2F2F2"/>
          </w:tcPr>
          <w:p w14:paraId="75FF0CB3" w14:textId="77777777" w:rsidR="00F05999" w:rsidRPr="00F05999" w:rsidRDefault="00F05999" w:rsidP="00FB31E0">
            <w:pPr>
              <w:spacing w:after="0" w:line="240" w:lineRule="auto"/>
              <w:jc w:val="both"/>
              <w:rPr>
                <w:rFonts w:asciiTheme="minorHAnsi" w:hAnsiTheme="minorHAnsi" w:cstheme="minorHAnsi"/>
              </w:rPr>
            </w:pPr>
          </w:p>
          <w:p w14:paraId="5497275C" w14:textId="77777777" w:rsidR="00F05999" w:rsidRPr="00F05999" w:rsidRDefault="00F05999" w:rsidP="00FB31E0">
            <w:pPr>
              <w:spacing w:after="0" w:line="240" w:lineRule="auto"/>
              <w:ind w:left="-282" w:right="529" w:firstLine="282"/>
              <w:jc w:val="both"/>
              <w:rPr>
                <w:rFonts w:asciiTheme="minorHAnsi" w:hAnsiTheme="minorHAnsi" w:cstheme="minorHAnsi"/>
                <w:color w:val="3366CC"/>
                <w:sz w:val="32"/>
                <w:szCs w:val="32"/>
                <w:u w:val="thick"/>
                <w:lang w:val="es-ES_tradnl"/>
              </w:rPr>
            </w:pPr>
            <w:r w:rsidRPr="00F05999">
              <w:rPr>
                <w:rFonts w:asciiTheme="minorHAnsi" w:hAnsiTheme="minorHAnsi" w:cstheme="minorHAnsi"/>
                <w:color w:val="3366CC"/>
                <w:sz w:val="32"/>
                <w:szCs w:val="32"/>
                <w:u w:val="thick"/>
                <w:lang w:val="es-ES_tradnl"/>
              </w:rPr>
              <w:drawing>
                <wp:anchor distT="0" distB="0" distL="114300" distR="114300" simplePos="0" relativeHeight="251726336" behindDoc="0" locked="0" layoutInCell="1" allowOverlap="1" wp14:anchorId="2BAAA05E" wp14:editId="4BD703A0">
                  <wp:simplePos x="0" y="0"/>
                  <wp:positionH relativeFrom="column">
                    <wp:posOffset>121920</wp:posOffset>
                  </wp:positionH>
                  <wp:positionV relativeFrom="paragraph">
                    <wp:posOffset>-16510</wp:posOffset>
                  </wp:positionV>
                  <wp:extent cx="775335" cy="937260"/>
                  <wp:effectExtent l="0" t="0" r="0" b="0"/>
                  <wp:wrapSquare wrapText="bothSides"/>
                  <wp:docPr id="64" name="Imagen 5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Imagen 54"/>
                          <pic:cNvPicPr>
                            <a:picLocks noChangeAspect="1" noChangeArrowheads="1"/>
                          </pic:cNvPicPr>
                        </pic:nvPicPr>
                        <pic:blipFill>
                          <a:blip r:embed="rId29">
                            <a:extLst>
                              <a:ext uri="{28A0092B-C50C-407E-A947-70E740481C1C}">
                                <a14:useLocalDpi xmlns:a14="http://schemas.microsoft.com/office/drawing/2010/main" val="0"/>
                              </a:ext>
                            </a:extLst>
                          </a:blip>
                          <a:srcRect/>
                          <a:stretch>
                            <a:fillRect/>
                          </a:stretch>
                        </pic:blipFill>
                        <pic:spPr bwMode="auto">
                          <a:xfrm>
                            <a:off x="0" y="0"/>
                            <a:ext cx="775335" cy="937260"/>
                          </a:xfrm>
                          <a:prstGeom prst="rect">
                            <a:avLst/>
                          </a:prstGeom>
                          <a:noFill/>
                          <a:ln>
                            <a:noFill/>
                          </a:ln>
                        </pic:spPr>
                      </pic:pic>
                    </a:graphicData>
                  </a:graphic>
                  <wp14:sizeRelH relativeFrom="page">
                    <wp14:pctWidth>0</wp14:pctWidth>
                  </wp14:sizeRelH>
                  <wp14:sizeRelV relativeFrom="page">
                    <wp14:pctHeight>0</wp14:pctHeight>
                  </wp14:sizeRelV>
                </wp:anchor>
              </w:drawing>
            </w:r>
            <w:r w:rsidRPr="00F05999">
              <w:rPr>
                <w:rFonts w:asciiTheme="minorHAnsi" w:hAnsiTheme="minorHAnsi" w:cstheme="minorHAnsi"/>
                <w:color w:val="3366CC"/>
                <w:sz w:val="32"/>
                <w:szCs w:val="32"/>
                <w:u w:val="thick"/>
                <w:lang w:val="es-ES_tradnl"/>
              </w:rPr>
              <w:t>¿Cómo se hizo?</w:t>
            </w:r>
          </w:p>
          <w:p w14:paraId="45CDE9D6" w14:textId="77777777" w:rsidR="00F05999" w:rsidRPr="00F05999" w:rsidRDefault="00F05999" w:rsidP="00FB31E0">
            <w:pPr>
              <w:spacing w:after="0" w:line="240" w:lineRule="auto"/>
              <w:jc w:val="both"/>
              <w:rPr>
                <w:rFonts w:asciiTheme="minorHAnsi" w:hAnsiTheme="minorHAnsi" w:cstheme="minorHAnsi"/>
              </w:rPr>
            </w:pPr>
          </w:p>
          <w:p w14:paraId="0790826C" w14:textId="77777777" w:rsidR="00F05999" w:rsidRPr="00F05999" w:rsidRDefault="00F05999" w:rsidP="00FB31E0">
            <w:pPr>
              <w:spacing w:after="0" w:line="240" w:lineRule="auto"/>
              <w:jc w:val="both"/>
              <w:rPr>
                <w:rFonts w:asciiTheme="minorHAnsi" w:hAnsiTheme="minorHAnsi" w:cstheme="minorHAnsi"/>
              </w:rPr>
            </w:pPr>
            <w:r w:rsidRPr="00F05999">
              <w:rPr>
                <w:rFonts w:asciiTheme="minorHAnsi" w:hAnsiTheme="minorHAnsi" w:cstheme="minorHAnsi"/>
              </w:rPr>
              <w:t xml:space="preserve">Durante </w:t>
            </w:r>
            <w:r w:rsidRPr="00F05999">
              <w:rPr>
                <w:rFonts w:asciiTheme="minorHAnsi" w:hAnsiTheme="minorHAnsi" w:cstheme="minorHAnsi"/>
                <w:b/>
                <w:bCs/>
              </w:rPr>
              <w:t>2017,</w:t>
            </w:r>
            <w:r w:rsidRPr="00F05999">
              <w:rPr>
                <w:rFonts w:asciiTheme="minorHAnsi" w:hAnsiTheme="minorHAnsi" w:cstheme="minorHAnsi"/>
              </w:rPr>
              <w:t xml:space="preserve"> Radio Televisión Nacional de Colombia (RTVC), entidad del sector que lideró este compromiso, inició la preproducción, producción, y postproducción de los primeros 9 capítulos del contenido audiovisual denominado “Mimbre, tejiendo paz” a través del cual se ha hecho pedagogía de los acuerdos y se ha informado sobre los avances de su implementación. Lo anterior, buscando que televidentes y ciudadanos se apropiaran del acuerdo, conocieran y entendieran sus alcances y concibieran lo pactado como un compromiso que convoca al Estado y a la ciudadanía en su conjunto. </w:t>
            </w:r>
          </w:p>
          <w:p w14:paraId="4DE82E3E" w14:textId="77777777" w:rsidR="00F05999" w:rsidRPr="00F05999" w:rsidRDefault="00F05999" w:rsidP="00FB31E0">
            <w:pPr>
              <w:spacing w:after="0" w:line="240" w:lineRule="auto"/>
              <w:jc w:val="both"/>
              <w:rPr>
                <w:rFonts w:asciiTheme="minorHAnsi" w:hAnsiTheme="minorHAnsi" w:cstheme="minorHAnsi"/>
              </w:rPr>
            </w:pPr>
          </w:p>
          <w:p w14:paraId="5F42E586" w14:textId="77777777" w:rsidR="00F05999" w:rsidRPr="00F05999" w:rsidRDefault="00F05999" w:rsidP="00FB31E0">
            <w:pPr>
              <w:spacing w:after="0" w:line="240" w:lineRule="auto"/>
              <w:jc w:val="both"/>
              <w:rPr>
                <w:rFonts w:asciiTheme="minorHAnsi" w:hAnsiTheme="minorHAnsi" w:cstheme="minorHAnsi"/>
              </w:rPr>
            </w:pPr>
            <w:r w:rsidRPr="00F05999">
              <w:rPr>
                <w:rFonts w:asciiTheme="minorHAnsi" w:hAnsiTheme="minorHAnsi" w:cstheme="minorHAnsi"/>
              </w:rPr>
              <w:t>El trabajo articulado entre RTVC y la Oficina del Alto Comisionado para la Paz, propuso un lenguaje ameno, conciliador, optimista y creativo, contando cómo se vive, desarrolla e implementa la paz en las regiones y ciudades. El programa contó con contenidos audiovisuales de carácter periodístico, entrevistas, historias de vida, procesos en curso, la implementación, la cotidianidad, la reconciliación en las provincias y la sociedad aprendiendo y viviendo en esta nueva etapa del país.</w:t>
            </w:r>
          </w:p>
          <w:p w14:paraId="246C4030" w14:textId="77777777" w:rsidR="00F05999" w:rsidRPr="00F05999" w:rsidRDefault="00F05999" w:rsidP="00FB31E0">
            <w:pPr>
              <w:spacing w:after="0" w:line="240" w:lineRule="auto"/>
              <w:jc w:val="both"/>
              <w:rPr>
                <w:rFonts w:asciiTheme="minorHAnsi" w:hAnsiTheme="minorHAnsi" w:cstheme="minorHAnsi"/>
                <w:highlight w:val="yellow"/>
              </w:rPr>
            </w:pPr>
          </w:p>
          <w:p w14:paraId="67E74A9A" w14:textId="77777777" w:rsidR="00F05999" w:rsidRPr="00F05999" w:rsidRDefault="00F05999" w:rsidP="00FB31E0">
            <w:pPr>
              <w:spacing w:line="240" w:lineRule="auto"/>
              <w:jc w:val="both"/>
              <w:rPr>
                <w:rFonts w:asciiTheme="minorHAnsi" w:hAnsiTheme="minorHAnsi" w:cstheme="minorHAnsi"/>
              </w:rPr>
            </w:pPr>
            <w:r w:rsidRPr="00F05999">
              <w:rPr>
                <w:rFonts w:asciiTheme="minorHAnsi" w:hAnsiTheme="minorHAnsi" w:cstheme="minorHAnsi"/>
              </w:rPr>
              <w:t xml:space="preserve">Así entonces, a través de la pantalla del Canal Institucional, el sábado 13 de enero de 2018 se inició la emisión de “Mimbre, tejiendo paz” y durante las vigencias </w:t>
            </w:r>
            <w:r w:rsidRPr="00F05999">
              <w:rPr>
                <w:rFonts w:asciiTheme="minorHAnsi" w:hAnsiTheme="minorHAnsi" w:cstheme="minorHAnsi"/>
                <w:b/>
                <w:bCs/>
              </w:rPr>
              <w:t xml:space="preserve">2018 </w:t>
            </w:r>
            <w:r w:rsidRPr="00F05999">
              <w:rPr>
                <w:rFonts w:asciiTheme="minorHAnsi" w:hAnsiTheme="minorHAnsi" w:cstheme="minorHAnsi"/>
              </w:rPr>
              <w:t>y</w:t>
            </w:r>
            <w:r w:rsidRPr="00F05999">
              <w:rPr>
                <w:rFonts w:asciiTheme="minorHAnsi" w:hAnsiTheme="minorHAnsi" w:cstheme="minorHAnsi"/>
                <w:b/>
                <w:bCs/>
              </w:rPr>
              <w:t xml:space="preserve"> 2019</w:t>
            </w:r>
            <w:r w:rsidRPr="00F05999">
              <w:rPr>
                <w:rFonts w:asciiTheme="minorHAnsi" w:hAnsiTheme="minorHAnsi" w:cstheme="minorHAnsi"/>
              </w:rPr>
              <w:t xml:space="preserve"> se dio continuidad a la preproducción, producción, postproducción y emisión del contenido audiovisual. Para lograrlo, el equipo de producción se desplazó a las regiones del país que vivieron el conflicto armado y hoy son espacios en donde la institucionalidad está trabajando activamente en cumplir con lo acordado. Se realizaron viajes a los departamentos del Guaviare, Caquetá, Putumayo, Nariño, Chocó, Arauca, Antioquia, Santander, Guainía, Vichada, Meta, Huila, Tolima, Guajira, Vaupés, Cauca, Valle, Cesar, Caldas, Córdoba, Quindío, San Andrés, Magdalena, Boyacá, Amazonas, Bolívar, Casanare, Cundinamarca, Norte de Santander, Risaralda y Sucre desde donde se ha mostrado a los colombianos cómo se vive el posconflicto a lo largo de la basta geografía nacional. </w:t>
            </w:r>
          </w:p>
          <w:p w14:paraId="2F25D5A1" w14:textId="77777777" w:rsidR="00F05999" w:rsidRPr="00F05999" w:rsidRDefault="00F05999" w:rsidP="00FB31E0">
            <w:pPr>
              <w:spacing w:after="0" w:line="240" w:lineRule="auto"/>
              <w:jc w:val="both"/>
              <w:rPr>
                <w:rFonts w:asciiTheme="minorHAnsi" w:hAnsiTheme="minorHAnsi" w:cstheme="minorHAnsi"/>
                <w:highlight w:val="yellow"/>
              </w:rPr>
            </w:pPr>
          </w:p>
          <w:p w14:paraId="5981599A" w14:textId="77777777" w:rsidR="00F05999" w:rsidRPr="00F05999" w:rsidRDefault="00F05999" w:rsidP="00FB31E0">
            <w:pPr>
              <w:spacing w:after="0" w:line="240" w:lineRule="auto"/>
              <w:jc w:val="both"/>
              <w:rPr>
                <w:rFonts w:asciiTheme="minorHAnsi" w:hAnsiTheme="minorHAnsi" w:cstheme="minorHAnsi"/>
              </w:rPr>
            </w:pPr>
            <w:r w:rsidRPr="00F05999">
              <w:rPr>
                <w:rFonts w:asciiTheme="minorHAnsi" w:hAnsiTheme="minorHAnsi" w:cstheme="minorHAnsi"/>
              </w:rPr>
              <w:t>Durante los consejos de redacción, conformados por representantes de la Oficina del Alto Comisionado para la Paz, delegados de la Fuerza Alternativa Revolucionaria del Común - FARC y funcionarios de RTVC, se socializaron los temas a tratar de acuerdo con la investigación que llevó  a cabo el equipo periodístico, y se seleccionaron los contenidos que se incluyeron en cada uno de los programas; fue así como se apostó a la convergencia de formatos televisivos como la crónica, el reportaje, la entrevista, el debate, el documental, la ficción y el humor, para contar las nuevas historias que se escriben gracias a la implementación de los acuerdos de paz.</w:t>
            </w:r>
          </w:p>
          <w:p w14:paraId="52575A29" w14:textId="77777777" w:rsidR="00F05999" w:rsidRPr="00F05999" w:rsidRDefault="00F05999" w:rsidP="00FB31E0">
            <w:pPr>
              <w:spacing w:after="0" w:line="240" w:lineRule="auto"/>
              <w:jc w:val="both"/>
              <w:rPr>
                <w:rFonts w:asciiTheme="minorHAnsi" w:hAnsiTheme="minorHAnsi" w:cstheme="minorHAnsi"/>
                <w:highlight w:val="yellow"/>
              </w:rPr>
            </w:pPr>
          </w:p>
          <w:p w14:paraId="7C2AC257" w14:textId="77777777" w:rsidR="00F05999" w:rsidRPr="00F05999" w:rsidRDefault="00F05999" w:rsidP="00FB31E0">
            <w:pPr>
              <w:jc w:val="both"/>
              <w:rPr>
                <w:rFonts w:asciiTheme="minorHAnsi" w:hAnsiTheme="minorHAnsi" w:cstheme="minorHAnsi"/>
                <w:lang w:val="es-ES"/>
              </w:rPr>
            </w:pPr>
            <w:r w:rsidRPr="00F05999">
              <w:rPr>
                <w:rFonts w:asciiTheme="minorHAnsi" w:hAnsiTheme="minorHAnsi" w:cstheme="minorHAnsi"/>
              </w:rPr>
              <w:lastRenderedPageBreak/>
              <w:t xml:space="preserve">“Mimbre” estrenó su última temporada el 25 de mayo de </w:t>
            </w:r>
            <w:r w:rsidRPr="00F05999">
              <w:rPr>
                <w:rFonts w:asciiTheme="minorHAnsi" w:hAnsiTheme="minorHAnsi" w:cstheme="minorHAnsi"/>
                <w:b/>
                <w:bCs/>
              </w:rPr>
              <w:t>2019</w:t>
            </w:r>
            <w:r w:rsidRPr="00F05999">
              <w:rPr>
                <w:rFonts w:asciiTheme="minorHAnsi" w:hAnsiTheme="minorHAnsi" w:cstheme="minorHAnsi"/>
              </w:rPr>
              <w:t xml:space="preserve"> en la pantalla del Canal Institucional, y en esta oportunidad, la Dirección del Canal junto con el equipo de producción del proyecto, formuló una estructura narrativa </w:t>
            </w:r>
            <w:r w:rsidRPr="00F05999">
              <w:rPr>
                <w:rFonts w:asciiTheme="minorHAnsi" w:hAnsiTheme="minorHAnsi" w:cstheme="minorHAnsi"/>
                <w:lang w:val="es-ES"/>
              </w:rPr>
              <w:t>en tres bloques de 30 minutos cada uno, diferenciados en su contenido y presentación, denominados de la siguiente manera: CONTEXTO MIMBRE, TERRITORIO MIMBRE y TEJIDO MIMBRE.</w:t>
            </w:r>
          </w:p>
          <w:p w14:paraId="0F6E6F95" w14:textId="77777777" w:rsidR="00F05999" w:rsidRPr="00F05999" w:rsidRDefault="00F05999" w:rsidP="00FB31E0">
            <w:pPr>
              <w:jc w:val="both"/>
              <w:rPr>
                <w:rFonts w:asciiTheme="minorHAnsi" w:hAnsiTheme="minorHAnsi" w:cstheme="minorHAnsi"/>
                <w:lang w:val="es-ES"/>
              </w:rPr>
            </w:pPr>
            <w:r w:rsidRPr="00F05999">
              <w:rPr>
                <w:rFonts w:asciiTheme="minorHAnsi" w:hAnsiTheme="minorHAnsi" w:cstheme="minorHAnsi"/>
                <w:b/>
                <w:lang w:val="es-ES"/>
              </w:rPr>
              <w:t>CONTEXTO MIMBRE</w:t>
            </w:r>
            <w:r w:rsidRPr="00F05999">
              <w:rPr>
                <w:rFonts w:asciiTheme="minorHAnsi" w:hAnsiTheme="minorHAnsi" w:cstheme="minorHAnsi"/>
                <w:lang w:val="es-ES"/>
              </w:rPr>
              <w:t xml:space="preserve"> ha presentado el</w:t>
            </w:r>
            <w:r w:rsidRPr="00F05999">
              <w:rPr>
                <w:rFonts w:asciiTheme="minorHAnsi" w:hAnsiTheme="minorHAnsi" w:cstheme="minorHAnsi"/>
                <w:b/>
                <w:lang w:val="es-ES"/>
              </w:rPr>
              <w:t xml:space="preserve"> perfil humano</w:t>
            </w:r>
            <w:r w:rsidRPr="00F05999">
              <w:rPr>
                <w:rFonts w:asciiTheme="minorHAnsi" w:hAnsiTheme="minorHAnsi" w:cstheme="minorHAnsi"/>
                <w:lang w:val="es-ES"/>
              </w:rPr>
              <w:t xml:space="preserve"> de un personaje representativo relacionado con el tema eje del programa. Una </w:t>
            </w:r>
            <w:r w:rsidRPr="00F05999">
              <w:rPr>
                <w:rFonts w:asciiTheme="minorHAnsi" w:hAnsiTheme="minorHAnsi" w:cstheme="minorHAnsi"/>
                <w:b/>
                <w:lang w:val="es-ES"/>
              </w:rPr>
              <w:t>nota de contexto</w:t>
            </w:r>
            <w:r w:rsidRPr="00F05999">
              <w:rPr>
                <w:rFonts w:asciiTheme="minorHAnsi" w:hAnsiTheme="minorHAnsi" w:cstheme="minorHAnsi"/>
                <w:lang w:val="es-ES"/>
              </w:rPr>
              <w:t xml:space="preserve"> para ilustrar el tema y una </w:t>
            </w:r>
            <w:r w:rsidRPr="00F05999">
              <w:rPr>
                <w:rFonts w:asciiTheme="minorHAnsi" w:hAnsiTheme="minorHAnsi" w:cstheme="minorHAnsi"/>
                <w:b/>
                <w:lang w:val="es-ES"/>
              </w:rPr>
              <w:t>infografía</w:t>
            </w:r>
            <w:r w:rsidRPr="00F05999">
              <w:rPr>
                <w:rFonts w:asciiTheme="minorHAnsi" w:hAnsiTheme="minorHAnsi" w:cstheme="minorHAnsi"/>
                <w:lang w:val="es-ES"/>
              </w:rPr>
              <w:t xml:space="preserve"> con función pedagógica que complementa la información y explica la función de cada una de las entidades e instituciones que tienen que ver con la implementación de los acuerdos. Así mismo, de manera informativa y cumpliendo la función pedagógica, se ha dado a conocer con exactitud la función, obligaciones y los responsables de cada una de las instituciones que intervienen. Se ha presentado también un </w:t>
            </w:r>
            <w:r w:rsidRPr="00F05999">
              <w:rPr>
                <w:rFonts w:asciiTheme="minorHAnsi" w:hAnsiTheme="minorHAnsi" w:cstheme="minorHAnsi"/>
                <w:b/>
                <w:lang w:val="es-ES"/>
              </w:rPr>
              <w:t>panel de discusión</w:t>
            </w:r>
            <w:r w:rsidRPr="00F05999">
              <w:rPr>
                <w:rFonts w:asciiTheme="minorHAnsi" w:hAnsiTheme="minorHAnsi" w:cstheme="minorHAnsi"/>
                <w:lang w:val="es-ES"/>
              </w:rPr>
              <w:t xml:space="preserve"> sobre un tema central, con posiciones respetuosas y divergentes, que ayudan al público a entender los diferentes argumentos frente al tema. Es importante destacar que durante esta nueva temporada se han recogido preguntas de la gente alrededor de los temas eje, buscando la respuesta de un experto que de claridad a las inquietudes de la ciudadanía.  </w:t>
            </w:r>
          </w:p>
          <w:p w14:paraId="1ABB50DE" w14:textId="77777777" w:rsidR="00F05999" w:rsidRPr="00F05999" w:rsidRDefault="00F05999" w:rsidP="00FB31E0">
            <w:pPr>
              <w:jc w:val="both"/>
              <w:rPr>
                <w:rFonts w:asciiTheme="minorHAnsi" w:hAnsiTheme="minorHAnsi" w:cstheme="minorHAnsi"/>
                <w:lang w:val="es-ES"/>
              </w:rPr>
            </w:pPr>
            <w:r w:rsidRPr="00F05999">
              <w:rPr>
                <w:rFonts w:asciiTheme="minorHAnsi" w:hAnsiTheme="minorHAnsi" w:cstheme="minorHAnsi"/>
                <w:b/>
                <w:lang w:val="es-ES"/>
              </w:rPr>
              <w:t>TERRITORIO MIMBRE</w:t>
            </w:r>
            <w:r w:rsidRPr="00F05999">
              <w:rPr>
                <w:rFonts w:asciiTheme="minorHAnsi" w:hAnsiTheme="minorHAnsi" w:cstheme="minorHAnsi"/>
                <w:lang w:val="es-ES"/>
              </w:rPr>
              <w:t>, se ha dedicado a la crónica, reportajes y/o documentales sobre personajes, instituciones, víctimas, excombatientes y hechos que visibilizan los avances de la implementación. Muchas de estas historias tienen seguimiento ya que es una excelente forma pedagógica de evidenciar los avances y el sentido de la reincorporación en la vida civil de los protagonistas.</w:t>
            </w:r>
          </w:p>
          <w:p w14:paraId="1F1A0ECC" w14:textId="77777777" w:rsidR="00F05999" w:rsidRPr="00F05999" w:rsidRDefault="00F05999" w:rsidP="00FB31E0">
            <w:pPr>
              <w:jc w:val="both"/>
              <w:rPr>
                <w:rFonts w:asciiTheme="minorHAnsi" w:hAnsiTheme="minorHAnsi" w:cstheme="minorHAnsi"/>
                <w:lang w:val="es-ES"/>
              </w:rPr>
            </w:pPr>
            <w:r w:rsidRPr="00F05999">
              <w:rPr>
                <w:rFonts w:asciiTheme="minorHAnsi" w:hAnsiTheme="minorHAnsi" w:cstheme="minorHAnsi"/>
                <w:b/>
                <w:lang w:val="es-ES"/>
              </w:rPr>
              <w:t>TEJIDO MIMBRE</w:t>
            </w:r>
            <w:r w:rsidRPr="00F05999">
              <w:rPr>
                <w:rFonts w:asciiTheme="minorHAnsi" w:hAnsiTheme="minorHAnsi" w:cstheme="minorHAnsi"/>
                <w:lang w:val="es-ES"/>
              </w:rPr>
              <w:t xml:space="preserve"> es un formato que ha recogido de forma amable los temas que giran o se desprenden del proceso de implementación, y un énfasis especial en la participación y/o interacción del televidente a través de las redes sociales o de la plataforma Mimbre Digital. Para ello se han dispuesto de secciones con un </w:t>
            </w:r>
            <w:r w:rsidRPr="00F05999">
              <w:rPr>
                <w:rFonts w:asciiTheme="minorHAnsi" w:hAnsiTheme="minorHAnsi" w:cstheme="minorHAnsi"/>
                <w:b/>
                <w:lang w:val="es-ES"/>
              </w:rPr>
              <w:t xml:space="preserve">vox pop </w:t>
            </w:r>
            <w:r w:rsidRPr="00F05999">
              <w:rPr>
                <w:rFonts w:asciiTheme="minorHAnsi" w:hAnsiTheme="minorHAnsi" w:cstheme="minorHAnsi"/>
                <w:lang w:val="es-ES"/>
              </w:rPr>
              <w:t xml:space="preserve">con un # </w:t>
            </w:r>
            <w:proofErr w:type="spellStart"/>
            <w:r w:rsidRPr="00F05999">
              <w:rPr>
                <w:rFonts w:asciiTheme="minorHAnsi" w:hAnsiTheme="minorHAnsi" w:cstheme="minorHAnsi"/>
                <w:lang w:val="es-ES"/>
              </w:rPr>
              <w:t>ó</w:t>
            </w:r>
            <w:proofErr w:type="spellEnd"/>
            <w:r w:rsidRPr="00F05999">
              <w:rPr>
                <w:rFonts w:asciiTheme="minorHAnsi" w:hAnsiTheme="minorHAnsi" w:cstheme="minorHAnsi"/>
                <w:lang w:val="es-ES"/>
              </w:rPr>
              <w:t xml:space="preserve"> hashtag preestablecido en el Comité de Contenidos, sobre</w:t>
            </w:r>
            <w:r w:rsidRPr="00F05999">
              <w:rPr>
                <w:rFonts w:asciiTheme="minorHAnsi" w:hAnsiTheme="minorHAnsi" w:cstheme="minorHAnsi"/>
                <w:b/>
                <w:lang w:val="es-ES"/>
              </w:rPr>
              <w:t xml:space="preserve"> </w:t>
            </w:r>
            <w:r w:rsidRPr="00F05999">
              <w:rPr>
                <w:rFonts w:asciiTheme="minorHAnsi" w:hAnsiTheme="minorHAnsi" w:cstheme="minorHAnsi"/>
                <w:lang w:val="es-ES"/>
              </w:rPr>
              <w:t xml:space="preserve">el tema eje del programa y respuesta del experto. Además, se han presentado </w:t>
            </w:r>
            <w:r w:rsidRPr="00F05999">
              <w:rPr>
                <w:rFonts w:asciiTheme="minorHAnsi" w:hAnsiTheme="minorHAnsi" w:cstheme="minorHAnsi"/>
                <w:b/>
                <w:lang w:val="es-ES"/>
              </w:rPr>
              <w:t>personajes</w:t>
            </w:r>
            <w:r w:rsidRPr="00F05999">
              <w:rPr>
                <w:rFonts w:asciiTheme="minorHAnsi" w:hAnsiTheme="minorHAnsi" w:cstheme="minorHAnsi"/>
                <w:lang w:val="es-ES"/>
              </w:rPr>
              <w:t xml:space="preserve"> que aportan al proceso de la implementación con actos y hechos artísticos a través de</w:t>
            </w:r>
            <w:r w:rsidRPr="00F05999">
              <w:rPr>
                <w:rFonts w:asciiTheme="minorHAnsi" w:hAnsiTheme="minorHAnsi" w:cstheme="minorHAnsi"/>
                <w:b/>
                <w:lang w:val="es-ES"/>
              </w:rPr>
              <w:t xml:space="preserve"> notas culturales. ABC de los acuerdos de paz </w:t>
            </w:r>
            <w:r w:rsidRPr="00F05999">
              <w:rPr>
                <w:rFonts w:asciiTheme="minorHAnsi" w:hAnsiTheme="minorHAnsi" w:cstheme="minorHAnsi"/>
                <w:lang w:val="es-ES"/>
              </w:rPr>
              <w:t>presenta</w:t>
            </w:r>
            <w:r w:rsidRPr="00F05999">
              <w:rPr>
                <w:rFonts w:asciiTheme="minorHAnsi" w:hAnsiTheme="minorHAnsi" w:cstheme="minorHAnsi"/>
                <w:b/>
                <w:lang w:val="es-ES"/>
              </w:rPr>
              <w:t xml:space="preserve"> </w:t>
            </w:r>
            <w:r w:rsidRPr="00F05999">
              <w:rPr>
                <w:rFonts w:asciiTheme="minorHAnsi" w:hAnsiTheme="minorHAnsi" w:cstheme="minorHAnsi"/>
                <w:lang w:val="es-ES"/>
              </w:rPr>
              <w:t xml:space="preserve">una pregunta que se hace a la ciudadanía a través de las plataformas digitales o durante los desplazamientos de los realizadores a los territorios. </w:t>
            </w:r>
            <w:r w:rsidRPr="00F05999">
              <w:rPr>
                <w:rFonts w:asciiTheme="minorHAnsi" w:hAnsiTheme="minorHAnsi" w:cstheme="minorHAnsi"/>
                <w:b/>
                <w:lang w:val="es-ES"/>
              </w:rPr>
              <w:t>Diccionario</w:t>
            </w:r>
            <w:r w:rsidRPr="00F05999">
              <w:rPr>
                <w:rFonts w:asciiTheme="minorHAnsi" w:hAnsiTheme="minorHAnsi" w:cstheme="minorHAnsi"/>
                <w:lang w:val="es-ES"/>
              </w:rPr>
              <w:t xml:space="preserve"> de los acuerdos hace referencia a los términos y siglas que hacen parte del lenguaje de los acuerdos y la implementación, y </w:t>
            </w:r>
            <w:r w:rsidRPr="00F05999">
              <w:rPr>
                <w:rFonts w:asciiTheme="minorHAnsi" w:hAnsiTheme="minorHAnsi" w:cstheme="minorHAnsi"/>
                <w:b/>
                <w:lang w:val="es-ES"/>
              </w:rPr>
              <w:t>cátedra de la paz</w:t>
            </w:r>
            <w:r w:rsidRPr="00F05999">
              <w:rPr>
                <w:rFonts w:asciiTheme="minorHAnsi" w:hAnsiTheme="minorHAnsi" w:cstheme="minorHAnsi"/>
                <w:lang w:val="es-ES"/>
              </w:rPr>
              <w:t xml:space="preserve"> donde se visualizan los aportes que hacen las instituciones educativas, fundaciones y otras entidades a la socialización de los acuerdos.</w:t>
            </w:r>
          </w:p>
          <w:p w14:paraId="45B659C9" w14:textId="77777777" w:rsidR="00F05999" w:rsidRPr="00F05999" w:rsidRDefault="00F05999" w:rsidP="00FB31E0">
            <w:pPr>
              <w:jc w:val="both"/>
              <w:rPr>
                <w:rFonts w:asciiTheme="minorHAnsi" w:hAnsiTheme="minorHAnsi" w:cstheme="minorHAnsi"/>
                <w:lang w:val="es-ES"/>
              </w:rPr>
            </w:pPr>
            <w:r w:rsidRPr="00F05999">
              <w:rPr>
                <w:rFonts w:asciiTheme="minorHAnsi" w:hAnsiTheme="minorHAnsi" w:cstheme="minorHAnsi"/>
                <w:lang w:val="es-ES"/>
              </w:rPr>
              <w:t xml:space="preserve">El propósito de esta segmentación del programa fue presentar un contenido ligero y fácil de entender, así como disponer de cada bloque por separado, luego de su emisión completa original, para ubicarlos en otros horarios dentro de la parrilla de emisión del Canal Institucional, reforzando así la importancia de su contenido. </w:t>
            </w:r>
          </w:p>
          <w:p w14:paraId="7F9F5E44" w14:textId="77777777" w:rsidR="00F05999" w:rsidRPr="00F05999" w:rsidRDefault="00F05999" w:rsidP="00FB31E0">
            <w:pPr>
              <w:jc w:val="both"/>
              <w:rPr>
                <w:rFonts w:asciiTheme="minorHAnsi" w:hAnsiTheme="minorHAnsi" w:cstheme="minorHAnsi"/>
                <w:lang w:val="es-ES"/>
              </w:rPr>
            </w:pPr>
            <w:r w:rsidRPr="00F05999">
              <w:rPr>
                <w:rFonts w:asciiTheme="minorHAnsi" w:hAnsiTheme="minorHAnsi" w:cstheme="minorHAnsi"/>
                <w:noProof/>
              </w:rPr>
              <w:lastRenderedPageBreak/>
              <w:drawing>
                <wp:anchor distT="0" distB="0" distL="114300" distR="114300" simplePos="0" relativeHeight="251730432" behindDoc="0" locked="0" layoutInCell="1" allowOverlap="1" wp14:anchorId="12B2E3ED" wp14:editId="73DEA38E">
                  <wp:simplePos x="0" y="0"/>
                  <wp:positionH relativeFrom="column">
                    <wp:posOffset>191770</wp:posOffset>
                  </wp:positionH>
                  <wp:positionV relativeFrom="paragraph">
                    <wp:posOffset>1838325</wp:posOffset>
                  </wp:positionV>
                  <wp:extent cx="2644775" cy="1486535"/>
                  <wp:effectExtent l="0" t="0" r="3175" b="0"/>
                  <wp:wrapSquare wrapText="bothSides"/>
                  <wp:docPr id="70" name="Imagen 7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rotWithShape="1">
                          <a:blip r:embed="rId61"/>
                          <a:srcRect l="5626" t="12640" r="4359" b="9398"/>
                          <a:stretch/>
                        </pic:blipFill>
                        <pic:spPr bwMode="auto">
                          <a:xfrm>
                            <a:off x="0" y="0"/>
                            <a:ext cx="2644775" cy="1486535"/>
                          </a:xfrm>
                          <a:prstGeom prst="rect">
                            <a:avLst/>
                          </a:prstGeom>
                          <a:ln>
                            <a:noFill/>
                          </a:ln>
                          <a:extLst>
                            <a:ext uri="{53640926-AAD7-44D8-BBD7-CCE9431645EC}">
                              <a14:shadowObscured xmlns:a14="http://schemas.microsoft.com/office/drawing/2010/main"/>
                            </a:ext>
                          </a:extLst>
                        </pic:spPr>
                      </pic:pic>
                    </a:graphicData>
                  </a:graphic>
                  <wp14:sizeRelH relativeFrom="page">
                    <wp14:pctWidth>0</wp14:pctWidth>
                  </wp14:sizeRelH>
                  <wp14:sizeRelV relativeFrom="page">
                    <wp14:pctHeight>0</wp14:pctHeight>
                  </wp14:sizeRelV>
                </wp:anchor>
              </w:drawing>
            </w:r>
            <w:r w:rsidRPr="00F05999">
              <w:rPr>
                <w:rFonts w:asciiTheme="minorHAnsi" w:hAnsiTheme="minorHAnsi" w:cstheme="minorHAnsi"/>
                <w:noProof/>
              </w:rPr>
              <w:drawing>
                <wp:anchor distT="0" distB="0" distL="114300" distR="114300" simplePos="0" relativeHeight="251731456" behindDoc="0" locked="0" layoutInCell="1" allowOverlap="1" wp14:anchorId="3F358216" wp14:editId="02CC5771">
                  <wp:simplePos x="0" y="0"/>
                  <wp:positionH relativeFrom="column">
                    <wp:posOffset>3021965</wp:posOffset>
                  </wp:positionH>
                  <wp:positionV relativeFrom="paragraph">
                    <wp:posOffset>1838325</wp:posOffset>
                  </wp:positionV>
                  <wp:extent cx="2644775" cy="1486535"/>
                  <wp:effectExtent l="0" t="0" r="3175" b="0"/>
                  <wp:wrapSquare wrapText="bothSides"/>
                  <wp:docPr id="33" name="Imagen 3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62"/>
                          <a:stretch>
                            <a:fillRect/>
                          </a:stretch>
                        </pic:blipFill>
                        <pic:spPr>
                          <a:xfrm>
                            <a:off x="0" y="0"/>
                            <a:ext cx="2644775" cy="1486535"/>
                          </a:xfrm>
                          <a:prstGeom prst="rect">
                            <a:avLst/>
                          </a:prstGeom>
                        </pic:spPr>
                      </pic:pic>
                    </a:graphicData>
                  </a:graphic>
                  <wp14:sizeRelH relativeFrom="page">
                    <wp14:pctWidth>0</wp14:pctWidth>
                  </wp14:sizeRelH>
                  <wp14:sizeRelV relativeFrom="page">
                    <wp14:pctHeight>0</wp14:pctHeight>
                  </wp14:sizeRelV>
                </wp:anchor>
              </w:drawing>
            </w:r>
            <w:r w:rsidRPr="00F05999">
              <w:rPr>
                <w:rFonts w:asciiTheme="minorHAnsi" w:hAnsiTheme="minorHAnsi" w:cstheme="minorHAnsi"/>
                <w:noProof/>
              </w:rPr>
              <w:drawing>
                <wp:anchor distT="0" distB="0" distL="114300" distR="114300" simplePos="0" relativeHeight="251729408" behindDoc="0" locked="0" layoutInCell="1" allowOverlap="1" wp14:anchorId="74434E88" wp14:editId="5528B85C">
                  <wp:simplePos x="0" y="0"/>
                  <wp:positionH relativeFrom="column">
                    <wp:posOffset>3021693</wp:posOffset>
                  </wp:positionH>
                  <wp:positionV relativeFrom="paragraph">
                    <wp:posOffset>270510</wp:posOffset>
                  </wp:positionV>
                  <wp:extent cx="2644775" cy="1437640"/>
                  <wp:effectExtent l="0" t="0" r="3175" b="0"/>
                  <wp:wrapSquare wrapText="bothSides"/>
                  <wp:docPr id="72" name="Imagen 7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rotWithShape="1">
                          <a:blip r:embed="rId63"/>
                          <a:srcRect l="5805" t="5807" r="7120" b="9971"/>
                          <a:stretch/>
                        </pic:blipFill>
                        <pic:spPr bwMode="auto">
                          <a:xfrm>
                            <a:off x="0" y="0"/>
                            <a:ext cx="2644775" cy="1437640"/>
                          </a:xfrm>
                          <a:prstGeom prst="rect">
                            <a:avLst/>
                          </a:prstGeom>
                          <a:ln>
                            <a:noFill/>
                          </a:ln>
                          <a:extLst>
                            <a:ext uri="{53640926-AAD7-44D8-BBD7-CCE9431645EC}">
                              <a14:shadowObscured xmlns:a14="http://schemas.microsoft.com/office/drawing/2010/main"/>
                            </a:ext>
                          </a:extLst>
                        </pic:spPr>
                      </pic:pic>
                    </a:graphicData>
                  </a:graphic>
                  <wp14:sizeRelH relativeFrom="page">
                    <wp14:pctWidth>0</wp14:pctWidth>
                  </wp14:sizeRelH>
                  <wp14:sizeRelV relativeFrom="page">
                    <wp14:pctHeight>0</wp14:pctHeight>
                  </wp14:sizeRelV>
                </wp:anchor>
              </w:drawing>
            </w:r>
            <w:r w:rsidRPr="00F05999">
              <w:rPr>
                <w:rFonts w:asciiTheme="minorHAnsi" w:hAnsiTheme="minorHAnsi" w:cstheme="minorHAnsi"/>
                <w:noProof/>
              </w:rPr>
              <w:drawing>
                <wp:anchor distT="0" distB="0" distL="114300" distR="114300" simplePos="0" relativeHeight="251728384" behindDoc="0" locked="0" layoutInCell="1" allowOverlap="1" wp14:anchorId="1635830E" wp14:editId="1DF17D90">
                  <wp:simplePos x="0" y="0"/>
                  <wp:positionH relativeFrom="column">
                    <wp:posOffset>191498</wp:posOffset>
                  </wp:positionH>
                  <wp:positionV relativeFrom="paragraph">
                    <wp:posOffset>271145</wp:posOffset>
                  </wp:positionV>
                  <wp:extent cx="2644775" cy="1437640"/>
                  <wp:effectExtent l="0" t="0" r="3175" b="0"/>
                  <wp:wrapSquare wrapText="bothSides"/>
                  <wp:docPr id="73" name="Imagen 7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rotWithShape="1">
                          <a:blip r:embed="rId64"/>
                          <a:srcRect l="2410"/>
                          <a:stretch/>
                        </pic:blipFill>
                        <pic:spPr bwMode="auto">
                          <a:xfrm>
                            <a:off x="0" y="0"/>
                            <a:ext cx="2644775" cy="1437640"/>
                          </a:xfrm>
                          <a:prstGeom prst="rect">
                            <a:avLst/>
                          </a:prstGeom>
                          <a:ln>
                            <a:noFill/>
                          </a:ln>
                          <a:extLst>
                            <a:ext uri="{53640926-AAD7-44D8-BBD7-CCE9431645EC}">
                              <a14:shadowObscured xmlns:a14="http://schemas.microsoft.com/office/drawing/2010/main"/>
                            </a:ext>
                          </a:extLst>
                        </pic:spPr>
                      </pic:pic>
                    </a:graphicData>
                  </a:graphic>
                  <wp14:sizeRelH relativeFrom="page">
                    <wp14:pctWidth>0</wp14:pctWidth>
                  </wp14:sizeRelH>
                  <wp14:sizeRelV relativeFrom="page">
                    <wp14:pctHeight>0</wp14:pctHeight>
                  </wp14:sizeRelV>
                </wp:anchor>
              </w:drawing>
            </w:r>
          </w:p>
          <w:p w14:paraId="1FF04646" w14:textId="77777777" w:rsidR="00F05999" w:rsidRPr="00F05999" w:rsidRDefault="00F05999" w:rsidP="00FB31E0">
            <w:pPr>
              <w:jc w:val="both"/>
              <w:rPr>
                <w:rFonts w:asciiTheme="minorHAnsi" w:hAnsiTheme="minorHAnsi" w:cstheme="minorHAnsi"/>
                <w:lang w:val="es-ES"/>
              </w:rPr>
            </w:pPr>
          </w:p>
          <w:p w14:paraId="5FC4B0BD" w14:textId="77777777" w:rsidR="00F05999" w:rsidRPr="00F05999" w:rsidRDefault="00F05999" w:rsidP="00FB31E0">
            <w:pPr>
              <w:spacing w:after="0" w:line="240" w:lineRule="auto"/>
              <w:jc w:val="both"/>
              <w:rPr>
                <w:rFonts w:asciiTheme="minorHAnsi" w:hAnsiTheme="minorHAnsi" w:cstheme="minorHAnsi"/>
              </w:rPr>
            </w:pPr>
            <w:r w:rsidRPr="00F05999">
              <w:rPr>
                <w:rFonts w:asciiTheme="minorHAnsi" w:hAnsiTheme="minorHAnsi" w:cstheme="minorHAnsi"/>
              </w:rPr>
              <w:t>Los resultados en audiencias y redes sociales han arrojado datos muy positivos. Por un lado, la estrategia de publicación de “Mimbre” contempla su emisión a doble horario, es decir, dos veces en la misma semana, con lo que se ha buscado alcanzar a la mayor cantidad de televidentes. El programa, que según reporta el estudio de rating IBOPE y que cuenta con una base de televidentes adultos, hombres y mujeres mayores de 25 años, es emitido en estreno los sábados en la franja prime nocturna, y los lunes al medio día. Como resultado se destaca su alcance, pues tan sólo en su emisión de estreno los sábados en horario nocturno, ha acumulado un alcance de 5.620.000 impactos a lo largo de 2019 a partir del estreno de su última temporada en marzo de 2019.</w:t>
            </w:r>
          </w:p>
          <w:p w14:paraId="17BD1D2D" w14:textId="77777777" w:rsidR="00F05999" w:rsidRPr="00F05999" w:rsidRDefault="00F05999" w:rsidP="00FB31E0">
            <w:pPr>
              <w:spacing w:after="0" w:line="240" w:lineRule="auto"/>
              <w:jc w:val="both"/>
              <w:rPr>
                <w:rFonts w:asciiTheme="minorHAnsi" w:hAnsiTheme="minorHAnsi" w:cstheme="minorHAnsi"/>
                <w:highlight w:val="yellow"/>
              </w:rPr>
            </w:pPr>
          </w:p>
          <w:p w14:paraId="3B542664" w14:textId="4966E694" w:rsidR="00F05999" w:rsidRPr="00F05999" w:rsidRDefault="00F05999" w:rsidP="00FB31E0">
            <w:pPr>
              <w:spacing w:after="0" w:line="240" w:lineRule="auto"/>
              <w:jc w:val="both"/>
              <w:rPr>
                <w:rFonts w:asciiTheme="minorHAnsi" w:hAnsiTheme="minorHAnsi" w:cstheme="minorHAnsi"/>
              </w:rPr>
            </w:pPr>
            <w:r w:rsidRPr="00F05999">
              <w:rPr>
                <w:rFonts w:asciiTheme="minorHAnsi" w:hAnsiTheme="minorHAnsi" w:cstheme="minorHAnsi"/>
              </w:rPr>
              <w:t xml:space="preserve">Por otro lado, la estrategia en redes sociales del Magazín “Mimbre” se ha segmentado en tres importantes momentos: antes, durante y después. El primero tiene que ver con el trabajo de expectativa alrededor de cada capítulo de estreno; el segundo se enfoca en hacer un llamado a la audiencia para que se conecte a la emisión del programa; y el último se orienta a la publicación de fragmentos del programa. Se han realizado sinergias con entidades como la Unidad de Restitución de Tierras, la Agencia para la Reincorporación y la Normalización, la Oficina del Alto Comisionado para la Paz, y la Alta Consejería para el Posconflicto, entre otras, para aumentar el alcance de cada publicación en redes sociales. </w:t>
            </w:r>
          </w:p>
          <w:p w14:paraId="26519BED" w14:textId="77777777" w:rsidR="00F05999" w:rsidRPr="00F05999" w:rsidRDefault="00F05999" w:rsidP="00FB31E0">
            <w:pPr>
              <w:spacing w:after="0" w:line="240" w:lineRule="auto"/>
              <w:jc w:val="both"/>
              <w:rPr>
                <w:rFonts w:asciiTheme="minorHAnsi" w:hAnsiTheme="minorHAnsi" w:cstheme="minorHAnsi"/>
              </w:rPr>
            </w:pPr>
            <w:r w:rsidRPr="00F05999">
              <w:rPr>
                <w:rFonts w:asciiTheme="minorHAnsi" w:hAnsiTheme="minorHAnsi" w:cstheme="minorHAnsi"/>
              </w:rPr>
              <w:t>Finalizado 2019, se registraron los siguientes resultados en redes sociales:</w:t>
            </w:r>
          </w:p>
          <w:p w14:paraId="23D7A585" w14:textId="77777777" w:rsidR="00F05999" w:rsidRPr="00F05999" w:rsidRDefault="00F05999" w:rsidP="00FB31E0">
            <w:pPr>
              <w:spacing w:after="0" w:line="240" w:lineRule="auto"/>
              <w:jc w:val="both"/>
              <w:rPr>
                <w:rFonts w:asciiTheme="minorHAnsi" w:hAnsiTheme="minorHAnsi" w:cstheme="minorHAnsi"/>
                <w:sz w:val="12"/>
                <w:szCs w:val="12"/>
              </w:rPr>
            </w:pPr>
          </w:p>
          <w:tbl>
            <w:tblPr>
              <w:tblStyle w:val="Tablaconcuadrcula"/>
              <w:tblW w:w="0" w:type="auto"/>
              <w:jc w:val="center"/>
              <w:tblLayout w:type="fixed"/>
              <w:tblLook w:val="04A0" w:firstRow="1" w:lastRow="0" w:firstColumn="1" w:lastColumn="0" w:noHBand="0" w:noVBand="1"/>
            </w:tblPr>
            <w:tblGrid>
              <w:gridCol w:w="1232"/>
              <w:gridCol w:w="2503"/>
              <w:gridCol w:w="1327"/>
              <w:gridCol w:w="3098"/>
            </w:tblGrid>
            <w:tr w:rsidR="00F05999" w:rsidRPr="00F05999" w14:paraId="0A038ABB" w14:textId="77777777" w:rsidTr="00FB31E0">
              <w:trPr>
                <w:trHeight w:val="339"/>
                <w:jc w:val="center"/>
              </w:trPr>
              <w:tc>
                <w:tcPr>
                  <w:tcW w:w="1232" w:type="dxa"/>
                  <w:shd w:val="clear" w:color="auto" w:fill="auto"/>
                  <w:vAlign w:val="center"/>
                </w:tcPr>
                <w:p w14:paraId="22F5B1AA" w14:textId="77777777" w:rsidR="00F05999" w:rsidRPr="00F05999" w:rsidRDefault="00F05999" w:rsidP="00FB31E0">
                  <w:pPr>
                    <w:pStyle w:val="Sinespaciado"/>
                    <w:rPr>
                      <w:rFonts w:cstheme="minorHAnsi"/>
                      <w:sz w:val="18"/>
                      <w:szCs w:val="18"/>
                    </w:rPr>
                  </w:pPr>
                  <w:r w:rsidRPr="00F05999">
                    <w:rPr>
                      <w:rFonts w:cstheme="minorHAnsi"/>
                      <w:b/>
                      <w:noProof/>
                      <w:sz w:val="18"/>
                      <w:szCs w:val="18"/>
                    </w:rPr>
                    <w:drawing>
                      <wp:anchor distT="0" distB="0" distL="114300" distR="114300" simplePos="0" relativeHeight="251733504" behindDoc="0" locked="0" layoutInCell="1" allowOverlap="1" wp14:anchorId="546AD01B" wp14:editId="20BE9100">
                        <wp:simplePos x="0" y="0"/>
                        <wp:positionH relativeFrom="column">
                          <wp:posOffset>62865</wp:posOffset>
                        </wp:positionH>
                        <wp:positionV relativeFrom="paragraph">
                          <wp:posOffset>-335280</wp:posOffset>
                        </wp:positionV>
                        <wp:extent cx="496570" cy="367030"/>
                        <wp:effectExtent l="0" t="0" r="0" b="0"/>
                        <wp:wrapSquare wrapText="bothSides"/>
                        <wp:docPr id="34" name="image23.png"/>
                        <wp:cNvGraphicFramePr/>
                        <a:graphic xmlns:a="http://schemas.openxmlformats.org/drawingml/2006/main">
                          <a:graphicData uri="http://schemas.openxmlformats.org/drawingml/2006/picture">
                            <pic:pic xmlns:pic="http://schemas.openxmlformats.org/drawingml/2006/picture">
                              <pic:nvPicPr>
                                <pic:cNvPr id="0" name="image23.png"/>
                                <pic:cNvPicPr preferRelativeResize="0"/>
                              </pic:nvPicPr>
                              <pic:blipFill>
                                <a:blip r:embed="rId65"/>
                                <a:srcRect/>
                                <a:stretch>
                                  <a:fillRect/>
                                </a:stretch>
                              </pic:blipFill>
                              <pic:spPr>
                                <a:xfrm>
                                  <a:off x="0" y="0"/>
                                  <a:ext cx="496570" cy="367030"/>
                                </a:xfrm>
                                <a:prstGeom prst="rect">
                                  <a:avLst/>
                                </a:prstGeom>
                                <a:ln/>
                              </pic:spPr>
                            </pic:pic>
                          </a:graphicData>
                        </a:graphic>
                        <wp14:sizeRelH relativeFrom="page">
                          <wp14:pctWidth>0</wp14:pctWidth>
                        </wp14:sizeRelH>
                        <wp14:sizeRelV relativeFrom="page">
                          <wp14:pctHeight>0</wp14:pctHeight>
                        </wp14:sizeRelV>
                      </wp:anchor>
                    </w:drawing>
                  </w:r>
                </w:p>
              </w:tc>
              <w:tc>
                <w:tcPr>
                  <w:tcW w:w="2503" w:type="dxa"/>
                  <w:shd w:val="clear" w:color="auto" w:fill="auto"/>
                  <w:vAlign w:val="center"/>
                </w:tcPr>
                <w:p w14:paraId="46AD9223" w14:textId="77777777" w:rsidR="00F05999" w:rsidRPr="00F05999" w:rsidRDefault="00F05999" w:rsidP="00FB31E0">
                  <w:pPr>
                    <w:pStyle w:val="Sinespaciado"/>
                    <w:rPr>
                      <w:rFonts w:cstheme="minorHAnsi"/>
                      <w:sz w:val="18"/>
                      <w:szCs w:val="18"/>
                    </w:rPr>
                  </w:pPr>
                  <w:r w:rsidRPr="00F05999">
                    <w:rPr>
                      <w:rFonts w:cstheme="minorHAnsi"/>
                      <w:sz w:val="18"/>
                      <w:szCs w:val="18"/>
                    </w:rPr>
                    <w:t>Alcance potencial: 35.397.501</w:t>
                  </w:r>
                </w:p>
                <w:p w14:paraId="0BCC1838" w14:textId="77777777" w:rsidR="00F05999" w:rsidRPr="00F05999" w:rsidRDefault="00F05999" w:rsidP="00FB31E0">
                  <w:pPr>
                    <w:pStyle w:val="Sinespaciado"/>
                    <w:rPr>
                      <w:rFonts w:cstheme="minorHAnsi"/>
                      <w:sz w:val="18"/>
                      <w:szCs w:val="18"/>
                    </w:rPr>
                  </w:pPr>
                  <w:r w:rsidRPr="00F05999">
                    <w:rPr>
                      <w:rFonts w:cstheme="minorHAnsi"/>
                      <w:sz w:val="18"/>
                      <w:szCs w:val="18"/>
                    </w:rPr>
                    <w:t>Total Tweets: 238</w:t>
                  </w:r>
                </w:p>
                <w:p w14:paraId="2FC9C51B" w14:textId="77777777" w:rsidR="00F05999" w:rsidRPr="00F05999" w:rsidRDefault="00F05999" w:rsidP="00FB31E0">
                  <w:pPr>
                    <w:pStyle w:val="Sinespaciado"/>
                    <w:rPr>
                      <w:rFonts w:cstheme="minorHAnsi"/>
                      <w:sz w:val="18"/>
                      <w:szCs w:val="18"/>
                    </w:rPr>
                  </w:pPr>
                  <w:r w:rsidRPr="00F05999">
                    <w:rPr>
                      <w:rFonts w:cstheme="minorHAnsi"/>
                      <w:sz w:val="18"/>
                      <w:szCs w:val="18"/>
                    </w:rPr>
                    <w:t xml:space="preserve">Impresiones: 154.020 </w:t>
                  </w:r>
                </w:p>
                <w:p w14:paraId="6A9B6F74" w14:textId="77777777" w:rsidR="00F05999" w:rsidRPr="00F05999" w:rsidRDefault="00F05999" w:rsidP="00FB31E0">
                  <w:pPr>
                    <w:pStyle w:val="Sinespaciado"/>
                    <w:rPr>
                      <w:rFonts w:cstheme="minorHAnsi"/>
                      <w:sz w:val="18"/>
                      <w:szCs w:val="18"/>
                    </w:rPr>
                  </w:pPr>
                  <w:proofErr w:type="spellStart"/>
                  <w:r w:rsidRPr="00F05999">
                    <w:rPr>
                      <w:rFonts w:cstheme="minorHAnsi"/>
                      <w:sz w:val="18"/>
                      <w:szCs w:val="18"/>
                    </w:rPr>
                    <w:t>Engagement</w:t>
                  </w:r>
                  <w:proofErr w:type="spellEnd"/>
                  <w:r w:rsidRPr="00F05999">
                    <w:rPr>
                      <w:rFonts w:cstheme="minorHAnsi"/>
                      <w:sz w:val="18"/>
                      <w:szCs w:val="18"/>
                    </w:rPr>
                    <w:t>: 1.721</w:t>
                  </w:r>
                </w:p>
                <w:p w14:paraId="680F9C64" w14:textId="77777777" w:rsidR="00F05999" w:rsidRPr="00F05999" w:rsidRDefault="00F05999" w:rsidP="00FB31E0">
                  <w:pPr>
                    <w:pStyle w:val="Sinespaciado"/>
                    <w:rPr>
                      <w:rFonts w:cstheme="minorHAnsi"/>
                      <w:sz w:val="18"/>
                      <w:szCs w:val="18"/>
                    </w:rPr>
                  </w:pPr>
                  <w:r w:rsidRPr="00F05999">
                    <w:rPr>
                      <w:rFonts w:cstheme="minorHAnsi"/>
                      <w:sz w:val="18"/>
                      <w:szCs w:val="18"/>
                    </w:rPr>
                    <w:t xml:space="preserve">Reproducciones de los videos: 10.295 </w:t>
                  </w:r>
                </w:p>
                <w:p w14:paraId="39EF8DB5" w14:textId="77777777" w:rsidR="00F05999" w:rsidRPr="00F05999" w:rsidRDefault="00F05999" w:rsidP="00FB31E0">
                  <w:pPr>
                    <w:pStyle w:val="Sinespaciado"/>
                    <w:rPr>
                      <w:rFonts w:cstheme="minorHAnsi"/>
                      <w:sz w:val="18"/>
                      <w:szCs w:val="18"/>
                    </w:rPr>
                  </w:pPr>
                  <w:r w:rsidRPr="00F05999">
                    <w:rPr>
                      <w:rFonts w:cstheme="minorHAnsi"/>
                      <w:sz w:val="18"/>
                      <w:szCs w:val="18"/>
                    </w:rPr>
                    <w:t xml:space="preserve">Total </w:t>
                  </w:r>
                  <w:proofErr w:type="spellStart"/>
                  <w:r w:rsidRPr="00F05999">
                    <w:rPr>
                      <w:rFonts w:cstheme="minorHAnsi"/>
                      <w:sz w:val="18"/>
                      <w:szCs w:val="18"/>
                    </w:rPr>
                    <w:t>Retweets</w:t>
                  </w:r>
                  <w:proofErr w:type="spellEnd"/>
                  <w:r w:rsidRPr="00F05999">
                    <w:rPr>
                      <w:rFonts w:cstheme="minorHAnsi"/>
                      <w:sz w:val="18"/>
                      <w:szCs w:val="18"/>
                    </w:rPr>
                    <w:t>: 583</w:t>
                  </w:r>
                </w:p>
              </w:tc>
              <w:tc>
                <w:tcPr>
                  <w:tcW w:w="1327" w:type="dxa"/>
                  <w:vAlign w:val="center"/>
                </w:tcPr>
                <w:p w14:paraId="361C2961" w14:textId="77777777" w:rsidR="00F05999" w:rsidRPr="00F05999" w:rsidRDefault="00F05999" w:rsidP="00FB31E0">
                  <w:pPr>
                    <w:pStyle w:val="Sinespaciado"/>
                    <w:rPr>
                      <w:rFonts w:cstheme="minorHAnsi"/>
                      <w:sz w:val="18"/>
                      <w:szCs w:val="18"/>
                    </w:rPr>
                  </w:pPr>
                  <w:r w:rsidRPr="00F05999">
                    <w:rPr>
                      <w:rFonts w:cstheme="minorHAnsi"/>
                      <w:b/>
                      <w:noProof/>
                      <w:sz w:val="48"/>
                      <w:szCs w:val="48"/>
                    </w:rPr>
                    <w:drawing>
                      <wp:anchor distT="0" distB="0" distL="114300" distR="114300" simplePos="0" relativeHeight="251734528" behindDoc="0" locked="0" layoutInCell="1" allowOverlap="1" wp14:anchorId="49CD63C6" wp14:editId="6779744D">
                        <wp:simplePos x="0" y="0"/>
                        <wp:positionH relativeFrom="column">
                          <wp:posOffset>65405</wp:posOffset>
                        </wp:positionH>
                        <wp:positionV relativeFrom="paragraph">
                          <wp:posOffset>-421005</wp:posOffset>
                        </wp:positionV>
                        <wp:extent cx="496570" cy="445770"/>
                        <wp:effectExtent l="0" t="0" r="0" b="0"/>
                        <wp:wrapSquare wrapText="bothSides"/>
                        <wp:docPr id="74" name="image10.png"/>
                        <wp:cNvGraphicFramePr/>
                        <a:graphic xmlns:a="http://schemas.openxmlformats.org/drawingml/2006/main">
                          <a:graphicData uri="http://schemas.openxmlformats.org/drawingml/2006/picture">
                            <pic:pic xmlns:pic="http://schemas.openxmlformats.org/drawingml/2006/picture">
                              <pic:nvPicPr>
                                <pic:cNvPr id="0" name="image10.png"/>
                                <pic:cNvPicPr preferRelativeResize="0"/>
                              </pic:nvPicPr>
                              <pic:blipFill>
                                <a:blip r:embed="rId66"/>
                                <a:srcRect/>
                                <a:stretch>
                                  <a:fillRect/>
                                </a:stretch>
                              </pic:blipFill>
                              <pic:spPr>
                                <a:xfrm>
                                  <a:off x="0" y="0"/>
                                  <a:ext cx="496570" cy="445770"/>
                                </a:xfrm>
                                <a:prstGeom prst="rect">
                                  <a:avLst/>
                                </a:prstGeom>
                                <a:ln/>
                              </pic:spPr>
                            </pic:pic>
                          </a:graphicData>
                        </a:graphic>
                        <wp14:sizeRelH relativeFrom="page">
                          <wp14:pctWidth>0</wp14:pctWidth>
                        </wp14:sizeRelH>
                        <wp14:sizeRelV relativeFrom="page">
                          <wp14:pctHeight>0</wp14:pctHeight>
                        </wp14:sizeRelV>
                      </wp:anchor>
                    </w:drawing>
                  </w:r>
                </w:p>
              </w:tc>
              <w:tc>
                <w:tcPr>
                  <w:tcW w:w="3098" w:type="dxa"/>
                  <w:vAlign w:val="center"/>
                </w:tcPr>
                <w:p w14:paraId="716C32CC" w14:textId="77777777" w:rsidR="00F05999" w:rsidRPr="00F05999" w:rsidRDefault="00F05999" w:rsidP="00FB31E0">
                  <w:pPr>
                    <w:pStyle w:val="Sinespaciado"/>
                    <w:rPr>
                      <w:rFonts w:cstheme="minorHAnsi"/>
                      <w:sz w:val="18"/>
                      <w:szCs w:val="18"/>
                    </w:rPr>
                  </w:pPr>
                  <w:r w:rsidRPr="00F05999">
                    <w:rPr>
                      <w:rFonts w:cstheme="minorHAnsi"/>
                      <w:sz w:val="18"/>
                      <w:szCs w:val="18"/>
                    </w:rPr>
                    <w:t xml:space="preserve">Total </w:t>
                  </w:r>
                  <w:proofErr w:type="spellStart"/>
                  <w:r w:rsidRPr="00F05999">
                    <w:rPr>
                      <w:rFonts w:cstheme="minorHAnsi"/>
                      <w:sz w:val="18"/>
                      <w:szCs w:val="18"/>
                    </w:rPr>
                    <w:t>Likes</w:t>
                  </w:r>
                  <w:proofErr w:type="spellEnd"/>
                  <w:r w:rsidRPr="00F05999">
                    <w:rPr>
                      <w:rFonts w:cstheme="minorHAnsi"/>
                      <w:sz w:val="18"/>
                      <w:szCs w:val="18"/>
                    </w:rPr>
                    <w:t>: 726</w:t>
                  </w:r>
                </w:p>
                <w:p w14:paraId="5EE59DAA" w14:textId="77777777" w:rsidR="00F05999" w:rsidRPr="00F05999" w:rsidRDefault="00F05999" w:rsidP="00FB31E0">
                  <w:pPr>
                    <w:pStyle w:val="Sinespaciado"/>
                    <w:rPr>
                      <w:rFonts w:cstheme="minorHAnsi"/>
                      <w:sz w:val="18"/>
                      <w:szCs w:val="18"/>
                    </w:rPr>
                  </w:pPr>
                  <w:r w:rsidRPr="00F05999">
                    <w:rPr>
                      <w:rFonts w:cstheme="minorHAnsi"/>
                      <w:sz w:val="18"/>
                      <w:szCs w:val="18"/>
                    </w:rPr>
                    <w:t>Alcance potencial: 88.992</w:t>
                  </w:r>
                </w:p>
                <w:p w14:paraId="29DE6FC8" w14:textId="77777777" w:rsidR="00F05999" w:rsidRPr="00F05999" w:rsidRDefault="00F05999" w:rsidP="00FB31E0">
                  <w:pPr>
                    <w:pStyle w:val="Sinespaciado"/>
                    <w:rPr>
                      <w:rFonts w:cstheme="minorHAnsi"/>
                      <w:sz w:val="18"/>
                      <w:szCs w:val="18"/>
                    </w:rPr>
                  </w:pPr>
                  <w:r w:rsidRPr="00F05999">
                    <w:rPr>
                      <w:rFonts w:cstheme="minorHAnsi"/>
                      <w:sz w:val="18"/>
                      <w:szCs w:val="18"/>
                    </w:rPr>
                    <w:t xml:space="preserve">Total post: 129 </w:t>
                  </w:r>
                </w:p>
                <w:p w14:paraId="55730A25" w14:textId="77777777" w:rsidR="00F05999" w:rsidRPr="00F05999" w:rsidRDefault="00F05999" w:rsidP="00FB31E0">
                  <w:pPr>
                    <w:pStyle w:val="Sinespaciado"/>
                    <w:rPr>
                      <w:rFonts w:cstheme="minorHAnsi"/>
                      <w:sz w:val="18"/>
                      <w:szCs w:val="18"/>
                    </w:rPr>
                  </w:pPr>
                  <w:r w:rsidRPr="00F05999">
                    <w:rPr>
                      <w:rFonts w:cstheme="minorHAnsi"/>
                      <w:sz w:val="18"/>
                      <w:szCs w:val="18"/>
                    </w:rPr>
                    <w:t>Impresiones: 106,218</w:t>
                  </w:r>
                </w:p>
                <w:p w14:paraId="39591A03" w14:textId="77777777" w:rsidR="00F05999" w:rsidRPr="00F05999" w:rsidRDefault="00F05999" w:rsidP="00FB31E0">
                  <w:pPr>
                    <w:pStyle w:val="Sinespaciado"/>
                    <w:rPr>
                      <w:rFonts w:cstheme="minorHAnsi"/>
                      <w:sz w:val="18"/>
                      <w:szCs w:val="18"/>
                    </w:rPr>
                  </w:pPr>
                  <w:proofErr w:type="spellStart"/>
                  <w:r w:rsidRPr="00F05999">
                    <w:rPr>
                      <w:rFonts w:cstheme="minorHAnsi"/>
                      <w:sz w:val="18"/>
                      <w:szCs w:val="18"/>
                    </w:rPr>
                    <w:t>Engagement</w:t>
                  </w:r>
                  <w:proofErr w:type="spellEnd"/>
                  <w:r w:rsidRPr="00F05999">
                    <w:rPr>
                      <w:rFonts w:cstheme="minorHAnsi"/>
                      <w:sz w:val="18"/>
                      <w:szCs w:val="18"/>
                    </w:rPr>
                    <w:t>: 971</w:t>
                  </w:r>
                </w:p>
                <w:p w14:paraId="2A47C680" w14:textId="77777777" w:rsidR="00F05999" w:rsidRPr="00F05999" w:rsidRDefault="00F05999" w:rsidP="00FB31E0">
                  <w:pPr>
                    <w:pStyle w:val="Sinespaciado"/>
                    <w:rPr>
                      <w:rFonts w:cstheme="minorHAnsi"/>
                      <w:sz w:val="18"/>
                      <w:szCs w:val="18"/>
                    </w:rPr>
                  </w:pPr>
                  <w:r w:rsidRPr="00F05999">
                    <w:rPr>
                      <w:rFonts w:cstheme="minorHAnsi"/>
                      <w:sz w:val="18"/>
                      <w:szCs w:val="18"/>
                    </w:rPr>
                    <w:t>Reproducciones de los videos: 1.517</w:t>
                  </w:r>
                </w:p>
                <w:p w14:paraId="1E96D513" w14:textId="77777777" w:rsidR="00F05999" w:rsidRPr="00F05999" w:rsidRDefault="00F05999" w:rsidP="00FB31E0">
                  <w:pPr>
                    <w:pStyle w:val="Sinespaciado"/>
                    <w:rPr>
                      <w:rFonts w:cstheme="minorHAnsi"/>
                      <w:sz w:val="18"/>
                      <w:szCs w:val="18"/>
                    </w:rPr>
                  </w:pPr>
                  <w:r w:rsidRPr="00F05999">
                    <w:rPr>
                      <w:rFonts w:cstheme="minorHAnsi"/>
                      <w:sz w:val="18"/>
                      <w:szCs w:val="18"/>
                    </w:rPr>
                    <w:t>Total compartidos: 242</w:t>
                  </w:r>
                </w:p>
                <w:p w14:paraId="1B78F2B3" w14:textId="77777777" w:rsidR="00F05999" w:rsidRPr="00F05999" w:rsidRDefault="00F05999" w:rsidP="00FB31E0">
                  <w:pPr>
                    <w:pStyle w:val="Sinespaciado"/>
                    <w:rPr>
                      <w:rFonts w:cstheme="minorHAnsi"/>
                      <w:sz w:val="18"/>
                      <w:szCs w:val="18"/>
                    </w:rPr>
                  </w:pPr>
                  <w:r w:rsidRPr="00F05999">
                    <w:rPr>
                      <w:rFonts w:cstheme="minorHAnsi"/>
                      <w:sz w:val="18"/>
                      <w:szCs w:val="18"/>
                    </w:rPr>
                    <w:t xml:space="preserve">Total </w:t>
                  </w:r>
                  <w:proofErr w:type="spellStart"/>
                  <w:r w:rsidRPr="00F05999">
                    <w:rPr>
                      <w:rFonts w:cstheme="minorHAnsi"/>
                      <w:sz w:val="18"/>
                      <w:szCs w:val="18"/>
                    </w:rPr>
                    <w:t>Likes</w:t>
                  </w:r>
                  <w:proofErr w:type="spellEnd"/>
                  <w:r w:rsidRPr="00F05999">
                    <w:rPr>
                      <w:rFonts w:cstheme="minorHAnsi"/>
                      <w:sz w:val="18"/>
                      <w:szCs w:val="18"/>
                    </w:rPr>
                    <w:t>: 681</w:t>
                  </w:r>
                </w:p>
              </w:tc>
            </w:tr>
            <w:tr w:rsidR="00F05999" w:rsidRPr="00F05999" w14:paraId="14973BF2" w14:textId="77777777" w:rsidTr="00FB31E0">
              <w:trPr>
                <w:trHeight w:val="326"/>
                <w:jc w:val="center"/>
              </w:trPr>
              <w:tc>
                <w:tcPr>
                  <w:tcW w:w="1232" w:type="dxa"/>
                  <w:shd w:val="clear" w:color="auto" w:fill="auto"/>
                  <w:vAlign w:val="center"/>
                </w:tcPr>
                <w:p w14:paraId="761AE4E3" w14:textId="0BA893CF" w:rsidR="00F05999" w:rsidRPr="00F05999" w:rsidRDefault="00F05999" w:rsidP="00FB31E0">
                  <w:pPr>
                    <w:spacing w:after="0" w:line="240" w:lineRule="auto"/>
                    <w:jc w:val="both"/>
                    <w:rPr>
                      <w:rFonts w:asciiTheme="minorHAnsi" w:hAnsiTheme="minorHAnsi" w:cstheme="minorHAnsi"/>
                      <w:sz w:val="18"/>
                      <w:szCs w:val="18"/>
                    </w:rPr>
                  </w:pPr>
                  <w:r w:rsidRPr="00F05999">
                    <w:rPr>
                      <w:rFonts w:asciiTheme="minorHAnsi" w:hAnsiTheme="minorHAnsi" w:cstheme="minorHAnsi"/>
                      <w:b/>
                      <w:noProof/>
                      <w:sz w:val="36"/>
                      <w:szCs w:val="36"/>
                    </w:rPr>
                    <w:drawing>
                      <wp:anchor distT="0" distB="0" distL="114300" distR="114300" simplePos="0" relativeHeight="251735552" behindDoc="1" locked="0" layoutInCell="1" allowOverlap="1" wp14:anchorId="396F91DA" wp14:editId="083B36E9">
                        <wp:simplePos x="0" y="0"/>
                        <wp:positionH relativeFrom="column">
                          <wp:posOffset>19685</wp:posOffset>
                        </wp:positionH>
                        <wp:positionV relativeFrom="paragraph">
                          <wp:posOffset>229870</wp:posOffset>
                        </wp:positionV>
                        <wp:extent cx="561340" cy="359410"/>
                        <wp:effectExtent l="0" t="0" r="0" b="2540"/>
                        <wp:wrapSquare wrapText="bothSides"/>
                        <wp:docPr id="75" name="image22.jpg"/>
                        <wp:cNvGraphicFramePr/>
                        <a:graphic xmlns:a="http://schemas.openxmlformats.org/drawingml/2006/main">
                          <a:graphicData uri="http://schemas.openxmlformats.org/drawingml/2006/picture">
                            <pic:pic xmlns:pic="http://schemas.openxmlformats.org/drawingml/2006/picture">
                              <pic:nvPicPr>
                                <pic:cNvPr id="0" name="image22.jpg"/>
                                <pic:cNvPicPr preferRelativeResize="0"/>
                              </pic:nvPicPr>
                              <pic:blipFill>
                                <a:blip r:embed="rId67"/>
                                <a:srcRect/>
                                <a:stretch>
                                  <a:fillRect/>
                                </a:stretch>
                              </pic:blipFill>
                              <pic:spPr>
                                <a:xfrm>
                                  <a:off x="0" y="0"/>
                                  <a:ext cx="561340" cy="359410"/>
                                </a:xfrm>
                                <a:prstGeom prst="rect">
                                  <a:avLst/>
                                </a:prstGeom>
                                <a:ln/>
                              </pic:spPr>
                            </pic:pic>
                          </a:graphicData>
                        </a:graphic>
                        <wp14:sizeRelH relativeFrom="page">
                          <wp14:pctWidth>0</wp14:pctWidth>
                        </wp14:sizeRelH>
                        <wp14:sizeRelV relativeFrom="page">
                          <wp14:pctHeight>0</wp14:pctHeight>
                        </wp14:sizeRelV>
                      </wp:anchor>
                    </w:drawing>
                  </w:r>
                </w:p>
                <w:p w14:paraId="00CBDD18" w14:textId="77777777" w:rsidR="00F05999" w:rsidRPr="00F05999" w:rsidRDefault="00F05999" w:rsidP="00FB31E0">
                  <w:pPr>
                    <w:spacing w:after="0" w:line="240" w:lineRule="auto"/>
                    <w:jc w:val="both"/>
                    <w:rPr>
                      <w:rFonts w:asciiTheme="minorHAnsi" w:hAnsiTheme="minorHAnsi" w:cstheme="minorHAnsi"/>
                      <w:sz w:val="18"/>
                      <w:szCs w:val="18"/>
                    </w:rPr>
                  </w:pPr>
                </w:p>
              </w:tc>
              <w:tc>
                <w:tcPr>
                  <w:tcW w:w="2503" w:type="dxa"/>
                  <w:shd w:val="clear" w:color="auto" w:fill="auto"/>
                  <w:vAlign w:val="center"/>
                </w:tcPr>
                <w:p w14:paraId="27ED8250" w14:textId="77777777" w:rsidR="00F05999" w:rsidRPr="00F05999" w:rsidRDefault="00F05999" w:rsidP="00FB31E0">
                  <w:pPr>
                    <w:spacing w:after="0" w:line="240" w:lineRule="auto"/>
                    <w:jc w:val="both"/>
                    <w:rPr>
                      <w:rFonts w:asciiTheme="minorHAnsi" w:hAnsiTheme="minorHAnsi" w:cstheme="minorHAnsi"/>
                      <w:sz w:val="18"/>
                      <w:szCs w:val="18"/>
                    </w:rPr>
                  </w:pPr>
                  <w:r w:rsidRPr="00F05999">
                    <w:rPr>
                      <w:rFonts w:asciiTheme="minorHAnsi" w:hAnsiTheme="minorHAnsi" w:cstheme="minorHAnsi"/>
                      <w:sz w:val="18"/>
                      <w:szCs w:val="18"/>
                    </w:rPr>
                    <w:t>Total de post: 12</w:t>
                  </w:r>
                </w:p>
                <w:p w14:paraId="5DAD116D" w14:textId="77777777" w:rsidR="00F05999" w:rsidRPr="00F05999" w:rsidRDefault="00F05999" w:rsidP="00FB31E0">
                  <w:pPr>
                    <w:spacing w:after="0" w:line="240" w:lineRule="auto"/>
                    <w:jc w:val="both"/>
                    <w:rPr>
                      <w:rFonts w:asciiTheme="minorHAnsi" w:hAnsiTheme="minorHAnsi" w:cstheme="minorHAnsi"/>
                      <w:sz w:val="18"/>
                      <w:szCs w:val="18"/>
                    </w:rPr>
                  </w:pPr>
                  <w:r w:rsidRPr="00F05999">
                    <w:rPr>
                      <w:rFonts w:asciiTheme="minorHAnsi" w:hAnsiTheme="minorHAnsi" w:cstheme="minorHAnsi"/>
                      <w:sz w:val="18"/>
                      <w:szCs w:val="18"/>
                    </w:rPr>
                    <w:t xml:space="preserve">Total de reproducciones: 125 </w:t>
                  </w:r>
                </w:p>
              </w:tc>
              <w:tc>
                <w:tcPr>
                  <w:tcW w:w="1327" w:type="dxa"/>
                  <w:vAlign w:val="center"/>
                </w:tcPr>
                <w:p w14:paraId="53826A2F" w14:textId="77777777" w:rsidR="00F05999" w:rsidRPr="00F05999" w:rsidRDefault="00F05999" w:rsidP="00FB31E0">
                  <w:pPr>
                    <w:spacing w:after="0" w:line="240" w:lineRule="auto"/>
                    <w:jc w:val="both"/>
                    <w:rPr>
                      <w:rFonts w:asciiTheme="minorHAnsi" w:hAnsiTheme="minorHAnsi" w:cstheme="minorHAnsi"/>
                      <w:sz w:val="18"/>
                      <w:szCs w:val="18"/>
                    </w:rPr>
                  </w:pPr>
                  <w:r w:rsidRPr="00F05999">
                    <w:rPr>
                      <w:rFonts w:asciiTheme="minorHAnsi" w:hAnsiTheme="minorHAnsi" w:cstheme="minorHAnsi"/>
                      <w:b/>
                      <w:noProof/>
                      <w:sz w:val="36"/>
                      <w:szCs w:val="36"/>
                    </w:rPr>
                    <w:drawing>
                      <wp:inline distT="114300" distB="114300" distL="114300" distR="114300" wp14:anchorId="62B62C89" wp14:editId="01D75DD6">
                        <wp:extent cx="691200" cy="475615"/>
                        <wp:effectExtent l="0" t="0" r="0" b="635"/>
                        <wp:docPr id="76" name="image19.jpg"/>
                        <wp:cNvGraphicFramePr/>
                        <a:graphic xmlns:a="http://schemas.openxmlformats.org/drawingml/2006/main">
                          <a:graphicData uri="http://schemas.openxmlformats.org/drawingml/2006/picture">
                            <pic:pic xmlns:pic="http://schemas.openxmlformats.org/drawingml/2006/picture">
                              <pic:nvPicPr>
                                <pic:cNvPr id="0" name="image19.jpg"/>
                                <pic:cNvPicPr preferRelativeResize="0"/>
                              </pic:nvPicPr>
                              <pic:blipFill rotWithShape="1">
                                <a:blip r:embed="rId68"/>
                                <a:srcRect l="16162" r="19216"/>
                                <a:stretch/>
                              </pic:blipFill>
                              <pic:spPr bwMode="auto">
                                <a:xfrm>
                                  <a:off x="0" y="0"/>
                                  <a:ext cx="695857" cy="478820"/>
                                </a:xfrm>
                                <a:prstGeom prst="rect">
                                  <a:avLst/>
                                </a:prstGeom>
                                <a:ln>
                                  <a:noFill/>
                                </a:ln>
                                <a:extLst>
                                  <a:ext uri="{53640926-AAD7-44D8-BBD7-CCE9431645EC}">
                                    <a14:shadowObscured xmlns:a14="http://schemas.microsoft.com/office/drawing/2010/main"/>
                                  </a:ext>
                                </a:extLst>
                              </pic:spPr>
                            </pic:pic>
                          </a:graphicData>
                        </a:graphic>
                      </wp:inline>
                    </w:drawing>
                  </w:r>
                </w:p>
              </w:tc>
              <w:tc>
                <w:tcPr>
                  <w:tcW w:w="3098" w:type="dxa"/>
                  <w:vAlign w:val="center"/>
                </w:tcPr>
                <w:p w14:paraId="4D307EAA" w14:textId="77777777" w:rsidR="00F05999" w:rsidRPr="00F05999" w:rsidRDefault="00F05999" w:rsidP="00FB31E0">
                  <w:pPr>
                    <w:spacing w:after="0" w:line="240" w:lineRule="auto"/>
                    <w:jc w:val="both"/>
                    <w:rPr>
                      <w:rFonts w:asciiTheme="minorHAnsi" w:hAnsiTheme="minorHAnsi" w:cstheme="minorHAnsi"/>
                      <w:sz w:val="18"/>
                      <w:szCs w:val="18"/>
                    </w:rPr>
                  </w:pPr>
                  <w:r w:rsidRPr="00F05999">
                    <w:rPr>
                      <w:rFonts w:asciiTheme="minorHAnsi" w:hAnsiTheme="minorHAnsi" w:cstheme="minorHAnsi"/>
                      <w:sz w:val="18"/>
                      <w:szCs w:val="18"/>
                    </w:rPr>
                    <w:t xml:space="preserve">10.733 reproducciones </w:t>
                  </w:r>
                </w:p>
                <w:p w14:paraId="587827AF" w14:textId="77777777" w:rsidR="00F05999" w:rsidRPr="00F05999" w:rsidRDefault="00F05999" w:rsidP="00FB31E0">
                  <w:pPr>
                    <w:spacing w:after="0" w:line="240" w:lineRule="auto"/>
                    <w:jc w:val="both"/>
                    <w:rPr>
                      <w:rFonts w:asciiTheme="minorHAnsi" w:hAnsiTheme="minorHAnsi" w:cstheme="minorHAnsi"/>
                      <w:sz w:val="18"/>
                      <w:szCs w:val="18"/>
                    </w:rPr>
                  </w:pPr>
                  <w:r w:rsidRPr="00F05999">
                    <w:rPr>
                      <w:rFonts w:asciiTheme="minorHAnsi" w:hAnsiTheme="minorHAnsi" w:cstheme="minorHAnsi"/>
                      <w:sz w:val="18"/>
                      <w:szCs w:val="18"/>
                    </w:rPr>
                    <w:t>104 videos publicados</w:t>
                  </w:r>
                </w:p>
              </w:tc>
            </w:tr>
          </w:tbl>
          <w:p w14:paraId="08E35E73" w14:textId="77777777" w:rsidR="00F05999" w:rsidRPr="00F05999" w:rsidRDefault="00F05999" w:rsidP="00FB31E0">
            <w:pPr>
              <w:spacing w:after="0" w:line="240" w:lineRule="auto"/>
              <w:jc w:val="both"/>
              <w:rPr>
                <w:rFonts w:asciiTheme="minorHAnsi" w:hAnsiTheme="minorHAnsi" w:cstheme="minorHAnsi"/>
              </w:rPr>
            </w:pPr>
          </w:p>
          <w:p w14:paraId="15AB29B6" w14:textId="77777777" w:rsidR="00F05999" w:rsidRPr="00F05999" w:rsidRDefault="00F05999" w:rsidP="00FB31E0">
            <w:pPr>
              <w:spacing w:after="0" w:line="240" w:lineRule="auto"/>
              <w:jc w:val="both"/>
              <w:rPr>
                <w:rFonts w:asciiTheme="minorHAnsi" w:hAnsiTheme="minorHAnsi" w:cstheme="minorHAnsi"/>
              </w:rPr>
            </w:pPr>
            <w:r w:rsidRPr="00F05999">
              <w:rPr>
                <w:rFonts w:asciiTheme="minorHAnsi" w:hAnsiTheme="minorHAnsi" w:cstheme="minorHAnsi"/>
              </w:rPr>
              <w:t>Ahora bien, el desplazamiento hasta las regiones más apartadas y el logro de las entrevistas con excombatientes y víctimas no ha sido una tarea sencilla; como tampoco lo ha sido narrar sus historias, evitando revivir el horror de la guerra. Sin embargo, el equipo periodístico, junto con la dirección y realización del programa “Mimbre”, han logrado mostrar las historias del posconflicto contadas a través de las voces de sus protagonistas, con el fin de conocer el pasado de un país que no se debe repetir, pero dando una mirada a la nueva Colombia que se construye sembrando la semilla de la paz.</w:t>
            </w:r>
          </w:p>
          <w:p w14:paraId="626BECFA" w14:textId="77777777" w:rsidR="00F05999" w:rsidRPr="00F05999" w:rsidRDefault="00F05999" w:rsidP="00FB31E0">
            <w:pPr>
              <w:spacing w:after="0" w:line="240" w:lineRule="auto"/>
              <w:jc w:val="both"/>
              <w:rPr>
                <w:rFonts w:asciiTheme="minorHAnsi" w:hAnsiTheme="minorHAnsi" w:cstheme="minorHAnsi"/>
              </w:rPr>
            </w:pPr>
          </w:p>
          <w:p w14:paraId="616F260F" w14:textId="77777777" w:rsidR="00F05999" w:rsidRPr="00F05999" w:rsidRDefault="00F05999" w:rsidP="00FB31E0">
            <w:pPr>
              <w:spacing w:after="0" w:line="240" w:lineRule="auto"/>
              <w:jc w:val="both"/>
              <w:rPr>
                <w:rFonts w:asciiTheme="minorHAnsi" w:hAnsiTheme="minorHAnsi" w:cstheme="minorHAnsi"/>
                <w:color w:val="000000" w:themeColor="text1"/>
              </w:rPr>
            </w:pPr>
            <w:r w:rsidRPr="00F05999">
              <w:rPr>
                <w:rFonts w:asciiTheme="minorHAnsi" w:hAnsiTheme="minorHAnsi" w:cstheme="minorHAnsi"/>
                <w:color w:val="000000" w:themeColor="text1"/>
              </w:rPr>
              <w:t>Las manifestaciones de apoyo a la forma como se ha realizado la pedagogía de los acuerdos e informado sobre los avances en la implementación han sido gratamente enriquecedoras. En redes sociales, los usuarios destacan la calidad del producto audiovisual, así como su importancia y relevancia nacional.  A continuación, una breve muestra de los comentarios en redes sociales acerca del programa “Mimbre” durante la vigencia 2019:</w:t>
            </w:r>
          </w:p>
          <w:p w14:paraId="0013F53B" w14:textId="77777777" w:rsidR="00F05999" w:rsidRPr="00F05999" w:rsidRDefault="00F05999" w:rsidP="00FB31E0">
            <w:pPr>
              <w:spacing w:after="0" w:line="240" w:lineRule="auto"/>
              <w:jc w:val="both"/>
              <w:rPr>
                <w:rFonts w:asciiTheme="minorHAnsi" w:hAnsiTheme="minorHAnsi" w:cstheme="minorHAnsi"/>
              </w:rPr>
            </w:pPr>
            <w:r w:rsidRPr="00F05999">
              <w:rPr>
                <w:rFonts w:asciiTheme="minorHAnsi" w:hAnsiTheme="minorHAnsi" w:cstheme="minorHAnsi"/>
                <w:noProof/>
              </w:rPr>
              <mc:AlternateContent>
                <mc:Choice Requires="wpg">
                  <w:drawing>
                    <wp:anchor distT="0" distB="0" distL="114300" distR="114300" simplePos="0" relativeHeight="251736576" behindDoc="0" locked="0" layoutInCell="1" allowOverlap="1" wp14:anchorId="3E379AF5" wp14:editId="76407608">
                      <wp:simplePos x="0" y="0"/>
                      <wp:positionH relativeFrom="column">
                        <wp:posOffset>-9525</wp:posOffset>
                      </wp:positionH>
                      <wp:positionV relativeFrom="paragraph">
                        <wp:posOffset>203835</wp:posOffset>
                      </wp:positionV>
                      <wp:extent cx="6035675" cy="4812665"/>
                      <wp:effectExtent l="0" t="0" r="3175" b="6985"/>
                      <wp:wrapSquare wrapText="bothSides"/>
                      <wp:docPr id="26" name="Grupo 26"/>
                      <wp:cNvGraphicFramePr/>
                      <a:graphic xmlns:a="http://schemas.openxmlformats.org/drawingml/2006/main">
                        <a:graphicData uri="http://schemas.microsoft.com/office/word/2010/wordprocessingGroup">
                          <wpg:wgp>
                            <wpg:cNvGrpSpPr/>
                            <wpg:grpSpPr>
                              <a:xfrm>
                                <a:off x="0" y="0"/>
                                <a:ext cx="6035675" cy="4812665"/>
                                <a:chOff x="0" y="0"/>
                                <a:chExt cx="6035816" cy="4813279"/>
                              </a:xfrm>
                            </wpg:grpSpPr>
                            <pic:pic xmlns:pic="http://schemas.openxmlformats.org/drawingml/2006/picture">
                              <pic:nvPicPr>
                                <pic:cNvPr id="27" name="image21.jpg"/>
                                <pic:cNvPicPr/>
                              </pic:nvPicPr>
                              <pic:blipFill>
                                <a:blip r:embed="rId69"/>
                                <a:srcRect/>
                                <a:stretch>
                                  <a:fillRect/>
                                </a:stretch>
                              </pic:blipFill>
                              <pic:spPr>
                                <a:xfrm>
                                  <a:off x="0" y="0"/>
                                  <a:ext cx="3016250" cy="1922145"/>
                                </a:xfrm>
                                <a:prstGeom prst="rect">
                                  <a:avLst/>
                                </a:prstGeom>
                                <a:ln/>
                              </pic:spPr>
                            </pic:pic>
                            <pic:pic xmlns:pic="http://schemas.openxmlformats.org/drawingml/2006/picture">
                              <pic:nvPicPr>
                                <pic:cNvPr id="29" name="image7.jpg"/>
                                <pic:cNvPicPr/>
                              </pic:nvPicPr>
                              <pic:blipFill>
                                <a:blip r:embed="rId70"/>
                                <a:srcRect/>
                                <a:stretch>
                                  <a:fillRect/>
                                </a:stretch>
                              </pic:blipFill>
                              <pic:spPr>
                                <a:xfrm>
                                  <a:off x="3037346" y="1"/>
                                  <a:ext cx="2998470" cy="4813278"/>
                                </a:xfrm>
                                <a:prstGeom prst="rect">
                                  <a:avLst/>
                                </a:prstGeom>
                                <a:ln/>
                              </pic:spPr>
                            </pic:pic>
                            <pic:pic xmlns:pic="http://schemas.openxmlformats.org/drawingml/2006/picture">
                              <pic:nvPicPr>
                                <pic:cNvPr id="35" name="image4.jpg"/>
                                <pic:cNvPicPr/>
                              </pic:nvPicPr>
                              <pic:blipFill>
                                <a:blip r:embed="rId71"/>
                                <a:srcRect/>
                                <a:stretch>
                                  <a:fillRect/>
                                </a:stretch>
                              </pic:blipFill>
                              <pic:spPr>
                                <a:xfrm>
                                  <a:off x="84082" y="1923393"/>
                                  <a:ext cx="2931795" cy="2889885"/>
                                </a:xfrm>
                                <a:prstGeom prst="rect">
                                  <a:avLst/>
                                </a:prstGeom>
                                <a:ln/>
                              </pic:spPr>
                            </pic:pic>
                          </wpg:wgp>
                        </a:graphicData>
                      </a:graphic>
                      <wp14:sizeRelV relativeFrom="margin">
                        <wp14:pctHeight>0</wp14:pctHeight>
                      </wp14:sizeRelV>
                    </wp:anchor>
                  </w:drawing>
                </mc:Choice>
                <mc:Fallback>
                  <w:pict>
                    <v:group w14:anchorId="336B0987" id="Grupo 26" o:spid="_x0000_s1026" style="position:absolute;margin-left:-.75pt;margin-top:16.05pt;width:475.25pt;height:378.95pt;z-index:251736576;mso-height-relative:margin" coordsize="60358,48132" o:gfxdata="UEsDBBQABgAIAAAAIQDa9j37DQEAABQCAAATAAAAW0NvbnRlbnRfVHlwZXNdLnhtbJSRwU7DMAyG&#10;70i8Q5QralN2QAi13YGOIyA0HiBK3DajcaI4lO3tSbtNgolN4pjY3+/PSbnc2oGNEMg4rPhtXnAG&#10;qJw22FX8ff2U3XNGUaKWg0Oo+A6IL+vrq3K980As0UgV72P0D0KQ6sFKyp0HTJXWBStjOoZOeKk+&#10;ZAdiURR3QjmMgDGLUwavywZa+TlEttqm673JxnecPe77plEVN3biNx46Lv5EAgx0wkjvB6NkTMuJ&#10;EfWJWHaQyhM591BvPN0k8zMTpspvqZ8DDtxLes1gNLBXGeKztEld6EACFq5xKr+cMUlaylzbGgV5&#10;E2g1U0enc9nafWGA8b/hTcLeYDymi/lP628AAAD//wMAUEsDBBQABgAIAAAAIQA4/SH/1gAAAJQB&#10;AAALAAAAX3JlbHMvLnJlbHOkkMFqwzAMhu+DvYPRfXGawxijTi+j0GvpHsDYimMaW0Yy2fr2M4PB&#10;MnrbUb/Q94l/f/hMi1qRJVI2sOt6UJgd+ZiDgffL8ekFlFSbvV0oo4EbChzGx4f9GRdb25HMsYhq&#10;lCwG5lrLq9biZkxWOiqY22YiTra2kYMu1l1tQD30/bPm3wwYN0x18gb45AdQl1tp5j/sFB2T0FQ7&#10;R0nTNEV3j6o9feQzro1iOWA14Fm+Q8a1a8+Bvu/d/dMb2JY5uiPbhG/ktn4cqGU/er3pcvwCAAD/&#10;/wMAUEsDBBQABgAIAAAAIQClRVBhowIAAG8JAAAOAAAAZHJzL2Uyb0RvYy54bWzsVslu2zAQvRfo&#10;PxC8x5IoWxsi55LGKFC0Rtp+AE1REltRJEh6yd93KMmOGxdoECBACvRgmdsM37x5HPL65iA7tOPG&#10;CtWXOJqFGPGeqUr0TYm/f7u7yjCyjvYV7VTPS/zALb5Zvn93vdcFJ6pVXcUNAie9Lfa6xK1zuggC&#10;y1ouqZ0pzXuYrJWR1EHXNEFl6B68yy4gYZgEe2UqbRTj1sLo7TiJl4P/uubMfalryx3qSgzY3PA1&#10;w3fjv8HymhaNoboVbIJBX4BCUtHDpidXt9RRtDXiwpUUzCirajdjSgaqrgXjQwwQTRQ+iWZl1FYP&#10;sTTFvtEnmoDaJzy92C37vFsbJKoSkwSjnkrI0cpstULQB3L2uilgzcror3ptpoFm7Pl4D7WR/h8i&#10;QYeB1ocTrfzgEIPBJIwXSbrAiMHcPItIkixG4lkL2bmwY+2HM8ssAmCTZUzS3FsGx40Dj+8ERwtW&#10;wG/iCVoXPP1dT2DltobjyYl8lg9Jzc+tvoKUaurERnTCPQzyhOR5UP1uLdjajJ0zytMj5ULShpNo&#10;9kM3Pj5v45d5Ix/uhY9NJ/Sd6DpPvW9PaEHYT4Txh4BH0d0qtpW8d+MpMrwD4Kq3rdAWI1NwueEg&#10;CvOxisZUWcPu4TQBGlpYZ7hjrW/WAGIah6ScJgbEjyA9fgv68RbPUUwcRglZwHn1eY9yQqL5oJhT&#10;3mmhjXUrriTyDQAK2IBsWtDdJ+tRwtLjEj/c9UceRxwDQIA1cg2Nf0c0+W+iSd+iZsjraiYO4zSe&#10;Q1nw6hi3OtYakufZPJ2UA7UGKkbmV/xXToljKMFjhR/KzfwtKid+XeVk8zAjo25yEsf5tN2jeuIo&#10;zaebimRZnmWvVneGqwtu9UGb0wvEPxvO+9A+fyctfwEAAP//AwBQSwMECgAAAAAAAAAhAKy8jNwR&#10;FQIAERUCABQAAABkcnMvbWVkaWEvaW1hZ2UxLmpwZ//Y/+AAEEpGSUYAAQEBAGAAYAAA/9sAQwAC&#10;AQECAQECAgICAgICAgMFAwMDAwMGBAQDBQcGBwcHBgcHCAkLCQgICggHBwoNCgoLDAwMDAcJDg8N&#10;DA4LDAwM/9sAQwECAgIDAwMGAwMGDAgHCAwMDAwMDAwMDAwMDAwMDAwMDAwMDAwMDAwMDAwMDAwM&#10;DAwMDAwMDAwMDAwMDAwMDAwM/8AAEQgB6gNoAwEiAAIRAQMRAf/EAB8AAAEFAQEBAQEBAAAAAAAA&#10;AAABAgMEBQYHCAkKC//EALUQAAIBAwMCBAMFBQQEAAABfQECAwAEEQUSITFBBhNRYQcicRQygZGh&#10;CCNCscEVUtHwJDNicoIJChYXGBkaJSYnKCkqNDU2Nzg5OkNERUZHSElKU1RVVldYWVpjZGVmZ2hp&#10;anN0dXZ3eHl6g4SFhoeIiYqSk5SVlpeYmZqio6Slpqeoqaqys7S1tre4ubrCw8TFxsfIycrS09TV&#10;1tfY2drh4uPk5ebn6Onq8fLz9PX29/j5+v/EAB8BAAMBAQEBAQEBAQEAAAAAAAABAgMEBQYHCAkK&#10;C//EALURAAIBAgQEAwQHBQQEAAECdwABAgMRBAUhMQYSQVEHYXETIjKBCBRCkaGxwQkjM1LwFWJy&#10;0QoWJDThJfEXGBkaJicoKSo1Njc4OTpDREVGR0hJSlNUVVZXWFlaY2RlZmdoaWpzdHV2d3h5eoKD&#10;hIWGh4iJipKTlJWWl5iZmqKjpKWmp6ipqrKztLW2t7i5usLDxMXGx8jJytLT1NXW19jZ2uLj5OXm&#10;5+jp6vLz9PX29/j5+v/aAAwDAQACEQMRAD8A/fyiiigAooooAKKKKACiiigAooooAKKKKACiiigA&#10;ooooAKKKKACiiigAooooAKKKKACiiigAooooAKKKKACiiigAooooAKKKKACiiigAooooAKKKKACi&#10;iigAooooAKKKKACiiigAooooAKKKKACiiigAooooAKKKKACiiigAooooAKKKKACiiigAooooAKKK&#10;KACiiigAooooAKKKKACiiigAooooAKKKKACiiigAooooAKKKKACiiigAooooAKKKKACiiigAoooo&#10;AKKKKACiiigAooooAKKKKACiiigAooooAKKKKACivCfjF+3h4d8B6hLpnh+3fxVqsRKSGCQJaW7d&#10;MNLg7iPRQR2yDXjXiH9tD4ma5c77fUdG0SI9I7SwWYge5l3c18FnPiVkOWydOpV55LdQ1+V7pX+Z&#10;9HguFcwxNP2sY8se8tPw3/A+26K+G9O/a7+KOnXG9vEVlqC5z5dzpkKKfqY1U/rXpvw5/wCCg6fa&#10;o7Xxrov9mq7BTqOnFpbdfdozl1HuCx9q48p8V+H8dNU+eVNvbnVl96bS+bQ8TwrmFGPOkpLyf/DH&#10;0vRVTQdesvFGj2+oaddQXtldJ5kM8Lh0kX1BFW6/R4zjKKlF3TPnGmnZhRRRVCCisXxf4+07wVCv&#10;2uRnuJf9TbQrvmm+i/1PFcvN418Va+c2lnYaNbnobkmacj1wPlH0NNRbFdHoVFebmLxa5z/wlSp7&#10;LpkRA/OjyPFn/Q2f+UuGnyi5j0iivN/I8Wf9DZ/5S4aPI8Wf9DZ/5S4aOUOY9IorzfyPFn/Q2f8A&#10;lLho8jxZ/wBDZ/5S4aOUOY9IorzfyPFn/Q2f+UuGjyPFn/Q2f+UuGjlDmPSKK838jxZ/0Nn/AJS4&#10;aPI8Wf8AQ2f+UuGjlDmPSKK838jxZ/0Nn/lLho8jxZ/0Nn/lLho5Q5j0iivN/I8Wf9DZ/wCUuGjy&#10;PFn/AENn/lLho5Q5j0iivN/I8Wf9DZ/5S4aPI8Wf9DZ/5S4aOUOY9IorzfyPFn/Q2f8AlLho8jxZ&#10;/wBDZ/5S4aOUOY9IorzfyPFn/Q2f+UuGjyPFn/Q2f+UuGjlDmPSKK838jxZ/0Nn/AJS4aPI8Wf8A&#10;Q2f+UuGjlDmPSKK838jxZ/0Nn/lLho8jxZ/0Nn/lLho5Q5j0iivN/I8Wf9DZ/wCUuGjyPFn/AENn&#10;/lLho5Q5j0iivN/I8Wf9DZ/5S4aPI8Wf9DZ/5S4aOUOY9IorzfyPFn/Q2f8AlLho8jxZ/wBDZ/5S&#10;4aOUOY9IorzfyPFn/Q2f+UuGjyPFn/Q2f+UuGjlDmPSKK838jxZ/0Nn/AJS4aPI8Wf8AQ2f+UuGj&#10;lDmPSKK838jxZ/0Nn/lLho8jxZ/0Nn/lLho5Q5j0iivN/I8Wf9DZ/wCUuGjyPFn/AENn/lLho5Q5&#10;j0iivN/I8Wf9DZ/5S4aPI8Wf9DZ/5S4aOUOY9IorzfyPFn/Q2f8AlLho8jxZ/wBDZ/5S4aOUOY9I&#10;orzfyPFn/Q2f+UuGjyPFn/Q2f+UuGjlDmPSKK838jxZ/0Nn/AJS4aPI8Wf8AQ2f+UuGjlDmPSKK8&#10;38jxZ/0Nn/lLho8jxZ/0Nn/lLho5Q5j0iivN/I8Wf9DZ/wCUuGjyPFn/AENn/lLho5Q5j0iivN/I&#10;8Wf9DZ/5S4aPI8Wf9DZ/5S4aOUOY9IorzfyPFn/Q2f8AlLho8jxZ/wBDZ/5S4aOUOY9IorzfyPFn&#10;/Q2f+UuGjyPFn/Q2f+UuGjlDmPSKK838jxZ/0Nn/AJS4aPI8Wf8AQ2f+UuGjlDmPSKK838jxZ/0N&#10;n/lLho8jxZ/0Nn/lLho5Q5j0iivN/I8Wf9DZ/wCUuGjyPFn/AENn/lLho5Q5j0iivN/I8Wf9DZ/5&#10;S4aPI8Wf9DZ/5S4aOUOY9IorzfyPFn/Q2f8AlLho8jxZ/wBDZ/5S4aOUOY9IorzfyPFn/Q2f+UuG&#10;jyPFn/Q2f+UuGjlDmPSKK838jxZ/0Nn/AJS4aPI8Wf8AQ2f+UuGjlDmPSKK838jxZ/0Nn/lLho8j&#10;xZ/0Nn/lLho5Q5j0iivN/I8Wf9DZ/wCUuGjyPFn/AENn/lLho5Q5j0iivN/I8Wf9DZ/5S4aPI8Wf&#10;9DZ/5S4aOUOY9IorzfyPFn/Q2f8AlLho8jxZ/wBDZ/5S4aOUOY9IorzfyPFn/Q2f+UuGjyPFn/Q2&#10;f+UuGjlDmPSKK838jxZ/0Nn/AJS4aPI8Wf8AQ2f+UuGjlDmPSKK838jxZ/0Nn/lLho8jxZ/0Nn/l&#10;Lho5Q5j0iivN/I8Wf9DZ/wCUuGjyPFn/AENn/lLho5Q5j0iivN/I8Wf9DZ/5S4aPI8Wf9DZ/5S4a&#10;OUOY9IorzfyPFn/Q2f8AlLhpVPi62O5fEkFwf7sunRqD+K80cocx6PRXAQfFHWPDp/4nmlJPbD71&#10;3pxLBB6tG3P1Oa7PQ9es/EunJd2NxHc279HQ9/QjqD7Gk00NO5cooopDCiiigAooooAK+SP2z/2m&#10;brxJ4hu/A3hu7kt7CyJi1q8hOGnk72yHso/jPc5HQHP0D+0X8Tf+FP8AwV8Qa+hH2m0ttlrn/nvI&#10;RHHx3wzAkegNfCHw88Ban4tkSGwSWaWU75pWyS7tyxJ7nNfk3ifxBjaFOnlOWK9Wrvb+Xa3z1+7z&#10;Ps+EsphWc8ZV2hsn3/4BTtIItNt1SOIBB0ArYsvC99cac16sR8oDPSvQf+GO/E0mmu4MO4Ddtd8Z&#10;/Sp/hRpeo6z4jXwTrKNpSPFIRJGM7sfX61+Gf6m5l9ZjQx1PlUtn5n3NTO6VSDqUn7sd0eWoTkZG&#10;M0/bu4IyOhFdF8WfhxL8LPGE+nzT+ZBGoe2dsBnyfT6VzYnVHeUHI3ASD1NfJ5hl2IwmIdK2zsd1&#10;KvRqQU4PRnZfAf45X37PPihJVeafwteSAajYj5hDnjzoh2Ydx3HHoR90aXqlvremW95aSpPa3cSz&#10;QyocrIjAFWHsQRX50CMCIcb/ADi2I8dB3zX09/wT78fyav8AD3U/DVzKZJPDVwPsxZsk20uWQf8A&#10;AWD/AEBUV+4+EPFOIp4j+wsW7xabhfo1q4+jV35NeZ8PxdlNP2f12luvi/zPoGue+Injb/hDtKjE&#10;Efn6lfP5NnD/AH37sf8AZHU/hXQ15pBP/wAJX8RNV1N/mh01v7OtB2Ur/rGH1J6+lf0TFXPzxj/D&#10;vhYaZM97eSG91a45nuX5P+6voo9q2KKKogKKyfFPjzQ/A0McmtazpWjpMSI2vruO3DkehcjNWPD/&#10;AIm07xbpq3mlahZanZuSFntJ1mjYjqAykijzAvUUUUAFFFFABRRRQAUUVDDqEFzdTQxzRSTW+BLG&#10;rgtFkZG4dRkcjNAE1FFFABRRRQAUUUUAFFFFABRRRQAUUVleKfHOieB7eOXWtY0vR4pTtje+u47d&#10;XPoC5GaANWiqHh3xRpni/TheaTqNjqdoSVE9pcJNGSO25SRV+jbcNwooooAKKKq61rll4b0ua+1G&#10;7tbCytxuluLmVYoohnGWZiAOSOtAy1RTLe4S7gSWJ0kikUOjocq4PIIPcVUi8TadPr8ulJqFk+qQ&#10;RCeSzWdTcRxk4DlM7guSOcY5o1vYXmXqKKKACiis++8V6XpelXV9c6lYW9lYsUubiW4RIrdgQCHY&#10;nCkEgcnvQM0KKrf2vaYtf9Kt/wDTji2/eD/SPlLfJz83ygnjsCas0CCiiigAoqlY+I9P1TVLyxtr&#10;6zuL3Tiou7eKZXltSwyu9QcrkcjOM1doAKKKKACiiqWr+I9P8Ptai/vrOyN7MttbC4mWP7RK33Y0&#10;3EbmPYDk0AXaKKKACiiigAooooAKKKKACiiigAooooAKKKKACiiigAooooAKKKKACiiigAooqK9v&#10;odNtJJ7iWOCGIbnkkbaqD1JNAEtFfOSftHeM/wBozxJe2HwwtlsdDsJTBPrtyiBt6kq3lpIjI4BB&#10;/StCT4N/HDSo/tUfxgn1WRfm+xS+H9NhR/8AZLrDkfWq5e4rnvtFeFfBn9q+8u/iPL4D8e6Y2g+K&#10;olLQSqC1neqBklZcKpPI4A6nFe60mmhhRRUN/fw6XZyXFxLHBBENzyO21VHuTSAmorx74gftkeHN&#10;G07yfDcsfiXW7l/Isra2bzI5ZD03Omdq/wC1iuf/AOFs/tCfZ/P/AOFXeDfI2+Z/yMZ37cZ+7s6+&#10;1VysVz6Borx74e/tj+Hdb0/yfEckfhrW7Z/Ivba5by44pB12u2Ny/wC1ivXLO8i1C1SaGRJYpRuR&#10;0OQw9QaTTQyWiimXFwlpbvLK6xxRKXd2OAoHJJPpSAfRXz9qf7ZmqeNfFt/pXw58LnxL/ZreXNd3&#10;bPbWpcEgqkgBViCOcU7/AIXF8d/+iZeFf/B+3/xFVysV0e/0V8661+1b8Q/hjai/8afD62s9KR1W&#10;aXSruS+kjBP3toUcDqT2r3D4f+P9L+J/hGz1vRrlbrT76MSRODzgjOCOx5HFJxaHc2qKKKQBRXkH&#10;xh/avtPAfjaPwvodjJ4h8RvGZHt4QzJb4IGJGXOw8g4I6Vz3/Cf/AB58Y/8AHn4P8OaJaN924Oqr&#10;JL+KPHVcrFc+gKK+d9d+Evx91jRbi4tPisdIv1QmG0TRNNmjduwLvCSB712n7Kfxp1T4teELuDX7&#10;eK28Q6HILa+WMgiQ5dVk4AA3eWxwBgZo5dLhc9UrntQ0+48Eag2taKpGDuvbJf8AV3SdyB2cev8A&#10;k9DRUjOk0HXLfxLo9vfWj77e5Teh7+4PuDkH6VcrgPhdP/wjvjHVdD6W06jUbReyAnbIo/HGB9a7&#10;+oasy1sFFFFIYUUUUAfPf/BSm+a2+A2mQg4S91+2gk918uZ/5oKo/B/7B8MfgMdajhR7nBOcA810&#10;3/BQTwfJ4s/Zp1KSJd0mjXMGoADrhW2MfwWRj9Aa8a+APxm02fwa3hPxAwNrOp8qcnjnpX41xXX+&#10;q8Q87moylTXK381p8z7jK4uplPLT6T181oU7r9sbxVcajFNG1vHZo+ZIzEGYr9a6j4x/EPQvFh8N&#10;atpM0ia99phTy4yV3IXG/OK5rVv2Ub9byZ9B1O0vrKblEdvuj8BVvwp8LNI+Fc39qeI9VjnurH50&#10;s1YEZ68Z57V8HLG55DESjmErUXtOWy9D03g8I4KpF+92X6m1+1zqSW93oN1st57uPDyRMgJI2+tV&#10;PGvi/S9A+HXh6/XRbY/2mVknYRKNuGK+ntXm/wARvHU3xT8UtqLboraM/uYz/d7VP4k+Ib+KvBOl&#10;aU8OxbBcZ/4ET/Wvmc1zzDVK9WOjty2ffudlLKq8YQ5Wehax4FsfC+qah4h8gPps2nwvbjIwHdTu&#10;4/EUfsG3Ztvj5qlqmfLufDxuGGeMrcRqP0Y1xGt/FW91nwLY6HLuAgdvNb/pnxs/lXpf/BPjws0n&#10;jzxZrA+a2s7aHTYZP75ZvMcD6bFz/vCvf4Wqwr8VYOGGXRyf/gLv+By5xRq0suqOs/L8dD6rryz4&#10;Ut5/gqCc/fuZZZXPqTIw/pXqdeWfClfI8FQQH79tLLE49CJGP9a/quOx+YSOjqtrGpLo2kXV5IMp&#10;awvMwHcKpJ/lVmob+yj1Owmtpl3RXEbROvqrDBH5GlO/K+XcIW5lzbHhf7KHw5034q+C3+IPivT7&#10;PXPEHii4mmWS+hE62UCyMkcMSvkIoCnoO/tXa+HP2ftP+Hnxcm8UaBdJoWm3lmYdR0e3twlpdOOV&#10;mwCFRl9l55/vHPnnwV+KVj+yj4fk8CePGudGTS7qb+ydTe2ke01O2dy6lXQMA43HKnGMjvXR+FPi&#10;prP7QHxRb/hGmuYPhzZ6fLFdX1xZeWurXLgqohLqH2p1JGBwQeq10VL3cqO1nbta2z8+nr5mUbbV&#10;d76/fuvLr6Fbw98Y/iT8Y9MvNf8ABOk+E4PDcc0kViusPObvVRGxVnXyyEjDEEDdnkc8c1T8V/th&#10;XzfCjwp4i8P6JDcX+s64ui3ulXTnzIZsOGiVwQA24LhiCMMCV7Vl/An4+6H+zr8MIvBXjQ3mkeIv&#10;DbzQJa/ZJZDqSNKzxvAVUhw27A5HI9Oa5O38Gap4U8AfDy61izk06+8R/EmPWGtJMiS2WYttRgeh&#10;wucdRnnmq5I8/KvhvGz73kl+Ku2unkS5NRbfxe9p8n+TtZ9bnoWv/Gz4o/D74gaN4c1bQ/B+qXni&#10;yORNJfTpriGK2mTaX88ybiyKp3HYATjit/wB8ZfEul/FbVPCPjqDw/Fc22kf25b32kmVbdrcPscO&#10;shLBgcnOcYFVfjd/ydJ8HP8Arpq3/pMtZfxA8Pt4t/bB1DSlfym1L4d3FqH/ALhe5Zc/rWV/cTtq&#10;+b8Oa35FbSs3p7v4ySf4E2h/GX4nfEvwvP4t8L6H4Vj8M5kksbLUZJ/7S1GGMkFgyHy4y+07QQee&#10;pIwS3xr+1pfv4H+H2t+FNJttR/4TW9NkbO7Yq8cmCuwOCApEgwWIIwM4ryT4e6d8J/AfgBdJ8e6R&#10;rWn+ONIV4LnTvtWoq9+4J8toRG/lkOMYIwO/TBPY6n4eg8N6f8DIbfw1J4Rjm8Rtcf2VJeSXT2u8&#10;Fvmd/m3HIJB+7nHat+SHMora8Un6vv1uvLTyuRzSs297S09F28n9/md3p/xb8d+CfivoHhzxnZ+F&#10;ZYPFaTpYXejGcfZ5ok3lJVkJLA5ABGOv4VyP7Ld34t0z4nfE251D+w7izttXlk1SKyt52uZrhYsq&#10;LYFiNpxjawLHsa6v9oH/AJOK+Dn/AF/3/wD6IWuW8BeNZfAvxI+Muh2h2+MdQu59T0WykibN7i3L&#10;oy8bW5A4zzWUX7kpdeWX4Sj+n5Fte9GPS8fxUl+i+/zNvUfij8YB4Bu/F6eH/CGmaXbQyXp0fUPt&#10;Q1NbdMkhmyqLIVUkDb3GeeKf49/aY8QOPhl/wiWl6XPJ8Q4JXEWomTFqwjjZSWQj5ULsW+UlgvGM&#10;5rxv+1fBXj34MXf9qar418b/ABEnsJGfSrma8b7Dd7TuPlLtiSKNvm+YkYX8K7D4f3Ud5qn7NLxO&#10;HUWGooSP7y2qqw/Agj8K0VNc1ntf8OWXXrtv9xm5u112k/mrW06bn0X4DHiBfDcf/CTto76vvfzD&#10;payLbbdx24EhLZ24z75rgPEfxd8XeMPilq/hfwHY+H/+KaSI6pqWstK0AlkUskMaREMWxyWJwMEY&#10;4GfWK+f9H8c6f+zL8ePHbeLWuNN0fxdcQ6lpmptBJLbysEIkhLKG2uCeAew91zjG0pa9vx0/S7+R&#10;s9I6d/w/qy+ZsX/7TGv+Cvh9dN4i8KSxeLk1ZNEsbSDelnrE8mfLlgkcZ8ogHPUjABPPBqvxj8f/&#10;AAd1HSLvx9YeFJvDurXUdjLc6I06y6XLJ9xpBKSHTsSuMcn0B5D4i+LPFPxe8PWPji10GWXw/wCE&#10;PFFvqWlW8dtIl9qVhGpEs+xjzkkFcBflByOKn+Ofxf0X9qbwxpvgzwPLc63fapqFtNeyJayxx6Xb&#10;xuHaSVmUBTkYx1698Z0hG8lddVfyTUbvy3fo1boRJqzs9LO3rd/fsvW/mdNqPxo8e+I/jx4r8F+G&#10;NO8MbNBjtrhL/UvPCRJJErFXVGy7MzfLjaAFOc8VneA/jd8UvipBrNhpWieDtP1bwrdy2Gp3F9Lc&#10;Pa3c6k4WBEwyjAyS7H7w49Nj4Ojb+1r8XR/0y0j/ANJmpn7Kf/I1/Fj/ALG65/8AQVrNW9nfryJ/&#10;P3f8wbfN/wBvJf8Akt/zILb9rmXUPgd4d1210UXPifxPenSLPSxNtjN2HZGJc9Ixt3f8CAz1YWZ/&#10;jB46+E/ifQo/H9j4Wl0TxBdJp0d9ojTr9guX+4JVlJ3I2CNwxjBJ7A+P/D3SL/T/AIB/D/xfZ2Nz&#10;qVv4N8TXt3f29sm+b7M8rq8ir1bbjOPfPQGu4+MHxS0f9qmXwx4V8Ey3GtH+2LbUdSu47aWOHTbe&#10;IliXZlXDHPA65GOCRW6hHnVurV/JNR/zevkTJtRavsnbzacl+i08/M+h768XT7Gad87IEaRsegGT&#10;Xg/7KPgHTvjH4XufiJ4r0+01zW/El3M0BvYhcJYWySMiQxK4IUDa3IGTmverm3S7t3ikG6ORSjA9&#10;weDXz18GfiRY/sk6Vd+BvHButIs7C9mk0XVXtnktNQtpHLgb0BCyAk5BxjIrCnvLvbT79fnt8rmt&#10;T4Vbvr92n9eh6LoP7POn+CPjD/wlHh2dNCs7q0NtqWkWtsFtb9v4JcAgIy+y889MtnnovHvxd8bW&#10;uo6poOgeGND0y3lkjs7LxBHdLqF4qEjeQpVYw+PlBB+uMEnhX40678a/i1BN4NE//CB6TZym7vrm&#10;z8qPWLlhiOOEuofCHGSMfxZ/hz494O8U+FvG/h69HxH1Txp4g8fSTTxy+FvMvEjWUM3lxQwQhVCk&#10;Bepxyc4otO3mlouu/br/AJNeQrxvp1a9Nu/T1/4J6Z4l/a61NPgD4O8ZaPolvNd+IdYj0yfT5nY5&#10;OZVdY3BGGLRjaxBAB5BrUk+L3j/4cfEHwxY+M9P8KS6T4su/7Pgk0dp/OsZyMoJPMOHB6ZUDoT2A&#10;Pjvg1wv7LHwigPyzWnxAghmj7wuLm4JU++CPzr2L9qz/AJHP4T/9jfb/APoLVs4xVSyWjnb5Pl/z&#10;MottNPpFv5py/wAjW8TeNviL4i+IGp6T4S0TRdO07R1QSan4giuPL1CRxnFuse3Kr0LZIz+vnXxN&#10;+L2q/Ej9l74o6Z4gsLOx8QeFZFsb37E7Naz5kQrJHu+YAjPByeh74Gb4t8aaRqHxx8XWHxT8SeJ9&#10;FtLS4RNE0m1muYLK+tccSYgGZHJx3zkkc4wvG6Lb2WmfA7492djpl3olsk1pNbWF2HFxDA5BjLhy&#10;Wyy88knmslFOk2/5b/iuvz2/yN07VYr+9b8H/ktf8z7B8A/8iJov/XhB/wCi1ryjwy239vXxSfTw&#10;rAf/ACKler+Af+RE0X/rwg/9FrXk/hv/AJPz8Vf9ipB/6NSniG1Vm1/f/wDSZGVH/d16R/8ASomN&#10;8N/j18WPi38LJPFGk6P4JtreyEwkS7Nzv1FoyS3kqrYjGBtG9mywPQVu+IP2rZ7r4S+CdY0WwsIN&#10;V8dXAtLb+1J2SysJBkSGV1ALAMpAAwWzntiov2OP+TObL/rnqH/o+auJ8Da3oul/sY/D+HxV4WPi&#10;HwndvMmp3S72OjDzpdk+1FL45ILKVIz1OcG5qKlKNtnH8b3++3yKV9H/AI/wtb7r/M9S8PeNfiXb&#10;eKbvw/rej6BJc3WnPd6ZrWnQ3J0yOYcCG4DEsD34YZHTrx4z8G/EviHwZ+yH4y1W9s/CWr6NaXFy&#10;0Vld2ks3nXH2lQ/mqW2tFySoGDkDJrb+AyaPp/7QemW3wr1jXtR8E/Zbh9ctpnmk02xYr+5EZkAI&#10;kLY7k4zzjcK5rTfFFjY/sd/ErwjNP5XiLSLu7murJ42V44zdph+Rgg5H50mrRbW7i/8A0rt6foxw&#10;1kk9uZfin/XzsdX8VbjxfqP7RHwpn0f/AIRa2efTbmTS454JvKhJtUMwlCsPlxwgXGO+a9Z+GnxU&#10;1Lxh8YPHfh67hsktPC72aWzwowkk86Iu+8liDyOMAceteb/FXxHZ/Dz4i/BXxLrExs9EsrC6t7i7&#10;MbMkDyWqBA20HGT0+h9KfpnxQ0b4DftL+P7nxVcS6Xp/iuKxu9KvDbySQ3axwlXVSin5gT0/+tmp&#10;r3nH/H9/P/ldmUW+VS62j91rP8To1/adk8PJ8UbzWra2On+BLuO3tEtlZZbrevyq5ZiNxcqMgADP&#10;SoW+Jfxb8OWGna9q3hfw/f6LeTRi40vSFuZtWsYpCMMeqSFM/MFUfgMkeUWvh7Uvjn4I+OQ0ywu4&#10;r+81e0v7SznjMU0qJiRFKHkM0aghT3IFem6p+2La+JvDljpvgi2l1Lx1fSRQf2Rd2U6/2ccjzmuP&#10;uhVQbuQ3XB6ZqYxtbTX3dPWKu/m73fSxpNq7s9Ly19Hp9y27/Iu6Z8bLLwh4/wDi5eajpelWdn4T&#10;SymkurO18u91DfCWAmcn52zhU6YziqF18Y/ito3gNfG954d8Jnw6IRfzaTDNP/akNoRu3eYf3RcL&#10;8xG3oPXgcp4i8A33xO8T/tCaJYBX1G8j0swpnAlkSHzAoz03FcDPrWt4i/at0PxP8Dbnw5Z22qTe&#10;Ob/TG0r/AIR8WEwuorlo/LYMNuAqkls56D14rNJ8icVeVoaeq/z+75lac9paK7v+H/BN/wAe/tH6&#10;9L4/8GaR4L0/SdUh8a6U99bSXzPGIDgMHdlJ+RUyWUKWJGARWn8Pfi/4qsvjDc+CvGtlof259MOr&#10;WN5owm8maIPsZGSQlg+c9D2964jwf4Mn+Hfx9+D+iXRButN8KXUM+GyBIF+YA+gOa3vHM11b/tp2&#10;UljGs16ngm5a3jY4EkgnbaD7E4rSajHSOq9/8Oe35IzXM1d6P3Px5L/myX/hY3xf8S+G77xDpfh7&#10;wroumwebJb6XrSXQ1OaOMnJbaVVGYA7QR3GTjmuf+KfxJj+L/gH4L+JIrdrQar4sspGhLbvKYGRW&#10;Ge43KcHHIxXn/hjX/Cfj/wCH9yvjLU/G3i34izidX8NyyXiiG63NtRIIwqIgwpOTtHOcfdq/4WnS&#10;b9m74DhWBMXi+CNwP4WE8+QfeqUEmvKUPz1167L+mKUrp+k/y006df6R9eUUUVzGwUUUUAFFFFAB&#10;RRRQAUUUUAFFFFABRRRQAUUUUAFFFFABRRRQAUUUUAFeKft067Pb/DPQtAgkeE+ONeh8PPIhwyLL&#10;BcOSD/2yFe114p+3ToU9x8M9C1+CN5j4H16HxC8aDLOsUFwhAH/bUVUdxS2G+MNJ8ZfBTRfBuh/D&#10;jQbObSgypquIV/djK7n6jk/MSa9L+LGo65pPw41e58NWy3evQwFrKFlyJJMjAIyPfvXE+Kvizrms&#10;fC/R/FfgiG016MohubXzD8+cbwNoJ3Lzx61y17+2L4g1q1ey0P4f+JP7aI2p9vsZIbTd7yDPH4U7&#10;NgVPi54M1z4j/szWviTxbYx6X4z8NsdSLwoEeJYWMmwEE8MFGRnmvZPgj4wk+IXwX8Ia/L/rdc0S&#10;y1B/96WBJD/6FXlv7SvxRl8G/Ay30HV54ZfFHi0Cwjs433SMs2UZlHUqm4ZNepfBHwhJ8Pfgv4Q0&#10;CX/W6Hollp7/AO9FAkZ/9Boewup1FeKf8FD9XuNE/ZH8Rz2srwym80qEshwdkmp2kbj8VZh+Ne11&#10;4X/wUk/5M88Rf9hHRv8A07WdKPxIb2Lnjyw8Bfsl/DZNdsvDGnLfQRiOxhtoFSe8mxkRq2Mbjz1r&#10;kW8afH5fDo8TiLw8+mlRc/2MLE/bfJ+9jzN+3dtrp/2zvCOp658OvDusaXZyajJ4T1KLV5LSNSz3&#10;KIhBRVHUnPSmp+3T4Ff4eG5F8Bqgtyn9lNgXXm7cbPLzn73FUthHNNpmm/tc6TpmrWvhrRY7K5kM&#10;PiGC9tFlvbQ7SzIJBwGB28811P8AwTr1S61j9kPw3LeXE13Mt3qsHmStucpHqd3Ggz7KqgewFM/Y&#10;u8I6rovw11/W9VtG06XxfqEusR2jgh7ZJEACMDyCMdKj/wCCbgx+x54d/wCwjrP/AKdryiW1gW57&#10;pXB/tS6o+ifsyfEW8jJWS08L6nMhHYraSsP5V3lcH+1Npcuufsx/EaygXfPeeF9TgjX+8zWkqgfm&#10;ahblHgHw58feKNJ0Dw34B+F1rpVhqzaZb61q15eW/mwRC5jDhioIOWYHmvTPiH8ZPF/ww0j4a2t/&#10;LpVxrHiDxDb6Rq7xQ4jKuGLbFzlTwOteWfDT4XeJtasvDPxG+GOqafd6tFpdvomr6ddTiO1uPs0Q&#10;QKzgFgVYngd66df2VPGus32g6zql5Zy6rJ4zg8TanbCfdBYxpEUaKFsZYdDzjqa1drkaj/2VfiT8&#10;R/2iX1DUvEGueDX8Jy3uo6W2kRWTLfsscjxKS24jHGTx0rf/AGCIk0rw98R9IgQRWegeOLzTrWJR&#10;hYY0tbQhQOw+Y039nX9jXwx+zfa3/iW9to5PEkd1f3z6iZm+WKV3fG3O3hTjpS/sDzR6poHxI1a3&#10;dZbTXvHF5qFtKpyssb2tmAwPp8pqXbWw15nvVFFFZlHzr+z3o9r4c/bA+KxmhjN9rWoJdW8pX5lj&#10;WBFYA+ma2v2YPHHxf8UfE/xra/EPQbbSvD1lMV0GeOJUa5TzGGSQxz8gU9B1rP8AFQ/4Q39vjw3K&#10;Pls9Z0C7aY+s3moq/pXV+DPHvi/w98T9X0TxHpxn0jabmw1KHLjB3MUfgBQoAArRknnOsaRrP7Lf&#10;x58ZfEvxh8QPt3hDVkf+zPDwaUvbsdpAUcr/AAnoO9c//wAE2vFmp+MPjX8ZrvUNPvNLjnOkT21t&#10;cOGIjf7cwYY4+YbTVjT/ABNoni/xx4t+Jnjfbc6V4Wuza6Bbsd3moFDgqvAZs7sDmvRP2KfBeoWu&#10;g654t1i2Npqni24RjGVwRbxNL5H/AI5LTe2oup7fRRRWRZkBvs3xc8NsvW4iuom9wI9w/WvR684C&#10;/afi54bVetvFdSt7Ax7R+tej1MiohRRRUlBRRRQBV1vRrbxHot3p95EJrS+ge3njPSSN1Ksp+oJr&#10;87PiN8L734J+Pb3wrqKymO3Yy6fctx9stiTscH1GMEDoQR2r9Ha4T49fADRvj94XWy1Hfa3tqTJY&#10;38I/e2jn0/vKcDKnrjsQCPgeP+D3nmDToO1anrF9+8X69Oz9WfRcO5xHA1nGsr05b+XZnwal9eW4&#10;CQ6hfxJj7q3D/wCNOjWRzl555SfvGWQvn862/il8H/FPwM1AxeItPkew3bYtVtUMlpMM4GSPuMf7&#10;rYP4VhWN/DdrmKWN/wDdYGv5ZzVZlhpPCYrmhJdJf8E/WqCwmJhei00+xZToF7A5GKkBLSHONp6D&#10;HSoWnSDl3VB6scVa8LaTqfxB1ldO8Oabda1esQCIF/dxZ/idz8qr7k4rwMNgK2IqqNJOUn0Su38k&#10;N11TV5uyXcima5ubmO1tYXvL+/dba1t41y8zk4UAfjX3P+zj8IF+CPwnsNFZhJfMTdX8o/5aXD4L&#10;89wMBQe4QVx/7NH7JcHwlmTXteli1LxRIm1Sg/cacp6rHnq2OC/1A7k+1V/VHhlwJUyiDzDHr9/N&#10;WS/lj/m+vb5s/MeJ8/WNksPR+CPXu/8AIK80gg/4RT4iarpj/LDqTf2jaHsxb/WKPoR09K9Lrnvi&#10;J4J/4THSozBJ9n1KxfzrOb+4/dT/ALJ6H8K/XYs+PZQorH8O+KRqcz2V5GbLVrfie2fg/wC8vqp9&#10;q2KogKKKKACiiigAooooAKKKKACiiigAooooAKKKKACiiigAooooAKKKKACiiigAooooAKKKKACi&#10;iigAooooAKKKKACiiigAooooAKKKKACiiigAooooAKKKKACiiigAooooAKKKKACiiigAooooAKKK&#10;KACiiigAooooAKKKKACiiigAooooAKivrGHU7OS3uIo5oJV2vG67lcehBqWigD5tj/Zo8Zfs5eMN&#10;R1X4YXjahoupv51xoN3KrYckk+U8rqkYJJ6e1asnxk+OGqx/ZY/g/PpUjfL9tl8QabMif7RRZsn6&#10;V77RVc3cVux4f8JP2Xb+T4hR+OPiFfQa94phRo7RI49lvZI3UCPLLu4HIPUV7hRRSbuMK5H47fB3&#10;Tfj78KtV8J6uZ1sdT8pmaGQxujxTJNGQw54kjQn1ANddRSA+ddA+BXx58HaJb6XpfxR8LHT7JPKh&#10;+2aC1xOV7b3L5Y+9Yx/ZN+Lh1P7b/wAJX8K/te7f53/CFx+ZuznO7dnNfUdFVzsVj5u8WfAX4/8A&#10;jPw1daTdfFTwnDaXkflSNa+HmhlVf9lg+VPvXtHwW+FVj8E/hjpfhnTS7Wumq53O24u8kjSyNn3d&#10;2P411NFJyb0CwUyeBLqB4pEWSORSrqwyGB4IIp9FIZ4Dqf7HOq+C/E99qXw58TDw0NRczTWt1G9z&#10;bBySzMsYIVck0H4U/tBIcJ8T/B2z0Phwk/nvr36iq5mKyPnfVv2VviL8TIFs/GvxBtb3TC6vLFpV&#10;o9g8oBztLBjwehHcV7j4G8C6X8OPDNtpGj2sdpY2ihURFA7YycdTwOfateik5NhYKKKKQzx/9qr4&#10;O6/43tdP8QeEGi/4Sfw+wktoZNoF2oO4xZZlUbjjknArzjx74/8A2k/H3hSHTNK+GsXhe6uUMN5e&#10;XWrabdoARhmCLPkd+lfU9FUpCsfMP7Ov7A954Ph02Xxxrf8Abv8AZhEtvZxApCrjnMi5KyHk819O&#10;QwrbxKiKERAFVQMBQOgFOopNt7glYKKK57UNQuPG+oNouisTk7b29X/V2qdwD3c9Mf5CGaXwug/4&#10;SLxjquudbaBRp1o3ZwDukYfjjB+td/VPQdDt/DWj29jaJst7ZNiDv7k+5OSfrVyobuy1ogooopDC&#10;iiigAooooAbNCtxC0ciq6OCrKwyGB6givPvE37J3w58W3LS3nhLShI5yzWyta7j6nyivNeh0VyYv&#10;L8Lio8uKpxmv7yT/ADNaOIq0nzUpOL8nY8v0n9jD4Y6LcCWHwnaOw6Ce4nnX8pHYfpXomh+H7Dwz&#10;p62mm2Vpp9qn3YbaFYo1+iqAKuUVng8rwWEv9Voxhf8Alio/kkVVxVar/Fm5erbCiiiu8wCiiigD&#10;F8X+AdO8awr9rjZLiL/U3MLbJofo39DxXLzeCvFWgHFpeWGs246C5BhnA9Mj5T9TXoVFNSaFZM83&#10;Mvi1Dj/hFVf3XU4gD+dHn+LP+hT/APKpDXpFFPmFynm/n+LP+hT/APKpDR5/iz/oU/8AyqQ16RRR&#10;zBynm/n+LP8AoU//ACqQ0ef4s/6FP/yqQ16RRRzBynm/n+LP+hT/APKpDR5/iz/oU/8AyqQ16RRR&#10;zBynm/n+LP8AoU//ACqQ0ef4s/6FP/yqQ16RRRzBynm/n+LP+hT/APKpDR5/iz/oU/8AyqQ16RRR&#10;zBynm/n+LP8AoU//ACqQ0ef4s/6FP/yqQ16RRRzBynm/n+LP+hT/APKpDR5/iz/oU/8AyqQ16RRR&#10;zBynm/n+LP8AoU//ACqQ0ef4s/6FP/yqQ16RRRzBynm/n+LP+hT/APKpDR5/iz/oU/8AyqQ16RRR&#10;zBynm/n+LP8AoU//ACqQ0ef4s/6FP/yqQ16RRRzBynm/n+LP+hT/APKpDR5/iz/oU/8AyqQ16RRR&#10;zBynm/n+LP8AoU//ACqQ0ef4s/6FP/yqQ16RRRzBynm/n+LP+hT/APKpDR5/iz/oU/8AyqQ16RRR&#10;zBynm/n+LP8AoU//ACqQ0ef4s/6FP/yqQ16RRRzBynm/n+LP+hT/APKpDR5/iz/oU/8AyqQ16RRR&#10;zBynm/n+LP8AoU//ACqQ0ef4s/6FP/yqQ16RRRzBynm/n+LP+hT/APKpDR5/iz/oU/8AyqQ16RRR&#10;zBynm/n+LP8AoU//ACqQ0ef4s/6FP/yqQ16RRRzBynm/n+LP+hT/APKpDR5/iz/oU/8AyqQ16RRR&#10;zBynm/n+LP8AoU//ACqQ0ef4s/6FP/yqQ16RRRzBynm/n+LP+hT/APKpDR5/iz/oU/8AyqQ16RRR&#10;zBynm/n+LP8AoU//ACqQ0ef4s/6FP/yqQ16RRRzBynm/n+LP+hT/APKpDR5/iz/oU/8AyqQ16RRR&#10;zBynm/n+LP8AoU//ACqQ0ef4s/6FP/yqQ16RRRzBynm/n+LP+hT/APKpDR5/iz/oU/8AyqQ16RRR&#10;zBynm/n+LP8AoU//ACqQ0ef4s/6FP/yqQ16RRRzBynm/n+LP+hT/APKpDR5/iz/oU/8AyqQ16RRR&#10;zBynm/n+LP8AoU//ACqQ0ef4s/6FP/yqQ16RRRzBynm/n+LP+hT/APKpDR5/iz/oU/8AyqQ16RRR&#10;zBynm/n+LP8AoU//ACqQ0ef4s/6FP/yqQ16RRRzBynm/n+LP+hT/APKpDR5/iz/oU/8AyqQ16RRR&#10;zBynm/n+LP8AoU//ACqQ0ef4s/6FP/yqQ16RRRzBynm/n+LP+hT/APKpDR5/iz/oU/8AyqQ16RRR&#10;zBynm/n+LP8AoU//ACqQ0ef4s/6FP/yqQ16RRRzBynm/n+LP+hT/APKpDR5/iz/oU/8AyqQ16RRR&#10;zBynm/n+LP8AoU//ACqQ0ef4s/6FP/yqQ16RRRzBynm/n+LP+hT/APKpDR5/iz/oU/8AyqQ16RRR&#10;zBynm/n+LP8AoU//ACqQ0ef4s/6FP/yqQ16RRRzBynm/n+LP+hT/APKpDR5/iz/oU/8AyqQ16RRR&#10;zBynm/n+LP8AoU//ACqQ0ef4s/6FP/yqQ16RRRzBynm/n+LP+hT/APKpDR5/iz/oU/8AyqQ16RRR&#10;zBynm/n+LP8AoU//ACqQ0ef4s/6FP/yqQ16RRRzBynm/n+LP+hT/APKpDR5/iz/oU/8AyqQ16RRR&#10;zBynm/n+LP8AoU//ACqQ0qjxdcnavhuC3P8Ael1GNgPwXmvR6KOYOU4CD4Xax4iP/E81VILY/etN&#10;OBUOPRpG5+oxXZ6HoNn4a05LSxt47a3ToiDv6k9Sfc1copNtjSsFFFFIYUUUUAFFFFABRRWN4h12&#10;dLtNP08K19KNzM33bdf7zf0FAFzVvEFpoaA3MyoW+6vVm+gHNZx8YXVyw+yaPeSqejSsIQfzqXRv&#10;DEGkkyyMbm7bl55OWJ9vQUkXjXTZ9Q+ypcxmccFc800mCd5WQ3/hJdRh5m0ScL/0ynWQ/kKsaZ4v&#10;stTn8ne8Fx/zxnXY/wD9f8Kuq7AVU1aytdWttl1Esg7N/Ev0Pasvaq9gl7u7NKiuXsfEL+GL+K0v&#10;JTNZTtsguX6xt2V/6H/I6itNSIVIz+FhRRSM21cngDkn0oLFqpd6zb2Zwz7m9F5rM1bXWuWKRErH&#10;6jq1ZtUkTc2X8VKD8sJP1bFJ/wAJZ/0w/wDH/wD61Y9FOyFdmx/wln/TD/x//wCtR/wln/TD/wAf&#10;/wDrVj0UWQXZsf8ACWf9MP8Ax/8A+tR/wln/AEw/8f8A/rVj0UWQXZsf8JZ/0w/8f/8ArUf8JZ/0&#10;w/8AH/8A61Y9FFkF2bH/AAln/TD/AMf/APrUf8JZ/wBMP/H/AP61Y9FFkF2bH/CWf9MP/H//AK1H&#10;/CWf9MP/AB//AOtWPRRZBdmx/wAJZ/0w/wDH/wD61H/CWf8ATD/x/wD+tWPRRZBdmx/wln/TD/x/&#10;/wCtR/wln/TD/wAf/wDrVj0UWQXZsf8ACWf9MP8Ax/8A+tR/wln/AEw/8f8A/rVj0UWQXZsf8JZ/&#10;0w/8f/8ArUf8JZ/0w/8AH/8A61Y9FFkF2bH/AAln/TD/AMf/APrUf8JZ/wBMP/H/AP61Y9FFkF2b&#10;H/CWf9MP/H//AK1H/CWf9MP/AB//AOtWPRRZBdmx/wAJZ/0w/wDH/wD61H/CWf8ATD/x/wD+tWPR&#10;RZBdmx/wln/TD/x//wCtR/wln/TD/wAf/wDrVj0UWQXZsf8ACWf9MP8Ax/8A+tR/wln/AEw/8f8A&#10;/rVj0UWQXZsf8JZ/0w/8f/8ArUf8JZ/0w/8AH/8A61Y9FFkF2bH/AAln/TD/AMf/APrUf8JZ/wBM&#10;P/H/AP61Y9FFkF2bH/CWf9MP/H//AK1H/CWf9MP/AB//AOtWPRRZBdmx/wAJZ/0w/wDH/wD61H/C&#10;Wf8ATD/x/wD+tWPRRZBdmx/wln/TD/x//wCtR/wln/TD/wAf/wDrVj0UWQXZsf8ACWf9MP8Ax/8A&#10;+tR/wln/AEw/8f8A/rVj0UWQXZsf8JZ/0w/8f/8ArUf8JZ/0w/8AH/8A61Y9FFkF2bH/AAln/TD/&#10;AMf/APrUf8JZ/wBMP/H/AP61Y9FFkF2bH/CWf9MP/H//AK1H/CWf9MP/AB//AOtWPRRZBdmx/wAJ&#10;Z/0w/wDH/wD61H/CWf8ATD/x/wD+tWPRRZBdmx/wln/TD/x//wCtR/wln/TD/wAf/wDrVj0UWQXZ&#10;sf8ACWf9MP8Ax/8A+tR/wln/AEw/8f8A/rVj0UWQXZsf8JZ/0w/8f/8ArUf8JZ/0w/8AH/8A61Y9&#10;FFkF2bH/AAln/TD/AMf/APrUf8JZ/wBMP/H/AP61Y9FFkF2bH/CWf9MP/H//AK1H/CWf9MP/AB//&#10;AOtWPRRZBdmx/wAJZ/0w/wDH/wD61H/CWf8ATD/x/wD+tWPRRZBdmx/wln/TD/x//wCtR/wln/TD&#10;/wAf/wDrVj0UWQXZsf8ACWf9MP8Ax/8A+tR/wln/AEw/8f8A/rVj0UWQXZsf8JZ/0w/8f/8ArUf8&#10;JZ/0w/8AH/8A61Y9FFkF2bH/AAln/TD/AMf/APrUf8JZ/wBMP/H/AP61Y9FFkF2bH/CWf9MP/H//&#10;AK1H/CWf9MP/AB//AOtWPRRZBdmx/wAJZ/0w/wDH/wD61H/CWf8ATD/x/wD+tWPRRZBdmx/wln/T&#10;D/x//wCtR/wln/TD/wAf/wDrVj0UWQXZsf8ACWf9MP8Ax/8A+tR/wln/AEw/8f8A/rVj0UWQXZsf&#10;8JZ/0w/8f/8ArUf8JZ/0w/8AH/8A61Y9FFkF2bH/AAln/TD/AMf/APrUf8JZ/wBMP/H/AP61Y9FF&#10;kF2bH/CWf9MP/H//AK1H/CWf9MP/AB//AOtWPRRZBdmynipSfmhI+jZq5aazb3hwr7W9G4rmqKLI&#10;d2dhRWDpOutbMElJaP1PVa3VbcuRyDyD61BQtFFFABRRRQAUUUUAFFFFABRRRQBT8Qa1H4d0S6vZ&#10;fuW0Zcj+8ew/E4H41xvhK9lt7Y3FxITfagfPlJGMZ5C/QCuA/wCCjvxI1z4bfAK0l8P+SL7U9btb&#10;JjKu5RGRJIeMjvEK+Qbn9oX4t69dCb+1tOt1AxgQsMf+PVftqdOPvbs8rMMNiqsk6Xwr8z9DtQ12&#10;X7FPjPyISCoyWPpXwR4V/aIvNA+PmqJrGuz2z2d8sRjeMBUVj3J9q+aP20v+Cg3xE+Cb2OnL4kkf&#10;WLn9+qWzNGChBA6n2rwqP9oCSP4IzeJGv5tX8Y+I7gLci7k83yfmKg4PtjvX0+G4fqYnD+0gceDx&#10;0qNS1U/dkftNeGIRp8C6zZ3Ml2oClJVPOM84NdC3j2xlj3m9gCjjmQYOa/nL0X9rrxD8L9UQ6rez&#10;Sb8CNo32+Ue+OfSvp/4KfGG9/aQ0XOk+MdcWaKMiWNb5gA30rbNshp4Kkp7ux5tCrisVVkltc/Xj&#10;xD490C7tJbe81nTkWQY2+enHoevWuj+C/j238a+GXjS8gvLjS5Ps0zxuG3AfcY49R+eDX4+3Xwj8&#10;RmZln17W7hh3+1NX1T/wR/TVvCPxy8X6Nd319c2uo6JHe7J5S4V4Z1jBHviZq+PePpT/AHXU97A5&#10;Ni8PUdaT93qfoTWR4l1DaBAp68v/AIVr1yuoT/aL2V/Vjj6U0eoyGuN8a/tFfD74a+JE0bxH468G&#10;6Bq8iLIljqWtW1rcurEhSI5HDEEggHHOK7KvyD/4LD/Dmf4qf8FGzpNqzpcL4KfUI9gyXNra3t1t&#10;H+95OPxr18nwNPF4n2VaXLGzba7JX/Q5MXVnToudNXlpZerS/U/WXxx8QNB+GXh6TVvEmt6R4f0q&#10;FlSS91O8jtLdGY4UGSQhQSeBzzUXw/8Aif4a+LGivqXhbxDofiXTo5TA91pV/FeQrIACULxsyhgG&#10;U4znketfnP8At3fG6X9rz9k34AeFrS7P2zx3YzeItWMRyy/2dZOZx/38E2M94/atL/glD+0doP7K&#10;P/BMPxd428R+e9hpnim4VILcAzXczwWixxICQMknqTgAEnpXe8hccHOtJv2kZ8qilv73J/6UpL5H&#10;H/aPNVpRivdnG7fbRy/Kz+Z+kVFfI3hv/gpx4h0D4veBPDPxN+Dmr/Du0+JMqQ6BqP8Ab0Gp+c7s&#10;ioJYkRTFkyRghjuXeMr1rX+KX/BR+88Bftg6p8HdK+G2reK9ci0uO80t9P1KNG1Cd0STynWRFSCN&#10;ULs0zSkDZ90lgK855Ri1JQ5b3Teji1aOktU7aPfW6OpYyi05X2t0a32379GfUVFfOf7JX7f5/aG+&#10;L3iz4deJ/BN/8PvH/hCL7Td6VNqEeoRSQ5QFkmRVBI8yM8Lgh1IZucTfsM/t5f8ADaPw38X+IP8A&#10;hFf+Eb/4RXUHsfs/9p/bPtW2ISbt3lR7euMYP1rKtl2IpRnOcdIKMm7pq0vhas9U/K5pTxFOpJRi&#10;9W+W2q95a2d9tup9DUV8r/s4/wDBUzw/8X/2R/Fvxe8T6DJ4N0bwlqb6dLaxX/8AaMt0wigdNh8u&#10;L53adUC4xkZLAZxlaN/wVM1Tw/J4V1n4ifCHxB4A+HvjieODRfE0urQXqHzRuia5gVVe3Vl+b5iT&#10;gEgMATW7ybGKpKk4e9F2eq3avZa6u2tldmX16g4KopaO72ey3fkl3eh9PXfxU8MWHj628KT+I9Bh&#10;8UXkJuLfR5NQiW/niAY70gLeYy4RzkLj5W9DW3c3MdlbSTTSJFFEpd3dtqooGSSTwABXwh8Uzu/4&#10;L4fDkj/oT5P/AERqFfbHxK/5J1r/AP2Dbj/0U1c+OwyoUqVRO/PHm/8AJpL9DbCVPbV5UnspJfeo&#10;v9Ti/wDhtr4M/wDRXPhj/wCFTY//AB2u68G+OtE+I2gx6p4e1jStd0yYlY7zTruO6gcjqA6EqcfW&#10;vxv/AGCv+GQP+FGSf8Lx/wCR1/tObb/yGv8Aj12x+X/x5/uvvb/9r17V9G/8EfNF03Tv2k/jR4g+&#10;Hkuo2nwLREgsP7QkdQ9wpVwwEh3YRPO+Z/mCPHu5zj6LMuHqOHjV5XNezV7yilB6pWUr766adGeR&#10;hc1qVVCTUfedrJ+911t20+4/Risnxt480P4a+HZtX8R6zpWgaTblVlvdSu47W3iLMFUNJIQoyxAG&#10;TySBXyrF/wAFSdd+IVpr/iD4afBbxL49+HvheeSDUPEQ1aCwMnljdI1tbOrPOAuG4IbBGQua5j/g&#10;o9+0T4a/an/4JJ654z8KXEs2l6ldaepjnQJPaSrewh4ZVBIV1PXBIOQQSCCfGhlGI9rTjVjZSlCL&#10;2vHmaWqvdO2qulc9N4unaXK7tKTXZ8qu7PZ+dtj7A1n42eDfDsWgvqHi3wzYp4pKjRWuNUgiGrlt&#10;u37MWYednemNmc719RXT18C/GX4geCPBnw0/Y5tvFvw+/wCE0v8AVYNMh0a8/t2407+wp/L08ed5&#10;cQIn+ZozsfA/d4/iNfQnw7/bVPin9tbxb8F9Z8MHQNQ0KwXU9L1A6h56a3bnYSyp5SeWQJAcbn+4&#10;4z8tXXyqcYc1JN29pfa1oSs2tb6ddPS61MqONUoRnPS6g+u872+Wlk/vtpf3aivnL4a/8FDdO+IP&#10;xj+L+ktoSWHgr4OwO+p+KG1HzBcSpnfGtuIhjHlz8iQ/6scfPx5fq/8AwV/1vwx4D0j4hat8EPEN&#10;h8Jdcvvsln4jOvWz3UilnAc2QXcufLfG5wpxwxyM408oxdRqMY6tRerS+JXitXu1tHfyNZ4ulC93&#10;s2tm/h+Lbour28z7dor5m/bF/wCCjsH7J/xH+HuhQeDb7xhH8QYne1ksb4RXCvuRYo44TGRI0jSK&#10;Bl0xnvXsfwF8b+M/iB4Ja/8AHHgaP4fav9peNNLGtxasxiAG2RpYlVAWJPyjOMcnnAwnga8KCxE1&#10;aLvbVXdnZ6Xvo1rpoWsRTdT2Sd3o/vV1rtqjtqKKztD8XaV4nuL6LTdT0/UJdLnNreJbXKStaTDr&#10;HIFJ2OP7rYNcfMr26nTGnOUXKK0W/l6mjRRXD/GrwJ4l+ItnZ6Zo/iFfDmkTCQatPBFuvZk+XbHC&#10;x4TPz7m6j5cZ5FKTsrko67SNbs/EFkLmwu7a9tyzIJbeVZELKxVhuUkZDAgjsQRVqvHv2DF8v9l3&#10;w+PSW7HP/X1LXcaBrvinxL4J1SS50K18Na6rTRWEFzereQvhf3UrtEOFLHleoA961qR5ZNLoTB33&#10;72N99bs49YTTzd2wv5IjcJbGVfOaMEKXCZyVBIBOMZIq1Xzj8KPAmq+Bf21WXXdfuPEer6j4Re8u&#10;rqSMRRoxu1URxIOFRQowPXJ4zivR/j38QNQsvsHhDw1IB4r8U7ooJOo0y2H+tu29NoyF9WIxnGKl&#10;x0XLq3/m1+m/zBSu5X0S/wAk/wBTutG8R6f4jW4On31nfC0ma2nNvMsvkyr96NtpOGGRkHkZq4zb&#10;VyeAOST2rwz9hfQ18JeA/GOm25kuF03xRe28Zkb55QixqMn1OOtdh4n8LeIPj38E7rSdWgl8Bajq&#10;jeVcxR3CagyQiTlQ6FVPmKMHngMRzQ1/L2T+/wDr1Gt/e7tfd/XodT4e+JfhzxdqMtnpOv6Jqd3C&#10;CZILS+imkjAODlVYkc1P4o8baN4ItUn1rVtM0iCVtiSXt0lurt6AuQCa+cfizceCofit4G8JeB7P&#10;TtG8UaLrkIkvkthZJBDHlZYjKwXz2bIG1S2455yefTfiL8N/Dnh3x7qnxD8a3UOqaZb2UNjZ2Vxp&#10;xuY9NBYBiqjeXZ3YchAQCecU2o2Uujv/AF89ha3ceun57fLc9M0nV7TXtOivLG5t720nXdFPBIJI&#10;5B6qwJBH0qzXhP7Et1a6y/jnVNEENn4V1HVw+l6asib7PCkSM0ak+VvO0hDjgdMYz7tROPK/kn96&#10;uCd7+r/Ah1DUINJsZbm6nhtra3QySyyuESNRyWZjwAPU1wnw7/a1+FXxe8Uy6H4T+Jnw+8Ua3Bnz&#10;dP0jxFZ3t1HjOd0UUjMMYPUdjXy98d/Dtv8At6f8FSR8HPFY/tD4UfCPwpbeK9Y0BpP9G8Q6vdTF&#10;LVLtB/rYYYlMgjPylyNwI4r2X9pL/gmv8J/2hvg9d+GY/B/hnwnqUNuf7B17RdIhtNQ8NXSjMNzb&#10;SRBHQxuFbarKGC4PBrGMm4Kra6d7Lro3F+V7p2XazbV9L93ndO+qtd9NUpeuzV33urOx77RXyZ+2&#10;Z+1F8Tv2O2+AHgvwlaaD8Q/E3xC1c+Fby81wSWn2mZLIlbxmhYiIeYollwkmUDhQCQRs+Nfi7+0f&#10;4H0jwZ4QtvCHgPxX8RvFd5eG98RWdtqNn4P8N2UKhkludxkmaaTO1YRINzZ+YAc1zRbkoa2dvV2T&#10;/KSettPRkK9lzaNq/otV+aa03e259NUV8r/BL9qj4t+Df2yLH4MfGjSvAF3eeJ/D1z4i8O+IfBy3&#10;dtazJbSRpPb3FtcvI6SDzVYMsjKRjjJ453wf+1z+0D+1vB4m8WfBLw18KrL4d+H9VvNI0qTxdcXs&#10;uoeMpLSVoppYTbFY7OEyIyI0gmLFSSqg0udWUlqmm/knyv7paW37KxST1T6NL5tcy+9a9u59Zat8&#10;QtA0DxbpOgX2uaRZa7ryzPpmmz3kcd3qKwqGlMMRIeQIpBbaDtBBOM1sV8c2X7W2pfEb9qD9lhdZ&#10;+FemeF9Y+IWkeI7i+i8TaOx8ReE57W2iLw2szFTEkjZDnZ+9jCHC10Wt/F39pv4x+PPGEXw28I/D&#10;vwL4Y8KanJpVjd/EO01KW78VPGoLXEEVu0QgtSW2pKTKW2k7O1VL3bJ7+9tr8MuX/L16aCWuu22+&#10;j1V/67dT6kor4iH/AAVr1SP9hu18e3Xg7S9M+IE3jv8A4Vjc6bd6k6aJp2si7Nq1xNdhCyWa48ws&#10;Vz0TOSGr0v4TfGD9oHwd8fPDnhT4o+FPBPibwz4wtLma18V+A7e/itdBnhQOIL6K4aXCSqcRzLIo&#10;ZlxsGeHH3npt36P3VL8YtNd7pb6Cvpf1/BuL+6Safo3tqfSVcf8AFj9obwD8BLWCfx1448H+C4bo&#10;4gk13WbbTlmP+yZnUH8KsfG/4lxfBj4MeLvGFxH50HhXRbzWJI+fnW3geUjjnnZXyr/wSx/ZX8Nf&#10;Ej9mbw/8ZfiNoWj+N/ip8XLQeI9Y1zWrJL2eGK4JeCzt/NDeRbxQmNFjTC8Zwahc0pSUdo2v872X&#10;z5X6W8y2uWKk/tNpfK138rrTrc+wfCni/SfHnh+21bQ9U07WdKvF3295Y3KXFvOvqkiEqw9wa0a8&#10;C+Bv7Cug/so/tD+M/G/gS/n8O+DvF+nRnUPAunWIXS01GNiTqFvGpxFK8e1GSNAGxk5OMeY3f7QP&#10;7XHjb4War8SPD/gH4VeENBsVury08HeLV1L/AISS+tIGfBlmjZIbWaVULLGYpAN6hm6mlOrCMeaW&#10;iSu/L/Pura23S1SIwk3yrXWy89Pw7O+l+uqv9l0V8SfFn/gqT4sl+FX7Mfir4beCNN1uX9oG7Nod&#10;G1S5eKS0d7J5IwLhTtRI5gDJIY5MxI+1NxFdR4K/ax+Mfwf/AGyPAvwr+NGlfDe9tPivaajN4a1n&#10;wd9th+x3NjCs81rcxXLOXzGSVmRkBxgoM8apN1JUuqbi/VR5mvu1/DexmpJwU46ppS/7dbav6aO/&#10;ZXeydvrOsjxr8QNB+GujpqPiPW9I0DT5LiK0S61K8jtYWmlcRxRB5CAXd2CqucsSAASa+ctb+Lv7&#10;Tfxj8eeMIvht4R+HfgXwx4U1OTSrG7+IdpqUt34qeNQWuIIrdohBakttSUmUttJ2dq+ff2rP2sr3&#10;9sT/AIJhab4g1nQYvDPibQvi3ovhnXtOguDcW8F/Za9bwzeVIQC0bEBhkZG7HOMmKcudwS+04f8A&#10;gMpRjf8A8mXnqrodZqnGTfRS++MZSt/5K/uZ+k1Yvh/4keHfFvibWtF0rXtF1PWfDUkcWr2FpfRT&#10;XOlPIm+NbiNWLRF0+ZQ4GRyOK2q+D/2VPFVx4F/bg/b51u0SGS60e60W+hSYExs8Whl1DAEEjKjO&#10;CDjuKmdWMFOc9owlP7nFf+3Dak3CMd5SUfvUn+h94UV+fPgX9vr9qP4j/sLad+0JYeCPg9aeFrDw&#10;8df1HQL24v11XXIIIi11NbSqzRWisUkaGOQTkoFLMpOB6f8AF3/gohrfiK5+BXh74VWXhO18R/Hv&#10;Q5PEelaj4znmi03TbRLeCcoYodslzcsJ1CxI6fdYlgBWs4yjJwtqna3m7tfeoyflZ3s9BRacVP7L&#10;Td+mlr/dzL1urXPresDxN8V/C/grwdL4i1nxJoGk+H4JRBLqd7qEMFnHIZfJCGZ2CBjL8mCc7vl6&#10;8V89eH/i1+0Frvh34oeBPFfhXwZpHjXQNGivtC8YWdnfy+Edejm3iRDGzrNHPEFO6ITt99W3bevy&#10;D+zF8VPHHwJ/4N+tC8T+JdE+E3jjw7BFpEfhzRtU0K4uovJl1hYpDfpJOUmlVnDxtGIwrKpIJFKn&#10;77dtrwXrzuS+TXL1/TWZStOMOr5vlyqL+afN/XT9WpdXtYNQgtHubdLq6R5IIWkAkmVMbiq9SBuX&#10;JHTcPWrFfnz8VrT4wTf8F2PCZ0PU/htDZH4c3Mlol9pd7JImkDUbT7VG5S4UG7aXcY5ABGq4DI5G&#10;a+iP2Ef2qPEP7T9/8aItfs9GtF+HPxM1bwZpv9nxSRmeztVgMck2+R90x81txXapwMKO7op1Kamu&#10;0nbyjU9n+dvx7XesouN30TivnKHP+Sf4d7L36ivjTwZ/wVEv9E/Y8+K3xP8AF+g2OoX3gr4hat4J&#10;0PR9FV7d9akhvls7GEtK8mJZHdd7j5RyQnGK3NP+Nv7Unwp8W+ENQ+IPgD4eeJ/CHirU4dN1Ky8C&#10;LqE2seDxNnZcTGXdHdwRnAldFi25yAwqYvmcbdeXXp7yTSv3s1ftdXtdXz5lZvtzevutpv0unbvZ&#10;2vZn0t4P+I3h/wCIT6quga7o2uNoV/JpWpDT72O5On3keDJbTbGPlzJuXdG2GG4ZHNbNfDHwq/4K&#10;D6X8FPgb+0x451TwP4ZsD4G+LmqeF7DTfCunCwufFl6WtIreS5YswkvJ5ZlWScgfKoO35cHX+I37&#10;XP7Rn7Ivg6y+JPxi8J/Cu6+Gf2i3TxBY+FJ74614PgnkWMXDyzEw3qRM6+Z5aQ45K7gM0XXu+ahr&#10;0vOKaV/mvRNc1rq+1Wm4VJU+qclbr7ra/T5u/LezPtCivkL41/ts/FZf+CgcHwP+GXh3wRq6av4D&#10;h8WW+s61LcR2+lk3kkMk05iYmaLaIgkUaozPJkyqoOOg/Zd/a+8f6n8aviX8K/i34f8ADw8bfDvS&#10;rTxDDf8Ag5LmSw1/T7kShDFbzFpo5leJkKF33E8Hjlcytd6fF8+VtSt6crfonbZ2hqzt/h/8mScf&#10;v5kvX5H07WNrnxG8P+GPFei6DqWu6Np+ueJDMukadc3scV3qphTzJhbxMweXy0+ZtgO0cnAr5B8T&#10;/tKftcj4Eaj8XLTwB8JfDvh7TbKfWm8C682pf8JM1jCrOUkulKwQXTRoWEZgcAkKWznHO/Fv4y2P&#10;7RP7cP8AwT78e6bbz2dh4ysPE2swW85BkgSfQYpAjEcEruwSOOK0ox9pPl7b91eMmvv5X9zLjFO7&#10;/uza8+RXf6ffoffNFZXjrXJfDHgjWNSgWN59PsZ7mNZASjMkbMAQCDjI55FfDHwB/bk/as/aN/ZB&#10;0P42aD8PPhPHoY0n7fc+Hr2e+h1bxN5Kn7TLZOrvFaIzK4gSbzi4CszLuArF1Irmb2jZt9Enf/J+&#10;fXa9lyNuKW8rpLu1b/NeR9+UV8keMf8AgpnP8SPA/wAGbb4K+H7HxP45+O2nS6totvrV01tp2g2U&#10;EatdXV88YZyInYR+XGNzvkAjHOl8NP2sfij8Jf2nfDHwq+O2k+Bzc/EO3upfCfijweLqDTr24tk8&#10;yaxuLa5Z5IZvLy6MJXVwpHB4Gtnz+ze92vVrdL0s12bTSu00ZKcXBVI6qyfons3+fktXZan1LRXx&#10;d+yh+2D8fv2uvix4+t9H0b4VaJ4L+GfxFv8AwnqV7fxX732sWtvOBi2RJNkcyQMpMjlkd3AEcYBJ&#10;+p/jl8ZNE/Z5+Dvibxz4kme30Lwpps2p3rou5/LiQsVUd2OMAdyQKzlOMaSrS0Vr/JpO/wBzNfZy&#10;9q6KWqbXzTa/NHVUV8S6x+2F+054M+Aj/HLWvh98MF+HEGnjxBd+Dra9vT4rstJK+Y0pum/0V7hI&#10;TvMHlKPlK+Zmum+K/wC3p4o+Ifx48CfDT4KHwDHqvjbwavjuHXvGT3BsXsJHVIYra2gZJLmdsl2A&#10;lURquTnOKrW/Lb3r2t1Ts3r8oyfya3ViE0489/d3v0eqWnzlFfNPbU+tCcCq+l6ra65p0N3ZXMF5&#10;aXCh4poJBJHKp7qwyCPpXyB8SPi98dPiJ+x98e/DfiTwj4Y8HePPBenT26621te3PhnxPYSWhllu&#10;LHJjlEgiMkZQu4ilC7i4yteefsk/tW+OP2R/+CVvwTl13T/C3jTxT46tdE8N/DbQ9GSfTzdm4tE8&#10;lL+aV5QGjVZHlljVV2rgICaUZX5/Lkt5+05rfPS1t73TtbVyVkm+vNfy5LNv0s732tZq6Z+hVFfJ&#10;Mv7Vvxq/Zd+J/gSx+O+lfDC+8JfEnWovDdlrXgs3sB0DU51Y28NzFdM/nRSspQTIUw2MxgGvq/VN&#10;Tg0XTLi8upVgtrSJpppG+7GiglmPsADTckoe0b0V7+TVm7/Jp+jTCz5uRbvVead0vxTXqrE9FfE/&#10;gn9tH9or48/CW++M3w/8CfDaf4VhLi80Tw/ql3ex+J/EtjCzj7Sky/6PbtKELRQvG+4FdzrnNcdJ&#10;/wAFZPibL/wT5/Z3+Kum+EvCGseMPjJ4xt/DN1pIFxbWeJ5byKMQv5rvE26GLLv5oALnYeACN3pZ&#10;3vFW63m7R082vVbPXQNL6PpJ+TUFeVvl8n00P0Jor5k8ZfGD9o/4X+CNA0Sfwd4D8cfEjxjrsljZ&#10;32hwajZ+GPDlgsIkN1qUknmygqwZAqlfNJXbtOVGJ4I/aw+M3wa/bI8B/Cj41ab8NtVtfitaajJ4&#10;b17wZHe2gt7mxhWea3uba6klODGSVkSTGRgrzw4e9LkX9WjzP7l8r6LXQTulf5/K9r+ml/Jauy1P&#10;raivhv4Hftl/tJftd6x8VrD4feHfhDokPwy8b6r4YGr+JF1B4dWFvIBDDHBBJuWQRlTLO0m3dIoW&#10;E4OPff2CP2rLn9sb9nSz8W6loQ8Na9a6je6HrWmJP58VrfWdw9vMI5MDdGWTcpIyA2DkjNKD51dd&#10;Upf9uu2v4r713V3U9yTjLpJx+avp+D+71PZ62fDWobgYGPTlP8Kxqm0+f7PexP6MM/SgEdVRRRUF&#10;hRRRQAUUUUAFFFFABRRRQB84f8FS9JkvP2XxfqrGPQ9ZtL2Yj+FDvhz+cy/nXwZaa0Uv7KOOYxmW&#10;ZEkJPRWYD+Rr9Xvi/wDDWz+MXwv17wvf/Lba5ZSWpfGTEzD5ZB7q21h7qK/ITxTod54J8X6p4e1W&#10;I22taHP9ju4yfuvHwGU91YYII6gg9683F/u5qse/lTjOk6T3Plf9vT4AeM/i3+3VHbwEy+G9CtQ0&#10;Nwp4IDsMdMdDXz1o3ix5ra9t9pW40678oP24Yj+lfolrst5dXdrdpKGOPJnU/fZcE5z9a/NOXU4I&#10;/jR4l0wyiKNZ2l2EY3EZNfpXCGfqa5GfKcQZXrdHoPgP4WW3xs+K+gRa1JmMzkOqnPnjaeP617x4&#10;J/YU8Q+AfjJcXvgfxdNZaNa/6S1tuQBCoB2HgnnmvJP2dPDGuav8SNBvPDljJqCC5KySbvltflOS&#10;c9fSvvC+ij8Jt9g8xY7yYD7Y6/xHHt7V4/GeeSjO1DU9Hh/KouF0a+k+Oxb6ZapNODqCKBPLnrx/&#10;+uvpr/glp5fiX43eLdUtf3sGm6PHZyzDpvmmV1H5Qt+VfHF5o2mrpk8jXRUjnHOW/Gv0o/4Jp/s6&#10;y/AL9nmObUIDDrniyf8AtW7RvvwRsoEMR+ifMR1DSMO1fE4RuvJVai1R7WNSo0XB7s+hq48nNdhX&#10;H17ET56QV+f3xV8PReJ/+C8XhezuFV7aXwbMkyMOHRrS8Qj8mr9AaK7sFivq8pSavzRlHt8UWr/K&#10;5zYik6sOVO2sX/4DJS/G1vI/H/8A4Jq/CTWdT/ad+IOi6vLJLYfB3wxrujWO9eLOWaeaPgf7XmXL&#10;Uz9nj4kfEb4W/wDBHLxDqfw3k1K1vf8AhOpYtUvdPQtdWNkbSEvIhHKfMIwXHKgk5HUfsHRXuVeJ&#10;XVk5VKad/Z6N6PklKTura8zk79vM445aoyUoytZzfpzRUVb/AApK36H42fFDV/htqH7RX7PnifwL&#10;qnxB8VWEPiewHiDxl4qkvZFuLj7VbuLfzLhVTfGqyswjGMMOW6j6l8MDP/Be/wAQ+3gxSPb9zb19&#10;3UVlVz9SioqDso1I6yu/ft/dXw9Fbay0tqRy9q95b8nT+R37vf8AP7j4M+BK7v8Agu/8XR6+D1H/&#10;AI7pleY/8E7/AI8aT+xRp/xd+FvjPT/EqePr3WppdI0e00a4uZ9azEY1EOxWUbioIZyqbWBDHnH6&#10;g0Vzf2tGVB4apC8XThTdnZ+5qns7ea/E6Xh5Kp7aErS5+daXXw8tnqr/AHo/H39lz4E+I/jn/wAE&#10;b/ifofhuym1DWtP8cf2gLGJd010sNtZmREA+8+3cQoyWK4GSRSXeheCf2jPCHgXwFofib9pb4n+M&#10;L+W3h1nwfqPiZrSx8KuibHlkaawliVI2JC4BwmclT8p/YOivRfFEnVnU5PilzpX2fKo6u2q0T05X&#10;5nF/ZUVCMYy1Scdujbf3q77p9UfAnj3TxpH/AAXc+F9qHkkFt4KMQeRtzvtt9QGScDJ454FfcHxK&#10;/wCSda//ANg24/8ARTVt0V4GOxbxNOnBq3LHl9fek7/+THo4OisPVlUWt2nb0SVvwPxa/YJ/bL/Z&#10;4+A/wNk0P4ofCn/hM/EranNcrqH/AAjOmajiBljCR+bcSK/BVjtxgbuOpr179ifwEf2pP2qfiz4o&#10;+FvhLVPht8J/E/hC70NVlgFtbT3U0SxoURCYgwfdJtjLBADyN4B/UeivdxvEcKzqzhSalUTTvNtK&#10;/aNkr9ux52FyydFQjzpqMlL4dbp33v3/AA0Pzf8A2LP2z9C/YQ/Ze1H4UfEzQ/EWg/ELw/dXq6fo&#10;40meVvEXnOzxmCREMZBZiu4sFICkFs8cL4j/AGdvEv7O3/BDnxlB4rs5tK1XxN4jtdb/ALOnXZLY&#10;RPc2kaI69VYiLcVPK7wCAQQP1aormlnq9q68adpSnCU9dHyPmSSt7t3vrL9DeOAtBU+b3Uppd1zp&#10;rV9bX00XmfmT+2N/yK37CH/XXTP/AEHS69J/4K/aTq/7P3jf4d/tC+FIA2reEJ30bUhnCzW06OIt&#10;/H3Qzyr9ZV9K+7aKz/tr3qT5NISqNq/xKo23Hbs2r697DhgVGm6bd/cjHbrG7T++zt5bnwz+yx8K&#10;fG/7M3/BJzXfEHhW2ubr4oeLrGbxSWEPn3LST7TGVQglnW3AcKQfnLcHOK+JP2g/FXhL4tfsV6Xq&#10;/wDbfxS+IPxXtbyKbxPd6zNfz2PhZSXRo8sBboru0apyzc9V+7X7g0VvQ4g5MRPEShrKakrO1kvs&#10;3s/dt0087rQh5e/Yxpc2yknfW7lvLfe92t7XPzq/bBv7TxH+2b+xldW8kV1Z3S2s8MiHKSKZLVlY&#10;H8jX6K0UV5uMx/t6VOko25ObrvzScu3S9vM2w+E9lVlUve6gv/AY2v8AP8PMKztD8JaV4YuL6XTd&#10;M0/T5dUnN1ePbWyRNdzHrJIVA3uf7zZNaNFebZXv1O+NScYuMXo9/P1Cmzf6pvoadRSmuaLiSeP/&#10;ALB//JsGgf8AXW7/APSqWvQ/h/8AErRfilpE9/oV79utba5e0kfyZItsqY3Lh1B4yOcY963aK1nL&#10;mk5EpW+9njs//J+sH/YkN/6W1Z1z9nbxBN8VdZ8V6N49u9FutYjjgaP+yLe78iJAMRo0uSFzliBj&#10;JPOcV6zRUp2St0v+Lb/ULavzt+CS/S589/sT6FrGlT+N7y98Ry3mn23iG/t57Q2MSCe4BjLXRdRu&#10;BIBGwfLz0ru/F/xqu/EPwVl8WfDiG38TeTMCIZLaYNcRI+2YIh2PvHOOOccA8V6TRRd2Xkl+H6Pt&#10;0HZJt92/x/rc+av2gvjF4e/ab+Hlt4U8HLc634n1C8t5IkWzlRtFKuC80rsoEe0blJz/ABeld74m&#10;/aFl+EHxSvdN8axxab4WuLaKTR9YjtpnSWQD97FMw3APnleBwOc5FesUU7paJdW/vSX6Ctfft+tz&#10;w/8AZ4j/AOE3+PPjfxxpNlcWXhXWILe1tZZYGgGqzJ9+4VCAdvUbiOdx77gPcKKKG9Elsg6tvqfG&#10;v7R3hfxF+x/+3/B+0HpfhvXvF3gHxf4Zj8KeObXRLVr3UdEa3lMtrqSWyAyTxAM0cixhmVfmAPSv&#10;Av27fEX7Cn7c+p6v4nutM1b4t/F6XRG03SdP8N2/iGbVBIiyG3je0tyiRFZHJPnqvcEnGK/Ueiua&#10;dDmp+xbslezWklzNt2fe8nZ2ur9jWM+WbqLd2v2dkkrr0Svr073PzN8EfC7X/gp4Q/4JweFfFOmT&#10;aN4h0PVru2v7GYqZLWQaNdEo20kZGRkZ46V6P/wVM+Lt34J/aW+FmjePPHHjr4X/ALP2p2F7Nrfi&#10;Lwvcz2DT6sjoLazu723Uy20DIXPylN7HBbjI+66K0qRc6kqj+1Nzt01jGNvlbmT720dtcqSUIKC6&#10;QUb9dG3f53s/K+uun5Zfs9ad8LtI/wCCwvwrvPhhpPjCLwn4g8G6/YxeK9futUuP+EsvlFvJIttP&#10;qEjTSpDEAQ64jJd9hbacdx+wZ+1v4N/4Jkfs63XwP+Lsmt+GfGngLV9WTSbR9JurhvGdpPez3VtP&#10;prRoy3JkEwQop3qykMB1r9FaKaUowVOL0s0/nJyTXbl5mlurPba1J/Ffq4y+ajy/itXs79eh+fFr&#10;458ffE39uX9irxD8TfD1j4T8Y6zo/jG7u9GtQ4GmxvawmGKQOzMJRF5e8Z4csMcV5h4S+K/gD4o/&#10;FT4nWH7Uvjn4xx/Eez8T31npnw103UdbsbGbS0crYnT7LTdhvPNjIzJucsT82Byf1WoocVdW2Skr&#10;b/FLmur9Vtd33fcLtrXe6f3Jq3o73tfoj8o/2H/Feg/DL/gmf8RtM8VfBW88X+Drb4warp3i7we0&#10;Bu7vwhp0s8T+fJbKkrzG1Ro2KxncAN4f5c1o/s0aR8M/C37a/wAKrX9jPxn461LwZcXt03xB8OW9&#10;/qF94R0jTfs7sJJBdgiC8aYxhED7+vyqM5/Uuiqi2pxl2UV68sVGz7p2vZ66tX2azcFySgurk/Tm&#10;k5XXZq9r+Sdt74fxN8BWXxV+G/iDwxqS7tO8R6bcaXdLjOYp4mjfj/dY18RfsY/tq+HP+Cd3wJ0f&#10;4JftCXd18OvEHw4jfR9M1rUdPnGi+KtOidvs11a3aK0W4xFFaJmEispG3rj75oqLNSco9bX+V7fN&#10;Xflq7rZrVtOKT6PT57/fZfcvNP5E+D37VfxT/as+M/jrxX8P9JvbT4J+HfCslt4ZbW9Gaxn8a68d&#10;zrcW/nKky2ajbHuYKHY8dDj47+F/jH4V/H/9me+/4Wf4l+N/xg/aQvbK4GqfDq51HW4v7O1dlYC2&#10;XS7cw2kFojbTvlHlBBlm7V+v9FZ1cOpxcL6ONr9Vq22n3d+20Ypba1Gq01Lqne3TZKzXy77uTe+n&#10;5T/sz6nBqnwM/wCCaLW8iyCDV7+2kx/BLFpV7HIh9CrqwPuK+j/23/8AlKv+xZ/19eMP/TOtfZNF&#10;dSnavOt/NOU//AoKFvla9/l5mdBezgodqbh/6Vr/AOTbeXmflT4S+K/gD4o/FT4nWH7Uvjn4xx/E&#10;ez8T31npnw103UdbsbGbS0crYnT7LTdhvPNjIzJucsT82ByfOPhrBFo3/BJbxVo40abwvc6R+0da&#10;RTaDcH/SNDDa5YyR20g3N8yRsg+8c46nrX7O0Vjh4uly315VBdr8s4Su/N8mr7yuuznEwVVNd3Jr&#10;rbmhONvRc+m2it5or8/PgR/ydf8A8FD/APc0v/1H3r9A6Kzr0faU6lO9ueEoenM4u/y5dvPc0jK0&#10;oS/lkpfcmrfifDfwT/5V27P/ALIjdf8ApplrzvXdd+Edx/wT3/Zd8OftAfC8eI/hLq/w90xpvGbR&#10;zyxeE75dPthGkptk8+2WZSQJ1kVcphuOR+lFFdNaXtJVHb43F2evw8//AMndPSzS3WgUpclGnR/k&#10;5tf8Sgv/AGzzun03Pzm/4Jy6cq/tS/EHRvgj4w8e+Nv2aD4LC283iG7ur3TdP15piqWulXFyod4V&#10;t8lwjOoZlyxO3HiFv8VtA1v/AIN3H+H1vqC/8Jr8MLnRdJ8U6NLFJDd6LcnxAm1JY3UEbgjEeoFf&#10;sRRRGTVr625H5twk5LX/ALece9uXXR3zcIuftLWeqVtkpKKend8qd+/Nprp8SftH/EvQ/wBnn/gs&#10;D8KPFnjK/XQfDfiX4d6h4UsNSuIn+zS6o+o2ssdqZApVZHXJUEjODXHfsnftS+Df2Afjr+0Z4H+K&#10;l3qnhvxH4s+J+peMfDVr/Y93ct4nsL2G3MX2Hyom+0SBkZGRMsG4xwcfoZRWdPmhFRT6Tj8p1Paf&#10;epddrdL6mrldOL6uL+cYuH3NPbv16H5J/CD4Y+NPjp/wS5+Iur6H4W1Obxf4W+Pd946bwweL2c2m&#10;rRXU1kFViDMELgLk5dABzivq3V/+CrGi/G/VfCHhb4Bwv428ea9rFrDrNhqGjXsMfg/TtwN5cajk&#10;R/Z5I0BVEZsvIVADCvr+iiCUeWK+FcmndxjGO/aSgrr1s9bmPJ8TW75/kpSlJfOLk7Pr1XQ/J/Rv&#10;g54n+MH7L37Vcng3SpNf8ReC/wBpq88XWukxf63VRp9xYXElvH6yNGr7R/EwAHJr1P8Abi/b38Ff&#10;t/8A7JGvfBz4Nf2z4v8AiZ8S4IdFfQv7Iu7efwukkqefPqZeMLaJCgfO8/MQNu4c1+htFTKlGUPY&#10;zV4Wimu/LCMHr0UlBXW66O+p01KzlXliI6Sbk11teTkvVxcnr16rofF/w28PDwl/wWqk0oOZRpnw&#10;IsLQOc/P5erOmeeecVleJNY8S+H/APgp9+0hfeDLKPUfF9n8FtKn0S1kGVub1ZtQMCEd8yBRjvX3&#10;LRVVVKoo3eq9pr/j9pr5W5/w6X0xgoxlJpaP2ej/AOnapq3nf2f49ba/jdpniT4RftBfsTar/wAJ&#10;L4k+Nnxx/aPvvDs51HwbqOqa4f7F1toG8xJdOjMVna2kMu4gzKI9iDBZiAfSPgLqdvq/i7/glzNb&#10;SpPEPCmuxFkOQHTw/Ejr9QysD7g1+pNFbUqnJOUklZ20WiVozWn/AIH66JXLUmtHr7s1d7++krt+&#10;Vr7Ld7HO/F3/AJJP4n/7BN3/AOiXr86v+Ce3/BVPwF8K/wDgl98PfCmsWXiOH4mad4VXTtG8Iw6J&#10;dTX/AIpIVktpbILGUnilG0l1bCHeHIxX6ReOtDl8T+CNY02Bo0n1Cxnto2kJCKzxsoJIBOMnng15&#10;r+wL8AdY/ZX/AGM/hz8O/EFzpl5rXhDRYtOvJ9OkeS1lkTOTGzojFee6qfauX2XP7WMtpKC8/wDl&#10;5e3mrrdPfYHPldOS3jzPy+xa/rZ9VtufEHwu+BfiT/gmHafss/EPxrpWo3vhvwf4M1Twn46m0u0e&#10;+fwtNqFwl8lw8cQZ2gjmDQu6htuAecivT/Efxl0b/gpP+3X8Crv4TtdeJvAPwf1DUPE3iLxdFazw&#10;6UJ3tHtrext5nVVnmZpCzhCQiryc5Ffd9FbP3p80tlJyS83Jz+dpvmXyTutDJRtBxW7XK2+unL8m&#10;46P70r6nyD/wR/8A+RV+Pn/Za/FH/o6OvUf+CkHwB1f9qP8AYV+KHgLQCv8AbniLQpodPR32LNcL&#10;iSOMt0AdkC5PHzV7bRWVekqtBUJbcij90VG/4XNqdRwruuus5T++Tlb5XsfkLbXX7IUn7P0Ok33g&#10;P4saz8am0xdOuvhQ/i3xfFrN3qXliOS1MX2kosBfdmbBiCc8/dr2/wDaz8Nfs++D9E+GHwz/AGhv&#10;gnF4V+Guk+E7ceH/ABY1/e31t4YvI9iNo7ahAgnhKqqsJZJQkvl9CRX6F0VpO8m27au7VtNmtFur&#10;N3Tu7WS25ubKC5EopvRWT67rd7PRWeivd9eXl/OH9iDQtc8T+Ef2l/D/AMPfE3xF8ffAW48Niz8C&#10;ah4sluLp59Rks7hbqDT5p0WaWzQmFQcFd33Sx3MfJtZ0bQv2q/8AgmR+zJq+h2Ot+PLb9nbUdLtP&#10;iN4Y0OW8tNbsIRY/ZrxEWAx3AngyH2xsGKhucZr9d6Kjk0aev8N66605Skr90+ZpreyWvevLb41p&#10;ppOKi7dnonfa99NdPy98MeF/2RvjJ8afhxonwb8EeNPjPrx1+21G9c+NfFA0/wAFRQEyi/vTdTPE&#10;skcioFt5FDuWxgcBv0m+J3g//hYfw28Q6B5pt/7c0y50/wA0Egx+bE0e7I543Z4rcqO6t/tdrJEW&#10;dBIpTcjFWXIxkEcg+9KtTjOhKi1dO9/mrWXbReb87WSdOThVVRdLfg7/AK+S8r3b/PT9kj/goD4W&#10;/ZI/Yn0f4OeONP8AEVj8avhto0nhxfBkGi3c9/r8luHignstseya3mVUfzgwRAxLFQM1458DVl/4&#10;dm/8E/XmUI8/xa06bAPGHn1Jh+hr6ts/gB+1v4O+G958NtL+I3wv1/w/cLPZ2vjvxDFqM3imztZW&#10;bBktRmC5uI1cqsjTxqdqlk4Ofoz9mj4B6N+y18AfCPw78PtPJpHhDTItNt5Z8ebOEHzSPgAbnbcx&#10;wMZY1vSnJydapq+anLtfklKT01tdtdbdlZa4zhZexh8PLVj3tzxUYu+l0lfon3s2fLv/AAVx+Leu&#10;fDvx78HNP1rxX41+HfwL1vUL5PHfirwq8tve2MiQqbGCW6iVpbW3lk3h5EAPGNyjmvnPw7pXwls/&#10;+Crf7LniL4S2PjLVPDE95r1jqHjrXtQ1W/t9dvZdJmEFrb3OoSM0u0IzEwjysygAltwH6z0VFC9O&#10;an2b9WmrNN+Sbta1tLp2fNtOTlFxXWPL6b6pd+97+TWlvkH/AII//wDIq/Hz/stfij/0dHUv/BGL&#10;/k2Txn/2U7xZ/wCnWavrmiiHu8vlTUPu5Nf/ACTbz301mp7zk+9SU/v59P8Ayffy210KAcUUUwOw&#10;ooorM0CiiigAooooAKKKKACiiigAr5W/4KJ/8E/5P2lrSLxX4Pa3sfHulw+WUciOHWoR0ikboJB/&#10;C54x8pOMFfqmioqU4zjyy2NKVWVKXPDc/CfUtavvCviq40HxRp15oXiG1Y27W93GY3jYex/QjqK/&#10;L79q+yu/Avxw1O4uAyyxSFw6/wAYPNf1rfHz9lP4f/tN6Slr408NWOrvApW3u+Yru1z/AM85kIdR&#10;nnGdp7g1+eH7Vn/BrR4J+PWsz3nhz4r+KPC3nsG8vUdKh1dU9gVeBsfUk+5rsyZ08JPV6E5pXqYi&#10;HuLU/LX/AIJ7/GrXb6waHRtUayi8wyTKWxknGa+xNT8W+WyT3RxNcDmUcmY9MD1r6E/Za/4NhdN/&#10;Z6u5P7Q+M+oa5ZzAB4rLwvHpznnPDtczY/KvuX9n3/gnh8LP2cLq3vdH0JtT1m1OYtU1iX7ZdRns&#10;UyAkbdfmRFPJ5rbPI4atJPDSv30f6mGQYrE4VP26/E+ZP+Cf3/BPfWvF+uaZ46+I1g2n6HZMt1pO&#10;h3Kfvr1xyk1wh+7GOCEbluMjb979CqKK8ynTUFZHZiMROtPnmFcfXYVx9bROaQV8z3n/AAUw8E6d&#10;/wAFEJPgXd+IvA9gIPD0d4b248QwLc3GsTXiwR6SkJYYuNnz+XkyN5iYUAZb6Yr4psPh7oF3/wAF&#10;39Ykl0PR5JF+EFrqId7KMkXX9syDz84/1uAPn+9wOaqnriKcX8L5r/KEn+n326XTVTTD1Jrdctvn&#10;UhH9fuv1sz6an/al+GVtrdnpsnxF8CR6jqOpTaNaWja/aCe6vomCy2saeZuadGIDRgFlJAIFHxK/&#10;an+GPwY8Q22keMPiN4D8Katebfs9lrOv2ljcT7uF2RyyKzZPTA5r5G/4JF/s7+DtW8UftE+M9U8P&#10;aLq3iKf40a9HBf3tjFPPYx21wjwrE7glNsrvINuPmbPUZrl/hLqfwv8AF2l/EG1+FH7Nnjb9oq38&#10;Ua9fya3448SQ6Pb6d4guXlZJkS+vXjklt4WDRr5UBVQny7jycXOShCXVwU/vUWl5bu78krO5copT&#10;mk9IzcPuclf/AMl266u+h9N/t4ftZ63+zLo3wgvPDEGhalF8Q/iTofhC8kvUkmRLG+aQSSwmORMS&#10;gIpVjuXnlWr1T4e/H/wH8XNc1PTPCnjbwj4n1LRH8vUbTSdYt72ewbOMTJG7NGc9mAr8kfDnge2+&#10;Of8AwR7/AGUvB/iO5mi0e++OtvoMii/aRoLNdR1SJbaOcFWIEYEaMuDjbjHAr6x/4KO/A7wZ+yvL&#10;8BfiF8O/DHh/wd4q8N/EXQ/Ddo+j2Mdm1/pt9KbW4sHEajzIzGxYKc7SmR3z02UbRezqcqfX3o0r&#10;fJOV9L7vXRXK6tZLeNOUn5uM6qf3qNtdrK610+vPix+0F4C+AllBc+OfG/hHwXbXRKwS67rFvpyT&#10;EdQrTOoPUdPWsL43fGZ7X9mDX/GngDxX8M45YtOa60rXvEup48LowIAkubiFuIeoLI3XFfLnjXxR&#10;8L4P25/idd+F/g18Qv2i/ih5Vnp2u3AstNm0XwkI4sx6dFdX0kMUBZX8x44zISTliDkV8y2sN14f&#10;/wCCdP8AwUG0F/CcHw9sdM1tprfwna30V5a+H3nsrWSWGJ4QIgC3zFYxtUkgZxk+fXrtYapUXSnK&#10;a+TSsu/xX5lp96ZUYL28Id5qP3pu/ltaz166ao/WnV/iLpHgP4ep4g8U674f0bTYLaOa81K4vUt9&#10;PjyoywlkYKEJPBJ6YpPhp8W/Cvxo8NLrPg7xN4f8WaO7FFvtG1GG/tmYdQJImZc+2a+Ktf8ABulf&#10;tNf8FSvhh4F8c21nrvg/4f8Awki8ZaVoN8nm2d1qs12tr9rkhY7JTDEuE3KdhkyMGtfxv4G0f9ln&#10;/gsP8HR8P9KsvDtn8ZvD2u2fi7TdMiS2tL46fFFPa3rwqVXzlZ2j8wKWKyYPGa9JwftVF7Sc7f8A&#10;bjmtfXke22nnblUrUr9YqDf/AG8ovT0Uk/N3S1tf7frwH/gof+1T4h/ZK+GvgnWPDlno17c+JPHe&#10;i+GLldSikkjS2vbjypXQRyIRIF+6SSoPVT0r36viL/gvPpepa7+yt4AstG1X+wtXvPij4bgsdS+z&#10;Ldf2dO1yVjn8p8LJsYhtjcNtweDXLVk04W6zgvVOcU181obxScZ3/lm/ui2n8j7W1S6ay0y4mUAt&#10;FEzgHoSATXz5/wAEtf2vPEP7bP7EXhz4meMLTQtL1jVbnUIrmLS4pIbONLe8mgUgSySMPkjBOXPO&#10;eg4ryvWP2IP2wo9Iumf9uTzEWFyyf8KZ0Qbhg5GfN4r4k+GHjTX9J/4ITfs7eDNM07UNetPiZ8U3&#10;8Na3p1jeR2E2t2TanfSyWKzSOkcX2gxLGSzhcOQeCa2p6863f7tLfRyk432/K702HJL2Sk9LNtvy&#10;UJSa/D07s/Yb4bftGfD34y6zf6d4Q8d+DfFeoaUSL210fWra+msyDj94kTsU5I+8BTPGH7Svw5+H&#10;sWtPr/j/AMFaGnhuaK21dtQ1y1thpcsqeZFHOXceUzp8yh8Fl5GRXwT8c/hB8VPF+o/DbVPhh+xx&#10;cfCjxd8PvEVjeWOt2XiXwzbJFpqyBbyykW2ug7wSwFwUwwzg4zXafsw/s5eEPiv/AMFdf2svEfin&#10;QtK8Rz6K/h2x06DU7RLqGy87S1M8iI+VDuqRqW27tqkZwxFTBSltpbm/Dks7dnzW12ae9tcrpXv/&#10;AHfxbVr7XVr+nZs+v/FX7T3w18C+EtJ1/W/iH4G0fQtfIGl6lfa9a29pqRPTyZXcJJnI+6TXXza5&#10;ZW2jNqMl5ax6esP2hrppVEIjxu3l87duOc5xivzy/wCCTn7HHwx8QL+05Y6r4K8P61YaV8Vtf8Ka&#10;daalZR3dvpelJ5Uos7aOQFYIvMnkYrGFBJBP3RjxL9mqab46fsM/sO/CnxPd3F34G8beM9cs9ds5&#10;JSseqWelTX8lnYSkEboSYogUJ+YRKOcU+WTimt5eya9Kuuv+H8dl57VKMqfO5bQc4vzcVJ6eT5Jb&#10;7ab3dv1U+Ff7QvgH46G9/wCEI8ceD/GP9mtsu/7D1m21D7K3TEnku20+xxUXxI/aU+HXwb1+x0rx&#10;f4+8FeFdU1PH2Oz1jXLaxuLvJwPLSV1Z8kEcA9K+Sf8AgpJ8IPCv7Lfjb4BfE/4d6BoXg3xhZ/Ef&#10;RvCTto9lFY/2zpV+7w3FhKsewSJtAdQ2dhjyAOTXI/Eb4C/EH9mH4/8Axi8Qa9+znoX7THgD4paz&#10;JrM2sWdxZy+JdHs2t44v7NNncoDcRR+WREkL9GJJ3HjPnuuZbJyTvtdKDtfpdTvd6KzWul17Nrfq&#10;k/k3JfOzjst7p6a2/ReKVZ4ldGDo4DKynIYHoQaxfiH8TPDnwj8LT654r8QaJ4Y0S1x52oatfRWV&#10;rDnpulkZVH4mvFv+CWniT4f+IP2I/CEPwyvPF9x4S0b7RpdvbeKV26xpMkM7rJZXCgAK0LZjCjIC&#10;qoBI5ry/xB4H0f8AaX/4LPatovjrTrPxBoXwq+HdjqnhzSNSiS4s4729vJVnvhC2VaVUhSMMy5Xt&#10;g4NaVE1VjSh9q+r7KLl07paa213sYqS9m6kulvvclH83rfXyufVOm/HrwNrPwvn8b2njPwndeC7a&#10;FrmbX4dXt30uKJeWka5D+UFHclsCn+Evjn4J8feMNR8PaF4w8La1r+jxrLf6ZYatBc3lijY2tLEj&#10;l0ByMFgM5FfGX/BQb9mz4Yfs/fsrftW3vgm+tdD1/wAZ+AZNQ1nwjY3dvFZReWjxpqCWKKGieQko&#10;0v3XKjPIrlv25PAOn/sf/wDBG/Qrb4baFaaPrXiey8PeF7/VNLhhs9TvYL6aBbovdHad85ZwXkfG&#10;6YsWB5rP2j1sv5Fb+9NyitUnpzRXS9ntdWKlo0n/AHm35RUW+u9pd7ab2Purwb+0n8OviL44vvDH&#10;h/x94K13xLpmftmk6drltdX1pjr5kKOXTHuBWv8AEf4p+Gfg74Xl1vxd4j0LwtosDBZNQ1i/isbW&#10;MnoDJKyqCfrX5u/tJfAD4j+Lv2fNK0D4U/sUXnw08beCri0v/B/iGz8UeF4ZtHuIJUYlpIrsSOsi&#10;K6SAk795LZNew6J4K0/9qL/gr74otfiPotjrNv8ACb4faPcaBo+oxx3VlZ3uoSzNd3aRNuQyjyki&#10;D4yAvHY073cYLdtr5KDne3nytW6aO+oN2i5vstPNyUbX/wC3k79ddNNffvj/APtC+X+ylrPjr4Ye&#10;OPg+JI0hbTvEPirWf+KUXdcRo5nubd+AVZlXa3MjID1rv/iF8WvC/wAHfCX9ueMfE3h3wtpCFVk1&#10;DVtRisbRWPQebKyrz25r89v+CuP7Nnww/Z1/YX/abl8C31to2s+MrbQtV1rwjZXkEdlZMupWsS30&#10;dkihoGmwQ7/dkKeor0+y8CaP+0n/AMFi/EVh450+y8QaV8J/h3pVz4Z0rUYFuLSC5v55vtN6sTgq&#10;ZQsKRh8EqOmDVp80Ycu8pSXpyw5ntvs0tvOzujWpFQoqo+7+etNL/wBLv99r3PWfAH7X2o+P/wDg&#10;oZrnwvsT4dv/AARafDvT/GOn6pZ7pbi7mub2aA4mEhieDy0UrtTOSTuI4r03xN+0t8OfBXxBtfCW&#10;s+P/AATpPiq+2/ZtGvdctYNQuN3TZA7iRs9sLXxPp3gbTP2Vf+CpPx5vvBNtbWEVt8Do9ds9Ltxi&#10;20+4W9unKRRD5Y0eRDJsUAbpXOPmrr/+CeH7Cnwo+M3/AATR8JXHjDwj4f8AGOrfFfQY/EHinW9T&#10;tI7rUtUvrxPNlma4YGQOjOQhDDZsG3BrNVG6KnFfCm33d6lVJfJQevktNXbnimq04Te8kl2SVOm2&#10;/vne3m9dNft+sH4j/FPwz8HfC8ut+LvEeheFtFgYLJqGsX8Vjaxk9AZJWVQT9a+dP+CLfxM1z4pf&#10;8E6/BN14g1SfXb3SbjUdDi1OZ98mo29nfT20ErNk7iYokBYk52575rkv+EE0X9pr/gst4zsfHWl2&#10;fiHS/hH4E0qbwzpmpRJc2dvc6hNO1zerC2VMuIY4w5GQBxjg1dXSrGnB/FezfZRc9u7S26N67Gms&#10;YzlNax0a8+ZQ38m9+x9feBfiHoHxR8L2+t+Gdc0fxFot2CYL/TL2O7tZgOu2SMlW/A1g+Cv2lvhz&#10;8SfG994Z8O+P/BOv+JNMz9s0nTdctbq+tMdfMhjcumPcCvhz/go78FvAn7LXwr+IOm/DPxF/whmp&#10;fGrxL4Z0rxb4f0nUIbeDSrO7vUtJ76G0jCtbNcRl45JchZOe4rr/APgqd+yP8N/2ff8Agnfrnizw&#10;F4U8P+BPE/wbtoNb8Javo9lFaXmm3EE0eFEqgO6yjKSKxPmbyTk81i8RFQlWlpCLs+90k5Nd0k1b&#10;rLVPla1pU3KoqMfieq7atpeau079tH719PsHxZ8cPBXgLUr+z1zxf4X0W80qwXVb2C/1WC2ks7Np&#10;DGtzIrsCkJcFQ7YUsCM5rMl/am+GMHwvTxu/xG8CJ4Lkfyk19tftBpbP/dFz5nlE+26vjZ/hFoP7&#10;SX/BbXw/qvjPR7HVotK+CNlrUemXsAntVvX1GRVlaNiUZoxJLtyDgsGBBANV/wBjj9k34cv/AMFa&#10;v2rbGXwdoNxpHhxPDl3pWlTWUcmm6bPqOns15NDbEeUksphjDOqhiARnBOehUqmzte03/wCAVHD8&#10;bfLz2S92SlKG0VB/+Bxg/wAHNeq7Na/f3hvxVpfjLw7a6vo+pWGq6TfRCe2vbO4Se3uIz0dJFJVl&#10;PqDiuY8CftKfDr4peLr7w/4Z8feCvEevaZn7Zpul65a3l3aY4PmRRuXTHuBX5ZR39z4L/Yp+NPwy&#10;0K8m8N+DtV/aik+Hwh09/sy6Tol3eWhuLaErjyo2DyLgYAErAYzX0j/wVp/Ze+Hv7N37AN/4++H/&#10;AIX8NeAfF/wYax1bwnq2kWEVnc2MiXUMZg8xArPHMjtG6MxD78kMajmVlVfwPl9VzQhN+vKprzk7&#10;7aXt0Jqs8N9u8l5O0pQX3uL/AMKt8WtvvKvP/Ef7WXwr8HWH2rV/iX8P9Ktf7Sl0bzrzxFaQR/bo&#10;mCy2u5pAPPRiA0f3lJAIFdp4d1CTVvD9jdTR+TLc28crx/3GZQSPwJr4M/4Jb/sh/Dv4i6p+0V4r&#10;8UeGtD8X6trHxW8S6O41m0jvksbNLnJt4kkDLGsjOzvtA3kruztXFOM/aSprpFv7pRjb/wAm/XXY&#10;x5oujGr/ADSS++M5fhy/p5n3s2sWiaT9vN1bixEXnm5Mg8oR43b92cbcc5zjFcZ8NP2pfhl8aPEV&#10;1pHg74i+BPFmrWILXNlo2v2l/cW4BwS8cUjMuD6ivzo8Aaj8OPCH7F/xd+F/xM1PxhqHwz8A/HC4&#10;8K+E9A8Og3V/4jiWSG6ttASMhjPH5sjoY9y/KmCygVF+2Rr1z/wt39mHxHo37NN78DYbD4r6DpVl&#10;4jvZdHsNRmtrlpIpdPFpYyyyCJ4s7hIyqNoABJ4dFe1qU4x+Gbgl5e0UWr9LrmV47/ei5wlFTT+K&#10;PO/Xkck7Lez5Xrsuuzt97eMvjJ4tvf2xvDHw98Lz+BItEtdGm1/xY2o30c+s+QZBDbRWlnHcJNGG&#10;cOWuJYmhAAVdz5A6vVP2mPhxofxKi8GXvxA8E2fjC4IWLQp9dtY9SkJ6BbcuJDnI6LXzH4aQyf8A&#10;BffxgoYoW+CViAw6r/xN5ea+bNf/AGfvEP7I37N/jX4cfGz9mP8A4Wp4AvJtSvb74peA5rK+8Rzi&#10;4mlmF9Pazqtwt1EHDGYMUTyxgFV5x5+WnCUtnzPXynKNr7LRdbL53YornqTiujivk4KV7bvV9Nde&#10;ySP1mrl/ip8b/BfwK0OPU/G/i/wv4O02aTyo7vXNVg0+B3/uh5mVSfbNUP2avF2gePP2e/BOseFd&#10;ZvvEPhvUNEtJdN1O+YtdX0HkrslmJVT5hGC2VHzZ4Ffn7oPi7xR8U/8Agpn+0Jr93+z7ffHmTwLq&#10;Fj4U0HzdY0a3t/CtoLVZnWKHUJ0Ie4eQyNIi8gbd2MitKt41vYrdXez2TS++8ktdtXrazmnJSpKq&#10;+tlv1ab/ACTe3+a/R5viV4dTwDJ4qOv6KPC8Vo1++sG+i+wJbqCzTGfd5YjABJbdgAHmsH/hp/4a&#10;/wDCbaZ4a/4WH4G/4SPW4Y7jTtK/t61+238Uiho3hh8zfIrKQVKggggivz/0r4SfEn4R/szftqDV&#10;/hTefCD4VeJvB91rPhjw9NrWm38WnXzafcJqAgSynkWGORlik24VcscDrVv4yfsbfDjwZ/wb/Xeo&#10;QeE9DfxFZfDm18TjXWs0/tRtUFrFP9r+04Mvmb+Ad3C4QfKMVE6nJTnWe0VFtddee6+XLp302Tut&#10;VC84U09ZOS8vd5LP/wAn1XTu7a/pdXhH7Ov7T+v/ABc/a/8Aj18P9StNIh0b4W3ejQaVNbRSLc3C&#10;3lj9ol89mkZWIfhdipgdcnmvUvgxqlxrfwe8KXt3K891d6NZzzSuctI7QIzMfckk18T+Dda8N+Hv&#10;2nv2/bvxj4i1Dwl4WittB/tXWLCXyrrT7c6KVeSJtrESYPy4UncRgZxWle9GpUjLXkjJ9ldSit+n&#10;Uyw7VanCS05nHzep9ewftZfCy6+JA8Gx/Ev4fyeLzJ5I0NfENodSL5xt+z+Z5mc8Y25r0CvyI/a+&#10;tPC1/wD8Er/EWn/Dv9kfxP4d8HeG/DgvdL8aeKI9I0O9sGhUNHqSKJXvpJ3IDZ8tGk3nJUNX6o/B&#10;fU59a+DvhO8upXnurvRrOaaVzlpHaBCzH3JJNNL44veLXlfmvbTdfC/897Tz6x/vJ+e1uuz+Jbf5&#10;GX4x/ah+Gnw7vL638QfETwLoVxpd3DYXsWoa9a2r2lzMnmQwyB5AUkkT5lRsFl5AIq18T/2hPAPw&#10;SgsZfGfjjwh4Rj1Ntlm+tazb2C3bccRmV13nkdM9a+O/2Xv2ePB/xT/4K1/tc694o8PaL4juNObw&#10;5p1nHqdjHdx2qS6YrzFFkBAL7IwSBnCAV5F+y74u8U/F39oj9oTx1qP7Ml18ddVPj7UvCVtq1zrO&#10;hRRaJptjthh02KDULhXjXBMjlUVZDMCc4rKLk1Hu48/Xb3dPvktdltq7X2nFRb10TUfm03+CTXm1&#10;2en6labqdvrGnQXdpcQ3VpcxrLDPC4eOVGGQysOCCOQRXIeDP2lfhz8R/HF94Y8PeP8AwVr3iXS8&#10;i90nTtctbq+tMdfMhRy6Y77gK/M/x/4Y+Lf7Nf8AwTw+MnhTWfB+sfB/wR4z+Imk6b4U09tdsb6b&#10;QNF1W7t4r+2ie1nkWKJWMoVdwwLg4AAJH2r8W/2A/gJ4W8CeCp5NN8PfCqD4b6tZXuha/pLWujXV&#10;hMkgVITcunzJOxCOjE+bvwcsc1cdWpfZvFeabUZPy91SSsnq7rS2uPPo4rdJvysnJLfX3nF69FZ6&#10;3PYfip+0J4B+BX2L/hN/HHhDwd/aT+Xaf25rNvp/2pv7sfnOu8+wzWp4k+J3hvwb4JPiXV/EOh6V&#10;4cCRSHVby/igsgsrKkZ85mCYdnQKc/MWUDORXxl/wTe+DfhT9p7xl8fvib8QvD+i+MvF+ofEfWvC&#10;aya1Zx3w0vSbB1gt7GFJQwiiK5dgoG8vls4FfLn7UMLfCj9gr9vD4TaE9xb+Bvht4s0N/DECylk0&#10;ZL6ewuprSA5JSOKYsVUcLvOKVPnlyxtrKMZL0k4K3r761238m96UY1K8aUXo6ns/mubX0vF6ej8j&#10;9WtM/aL+H2tfE2fwVZ+OvBt34ytgWm0GHWraTU4gOpa2D+aMe61ofE34veE/gp4aOs+MvE/h3wlo&#10;4cRG+1rUobC2DnovmSsq5ODxmvhj/gqX+yv8P/2cf2AfC2seDfCehaB4h8A+KfDVxo+s2dlHHqME&#10;z6naxSytOB5jvIHcuWY7yctk811Pw48C6H+1D/wWK+OEnj3RLHxDF8HPD3h7TPCdnqkKXVtYC/hn&#10;ubq6iifKCV2VEMmN21cZHSqUZS0j0lJN+UYxd7ebmlbpvtoYU6iknK20Yy/8Cm4W+Vr3+XmfQn7R&#10;Px5m039lXWPHHw38Z/COCZY4JNN8QeLtXK+FQGuI0Zp7mB87SrMqFW5kKDvXNSftV+Ik/wCCmtp8&#10;F/smhnwxP8MX8aNeCKX7b9sXUltNgfzPL8nYSceXu3c7scV8sf8ABVr9nT4a/s3/APBO39qK18Aa&#10;lBY3PiafRNZ1jwlaXkH2LQp2vrNBNDZxqGtvPCh2zw7LkYr1Y/8AKeXS/wDsgEn/AKfUqoWcVL/r&#10;596ouW/lLb0v5Hb7O2GlN79P/BlFfjGT06Xdm9z6A/ZY+LOr+O/2b9N8U+NfEvwu1nUGN299q/gf&#10;UXuPDZjiuZUUxTysT8kaKsm44WRZBwBWz8Lf2nfht8ctVvLHwV8QvA/jC+08E3Vvomu2uoS22Dg7&#10;1idivPHIFfmv+y1e/DD/AIci/BWx+KcfjDXNLvvGl6dN8I+GoBdXnja+j1q/ki05rcjE8LbSzozI&#10;pCDcw4rd/aC1i7P7Zf7K3iLT/wBnS6+Bi/8ACwYdGg1u6uNJttR1O0ntLgSWLWtjJKwi2qCfNcBS&#10;MBfmJq5RvinSW3Ooffaz7dfh3tr1SOfHNUPay/k538ouWy9I77X06M/Rr4rfHXwR8CNKt77xx4x8&#10;K+DbK7k8mC413VoNOimf+6rTOoY8jgHvXMfHv4wX+hfDLw9rvgrxR8LrOLWNc022Go+KdSaPTL60&#10;nnVZI7WWJgHupEJEC5Ks5AORXzl+yL8LvDf7Tn7d37TXjPx7oWl+KNZ8IeJrfwVocOr2sd5Ho2mQ&#10;2MMpWBH3LH50kzuxABbv3FcD+278Avh3+zR+zZZ+FvhxrCyaafjr4Y1O90CLUIZ7fwtc3GpQSNaw&#10;QxgG1iP31hbpvJHBrijVvGlJ/bdNr0nOCs/+3ZXfS/u9myorc6X2edfOMZXa+cbLrb3tNj7U/aw/&#10;aGsP2ZfgZr3ie5vfDVvqNraS/wBk22ua5aaPa6hebT5UJuLqWKJQWxklxxnHOKf8FPinPc/s16P4&#10;v8c+KfAF1Mul/wBoa1regXHk+HYdoLSvFLLNIPJjAIMjSYOwsdudo+ZfgN8ONC/ah/4KoftE634/&#10;0zT/ABRP8Kf7F8N+FLHVIFubbRba4sRdXE0MTgqsk0jYMmN2E2g4yK8c+O/hmx/Zw+Ln7Z3ww8F2&#10;cWkeANc+Ccnjd9GtFEdhpOqSJdWspgiHyxeciI7KoAJUHFOdSUKTm95R5l5WjKaX/b0dX2aUbbyK&#10;pxjUqxgnopqL8+aUYP8A8BloujV5X2R+hP8Aw0/8Nf8AhNtM8Nf8LD8Df8JHrcMdxp2lf29a/bb+&#10;KRQ0bww+ZvkVlIKlQQQQRXc1+aPxk/Y2+HHgz/g3+u9Qg8J6G/iKy+HNr4nGutZp/ajaoLWKf7X9&#10;pwZfM38A7uFwg+UYr9Cfgxqlxrfwe8KXt3K891d6NZzzSuctI7QIzMfckk111KfJUqUnvBpet+a3&#10;/pLv8n5Lko1uenTqfzpv7uX8+Zfl5nS1xGqftMfDjQ/iVF4MvfiB4Js/GFwQsWhT67ax6lIT0C25&#10;cSHOR0Wu1mQyRMoYoWBAYdV96/JvX/2fvEP7I37N/jX4cfGz9mP/AIWp4AvJtSvb74peA5rK+8Rz&#10;i4mlmF9Pazqtwt1EHDGYMUTyxgFV55pVOWWu1uunyvsvn6HXGHMtN7pd++tt36Lufqj418d6J8Nf&#10;DVzrXiPWdK0DR7Jd1xf6ldx2ttAPV5JCFUfU1T+Gnxb8K/Gjw0us+DvE3h/xZo7sUW+0bUYb+2Zh&#10;1AkiZlz7Zr4Q8NReCv21v+CiPwc8O39+3j74V+D/AIOQeOPC9pri+eusX010tol/dROAss0cKj70&#10;fyPIxwprsfG/gbR/2Wf+Cw/wdHw/0qy8O2fxm8Pa7Z+LtN0yJLa0vjp8UU9revCpVfOVnaPzApYr&#10;Jg8ZroUHzqMvtOaX/bnOtfVwfpp52xlK0G1ulFv/ALeUXo/JST83dJbX779jf/gozofxS+BVn4g+&#10;KXin4d+CNd1bxPrOhabaTanHpq36WeoTWsXlJcTF5JCsa7tpOWJwAOK+h/FnxH8PeAl0065r2jaM&#10;NZulsdPN/exW/wBuuGVnWGLew8yQqrEKuSQpOODXwj/wSB/Yj+Fnj/8AZS8aa54l8HeHPFep+OvG&#10;HiO21SbVbKO8dLeLVLmFLZC4JjjAUvtTHzyFuvNfO134dX40/sSfAH4c+IJZtX8MeGv2ln8EWcly&#10;5mN/o9rcXscUTMfvJ5OYec/KuPauXBuc6dGnL45Rpa/4nCMn63mnpdPXa2t1XGMqkn8KdT/yVTkv&#10;laDX3d9P1l8FfHjwP8SvB994h8O+M/Cmv6BpjyR3mp6bq9vdWdo0YzIsksblEKjlgSMd6PhX8evA&#10;3x0tLqfwT4z8J+MYLGTyrmTQ9Xt9QS3fn5XMLsFPB4PpXwx/wVh0eDwr8Z/2cPhJ4W+Ftr4n8G+O&#10;PEWpa1rng3RmstHg8US6dZxyQQTNK0VuyA7ZGSRsOLdFwcKKddfCv4ra/wDtlfBnx14K/ZXuvg03&#10;h3Vjp3izVIfEfh9bfUdAmiKSwTQWdyWm8p/LkjGxipT5a2pe/Jdm7fkubtbmun1SV9dEysnThzPf&#10;l5vxene9l83p3a+8viv4quPAvwt8Sa3aJDJdaPpV1fQpMCY2eKFnUMAQSMqM4IOO4rz39jz9pSb4&#10;1/sR/D/4p+M5tC0G48SeG7XWtVkjc2un2bSRh32mV2KRgnje5x3Ndf8AtF/8m+eO/wDsXtQ/9JpK&#10;/P8A8Kar8K4v+CX/AOx3ZfEvS/Gnji5l0/Trvw74B8OWcd/J4wvYbPdtntnASWGBWMjeZIkanBYn&#10;gVzxnL2tSP8A16t5czqJ+uy062sW46Qa7VH/AOAqDXpu9el7n398J/2j/h58envF8DePPBnjRtOO&#10;LsaFrdtqJtT6SeS7bfxxXaV+ZPiTUb6L/gqt+zBrsHwEl+BP9sXOuaTJdS3+lpfeJLQaY8nkz2tg&#10;8gEcTqjAyvkM3CjrX6bV1JXpqfqvuf8Aw39avN6S5fJP77r809vzugooopAFFFFABRRRQAUUUUAd&#10;hRRRWZoFFFFABRRRQAUUUUAFFFFABRRRQAUUUUAFFFFABRRRQAVx9dhXH1USZBXgfxZ/Y21vxN+2&#10;V4Z+M3g3x6vhDV7DR08Na/p9zoaanba/pa3YufJUmWNreXduAlG/Ab7pxz75WRafEDQb/wAbXnhq&#10;DW9Im8R6fax311pUd5G17bW8hZY5nhB3rGxVgrEAEqcHimtJxkt1t9zT9dG7rawn8Di9nv8Aemvx&#10;St52PNf2Rf2Tl/ZZ0X4gWT64PECeO/Gmq+L2Jsfsv2MXzq32bHmPv2bcb/l3Z+6K8c+EX/BMTxx8&#10;A/Dd/wCAfBnx+8Q+Hvg3dXd1cWvh+28N2bazpUVzK0s1vb6o7MUjLSPhjAZF3ZVwQDX2JRS5VZJ7&#10;JKNulkkkmtnZLrfr3ZXPLXzk5f8Abzbba7bvY+H5P+CLWnzfsaeCfgqPiJqdpoPgX4gP4z0/ULLT&#10;jDfx25mupY7RZDOxWaM3PFyc5MYJi5Neh+E/2AfFXin4xeE/FXxi+Lt/8Vbb4d3Rv/C+kL4ettFt&#10;Le92FFvbsRO/2q5RS2xgI0UsSIwTX07RVJtPmvre+uuqSV9etktd7q++pE/eVn2a+Tbk16Nyd12d&#10;ttD5Yvv+CfXjbwD8fvG/jD4TfGi7+Hek/Eu+XVfEmiXPhe21pWvhGsbXVpLLIvkOyqMh0lQkfdwA&#10;B85/tufsfaN+wN/wT+/arab4k3XiE/GS2hv7K114p/a0+pbIoJz5wcfaWnlZX2JFGI921Rtxj9M6&#10;5nxx8F/B3xN17RdV8SeE/DXiDU/DUxuNIvNT0uC7n0qU7cvbvIpaJjtXlCD8o9K56mGjKi6C0jKP&#10;I+6i7aK/ordFZdFY0jUtUVV7p83b3tdX97u99X3PGfjN+xDL8b4fhx418N+LtX+GXxU8B6Wtnp2v&#10;2dpHeI9tLGgnsry1lwlxAxUHaSrKyhlZTVr9nz9h7UPAfxzufir8SPH9/wDFL4kvph0Wxvn0uLSd&#10;N0KyZw7xWdnGz+WZGALyPJI7bQMgZB+gqxtG+I3h/wAR+L9Z8P6frujX2v8Ah0QNq2m297HLeaWJ&#10;1LwmeJWLxeYoLJvA3AEjIrqbvUdSPW79Obe3a93e2933d8IwapqD1SSX3Wtfvra1/LsjE+Cfgjxh&#10;4G0zXYvGXjj/AITq5v8AW7u+02f+xoNM/sqwkYGCw2xEiXyRkec3zvnJFcd+2z+yT/w2J4E8KaL/&#10;AMJB/wAI7/wjHi/SvFfnfYftf2n7DN5vkbfMj27+m/J29drdK9loqGk+W/2eVr1jZp+eqT1363LW&#10;ia73v/29e/5/LpYh1C1+3WE8G7b50bJuxnGRjNfJ3wj/AOCSfhvwf/wTu0z9n/xN4m1HX4dH1GbV&#10;7DxHp1sNKvtOvTeyXcFzbqXmEckTPgEswYA5GGIr63ootv52/B3Xo09U1qXzuyj0vf8ABr8m1bY+&#10;UIP+CeHj34oeLPCbfGX466p8SvCngnUYdXsNBtPDNtoK6ldw58mXUJopHa5CE7tiCFGYAlSOK9Q+&#10;CP7Kf/Cm/wBpj4xfEX+3v7R/4Wzc6Xcf2f8AYvJ/sr7FafZseb5jebv+9nam3pz1r1+inH3dvP8A&#10;G17937q13sktjNq+/l+F7fm/vPGf2RP2R/8AhlW5+Ksn/CQf29/ws3x5qXjbH2H7L/Zv2tYl+zf6&#10;x/M2eV/rPk3bvujHPlfgL/gkrovhn9hbwb8H7/xlq0mufD7WbjxD4d8ZaTaLp9/pGoPeXFzHNFEz&#10;yrhRcNGyMzLIu7IGRj66ooeseTolFf8AgGkdd7ro9+u5rKrKTlza8zcn5t3v9/M9Ntdj5g8HfsAe&#10;KvF3xi8J+MvjX8XLv4ry/D+5N/4a0m28OW+gaXZ3mwoL2eKN5GuLhVJ2sXVEJJWMGoNW/YF+IPw+&#10;+JnjDWfg78cb34daJ4+1N9b1jQ9S8LW3iC3t76RVWa4snkkie3LhFJR/NjDZO3Hyj6moqeVfn5b2&#10;vfvey37LsiP+B57Xt6bv733Z5r+yb+y/of7IPwXs/BuhXWpamkdzcahf6lqMiyXmq3txK01xcylQ&#10;F3PIxOFAAGABxXIftL/sU3XxZ+LmifE3wJ43v/hj8UdC0+TR01mDTotTs9T093EhtL20kKiaMONy&#10;lXR0Ykhq95opyXM0302tpbS2ltlbS21tNhR0TXffrfW+t93fW+99dz5M1T/gl5J4y+C3xlsPFPxF&#10;v/E3xM+Nmi/2Hq/jC50iOKHT7ZEZILe0sI5FWKCPezbPNLOzEtIeMey/FL9lHwx8dP2WJvhL4xjf&#10;VvD95pEGlXEkX7ibMKoEnjPzeXIrorqecMB17+nUUnFOLj0dl917f+lP5u71HFtSU1ur/ja//pK9&#10;ErI+QNW/4JrfEL4q6JpXg/4nftCeIPHPwu0m7t7ltCj8N2umalrSW8iyQQ3+oRuWmQMibvLiiZ8Z&#10;Zs816B+0T+xBd/EX4waR8Tfh144vPhb8StI0s6E2pw6XFqmn6rpxfzBa3dnIyCVUfLIyyI6EnDen&#10;v9FNq/3387tWeu7utH5abCSS06Wt5WvfbZa6+qT6I+NPiX/wSOPxe/Zw+LXh3xH8S9R1r4k/GY6e&#10;Nc8aXmjR7beGyuI5be1trGORFit0CMAnmlt0jMzseK9N/aM/Ykvfib8VtA+JPgHx1e/DP4n6Bpra&#10;IdYi02PU7LVtPZt5tbyzdkEyK/zoVkRkYkhvT36im/hUVok7q2ltLdO60ffW+7K5ny8j1Wv42/8A&#10;kY27WVrHyz+y/wD8E4tW+CH7V3jL4t+LfijqfxL13x74bh0LVodQ0aGziDxzF90Kxvsig8sJGINh&#10;IwzGRi5rC0r/AIJj+Ofhl4U1DwF8OP2gfEvgf4QahLMY/Dw8P2t/qWiwTMzS2un6lI26CL5mCh4p&#10;WjB+Vgea+w6Khwi4qLWiVrdLNt2a6q7e99yY+7JyW7ad+t0krp9NElp2OR+AvwN8N/s0/B3w94E8&#10;IWP9neHPDFmtlZQly7bRyWdjyzsxZmY9WYnvXmP7SH7E998TvjNpXxR+H3ju9+GHxO0zTW0STVY9&#10;Mi1Sx1fTzJ5gtryzkZBKqvlkZZEdSThq98rlb/45+CdKh8USXXjDwtbR+CAp8RvLq0CDQA0YlX7W&#10;S/8Ao+YyHHmbcqc9Kqo+eXtJvXV3/Bv8bPydnuKCUY+zjs9LfivyuvS/Q8H0P/glv4a8U/Dn4l2P&#10;xS8R6v8AEvxX8XUt08ReIpYY9NlhW15s47GGLK2sdu37xBlzvyzM2cVi3/8AwTT8b/F+w0fwx8Yv&#10;jxrfxL+Gmh3Vvdr4dHhu10qfXGt3Dwpqd4ju10isqkqiQ7yuW3Gvpnxt8YPCXw08D/8ACTeI/FHh&#10;3w/4b2o/9ralqUNpY7XGUPnSMEww6c89q0fB/jLSPiH4Xsdb0DVdN1zRdUhFxZ6hp9ylza3cZ6PH&#10;IhKup7EEihR5ZXX2beia202ut77huvW+vXXfXe34HmNj+yiLH9uq8+NI10YuvBMXg4aKLHHl7Lxr&#10;r7R5/md923Z5fbO7tUfwb/ZJ/wCFS/tefGP4q/8ACQf2h/wtqLRYv7L+w+V/ZX9nW0kGfO8xvN8z&#10;fu+4m3GPmzmvZKKqLcVaPZr5OXM//Jtf+AXd+9/etf8A7d5Uvu5Y/d6ny74c/wCCXPhm4+D/AMbv&#10;BHi3WrnxDo/xl8dX/jfzLW2/s+60CacwNCIZPMk3SwSQK6y4XJxlMZByrr/gm543+Lsug6N8Zfjr&#10;rHxO+H3hq9t9Qg8Op4atNIbWZrdw8H9p3Mbu10qMqsVRYVdgCwavreipWjjJdOW3/bqSjptdJKz3&#10;0WoVJOo5Oe8uZv8A7e1l8nd6bCAYFfmf/wAE/f2ZfiN401j9oPxD8NvjPqHw1k1f4v8AiOy1eyn8&#10;PW2uWk4jnXZcW6ysjW9yFcqX3OjBU3RnaK/TGuf+HvhPwt4WsdQfwppmgadbapqNxfXzaTbwwpd3&#10;rOVnml8sAPMXUh2bLFl5ORSUVzuT/la++UX/AO2/iEpP2agv5k/ujNfnJP5Hzh4y/wCCS/hTUP2W&#10;vDHgDw54p8S+HPEfgzxKvjbSvGT+Xe6m+veY8kl/cq4CTmQyOHQhV2kKMAAVj/FP/gmH45/aHv8A&#10;wLrfxF+O+oeJPE/w68T6d4k0X7L4Xg03RYHtZ1kk3WUc2+SWVV2ebJO4jDNsQbmB+x6KqN4zU1um&#10;pLsmrWaWy2S06JLYl6qz6przad73e7vdv1bfU8TtP2OI4v29Nb+Nk2vCeLW/A8Pgt9BawwEWO7e4&#10;NwZ/M53B9uzyxjGdx6V5Jp3/AATK+IngTwDqfw58G/tEeIPD/wAIdTNzCmiT+GLS/wBY0u1uGdpr&#10;a11N3BRD5jhWkhldA3DZANfY9FQ4RceR7aq3Rptyd111b3vu1sNNqTmt2079bpJK3bRLbt3OZ+DH&#10;wj0P4BfCXw54J8NWzWmgeFdOh0vT4XcyOkMSBF3MeWYgZJPUkmvFfjD+wdrd3+0DqnxU+EfxKufh&#10;T418TWkFj4kWXQ4db0jxDHACsEk1q7xMJ41O0SxyqdowQRnP0hRV1Lznzy37+u/3ihaMeSO3+Wx8&#10;weGf+CbCab8B/jJoes+PdY8U/EH446fcWfiLxjqNjGCpe1a2hEFnEyRxQQofliVsnnL9Mdh8S/2N&#10;v+Fif8E+rz4E/wDCR/Y/tfg6Pwl/bn9n+Zs2WywfaPs/mDOdu7Z5nfG7vXrHjX4gaD8NdHTUfEet&#10;6RoGnyXEVol1qV5HawtNK4jiiDyEAu7sFVc5YkAAk0WnxA0G/wDG154ag1vSJvEen2sd9daVHeRt&#10;e21vIWWOZ4Qd6xsVYKxABKnB4qZRjOEqb2kkmvKKdl5WUnt3uNScZRn1jdr/ALeau/m4rftZC+Af&#10;C/8Awg/gXRdF8/7V/ZFhBZeds2ed5Uapu25OM7c4ycZ618/eJ/8AgmnoXxF1/wDaMPibXrnUND/a&#10;Gg06C6sba1+zTaKLS0+zqyTF3ErFgsgJRQpUAhhX0vRTrfvXJ1NeZNPzTab/ACQqP7pRjT05bW+W&#10;x8WfEP8A4Jb/ABI+Pf7OOq/C34j/ALR2veIvCsumNYWEWneFrXSZXZU220l/IkjSXYiYI5RGgWUo&#10;N+QSK+tPhT4Pufh78L/DmgXt+mq3eh6XbafPepbfZlvHiiWNpRFubZuK527mxnGT1rfoqrtc396z&#10;fm1ez/F/0kTyrT+7e3le1/yX6bs8g+CP7Kf/AApv9pj4xfEX+3v7R/4Wzc6Xcf2f9i8n+yvsVp9m&#10;x5vmN5u/72dqbenPWuA8a/sAeKfC3xt8V+Ovgr8Wrr4VXnxAlW78TaVd+HYNf0nULtUCC9iheSJ4&#10;LgqAGZZCj4BZCa+nqKjlWnkrL00VvTRfcnuXfe/V3+ff1Pm3wZ/wTF8E2P7MHjf4b+LdU1/x1N8T&#10;buXVPFfiHUZlj1HUr92V1uItgCW/lMiGJEXbHsH3jknC0/8A4Jz+NPHeseFrH4s/HDWfib4E8E6l&#10;b6tpmgv4etdMm1G5tiGtW1O6jZjdiJgG2qkId1VnDY5+r6KpaTU10tbsuX4dNtOmmmlthNXi4vrf&#10;1974td9evfqfL/jL9gDxZ4T+Mnizxj8Ffi7d/Ch/iDcC+8TaTc+HINf0y8vQgQ31vFJJGbe5ZQN7&#10;BmRyoLIcVkeP/wDgkzofiX9g/wAf/BvTvGGrxaz8TdRTWvEPjLV7VdRv9T1D7VBcSTyxI0KEEQLG&#10;qKVVFxjODn63opU/3duXpa3kk00l5JpabaLTRGiqSVRVVunf59/N76vXV92eN/tvfsl/8Nk/s5S+&#10;AP7f/wCEc8zUtM1H7f8AYftmPsd5Dc7PL8yP7/k7c7vl3ZwcYPP/AB//AGINV8afHeL4q/DP4h3v&#10;wt+IsmmLomp3X9lRaxpevWSOXiju7OR49zxszbJUkR1DEEkHFfQlFDV/vcvm0ov74q3a3qzGMVHb&#10;so/JNtfc3e+9/RHx38Rf+CSVv8S/2VPi14M1P4hajqPxB+NV1ZXvibxxfaTHJJM1pNC8EUVnG8aR&#10;28aRFEjEny72JZjXrf8AwyD/AMZ5Wvxu/wCEh/49vh+3gX+xfsH3s3y3f2rz/M9tnl+X3zv7V7TR&#10;VXaSitlf8Y8j/wDJdPx3NfaS5PZ30f6uMt994x+621z4u8Pf8EgF8Lfsc/DH4eab8S9S0vxr8IPE&#10;F34l8M+MrPR41+z3U9zcTMsllJI6SRFLgxshk+baDkAla0vGv/BM7xr8YfiP8NPHHjv45an4l8Xf&#10;DPxLa65p6ReG4bDQ1gjz58CWUU24SzAqPPlnlMe0bUALA/X9FF37T2vXmUv+3lbW219F6pWehNV+&#10;15ufXmTT81K7a++T9L6WPm/4r/sKeIh8etc+Jfwh+J9z8KvE/jGCC38T282gw65pWuGBdkNw1tI8&#10;RjuUT5RIkgBAAZW785qv/BKjTLn4A2nhKHxrqtx4iu/H+n/ETxJ4o1SyS6vPEWoW1zHO4aNGiSJG&#10;WNYkC/LEirhWwc/TnjX4gaD8NdHTUfEet6RoGnyXEVol1qV5HawtNK4jiiDyEAu7sFVc5YkAAk1r&#10;1nGnFJW6NfKzUkvJXUXbbRXQSfNdPr+qcb+tm1fffU+dfjl+wvrPiH4/T/Fb4VfEa7+FXj7VtPi0&#10;rXZH0eLWtK8Q20RPk/abN3jPnRZISVJFYKSpyDisjQP+CaFvZ/Bj4x6drPjrV/FPxI+OGjy6V4h8&#10;aanYxb0U2zwQxwWkRSOK3hEjFYVbJJOXPBH1DRS9lFwcGtGmvk90u1/KxaqSU1UW6afzW1+9ul+y&#10;PEPiX+xt/wALE/4J9XnwJ/4SP7H9r8HR+Ev7c/s/zNmy2WD7R9n8wZzt3bPM743d6r/EDwp8R/BP&#10;xG+Aei+DfEV+nhjSJJ7HxhaR6FBLbarZRWIWOaW6kJa1KTImyOIl5TMedsbGvd6K1lKUqjqvdtN+&#10;dm2r+XvO68/S2NOEYQVOK0inFeSaS+/RWfRq5Hd2sd9ayQzIJIpkKOjdGUjBB/CvjzTv+CZXxE8C&#10;eAdT+HPg39ojxB4f+EOpm5hTRJ/DFpf6xpdrcM7TW1rqbuCiHzHCtJDK6BuGyAa+sPBfxA0H4kaZ&#10;Ne+Hdb0jXrO2upbGa4068juooriJyksLMhIEiOCrKeVIIIBo8a/EDQfhro6aj4j1vSNA0+S4itEu&#10;tSvI7WFppXEcUQeQgF3dgqrnLEgAEmspU4y366eTT2utn5X7+ZoptbdNfS3n08/+AfPvxF/4Jn6J&#10;/YPwym+GHijV/hX4v+D+l/2H4b1y0gTUFfTyirJZ3tvLhbqF9isQWVg43Kymtf8AZ8/Ye1DwH8c7&#10;n4q/Ejx/f/FL4kvph0Wxvn0uLSdN0KyZw7xWdnGz+WZGALyPJI7bQMgZB+gqK0u+Zz66v5vdrte7&#10;vbe77siycVDorfhtfvaytfsuyPif4Rf8ErviP+zp4N1zQfh9+0brfhrTPF2rahqutwt4Vtrzy5Lq&#10;4kk32BkmLWcoidI2YmVGaMSCNGJrv9c/4JleGbD4UfBHwX4R1abw5onwY8YWfi2Pz7X7dca3JCJz&#10;KJpN8eJZpJ2dpcN82fkwePpHVdWtdC06a8vrm3s7S3UvLPPII44lHUsxwAPc1YqaUVTUVD7PLb/t&#10;z4fkui2HP3+bm+1zJ/8Abyal82m9dzyH9sH9j7SP2uvCeiRT6zrHhPxR4P1NNb8M+JNIZBe6Jeop&#10;UOodWSSNlJV4nBV1OODgjgvAf7Bfi/X/AI4eFfHXxk+L978ULrwC8k/hvSrLw9B4e0uzunTY13PF&#10;HJK1xOF4Us6ohJKoCa+m6KIpRlzLvf52tf10Wu+i7Dl7ys+1vl29NXptq+7Mb4i+Ev8AhP8A4fa7&#10;oX2j7J/bWnXFh5/l+Z5PmxtHv25Gcbs4yM46ivlrWf8AglVND8CfgPpHhv4k3vhj4j/s+WQs/D3i&#10;+HRYriGdXtxb3CT2MkhVopUABUShl7PX19WRdfEDQbLxva+GZtb0iLxJfWkl/baS95Gt9cW8bKrz&#10;JCTvaNWZQWAwCwBPNTyRU+ZaN2/8l5mvuvL1Td9B8zt5K6/8Csn99kfML/8ABNbxT4t/aO+Fvxa8&#10;afGbVPFnjb4bajNMqPoENnpD2U1tJBNa21pFKPIdy6uZ5JJ3/dqv3QAPrWmySLDGWYhVUZJJwAKy&#10;/A3j7Qvif4VtNd8Na1pPiHRL8M1rqGmXkd3a3IVirFJYyUbDKQcHqCO1aLSPKtlr9/8Ana/m7vdt&#10;kvV8z3tb5K/5X/TaxrUVhaX8T/DWueO9T8LWXiHQ7vxNosMVxqOkQX8Ul/YRSDMbzQBvMjVx90sA&#10;D2rdo3Vw8gooooAKKKKACiiigDsKKKKzNAooooAKKKKACiiigAooooAKKKKACiiigAooooAKKKKA&#10;CuPrsK4+qiTIK/Pjxz4r+J+m/wDBa34iaN8K9D8M3mtaz8NNEa51fxHNMNK0KGK7uzvkihxLO7s4&#10;VI1dP4mLALz+g9fAPjT9rDw9+yh/wWV+Jmo+NI77TfB2qfDnQIb3xEtnLPZaJOt1fGFbpo1Ywxyg&#10;ygSMAgaNQSNwqHb21PmdtZeX/Luf5ilf2M7L+X/0uH5b/me0fs1ftl+MNW8e/Ef4b/Fbwzpll8S/&#10;hrpkOusvhQzXVl4p02ZZPKuLKKQecr74miaFixD4wxzXnHjf9qL9rbw5+zvqfxnfwH8ItD8M6Rpk&#10;3iC48Cau+pL4mj0+JGldJLsFYIrrylJ8s25CngtmuW8J+L/GH7Q37Q3x7/aO+Euh3t5pulfDIeD/&#10;AIfXF9YvAPF2oRPNeNcQRyBWeASmONGIAkOcZFfNuuax8G/2hP2Ddd/tDxN8bfjp+0Lf+Frhr7w3&#10;qmq627aDrDWzecZ9PRorG0t7eQuw81dm2MbS7EA51aso0nUvaUY3t852fL1vGMXK9krq1r6a0IQl&#10;WVN/A5Wv8oNrm6Wk5Jbt2e9tft34of8ABRDxB411r4IeF/hNZeEbHxH8cfDT+LdP1HxrNMmn6fZr&#10;FBIIRDAVkubpvPGIkkTARmJxXa/BX9pj4i+ET8RtP+OvhXSvD6/DnTk1r/hL9Ajuf+Ed1+yMTySt&#10;CJ8vFND5ZDxF3+8CGIr5OvfF3wV8SfsBfsweHvj/APDSHxD8I9U+HWnkeOytxLB4Z1KOzt0+zSvb&#10;J51qJQG/fCRVJjKsOMih+zf8Gbj47n9ob4bfBXxz4+8Wfs7+Jvh1JpWiaj4mu7q80+w1+cSxi30y&#10;5uFEj2yQlS+0soZh8xOK6MYnTqV6dHVx9pbr8N+W63i9Elup3X8yMcPaUaUqr0fJfo9bJtdHu29u&#10;VJ/ys9s0D9sL9pr4ifAf/heHh7wB8L1+G9xYHX9O8I317ef8JTqekhTIs32pf9FinkhHmLCYnHzK&#10;pkzX1b8B/jPov7RfwX8L+O/Dkkkuh+LdMg1SyMq7ZFjlQMFcdmXOCOxBr8pfhTF+yj8Ov2Y9M0D4&#10;jeEvivZfHTQNITStS+HaeJ/Fseq6xqcUQj8uzgiufKeCdwCjxAxKrjoBiv06/Y1+HNl8Jf2W/A/h&#10;/TvBZ+HVpYaXHs8MtqkmqNohfMjW7XMmWlZWc5JJ5yASAK0tBe0UHeKa5Xv/ADX97S99HotOtk0j&#10;JSm3ByVm07rZ3922nS12t9fOzZ5T8T/2sPih8Tf2rvEPwk+CGk+Bxc/D+ws77xb4j8XfapbG0lul&#10;Z7ext7e2ZHkmaNd7OZAqAjhjwfCf2S/2jv8AhVP7bf7cfxD+JWlnws3g7RvCt1rtrby/aYwbbTbo&#10;O1s5CmWOXaDEWCsRIgZVbIHXwfFvRf8AgnD/AMFCvjXrnxQku/D/AIA+NY0nW9D8VvZyS6ZDeWtp&#10;9kn0+4ljVvKlIVJI9+A4JAOcA+DaHHd/8FNfHn/BQXS/Bum3+myeLPDXhiz8PDUrOTTptUEVpdvB&#10;M6Sqrqk5QbC4H7t0JArl9pONCpOj70vZSb8pXjdfJ+6l9pLm11b76STlOFTROUF6x54a/P4m/st8&#10;nY+idY/bC/ac8GfAR/jlrXw++GC/DiDTx4gu/B1te3p8V2WklfMaU3Tf6K9wkJ3mDylHylfMzX2F&#10;8PPHmmfFLwDonibRbgXej+IbCDUrGcf8tYJo1kjb8VYV+TttdfshSfs/Q6TfeA/ixrPxqbTF066+&#10;FD+LfF8Ws3epeWI5LUxfaSiwF92ZsGIJzz92v1K/Z98B2nwu+BXg/wAOWGgJ4Us9E0a1sodFW/e/&#10;GkqkSqLcXD/NN5eNu88ttz3rrtBc6i7pNcr3Vtb+99r7L02vra8UcMZNqDlpJp3W3a2n2eq136Xa&#10;bPmBf2wvj58Yv23/AIy/CT4b6N8LLPT/AIWSaTP/AG34kjv3EsV3aLL9nMcEg3ys/mkSAosaIMpI&#10;WyNtv2sfjJ+0v8ZPHXh34F6Z8NLXw98L9T/4R/WvEfjA3lxHqurJGsk9paW9q6MixB0V5pHPzNgI&#10;2Oav7Ef/ACkx/bE/7CXhf/0018peHvgT8B/2VP2ifjPon7TMPjDwxJ4i8Z3/AIp8KeJk8ReINN0b&#10;X9OvCsvkI1jOkH2qGQujIwEjZXG4AVzKyjTUnvTUrt2vL3P0bfLpe13fW/RO3vOK2kl3srNt/wDg&#10;SSv05rdmvrLS/wDgqja+F/2SPiR428beFJdL8dfCTWT4W1/wvYXfnrd6szRJapazFRuhuTPCUdly&#10;odsg7eZrf45ftT/CvWfC2u+PPh78PPEfhDxHqVvYalo/ggajc6/4SSc4W4keTdFeRxEjzTHHFtGS&#10;u4V82X37Lmm/Fn/gnx8TPEHwO+DPizwmZPGel+KNGg1zXNSvtV+IVvpN1FKt0Ib12mgEsSyCKNjl&#10;8Kccqa+g/EH/AAVg0X4zJ4Y8M/Aa2m8Y/E3X9WtLbUdF1PRb2AeEbPzFN7camCI/sxijDhQz5eQo&#10;FDg86Q1nFP47wVttHGLbtuk5OSd3eCivhd788m1GX8vv676pysr9WoqLXSbb+IvXf7W3xi/aX+OP&#10;j7wx8BtI+HFn4c+F2pf2FrPibxm13cxanqqorzWVrb2jIyiIOgeaR+GbAjbBrjPij/wVf8UeAP2F&#10;fjJ4wu/CWjaH8XvgZq1no3iTw/PNJf6cXmubZVuIHVopHgmt5zJGSVIYYbO35sr9nn9o7wz/AMEx&#10;/jL8bfA/xou7nwdpnizxzf8Ajfwp4iudPnfTNetL8Ru1uk0auv2qGRWVojtZgVKqc18+ftgeGtY8&#10;f/sE/ts/HK90TWfDmg/FzVvDsfhuz1a2ltLy507T7izt0vHt5MNEJmZ2UMqsVCkjGKWGXtOSKe8Y&#10;NvtNyppry3muV9u6bO+nTjLFxpyWntOVLvC8rP5pKXN3dtmrfVPxa/bV/aB/Zq8NeGPid4/8H/DC&#10;H4Wa7q2n6fqWiabd3sniTw5FfTxwwzSXDf6NcMjSJ5kaRJgnCuw+avQPj7+1p8QNZ/agHwV+Cuie&#10;Fb3xdpuix+IPEeveKJJzpHh21lkZLePyYCstxcSlHIQPGFVclueOP/4Lef8AKOa6/wCxl8Mf+niz&#10;rH+I3xJsv2Av+Cmfjj4jfEKO90z4X/F/wxpVnD4pSzluLHRdS04zIba7aNWMCyxzBkkcBSVIyMGh&#10;8uibsuea+SpxlFN/4nvu9I9UebSqTle2/s4S+bnJSdv8K9Fa/c7n4N/t56/4N+Jnjz4cfHjTPDfh&#10;rxn4D8NN41XVPD88smj+INEUssl1Ck372F4nQo8TlsEgh2BrifD37Xv7UvxH+Bdt8bPDPw0+HNz4&#10;Bv7RdZ07wO9xfTeMNU0w/MkiXEf+jLcyRYdLfyX+8AZN3Fef+K/BN1/wVV/aX+J/jLwLFqEHw3g+&#10;D2p/DrQ/EV5aXFjD4i1S/lMjyW3mBGktogiKZAu0sx2lhW38Hv8AgqRovwa/Yq8PeABomur+0f4V&#10;8OW/hy2+G9zot2dQvNWggFvGQqqFezZ0EnnrJs8sk7weKlSfs+aek7Kytq/eqK/L1bjGm7L+a/VW&#10;65KPOow+C7u77e7Tdr9FzOet/s26O/r/AMW/2zvHfjf44aJ8Kfgv4b0P/hNbnw5D4s1/UPGiXENj&#10;4Tspm2QQzW0JWaW7kYN+6Dx7QhJbniD4aftt+OdD8ZfEv4Z/E7Q/C2nfFHwL4Ufxhpl3ocs0mi+J&#10;dOxIizxxykTQskyCOSJmbG4FXIPHzJ+0t8D/AAz8Ov28B8TP2nNG1u28F/EXwRpVpdeIvDer6zY6&#10;T4Z160DLPbXD2EyusEivmOSYsoKnkZY1037OHgf4I+JvFvxf8X/Bb4c+KJ/D2jfD690qL4m6t4o1&#10;q9ttYeZHklsLKDUJHEsaeWrtOh2hjtH3sty4mpKOGqzvqlV2d7cvPyem0f8AEn1ckVQUZVYRe16d&#10;rq178nNp13ktPha6KLO2/Z9/be/aG+K/7Dt58fdb0P4S6H4XXwDqPiCz0mOHUJtSuL22tZHjmZvO&#10;EaW0ssbEQ5MixlP3pZjtyj+35+0s/wCxTp37Ri+CPhLD4BtdAh8Raj4bnur4a9qFiIlea5gnVjb2&#10;5YbpI4XWY+Xt3Sb8rWz8E/8AlXbs/wDsiN1/6aZag8X/APKuG3/ZB4f/AEzJXfjv3axNSH/Lvlt8&#10;/avX/wABX6WsrRhYKpRw7nvNyv8AdSt913br3bu7+kfG/wDbt8R6z8Q/h18OfgtoOia94++I/h7/&#10;AIS/7T4iuJINL8NaN8gF3cpF++lZ3kWNIkK5bOXUCpvgn+1z8QvCH7T8Pwa+N+jeErXxLrujz674&#10;X8QeFGuBpfiCG3Ki5tzb3BaWC4iDq23fIrK2QRjB8GsPEzfsa/tC/BD44+J7LUn+Fnib4Nad4I1n&#10;WbOwlu08MXkZiu4J7oRBnS3lDMhk2lVYDcQDXV6L8R7P/goP/wAFKPhj4/8AhpDf638OPgnoOtSX&#10;Hihree003WdS1CJII7O1ldVE+xEZ3dQyLlec4q6sIwrOEX1qqXXl5efk06bQf97mt1VuSjUdTDxq&#10;S6xptebkoOX4uUf7qV+junw8/by/aF/aI+B+r/Gf4aeEvhRr3gXTbi9+zeCmub+bxbqMFrM8bIZ4&#10;swwXcgjLLbmB/vIC2TX2x4I8SN4y8GaTq76ff6S+qWcN21jfRGK5szIgYxSoeVdc7WHYg1+Tnxl1&#10;H9l3xzpfivxRJovxA/Zu/anH2xG0DwfPqdl4hvNRV5PJEMUEawXqXDhHMsceGEhJcctX6XfsdT+O&#10;bn9lT4eSfExWX4gSeH7NvECuqq4vDEvmbwvyh8/eC8bs4rKi06b8uXzWqd7S67Xeml1bRnRV0q6d&#10;ebTbZq110teyd9db6o8h8YftX/Fj40ftQeMvhx8ENI8AxWfwvFrH4o8ReMDdy2817cR+clhaw2xR&#10;t6xFS8rOQm8DY2Ofl3wV8bdU8K+Hv+CinjbW/BGgTaxo0mnz33hnxDANU0m4mg0ZEeKVQU+0Wzsh&#10;Kn5C8bKSFJIHrngn446B/wAE1v2zfjrB8Wp7rwx4Q+LOt2/i/wAMeKJbKaXTbyQ2kVvcWDyxqwju&#10;EeIFY2wXV8jJIB+d7/4zQ/tAfs7/APBSnxZa6VqmjWOqW1obODUrJ7K6kt00cJFO8UgDp5sarKoY&#10;A7ZFyAa4+eX1WpNb+xk35S5qd18ndJdlfXVupRTxNGMtF7VJea5Kln81q30btpol6P8A8FGdE+Jf&#10;xb+N37INrpMfwiXw5rmprc6RpGs6Fd3VpDqK6RNK5uYkuFR7ZE4ijQK6MAS5HFe63f7S3xW8ffGX&#10;V/g/8EdE+F9nqHwt02wXxl4h12C7GiWV9cQ+YljY2Vu6SOdvzlmlUIrAHc3Xkv2jP+SxfsEf9huX&#10;/wBR6avGPip8Cvg/+z3/AMFAfjPqn7R9p4r0Xwj8Sr+08QeEvF9rr+uabo7N9nWK5sLh7CaOKOdH&#10;jDJ5wyytwegPTN8uJr03pH2k+ttVGlZfdKT6X5Ur9HhRvKjSqbv2cPucp3dvVJdbczem6998Qf8A&#10;BSjxj4Q/Zj/aFfXfDXhzRvjT+z7phu7/AE9JprzRNTWW3M9neQnMcxglUNlCVdChBbvWx4b/AG2P&#10;iT8Kv2Wtb+PPxn07wHofw8/4RmDXtL0LQhdS67DLNsMFvPNKwgd5PMRcIihHcDc4G4/MPinwT8MJ&#10;v+Cff7X/AIx+FXwx8U+GPC2peFJNLsfGGv6/q17P43iht3Yyw2+oO0kVvE8josmcSc46ED6U/b+/&#10;Zv1/9q3/AIJCXXhDwtbNf+IX8O6RqVhZLIY21CS0Ntc/ZwwIIaQRFRyOWHIpSbUZSlo1Gnfy5ufm&#10;la29kpWto1ZI6IcrrU4bxbn135fZ2V+121ftu73M7x5+15+0n+zf8J4/i98TfBHwu/4VxbCG817w&#10;7oN3ev4j8NWMrKDMbiT/AEe7khDgyRpHF91trmtL4v8A7cfxSvP2+LP4LfC3w94I1m313wBB4wtN&#10;a1qS5it9MDXckTzT+UxaaIoIgkSKjM8mTKqg4+UvFMv7G/jn4WQaP4c+HnxX+IHxS1sRWD/C2Xxh&#10;4uttVS4dlSaG8WW5KW8MeXLyyDy9qEgkGvpn4T+G4PBv/BZwaRa2KaZbaV8BdOs4bNLhrhbRI9VZ&#10;FiEjfM4UADc3Jxk9a2hBSqKD2vK1uypzlbm62ai01rq7v4bYc0lRlPraN+jTdWnG/LbTRyTT8rL4&#10;mbnwo/al+MvjXxd8X/g34q034c6X8XfBGiWutaTrenxXkvhzVrS78xUke2aQXEbI0TqyecckjDYH&#10;Pg//AATG/ac8T/sZ/wDBG7SPHvjgeHPEHhq2hFp4M0XQrSe31e/vZ9RuIRa3Essrxu0k7xhWjRdi&#10;bywfFe4/D63a8/4LN/GiJcbpfhZoKLn1N3fCvj/wF4IH7Tv/AARK074U+G7a71/4nfAnxBbat4p8&#10;EQvNZ6tiDVrmR7UY2yLJLB5jRshySo2kNiueM37JyvrLlT/wxq1ISls9Yxs27Wu9rOx0W99xtpF6&#10;erpxko7reV0tVp16n1r4/wD2uv2gv2QvDukePvjV4b+FE/w2vdQtLHXIvClxfDVPB63UqQxzyyXB&#10;MV5GkjosmxYSM5UMBW98TP2ufih8Sf2w/FPwc+D0fwy0jUvAekWGq6tqPjb7ZOdS+2B3jjsrW2eJ&#10;nRFT95MZCFaRV2kg5+SPGGi/sZ/GXw9pXhj4d+APiN8Y/HXiO9tbSbwLN418W2k2lqZV86XUvPuG&#10;S0SAAsTKMEoNuQdw9e/b3uv2avE/7Q0/hr9pf4fHwMmgadZy+DPiN9pvbdNVXaxkgjvrVEMMtu4G&#10;IZpG3bwwXnm5W5Vf+Z9enKtE38Vnr/e2b0aJjqnbflXyfMtWul1dPto0j6w/ZC+Mfjb4xfDjUJPi&#10;J4Gm8B+L9A1e50a+tkaSSw1IwkBb2ylkRGktZQQykjI5BJxk8z+0r+1J4j/Z7/aq+CmgzWOjSfDr&#10;4n3954dv7+SOQXunar5BmsVV/MEflzbJUKmMncBhh0rzn/gjxP4tk+HHxCS+8Q+PvFnwzg8UPH8O&#10;tY8aeYdZ1DShDHukZpUSV4PO3iJpFBKjgAYFd5/wVL+CGo/HH9irxVHoCn/hLvCPk+LfDbqPmTUt&#10;OkF1CF938to/pIaqtUjTUK09IpRctLe60ubTo0m3bpJeQqUHU5qUN25KPa92o69Ve2vWO+5p+Kv2&#10;lvENx/wUB8LfCPw5aaPPo1v4Wu/FPjC7uIpHuLKNpVt7CKBlkVUeSUTM29XykRwF61t/tr/tVWf7&#10;G37Pmp+NbjSrnxBfJcW+m6Ro9vII5dX1C5lWG2t1cghd0jjLYO1QxwcYrxb/AIJM60/7SGn/ABG/&#10;aNu7We2k+MusRx6LFcJtktdG06P7LbpjtumF1JxwfMBrpf8AgrL8I/EvxP8A2XdP1PwjpFz4i134&#10;d+K9H8aRaPbKGuNWjsLpZZYIgeshi3lV6sVAHJFKtGVOEIVNHePM+qUpXfzhB29Y9QpSVSUpU9Vr&#10;yru1G3zUppv0a1R85f8ABS3xf8d9O/Zh8MWnxd0P4eS2niHx74YNtceDnu/+JFMuqW8n2e7Fyx85&#10;WVXAnj2DeoUxgMGr3Hxz8cfFVp+2v8c/DXgbwj8PG8Y+Gfhfp+uaNq13pMhv9VunlvBHZ3c6So8l&#10;sGjGxFKlWkY7ua8A/wCCmv8AwUw+Gv7S/wCz54P8L/D+fV/Emp6l468NS6yg0a6g/wCEUSPU7eTF&#10;80karBMZFSIRk7iXJAKjNe/fCj/lNf8AF/8A7Jj4e/8AS29qYxlJckXa86ln/wBwFZ+dmt+ttepE&#10;pqMnN62jT0/7jO68rrp56dDS8T/8FH4LL/glRF+0Lp1jaXGrah4ahurDSnV2ik1mYrbpZlQ28gXj&#10;eWQG3YB5zzUXxE/a6+Ks3xM8G/BjwNovgfUPjNeeFIfFHi/U9W+0w+HfDMJKxEiCN2nmaWfzFji8&#10;0EKuWfvXzL4N+F+rr/wUEtf2WGsJ/wDhAfCfxAufjUkhj/0dtIeNZ7W0HYhdXml+X0iHXFdB+3l8&#10;BvAfw8/4KWTfE7426T4qk+EPjbwha6QviPR9V1ext/DWqWsz4S9bTpY3WGaKT5XkygZT05NOVRTc&#10;atuWNR7XsopQk7Xtv7S9N93FJWvrfK4KVOLu4Le2rvNK9v8Ar2lNdlNuzsfQnwi/bL8daN8VfGnw&#10;o+K+i+FbD4k+HPC7+L9I1Hw/JO2i+JdPBaNpEimPnQyRzBVeJnfhwQ5FcH+xv+3d8bvjV+yfYfH7&#10;xx4f+HOjfDWLwve6ze6TpUN9Nr989rFIWmgLSGGOKSSJ9sTeYwTaTISSBxf7KHgz4GeK/jL8QPFH&#10;wT+HfinUNA8P+CLvT1+JuqeKdbvbK+mn3NJp1lDfySLMqiNHaaM7QcAdQW9a/wCCZOtah4c/4I0f&#10;DC/0rw//AMJZqNn4FWa30Tzlh/tZ1RyLcOysoL428qRzzUyclRqTbtJRjZ27urrb0jHpZ7pWaHGz&#10;r04L4W3fXsqWl+mrfmtm9Gc14E/bM/aR134N+E/jFH4K+F3jn4eeKWsbiXwz4Nm1C98S6XZ3Tovm&#10;LcfNBdSwCQNLGsMYGx8Nxmu8+L/7XPxH8fftUat8Gvgdo3g2bXPB+l22reLfEnix7h9N0T7VuNra&#10;JbW7JLPcSIrPzJGqKOSScV8FfFU/s+zfDuTxJ+zF/wALG+EX7UeovbSQfD/wmdTtLg6mZE8yz1DT&#10;pEFutrGS+99kcRVc5IO0/UOmfFmL/gnV+3/8UfFHxh87RPBHxs0rQ9Qs/FcdlLNpVhqljaG2ubG5&#10;ljDCEtxJGzhVYbhuyMVreDlZ6JN21um7aRUuqWrvo27R1UkiY83K3u7Lyt7yu3Ho7Pbayb0cXf0n&#10;4Xf8FBdf8J3Hxa8J/GLwxp2k/ET4P+Hj4suI/Dc0lzp/ifSTHIyXdkJQJUO+J42jfJVsfMwPHHeB&#10;P2zP2kdd+DfhP4xR+Cvhd45+HnilrG4l8M+DZtQvfEul2d06L5i3HzQXUsAkDSxrDGBsfDcZrI+D&#10;/irVP2kf21fiz+0X4M8Hav4j8DaF8OI/BnheC/il0wePLhZ5Lyc26zpkwE7IVlaMqzMduRur5d+K&#10;p/Z9m+HcniT9mL/hY3wi/aj1F7aSD4f+EzqdpcHUzInmWeoadIgt1tYyX3vsjiKrnJB2mYzacZT1&#10;do3S3+Oa+HS/PFRbtrHolzIckneMHpd6vb4YP4tbcsnJK697rflZ+yobcmRxkcZFfPX7En7Xus/G&#10;bwH8So/iNBomieLfhN4p1LQdeTTopILT7PDia3ulWSSRgslq8b5LnkNjA4HvPhz7b/wj1j/aXlf2&#10;j9nj+1+V9zzdo37fbdnFfmx/wU28M+JPhH+11rnhjwhBeRwftm+H7HwbJcWynbp+p2t1FBcXLdhn&#10;Srmc565tqVRTVX2ULNyTjHtz6OLv2dnH1kh03GVPnndJWk+/LtL7k+Z/4T7M/wCCf/x88VftSfsv&#10;6L8QvFenaXpL+LZ7rUNHtLKGSPy9KadxZNLvkctK8AR2IKqd/CrXG/Gz9rH4ieL/ANqO9+DPwR0j&#10;wbceI/DOkwa14q8QeK5Lh9L0KO4LC1tkt7crLPcShWfHmRqqKCSS2B9DeCfB9h8PfBmk6BpUC22m&#10;aJZw2FpCowIoYkCIo+iqK/NX9qL4A/DH4Lf8FOfiP45/aAsPFtt8NfirpOlT6H4s07WNY07TdIv7&#10;OFreeyvJNOmj2GRQkkbTjbgMFIO6qrOHtlGL9zW19L2Wib7vfpdq32rBRUnRlOfxWTstbXkr28km&#10;/Ra9D6W+GH7f2v8AhST4veFvi94a03TfiB8G9A/4Sq7Xw1NJcaf4l0popXS6s1lHmxtuheN4n3bW&#10;x8zA8cV4E/bM/aR134N+E/jFH4K+F3jn4eeKWsbiXwz4Nm1C98S6XZ3TovmLcfNBdSwCQNLGsMYG&#10;x8Nxmud/Yn0T4W23jT4t/EH4D/BTxT4g0vSfDX9l6b4q1rxTq0yeP35mfTrOLUmlPkKyhftAGxmb&#10;Cggk180fFU/s+zfDuTxJ+zF/wsb4RftR6i9tJB8P/CZ1O0uDqZkTzLPUNOkQW62sZL732RxFVzkg&#10;7SlO04uWrtHS2vxS+z15kle1mnrFJSiTa6aVkrvW+nwx+1suV81r3vs78sj7++Pf7WvxA1v9p5fg&#10;t8FdD8LXvi7TtFj8Q+I9e8UvP/ZHh21ldkt4zBAVluLiUo5CB4wqrktzxZ/Zc/a68Y65+0P4i+Cn&#10;xe0Tw5ovxK0PSIvEdhe+HZ5ZNH8S6VJKYTcQJN+9heOUbHicvgkEOwryPxH8Sv8AhgL/AIKJeKvi&#10;N8VY7jTPAHxf8IaNZy+KbezluNO0XV9OEqSW100asYElWbckjgKSpGRg1pfs6eKP+G1v+Cnl18a/&#10;CdnqR+FPgrwE/hHTNeurKezi8S39zercTPaiUK0tvEkar5gXaXb5SRyHQ+OMW7/HzeVufl9NVBL+&#10;ZSv1Vio1yyltpDl878nN67yv25fJ3u/8F4PEEvhP9gkapBZS6lNpvjPw5dR2kTBXumj1S3YRqTwC&#10;xGAT61J48/a7/aA/Zj8e/DvVfir4Y+Fknw9+IviSy8Ly2vhu5vn1jwtdXpK27SzTfubtA42uUihw&#10;TwGHNX/+C1f/ACZ5pH/ZQPC3/p4tqb/wWL/5JT8Hf+yx+E//AEtpYX4op7Srxi/SSoxf3p79LK1t&#10;blXWT8qTfzTqtfc18+tztfjT8Xvjp4o+Pd94F+E3hDwvo+maFpsF9qHjPxva3sml3c0xbbaWUFuY&#10;zO6KuZH85VTcBgnrW/Yb/a48Z/GX4mfFP4ZfE3QvDuk/EX4R3djHqNz4emmk0nVra+gae2uIRN+9&#10;jJVWDRsWIIHzHNfNP7S3xj0S7/4KJ+PvDH7R3xG+JHw4+Hmn2GnN8PNL0TVNQ0XSfFUbxE3kklxY&#10;4luLlZsIIjICB91Sek//AARy0Pw74P8A2+v2obLwv4W1/wAF+G9TsvC+oaDp+ui6XUb6yWG8jN7I&#10;t0zXP72QM/74+Zh13BScCsJaSd3e8W/nzLTyajf3d7J31TZddJKT2ceX8bJ+q1vfTW1nayf1V+39&#10;+13dfsf/AAo0HUNL07StQ1/xj4ksfCuktq941lpVnc3TMFuLydVYpCioxOBljhRgnIxfg/8AGD4+&#10;eE/2gdD8G/FTwn4O8Q+H/FVhdXdn4v8AAttfRWOkTQBG+zX0Vw0uzzVf93KJQGKkbPS//wAFIPGH&#10;h/wl+z/EPG/wtl+Knw81LVLez8U2sVs14+iWLE7tR+zpG8kohYKx8vDrncCMV8dfsp6V8O/Cf7c/&#10;wvsv2O/GXjvWfhzO183xB0KPUL+/8IaLZfZ2ML5uwRDeNcbAqK5fAOVVc7ooO9VxeutvRcq3XRJ+&#10;9zK/Z6RaJr6QTWml/VpvZ9W17vL81rJM9h+EH/BQSz+Df7BHjr4kXHgPw1a32n/ELWPDWkeHfClk&#10;NMj17UG1V7S23ZLgTzyENLL3O9tvavOf+Clvi/476d+zD4YtPi7ofw8ltPEPj3wwba48HPd/8SKZ&#10;dUt5Ps92Llj5ysquBPHsG9QpjAYNXKeB/hH4l+J//BMPxJqfhHSLnxFrvw7+PWp+NItHtlDXGrR2&#10;GvySywRA9ZDFvKr1YqAOSK3f+Cmv/BTD4a/tL/s+eD/C/wAP59X8SanqXjrw1LrKDRrqD/hFEj1O&#10;3kxfNJGqwTGRUiEZO4lyQCozU4V83sG/i5qGn921J3t5ycrvpyrZXvOJ0hWS2tW1871Fa/kuWy68&#10;z3drfSvxU/a0+JnxM/ak8Q/CH4G6N4LOpeA7G1vfFnifxcbmXTNMlulL29lDbWzJLPO8YLk+YioM&#10;ZySAd/8AZA/a38TfE34o+NvhX8TtA0jw38U/h/HbXt0NGuZJ9J1zT7nd5F9aGQCRV3KyPG+SjAcn&#10;PHi1t8YNH/4Jwf8ABQr42618VGuvD3w9+NZ0nW9C8WvaSy6XBd2toLSewuZY1YQS/KrpvwrgnBzg&#10;Hd/YvuJ/2o/+Ch/xL+P+k6XrFj8OpPCWneCfDWoajZTWTeJPKnkuri8hilCv5AaRUR2UB+cdDWmH&#10;tLls7ppuX912vbytK0EuqfNZv3hV3JKWlmmlFd1da+d43m/5X7t9Gnlf8HAcXjB/2GIz4cuvDdvp&#10;Y8TaKNUXUbaeW4kY6paC28kxyKqgTYMm4NuQELtJ3D1L4ifFv9oTw0fAvgbQfCfgvxB4/wBetbq8&#10;1/xbJZ39p4N0GKJ8IAm6SeSaQMoWHzgcqzFgvTnP+C3mg3utf8E7PFE1naXV4NF1bRdYukt4XmkS&#10;2ttUtZp5AiAsQkaMxwOik9q8R/bL/bI8N/Fj9oz4X3+u/Ffxd4N/ZT8TeGbu9tfFfhC/utNttb12&#10;O7MX2K8vrdfOgiWJXwm6MM+QScYEw+D2d96jvrbT2cba9LuLSt8TXL6Pkk6rqNaKmreb55X9WlJN&#10;/wAqdz6A/Zz/AGrPipp37Yl98D/jNo/gd9euPDLeLdC8QeEPtUOn6haJcrbywy29yzyRTIzqciRl&#10;I9K8i+DH7eH7UH7TfwB8ZeOvBng/4P6faeAtY1jT5F1ltQL+KBZXEo2WscUn+jkQqieZK8gebfiN&#10;EAJ89/Y2034d+H/+Cz+h3nw10DxVpvg3X/hlqcFjr/iKbUpZ/F95HfWsk8sMmoO1xLFHGUAbhDhy&#10;mVwa9n/4JU/8o0fGX/Yx+M//AE53tc+IqyjRVRPX2VWX/b0aqjFtf4fv3aOinGLrcnRzgvlKm5NX&#10;9fu2WyOc1L/gpN8efEX7Gdt+0roHw/8Ah3pnwss9OXWb3w3q9/dy+I9QsUwtxPBcRhbeH5g5jR45&#10;C8aqxKM3liv+1Z8UPGU3/BV74G6j8LvD2meINe8WfDDVY7I6zcva6fpcMt1azG7utgMjIirjy0+Z&#10;2dVBXO4YWi/8qvz/APZJZv8A0W1WPid+0Lp37M3/AAUF/Z18Sa7Y6pN4a/4Uxd2mr39lZSXf9iQP&#10;PYkXcyRhnEIkWNHYKdgl3HCgkdWIhCOP9ltGE3b50q9032fKu1ru1tLcVKpOWFjU6yjr8p0bWXlz&#10;PvfS9+vvfwT/AGsPiNoX7RepfBr406L4Mh8VXXh6bxL4c1vwwbhdJ8Q2kTiO4ha3uC0kE8TPGWUy&#10;OGV8gjHPmfwE/wCChh+H3/BML4ReLtM+H3hSLxp8TNUPhvwr4N8M240bR5dQlvLhFCrl/IgVI3lk&#10;b5ujYGWFP8IeO7H9vv8A4KNeHvif4CW51L4X/CDwZq2mjxO1rJBZ65qeo+Wpt7RnUGdIYotzuvyh&#10;mABOa+YfDX7Pd18V/wDgjz+yn4u/4RzX/GHh/wCGXie41bxLo2hXFzBqdxpUt1eQXEtsbZknMkQZ&#10;X2xsGKhu2alSfsVKejbgn0911akb9be4k722942+1JQ1tzcvW79nF26X9+6te/2bn1N8PfHvxB/Y&#10;D+NumTfFfwp8LP7F+PviyOxvvE3gyfUvtNjrc8e21ivBfSSNLAwj8qN42jSPgCFQav8Ah39sT9oD&#10;4+/tP/G74afDnw/8L9Ng+Fet29pH4j8SLeyWzQzWcU0cBtoJQ805czFpA8SIgj+V2Jrw/wAMeF/2&#10;RvjJ8afhxonwb8EeNPjPrx1+21G9c+NfFA0/wVFATKL+9N1M8SyRyKgW3kUO5bGBwG+if+CeH/J4&#10;f7YH/ZQLH/0z2lOlG75ZbKMrdFZOko+vLeSutPs62khVZ2acd3KN/Vqo36XsnZ69dLo9A/YD/ax1&#10;39qTwH4tt/GGgaf4c8dfDnxPd+EfEVrp1w9xp8t1bhH8+2dwH8qRJEYBvmGSCT1r3mvkT/glx/yV&#10;b9q7/sseof8ApFZV9d1onzU6c+soQk/WUIt/iypR5ak4LZSkl6KTS/AKKKKQgooooA7CiiiszQKK&#10;KKACiiigAooooAKKKKACiiigAooooAKKKKACiiigArj67CuPqokyCiiuZ+KPxo8HfA/Qo9U8a+LP&#10;DXhDTZZBCl3reqQafA7nooeVlUt7ZzTbS3Fq9jpqK5fRfjd4L8SXV9Bp3i7wxfz6Zp8WrXkdtqsE&#10;rWlnKGaK5kCsSkLhHKyHCsFbBODVLwl+0n8OvH3imz0PQvH3grWtb1CwTVbXT7DXLa5urmzddyXK&#10;RI5ZoWUghwCpByDT3dl/W/8Ak/ufYV9L/wBdP8196O1orz+D9rL4WXXxIHg2P4l/D+TxeZPJGhr4&#10;htDqRfONv2fzPMznjG3NdX408c6L8NvDN1rXiLWNL0DRrFd9zf6jdx2ttbrnGXkchVGfU0rrl5ug&#10;7O/L1NWivNvEn7QGjeNf2d/E/jD4beNvhtqy6fpl1NY63eawk/h22njiZle7uIHO2BTgyFWyFya1&#10;vDvxUstA+B2i+KvGfiPwbZRSaXbXWo6xaagsehvI8alpIJ5WAMDMSY2ZslStD0u3pa343/yF2t1v&#10;+Fv8zs6K5P4T/HrwN8etLnvvA3jPwn40srVxHNcaFq9vqMULHOFZoXYA8HgntVTXf2mPhx4W+I9v&#10;4O1P4geCNO8XXZVYNDutdtYdSmLY2hbdnEhzkYwvORT6qPVhfS/RHb0UVy/xU+OHgv4FaLHqXjfx&#10;f4X8HadM/lx3WuarBp8Lt/dDzMqk+2aTaW40m9EdRRWP4E+IWgfFLwxb634Z1zR/EejXYJgv9LvI&#10;7u1nA67ZIyVb8DXi/wDwUf8A27NJ/YC/Z+/4Su6k0CfWL7ULTTtM07U9USy+1mW4iillUH5pFgjk&#10;Mrqv8KHLKPmDejUXu2l827L8WTdcrn0Sb+SV3+B9AUVyUHx88C3XwtTxzH408JyeCZIzKniBdXtz&#10;pbIGKlhc7/KIDAjO7qCKufDT4t+FfjR4aXWfB3ibw/4s0d2KLfaNqMN/bMw6gSRMy59s0dWuqHdW&#10;T7nQ0VxHiv8AaG8GeHfFtz4U/wCEw8Jp43WylvLfw/LqsA1KZUQvuFtvEpXAySF6d64T/gnx+1Dq&#10;n7Un7C3gL4p+L00TSNS8SaW+oaiLIPb2FttlkUlfNkdlUKgJ3Oe/NKNnGUltG1/nzf8AyLuS5JTj&#10;Te7v+HLf/wBKR7lRXH/Cv9oXwD8dDe/8IR448H+Mf7NbZd/2HrNtqH2VumJPJdtp9jiuwplBRXFe&#10;KP2k/h14H+IFp4T1rx94K0jxVf7fsujXuuW1vqFzuxjZA7iRs5GML3rgP2tv2m9e+Avxh+Bfh/SL&#10;TSLmz+J3jFvD2qPeRSPLb24sri43QFXULJviUZYOME/LnkJO7il1aivVtL82D0Um+ibfolf8ke6U&#10;Vn+LPFul+A/DF/rWualYaNo+lQPdXt9fXCW9taQoCzySSOQqIoBJZiAAK+c/2Hv+CnvgH9rH9n7U&#10;vG+q+KfAPhmXSNSuoNSsf+Ekt3/se2F/La2ctw7Muz7QEQozKocyALnjJH3pcq3tf9BtWjzPvb56&#10;/wCX5H05RXL+Dvjf4L+Imua1pnh/xf4X1zUvDT+Vq9pp+qwXM+lPz8twiMWiPB4cDoayfAv7Vvwu&#10;+KHjSbw34a+JPgHxF4itsmXS9M8QWl3exY5O6GOQuMd8ihO+3XX5dxbas76ivnG0/bkj8L/tq/Fr&#10;wP401Pwd4V8BfD3w3omsQazqNz9hZZb5rlZFnnllEOweSu0BVPJyW4x714M8b6L8R/DNrrXh7V9L&#10;17R79PMtr/TrpLq2uF/vJIhKsPcGppzVSHPHbVfc3F/imOXuy5Xvp+KT/Jo1KK8/f9rH4WR/EkeD&#10;G+JfgAeMDJ5I0I+IbT+0i+cbfs/meZnPbbmovFPxA17TP2m/Cfhu21v4dW/h3VNHv7u90u+vJE8T&#10;3k0TRCKWyhB2PbIGbzmYEqWjwRk1Sd7W63/BN/oJ6Xv0t+Lsei0VxfxM/aP+HnwW1awsPGPjzwZ4&#10;TvtUO2yt9Z1u2sJbw5xiNZXUvz/dBrsbe4S7gSWJ1kjkUOjocq4PIIPcULVXQbOzH0VleNPHOi/D&#10;bwzda14i1jS9A0axXfc3+o3cdrbW65xl5HIVRn1NeF3v7a58Qfts/CnwN4RvvCXiTwF8QvCmsa+2&#10;s2M32xpZLOS3SL7PPFKYTGfNfd8rEkDBGDkTvNQW7v8AgnL8kwl7sed7afi0vzaPomiuL8fftI/D&#10;v4U+KbHQ/FHj3wX4b1vVMfYtP1XW7azurvPA8uKR1Z8/7INdmG3DI5B6Ghaq6DZ2YtFZPjfx7ofw&#10;y8M3OteJNa0nw/o9mN1xf6leR2ltAPV5JCFX8TVb4b/FXwv8ZPDMeteEPEmg+KtGlYol/o+oRX1s&#10;7DqBJEzKTyO/eha7dA23N+iuIf8AaZ+G8XxQHghviB4IXxoTtGgHXbUaoT6fZt/m/wDjtdD438e6&#10;H8MvDNzrXiTWtJ8P6PZjdcX+pXkdpbQD1eSQhV/E0cy5eboOzvy9TWorA+G/xV8L/GTwzHrXhDxJ&#10;oPirRpWKJf6PqEV9bOw6gSRMyk8jv3rfzTem4k77BXif7bfgL40fFLwHa+G/hDr/AIE8Lxa6J7Dx&#10;FquvW11cXun2ksezzdPSEhDcLlsCb5enIxXTj9sD4Sl9fX/haPw63eFF362P+Eks86Ou4Lm5/efu&#10;RuYDL45IHetTxv8AtD+APhnPcReJPHPg/wAPy2enrq9wmpazbWjQWTSeUt0wkcbYTJ8gkPyluM5r&#10;OcYTjaWz+5r/ACa/A0hKUJc0d1+D2+9Nr52LHwR+EWj/AAB+D3hjwR4fh8jRfCmmQaXZoevlxRhA&#10;T6scZJ7kmuprjPFv7Rvw98AeBLHxTrvjvwbovhjU0WSz1e/1u2trC7VhlWjndxG4I5BBORWl4Q+L&#10;fhX4heBv+En0DxN4f1zw15bzf2tp+ow3NjsQZZvORim0DknOAK1qVHKUpzevX/gmNOCjGMIbdDoa&#10;K8+l/a0+FcGr6Bp7/Ez4fJf+K4I7nRLZvEVmJtYikGY5LZPMzMrDlWQEEdK9Bpa/15FBRXL/ABU+&#10;N/gv4FaHHqfjfxf4X8HabNJ5Ud3rmqwafA7/AN0PMyqT7Zrb8OeJdO8YaHa6npN/Zappt7GJba7s&#10;51nguEPRkdSVYe4NJa7BtuXaK4Gb9q34XW2t6/pknxJ8ApqXhS3kvNbtG8Q2gn0eCPmSW5TzN0KL&#10;g5ZwAO5roV+KHhpvEulaKPEOhnWNds31DTLAX8X2nUbZNu+eGPdukjXemXUFRvXJ5FC11X9b/wCT&#10;+5g9NH/W3+a+9G7RWNc/ELQbbxvF4YfXNHj8TXNk+pQ6S95GL6W1RwjTrDnzDEHZVLgbQSBnJrzj&#10;9nP9oCTVv2dPDnib4j+NvhBc6nrOoSaaNW8IawX8OX1w15JBbQWs077nmICRsmSTMHVRwBTWquvL&#10;8W1+at6lWajzf1s3+SPYKK5HwT+0B4D+Jfi7VPD/AIc8beEdf17Q2K6lpum6xb3V3p5BwRNFG5eM&#10;54+YCn/FX47+B/gTpkF7438ZeFfBtndSeVBPrmrW+nRTP/dVpnUE+wpXVk+jF1a7HV180+Cv2Y/i&#10;j8Qv20IviT8W9Z8B3Ph34fnUbf4e6L4ctroPEt3tQ31+85IN2tupiAiGwCRyMZxX0VoPiCw8VaLb&#10;ajpd7aalp97GJbe6tZlmhnQ9GR1JVgfUGvE/23v2ode/Zp1j4OQaJa6PcxfEL4haf4T1Jr+KRzBa&#10;XEc7PJEUkTbKDGuC25Rk5U00rVY978q9ZNR/X5b7ibvSl2Scn6RTk/wW3XbY94orjvh5+0P4A+Ln&#10;iDUtJ8KeOfB/ifVdHO2/stJ1m2vbixOcYljjdmTnj5gK2vDvxA0HxfrGsadpOt6RqmoeHrhbTVbW&#10;0vI55tMmZBIsU6KSYnKMrBXAJDA4waN9vX5Bsa9Fcle/HzwLpuia7qVx408J2+neFr4aZrV1Jq9u&#10;sGkXZKKLe4cvthlJljGxyGzInHzCmaR+0J4B8QfEq68GWHjjwhfeMLJS9zoVvrNtJqVuo6l7dXMi&#10;ge60r/1+P5ajemrOworkfh/8f/AnxY8QappPhbxr4S8S6rojbdRstK1i3vLjTznGJo43Zoznj5gK&#10;q/FT9pv4bfAq/tbXxv8AEHwR4Our/wD49odc1210+S47fIszqW/Ci60ffYNdV2O4orB8QfFLwz4T&#10;8Fp4k1TxFoWm+HZfK2apd38UNk/msqRYmZgh3s6qvPzFgBkkVmaN+0R8P/EfxKufBmn+OfB1/wCM&#10;LIE3GhW+tW0upW4HJL26uZFx3ytPrbr/AJC6XOxormvij8ZvB/wO8PDV/Gvivw14Q0ouIhe63qcG&#10;n25c9F8yVlXPtmtTwl4w0nx94dtdX0LVNO1rSb5PMtr2wuUube4XpuSRCVYe4NJa7dB7bmjRUd3d&#10;xafayTzyRwwQoZJJJGCrGoGSSTwAB3rg/Df7WXws8Zaf9r0j4l/D/VbX+04dF86z8Q2k8f2+ZtsV&#10;puWQjz3YELH99iMAGmtXZb/0vzFsrnoFFY2jfEbw/wCI/F+s+H9P13Rr7X/DogbVtNt72OW80sTq&#10;XhM8SsXi8xQWTeBuAJGRS6B8Q9A8WeIdZ0jS9c0fUtV8OSxwatZWt7HNcaXJIgkjSeNSWiZkIYBw&#10;CVII4o/4cHpo/wCuv5amxRXFaL+0j8O/EnxIuPBunePfBd/4vtCwn0O21u2l1KHbndut1cyLjBzl&#10;eMV2tJaq62DZ2Civmf8AZ5/4KY+CPj7+2N8TfhVbeIvA0cvg6eys9CNv4ht7i78TytbST3hhiDAt&#10;9nK7HWPeUMbliPur674e/ak+GXi7XtF0rSviL4E1PU/EkL3Gk2dpr9pNPqkaMyu8CLIWlVWRgSgI&#10;BUg9DTWqjJbSSa809UN6Np9Nzu6K8/8AEH7WXws8J/EKPwlqvxL+H+m+K5pBFHot34htIdQkc9FE&#10;DSCQk+m2vPP2nP2uNZ+Bf7ZHwC8BQRaAvhn4nv4gOu3t+riexj0/TxdRtDIJFRBuzvMiuNo429aI&#10;+9a3W/4Jt/kVGDbaW6TfySb/AEPoOiuX+Fvxw8F/HLS7i98FeL/C/jCys5TBPcaJqsGoRQSDqjNE&#10;zBW9jzWb8Uf2n/hp8D9WtbDxr8Q/A3hC+vcfZrbW9etdPluM8DYssilsn0FJ6bkLXY7qivM/2jvi&#10;lqvg74S6frnhHxH8NNKlvtU06GPUPF9+8Gk3FtPcRq6xSxMN1xJGxEAztaRkByDXTfFH40eDvgfo&#10;S6p408WeGvCGmO/lrd63qkGnwM3oHlZVz7ZovZNvo7fl/mG7su1/z/yOmorE+H3xJ8O/FrwtBrnh&#10;XX9F8TaLdZ8jUNJvor21mx12yxsyn8DW3T1W4XvsFFFFABRRRQAUUUUAdhRRRWZoFFFFABRRRQAU&#10;UUUAFFFFABRRRQAUUUUAFFFFABRRRQAVx9dhXH1USZBXxF8HPAeh/tR/8FaP2gb7x9pGmeJG+Een&#10;6DoPhTT9Uto7mHSoLy1e6ubmOJ9yiSaT5fM2htse3OMivt2vh39oweGZv+Ch2qnwf8X5vgH8Y4vD&#10;Nmuoz65pdneaD440svIYikE00Zmnt3DqZEdHQHBDKanmUakW1fdLydr389E0/Jt9LD3pTV7bf+lL&#10;T77W80ls2effBr4DeF/2d/29v209E8H2VvpOi3nw60vU1022UJbadJNb37SRxIOI0LAvtAABkOAB&#10;iun/AOCf/wAEfhR8F/8Agi14U8T699l8HW2oeAZNR1/xfYW8cWs20d3DunkjudjybwhWNAAThI1U&#10;cKKwP+Cb3wSj+I37T/7Wmuab461L4iaN4u0/S/DEnjy5SKSDV9SW0uPthtlh2wmGAzQxqkZ2qEC7&#10;jgsfp/w/+wJoUv8AwTq0/wDZ18Tarc65odv4Wi8MXWp20P2KacRoFW4RC0gjYMqsFLOAQM5FcqoV&#10;I4acVZuUI27P3q0rd7JTjva619L54SxUZvRKTv5PlpK/a94yvvZ3R8CftfWnha//AOCV/iLT/h3+&#10;yP4n8O+DvDfhwXul+NPFEekaHe2DQqGj1JFEr30k7kBs+WjSbzkqGr3jXNJs/wBqv/gpp8D/AAV8&#10;QLGLxH4X8KfB8+PbXT9SUT2V/rMtzBa/aJYWykjxRliu8HaXJAHWus+If/BLf4kfHv8AZx1X4W/E&#10;f9o7XvEXhWXTGsLCLTvC1rpMrsqbbaS/kSRpLsRMEcojQLKUG/IJFeifFX9gG68eaJ8MdZ0Xx/qP&#10;g74s/CvSV0nTvF+nabFJDfQtFHHcQ3VjKzJLbymMP5XmBkbBWQEZPfFqNaVV6q6aXX4Kkb9I3TlF&#10;/JWbaSXPFPkUNnyteS96m7d2mlKPzd0r6+a/twfsxfC34I/C39onxP4Vu7Lwv4u8Y/CjU4tS8L6d&#10;c21raanFBDOV1E2SqHMyljGZgcbTgjPNcX421f4Ux/CX9kiHxr4W8dfFfxlYeEbW/wDDPw+8P2MG&#10;owXzf2fBHJqF3BOUhCwbgFkllVVLHAJzj2Af8Ez73xh4Y+Keo+PPiPdeM/if8UPCM/gtvEz6JFZ2&#10;egadIkmIbOwjkO1PMfzHDTM0jKMuMUePP+Ca+rSN8I/EPgL4n3PgX4k/CbwxH4Ri11tCi1Kx1nT/&#10;AC4lkiuLKSVeGaIOu2YFCerYBGUVKKs+8NulvbPS/bmhfteXLeyNJ2lZrpz79bqitbd+WVu9lzWu&#10;zwz4N3Oo2f8AwWg8C33/AApg/AseKvh/rMd5ZDUNOkn8QpBNbNFNcw2LPEjRliFLOzkccBcVwniL&#10;9nrxL+yR8E/iB4C+Mf7Mq/Gn4e65eapqN/8AEzwZLY33ie4jup5ZluZ7OdFn+1QLIMSo2yPylwCF&#10;zX1l4J/4Jwa3pH7YXhH41+JPi1rPjPxVo2lahourwX2kQw2V/aXCJ5UFpDE6pZpFIrOSRM8pchn4&#10;BGNpf/BNP4i/Dbwtq3gb4f8A7Q2ueFfhRq010y6Hc+F7TU9U0iG5d3ngs9Rd1MaFpH2GWGVkB4OR&#10;ms5U5KlGMUrqM15azlJJ9VpZ3j19EVTlacpN6OUH56QUbrp3Vn0ae59AfsmeMPDfj79mTwFq/g/W&#10;tT8ReF7zQrQ6ZqWpMWvbyARKqvOSqky8fPkD5ga+X/jl4p+Ftt/wUH8SXOnfC74g/tC/Fyw0KysL&#10;zTbSy0+70bwNbNvkiQTXrww2stxuLt87uwHRVyK+tvgX8FtB/Zz+DnhrwL4Xt5LXw/4U0+LTbGOS&#10;TzJPLjXALt/Ex5JPck14V45/4J/+LtG/ai8WfFD4S/F64+G138RYbRPFemXfhuDXbTUZbaPyobmD&#10;zJYzbzCP5SfnU91NdOJaliOdXavKz0vrdK9+6bvbXps21hQTjh+R2vaOnTRpv7raf0n41/wSHe/0&#10;P9ur9rLQ5PAkHwpsI7nw1qy+DbW/t7u30i5ubKczSA237hZJRHG7iMlQeMnGa7r/AILweHdP1j9g&#10;S7uLuxs7qe18UeHlglmhV3hD6xZq4UkZG5eDjqODXffsg/8ABPr/AIZK/aD+JfjxPHmueMZ/ila6&#10;cdX/ALatka9kvrXzw1z50bLGEdZtqwRwokYRQvAxXc/tqfss2X7Zv7N+v/D681a60A6s1vcWup28&#10;CTyafc288dxBKI3+VwskS5UkZGRkdacpJexla/J7O6/wON7X78ul7aWvbVJ1oKr7WEXyqaaT/wAU&#10;LXdvNtvd3vvu/m/4pfCzw38cf+CwHgz4beJtI0e78A/Dj4by+MtF8MSWyf2dNqs+om2N01v/AKuQ&#10;xRg7codrSFhgmsf9ovSLD9in/gpz4A1X4ZaPZaF/wtLwV4nHifStMgS3tNRl0y1S6s7x4FwplV2M&#10;e8KWKyYPevYviR+wR4q+J9j4C8V3XxYuNI+OngCK5tbfxzo/h6K3ttStZ3Je0utMeWSOSAqEyvmg&#10;h03qyE4rX+AP7DN74K+N158UviX49vfir8RptLbQ7O8k0uHStM0SxZ98kNpZRs+wyMBvd5JHbaBk&#10;DIODpycFTi7NKp73fn5+VrrpzR3tbl02ibSmnJzaunyaduXlv+MZSVr3crPdniP/AATu/ZB+H/xS&#10;/wCCWnh3xFrmkaZqfjD4jaNL4r1rxXLCh1dtVnLzfalu8eakkLkBCrDZ5fHfPgHwQ0iL4p/sKfsB&#10;/CXWpjL4D+IGs3h8R2ayFYdaisY7u6htJcEboZJVUsh+9sFfVp/4Jc+KvB/hTXfAHgL46+JfBPwa&#10;8QS3LyeF4tDtru+0qK5LNPbWGou2+3t2LvhTG7JuO11PNa/hv/glboth+wh8Ofg5f+LtW/tz4WSx&#10;3/h3xnpNsthf6bqEUkjx3UUTNKoGJGRo2ZldSwPUEaNpuU1GycqTUdNoOTaXTRNJapPROyObkkpx&#10;Td3y1Vzec1GzfXVpt72829eB/wCCknwg8K/st+NvgF8T/h3oGheDfGFn8R9G8JO2j2UVj/bOlX7v&#10;DcWEqx7BIm0B1DZ2GPIA5NfYvxn8W3XgD4PeK9dsYvPvdF0e7v7ePbnzJIoXdRjvkqK8G8HfsAeK&#10;vF3xi8J+MvjX8XLv4ry/D+5N/wCGtJtvDlvoGl2d5sKC9nijeRri4VSdrF1RCSVjBr6cubaO8t5I&#10;ZUWWKVSjo4yrqRggjuKzq05yws6UZWlJyafa8YpfinL597nTCcVWjNx0Sin52cn+TS+XZI/Jz9iL&#10;wZrPxP8A2DdOOs/sb6h8WLn4o2Emr6/4yvPEnhv7X4kuLotIbnfcXIuI9pbEattaPYMBSK7LSPC/&#10;xO8C/Dj9grQfjDY3Nh490L4i3Gn3kdzqEN/O0MVjqCWzSTQvIjubcRZIcnOc85Fe56L/AMEz/Hvw&#10;f8O6l4L+FHx/1zwD8KtSmnkj8PS+GbXVL3Q452Z5odOvpHVoIyXbaJI5jHn5SDzXY3X/AATd8PaH&#10;oXwA0Xwrq9xoWhfAXXP7Ztre4tzez6zm1ngZZJS6bHZp2kaTawzkBQCMbQkudSjGy56Tt2UJX6aW&#10;itFbfolZGFRSdKUG7vlqa93KLXXX3nZu+zW7PofWNKtdd0u4s722gvLS5jMc0E8YkjlUjBVlOQQf&#10;Q1+Peu+EtM0f/g2m+Jl/ZafY2WoXWuX0Ut3b26RzyKnizCBnADEKMYBPGOK/Y2viTxB/wSK1zVv2&#10;TPip8EYPi4sXw+8c6gdR0G2m8KpJdeF3k1NdQmRpluU+1IzhlUFYygbOWxiohCLrLnXuu1/lKLt3&#10;1V/6Z3YWrGE6cpbRnFv0Skn910dR+138DPgV+z7+wLq+i+JLK58F+Cb2x07Rb/8A4RGySDWPEAWR&#10;RBYL5cbSTtPIzKVPLebJlhuZq+Uf28tVSf4U/C/W/DP7K2q/Bew8L+OfDraR4p1Q6PpGo6aHvoY/&#10;s8dpaSy3GJFYqyOUAAy2SuK/QT9sj9kPS/2yPgR/whmo6vqfh+6sr201fSdZ08KbjSr+1kEkFwqt&#10;lW2sOVPBBIyDgjwv45f8EvfiP+1P8OtO074k/tD6lruseHNTstX0OTT/AAjbaXpVvd21wkvn3NnH&#10;MXupGRXjAa4WNPMZhHuAwRcpYjnl/wA/IS8uVOLb73+LTbbvI4OT/ZvZrfklHzu016W2u9X90TE8&#10;Kfs3eDPjX/wW9+L2u+LNH07xBceEPBPh06XZ6hEtxbwyz/aw1x5TZQyKse1WIJUSvjGaxfC9j4P/&#10;AGWf23v2ofAltqLfD34R6l8OrLxtrD6OwtY/DV5Kbi2uZ7ZVRlhklhRZMKpyyKQpNeufFH/gnV4p&#10;1z9sTxN8bvBHxgv/AAJ4t1vRbDRILYaDHqOnCCDzPNW6hkmX7QJGaNl2mJ4jFw7B2FaHg/8A4Jj+&#10;HJvhD8VdF8feJNa8f+Kvjbbm28X+J54o7K5uI1jMcEVrEgKW8MAOY4xuAOSxbNcqpyVBxS1Sq6dJ&#10;c7m4r01jJ32cbW2a6G06t293Td+3KoX+eko6fzPuz4m/aasvB+p/8EqvFGk/Dj9kjxVYeCdE8KzX&#10;2n+OPFkWj6LdwGKIyR6so81r2adyokDeUjSF+doavoLwprV14i/4KGfsj6jfTyXV7ffBrVrm4mkO&#10;XmkePTWZifUkkn61v+KP+CW/xF+Lv7Ol/wDCj4gftG+IfEPgk6U2l2Ntp/hi10q5lVY9lt9uuFke&#10;S6WIhGKRmDzdgDlgSDgeGdGt/Cn/AAVI/Z18E23iLTvFeq/Df4TazpetXVjGsXlMjWFusksIkk8g&#10;u0ZwjOSOmT1rug4/WHr8TbV99KVa7dtL6x28tXay4qsJunGT6Kzttd1KLVr6taS3/XV//BKv4A+C&#10;f2mvgT43+J/xD8MeH/G/jT4leLNcg1u71ywiv5Ira3vprWCwTzQ3lwRwxIBGMDnJHSuq/wCCPN5P&#10;4Y8LfGr4cQXk194V+E/xO1Tw34ZMsplNjp4WGZLMMWJKwNK6DPQADjGBtal/wTy8afDXx54sv/gp&#10;8atQ+Ffh/wAd6hLq+saDP4attdtbe+l/191YGV0Nq8h+ZlYSx7iTs7V6/wDsnfsr+HP2PfhDF4S8&#10;OS6jfCS7n1PUtU1KYTX+s307757u4cABpHbrgAAAAAACssMuWKurWpqNvNcmvouWVne/vebOus7t&#10;pa3m5X8nzad7+9HTb3d9EfPX7VHhPTv2hf8AgrP8Gvh94xtbfV/BXh7wbq3jSDR7yMS2Wo6olxBa&#10;xSSxMNshhjkdlDA7S2cVhfEL4N+Hvgd/wWb+Fuq+FtOtdKj1n4e+Jru40mxQQ2v2iJrMGdYVAVHl&#10;BRWZR83kqTyMn6D/AGs/2OI/2kNa8J+KdD8Var8P/iP4Bnmm8PeJdPgjuTbrMoSe2uLeT5Li3kCr&#10;ujYg5UEMvOfOfhF/wTj8WeGv21dC+Ofjr4yah4/8T6ZoF5oE1kfD0Om6eIZmRoxaxxyt5CoVcsHM&#10;rSGTJddoFZ06cvdjs17T3u/NGfK+91zRjr0iuiQVmnd739nZduWUb+l7Slp1k+rZ8hf8E6brxF8a&#10;f2Ub3xh4g/ZCuPjZq/xavtR1HxB4svNe8OhtY33UsawKl5cieGKBEWJYyFCmIlQM19tf8Eofh/8A&#10;Ev4Tfsd6b4W+KWi3+gav4e1O+s9JtL7VbfU7mLSRMWskkmgkkRikTCP75OIhXOWn/BOHxz8GtS8R&#10;2XwT+OepfDHwT4pv59UuPDtz4XtdcTSLmdi876dNI8bWwdiW2OJkViSqjpXuX7LH7M/h/wDZF+CO&#10;keBvDcup3djpm+Wa+1K4+0XupXEjF5bieTA3SO5JOAAOAAAAK6KbWrSsmkrdremnu6pPezeiu7RV&#10;Tc73v70nfve/z1um0tLpa2Sv8U/tyeK9f+I//BXnwl4Ok+Et58a/DvgP4ft4psPCo1PT7O2/tC4v&#10;WtjqMq30scMxhjQRqMMUabcMda6L9nn4P/FW3/4KEv4v0j4Daj8B/APi7wnd6V4tCa/otxb3eooQ&#10;9jfLbWVw/wC/XLxl9nIYZPFfQX7VX7E3/C+viJ4X+IPhTxjqvw1+KPgyGaz0zxDY2kV7FPaTEGWz&#10;u7WX5LiBioYLuRlblWBrI+Cn7BN/o3xd1f4ifFf4g33xY8baloz+HLZzpcejaTpGnOS0sVtZxu+H&#10;kJO+V5HcjABUZzhCHuKLWq9p1snzc1ttdpJa7Wur8sU9Kr5pNp6Pk2W3Ly3vfTdN6b3to22fDPiH&#10;4K6n+yB+yLq3wx+P37Mb+KfAmlLLPd/Fv4bT2d9rDP5rS/2rLBMq3UFxGMPJOWYDB428V2/7QvxU&#10;uf2gP+CkPws0jRfh1qP7RHgHwx8KoPGmg6PJqmn2sV/c3dwIU1ecX0kUM7pCqqBtLK05YBea9vj/&#10;AOCXnxB0z4TXnwn039orxFa/BW8tpdM/sSXwxZ3Gu2+nS7hJZR6qzf6sozIGe3aRVOA3ArvfjF/w&#10;Tk0nxA/w71j4a+J9T+E/jX4U6SNA8O6zYWsV/D/ZmxENjd20vy3MBCKcblZW+YMCa0j0nJbPyT+C&#10;au18N03G1rbPqosUrWcY7tNdWvig7J/FqlJO/ddHJHkH7MPws+KOi/8ABSCHxxp37P8Ae/BL4eeJ&#10;vDNxp3jC3/4SDRZ7TUb+J1ksrsW1lcOfOA8yIvsyVfk8V6P/AMFoviLrXw3/AOCeHjKTQr660q61&#10;u603QJ7+2bZLZW17fQW08it/CfKlcA9t2eOo6T9nr9iLWPAfx2vPip8SviPqHxR+IUmmf2Jp9wNK&#10;j0bStEsi+947azjeTDu335ZJHYgAAgZzv/8ABQl/BKfsW/ET/hY+ia34g8DHSXXWrTR4Fmvltyyh&#10;p4lZlG6HIl3ZyvlZAJGDNXljQgpJNR1a6Nc7k4tvunZ9EtNUrsoxk60nFtOTVnZXT5VFNLyaur7v&#10;V2vZfJv/AAWg/YF+EPw9/wCCT3ih/Dvg/wAM+Fbr4eWVpNomoWFjFb3Mf+kQxPG0qgPIJ1dlcMx3&#10;swY5YCtbxP8AB7w78Yf+C5vgGPxLpNhrdpoPwLGq21rfW63EH2gaqYVkKMCpZVmk2kg4JyOea8E/&#10;4KE+Ar/4rfsNWPgq1/avT40r4qvdL07wD4Y0mw0+LUdeka6hCNfzW7vJdrBD5jswSFQyBpNzAV+i&#10;Fj+x6LP9uzT/AI1rr+1bH4fHwIND+w5yPty3f2n7R5nbbs8vy/ff2rpo253Untzz+T9k1d+blKOi&#10;ulv3HGUPq3s1vy/h7Sk9PK0ZWbtezVtr+B/Gq6+D3g39uyez0T4SeNvjh8TPDvhez0uPw5o+l6fN&#10;oPgCwYs8IU3TQW9nJOMnh2cqowFXg+Y/sZpe+H/2hv22tJf4fwfCSzuPCml6u/g+11G2vINPuZtP&#10;vQ8xFr+4jllVUZ1jJHTLNX0v8SP2AvFdp+1R4j+LHwl+LMvwz1fx5Z2dn4ssLvw1Brtlq32RTHBP&#10;GryxNBMiMV3ZZTnlDVX4Jf8ABMyT4L/FL4veJz8SNc8UXnxm8OQaVrU+tWMcl59uiW4T7aJImjjE&#10;eycIttHEioIlAavMr0pyw1SmlrKFRfOV2vk31bvdptLVx3jUhGrzdL03/wCA8t7+iTSt069H84/A&#10;v9i34Yn/AIN7bjULzwZ4f1PWdY+F114jutVu7GOa/e9WxkmhkE7AyAw7UWPDDYsahcAYr7Z/4J++&#10;Jr/xn+wl8GdX1W6mvtT1PwRo11d3MpzJPK9lCzux7kkkn61l+Cf2Mf8AhDv+CdsPwD/4ST7R5Xgi&#10;Xwb/AG7/AGfszvtGt/tP2fzT03btnmdsbu9d5+zX8Hf+Gef2d/AvgL+0f7X/AOEK0Cx0P7d9n+z/&#10;AGz7NbpD5vl7m2btmdu5sZxk9a9epOLnXa2k4W9F7S/po4/h2044RSw9GL+KPPf5qnbXrqpf0z8/&#10;NB8XeKPin/wUz/aE1+7/AGfb748yeBdQsfCmg+brGjW9v4VtBarM6xQ6hOhD3DyGRpEXkDbuxkVj&#10;+IbX4y/sd/sq/ti+I7L4Zal8FPAuraNb6v4O0f8AtrTr7+w7+ZDb6jJbJZTSrAhykwGFUNkjvX2D&#10;8Yf2Dtbu/wBoHVPip8I/iVc/Cnxr4mtILHxIsuhw63pHiGOAFYJJrV3iYTxqdoljlU7RggjOb3wK&#10;/wCCfOh+APB3xGg8da7qPxU8SfF8FPGOsavBHbrqUXk+QlvDbxYS3gSPhUUkgnJY4GPK9jJ4Z018&#10;XI469W7X26Sfvt6NPu9ToVRRrqb1XOpeiXr2XuabrsnZfO37eX/BPn4ReC/+CM/ii30PwroWk3ng&#10;zwTJq+ma5Z26QajJcpa7pJHuQBJIbkb0l3E+YsrAg5FdNZf8pKv2VP8AskWs/wDoOnV51/wUO/YL&#10;8efCn/gmj8TtBu/jz4p134X+CvDFxcaN4dk0a1g1B47dN1va3mpAl7iCMqmFEcbMEUM7Divobx9+&#10;xde/tBeCPgr478IeOL34b/En4faFHFpOtRabFqdtLbXVrCtxbXNrIyCaNgikYdCpGQc12KpfEVKy&#10;WnNF26+9CtG/a+qvZ7LS+iOJ02qVOjJ62lr35ZUpeuttLrd69TC8a3Mb/wDBc3wfCJEMsfwY1N2Q&#10;N8yqdWtwCR1wdrY+h9K+MvCHhGD4gf8ABv58DtBury50+21v4q2dhNdW0xhmt0l8UXSM6OOVYBiQ&#10;w6EA193fBf8A4J3av4B/bHt/jd4p+KGpeOfF03hW58M6kLjSI7O3kWSeGWL7NHFJst4YvKceWVkd&#10;2mZmlJ4r5t/bb/Yeg/Zc/wCCS/w1+Ctz4mu9eto/ibo9rLrFpbf2bOyX2uPMxjXzJPLdBcFQ248o&#10;G4zgZe7DD0qcld+0p6f9zE5W+6S+/wBTvnUUqdXl06/KNCUW/v8Amd7/AMFRf2dfA37KfwC+HXxC&#10;+G/hLQfCHi/4Y+MdBttBn0axjtZ5re4vYrSeyZkXdLHLFK+5W3ZIz1zWr+xl8KfDf7Tn7aP7S/jr&#10;4gaNpXi3X/C3jH/hCdEi1e2S8j0PSrezgkCQRyArH5zzSO7AAse+K7vSP+Cevi3xx8Q/Cd/8XvjP&#10;q/xS8NfD/UY9X0DQm8P2ukpLexZEFzqMkLH7ZLFncu1YU3gMUJrR+Kf7B3iOD49a98Sfg98Ubr4U&#10;+I/GcMMXie1n0GHXdI1t4V2RXJtpJIjHcqny+YkgDBRuU85cbxblJXu5/LmVPXXS/uTTtfSfnJHM&#10;1fRaWUF68rm7envRav1h6M4D/gnvolr8B/2/f2l/hD4WWKz+HegnQvEmk6Pb4Fr4futQt5WuoIUB&#10;xHG7RrKI1AVdxwOean/BbX4a6d8YtD/Z28LaurvpOu/GPRrO+jVipmgaG6EkeQQQGXKnB6Ma98/Z&#10;E/Y7039lPTfEl5Jr2seM/GvjnUBqvijxPqyxrd6xchAiAJGqxxQxoNscSDCDPUkmn/tX/sp/8NP6&#10;r8L7n+3v7D/4Vt42svGG37F9p/tH7Mkq/Z8+Ynl7vNzv+bG37pzxokk6MZa8rp39Iyi36pJWWl2l&#10;3Zbm/wB9KGjlGaXq4NL5ylq+ib30ufPf7Z3wM8HfAv8AbG/ZG1vwT4X0HwhqT+Nbjw7JNo1hFY+f&#10;p8mmXLNbOI1UNHmNSFOQvOMZrqv+CeH/ACeH+2B/2UCx/wDTPaV67+0j+yx/w0J8TfhF4j/t3+yP&#10;+FV+Jz4j+z/YvtH9qZtZrfyd3mL5X+u3bsP93G3nI8/8bfsD+LtG/aO8WfEL4T/F+9+GjfEX7M/i&#10;vS5vDltrdtezwRCGO6tvNdPs0/lgAkiVGIBKHFZ0rwcm+vOl5J+yd/S8Jed3e2tyKseZx5enK/u9&#10;qretpR8rK1z4b/agvBcf8E6/+ChEltPyvxg2rLE/KOtxo4OCOhDAj2Ir2X/gqL+xF8M/h5+zl8Bd&#10;P0HwtpugzWHxI8OaJ/aOlxCz1Ge1vJGt7tJLlMTN5yuxclyWb5iSa9Auf+CNFrF+xx8bfhDZ/EfU&#10;2i+MfiaPxI2tajpn2y7sJA1nJJ5o85BcPI9qzFwYgDNwgCgH3r9rz9k//hqrwX4K0j+3/wCwf+EP&#10;8X6R4r877D9q+1/YJvN8jb5ibPM6b8tt67W6VrThCNOhF/ZlQ5v8MI01L7rT2389DprVIyjJx3br&#10;/wDk9uT7/wAPI+fv2l/gt4R+A3/BR79kW98EeGdB8I3Go32vaDdnR7CKyF3YrpTyJbyCNQHRXRWU&#10;HO05xjJrmPCXiD4Y3/xh+L7fDb9n3x3+0jr+u+I7mLxL4q1a20gaR9qRRG+mQ31/JFm3t9u3y443&#10;Vdx5bNfVfx4/ZW/4Xb+0J8HPHn9u/wBmf8Kl1LUNR+w/YvO/tX7VZva7PM8xfK27t2dr5xjA615L&#10;4G/4JueOvghr/irTPht8etb8F/DXxbrF1rcugL4Zs77UNJuLpy9wLK/mYiJGYkgSQS7OoOck4pNu&#10;0v7/AOLg0nvo/ebsr39WZSskuT+7f5c+q80nFK+lvNK3w7LbXl7/AMG/fxm8PvC/h+HR/ipdaPYa&#10;fBefaU0CFfEFrttoZRgMkTOwVhgHGRjNfT//AAU9/ZZ+H37Pf7KXw31fwX4S0Lw3rngjx74Y/snV&#10;dPso4L6AyajBDMWnUb3Miu2/cTvJy2TzXU6Z/wAEfIPD37EPj/4Haf8AEG6GjeLfGI8U6fqN5pTX&#10;V3pcf2u2ujbTFrgG6ctbsDMWjJ8zJU4590/bR/ZV/wCGvvgzZeEf7e/4R77Hr+la59r+xfa9/wBh&#10;vIrnytnmJjf5e3du+XOcNjFbRslSfVTpN+kY0ub7mpd7+d1fn5ZclSHlWt/2+5cv3rl9PI+fvgN8&#10;ONC/ah/4KoftE634/wBM0/xRP8Kf7F8N+FLHVIFubbRba4sRdXE0MTgqsk0jYMmN2E2g4yKs/sn+&#10;GbH9nD/grL8X/hh4Ls4tI8Aa54M0zxu+jWiiOw0nVJLmW1lMEQ+WLzkRHZVABKg4r0z45fsL6z4h&#10;+P0/xW+FXxGu/hV4+1bT4tK12R9Hi1rSvENtET5P2mzd4z50WSElSRWCkqcg4rf/AGTP2Mrf9m3X&#10;vFfivWfFOr/EH4kePpYJPEPibU4Yrd7lYEKQ28EEQEdvbxgttjXJyxJZuMRQ05G1bli0/wC82mr/&#10;ADl+8d9pLroy68XJSSd3KUWn2SadvlFOmrbp3e7R5N/wWJuX8TeD/gr8PbyWWLwp8U/ijpHh3xKE&#10;dkF3YESztbMw/hleFEI7gkd64D/gqZ+yN8PPhz4j/Zs8WeF/Dug+DtW0r4u+F9GC6PaR2CalZvd7&#10;hbSJGFWQRsgkQEHZtfbjc1fXf7Vv7L3h39r34O3fg/xFJqFlG1xDqGn6lp03k32jX0DiSC7t5MHb&#10;LG4BBwQRkEEE18I/8FDv2b/iN4E8R/s06/8AEb4zal8SZtP+NXhnTtNs4fD9todlEkkzs888cTO0&#10;9yREoD7kRQX2xruNXhFbEUo2s/bU5X8r01bv0flaW+rNpRclNrVeymreaU5X/Fefu+h7b+xx/wAp&#10;ef2x/wDr18Ff+my4r5n/AGmvjZr/AMB/Cn/BSLxN4Tup7TW4da8N2EF3avtls/tGn2ttJIrD7rKs&#10;j4P8LAHtX2Z8Xv2EfFF5+03qvxX+FPxVn+GHiLxZp1rpfii2uPDtvrlhrMVtvFvMI3eNorhFcqJN&#10;7LgAFDznM+Bn/BK/w78NNF+OOj+KvE2rfEXRvjtJBNra6tCI7wyC2MU8jTI20tJIzSL5ccSxfKqL&#10;hQaylecGpL/l3yWvvaVPS+tlKMXr0vsy6k4vFU6vSM4SfpGk4P53f3dT5c+LP7M/i/xT+xhF8PvA&#10;H7EmpeEfEGjWMNx4V8UWvizwxFfaXqcQV4b/AO0R3gmLmRQztuJcM2c5r9KvhJc69efCrw1L4qtU&#10;sfE8ulWr6vbpIkiwXhiUzIGQlSBJuGVJBxwSK+VtQ/4Jg/ELxd8OLf4Y+Jv2jvFeufBuAR2smjDw&#10;9aW2vX9jGQUsrjVkbc0eFVWZIEkZQQX5r7A0PRbXw3otpp1jAltZWECW1vCn3Yo0UKqj2AAH4V0c&#10;1+d/zO+u/XWy0Tel7XvZa2Svxxg1yJ/ZTXlrbvq9na9rXe7bt8Y/sPfD3QNP/wCCmv7XM8Gh6PDP&#10;pmo+HDZyR2UavaGTSSZPLIGU3EndjGcnNcN/wQ/+C3gDwf8A8Et9M8f6rY6RpWrXM+v6nqHil7WL&#10;+0NLSK6vLbzo7h1Zo/Kt4yBjgAtx8xz9KaB+xprfgH9t7xN8WPDPj1dN0H4gQWi+LPC1zoaXQ1Ka&#10;0tnt7eaC781GtyAylh5cgbZ2zxH+yv8AsCaV+z/+wavwG13WW8YaLPaarYX16tn/AGe13Bf3FxM6&#10;iPzJNhVbgqDvOdueM4HPa2Gkor3uSMUn/dTT26NpPvZ9HdHepQvaT0c4y+XLK+/VN28/NHxNrWn/&#10;AA68Vf8ABOfxToPwt/ZR8X+LfAcnh+/vE8feM00jR21EeTJL/bJnnkN7M+f3qyCBWOFwFGMS3nwt&#10;0j9rS6/4Jq6X8QH/ALdsdQ8K6lqF/BeyF/7YeHRrKURS5OZFZkBdTkOoYMCCa+h/DP8AwS28eJ8B&#10;T8H/ABF+0N4j1j4R22mHRbLSLHw1aabqj2CoY4rS51BWdpYlXap8qOF3VdrPgkFPEX/BI+98R+AP&#10;2c9MX4sarous/s66VdWOm61pGjJBcX07wQwwT7JJpERUEC74nEqzK7qdoOa2puEJylZtXg1e19I1&#10;E9PhuuaOmz2vZaYJ6JPR8tVabe8opb+9Z2d30WtrlL9of4b+Hf2Y/wDgpv8As26/4C0bSfDF/wDE&#10;afWPCniOz0u1S1i1ixjsDcxPLHGoVmgliQq5GQGxnHTjPAGt/DDV/HvxXHww/Z38dftHal4i8SXg&#10;8R+LtbtdITSry6H7qWxhvr+SIvbwbfLCRROi84LZ5+hvgl+w3reifH22+KfxW+I1x8VPG+i6fNpX&#10;h9k0SLRdM8P28xHntBao8hM8oVVeVpCSo2gKOK434df8E2PHfwLuvEPh74e/HzXPCHws8Q6ndaqN&#10;Ai8M2d1qmkSXUjSXCWeoysfLRmZiu+CRkzkNnmuZQkrReqtP5c0otR22dnJ6P3nbZatyT1XePzsp&#10;Xlp1V1FXeyv6fGvgue5i/wCCJumadPbmwh0P45W2m2mni7+1x6XBH4ojC20cuAHSPJUMAAQMgAcV&#10;9UftEeKPhZbf8FB9Smt/hj8Qf2gfi7pnhy1s5dGsbGxvNH8E2kjPJGxkvHhhtZrnlid7uyqOFXr5&#10;L+1h+yto37B/7COlfCOw8ZReI7jxF8Y9H1jw7p9yoj1NLe41q3m+znMrvcmPZITOQu7nKgjn6Y+J&#10;H7AXiu0/ao8R/Fj4S/FmX4Z6v48s7Oz8WWF34ag12y1b7IpjgnjV5YmgmRGK7sspzyhq6esIve0t&#10;Wt+b2FKL3fe6b1fre5la05p9Y6dmvbVGtvLVLTptseNf8EqEvfD/APwUJ/af0l/h/B8JLO4tfDer&#10;v4PtdRtryDT7maC5DzEWv7iOWVVRnWMkdMs1foJXzf8Asm/8E+ZP2WP2k/iD8RT8QNc8Z3nxL02w&#10;h1r+2rWM3k99atN/pQmiKRpGyShFt44FWMRrg9q+kK1/5dwj1Ss/lp91tvK2i2TlrUnJbNr/ANJV&#10;/wAb38+r3ZRRRSAKKKKACiiigDsKKKKzNAooooAKKKKACiiigAooooAKKKKACiiigAooooAKKKKA&#10;CuPrsK4+qiTIK5T4r/AjwP8AHjSYbDxx4N8KeM7G3fzIrfXdIt9Riib+8qzIwB4HIFdXXzJ8a/2r&#10;viT4v/aov/gz8E9F8Gy694Y0e31vxR4k8WSXD6ZoyXLOLa1S2tyss88gRn/1kaoo5JJxSla6ja7f&#10;6K/4JX/4IK9nLZL9Xb8W0j6M8L+FdL8EeH7XSdF02w0jS7GMRW1nZW6W9vboOipGgCqPYCr9fJGo&#10;/wDBQnxr+zp8BfiTrHxp+HMth4p+Ht/aaZp58Pic6P47mvNi2f8AZ0s67lLSOI5EYuYiCSW6VjfE&#10;b9rn9oz9kXwdZfEn4xeE/hXdfDP7Rbp4gsfCk98da8HwTyLGLh5ZiYb1ImdfM8tIccldwGarnTlv&#10;vbXpeVmlfvqr3+G65rXRKVlZLXXTrp5du3832bn2hRXx98R/20vjB4i/b68QfBL4YeHvAN7Bb+Dt&#10;P8UW3iHXXuRa6Ys0s0crTLC+653EQCKKMRdZGaXAArs/2Kf2rvHPxQ+LnxN+FnxS0Tw1pvxA+F72&#10;E1xfeHJJzpOtWd7E8kE8KT5liYeWysjM2COGNEPf28/nyy5X9zX69HYbS21ta9unMk1991967q/0&#10;dRXhf/BQv9pvXv2TfgLY+KfDlppF7qF14o0XRHj1KKSSEQ3l/DbSsBG6HeEkJU5wCBkEcUn7e/7T&#10;uvfsteCvAWpeH7TSLyfxT4+0TwrdrqEUkiR2t7ceVK8ex0IlC/dJJUHqp6URfM0l1mof9vPlt/6W&#10;geja7Rcvkub/AORZ7rVfVNUttE06e8vbiC0tLZDLNPPII44kAyWZjwAB1Jr5X8f/ALW/xV+Kv7X/&#10;AI3+Efwei+F2j3nw2sLC71a98bNeTzao93GZUS0tbZ42ESIFDzs7AM4AQ4rwD/gqN8X/AIvfG3/g&#10;lD4gvNd8IaT8Oda0XxXa6P4n07U7e6uY9Q8jVLZLe60ybMW62lk8uTe6NmPco5w9TGXNZpbtfc5K&#10;N131fr8tS+W0uV/0+Xmt93+W+h+lwORS18rfFb9qz4q/CCH4afC230zwF4y+P/xEF7Or2q3em+Gd&#10;JsbYlpL6dWea42KjQoIw5aSQtgqOKtfCf9q/4lfDj9qPQfhD8cNL8Ef2t440271Lwp4j8JG5h0/U&#10;ntArXVnLbXLPJDMiMJFIkdXXP3SMVaacuVedn0fKm3b0s/mmt00Z3fLzPyv5X2v6/lZvTU+n81ke&#10;B/iDoPxO8PJq3hrW9I8Q6VJLJCl7pl5Hd27SRuY5EEkZKlkdWVhnIZSDyK+U/g9+2X8bP2rl1n4g&#10;/DPwn8Ppfg5pGqXenafb6pd3P/CQeMo7SVop7i0kQi3tlZ0dYllV95X5mjB3Dx//AIJ//tj2n7LH&#10;/BH7wv4qg0S78Qa/4q8a6rofhjQDKLWbVtTvdbu1t7dnbIiGSS7YO1Ubgnipg+bW3RNLr7zSired&#10;9Fv0dmayptadVJp9lZScvu5denU/SOivkLXv2r/jp+yf4m8HX/xy0X4WX3gTxprVt4em1DwY99Hc&#10;+Fry6bZbG4W5LC5gaTCNKnlFSwOwil1P9rf4yfH39pX4meBvgzD8I9Ig+Et5b6dqf/CaPfT6hrNx&#10;JbpOTDBbPH9nt8SBBM/mbmViEIFLnXTXe/la1/u5o7b3Vrmfrpt873t+T9LO59eUV5z+yl8YPEfx&#10;y+CWma94v8E6r8PfE7STWmpaHfBibeaGVoy8TsqmSGTaHjfaMq4r0atGrCTuYmj/ABK8OeIvGese&#10;HNP1/Rb7xD4eWF9V0u3vopb3TFmUtCZ4VYvEJFBKlwNwGRmtuvin9j3/AJTN/tgf9gzwd/6b5K+r&#10;Pjf8Rrr4RfCLxF4msfD2s+Lb7RbGS6ttF0mBpr3VJVHyQRKATlmwM4OASTwKmclClGrLrG7Np0mq&#10;zox/u/8Ak0Yy/U6qivhz45ftd/tSfsp/BVfjF478JfBy68CaaLa68QeFtJl1FfEOkWs0kaEpdyN9&#10;nnli8wb18lAdpw3evt2wvU1KxhuIsmKeNZEJGMgjI/nVWdm+zs/J/wBddt+xjdaNbPbz/rTTfVdy&#10;aivivQv2xv2g/j1+1F8afhp8N/DXwz0+2+FmuQ2i+JfEsd61m8EtnDNHbeTBKHmuWkaYs4aNI4xH&#10;8rs1dL8NP+CiHinxD+z18UbvUfhjqGp/GP4P6n/YOseDPDsz3g1K8dUa2mtpNm4WsySLJudMoqvk&#10;ErznGalDnXWKku7Ttrb1klbfVdNSmrT5H/M4+V1fS/om77aa6n1fRXxR8Zf2tP2k/wBjnQ/D/jz4&#10;p6F8GdW+H1/rFhpWtaf4YbUYtX8Pi8nSBJVnnZorsJJIoYCKInt6j179omX9oXRvE+p6p4I8UfAr&#10;QvA1haC4ZvFeh6nc3luEj3TSSywXkMQQYYj5OAOSaJTUYc72Tafk0k3f5Naq61FH3p8i3sn6ptpf&#10;inpvoe80V8q/8Eqv2oPjB+198N/EnjT4i2XgeHwlcakbXwXf6BpV7pz69aRNIkt88VzcTMsMjBfK&#10;+6xCuSMMtdh+27+1vrH7Pd14D8IeCNC0/wAT/E74q6rJpPhuw1G6a2sYBFEZrm8uXUM/kQRgMyoN&#10;zbgBjNXUTg0urtZdddl5PXW+3W1mEPevbpe/y3fpp036XPYte+IOg+FfEOjaRqet6Rp2q+IpZIdJ&#10;srq8jhuNTkjQySJBGxDSsqAswQEhQSeKo+Dvgt4O+HfijW9c8P8AhPw1oWteJZvtGsahp+lwWt1q&#10;smSd9xKihpWyScuSeTXwx8bfFPxQT/got+yJoHxW03wo2sw67r17aa14WW4j0q/iOkSq8RiuGeWG&#10;aM7cgu6urqysCGRfVNP/AGsvjZ+1Z8Q/G8fwH0n4YWPgr4fa1P4cuNb8aG+nfxFqNvj7TFaxWrJ5&#10;MMbHy/OdnyeRGQKlPTmX97bsrJv72l62KkrWi9mk9e7crL7ot+WvY+uaK8b/AGI/2sf+GtPhfql9&#10;f6KfDHi7whrd34Y8UaKbgXC6bqVqwEixy4HmRMrI6NgZVxkZBrH/AGx/2t9c+DXjbwJ8Ofh9oWme&#10;Jfin8TZ7ldHttUunttM021toxJc3126K0nlRhkARBudmwCMU5O1ra3ta3W6ureVtb7JauyJXW+lr&#10;3v0to/nfS299Fqe+UV8vfDH9qz4n/Cv9p3wv8KPjnpngVr34h2d3c+FPEfhD7VBYXk9ogknsp7a5&#10;Z5IpREd6uJGVwp4U8Vwvg/8AbX+Pv7TWneO/GPwi0L4QXHhPwLreo6KvhrWri+k8S609jI8b7nhI&#10;ispJShMUbxSkhl3EZzUOpFa9LN/KLSb76Npd9brTUrld7dbpLzbTat6pPXbRp66H2nfara6WYBc3&#10;MFubmUQQiWQJ5shzhFz1Y4PA54NWK/N/9vDxr8Xvi9+0P+xt4k8M2XhfwTNr2qXF1p+i+L9IvZL/&#10;AEbVW0u5a4jvVjmi3RLEdiqgR943Fip21778U/2sPih4t/aMb4MfCLSvAt14y8MaHa614z8ReI2u&#10;To2hm4yILeG2gYTTzS7XcAyoERRlmJ4cZNuUWveU3G3pFSb7dX12t1dhO2jT05VK/rJpee9l63Pq&#10;Oivnz9kr9rHxT4/+MXjX4S/E/Q9D0L4m+Bba11N5dDuJJtJ1/TbncIry2EoEseHR43jfcVYDDMDw&#10;7/gph+1xrv7En7MR8eeHdGtfEF/Br+k6c+nzQvK11Dc3kUMqRKsifvijsIyW2hyuQRxTcklFrVSa&#10;St5vl/PRrdO6aurCWrkusb3+Sv8AlqujWp9A0V8ceN/2w/jz+yrqPhXxX8ZfCvwyj+GPirV7TRr4&#10;eG7y8bVfBUt3II7d7qSb9zdxCRkSR4ki2lsgMBz3XxX+Lvx98c/HjX/Bvwo8I+EfDmh+FrW2lufF&#10;3ju1vprLWLiYFvIsLe3aIyiMLiSUzAKzABT3L6XXdr0aSbv8mvW6tdsNL28k/VNtK3zT81Zt6an0&#10;bWD4P+Jvhj4lzaxb6B4g0HxBJoN4+marFp99FdnTrlR89vOEY+XIARlHwwzyK8C/ZO/bM8YfFvwz&#10;8Y/D3jzw/oOi/En4LXjadqo0a4mm0nUt9oLq3uIDJtlRHQ8ox3Lj73PHhP7PH7bsnwL/AOCYXwB1&#10;nwp4O8DaH4s+N2tf2XZxXV5dWfh+wv7mW5llu7ueV57mTd5RJDSNJK7gBh2N9d1aFvN1Pg+9J+ml&#10;7EqpG9uvv38lT+P7m1662ufbHgP9mL4a/CzxjeeIvDHw88DeHPEGoAi61PS9BtbO8uc9d80aK7Z9&#10;ya7mvnn4GfFz466B8foPAvxZ8J+FdW0vWNJm1PTvGfgm1vYdKt5YnRWsryK4aQwysG3I4mIcKRtB&#10;zjtP21viR41+Dn7Kfjrxb8PLDSNV8XeGNKl1WysdTt5Z7e8EA8yWIpFJG5ZolcLhvvFeD0KnUjTp&#10;e0k/dS+5JtPTfSz/AEvoaU4OpU9nH4m197tb81+p6lRXzP8AtGft7S+EP2A/D/xW8A2mm6x4i+Ic&#10;Oj2vg/T74O9veahqbxJBFIEdHKr5jFgrA4jbkV9I6b9oTTLf7a0L3YiXz2hQpGz4G4qCSQuc4BJw&#10;O5rWUXFyUvsuz9Vq18k196M4zUoxkvtK69P+Dr9zJ6xvGXxG8P8Aw6TTW8Qa7o2hLrN/FpWnnUb2&#10;O1F9eS5EVtFvYeZM+DtjXLNg4Br5T8E/tb/Hr9r9vEfin4H6B8KbP4b6Dql1pGl3Xi+e+kvvGEtr&#10;I0U8sH2YqlpAZVZEdxKW2FigBwPI/wBrz9qqz/bF/Zt/Zf8AGEOlXHh/Uo/2hPD2k61o9xKssuj6&#10;ja3NzDc25dcBwrqdrYG5WU4GcBYf97Upw/mcPXlnJLm/FejaTtdG3JZzUvsqf/gUIylb/wAlf3O2&#10;zP0hoor4T/Z6/bO/ag/bD8NeMdR8B+EvhDo9r4H8UatoDXfiP+0FTxI1rdyJHFapDITDthEQe4kZ&#10;1MrOFiCqazc7S5fJv5JpP80RbS/nb5tN/o/10Ptrxf4P0j4g+GL7RNe0vTtb0bVIWt72w1C2S5tb&#10;uJuGSSNwVdSOoYEGrlhYQaVYQ2trDFbW1tGsUMMSBI4kUYVVUcAAAAAdMV8LfFr/AIK6eI7b9jn4&#10;afEXwX4J06TxZ4m+I9v8O9e8K6tcOzadf7riGe2SeMqFcTRR7ZSrLsfJjJOB6F8Wf2s/i7+y18Nd&#10;D07xlovw/wDG3xb+I3iZPD/grRvC73dhp0u+LzGkvJblpHVIFWVndB8yqmFUuQtXsm13S06t8vLb&#10;vfnVntqDW1+zfok5J37WcHdb6H1bWR4z+H+g/EfTrez8Q6JpGvWlpdw38EGo2cd1HDcQsHimVXBC&#10;yIwDKw5UjIINfL3/AA1t8Zv2XfjD4D0X496V8NL3wp8TdWj8O6X4i8Fm9t10bVZVZoLW7gu2cvHL&#10;tZVmR1+YfNGoNSXP7WHxn/aX+M3xA8P/AAI0j4aWPhv4XaqfD+qeIfGj3lyms6okayTWlrBaMhjW&#10;LeqvNI7fMfljbBpXurrXf5ctr/deP3q26CzW+m3zve332l9zvazPrSivkjxL/wAFGPGPgj9nHw1c&#10;618Kr/S/jV4u8Ut4H0jwjdzvBZX+pKzA3kdy0YZtO8pDP5oQnb8vX5qkg/au+M37M/xi8AaF8d9L&#10;+Gl74a+KGrL4e0zXvBbXtuNG1WRGeC1uobtnMiS7GVZkZfmAzGAaqPvS5V3SXZtpNL1aa+9Ld2Jb&#10;srvs2+6Sum/RWf3N7I+s6K+NtH/bD+OP7TPxL+KFt8GtP+D9po3wq8QXHhu407xXPfSazrlzbqpk&#10;cCBkWyidmKxvIspbaWIArofiR/wUQ8Q+EP2Z/hhrUPww1iy+Lnxev4tD0TwNrMzWT2WoEO0xupWQ&#10;MtvCkbyFwmWXZhRu4hTTgprry27vn+G3r+Gl7XLatJxfTmv2XL8V/T8bO17M+qKK+R/+GtvjN+y7&#10;8YfAei/HvSvhpe+FPibq0fh3S/EXgs3tuujarKrNBa3cF2zl45drKsyOvzD5o1Br6t13W7Xwzod5&#10;qV9KtvZafA9zcSt0jjRSzMfoATTlJRp+1b0V7vtbV39E0/Rp7MSTclBLV2t5p6L8U16ponvLyLT7&#10;SWeeWOCCBDJJJIwVI1AyWJPAAHU1Q8G+NdH+Ivhax1zw/q2ma7oupxCez1DTrpLq1u4z0eOVCVdT&#10;6gkV8Z+F/wBr746/tE/s7638XtM8EeB7b4Narpd7caZobz3TeL9Q00I6i/EmRaq7KDKtsUJZSB5o&#10;YjPI/shftcan+z7/AMEx/wBlXwf4M0Ky8U/E/wCKekx6X4a02+uza2UQhiea5vLmRVZxBBENzBFL&#10;MSqjGcgi23JNarkVut5c2jXT4V6a3tZ2TtePLqmpu/S0eXVPru/XS17o/Q2odR1K30fT57u7nhtb&#10;W1jaaaaZwkcKKMszMeAAASSeABXy94N/aq+LHwQ/aN8FfD346aX8P7i3+J5uLbw34k8G/a4LWO/g&#10;iMzWN1b3TO6l4wxSVZCGKEFFJ4+gfjRrP/CO/B3xZqH2WzvvsOjXlx9mvIvNt7jZA7bJEyNyNjDD&#10;PIJFZ4isqdCVdbJP8N0/62s1o0zSlHnqqn1dvx/r77rdM1fCXi/SfH/hix1vQtU07WtG1SFbmyv7&#10;C5S5tbuJhlZI5EJV1I5BUkGtGvgGT/gob40+EX7F/wCyPrHgn4d+BrjUPjNPY6K/hrToX0rTbEz2&#10;EkkUdptdhawpMseSyy7Yg+FLYrd8Qftn/tKfB79qXw78H/E3gz4T+KPEXxN0251Dwnq2hXV9Yabp&#10;RtShul1BZ/NkkWON9waHaZCUXYm8sm8lao6aWqk4/NR5mv8AwHW+3mc8ai5FOT3Sfyb5U/v079j7&#10;hor5I+En7aHxP8P/ABP+Lnwy+KWl+BG8deAPCK+NdI1Twyt2mlavYyeeirJBO7SRSJLDtYCUhg2R&#10;txz578G/25P2qfjZ+x/onxz0n4d/CoeG10VdVuvDV1c30Ot+IUijzcz2cgZ4bVGZZDBFKJmdApZ1&#10;LAVl7WCTk3okm30SbkvwcJJ9Vbsm1qk3LkXxXat1vaL/ACkn8+9kfcGufEbw/wCGPFei6DqWu6Np&#10;+ueJDMukadc3scV3qphTzJhbxMweXy0+ZtgO0cnAo8ZfDrw/8RU01fEGhaNrq6Nfxarp41GyjuhY&#10;3kWTFcxb1PlzJk7ZFwy5OCK+IPjB8bNG/aQ/bq/YD8e+HnkfRfFtt4q1S081dsiJLoiNsYdmUkqf&#10;cGu/0/8Aay+Nn7VnxD8bx/AfSfhhY+Cvh9rU/hy41vxob6d/EWo2+PtMVrFasnkwxsfL852fJ5EZ&#10;AracXT5U173vN+XLLlv99vm9CnblhOL0nFP15nNW+ai36XvofXNFfD3xd/4Kx6z4T/4JwePfi1Ye&#10;FdP0zx/8L/EUfhfxP4bv5HvLeyvo763t7lI3RojIjRTeZE+V++uQcEGD47/t4ftF/so6j8PvEXjP&#10;4c/DnWvCfxO1qDw1p/h3QtRuk13RdSu0drKK4u5v9GmUsoSRkiTYcld4AzC1tbW7SXm5JONu/NdW&#10;9dbC5ZWu1/N/5L8X/gPU+6KK+TfCX7WPxj+En7Z/gP4Y/GPSfhrPpvxbs9Rl8N6h4Re+WTTrqxhW&#10;ea1uluMiVTExKzII8leUGaq6H+1j8cf2svGHjG6+BWj/AAusPAXgnWbnw8ureM2vppvFN9bHbcC2&#10;S1ZRbwLJmMTOZCxUkR44Cvon3TfyT5X9z087q1xNNb+VvO92rfc/SzvazPryivhj4rf8Fbdd0P8A&#10;YZt/iboPgm2XxronxAtfAXijwndzG5a0vReLb3dvBKjxhnYFTDI3y/vELIeRXQeMv2vfj1+zB8V/&#10;hnJ8XPDvwrm8B/FLxLa+Eo08L3F82qeGb+7Dm2E0k37u7jLJsZkjhwcnBHWqfvy5Y/zKK821GUbd&#10;7qSs9tdbXV1K8U77pNtdUotqWnlyu/o7Xsz6/Gq2p1Q2X2mD7aIvPNv5g80R5279vXbnjPTNWK/P&#10;z4BWfxgH/Bbr41NJqnw3OkJoGgtqsa6Xe/aZNKMl79kjgb7RtW6UZ812Vo2P3USvS1+NH7V/xo0/&#10;XvEvgTwT8MfA3h7Tr66tdJ0Xx7b6n/buvRQOyCd/JaNLNZtpMYZJThlJ4POFOupUlVf96/koycf6&#10;W972ulcuUGqkoLpyr1bjf/PfS1r7n1xRXx1pv/BV9fFn7B/wy+KGgeCpdQ8b/FvVovC+geFJL8RR&#10;trBnmglSS52HFvEbeZzJsyUQcAnjq/h58X/2jfhv8bvCugfFXwf4F8UeF/GbS24134f22oAeFrhI&#10;96rfR3JfdA+CguFZPmxmNQa6XFqo6b6Pl8r2Ttf5ry1XVmbdld72vbqldrVeqa76Pseu6H4X+GHx&#10;w8V6d8QtN07wF4v1zRDNpth4mtre01C708xyOk0EV2oZ49snmKyKww24EZzXQWvxP8NX3xBuvCUP&#10;iHQ5vFVjaLf3OipfxNqFvbMdqzPAG8xYyeA5XBPevi34Mf8ABRFPhX+wLD4vtPh34YHirxL8Q9U8&#10;GeGPCfhW1XSLPWNTfVLmCIvkuIy4jaaaU5yd7Y5xS6V8QviX/wAE+/i4vjj4t+DfhRN4d+M/iGy0&#10;3xJ4k8HXOpG/0G+lVbey+1fbpJBNZqQsQMPkqhcsIRuO7DDVPaRptbSS9OaSi0vnzJ/NJ6u6qt7n&#10;M3ur/wDgMW038uVr5Nrax93UV8a6j+2X8cPid+3Z8YPgr8OPD3w6ii+HsGkXsXiPxCLs29nFd2ay&#10;mOWGGQPczPKW2BDAqJGxZmbaD6P+wl+1h4q+Puo/Ejwb8QtE0PRfiJ8Jdcj0XWjoc8sul6is1ulx&#10;BdW/mjzEV0b/AFblmXHJ540pvnV125vldK/ybS/4AVf3clGW90vm48y++Op9B0UUUxBRRRQAUUUU&#10;AdhRRRWZoFFFFABRRRQAUUUUAFFFFABRRRQAUUUUAFFFFABRRRQAVx9dhXH1USZBXwrrXxH0n/gn&#10;f/wU1+Lvjn4knUNF+HPxu0bQ5tP8VNaTT6Zp1/p0MtvJZXMiBvIZ0dZELgI3IByMV91UU/eUuaL7&#10;p+afT77P1S6XTal7koPZ2/Bpr8V91/U/PH9qL4g/En/goh+zt8QPEPgTwa1/4H+HvivQPEXgIyWd&#10;xaan46GnTx3N+8cc2MxEhkgIRTKVOM8Uv7cX7e/gr9v/APZI174OfBr+2fF/xM+JcEOivoX9kXdv&#10;P4XSSVPPn1MvGFtEhQPnefmIG3cOa/Q2isvYQcXSlrCWrXVuyjLXtJRV7LT7NgU5KSqr4lt23bWn&#10;k2+uvW58afs7eHh4S/4LAfErSg5lGmfCXwxaBzn5/LubxM8884rQ/Zo/5TA/tO/9i14Q/wDRN5X1&#10;3RW6bvFy1a5/nzylL8Ob8DJQUYzjHaXJ8uVQX48n4+R8sf8ABZDwXrni/wDYivbnQNG1HX7rwx4i&#10;0TxFcWGnwma7ntbPUYJ5/KjAJdhGjNgc4U189f8ABQz9vvwH+1x4a+CGn/Cy9vPGFhD8WvC97rep&#10;wabcRWeiILxVSGaWVEVbl5XQCHlwFcsoAzX6WUVFJOE4y6KcZ284uOl+z5F001euxctU2t3Fw+T5&#10;vxXM/wAOx+e/7e2ofs0ePP2nNW0b9pfwHL8P9S0O2tpfB3xFW4vbT+3YmVmdYr60RBHLbyHAgmd/&#10;vblGDXj/AIq0T4heMP8Agjl8do5774jeNvBOk+MbW98A6h4rgml8Qal4etr6xmedw6LNJGCk7RtI&#10;oYxpnAXaK/WiippxlDWL16drqSkpNdX7tm1bRvurU5JyTktE/nazVk+2vnsj8zf25bT4aftEfHT4&#10;KftF3i694/8A2fn0LUvDOuax4VvtTt5NAkMwaG9k+wPHcmASxyRSdQpwWU4Wtr9lfwD+zX8V/wBs&#10;3wrdfA/wJ4p8e23hWwvry7+Ilx4y1+70jwvNLF5C20K3sskN1PMrsGVPuABjkj5f0YopxpxjeK+H&#10;3vX3rt3frJvSz6bENya31sl91lovRWe662ufnf8AsK/tjeFv+Ccn7OP/AAov4sJreifET4fX+o2W&#10;kaZFotzPJ43tnupp7W400RI4uPMWVVIU5Rw28KOa8C8G/A/Wv2mP+CL3wm8VReE9c1z/AIQX4qX/&#10;AIw17wtpE08GpXVh/a1+l5BbmBklE0aTsyiNg37s45wK/Y2in70nz1HeXu620vGSldr+80uZbduU&#10;uUk04pWi23/4EpRaT6WUny9utz8rZPDX7Hnxp8X+C/DXwn8C+PPjX4o1fWbV7vSW8a+KobfwtAje&#10;Y99qJuZ2jg8kqv7qRd7NhQM12f7Zt9+y38RP2l/FFt+0X4Pvvg94/wDDtwkfhbxtaXd/Y3Pia0MI&#10;8u7tby0jVJJUJaPyJPNdCuAD0H6P0UpRbSXm36XstLWs1be7vd/3eWY2Tcu6S9bNvXutdtFovO/x&#10;V+wF+0TqP7Nn/BPDXPHvxz8T+ME8FaB4gvRoOveLLK5m1240B7pIdPmvI0iM7SSFxgtHu2spIAr7&#10;Qs7yPULOKeFt8U6CRGwRuUjIOD7VLRW0pX/D8FbXu3u3pr0JjGy+bflq7pJdEtVu9LdtfzCj/wCC&#10;hHwg/YM/4LI/tRTfFjxd/wAIpH4m07wqmmn+yr2++0mHTiZP+PaGTbjzE+9jO7jODXq3xy/4KueH&#10;f2qf2KvjFf8A7J3ii58bfEbwZpENz5dtoF9DcWMc02xpoo7qBBLIsSzsqqG+ZBkHgH7norFpypKn&#10;Lorfd3/WzWmzW50Osvbqsl/Lo9fhUY/jb5eZ+J/7c8v7P/xU/wCCeviy9+HfiP4v/H74i2mlpd3W&#10;qa9rWuaknhhEeOS6ub2OZksrR0jDhYzGH3MAikAkfsx8PNRg1fwBod3aypPbXWn280MqHKyI0alW&#10;B7ggg1sUVqpWUo9G7+nTTy28731aaS5rP3bv4b+rvbd/L08t7/nP+z7+3l4G/ZM/bp/aw0v4kXN1&#10;4V0G/wDGtneWPiKexnl06a4/sq1R7N5o0ZY5tqI6K2C4dtuSMVyPjHxH8V9J/Z9/ac/aF8BaP4u8&#10;NL8WPFWjLpRj0phrtp4bs44rS41WK1dd6yPGZpIwy7lQB8Dg19pfsrfsy698Dvj18ePFOrXekXGn&#10;/FDxRba3pUdpLI81vDHYQWzLOGRQr742ICFxgjnPFe6Vz04NUYJvVQhHy0UG0111jyuzWl+rurbv&#10;Um+nPJ+e8kmn8+ZXT1t00PxW/bzl/Z88Vfss2eu/C3Xfil8Z/EGk6zo97qvjHXdc1zV7Xw1ZpfW5&#10;mmuZLpxaQzPhY/LRBKN7fIqqSPe/+Cnf7dPw8+M37U1n+zZ4q+Iel/Dz4a6TDb6z8R9Tu7hreXX4&#10;mEc1vo1qy/NtlVleZxj5DtBzkH9LqK16KPRScrdL2ikvRcqdur30uiIxSk5/acVG/km3f1alJX6K&#10;zVmrnj/7Kv7X3wZ/aLsZ9B+EfjDw14itvCdpBHJZ6Of3emwEFIV27QFXCEAD+7XkH/BR/TNU+En7&#10;R3wD+PEWj6trvhX4YX+q6d4qh0yye8u9PsNStVh+3rEmXZIZI1MgRWIRiQODX1/RTk5cynF+8tdd&#10;b9/vTaet9bpp2tULRThbRq3yt+m607aH5y/GD9urwR+1t/wUt/ZOsfhzcXHifw7pet63c3PiSGxn&#10;j043J0idRaRTSIqyyBdzOEJ2/IDzkDyP4W/BD9nz9kvx18S/CH7TcPjLwjr58XanrHh3W18SeI7D&#10;SvFWl3Upnha2+wzpA1wm9keJV8wsBwxzj9dqKz9mlZrf3t9ficX8muVJeV766lylzb9LbeXN99+d&#10;/OzXY+Xv+CU/gLwn4b+CfiLXPBnwr8RfCzQvFviG5v7WLXtav9R1LxBCoWKLUplvWaa385EUiJiT&#10;gA87gT5F/wAFafgFo9x+1T8HPiz450DxT4h+E/h+w1Lw/wCLH8PXeo295oC3GyS3v2/s90uGgWRC&#10;sm0kAEEg8V9/UVVSKlKMl9na+vTl123Te1rdLWREdIyi/tX2063032dt7363u7/nN+y54Q/Zo+Jf&#10;7afge4+BngXxV8RV8KQ3eqXvjyfxl4gudG8JTGLyo4kF7NJDc3EwkdTGvKAZPQ7eB+POofsp/EXx&#10;74v1v4k6D4v/AGbv2jdPvL22VvC93qVlrurMrnybuye2iWG/+0AI4YRu3zYY/wAR/VeionTukk7a&#10;P1u+qa2dlbrdb3ZcZWbfp6WV9Guurv0t063/ADH8deOfG3wq+BX7DfxM+P02o6beeEfEc7+MdV1C&#10;1fzdLS50+7htZL0Ip8tyDCshYDDsd3Oazv2g/g98Jfh9/wAFHPHXxM+N8Hik/CX4zaFo2oeGvGel&#10;azrGn6Vp11b25hktbuXTpo9nmx+XLG0424yFIO6v1Joq2v3k6qt70nLbS0oxi1/5KmmrarqroiF4&#10;wVO+nKov5S5k/wAbNa3XVHxD/wAEzPBXwd1r9oXx14x+Dnw18VWfhm20uDRbb4i614j1i9TxTl/N&#10;ktrO31CR2METKD56nazEhcgk1sf8FzvEtz4M/Yat9YstOl1e80nxv4avILCIZe9kj1W3dYV93ICj&#10;619jV4X/AMFC/wBmXXv2s/gLY+FvDl3pFlqFr4o0XW3k1KWSOEw2d/DcyqDGjneUjIUYwSRkgc0T&#10;u3Sivsyh+E02/lq/+DdtWSjUdtZRl83yNL79F/krJfNf7bf7V/hL/gpX8JtI+CHwnbWtf8X+LfEG&#10;lNr9u+jXVs3gmytryK5uZdR82NRbuohKLGx3O7AKCOTy/wAZfi54X1n9vX4o+Gv2l/iP8T/Afh7S&#10;pLOL4feG9H1XVNH0fxJpzQK0s6vp4WS8uTNuUpvLL91VODt/TCikotfe2+12orTtZR0vfeXdWevf&#10;okvk29fW+trbR7O/5pf8ErbDQvDHjj9svStA8Ma14I0pptP1DStE1pZ49SSwk0qUQ3MqTs04M2xp&#10;P3p3guQwDAgVP2bPFnhDw7/wQ/8A2fbX4l/C2T4l/C7V4Ra+J5o7Z7w+F4DNclNRMEUbysiONpeI&#10;q8e/cD2r9OKKcleDhvpSWuulNNa9+ZPXa268s4UlGopx0t7R6d6ji9P8LWi10snezv8AmN+xPpng&#10;zwp+334C079krxn448R/BN9L1JvHulTahfaj4U0ICJfsItJboHZdvOeUSRm2IchRnP6a3VrHfWsk&#10;MyLJFMpR0YZDqRggj0xUlYPxQHidvhzrY8FtoSeLfsUv9jtraytpwutp8r7QIiJDFuxu2HdjOOaq&#10;pJOkoyV7J+bd23+tkaxXv3Wl7eXz/wCCfm3+xX8MdY1D9tjQf2etStrv/hEv2UNf1rxXbyzAmO8g&#10;vsHQUBPUxRXl4fY2646V+n13bi7tZIiSBKhQkdRkYrwz9iH9mXxV8F4/GXi/4laxoPiD4qfEzUot&#10;R8QXWiW8kOmWccEKwW1laiUmUwRIpIL/ADFpXJHNe70nC9GNKert7z7ya1b7u1ot9bXFe9WVSOib&#10;08le9l5XbaXS9j8c/wBmH4K/s2/se+ANW+HH7SkHjvwh8RPCmr6gltcDxF4msrPxfZPcyS211p0d&#10;lcLBKWRwpjiXzN6Hcu4k13HxK+H2heBf2Qv2aLnw78K9a+D2m+Jf2j/D+sx6FrOs3Wp6lKJJplW7&#10;uGuWaWKWZEVzExJTIyck1+qlFXQnKnUhUlq04PTS/LKMunV8q8luo7W0nPmnOTXxc/yc4yjp5Lmf&#10;nayvvcr8z/8Agm9/wUq+HH7M3wh+IXhn4i3GqeFruy+I3ieTRJH0m6nj8UI+pzuUs3jjZZZ1kZoz&#10;CDvGEOMHNfphXhf/AAT9/Zl179lL4PeIPD/iK70i8vNV8Y634hhfTpZJIlt729kuIlYuiHzAjgMA&#10;CAc4YjmsUpe1bWi5JL/yaD+/RvrsRNrkS/vJ/wDks/8ANL5nwX4s+E/iP4efsufA3XvFWkXfh3WP&#10;ih+1Zpvjc6Pdp5dzpMF9eTtBDMv8MvlKjMp5UuQcEEV9Zf8ABTrw9rfgzx98C/jLpuh6r4k0f4Pe&#10;KLi88RWOl2zXV7Fpt5ZyWst1FCvzS+SWV2VQTt3HHBr62orVu1ONOGnLJSXoo04pPa+lPXa9+m5b&#10;nzO8usZJ+fNKcpNdvjdt7W67H5/ftP8A7SXhf/gp/wCN/g/8PPgpeXXjS00bx5pfi/xXr1tp9zFp&#10;vh2wsHaYxyzuiKLqV9qLCCXHzblHWn/s4ftGeFf+CYnxS+Nngb4zXt74Os/E3j3UfGnhXXbqxuZt&#10;P8RWd+I5DDDMiuGuYpFdGhJDnK7VIr7+oqIJwvydb3+fJtta3s423699Ik+dJT6Wtby5/Xfnl+Hb&#10;X8xv2ytD8d/tl/BT4XfGXx98NfEH/CGeCPiHfahL4Z0YX+n+IX8JTxtbxX8kcMq3K3KgLM0cTI3l&#10;n7oG4UzwN4R/ZK+Mv7QHw00n4MeCPGHxl1i11+31a+vm8beJzpvgVLfMqX10buZ4fOVwFW2cB2JI&#10;IHQ/p5RRRiqU+aHdS87pRWr8+VN2Sd3KzV1ZVHKa13s15Wbk9F5czSu3ole9nf8AMf8Aabvv2Uvi&#10;P8evGlz8cvDOv/AD4zaFqU1rpfiHRrvUbHVPEdqqqINRsrm1iWK7eRflEZSWRCgU1W8P6X8Y/Dn7&#10;Ln7L/wAa/iBpPjfxbd/CDxZqd3rNveWTTeJW8OXiXFpb3s8CjzJLiKBoZJFwZCpJYZDV+oNFTThK&#10;EUk9Vy+l4tO9u7trZrRtK2lrm1KTb2d152kmrX7K+l09le9nf8/v2n/2kvC//BT/AMb/AAf+HnwU&#10;vLrxpaaN480vxf4r1620+5i03w7YWDtMY5Z3RFF1K+1FhBLj5tyjrX298YPAzfE/4S+KPDazC3bx&#10;BpN3pqykZ8ozQvHu/DdmujooqUYToSoPaTbfzSj+UV+IRqTjUjVW8Ukvk2/zb/A/Ob9n/wD4KG+G&#10;P2WP2ALH4Q+NtJ8Q6f8AG34e+GpPDH/CELotzPe63PbwtDDPa7EZJrWVVV/ODbFUksRjnw2D9n2y&#10;8R/sP/sOfFTxP4e8U+KPht4C0C607xhbeHbi/h1DTrS9hUR36/YXS5aOGWJTIIyTsbkEZr9i6Ktu&#10;cpyqzs5txe2mnPfT+9zvrp0s9TNRikoR0ilJefvcttf7vKraetz82fgP4S/Zc+Kn7Xvw5g+CHgbx&#10;d8VLnw/dvrV/4tk8aeIp9G8DvEn7p3+2TSQz3MjMUWADd94tgA196ftF/wDJvnjv/sXtQ/8ASaSu&#10;yorLFUfbYaWGvbmUl96ttp0t5vvtbShL2ddVraq34O+/zfl5b3/L/wCG3/Jsn/BND/sN2H/pku6+&#10;gP2lv+UyX7MX/YreMP8A0VZ19gUV1e0/eur3lOX/AIHT5LfLfz28zklQvSVO+0YL/wAAnz/jt5b6&#10;7Hwb8VP+Uqnx4/7N5h/9Lb2vP/2J/wDgqh4F8C/8EuvAPg+8sPEh+K1p4Lg0nRvBkWiXUmoeJH8j&#10;yrWa0Aj2SwTDY5lVtqBmDEFcV+ifxX8K3Hjr4W+JNEtHhjutY0q6sYXmJEavLCyKWIBIGWGcAnHY&#10;1xP7DnwO1b9mf9j34bfD7XbjTrvWfB3h+00m9msJHktZZYowrGNnRGK5HBZVPsK4lTco1KE/hcYr&#10;zd51pO3ZpTS2ffyOle5VVaO92/JWjSir978l+nY+H/AH7P2qfssfG7/gm54A1zZ/bfhzTPFcOoKj&#10;h1iuH0cSyxhhwQruy577a8++FvwQ/Z8/ZL8dfEvwh+03D4y8I6+fF2p6x4d1tfEniOw0rxVpd1KZ&#10;4WtvsM6QNcJvZHiVfMLAcMc4/XaiuuvJ1antXa/vr/wOfPp2aaS66X76EVGNGnQW0FFL/t3n38rT&#10;27pO/Q/KT47+AvCfhv8A4I1fFTXPBnwr8RfCzQvFvjXTL+1i17Wr/UdS8QQrq1jFFqUy3rNNb+ci&#10;KRExJwAedwJ+j/8AgsP/AMi/+zT/ANl38J/+hz19mUU6U+SUGvszjP8A8B5NPnybpWV9FZWHCTXN&#10;frGcf/A1JX+XN11dtXfU+Nv24Bn/AIKrfsW/9fXjH/0zrXyZ8GPgn+zr+yPqvjrwP+0zH408H+LL&#10;LxRqV/ourf8ACS+JLHTPFumXFw01vLZiynWB5gHKPEi+ZuXkMScfr5RWLj8LW6Ul/wCBSUtOzTSX&#10;XS/fTSpV54xi+lvwc/w996d0nfoflX8Rfh54X8H/APBPbwtq3hH4U6/8JdH8W/Hbw7qsFjrmtXup&#10;alrEf9pwRR6jOLtmmgedI1bymJIABJO7J+i/+CyH/IH/AGbf+y8+FP8A0ZPX2TRV0f3dRT3tOM//&#10;AAFU1b/ynukkr6KysRGbTk31hKP/AIFz6/Ln66u2ru7nxFp/xP0n4D/8Fn/iPaeI7xNIvvin4J0C&#10;18Hi7jkSHXLq2kvFlt45duzzFLplc5wwNfNfwF+Jfw5+OfgDV/8AhozxP8avGv7Qj397HqXwqh1H&#10;W7WK2uFnkFva2emWRjga2ZBF+9kLRncTI4GcfrjRXPGglT9m/wC96rmk5adn7zTdney2s7jm3PmX&#10;91/dFR1200Ttp130t+Qf7J/gXxD4d/4Ja/svePdM8O6nrMvwD+JOqaj4p0HTImub+1szf6jb3Xlw&#10;pkyyQLMr7Bk7Q2O+ftLw3/wUp039pj46eA/CnwG+zePNKubuS68ca3Jpt3HZeGdOSJiIzKwjC3ss&#10;uxEhbcwAcsgAzX1VRXW6kpVJTl9qXM/8Vop9/d91ab7rmfTOSu3JbtNfJylLbuuZ67baH5MfCr4f&#10;eI7/AP4J5fDj4heG9C1HxTL8GfjvrHjDUdH06Lzb2+sI9V1CG58iPrJKiTFwg5bYcV61+25+1V4M&#10;/wCCofwy8OfBr4KXmoeN9X8TeJtIvNeu7XTLqG28I6fa3kd1PNeyyRosEv7nYsLESFmxtzjP6G0V&#10;hhYOjTp073UHB/OEYL7nyJ23312sV4xqOcrWc1KL9JOT+9c8tfTTTX42/Y2G3/grx+2OP+nTwV/6&#10;bLirP7An/KQf9sz/ALGnQP8A0yxV9gUVvGVnf+5yfjB3/wDJNvPfQeK/fTU9rOL/APAabh+N7/h5&#10;hRRRUAFFFFABRRRQB2FFFFZmgUUUUAFFFFABRRRQAUUUUAFFFFABRRRQAUUUUAFFFFABXH12FchK&#10;nlyMv90kVUSZCV8z3n/BTDwTp3/BRCT4F3fiLwPYCDw9HeG9uPEMC3NxrE14sEekpCWGLjZ8/l5M&#10;jeYmFAGW+mK+KbD4e6Bd/wDBd/WJJdD0eSRfhBa6iHeyjJF1/bMg8/OP9bgD5/vcDmqp64inF/C+&#10;a/yhJ/p99ul01U0w9Sa3XLb51IR/X7r9bM+j/wBm/wCIWv8AxC0/xfJr+ufDjXH0nxRf6bZN4PvJ&#10;LmOztImURW96XJ2X6AnzkXCqSMAVpeDf2k/h18RfHF94Y8P+PvBWu+JdMz9s0nTtctrq+tMdfMhR&#10;y6Y9wK/Lv4ifEzxD8Nv+CZ/7TSeGpL6C+8UftBap4cmlsp1t7hba81K3imVJWZVjMiFo97MoHmZy&#10;Otdz+0l8APiP4u/Z80rQPhT+xRefDTxt4KuLS/8AB/iGz8UeF4ZtHuIJUYlpIrsSOsiK6SAk795L&#10;ZNZ06nNGEuloJ73u4Qk32dlJPvJ3+HS7mrVZ01vzT9LKcorz15X6Lvsv0U8XfHvwN8P7nV4de8ae&#10;E9Em8P2sV9qiX+r29s2m28pZYppw7gxRuUcKzYDFGwTg1o/D34leHPi34Wt9c8Ka/ovibRLvPkah&#10;pN9Fe2s2Ou2WNmU/ga+I/DvwF8PfHH/gt14x1PxxoOn6xP4a+F2hXUGm30S3Vpb3ktzdKZvLbKNJ&#10;GBIqNglRK+CM1yY1n/hjL4/ft7TfDrT7bQrTw/4G0rxbYaXYwLFZ2+pvp16XuEhUBVZjEjNgDcVy&#10;aUqnJTdSfabVv7kpL8VFu/p30dKDqz5IaWcFr/fUfyc1+PbX7u1D9pL4d6T8TIvBd14+8F23jGcg&#10;RaDLrlsmpyE9NtsX805yOi967Wvyf+BHwU1nx5/wTt0fwqP2L9T8Wz+M/DsepXHjR/FPhr+0NY1G&#10;5hE39refJd/aVlMr+apZg6DC8YxX6EfsL2PxC0r9kD4eWfxWtpLT4iWGiw2mupLdxXcjXEQMe95Y&#10;mZHZ1VXJVjyx5rodOUXOE94tL1ve9k9dLa3XVbPQwVVS5XHaSb9LWtd7a3/B77nYfFL42+DPgbo8&#10;Oo+NvF3hjwfp9zKIIbrW9Vg0+GWQ9EV5mUFvYHNQw/H/AMCXEOsyJ418JPH4d0+LVtWZdYtyNLs5&#10;EaSO5nO/91C6IzLI+FKqSDgGvlD4A/D3Qv2ov+Co37RuteP9G03xLcfC86L4X8LWerWsd1Do9pPZ&#10;fap5YY3BVXmkc5fG4qoXIGRXz5qfwM8Mfs8fFH/go74d8IW1rpuhH4bWF/DptsoSDS3n02/lkhjQ&#10;cIm9mcIAAokwBjFc06jhSdSX8jmvu5kn6p3b6fDru+vD0lVq8kXopRi/nJRb+Tdl33vZ2P0y8Jft&#10;AeA/H/jCbw9oXjbwjrWv21pHfzaZYaxb3N5FbSBWSZokcuI2DKQ5GCGGDzWbo37WPws8R/EY+D9P&#10;+Jfw/v8AxaHMZ0S38Q2kuohh1H2dZDJkdxtr5h+FXwP+D37Pn/BHjR9R8SSJ4F0S6+G9qPEfirRb&#10;aO31uVLuCF7krOI3kaSeVgMYYlmUDkAj5h/4KDvo0v8AwTO1NvAv7JPiL4c+HPB9nZXujeMfEK6P&#10;oOoaJJFcQ+VcxRRTSXrTSHAOVRm8wliCa6K0fZV5UXtFpP5tr0Vkla+/lY58LevSpzj9vb7l83q9&#10;bbK29z9VvFXxq8HeBdWvLDW/FvhnRr7T9O/ti6tr7VILeW2svM8r7U6uwKw+Z8nmEBd3Gc1L8M/i&#10;54U+NXhlda8G+J/D3i3R3cxrf6NqMN/bMw6qJImZcj0zXw74++Dnh74//wDBc3wLF4w0y08QWOkf&#10;BBdbSyvohNazXa6sY45JIm+RynnOy7gQrYYYIBHW/s/eBtH+Df8AwWr+K+g+FNMsfD2h+Ifhjo+v&#10;ahp+nwJb2txfjULmD7QY0AUSGMYJA5yScmiNOXNGMvtc9v8Atxz/ADUH6P10WImqac1svZ/+VFD8&#10;nP5r8ftVmCKSTgDkk9q85tv2w/hHe22sTQ/FL4cyw+HZEh1WRPEtky6Y7usaJORJiJmdlUB8EswA&#10;5NeLf8FnPFWpaP8AsZx6JYXt3pdt488V6H4T1W9tn8uS2sL2+jiuSHyNu6MsmR/z0/GvFv8Agtp+&#10;w/8ACjwB/wAE+YNX8OeDPDPhPUvAWr6NHo9zpdjFaSiKTULeB7dmQBpEdXLFWJy6q3JGaxpSc5pd&#10;OeMPO75bv0SkvXXayvc/dWm/K5fdey+bi/Jab30+6PHn7Q/gD4V3d7B4n8c+D/Dk+m2SaleR6prN&#10;tZva2ryGJJ5BI6lImkBQOcKWBAOeKZ42/aP+Hnw08FWHiTxH488GaB4d1VFkstV1LW7a1srxWAKm&#10;OaRwjggggqTkEV8i+Lfgh4a+Mf8AwXmt5/E+kadrtt4d+DUN5aWl/bJcQLcNqksQl2OCu5UeQA44&#10;8w4xT/ixqHwh8J/t4a1B4e+Efjf47fE3QvDmn6Q+iaXpunTaD8P7LazQQxvdtBBZvOpLFVd2KqOF&#10;Ximm+SL6y5vujKcfx5V5K9/IbspSXSKj5ayjCW/lzfPRH1N48/ao8C+Df2edX+JsXizwnqHhLTLK&#10;S6i1RNatxp104GEiW63GPLvtQYJyzgAEnFeLfCH/AIKDP+0z+xr4C+Ifgzxb8FtH8Q65qOj2/iGy&#10;13X99no5upFM2nBonDjUDG22GOQLukxlcHFfNf7FWjNL8Wf27vDOqfDjTvhxo66To+sjwQtza6hZ&#10;6Tdz6VdPJKPIBtxLIYopGEeQrAfMSM1S1jwxpugf8ES/2Vp7HT7Gyn1HxN4Bnu5IIFje6k+2w/PI&#10;QAWb3OTWbk1Vs9n9Xt5e0k7+u3zsttQqxcFbqlUb87QjKPo/e++++jPrix/4KXeC7n/golqfwLm8&#10;QeCLT+ztAgu47yXxBB9pvtXlu2h/stISwxOiJvMeWkPmL8qgfN9AeDPiBoPxH0ua98Pa3pGvWVtd&#10;S2U1xp15HdRRXETlJYWZCQJEYFWU8qQQQDXx94M+HugTf8F3fHMr6Ho7SRfCbStRR2soyyXR1a5z&#10;ODjiQ4Hz/e4HNb3/AARlOP2YfGv/AGU7xZ/6dZq1pv8AdR5t+Wcn/wBu1eT9fuS8zCU37aaW3PGK&#10;+dLn/rzb6WS+nvCXxM8OeP8Awode0LxBomtaGrTIdRsL6K5tA0TMko81GKZRlZW5+UqQcEGvnf8A&#10;ar/4KJad4F8PfC7UfhX4g8AeOrXxf8U9G8BazPbX66nFYw3jSCba1tMAlwoQbd5YDnKGviL4dXf/&#10;AAnf/BMf9njwBLdOPCHxX+Ol5oXiIwSlV1DTjq+pXBty6/8ALOZoY1ODyDjvX0F/wVR/Zb8C/DnV&#10;/wBmrX/C2haF4QvNP+MnhXTTBpVrHYxahbfaH8uJ44wFkMRyyZGUDS7SA7A60I3rUnP4XUpxfzdN&#10;v5Pn5fvfk+mXLCdWlu4wqP7vaRXzvDm+5en3/XFePv2k/h18KfFlhoPijx94K8N65qoBstO1XXLa&#10;zu7zJwPLikdXfn+6DXXapdNY6ZcTIhkeGJnVB1cgE4r4P/4JP/sw/D79qD9gP/hOviD4T8PeMfFf&#10;xnvNU1PxVqeq2UV3dXDtezxLCJH3MiQoioiKQEKZAB5rG8nzOK0irv53svnZ69Lbak2SSb6u34Xb&#10;/LTS9/Jn3D408eaH8N/DFzrfiLWdK0HRrNd9xf6jdx2trAvq8jkKo+pqp8NPi34V+NHhpdZ8HeJv&#10;D/izR3Yot9o2ow39szDqBJEzLn2zXwF8PPg14D+Kf/BQ34UfCObxFH8U/hP8IfhZJ4i8MwatqEOs&#10;QalqB1JrIXEzIBDcNbRJ5SZQ+WfRhXf+N/A2j/ss/wDBYf4Oj4f6VZeHbP4zeHtds/F2m6ZEltaX&#10;x0+KKe1vXhUqvnKztH5gUsVkweM1rBc0o22nz2/7c59X68j22ut9bTUvBST+KPLf/t5RenopL1d1&#10;a9r/AE1rn7X3wm8MaZp17qXxQ+Hen2er3MtlYXFz4ks4or2eKQxSRRM0gDukisjKuSGUgjIxXoUE&#10;6XUCSRuskcihkdTlWB5BB7ivz4/4I/8A7G/w1+In7JnjnWvE/g3w94n1Lxh4x8SWl9catYx3ki2s&#10;epXESW8bSBjHECGfauBvkZsbjmvTv+CEOt3muf8ABK/4YG9uZrprL+09PhaVtzJBb6ndwwx59Ejj&#10;RR7KKzwzdWgqz6xhL/wOLdvl+Py1upBptrZScPO6vZ+j5X6ad9PqW6+IGg2Xje18Mza3pEXiS+tJ&#10;L+20l7yNb64t42VXmSEne0asygsBgFgCeaa3xG8Pr8QF8JnXdGHilrA6qujG9j/tA2Yk8o3Ig3eZ&#10;5PmfJ5m3bu4zmvl74m/8puPhX/2SrXv/AE4WVYHjOwk8Qf8ABduTT7W+ewurn9n26gS5hIMlo762&#10;oWQD1GQRn0qKE5VIRklq/a6f9e/aW+/kX3lqmv3l3bl5P/JnTT+7nf3H1DD+018N7j4oHwRH8QfB&#10;D+NFJU6Auu2p1QEdR9m3+b/47XkH7Qv/AAUt8F/s+ftrfDv4Saxr/gnS4vFFjqF9rWo6n4ggtX0M&#10;wxRm1heNmGx7lpPkLsNwjYKrE5X4g8Q/B+9/ZE/ZDl+GP7QX7MM2p+B/DqLJP8XfhjcWd9qgkSXz&#10;P7WlikRbu3mXAeSdi38XGOK+hfjN4f8ACHxN/wCCqX7KGrW9ppfiTSvEXgjxJepfXdpHK2qxi1sW&#10;gmlLINzbSCCRxk4AraiuepFXuryv/wCC5yWm8XeOie/nqjjxM3Tpt7P3bfOpCL8mrS1tt9zPsT4p&#10;/HzwL8DLW0n8beNPCXg+DUH8u1k1zV7fT1uW4+VDM6hjyOB6iul0rV7XXdMgvbG5t7yzuoxLBcQS&#10;CSKZCMhlYZBBHQivy6/Z68Z+KPi/+13+0d41v/2aLv466npvjm88F2OpXOsaJDFoGm2SIkdjDBqE&#10;6Ogfe0rsibXMvJJBAxPiRofxf/ZR/wCCdX7Sem3fgjVfgz4J8UeKdLi8G6adcsr+Xw/p+qXNvb6l&#10;FC1nNKkESs8jIuVC+edo61nTc5xTS1kouN9NZuKjF3/xJ3Sa0e6s301kqU3Ge0W1LS9uVS5padE4&#10;2S3d1s9D7F/b7/4KL6R8Av2P/if40+GHiX4e+MvGXw6Fmt1pZ1FNRSxea9gtyt1DbzLKh2yNgFl5&#10;A68ivoHxz8V/DXwn8Gf2/wCL/EWg+FtHRV82/wBWv4rG1jYjODJKyqO/U9q+Dv8Agsz+w98MPhV/&#10;wSY8Vr4S8M6B4Qm8E2NimnXenWyWk00X222EkEsiANMsxwzK5IaUI5+ZQwyvjp4q8RfEz/grprOn&#10;TfBa++Oml/CvwRpkuh6GdV0u0s9IuL5nebUTFfyxpLKwjWJXUMUCHpkE05JRUFu5yV7dFBS287PT&#10;pfV21G/4MajX8z37unFK/lzXv1vor6H6IeBPiFoHxS8MW+t+Gdc0fxHo12CYL/S7yO7tZwOu2SMl&#10;W/A1gaT+0x8ONf8AiVN4MsfiB4IvfGFuWWXQoNdtZNSiK53BrcOZBjBzleMV8Zfs5/s+fFyf9rP4&#10;q3Wl/CDUv2ePht8TvAktpdJHr2kXcdt4kVzHFqEFvZTyBJGgkO5tg3NCCxzjPiHir4fr+yl+ypon&#10;w8/aI/ZjvNG8J+BXsWj+L3wtms9Qube4tpUYatKpjW7tWYpullYMW3vxyBST96Lnoml/6U09dlay&#10;aTtzKS21JcXZqOr9PJNab9Wna9nF76X/AFzr5o+OH7afi3Vv2jrv4M/BLwtofi3x1othFqXiXVte&#10;v5LTQvCMM2TAs5iR5Zp5QCywx7Tt+YsBnH0X4f1a217QbK+srgXlne28c9vOOk8bKGV+3UEH8a+N&#10;v+CYMg0z9sb9sbS9WaIeLB8RIb+VSu2VtMmso/sDckkpsWQA9M56ZwDlbreylfSMm/k4xt5fFfvp&#10;brdTzL2PtI9Wl6XTd/Pa3a7T12ex44/ak+P/AOx1c6PrXxj8O/DXxj8PNT1S20q/1nwHHf2d94da&#10;4kWKKeayuWm8+DzGRWMcoZd2dhxg3P2s/wBqD4xaH+3B8Pvg98KX+GlkfFvhfUPENzf+K9Lvb4Rm&#10;2ljQIgtrmHAIfuDyOtcx+25/wUl+O/7Gy+NvELfssf8ACQ/DDwe3mDxZ/wALL0+0+2W+UUTfYvJk&#10;nT5mxtwx4z0rjf2s/Dfif43f8FZ/gMPCPjfUvhlq+ofDLV70apY6dZ6lLFGZrdmh8u7ieIg7h82z&#10;Py8YrGM3OdJLVNu/R2dKcopp22cW9Vfo9UVUXJGT20Xmr+0gnZ+kku3XQ7L9o/8Aaa/ai/Ya+F91&#10;8S/Htj8D/H3gPw7LE/iCz8M2mp6Nq1raPIsbTwNc3FxFKULglCFJA4PPH1D8Vfj5oXwm/Z41z4la&#10;hPjw9omhy688h4MkKwmUAe7DAA9SK/PP9pz4ZeNvCn7WXgL4ZftSfF7xh8TPgF8Tr+G30Wa20/S9&#10;Asn1mJvMj07WFtbZZJYZWCGMpLGC6jcuASPTf+C33xV8vwb8LvgnpXhrxN4s/wCFh+ILe913QPC9&#10;gLzUrjw9prx3F1HFDvRfnYQp8zKu3fzxirlzSo2UrOUuVPrHpK/+H4rfyrmu1JWpcsavvLSK5mu6&#10;3VvWzj/i0smnf0f/AIJdftz+Nf2sdE8V6H8VNC0Hwr8SfCx0/UZtN0mOaOB9M1GzjurOUCaR2Ljd&#10;LG5DY3xHAGa679qX9szVvht8ZPDPwl+G3hmz8bfFjxbZS6rHZ32oGx0zQdNjYI+oX0yo7iPeQqpG&#10;haRgQMda+O/Fn7a8nhH/AIKf/CH4n/8ACn/jV8KPCvi6yPw08V3fjPw7FpthP50nmaWyPFPKu9J9&#10;6ncBiNjg8GvcvhAyaL/wXb+MMOrbVv8AWvhnol1oJkPL2UVxJHchOOQJyucHjj1rVtVZUuVWUnNO&#10;39yMpLX+8lGT8pOzTsY+9TjPm1aUWu3vyjF6eUnJRX91Xut7/wATv2pf2iP2L7Gx8WfFzw18NPG/&#10;w4kvoLPWLzwDBqNtqvhtZpBGlw1tcvMLuFXZA3ltG43ZCHGK774y/tca94C/b5+Bnwv0y10S48M/&#10;E/Std1DULqeGVryJrKCGSHyGEgRVYyHduRiRjBWvYfjD8YvDPwB+G2q+MPGOr22g+GtEjE19f3AY&#10;x26llQEhQScsyjgHrXyX+05qsGuf8Fif2Rb21fzbW88N+LZ4XwRvRrS2ZTg8jII606LvWhTeusvu&#10;9nNpP5xun+dicTeNGU46P3f/AEuKbXydn0226+r/APBRj9qvxP8AswfCbQIfh9pmi658TPHviG08&#10;N+F9O1VZXs5p5WLyySrE6OY44I5WOGGCF+h6r9h39puD9sL9lXwb8QUhis73XLEDVLOMEDT7+ImK&#10;6t8ElhsmSRQCc4Ar40/aQ/avk1T/AILA2l7D8MPir8VPDH7P3h6Syji8E6HHqf2LxBqaozyTGSaJ&#10;V2WYCDBLbnbgYq9/wSg/aIfw5+2z8bfhbfeDPH3w50Txrdt8SfB+i+MdLGnX6LOVj1NEjWSRPL+0&#10;YdArHgvkAg1nhZKcXf7V5LyUdLeko81S/axriPdaa+zZPz5t38m4Qt0fMegXf7ZX7Q/7V3xE8b2X&#10;7OPhP4R2nhP4e6/P4ZvPEPxD1C/xrF9b4FyltbWS70SNjt3yN83UDqB6P+xf+2R4t+LnxT8bfCz4&#10;qeDrDwX8UfAENre3K6VfNe6RrdjcBvKvLSR1Vwu5WVo3G5TjJySF8g8Hfso/8Lj1XxJ8W/2Sf2hN&#10;c+HNl4z1y6uNd0mfw+mreHr/AFOGQw3Tizu1jltpXkjIkdD82AVGMV3v7I/7W3xSs/2rNX+Afxz0&#10;zwhJ43tPDi+LdF8Q+FDMmm65pv2j7M/mQTEvDOsmMgEq2WwAAC1YdNqMHu4636tRu3FrS2jaXWN9&#10;L2aVdNOUlspdOi5rJSW99Um+kra2ujtv+CiXx8+I37LXwE/4WH4B0HR/FNl4TvYr7xVpN1byyXlx&#10;o4P+kyWbJKipPGuX+dXUqrccc9L45/bL8A+Bf2Rrn42zazDceAo9EXXYLyI83cToGijQd5HZlQJ1&#10;3sB1r1G6tY761khmjSaGZSkkbruV1IwQQeCCK/L/AOA37KEsH/BSXV/2bL3W/t3wJ+EtynxZ0Pw8&#10;8RyLi7dRb6fI2cPaW1w006JjligbIFZrmc/YXs56p9rK8l/4CnKK7qSb95WqUoQiqz2jo13u7R9P&#10;eai32knb3Xf7s/Yn8efEv4p/s76L4n+K2j6F4b8UeIQ2oJo2mQTR/wBk2kh3W8E5lkcvcCPBkI2D&#10;cSAg28+AftW/ta/tFt/wULtfgf8AAyy+CvHgRfGV1d+O4dT6fbWtXjR7OT3iIBj/AL+W6CvtevzX&#10;/as+FfxJ+L3/AAXUttN+F3xW/wCFP6/D8FxcT6z/AMIza+IPtFsNYKtb+RcMqLudo23g5Hl46Ma2&#10;0liIRitHzaelObV297NJvq7dyqMbUKjk7tJa+bnBO3bRtLsfRH7PH/DaP/C39J/4Wx/wy/8A8ID+&#10;9/tT/hEv7d/tj/VP5Xk/af3P+t8vdu/g3Y5xXifwp/a1/bR/aw8ffFY/C6y/ZgsvCnw98d6n4Nh/&#10;4SmHXY9QmNoyFZG+zyPG2UkTJG3LBvlAxX0b+yV+zx8dfg/401G++Kf7RX/C4tHubLyLTTP+EC0/&#10;w99in3qfP822dmf5Qy7CMfNntXxD+wX+zl8evi948/aS1H4W/tIf8Kf0GH40eIbe40f/AIV/p3iD&#10;7Tcgws1x59w6uuUaNdgGB5eerGqXvVLb2g3p0fPBXffRtaX3XnZL+DKXXnivVcs3p80t7bel/uD9&#10;ktv2oU8Taufjv/woT+xBZg6Z/wAIF/a32r7TvGfO+2fJ5ezONvOcdqg/4JdftY+Iv22v2M/D3xE8&#10;VWWi6frWrXuo200GkwyxWqrb3s0CFVkkkbJWNScseScYHFaf7JHwK+MvwafxA3xX+O//AAuePUI4&#10;Rpqf8IVY+Hf7KK+Z5hzbO3m79yfe+75fH3jXjv8Awb7/APKLjwX/ANhXW/8A063VXGz51o7Rj+Lf&#10;49A5bUHPrzxXy5J7eV0vmem/8FEP2s/Ef7JPh34V3fhyy0W9k8cfEjRvB9+NShlkWK0vGlErxeXI&#10;mJRsG0tuUc5U1c/a2/bJ1D4LfEHwh8OPAnhdPHXxX8erNPpelT332Gw06zhx59/e3AR2jgTcAAqM&#10;8jfKozXkf/BbP/kSP2ef+y5+F/8A0O4o0iIaL/wcA6vJq0e1ta+DMKaDLJ911i1Qm5jQ4+8CyMQD&#10;nGD06ZUo88YxfWpNfKNGM0vm7+dm7WdmqxNqcFOK+xF/OVWULv0VvuRpfFb9pf8AaV/Y48NDxz8T&#10;fDHws8e/D2zmiXXY/Aceo22taFA7hDcJFcvIl6kZYbgvktjkLjOO4+K37YuteFP26/gN8ONFt9Fu&#10;/CfxX0bW9UvbyeCX7bH9jt4ZYPJYOqqG8w7g8bEjGNte2/FL4o6B8FPh1rPizxTqcGjeHfD9q97q&#10;F9MGKW0KDLMQoLH6AEnsK+P/ANorxNY+NP8Agrx+x7rGmXC3em6r4Y8V3lpOqkCaKSztnRwCAcFS&#10;DyO9KhrWjB6r3v8A03NpP5xuuuj1fTlxLcaMprR6f+lwTa+Ts+mq0XXkv27/ANqT9t79i34TeOPi&#10;ZcWf7Kt/4C8MXQe2gji1+XV5LWW7SCDepkjhMuJYy+HC8NjPAPuH7Kd/+2BqvxG066+L4/ZsHgK5&#10;tHlmHg4a1/a4kZMw7ftX7nbuI3Z5x0rl/wDgvr/yiT+Lv/XDTv8A052leo/tlftLRfsh/sHeKPH5&#10;w97onh9V0yHvc30qLFaxAdSWmeMYHOM1Kn7LDzqNczi7Lu/d/NvbzOydD2ipJOzk5X+XJb5au/ke&#10;MfCf/gqL4g8d/wDBRO98AXujaBb/AAg1XWdU8G+GNfiSb7dfa9plvbT3Ucjl/KMLeZcJHtQEtAfm&#10;NfR37XH7U3h/9jn4Iaj428Qw319Hbyw2VhptigkvNXvZ3EcFrApIzJI5A9hkngV+VPj/AMZ+IvAf&#10;/BL7wP4L0P8AZ6/aX0z4l/Ce/tPHNv4n1DwdCmnnWYZ2ur24llW6aXyZBJcqTsJKsuV7V9M/8FAf&#10;jTo/7Q3ww/Yu+Kln+/8AAer/ABS8P6teM3+rtDPDKsJl4OPLnbYc9GH41UYXjGjzaqcIOS687S5v&#10;m+eytooq6780qqTlWUdHGc0v8Cb5f/AeS+urcrM9cl8Z/tm3/hv/AISi38I/AOwUwi6Hgi51HUpt&#10;V243fZzqi7bYT/w8W7R7v48fNWJ8ev8AgqFqGl/8EovEn7Qfgjw4NN8RaIsMEmg+KbSUjT7wX8Np&#10;cQTLG8bPt3uVZWAb5G7la+yK+Dv+Cyfx28JftAf8Edvjdqfg7W7bXrDSby20a6ngRwkV3b6taJNF&#10;llGSrcZGQexNTe0uVbXWnb3knr1WtnfrazWz7MDTU8RSjPrJJ9nfpbvp06Xunuvef2rv22k/Zu8K&#10;+CrDTPD0/jb4mfEqdbDwr4Ws7hbZtSnEYkmlklYEQ20KHdJIQdoxwc1wviT4k/tgfCLwzP4s1nwh&#10;8EfHmmWERur7wt4XudSs9ZjhAy4trq5Lw3MqjJCNFDvxgHJFcd8SXj0X/gsn+zjd6zhNP1P4a61p&#10;2hySfcOpAwSyqp7ObcH3IFfcM0qwRM7sFRAWZmOAAOpNE0+R1E7Nudr7JRk47db8t311smtzioyv&#10;yxlqko+rbipX8t7eqbd72Xxv+2p/wVDn8B/8ExLT9oH4L2uk+J31m506LTbTWLWaRWNxdLbywSRQ&#10;yo4mRiyFQ/Dr/EOvun7Ff7WGiftp/s66D490WOSza/RrfU9NmBFxo1/EdlzaSqcEPHICOQMja3Qi&#10;vy1vo3n/AOCLHjXUbXP/AAjOtfH1r7w2QR5b6c3iGEI0eABsLrJjHHU96+svjE3/AA6y/boj+JkG&#10;LX4GfHnUItN8aRKCIPC/iFvlttU9EhuP9XKeAGAYk/KKui+ZXatzyVv7rdOnJR+bm47X5uXZN2iU&#10;pc7h/wA+07/3kqlSLl6pQUu3Lzbuxf1f/gpX46sP+CYvxi+NKaT4TPin4e+INa0rTrVrW4/s+aKz&#10;1L7JEZk8/wAxmMfLFZFBboAOKTQdY/4KI+ItDstQhX9i5Yb6BLiNXHiYMFdQwBwSM4PrXzz4icP/&#10;AMEBv2nCCCD4z8UkEd/+J7XvfgP9iT9r678DaNLbftv/AGS3ksYHig/4U3osnkoY1KpuMuTgYGT1&#10;xXPhm5K8v5KL+coNv5to6Z2S0/nqr5Rkkvkkz0/4yftf/ED9i79jTQvEXxU0Hwl4q+L2u6xD4csN&#10;E8GXM9tpGrand3DpZwxS3gMka+UFaRnBwVfAxivM/iR+1B+2X+yv4J1b4j/Ef4dfAnxT8PtCiF9q&#10;uk+DNY1KPxBptmvM0oe6T7POYkyxVdu7acHuPRv2n/hV4L8W/s1eAfhB+0B8RL/VvFXi/UrbTdH8&#10;VafYHRr+816HM0N1bC3V4rScbSVBOzgjnOK888bfDL9sH9jHwhqniXw38YPCnx48M+Hbd72bw/40&#10;0BNK1ZrOFS7xw6haNiW4KqcPOmM9R2N1Kqi6lSTSSb13gklF2a36tv8AutaocI83JCK1a1V7Su29&#10;ntbovNPdH2d8P/HGnfE3wJo3iPSJWn0rX7GHUbORkKF4ZUWRCQeQdrDjtWvXC/syfHrTf2ov2e/B&#10;3xE0e2ubLTfGWkwarBbXOPNtxIgJjYjglTkZHBxXdV0Vo8tSUbWs3pv+Jz0pc1OMr3ut9rhRRRWZ&#10;oFFFFABRRRQAUUUsSeZIq/3iBQB19FFFZmgUUUUAFFFFABRRRQAUUUUAFFFFABRRRQAUUUUAFFFF&#10;ABXOa/afZtQZv4ZfmH9a6Oq2p6eNRttvRhyp9DTQmcxXgfxZ/Y21vxN+2V4Z+M3g3x6vhDV7DR08&#10;Na/p9zoaanba/pa3YufJUmWNreXduAlG/Ab7pxz79NC1vKUcYYcEGm1S0lGa3W33NfPRtWehL1i4&#10;PZ7/AHp/mk/VHzT4P/4Jm+GF/Z++L3w28Y6k/ivw/wDFzxbqnim48q1+wzaYbyVJUSNt8mZIXjVl&#10;l4ywB2DoeW1b/gmt8QviromleD/id+0J4g8c/C7Sbu3uW0KPw3a6ZqWtJbyLJBDf6hG5aZAyJu8u&#10;KJnxlmzzX1/RSjFJproopdvdVo6bXVt9wk3K9+rk/nJ3l6XfY8g8G/sop4P/AG0fFvxdj1tXj8T+&#10;FtO8Mroy2OwWYtJppBKJvMO7d52Nnljbt+8c4FTwr+xtZaP+1F8XPiFqWqRazp3xZ0XS9EutClsN&#10;qWsVnFPE+6XzD5olWc5XYu3HVs8e1UUcsXHle2v/AJM2399394JtNtaXt/5La33cq+4+M7H/AIJd&#10;/EDwb8Mbn4XeEv2i/FPh/wCDVxHJZRaI/h20u9b0ywkyHsrXVWYNHHtZlVnhkkRSAG4FfVXwl+Fu&#10;i/BD4ZaF4Q8OWps9D8OWUdhZQtI0jLHGoUbmbJZj1LE5JJJ610VFUrpPz36t22u3q7Xf3vuybK6f&#10;a9uyva9lstl9yPhf48DwzJ/wUO8Ut4I+MUnwA+L0fh/T11s6/pNle6H4603940M0MM08bSzWx3xm&#10;VXRk+6VZTz5j+wn+yuv7Qfjj9tj+z/iDqfjPw/8AFK0sfCNv8QLuCO5TVL5dOnjv5oEi8uGSGGW4&#10;VESIhAIwgbjNfoT8WPgH4F+PWmwWfjnwX4T8Z2dq2+GDXdIt9Rjhb1VZkYA+4roPDnhvTvB+h2um&#10;aTYWWl6bZRiK2tLOBYILdB0VEUBVHsBWdOmlCUJ6pxlH5Sab9NrNLRt302NnWkpqcNHeL/8AAbW8&#10;m7pWb2Xu+Z438Sv2FfD/AMZ/2DIfgN4o1C8u9HXw7ZaG+pWiC3n8y1SIRXKKS4VhJEj7SWHYkivG&#10;fjX/AMEsfiT+1T+zvqvw6+Kf7R2s+JdLktBFp39neE7XSY/tCYMFxfrHKz3hjYB/LSSCNmALKSBj&#10;7XorSpepKU57yd369/J9mtVpbZGVL91CFOnoo7eW34aK/fqeF+G/2NJ9I/bX0b4y3XihLu50z4cL&#10;4Bm0tNL8pbhxeJdNeCXzm2AlSvlbGxnPmHGK1ND/AGUf7G/br1741f295n9t+DbTwj/Y32HHk+Rd&#10;y3P2jz/M+bd5m3Z5YxtzuOcV7BRVupJuMu3Nb/t7m5vv5pel9NkTOKnHllt7v/knLy/dyx9ba3uz&#10;wf8A4KYN4BH7E/jYfFDTvEF/4HeGFNTk0SFZL7TAZ4wl7HkjaYJCkpfnaIycEAivgr9vnwBqfxf+&#10;CPgDwXcftS2/xz1PxH4p0WHwb4b0SwsLWbVUF3E015fvavJJdJDaCZjKBDGpw7KW2mv1qngS6geK&#10;VFkjkUq6MMqwPBBHcVxfw4/Zn+G/wd8R3useEfh/4I8LatqQIu77R9CtbG5ugTk+ZJEis+TzyTWV&#10;NctVVH0lGX/gLTStt033X3Wqquek6fdSj/4ErXvv8tn5a35ax/ZR+xft13nxqGvZF14Ji8HDRvsX&#10;3Nl4119o8/zOc7tuzy+2d3avPvHP/BP/AMXaN+1F4s+KHwl+L1x8Nrv4iw2ieK9Mu/DcGu2moy20&#10;flQ3MHmSxm3mEfyk/Op7qa+oaKLaJLpf8W5Neabd7PrbsrN6uTfW1/8At1KK9LJJafqz5j/Zn/4J&#10;s2/7O/xf+Lfie58da74zj+MumWVrry6zbob2W7gS4SS589CsYR0uCqwpAiRhFC5AxXJeHv8Agll4&#10;lsv2VPC/wj1b4urrfh/wF4o0XWvDdw/hVILqysdNuROljMUuQJ2YKqedhNoGdjV9k0Ucqun25f8A&#10;yR80f/AXt2Xu/DoKXvXcut/xXK/vW/nrvqeB/Eb9jbXNV/bY0P40+D/Hq+FL1dGh8N+JNKudCj1K&#10;DX9NiujcqiSebG9tNlnUSDeAGHyHHPE6T/wTe8X/AA18ZeMbX4efG/XfBPw28favda3q3huLw/aX&#10;d5Z3N0d10bC/kObZZDk4aGXYSSpU819ZUUuRWUemv3Sd2n3TetnpfoNu7curs/nFcqfqlpfe2h8o&#10;/Dr/AIJO+FPCf7A9p8BtS8QareWGj6vca3ouu6epsdR0S6N9LeWs0DF5SJYDIF3ljv2kkDcQOX+I&#10;/wDwS0+JHx88cfDLXPiP+0RqHil/hX4t07xLpdlB4PttOs7pbWTe6zpFNue5kAVRPuCRjfth+c19&#10;rUVpGTVRVU9U0++qtZ+ui13dlcHqmu918pXuvTV6dLuwV8kt/wAE2fGPw3uPEmi/Cb45a58Nvh14&#10;vvrnUb/w5/wj1rqkuly3LFrn+y7uRlazEjMzbWSZUZiyBTX1tRWcoRk7vtb1T6PutFoxqTSsvX59&#10;12erPlzxf/wS48O6J4V+Gf8AwqjxNq/wp8XfCKwk0rw9rtpBHqHn2cuDPbX1vLhLqOVx5jZKsJCW&#10;VlNdD+z5+w9qHgP453PxV+JHj+/+KXxJfTDotjfPpcWk6boVkzh3is7ONn8syMAXkeSR22gZAyD9&#10;BUVabUnPrr+O9u17u9t7vuyGk48vTT8Nr97WVr9l2R5D+xT+yr/wx78EJ/Bv9vf8JF52uaprP2z7&#10;F9kx9tvJbny9nmSfc83bu3fNtzgZwIv2Bv2TP+GHf2V/Dvwz/t//AISf+wJr2X+0vsP2Lz/tN5Pd&#10;Y8rzJNu3ztv3znbnjOB7HRSpr2cFThslFfKKsvuX/BLcm00+r5vnrr/5M/LU8E/ax/Ys1D47fFDw&#10;Z8RPBXjy8+GvxJ8Cw3VlYasmmRarZ3lnc7POtbq1kZPNQmNSpEiFTkg5xjkPhb/wTOn8PftVap8W&#10;fGvxG1L4ha54m8E3XgzXYLzS0s4bqKa4ilX7OsUm22gRI2QRBXYmRnaVmr6qoqYwjHb+9/5Mmpae&#10;ak7+bb31Dmd7+n4NNfdZW9Etj4wH/BLn4hR/CGf4Rr+0X4i/4UnPatpX9iv4Ys315NMbIaxGqlvu&#10;bCU3m3MgXjdXoPx//YGufGnir4SeI/hp4zj+GXiL4OWlzpOjyy6Gms2c2nTwRQSWskLyxN92GPa4&#10;kBBByDmvo6irTad09b3v1e61e70b0d1q+7vFk+ndeSvbZbLZbdl2VvmPx7+wH4n0H45+JfiF8Gvi&#10;vdfCvWPHflSeKNOufD8OvaPq1xGgjS7W3eSJoLjaMM6SbXwNyk5zo/DX/gmv4Q8P/s9/EDwN4x1X&#10;W/iJd/Fqaa88Za7qrrFd6vcSKFDRrGAlukWF8pIxiPaOp5r6LoqFTiouHRq3y7LstFotNF2RfM+Z&#10;TW6d/ntfze+r11Z8H/tD/wDBIT4lftO/s+T/AAu8V/tN+ItR8HWQt/7Iil8J2v2smCRGiOozrKr3&#10;21FIG3yMuVd95XB9t/aK/YYuviT8X9F+J3w/8d3/AMMPijo2lnQ31iHTYtTsdY08v5n2a9s5ColV&#10;X+ZWWRHUk4bpj6Doq91bzcvO7Vm776rR91oT05elrW6Wuna3qk12eq1Pm/4Q/wDBPOPTdd8deJfi&#10;l411P4q+N/iHon/CNalqUlkmkWdlpeH/ANEs7WJmECkuWLGR3LYO7rngZv8Aglx8QNd+EafCTXf2&#10;ifEOsfBRbdNMfRG8MWcWu3Omx7QljLqqvzHsUIzi3WRlyN4zX2dRU8ke2mmnTS71Wz1bevd92O7+&#10;e9+vRaPdaJbdl2RV0TRrXw5o1pp9jCltZWEKW1vCn3Yo0UKqj2AAFeI/tEfsL2fxa+K9l8SfB3i7&#10;xB8LPilYWX9m/wDCRaLHDOmp2mdy219aTq0N1ErHK5CupxtcYr3iinP3pc0t979fv9G0/JsUbRjy&#10;padun9dj5D+IX/BOH4j/ALT/AIbm8M/Gz9oXWvFfga7KfbvD3hbwtaeGIdVVGVxHcz77idkJX5lj&#10;kjBHoRmvUNe/Y2h1P9tHwD8W7bXfsdv4E8K3vheLRPsRk+0pcPGwl+0GTK7BGBtKNuzncK9sopKK&#10;TUlurv704699JNK+19Al7ys/61T+WqT03tqeRftz/sf6J+3T+zP4h+HWtXLaYdURJtO1SOLzZtHv&#10;Ym3wXUa7lJZGHIDLuUsuRmuN/Z9/YX1/4eftNL8VvHvxET4h+JbLwTZeC9PZdCOmraJG/mXV0c3E&#10;waW5kCs2Au3GPmHT6PopwXJLmjvv87ON/XlbXpbsrOXvLll/Wql+cU/v7u/kX7dX7JGn/txfsveJ&#10;vhvf6lJob60kUljqscHnyaVdwyLLDcKm9CxR0HG9cjIyM5rmvjf+wifjp4e8BavceOda8NfGD4eW&#10;Yg03x7oFtHb3DyNGq3AltZTLFLbTMu5oJCw9G6k/QVFLlWturT+a0uuzto7bqyd7ILvRvpdfJ9PP&#10;b5dN2fJmt/8ABOLxn+0DrWjRfHn41XnxN8IaBfQ6lB4W0vwxb+HdN1O4hbdE1/slmkuVVgG8sNHG&#10;SASvY+k/Fn9kD/hZ37Zfwm+Li+IRp/8Awq7T9YsBpP8AZ/mjUvt8Uce7zvMXyvL8vONjbs4yuK9q&#10;oql7trdLv5tcrfrbT0t2REoqSalre34O6/HX/hzxX9iL9kE/sieC/FUF/wCIv+Ew8TeOPFF/4q1z&#10;WjYfYvtdxcuNqCIyylUjjVEUbzwueM4qp+0r+xe/xy/aN+D/AMUNG8T/APCKeJfhTqNxI7/2ebxN&#10;a065jEdzYuBLHs3AArJ8+05Ow17rRQtHBr7FreVlZfho+60d02U9ea/2r38+Z3f46+T2Pjzxz/wS&#10;88W+Cvib4n8T/s//AB58TfA0+Nb59V1rRf7As/EWiS3j4MtxDa3O0QSSHlyrcnHQACvRP2Sf2EU/&#10;Z38fa94+8V+OfEfxV+Kfii0i07UPE2sxQ2whtI23ra2lrCBFbQbzvKrkluSegr3+ilTSppKPRWXk&#10;trLsraWXTTYJ+9v11fm97vu763fXXcK8Q8Gfsbf8Ij+334z+OX/CR/aP+Eu8L2Xhr+xP7P2fZPs8&#10;nmed9o8w793TZ5Yx/eNe30UWXMp9Ve3zTi/wbX/BFJKUXCWzt+DUl+KTCvE1/Y72/wDBQw/Hn/hI&#10;uvgM+Cf7D+wet8t39p+0eZ7bPL8vvnd2r2yiqi3GSmt1f8U4v8G0Xd8rj0dr/Jpr8Ugr4O8O/wDB&#10;K749fB7x/wDEPUPhb+1l/wAIDoPxB8WX/i640f8A4Vfp2q/Z7m6YFh59xOzthEjXgKDsztBJr7xo&#10;qUrS5lva3ybTt96T+Qcz5eTpdP5q6/Jv7z51/ZX/AGbPj98J/iLc6j8T/wBpX/hbnh6Wwkt4tF/4&#10;V7p2geTcMyFbjz7d2c7VV12EYO/PYV4H8CP+CTX7SH7L3w4t/B3w+/bL/wCEc8K2NxcXFpp//Cpd&#10;LvPIM8zzSfvZ7h5Gy7seW78YHFfoNRVXd7+Vvxvr333eoKTUXDo2n80mvlo3t3Plj4jf8E/fHHx3&#10;+BPwu8N/ET4x/wDCW+Kvh34+sPG9z4k/4RO3sP7YS0lleOz+ywTLHD8sgTzQW+5koSa9E/a0/Yy0&#10;b9qf/hHNWTW9c8FeO/BNxJd+GvFehui3+kSSLtkQrIrRzQSKAskMilXA7HmvY6KT1jy+d9NNbJX0&#10;8or+mw5npforfK7dvvk/y2SPkjxR/wAE4/Hv7RK6fo/x0+Ot98RfAdhcxXc3hjSPCtt4cttceJg8&#10;Y1CRJZZJo9wBMcZiRiAccCvS/if+xzH8Q/2xvhH8V4ddTTIfhTp2r6cmjJp+9dQW+hjiBEokXyhG&#10;I+nltuzjK4r2yiiPutOPRt/Npxfro7a7LYznFTXLLVafg0/zVzx39vv9k7/huP8AZJ8XfC3+3/8A&#10;hF/+EqS2T+0/sP237L5N1Dcf6nzI92fK2/fGN2ecYOb+1V+xe37U8fwq02/8THT/AAx8PvEtn4k1&#10;TS108y/8JI9op+zwvJ5qiKMSYdgVk3bVHGM17pRQtLW6SUvmrWfysvI0lJyhyPa0l8pJKX3pL9CO&#10;6tY761khmRZYZlKOjDKupGCCPTFfL/wF/wCCXfh34bfsc+KvgR4u1k+Ovh1rGrXt3o9o1k1hPoFn&#10;NN58Vqkolcu8E2XSYbDkj5RivqSip5Vr5qz++/4NaPda23Ycz08ndetmvyf9WR8mN+wp8dE8MN4R&#10;j/au8T/8IU0f2QSS+ELB/FC2uNvljVN4Xft4842xkz827NbPxs/4Ji+FPG3/AATj1P8AZw8F358D&#10;eH7y2t4IdRe0Ooyo8d3FdSTSqZIzNLK8bFmLry5PQba+mqKr9bPz01V3vox05unOM4aOOq7L5bf1&#10;Y8m/aT/Y58LftT/CzSPDviGbVbC/8N3EN/oev6PcfY9V0K9iXal1bS4Ox8ZBBDKwJBBryrX/ANhD&#10;4yfFXw/N4V8e/tN+IdW8DXaeRe2uheE7LQtZ1SA/ehn1BHfCsOGMEMLMCRkZr6uoqZRUm3LW+rXR&#10;vzW2yS22SREfdSUdLaLul67/APB1Pnv9qP8A4J8aD8dP2QNH+Dfhe8tvh/4e8P32lXOn/Z9PN5Hb&#10;Q2NzHOsIjMqE7/LwXLk5Ysdxzn1f47fBPw7+0f8AB7xF4F8WWKaj4e8T2T2N7A3BKsOGU/wurYZW&#10;HIZQR0rraKKiU4ShPVSbb820k39yQU0qc1Uho0kl5JNtfc2z4t+HX/BH9Ph3/wAEsfFP7M0XxClu&#10;4/Ect26eI5dEw9sJrlZwGtvP+crt2k+Yuc5wOlVdL/YK/a+0XTLeztv25PLt7SJYYk/4Uzop2IoA&#10;UZMuTwB1r7coqvtOfVpL5RVl9yBWUeVbXb+ctX99j5t8SfsAX/7Qf7JMfw4+OfxG1P4k+I7XUv7W&#10;svGel6Tb+GdS0q6jctbT2qW5ZIpYckB+dwJyOa85vv8AgmT8bviFpdx4V8e/tf8AjvxL8Nb2L7Jd&#10;6NZeE9M0rVL22Iw0MuppumYOMqx2gsCQTzX2xRScU221vuuj0tqtm7Ja2u+o7tJJPbZ9VrfR7pX6&#10;XsYvw5+Huj/CXwBovhfw9YxaZoXh6yh07T7SLOy2giQIiDPJwoHJ5PetqiiqlJyblLdkxiorljsg&#10;pryBByajurnyF4BLMcADqTXNfFz4y+Ff2e9FW+8VXivcyDMdoh3EH0IGT+JGK3wuErYmqqGHi5Se&#10;yWrMMVi6OGpOviJKMVu3ojpH1GJD94fnTf7Uh/vj86+Yb7/gsNp2n6gYbLwH59qDgSjWPKyPXb9n&#10;P869n/Z9/by8HfHq7Wxjf+ytUYZ+zTSZX8HKqD+VfRY/gfPsFQ+s4nDNQ73i7eqTbXzPnMv45yHH&#10;V/q2GxKc+1pK/o5JJ/I7f+1If74/OnJqMTn7w/Ou3pksKTrh0Vx6MM18nzH1vKcgkgccGr+gWn2n&#10;UFb+GL5j/Sp9X8II6mWy/cyDny/4H/wq74fiWCyCj7/8Z96LhYv0UUVJQUUUUAFFFFABRRRQAUUU&#10;UAFFFFABRRRQAUUUUAFFFFABRRRQBW1DTI9RT5uGHRh1FYt3oFxbHhfNX1X/AAro6KdxWOQeJoz8&#10;ylfqKSuwop8wuU4+iuwoo5g5Tj6K7CijmDlOPorsKKOYOU4+iuwoo5g5Tj6K7CijmDlOPorsKKOY&#10;OU4+iuwoo5g5Tj6K7CijmDlOPorsKKOYOU4+iuwoo5g5Tj6K7CijmDlOPorsKKOYOU4+iuwoo5g5&#10;Tj6K7CijmDlOPorsKKOYOU4+iuwoo5g5Tj6K7CijmDlOPorsKKOYOU4+iuwoo5g5Tj6K7CijmDlO&#10;PorsKKOYOU4+iuwoo5g5Tj6K7CijmDlOPorsKKOYOU4+iuwoo5g5Tj6K7CijmDlOPorsKKOYOU4+&#10;iuwoo5g5Tj6K7CijmDlOPorsKKOYOU4+iuwoo5g5Tj6K7CijmDlOPorsKKOYOU4+iuwoo5g5Tj6K&#10;7CijmDlOPorsKKOYOU4+iuwoo5g5Tj6K7CijmDlOPoJxXYUh6Ucwcp55f+IofDGna3rtzza+HNOn&#10;1CQf7iM38lavyV+P3x91H43/ABV1PVb25kuFM7x265ztjDHaB+GK/V39oLTJ9f8Agh8TdKtgWu9T&#10;8LahDbgdWc20qjH4uK/K3/gmWEn/AG7fD+jalFHN5E1zDLFMoYFlRgcg+4r988HqWGoZfmGcSjzV&#10;KMb268qTena9rH414pYfEY3FYPLIy5YVHq/NtL52PVP+CdvwUi+NfjXV5NS0kalpVpaMpDpnEuQQ&#10;B/tYNcL8Y/gd48/Z316bxDd6DqWi6fBfM9rcOoVVUSfJ0P0r7g/Zc+Lfg34cfHb42aXqmsaJoc6+&#10;KiYI7i4jtx5fkR/dyRxn0rxn/gsp+1V4Y1b4caZ4d0TWNO1ea8k8x3s7hZlj2lTyVJr6LK+Jc1xf&#10;FKwlPD3o1lC902lFw5m09F1172PnMbwXluH4e9tKratSc7Wsm3zWSfXpp2ufV37C/wAdm/aD/Z90&#10;/WZ5PNvbST7DeOTndMscbsfykFbHxh074i+LPHOjaN4U1GPwp4ea3lutV8QLbW95ciRWVY7WGKUk&#10;AsC7M7RsAFAGDwfDf+CK3h280L9kG7mvEdf7V1+a+g3fxRNa2qgj2yprtP21v2xLf4Ja5ovgqx1z&#10;TPDeveJYmnm1rUImlt9CtASpnEagmWZiGEafdyuWIA5/BOMsFRwmfYnC4b4YzaS6f0v0+R+3cM16&#10;1bKKNXE/E4K7/rv+ump0/wCzR8SPEeq+O/H3grxLqtv4lu/A13axxa3DaLam9juIfNEcsafuxLHj&#10;B2YBBXgHNenTP9j1sDos67vxHB/pXl37Gev/AAyn8D3uk/DfX08R/YZhdaxfOXe7vbqbcWuJ3ZQW&#10;dyrc9AFwMAAV6VrM3meIrSIdY42c/iQB/wCgmvnZqzSfZflv89z2YO6v6myDmikHSlqCwooooAKK&#10;KKACiiigAooooAKKKKACiiigAooooAKKKKACiiigAr8nP+Co2kane/8ABR671HRmkTUfDHhu38QQ&#10;ui52Gzje4yfQfJ/Kv1jr4s8d/AHWfiF/wVe1W/vNA1v/AIRLUfAs2mPqv2GT7AzywNE0Zm27N2HP&#10;y5zX6T4YZrTy7MMRjKlrRoVHZ9fh0879j5XjDA/XMFTwvSVWmn6c6v8AgeNf8FePikP2lND8IW2h&#10;z50nRPB48e3gB6pdzW9vAD7jzD+DGvbvgn+11b/s5fsV/A3Q9O8P33jLxt4y0uO20TQrOdLdrkr9&#10;95JWBEUYyMsQe56AkfOXwD/ZI+I4/ZK+Pb+JfC/ieXxANJsfDmg2lxpky3N1b20/msLdCu6RPli2&#10;lQQdveun+Kn7GfiHXvgh+zt4p1b4e+IPGOk+D9GGmeKvCkImttVWFmLBkiBSXeCxyqkHKpn5SSP0&#10;3F4LI3gqHD9arGVGhWlazXvt0XUSvzR0c5cnxRv8PNHdfEYevmft6mbxptVp0rWaenLOnCWln2nN&#10;aO+9ns/sL9mv9shvjP8AEfXvAfinwjf/AA/+IXhy3S9utGub2K+jmtn2gSw3EYCyAbk3cDG9cFuc&#10;dd+07+0Zof7Kvwb1Txnr63E1nYbI4re3A827mc7UjXOBknqT0AJ7V83/APBO79nWy0D46+JvGujf&#10;ByX4V+E47P8As7Rf7am1EeIL0uY2lM0U11JEkeUP/LMH5lw5w2fQ/wDgqZ+zpr37TH7Jl/o/hmA3&#10;ut6XfQarb2gYK155YdXjUnjdskYgdyoHevyzHZVki4moYNPkw8nT9pqvdbtzK6nUsvWcnHVN6H2+&#10;XY3MZZTWryXPVip8m/vWXu39yne700jFSVrbnB+Of+Cpniv4UaF4SuvFvwP1jw7J40voodNFx4gh&#10;eGS3cDMhZIiySruTMMiKcNnPBFey2f7W32v9t26+Df8Awj+37LoA1z+1/t2d2WQeV5Hl8fe+95nb&#10;pXxf+358ffFHx98DfB2PUfhn4t8DQ2nii0iun1+AWj3F8UA8u2jJ3vCBvPmsq5+UAda9h+Oun+L/&#10;ANn7/gplZ/FKDwD4v8beE9b8MjRpG8N2H265tZQR95MgLyicsVXa5wSVIr6fE8K5bLDU+bDwpVql&#10;PENRVVtc8JR5LNzavy30b16rZLwsPneNU52qynCDoNtwSaU5S9poorTTe2lu6bPUPh/+31p/if4m&#10;fGfRdW0FtG0z4NxtPdait79oa/jXzSzCLy12HERwNzZz1rivhr/wUs8YfEnRdL8U2fwG8W33w71a&#10;9a0h1jR9Ui1W/jCuyF30+FDKgBU5ycDjBbIzxn7FHgjx6Pj7+0n4h8Q/DHUrKTxWizWOj6yDb2eq&#10;5a4P2b7UUeJ8qyqzIHUbvSvFdc+CeuaFqsFz8GPg/wDH74SfFGW7SOaCG58zwsFEhLbryQ/vUxjA&#10;bEfJGCOvTheFshliq2EdON1GjaTqXhFypJzbcasZL33fntUgtuXYnF51mao+3hKSXPW0ULSajL3E&#10;r05Lb7L5JS6S0Z71+1N+2T8YfA37f/gzwH4Z8GDUdIeCS+s9KTWLe0k8XKbabLvM6kWyRMr4jcZZ&#10;oMnO5cen/H39tnxh8KfEmoWWh/B7WNdstCtI7nVNY1XWYPD+lxMy7jHb3Fymy5K9D5Z6g4zXmP7W&#10;/hbxp8OP23Pgp8VZPBvinxvY+HtEm0/Wh4X083sy3LRXCkrECNqlp8gsQMAjORivPfHfwu8Rzftm&#10;fEPWviB8GPGnxZ/4SCFD4DkW38/SdLVlbbFc73EMCjKBt/KtGx2nfurLC5RlGKoYOpOjS5YYdt2k&#10;06lRVXFp/vaeqj77blFpNv3oxjBbYjHY6jiMQvaT96pBK6VoQlBSuv3c9FL3Npa6P3m5H2b+yF+1&#10;Lo/7YPwWtPGOj2l1pySTyWd1Z3DBntJ48bk3DhhhlIOBkMMgHgdl4p+JOi+C9f0TTNTvfs194jna&#10;206LyZH+0SKNxXKqQvHdiBXzP/wRr+GviL4SfsuaxofijQdZ8ParB4munNvqNlJbNIhhtwHTeAHQ&#10;lWAZcg4PNfWtfmfFmBwmCznEYXBO9KM3y6393pZ9dNnr8z6jhzF4nFZZSr4tWqNa6W1Ta2/QK/M3&#10;9kT4ZfsreKfDnja7+Ldz8LIvGB8c64si69r0FneeSLx/LzG8ynbjODjmv0yr5I/YW/ZL0HxF8CvG&#10;+n/ET4dWElxrHjPXXZNc0QJcXFrJdMYpFMiB9hU5RwfQqe9cWXV1ShVk21otnZ7o9HFQ5+Rf3uqv&#10;9mRzv7CniTwv8LPjR8ap/AOsXT/s7+G9Otby2unuprvSbDUESR7xbGVy26IIAzhCVDbQOMV2X/Dx&#10;DxZp/giL4iar8FPEGmfB+ZUuv+EgbW7aTU4LF8bL2TTVG9YcMGIEpcJ820iuU8FfB7x/pXgr4sfs&#10;y65Hr+peF9S8P3Q8BeMbi1luLaOznjZBp93cBSqywMQF3HLIDgABAfEIf2bdFn+DNl4Hi/Zp+K1z&#10;8WRaw6TcjU9c1pfB5lUKkty95HfiE2xUMwjQhuQgHevV9nh61Vzq+9pC2urjZ3k/ehrok73Udnfc&#10;471KceVe7rK9tk1y2S0ejTb2957Wd0fZPxU/bD1uz+MI8CfDTwEvxF8QW2jw69fvNr8Oj2dpaTsy&#10;wlZXSRpWcoeFTABGWGcVnfET9va6+FH7Nun+PvEXw28U6Jet4ktvDmpaBenbd2rSTiJ5rdlRlukA&#10;+aMpgS8AMvbyj9qz4K6Np/xM0C08cfBvxT4n8MaH4etLHwx4q+HNtfy65otxErJLb3BinM7RABWi&#10;Zg4G5txJLMOC+Jln8T/An7DGm3PiCHxZrdzF8WtHu/BeneMbuJ9dksBdwm2gvpeQJHlD/fJKKwB4&#10;AAww+CwtRUktnOKbb1ac7WTTtez1XKmt7vrpUrVoqTe6g3ZdGqblfVbcy3va+jR9M+Ev20vE2k/F&#10;vw14Z+Jnwsv/AIc2/jmZ7Xw7qX9uW+qQ3FyqNILW5ESr9nmZB8q5kVjkBuDVbW/22/F/jDxz4n03&#10;4UfCS8+I2leCr6TStX1abxDbaPA97GFMttarIrtO6bsEnYu7jd0Ncn498TeJf25Pi98MNJsPhv4+&#10;8F6B4B8UQeK9f1XxTpq6eqyWySCK0tgWY3DPI/zSR5jCjIY5ql8HPH3iX9grUvHng7W/hh8SfGGn&#10;6p4o1DxF4d1fwpo51WC/gvJBL5M5VwYJkcspMm1SBnOOTisPStfkXPZ+7d2eqs/ive19E9UubYt1&#10;J3tFvluru22krrbyjq07czW+3YeLv+Cl/h/Svgh4E8c6N4a13W7fxn4lXwrLpPFvqmmX2Jg1u0RD&#10;K0wmiEewsqneG3heTs/C/wDbD8UX3x80z4e/Eb4Y3Pw91PxNYXGoaBcxa7BrFtqC24VpopGiRfJl&#10;VWDY+ZSAcMeM+EaV+zT478L/AA5+El1rfhu7HiDX/jePHOuabYRm9Tw9DcGdsSyRgqFjUR7pCdoZ&#10;sZ6V7d+0F4B1bxN+3h8DtSt9L1S40XTtN8RwahfwWztb2JmtIkjEkoG2MuQQu4jJHFKpRw0W4Rim&#10;37Trs40+ZJNOz97S7vdbdyfa1W1q0lydN06so3a/wJOytZnEfEv9vHxN8SPg/wCOte8JfCLWvEXw&#10;ss7PUbA+J4tZt4rq8ESSRS3FtYMN0sCOp+YyKxCkhSRipPgJ+04vwE/YT+AGkaV4d1Hxp428ZeG7&#10;O10HQLKeO3a8aK0WSWSSaQ7IYY1wWc5xuHB7cl8JvG/jv9lP9lq/+B8/wi+IPibxVoltqGm6Jqel&#10;6cLjQtYgmkmeC4kuy+2HCyDfHJ8+RgBicDlPG37I+raz+zz+zB4p13wD4q8V6f8ADvwz/Znifwvp&#10;s9xpuu28dxawr5sKJJDK0kUkQDQ7gWDEY647FQwy5qTsqbnG0r6ySjU5W03pd2T+G3M1pbSJzrNx&#10;lvNKfu9E3Kns7Xel2t+aystT6i+EP7W2sa/8TrnwJ8QPAdx8PfGf9mSa1ptuurRarYaxaRsqyNDc&#10;oqfvEZl3RtGpAYEbhWR+xz+2b4u/a803R/EFv8LZPD/gbVIJg2t3PiGGWQXMTMjRx2wiDvHvUqJG&#10;KHKt8mMFvJ/2VPgHoWq/tM/8Jb4P+DnjHwT4X8OaHdW8es+Nb7V11i8vZwEMNraXV24WDyydzyRf&#10;M2AuMZr2b/gmT4P1bwD+wv4A0jXNL1HRdVs7a5W4sr+2e2uICbudgHjcBlyCDyOhB71x4qlhqdOc&#10;ox973FZ6Wb9reyUpPaMHq3ZvazsXSqVZTUG9LvXe6Shp8KW7ktFsrXvqeu/EP4jaN8KfCk+t6/ef&#10;YNLtmRJJvKeXaXYIvyorNyxA4HetpW3qCOhGRS0V4fQ9E/OvxJ438CftI/Gv4nah8Q/BfxJ+Ldx4&#10;b1650PS9C8NWdxPbeF7C3/di5YLLEizXEiyt95pD5fCgCvrX9hO8s739mLw8+m+Nrvx/pY85bLVb&#10;y3aC7SAStstpwzMxlhH7sk4J2DgV5J4A1zXf2Dvil8T9OvPhv488YeHvG/iOfxVoup+FdK/tMlrh&#10;U821uFDAwsjr8rN8pBJyK9N/YH+Euv8Awp+C2oyeKLFNI1vxd4h1DxLcaWkiyDShdS7lt9y/KSqh&#10;Scd2I7VtT/gpdOWP/gWl1bvu299Hf4kZVP4rfXmf/gOtnftsrbarrEb8Xf2r9f0D41y/D7wB4Abx&#10;54k07TI9X1QT65Do9tZQSMyR4eRHaRyVOQq4AIy3OAuqftop4N/Z+Txh4o8EeLPDuvS6oNAg8LzQ&#10;Br6/1Fn2Rw2z8JNG5yVlX5SoYjpivKf22fh9p3iP4+peeOvhH4r8VaCmmxDw74q8A2t1Jrul3ILG&#10;WG58mUMUyQ0ZKFV3EcksRwev/sw/E/4wfsfWv9u6d4v8Ux+F/HieIdD0DxPqXleItR0JFKG3nuI2&#10;VkuSJJGX5wy4x/dURTSdO8u+r8ue33qPRp7c2qLm2p6dtF58t/u5tNGtXbfU+hvBf7X3ijTPiX4e&#10;8N/E/wCGNz8Om8Yyta6JfRa9b6xa3F0EL/ZpmjVDDKVB28MrEEBuK5qb9vnxl4m8Q/EDTvBfwcvv&#10;FLfDjV7rTtTuG8RQWNvJHEMq0ReMs8zAOTEFIUBcyEuBXlnwt+BHhXx/8fvAk3gj4E/EHwzZeH9Q&#10;XV9Z1nx5daxbLp3ljdElpFJelZpzIMFtrxqOoYE49l/ZL8Cax4atP2gDqGjalYPrfjvVruwNxaPE&#10;b+B7eERyRbgPMQkMAy5BIOKK1o05TS1UZNLvZwS6t9ZdrrXzCl704xb0cop+V1K/Tyj3t+Bz11/w&#10;Ux1N/hbpnxLs/hPrsvwmnMAvvEFxq9tBd2geQRO6WWGeWNJTs3b1zgkDb8x+rI5BLGGU5VhkH1Ff&#10;Ems/CjxTL/wRKt/Ci+GtfbxSNCghOjjTpjfhxfKxXyNvmZC8425xzX2tpqmPToAQQRGoII6cCtsR&#10;CEZSjDpJr5aGVGU5QhOX2lqu1rf5/gT0UUVzG4UUUUAFFFFABRRRQAUUUUAFFFFABRRRQAUUUUAF&#10;FFFABRRRQAUUUUAFFFFABRRRQAUUUUAFFFFABRRRQAUUUUAFFFFABRRRQAUUUUAFFFFABRRRQBzf&#10;iqzks7hLuJBIY8h0I4kU8Mp+or82/wBvr/gnP4r8L/ECb4pfBie7EkxaW4trOTyrm1kOTI27IAyW&#10;PFfqJPALiMqwzmuY1TwfPaXZubCaS2mPUofvfUdD+NfVcJcX43h7F/WsJaSkrSjLWMl2aPHzrI8N&#10;mdD2NfRrVNbp90fzoePtc8S3nji7/wCEia7uNeupS1w9xJvlkfplmzya+kf2H/8AgmT49/aX8XWF&#10;9qti+j+Fo5FllupsMs6g5KjacjOMdO9fsv8A234ltBt22M3+08TZ/RgKT/hJ/E3/AD76b/36f/4u&#10;v2HNvpD42vg/q2X4ONGVrc3NzW/wx5Y28rtnwuD8LcJTr+2xNV1Fe9rWv6u7Nb4a/DzTfhT4H07w&#10;/pEPkadpcKwQp32jgZrdrjP+En8Tf8++m/8Afp//AIul/tvxLdjbtsYf9pImz+rEV/PFWrOrN1Kj&#10;vJu7fdn6hCEYRUIqyR1GravBotoZp32qOAP4nPoB3NY/hmCbUr2W+uBteY5C/wB1ewqtpfg+e7ux&#10;c380lzMOhc/d+g6D8K6eCAW8YVRjFZlElFFFABRRRQAUUUUAFFFFABRRRQAUUUUAFFFFABRRRQAU&#10;UUUAFFFFABRRRQAUUUUAFcf8d/gV4b/aQ+GV/wCEvFdm95pGobWYRyGKSJ1OUkRh0ZTyOo7EEEiu&#10;worbD4irQqxr0JOM4tNNaNNbNPuTOEZxcJq6as09mnun5M+bvh1/wTA8D+BvF3hzVdR8S/EXxrF4&#10;PdZNC03xHrn2zT9JZMbDDEsaBdu1cDO35V44r6RoortzPOcbmM1PG1HNrRX6Xd3ZbK71fd7nJgst&#10;wuDi44aCinvby2+7p2CiiivMO0KKKKACiiigAooooAKKKKACuJ+OnwI0j9oLw5pOmazcalbQaNrd&#10;jr0LWUiI7T2kwmjVi6MChZQGAAJHQjrXbUVUJyhJTjo07r1WwpJSi4vZpp+j0YUUUVIwooooAKKK&#10;KACiiigAooooAKKKKACiiigAooooAKKKKACiiigAooooAKKKKACiiigAooooAKKKKACiiigAoooo&#10;AKKKKACiiigAooooAKKKKACiiigAooooAKKKKACiiigAooooAKKKKACiiigAooooAKKKKACiiigA&#10;o60UUAN8pfQUeUvoKdRQA3yl9BR5S+gp1FAB0ooooAKKKKACiiigAooooAKKKKACiiigAooooAKK&#10;KKACiiigAooooAKKKKACiiigAooooAKKKKACiiigAoqC+v49Pi3Ofoo6msO912e7JAPlp6Kf607C&#10;udBJcJD950X6nFM/tG3/AOe8P/fYrlScminYXMdV/aNv/wA94f8AvsUf2jb/APPeH/vsVytFFgud&#10;V/aNv/z3h/77FH9o2/8Az3h/77FcrRRYLnVf2jb/APPeH/vsUf2jb/8APeH/AL7FcrRRYLnVf2jb&#10;/wDPeH/vsUf2jb/894f++xXK0UWC51X9o2//AD3h/wC+xR/aNv8A894f++xXK0UWC51X9o2//PeH&#10;/vsUf2jb/wDPeH/vsVytFFgudV/aNv8A894f++xR/aNv/wA94f8AvsVytFFgudV/aNv/AM94f++x&#10;R/aNv/z3h/77FcrRRYLnVf2jb/8APeH/AL7FH9o2/wDz3h/77FcrRRYLnVf2jb/894f++xR/aNv/&#10;AM94f++xXK0UWC51X9o2/wDz3h/77FH9o2//AD3h/wC+xXK0UWC51X9o2/8Az3h/77FH9o2//PeH&#10;/vsVytFFgudV/aNv/wA94f8AvsUf2jb/APPeH/vsVytFFgudV/aNv/z3h/77FH9o2/8Az3h/77Fc&#10;rRRYLnVf2jb/APPeH/vsUf2jb/8APeH/AL7FcrRRYLnVf2jb/wDPeH/vsUf2jb/894f++xXK0UWC&#10;51X9o2//AD3h/wC+xR/aNv8A894f++xXK0UWC51X9o2//PeH/vsUf2jb/wDPeH/vsVytFFgudV/a&#10;Nv8A894f++xR/aNv/wA94f8AvsVytFFgudV/aNv/AM94f++xR/aNv/z3h/77FcrRRYLnVf2jb/8A&#10;PeH/AL7FH9o2/wDz3h/77FcrRRYLnVf2jb/894f++xR/aNv/AM94f++xXK0UWC51X9o2/wDz3h/7&#10;7FH9o2//AD3h/wC+xXK0UWC51X9o2/8Az3h/77FH9o2//PeH/vsVytFFgudV/aNv/wA94f8AvsUf&#10;2jb/APPeH/vsVytFFgudV/aNv/z3h/77FH9o2/8Az3h/77FcrRRYLnVf2jb/APPeH/vsUf2jb/8A&#10;PeH/AL7FcrRRYLnVf2jb/wDPeH/vsUf2jb/894f++xXK0UWC51X9o2//AD3h/wC+xR/aNv8A894f&#10;++xXK0UWC51X9o2//PeH/vsUf2jb/wDPeH/vsVytFFgudV/aNv8A894f++xR/aNv/wA94f8AvsVy&#10;tFFgudV/aNv/AM94f++xR/aNv/z3h/77FcrRRYLnVf2jb/8APeH/AL7FH9o2/wDz3h/77FcrRRYL&#10;nVf2jb/894f++xR/aNv/AM94f++xXK0UWC51X9o2/wDz3h/77FH9o2//AD3h/wC+xXK0UWC51X9o&#10;2/8Az3h/77FH9o2//PeH/vsVytFFgudV/aNv/wA94f8AvsUf2jb/APPeH/vsVytFFgudWl5FIfll&#10;jb6MKlrj6ntNTmsz8jnH908iiwXOpoqlpetJqHyn5JP7vr9Ku1JQUUUUAFFFFABRRRQAUUUUAFFF&#10;FABRRRQAUUUUAFFFFABRRRQAUUUUAFFFcn8cvijF8GfhVrPiOVFlfT4MwRMcCaZiFjX1wWIzjtk9&#10;qxxOIp4ejKvVdoxTbfktWXTpyqTVOG70MT46ftP+G/gPCsN9JLf6zOoaDTLTDTuD0ZuyL7n3wDiv&#10;CNW/4KC+Nr64Lab4b8O2MRPyRXcktxIB2yyMg/SvIdE8L+JPiNfXWtPbXur6nqjm4urkLuLMecD0&#10;AGAAOAAK6DSfh1Jrvha5+xRXSa1YMTcRuOVUe2fpX83cQcf8R42q5YCMqVLdWSu0u7s9fJaH6fg+&#10;HMtw8FHEe/Pr2v2S7HrPgr/goXeWdwieLfDkS27EB7zSZCwh9zE5yR9G/A19IeEPGWl+PvD8GqaP&#10;ewahp9yMxzRHIPqCOoI7g8jvX54vKHlGBs4xtPUkdTXoX7J/xXm+EPxYs7FpMeH/ABTOtpcRFvkt&#10;7huI5VHQZOFPsfYVvwR4sY142GAzd88Juynazi3te26vvfVb30scWecM4b2LrYLSS3XR9z7fqO6u&#10;VtLdpG6KPzqSsbxTdfNHCP8AeP8ASv6RR+dGbeXb3s5kfqeg9BUVFeR/tuftZ6Z+xh8AdR8ZX9sd&#10;QulkWz02xD7Ptt0+diFuygKzMf7qnHOBW1OnOpNU6au20kvN7GeiTb2Wv3HrlFfn8v8Aw3n4l8IL&#10;4+tta8CafBNANQj8GrZxfamjxuEWGgZgxH8JuQ3bIPFfWn7K3xV8X/E34CaZr/xG8KN4D8SbH+32&#10;UzhYwF/5bqpYtGjDnZIdykEHIAY+hi8slh6fO6kJWdmlK7T/AA/C6OSji1UkoqLs9nbR/wBedj02&#10;iuO8D/tD+APidrr6X4b8c+D/ABDqUSlntNM1m2u50A6kpG5YAd+Kual8Z/B+j+JNQ0a78V+GrXV9&#10;JtP7QvrGbU4EubK2+X9/LGW3JH8y/OwC/MOeRXA6NRPlcXffbodKnF7M6WisHwB8UvDPxY0qS+8L&#10;eI9C8S2MUnlPcaVfxXkSP/dLRswB9s1leKv2jfh74F8UDRNb8eeDNH1olQNPvtbtre6Jb7v7t3Dc&#10;5GOOaPY1HLk5XftbUOePLzX0Ozor5V/4K8ftJ+Mv2Yf2XdN8SeA9aGi6tc+ILeya5FpBdB4Hhncr&#10;tmR15KKcgZ46819O+HbuS/8AD9jPK26Wa3jkdsYyxUEmtZYWccPHEvZtx87pJ/qS6qVVUurXN8rt&#10;foXaK+QP2W/2p/G/xA/4KSfGnwJr2vLc+DvCFq02mWTWdvELMiWAZMqoJG4dvvsevtX0JP8AtR/D&#10;O18L2uuSfEXwLHot7M1vbag2v2otbiVcbkSXzNrMMjIByM1pXwFWlyLfmjGWl3pJXV/MiGJhKU47&#10;cknF+q3t5and0VSfxJp0fh/+1mv7JdKEH2k3hnUW4ixu8zzM7duOd2cYrn/APx88C/FfUp7Pwt40&#10;8J+JLy2XfNBpWr295JEucZZY3YgZ9a5VTm7tLbfyNuZK13udbRXzN8Uf+Cmvg34cftlaF8KZr7QL&#10;ezlgmn13xBe6xBDZ6S6xzFLZiWwsxeNQwkZcb1GCWGNTS/iL4o0j9trxU2r/ABb+G5+Gen6AL2Pw&#10;t/aFqmr6Uwit2a7nHlB0g5kbc0xXbKhxjGOtZdW5VKa5U4uSv1SdtLX1fS9u+zV8vrEOZxjq00mv&#10;N2/z1/z0PoWivmz9kH/gpL4S/au8beMtMS60PQBod+1ppFtc6tCb3WYY0d5bpUyMxgLn5NwCgkt6&#10;e4eEvjD4S8f+FLrXtC8U+HNa0OxLrc6jYalDc2luUUO4eVGKLtUgnJ4BBNZYjB16EuWrFp2T+T1X&#10;9fLcdOvTqfA76tfNb/189jo6KxfA/wAR/D3xN8PDV/DevaN4g0ku0YvdMvYru3LL95fMjYrkdxni&#10;szwj8ffAnxA8SzaLoPjXwlresWwYzWFhrFvc3MQXrujRywx3yKy9lO7Vnpv5epfPG176M62ivB9Y&#10;8SeN4/2+tK02L4m+A4PAz6M0k3gqS6txr9zP5cpFwkXk+aYshTkSgYRuOufUPiB8b/BfwmuLaLxV&#10;4v8AC/hmW85t01XVYLJp+3yCRl3fhWk8NKPIlq5K9lfu1bbfTpcmNVNyW3K7fgn+ttep1FFZuo+M&#10;NJ0fwtLrl3qmnWuiQW5u5dQmuUS1jhC7jKZSdoTHO4nGO9c3fftLfDnS4NJkufH/AIJt49eQSaY8&#10;uuWqLqKE7Q0JL/vBnjK55rKNKctIpspzilds7aiqPiDxLp3hLRLjU9Vv7LTNNtE8ye7u51hghX+8&#10;zsQoHuTWN8O/jb4M+L32j/hE/F3hjxR9kx5/9kapBe+Rnpu8pm2596ShJpyS0Q3JK1+p09FfJv7G&#10;H7THjf4sftyfHnwf4g1r7f4c8F3iRaNafY4IvsamWRSN6Irvwo++zdK9o/at/aCtf2b/AIQahr8w&#10;V7lI2FpE3SWQc49elehDKcRPEUsLTXNOootJf3ldf8E5qmMpU4VKk3ZU20/lud9qHiGw0lsXV9Z2&#10;x9JZlT+Zp+n61Z6subW7trkDqYpVfH5Gvw9+NP7THi344eJZ7/WNXu5kdyY4i/yxLngCu6/Z5+P3&#10;xL/ZrgsfFMP9qN4WlnEbpID9nuOM7c49Pev1uv4L4mlhFU+sx9q/s2sm+yd9/kfCUvEKjOvy+yfJ&#10;3627tf8ABP2RormPg98TbL4v/DvTdesG3Q3sQJx/C+BuH4Gunr8XrUZ0akqVRWknZrzP0KnUjUgp&#10;wd0wooorIsKK5X4ufFa3+E3h6G6fT9T1e8vZvstjYWEBlmu5irMFGOgwpJJ6AHg9K5T9kz4oeIfi&#10;r4U8Q3niVY4NQsteuLIWqKoWyRFj/dAr97aS3zEkn1pxXNe3T/gf5g9LX6/8H/I9VorO0zxdpWtG&#10;+FlqVjetpkjQ3i286ytayL1RwpJVhg8HmvE9G/ag1v4g/tDeENM0zTL/AEjwbqy3ZS4vbYJLrJjh&#10;Lb0VhuSMHaQRjdnnuARXM+Vf1pcHouZnvtFcJ8T/AAB428Va7DceG/iB/wAIpZJAI5LT+woL7zJN&#10;zEyb5CCMgqMdPlz3rz79nnXfH3iv4za3Fd+OP+Em8I+GmaynuDo1tZrfXm3mOPYC22PIJbdycDGD&#10;mnFc34/h/X4ik7anvlFZFv480a/0O/1K11OxvrLS/MF1LaTLOIDGu51Own5gOq9favHvAX7Sev8A&#10;xK/aR0rS00q+0LwneaXcXVsl9AqXOp7SAJiDlkTOdoB5GSc5ABGLk+Vev4N/oOTsrv8ArW36nvFF&#10;eZ/FDVPG/iX4mWHhjwvNJ4c00WbX9/4gfThdKDu2rbxBx5Zc9TnkA5HTmt8EfiH4gPxP8UeBvEl/&#10;b67eeHooLqHVYbUW5njlGdksa/KrjIxjqKUY834/gDdvw/E9Voor53/bh/a98Q/BjxZ4C+Gvw30n&#10;S9d+LfxUup4NFi1QyDTNJtbdBJdahd+WQ5iiUjCKQXYgA8VDeqSV29Ev6+9vZK7dkmPo29lq/wCv&#10;6vstT6Ior5R8R/s9ftU+D/Dtxr2iftE6P4s8S2kLXCeHNX8A2NroOoSAZFurwMLyENjaHM8hGckG&#10;u70j9unw94E/Zm8BeP8A4xW118H7nxjNBps2m65BKG03UZEkYwSMEPlp+5kYSSbF2gFipOKd1Zt6&#10;Wt+O3rtbT9Vcs29F3f3av00116X7O3udFeKaN/wUU+DGtfBvVviB/wAJxaaf4Q0S+GmXWo6pZXWm&#10;g3LKrpFGlxEkkzOrqyeWrbwwK5zS/AD/AIKHfB39p7x9deFfB3jFbvxPaW5u20jUNLvdIvpIRjMs&#10;cN5DE8sYyMsgYD1oWr5Vv/wL/lr6ai2XM9v6X56HtVFeMftB/wDBQn4O/sueLYtA8a+NLew16SD7&#10;W+m2VjdapeW0H/PeaG0ileGL/ppIFT3rL+IX7S3h3xnqHwP1rwn8YdO0nw9488RG3so7HRhrEHjh&#10;Pss7fYROAfsZBQyGXggwlDgkiiLUrcuuqXzbt/S3eyTegS91Pm7N/JK/9Pbu0tT3uivFvj9/wUO+&#10;Dv7Mfi5vD/jDxklt4gitxdzaXpumXmsX1rCeRLNDZwyyRIRyGdVBHQ11XgL9qn4cfE74HP8AEvQv&#10;Gnh+/wDAUUEtzNrgu1jtLaOLPmGVmx5ZTB3K+CvcCkpxcXJPRb+XqVZpqPV7Hf0V4Z8Fv+Ck/wAE&#10;v2g/H9r4W8LeOra517UUaXT7S90+8006sijczWjXMUa3QC85hL8AnpzXudV05ujJur2Civnf4k/8&#10;FX/2ffhN4v1HRNa+Itot1o1z9j1Key0y+1Cx0ubIBjubu3hkt4HBOCJJFI74r3rw34l0/wAZeHrH&#10;VtJvrTU9L1OBLq0u7WVZYLqJ1DJIjqSGVgQQQcEGlFqUeeOq7g/dlyy3L1FfHXxt/wCCo2j/AAi/&#10;4KYeFfhBe311b+HZdBuZtXaLwxqV1cHU3lthaRrLHCyGDy5WZpEBRGwHkXG2vaP2afiN/wAJx8RP&#10;i5Zf8LH/AOE6/wCEd8VnT/7N/wCEf/sz/hEP9Fgf+z/N2j7Z97zPO5/1u3Py1FOoqiTjs1J/+AyU&#10;X57u99rW11jdzXJJxe6t+K5l+H437O3rtFFfnP8A8FV/2+fi3+yV+3Z8NrTwlrkcHw00vw+nijxv&#10;pDadbTNe6emqQ2lxIsrxNMhSOcP8jqMRk/V869pCm9Od2v0Wjd35WTHyvklNa8qvbq9UrLzbeh+j&#10;FFeeftO/Hyy/Z5/Zl8Y/EN8XVv4d0WbUrdI/m+2SCP8Acxr6mSQoo9Swr5e/4I7ftefEP4gfst/F&#10;XXv2h/Gml3Os/DfxxqOh6jqtzb2mmWmm29rbWrOrGKOKPasjynewzzyeBVx96VSL05I8zv2uo/em&#10;1fsgs+SM1qpOyt3tf/hu59yUV8+fDT/gqj8BPi38RtK8KaJ8QIG1rX38vSVvtKv9Ot9XbstrcXEE&#10;cNwTxgROxORjOa6D4xft/wDwg+APjfVPDXi7xpa6P4g0e0tb2bTms7ma5mjuTKIBAkcbG5dvIl/d&#10;wh3AQkqAQTLkkk3s9vMS1bS6HsdFeYfBT9sz4ZftE/C/WPGPgzxZZ63oPh7zRqsiQTRXOmNEheRJ&#10;7aRFnicKCdjxhj2BrW0T9pLwX4j/AGdk+K9nrPneAJNEbxGuq/ZJ1zYLEZmm8koJv9WCduzfxjbn&#10;iiUlG/N0Sb8k72b8nZ29GOCc2ow1b0Xm1ul96+87mivMvFf7ZPwx8Cfs+6P8U9a8YabpPgPxBaW1&#10;7pmp3iyQ/bo7lBJAI4WUTNI6EERhPM6/Lwaj/Z0/bS+GX7WEupw+A/FMGr3+ihG1DTri0uNO1GyV&#10;/uPJa3Mcc6I3Zim09jV2am6b3W66r17EXVlLo9vP0PUaK+dP+CZPx28VftCfAvxPrPi/VP7X1LT/&#10;AB34h0a3m+zQ2/l2lrqEsMEe2JFU7Y1A3EFjjJJPNfRdStYxn/Mk/lJJr8x9ZR7Nr7m0/wAgorxj&#10;4wf8FCPg98BPGWteHfFnjODStf0GOzludNFhd3F1KLsSm3WCOKJmuXYQynZAHZQhLBRiut+Af7TP&#10;gP8Aah8BN4m8BeJ9N8R6LFK1vPNAzI9nKvLRTxOFkhkAIJSRVYAjI5pRkpJuPTfyG9GovdndUV88&#10;6R/wVc/Z6134i2/hi1+J2jSX93ff2ZbXRt7ldKubrOPIj1AxCzeTPARZiSeMV1/7QH7b/wALP2Wv&#10;Eun6P498W2/h7U9XsJtSsbaS0uJnvYopIonEXlRtvk3zRqsS5kfd8qtg4OeNlK+j289L/lr6BZ3c&#10;eq3/AC/PQ9XornfhR8VdD+N3w80vxV4aupr7Q9ZiM1pPLaTWjyKGKnMUyJIhypGGUHjpXRVbTTsy&#10;U01dbBRRRSGKrFGBHBHII7V0ejal/aFtz/rE4b3965ureiXX2bUU9HO0/jSY0dLRRRUFhRRRQAUU&#10;UUAFFFFABRRRQAUUUUAFFFFABRRRQAUUUUAFFFFABXgX/BRWQp8GdEDD/RX8R2i3Rz92PZMc/wDf&#10;QWvfa4T9pP4Ut8Z/g1rGhwiP7fJGJ7Ev0E8ZDoCTwASNpPYMa8fiDDVMRltejSV5OLsu/l89jty2&#10;rGniqc57Jo8H+M/xR1P4Tro+neHoYbfSntlljuymUnbuuR9B+dSfD34nL498Yw6xbWQ0+KCxePWZ&#10;9uI5DxjGe/FeS+DfjTrmg+Hv7EvLSLUV0+RopLS+hEkltIvDL8wJXBFTeI/ijrHifRzYR28Gmae7&#10;BpI7WMQ7z/tbQM1/M2L4uiq6anKMUtY20TXReR+m/wBg1W76W733v19TX0HVtOXwVq9z/Z1tcSQ3&#10;6GFpGwzxF1ycZHbNUvjnpuneF9IsDpSj7ZqM8N5F5Zz5RyDj8zXMKduecqc5XHFdh+zv8Nrj4y/G&#10;XSrXDy6XoEqX+oyMflRUOUi+rsAMemT2r5rLcVVzPF08DQpLnnPS3S73+XU6sVB4WEq037qX6H3h&#10;XOeIW3arJ7AD9K6Oub1//kLS/h/IV/a6PxplOvhz/gvJ4bvrz9mnwlrsNs91p3hnxRBdagijIWNo&#10;5EDHtjcVX/gYr7jrN8Y+DtK+IPhe+0TW9PtdV0nU4WgurS5jEkU6HqrA13YDFvC4mniEr8rTt3sz&#10;nr0Y1qUqM9pJr71YwtG+PHg/WfhBF47h8Q6SPCL2YvTqZuFFvFFtydzZ+UjoVPIIxjPFfNX/AAUP&#10;/av+FPxD/YE1DWV8R63r/hbxJfRaXGPCt7FbXV3OB532aV5on8ldq5cNHu24GDuwc7U/+CCvwNv/&#10;ABW2oxT+OLK0Mm8aXDqsZtFH9wM8LTY/7a5969w+If7BHww+Iv7N1t8KZdAGm+ENPZZbGKwlMc9j&#10;MN2JkkbcTIdzZZ927cd2c16K/sylVhVpznL3ou1krRTu9bu8u1rI56bxTXJNJaNXu9Xay0srK+/X&#10;sfnp8ZPAWu/Cn9rP9mW8uPhn4G+EK3uv2dtaWGg3ouNUuIhc2qO19LGiRyMVfAYAsd0m484r1/xR&#10;8JPD/wAZ/wDgunrGleJ9NttZ0iDwvFePYXSeZa3TpBDsEsZ+WRQzBtrAjcinHFezf8Oh/h/c6x4Y&#10;1e98X/FPV/EfhG+gvdO1nUvEC3l3GkDB4rbEkTRLCrAEKkan/axxXqVh+xz4Z079rq8+M6X2unxR&#10;faYNKktWmi+wCIKi5CeX5m7CDnzMdeK9apneHtHkk7qFWN7PeTTja7b+be5wwwNS0k1v7Pt9l+9s&#10;ktvwPkj9lzSdF/Z6/wCCwfxv0XRIovD3hC18JNqk1jZxiO2tyosZSyRqNoC+bKVAHG8gDHFeC6/4&#10;WtPij+xn8VfGPg34XaXdeFp9RuL+58f+PdVgvPEl1L5ke5bVYIEMLbiMKWKEu2WbJFfpVoP7E3hL&#10;Qf2pvFPxbF1rd1r/AIv0o6Nf2NxLC2neQVgU7YxEHyRAmcyEfM3HIx5ZB/wRp+FdtpetaQmtfEhf&#10;CmsSSXA8Nr4iZdJs7hhhZ44QgLSJgFTK0g+UZDAYrLD5xh1yzqSfMqdJX13i/e6q72td279DephJ&#10;8z5EuVzcvk4pLo7a3vpe2x8w/toahPqf/BDr4Ly3Esk0n2/T49ztk7VgvFUZ9lAA9hX6geEf+RU0&#10;z/r0i/8AQBXg/jf/AIJo+CfiD+yZ4c+Dmpa74zfw14XvBeWd2t1bDUCV87ajv5HllAJmAxGDhV54&#10;5+g9OsV0zT4LZCxS3jWJS3UhRgZ/KvPzTH0a9OUKX/P2pL5S5bfkXhMNUp+y5/s01F+qbPz4/ZL/&#10;AOUsP7Tn/YIuP/RlvXB/8Es/2XPAnxd/4J6fEjXfE/hvTNe1cTajZWt3fQLPLpsUVmkifZmYHyW8&#10;yR3LJgkkZJwK+5Ph3+w94T+Gn7Qnjr4lWOoeIZdd+INs9rqMFxPC1pCrFCTCoiDqfkH3nbvTv2aP&#10;2IvCn7K/wK1r4feHtQ8Q3mja7NcTzzajPDJdI08KQvtZIkUAKgIyp5znPSuirm9NYWdOlJqTp0Yr&#10;prDm5tfmvUmng5fXFVmrx9rUk/8ADJRtp8j4E+GHg26+OP8AwRO0vw43jrw74VuY/FM4sU8QatHp&#10;9rqixyPJ9iEkjAZLOZFByNyDOB8wzJtbvP2fv2h/hbrXxf8AgZJ8Ir3RdUS3s/EHw9NtY2N8WKjb&#10;cxBJ47jK5DBJkco8nB4A+9fBP/BN34aeEv2WpvhBd2+q+I/Cct3JfhtUuEN5DO5yJEkhSPaynoQO&#10;hIOQSKxfBH/BLXwN4c8ZaFq+veKfiZ8QU8LyrPo2neK/EJv7DS5FxsaKIIg+XauASV+UZBxXpxz/&#10;AAir1ZSvySm5Ws03eKWjTWrtqpJr8jhlltd4eEFbmUXHy+JtXTTuteln+B8//G34P+EfEP8AwXQ8&#10;GaRqHhbw5faVrfhqW+1CyuNNhkt7+4MN8TNLGylZJMoh3MCcqvPArZ8A+HrDXf8Agun8TdLvrGzv&#10;NMuvBCW09nPCskE0TW+nqY2QgqVI4IIxivor9pf9gHwj+038S9D8Z3mt+NPCfizw/btaWureGdVF&#10;hdeSd/yFij4/1kgyu04cgkjitHwZ+xP4Y8EftT6j8XoNU8S3fijVNIj0a4iurmF7RokjgjD7REJP&#10;MIgQklyCS3HIx5tLNaPsoqUndUZ07ebldP7tPKx3Twk/aVJR+1KEr+nLdfg35nx//wAEk/hd4cuN&#10;D+Puq/8ACO6I+saHrl7aaXefYIjc6fE0M6mKF9u6NSONqkAjjFWf+CTM6W//AASf+Kzu6oiXGtFm&#10;Y4Cj+zoepr6d+GX/AATt8H/Bz9oPU/iD4a8QeO9Jk1u8lvtR0CDVwNDvppFkUtLb+XufBldlDOQp&#10;PGMYrltN/wCCRXwx0XW9bNlrHxDsfDXiGZ7i+8KW3iB4dDnkPQtAqhn2nBAd2HABBHFXiM0w9eNa&#10;M5P95Gl0vZw3W/W909u46OGnSq0qkUvcnOXqp7eltP02PiPR/HeueBv+CD5GiTXFsuseL5dN1GaF&#10;irLauxZ1JHO1mREPqHI6GvsLxl+wp+z74Y+Fvwy8Q3OraX8KJPDTWl1pnibTr+y0i51Kbyg6ia4n&#10;RhOW27/my3BwcFgfVfhF+wR4A+E37Ml78JDDqPiXwfqMs0txFrMqSTSGRgx+eJIwpVlBUqAykAg5&#10;FcV4K/4JNfDjwv4g0O41LXfiJ4v0fwvMLjRfD/iDXjd6PpTqcr5UARcAcfKxIIGCDW9fOcPUq1JQ&#10;nKH7xzulrJOKVt91Z2vpZs5qeAqRpQjKKlaLjZvS7k3f9H10Xy8s8WyB/wDgvd4VZSHB8GOVIP3v&#10;9Huq5z/gl78HvCv7XviX40eM/iroWleL/Gk3iN9OuLbWYEu/7KtwvyrGjg+XzuQMACBAACMGvrvU&#10;v2NvDGqfteWHxokvteHinTtNOlRWqzRf2e0RSRMlPL8zdiRuRIBwOK4/4q/8Ey/AfxF+I+qeK9J1&#10;vx78O9b8QAjWZfCGtnTV1jPLeehV1Oep2hckknJJNcsM0oeyVG7i/ZqHMl8LVSUmujtJNJ28tNzf&#10;6pU55z3XOpW7pU1H709VfsfIX7NGtXmifslftleBLG6uLzwJ4LXUYfDzSSGVIFcXiyRo5/hxFE2B&#10;xly3Vjlvgb9lzwJqv/BD/UfGV54b0y88Xy6bc6gutzwLJfwvDeNFGkcxBdIxHGq7FIXGeMkmvu7w&#10;7+xL4B8Ffsza18KNBsLnQ/DPiCzntL6W1lDXs7TJsknaWQNulIxgsCBgAAKABX0X9iLwpoX7Hknw&#10;Si1DxC3hWSzmsTdvPCdQ2SzNMx3iIR53MQP3eMY471pWzum+d0m03Om77NqEWm3bq3Z27io4KSqw&#10;lNLlXO7dFzNNJeSV0fFPxP8AiL4f8R/sI/su+FvEmm+LfHHiLX3tn0jw5YapBYWmtPA6wxx3s0sU&#10;n7oB0QKuM7myy4DCv8DfC2t/DP8A4LQeDrLUfCXgj4eT6r4dnkm0Pwk/+hxQm2uSqzYVEM26NWbY&#10;u07Yzycmvrfx1/wTG+HXxA+CPgfwTd3Xim2/4VyMaDrlnfJBq9n8wYkSCPyySVU/6vgqCMHmofh5&#10;/wAEv/Anw0+Ovh34k2fiH4g3vjDQhIJ9Q1PWhfSa2XjaIm6MsbFsRttHlmMAAcZGa6YZzg1Gqk37&#10;7rdHb378vWyVrX0bvtptyywFd06cdPdjT++Lu9betrWXfU8i/wCCdn/KTD9qL/r/AI//AEfLXb/8&#10;Fh/CF/4n/Z0sZ7JJHj0u9a5udo6JsI5/E1678GP2OfDPwM+OXjzx/pN9rtxrPxEmWbUobuaJ7aBg&#10;7OPJVY1ZRlj95m7V6P4u8J2Pjnw3d6Tqdul1Y30ZimiccOp7Vy4DPoYPNMLj4K6pKCa9I2f/AADf&#10;HZbLE4fE0G7e0lJr5u6Py2/Zh/Zf+G/x++FtpfNq/wDY+u6FKZtWjuZyVniDbsKvGDtU+tcd+2j+&#10;0hZfEW9tfB3hKEW3g/w8fKtVUfNclcgSEgDOQe4r6A+Nn/BHvXY/E1zc+AtXiW0umLNDdSiEJnqB&#10;gHjmtj9mH/gj+3hTxPb6r46vIbr7K4dbSBhLFKR2Y4Br9zhxZkEKjzavjHVtd06b3g3vp17K+yPz&#10;SWR5pKCwNLDqF9JTW0ktv+D3Z7//AME4fCV/4K/ZO0Gy1FHS43yzYbrtdty/oa91qHTrCLSrCG2g&#10;QRwwIsaKBwqgYAqav5yzXHPG4yri5KznJy+93P1rBYZYfDwoLXlSX3HOeFPDXiDSPGPiK91TxL/a&#10;+k6lJC2lab/Z0dv/AGMqqwkXzVO6beSDl8bduB1ro6KK86MVFWX+f5nfiMRKtPnmleyWiUVoklpF&#10;JXstXa8neUm222V45+xz/wAg3x//ANjnqP8A7JXsdc18NfhZp/wsg1ePT5ryYa1qc2qz/aHVtksu&#10;NwXaq4XgYByfc1UdJN+VvxT/AEMXrFLzv+D/AMzW0fwvpnh2e7l0/TrGxk1CY3F09vbpE1zIeruV&#10;A3MfU815X8Xf+Tt/hP8A9cdU/wDRAr0bwd4G/wCEPvtXn/tjXdU/te7a78vULvz0ss5/dQDA2RjP&#10;C89OtV/Efws0/wAT/EXw94mnmvEv/DS3CWscbqIZBMmxt4KknAHGCPxprScZdv8A5FoH8Ml3/wAz&#10;J/aY+I0vwr+B/iDWLZtt7Hb+RaEdRNKRGhHuC2fwq18A/hpF8JPhHomiKuJ4LdZLtupkuH+aVie/&#10;zE/gBVn4s/CbTvjJ4ct9L1Sa9htbe8ivcWzqpkaMkhW3K3ynPIGDx1FdRRF2i+7f4Lb8W/wCWrXl&#10;+b/4C/FlDQfC+meFYJotL06x02K4laeVLW3SFZZGxudgoGWOBknnivKfFn/J8vhT/sWbr/0Ya9I8&#10;BeBv+EDsLuD+2Nd1n7XdvdeZql39okh3Y/docDbGMcL2yarah8K9P1L4raf4wea8GpabYyafFErr&#10;5DRu24lht3bvowHtVQdpJvs/xi1+opaxa9P/AEpP9BniDxPo3i7XtR8EDWL2w1x7D7VItmzwXMMD&#10;MF8yOXbtBycfKSR7V5X8FvDrfAn9p3VvBVldyatpWvaV/bz3F2qvfQTCXyyJJgA0inkjd0yMdy3p&#10;PxP+BWkfFHVLHU5brVtG1vTVMdtqmk3X2a7jjP3o92CGQ56EHqcYycu+F3wO0f4VXd9e202paprG&#10;qY+2apqlybm8uFX7ql8ABRxwoA4HoKUGlq/O/n2/R+qCeqsvL5bX/VejOyr4o/aPul+FX/Ba34E+&#10;KtekaDw74w8Gav4N0y5lAFvb6t5yXKxl8fLJNGCqgn5iuBznP2vXGfHr9nzwb+098Nrvwj470G08&#10;Q6DeMsjW85ZGhkXlJYpEIkilU8rJGysvYismnzwqL7Lf4xcX+Enbzt0L3hKm9Ob9GpL8Ur+V7Nbn&#10;nX7XZ/abHiDSP+FDf8KI/sr7M/8Aav8Awn39q/aPO3DZ5H2P5dm3Od/OelfDXxs/aH8Rft6fsHfs&#10;0+IfiTpnhiLWNT/aJ0rQ9TtNFgmTTpUt768tiEWd5HIZU53NznoOlfXNz/wS0sNTt/7O1D45ftJa&#10;j4XPyHQZvHLJbNH/AM8muI4VvXTGRh7g5B5rqvEP/BN34X33wm+G3gfRdNvPB/hf4V+K7Hxjotlo&#10;sqIHvbR3dBO0ySNIjtIxkORIx53g1eF9yrCc9YqUX56VIyf3JNJa776a1zK0l1cZry1pyil82029&#10;NjlP+CiXxZ8M+B/iT8F9G/4Vs/xX+K+ra9c3fgLRH1f+zLW1uba2L3F7NM2Y1WKFiQWjkbLfIueR&#10;4N8atb+LGrf8FTP2SLv4oaJ8MPDE82peIE0qy8N6reapqAh/sp/O+0XEsECeXkxgKiHnJ3dq+v8A&#10;9rP9irwp+2BaeHJdav8AxN4b8ReDb1tQ8P8AiPw3qH2DVtGmddkhilKuu11wGR0ZWAGRXDaH/wAE&#10;svA+nfF7wR8Q9Q8VfErxL8QfAuoG+tvEet62t7eXsZglgazkVovJjtiszsY7aOHL4bOamh7tRSl0&#10;lf5NJXXnbe99Fp0SVVpwaj1g4/P3vw1Vrdb+px3/AASVto9Y8Z/tOa/qkcbeM7z4v6vp+pzOM3C2&#10;lskKWMJJAbylgIKDp87EdTXmnxkt/hPpfx3/AGddN+EQtotJ0z496pBrcFt9p8i31j+zrtrxEE3A&#10;+dgSIv3YJO3vX0j8Yv8AgnJ4V+JnxY1XxxoPi74k/C3xR4jijg1+88E62NOHiBI12R/aY5I5YzIq&#10;nasqKsoHAermn/8ABOf4b+HdG+FGnaJBq2hWHwf12TxHpENrdBzf3kkU0csl5JKryTF/Pkdm3K5c&#10;g7scUqV06TlpyeyXryShd+jUb23vbtrFf3lVUft+0fpzqdl6pytfblv308Y+GXxy1/xd+0P8aE/Z&#10;t+DHhS/Nv4mbS/GPjfxZ4un0+21LWraFFeGOCOC5neOFGRQR5cfJ2jnNeGfstfBqy/aG/Y5/bE8C&#10;eO/GfhDwFJrfxcvbe51nTX8rRNP1ILYSARJcOu+I3KBSjsPMyRxkV9d+If8Agl74SuvjD4m8XeG/&#10;Hfxb+Hq+OLr7f4k0Xwp4k/s/S9auSu17h08tpYZXAG57eSJjjrVn4df8Er/hB8NvhR8S/ANrpOoX&#10;ngT4pXyahqeg3d1utrKZYYoi1tIqrOjEwxyF3kd/MG4MDU0ouMNd/Z8u/XmpvS2y918ttUrX1Wu0&#10;5rn9zbn5u+lprVPd+8r62ettHp89fFf4l/F/4G+MPhQP2o/hj8OPiD4S0vxnp8Gg+O/BGrXVhc+H&#10;9SlJt7We4sJdrOWMhDrG3lAH7rYVT+gniXV7Tw/4cv7/AFCXyLCytpLi5lyR5cSKWdsjngAnjmvn&#10;XwV/wS58KaL4w8N6n4o8f/F74n2fgy9j1Lw/o/jHxGL/AE3SrqPPlTiNIo2nkjydjXDSleo55r6S&#10;v7CHVbGa2uYo57e4jaKWKRdyyIwwVI7ggkVVTndGUVbmbbV1pqopcyWl7p3t0sruxjBRVRPokl9z&#10;bdm9ba6X63dlc/Pz4DfE7x/4+/YzvP8AhR/wQ+Gnw9+Bmo2Wo3em6h438VXNxcanYytK8129jBBI&#10;+ZN0rbZrnJBGSBivYP8AgiLO9x/wSl+CbSOzsNCKgsckAXEwA+gAAHsKi8G/8EgPh54K0WfwzD4w&#10;+Ld18MpZnkT4fz+KXHhyBHYu0AjRFna3LEkwSTtG2TuU5Ofav2Uv2adF/Y/+AuhfDrw3f6zqGheH&#10;BNHYyapLFLcxxyTPKIy0ccalUMhVflztAySeTrBpKf8Ae5LX393n36fa6K2/oZThJ1ITf2ee9tve&#10;cXddfs9XfVb6s8J+Jv8Aym4+Ff8A2SrXv/ThZUf8E0v+Tif2uP8Asqrf+myyr1f9oj9ivQv2hfin&#10;4M8cHxL428GeLvAwngsdU8NahHbS3FrOY2mtZ1lilSSFzGhI2hhjhhVRf2P9M+Gfg743zeGNS8bf&#10;2z8X7q71q8fT9Ugs76zvHs0tlGnz+Wot2xEhR5C+1zuJxwOGlCVFc9r8saq9XKrGorfK69V6HTK1&#10;Sdtk5Qd+1oOD/Gz9Ge3V8H/tVfC3Tfjh/wAFg/D/AIN1iMS6X4p+Bmv6VdKRn93NexRk/Ubsj3Ff&#10;W/7MngfxD8M/2dfA/h7xbq9zr/ijRdDs7PVtSuLp7qW9ukhVZZGlf55CXBJduW6nrWZrP7K3h7XP&#10;2tNE+Mkt5rK+J9B8OXHhi3tUljFg9tPOkzu6GMyGQMgAIkC4zlT1roxWHjKqoN3inNN904Tjp82h&#10;UqzVNyjpJ8rXynGX5I+Ifgn8UdS/ap+Cv7OHwF11xP4k8PeJ7m1+IERY5Fv4TmCnf7T3Q008/eWQ&#10;1x3wT8feAfAX7JP7Vv8AwsXwne+PdI1n9ovVNLsfDNrcGB9d1GWayFpblw6BVMoUsWO0BTkN90/e&#10;Pwf/AGDPAvwQ/as+Inxh0U6ufFPxLSFNRguJ42srPYqCRrZBGGQzGONpCztuaNcYxiuYX/glh8L7&#10;r4O/ErwPqJ8R6to/xQ8Y3Pjq+kuL5I7rS9TmaJhJZywxo0QjaJCmdzDkMzA4rTnm4ucvjnG8v8bn&#10;ScuW/wDdp6X0Uhx5IxdOPwqS5d/hUalr9dHOz1u0tz5Z/wCCoHi346eKfgH4CvPiB4D+FHw88NQf&#10;EHwy1pZWfiS51rXYbn7fEESJ1toLePam/cVZ/lDAete1fDrwXpmr/wDBdv4l65c2kM2p6N8K9Ghs&#10;p3QFrdZ7268zaeoJEajI7ZHetjxt/wAEevBPxZ8G2+m+OPiL8aPHepaXcW11o2t674ljuL3QZYJ4&#10;5lktoxAtsJG8sI0rwPIUZl3/ADGvb/Dn7MeheGf2oPEfxZhvNYk8R+J9BsvD13bySxmyS3tZZZI3&#10;RBGHEhaZtxLkYAwo7qkuWSk/55y+UqXIvnfc56kXJNf3YL/wGpzP5W2/Gx8p6DYRaX+31+3BHaxi&#10;BLzwDoN3MkYwssx06+UyEdCxCqM9eKm+EGqW+nf8G6FrcTzJHCnwTuVZyeATpci4/M4r6i8Ifss+&#10;HfBv7RHj/wCJUNxqlzrXxH0/T9N1S0uZInsY4rJJUj8pBGHBYStv3OwPGAO/idp/wRs+Gtl4P1Lw&#10;eviv4rN8NL4TfZ/AsniUv4f0xpNxzFCY/MZUdvMWKWSSEOATGcVyVKM3RqQW8oKPpyup+k1b0tpu&#10;d9KuoYqniF9mSfr7tO/4wd/W58k+Gbr4gaz8Wv2C9L8Iaf4G1a60z4LDWNDs/GGoXNnpj6gLO0jl&#10;lRoIZna5jgOUGzgM5yMc/QUfwk+NviH/AIKS/Bnx98Qb79njwbeaPp+saXPp+geJ7+fWfFVhLAGM&#10;McNxZxeasEyxS8NhNxPsfcfGf/BOf4e+O/2evh98Pb2TxJCvwrs7W18LeI7HUjZa/o728CwLPFcw&#10;qoEjIgDjZsbunAw/4A/8E/8Awv8AA/4qyePdS8S+PfiX48+xNplt4g8Z6ql/dabaMQXgtkijighV&#10;iBuKRhm5yxyc+lOaeJlUW3NUkn5TcmtO9pcrv9lXTfwrgUWqXL1cYq3aySf5cyt9rt8R55/wRi/5&#10;Nk8Z/wDZTvFn/p1mr65r5m8ffsMS/DX9iD4ifDr4XeIPHthrfivU77XbHUrHXotL1Ozv7y9F02y7&#10;SNRFbrISGAVpDDvUFmIz9GeHLCfSvD1ja3M7XVzbW8cUs7EkzOqgMxJ55IJ59a56f8OMHvGMF6tR&#10;Sf3NfiaNWk5L7Upv0Tldfff8GfHnwZ8IeHdV/wCC5Pxr1i8gtJfE2k/D/wAPRaW8gBlggme5Fy0e&#10;emSkCkjsQP4ufnb/AIKF6jqXw5+Nn7byeBmmsrXUPg9o+pa/9hO0Rai9xPA0pCn5ZGsd5LYyVXJP&#10;Fepav+yzpX7SP/BZL40zzeIvGfg3X/Dngrw0+l694W1U2GoWQlN4Jo/mV4pI3CJuSWN1JRTjIBr6&#10;s+AH7E/gX9nnwJ4k0SyttQ8Ry+NpnuPFGq+I7o6nqPiaR08tmu5XGHGz5AgVUVcgKMnPJSg6mGVv&#10;+ny8nedSOvlrzPzSsuq1cuTEP1pN+XLGnL53tbpo3rpr57+0d8Lvh1B/wSP8VeHjZ6TB8PbH4cTS&#10;WaxooggijsTJDNHgY3hgjqwGS2DyTXzd+zza3vxP/a3/AGEdZ8YpJe+IbX4ManqrS3IzL9qNtYx+&#10;a2RneUlYnvljXvln/wAEdfhxFptt4duvF3xb1P4Y2U6zW/w7vPFUknhmIK29ITHsFw8CtgiCSdou&#10;B8te069+yz4c1/8AaR8HfE9ptTttb8D6Je6Dp1nbvElgbe6MJffH5ZfcvkoF2uoAzkHjHoKd8Q8Q&#10;/tO/p7lVfe3NbdFf05XD/Zo4dfZVr9/epv7rQe/e3m/SaKKKg1CiiigApUbY4Poc0lFAHYUUUVma&#10;BRRRQAUUUUAFFFFABRRRQAUUUUAFFFFABRRRQAUUUUAFFFFABRRRQB4x+0J+xvpXxg1GTW9Juj4f&#10;8TMAJLlE3QXmOglTueg3Dn1DYGPAtV/Y6+KGiztBHoljqy5/19pqcUaN74lKt+lfclFfB594b5Lm&#10;tZ4itBwm93B2v6ppq/nb1PocBxPj8JT9lBqUVsnrb8mfHHgn9hfxx4omjXXLnTvDViCPMEUn2q6Y&#10;dwu35B9d3Hoa+ovhV8JdD+DPhZNJ0K18iDdvlkc7prl+7yN3P6DoABXS0V38OcEZTkjc8FT99/al&#10;rK35L5JX6nJmOd4vHaVpadlogrm9f/5C0v4fyFdJXN6+MatL+H8hX1yPIZToor5i/wCCpH7Wmu/s&#10;n/C7wZNo+saX4NtvGXiq18Pan4x1PTzf2fhG2ljlc3Tw7lVmLRqimQ+WC+W4FE58tvNpfNtJfixR&#10;V7+Sb+SV3+CPp2ivlr9kvxT8V0+K1p5nxR8L/tB/BrW9Jmul8ZWcWmWd7ol/Gy7LdhZOIbiGVC5D&#10;JEGQrhjjk+Q/Cn9qv4j/ALdWma/4/wDDP7QXgb4K+Eo9VvNO8JaBLpOn6jcapDaytD9r1F7p/MVZ&#10;pEciODyiqbfnY9SUrfc2/Kztrfq3suq1V1qKKum+l0vVtX/K977NW30P0Dor4G0b/gqf4y+MH7Kn&#10;gC38K2Hhm0+Nfj7xxc/DaRhuu9F0m+szIb3UFXcGlgWCPzo03c+YikkAkwftE+OP2lv2NvjV8A9I&#10;v/i7ZfELwb8RvH9hoWtX9x4UsdO1K33h2a1AiUxG3lUMQwVZozCo8xtxqoe9NQWzlGKfS8uVrzta&#10;UXe3XTXQiUlGEpv7MZSa62jzJ+V7xkt+nazP0ArmPjP8ZPDf7Pfws1zxr4v1H+yPDPhy2N5qN59n&#10;luPs8QIBby4laRuo4VSfavGP2Wvjz4s+I/7cv7Sfg7WdV+2eHPAF7oMOg2n2WGP7Atzp3nTjeiB5&#10;N0nP7xmx0GBxXhvxr/bb+J/hH4Mftx6tp/ib7PqHwe1SG38IS/2daP8A2RG2n2sxGGiIm/eSOczB&#10;z82OgArDEVvZ0ZVF0pup3093pda+8tLrrqbU4XqRg+slH5tN/do/8j750vU4da0y3vLZ/MtruJZo&#10;n2kb0YAqcHkcEdanr4m/aX+Onxo1r9sf4DfDL4feMrPwtYfEfwbqepa9qE+i29+9k1uLWQXcSOo/&#10;e/M0aqW8oGfcyPtC19b/AAo8M654N+Hml6Z4l8TTeMdcs4il3rMtjDYvftuJDmGECNDggYUAcZxz&#10;XXKNrvZXa/8AAZOL/FeX525oVOay3dk380pL8H5/lfoqK+FIv2rPG/7Yfx0+JVj4U+N3hX4F+Bvh&#10;lr0vhW1eTTbDUNW8S38CqbmaQXp2R2qOwjURpufa58xcADE1D/gqn418LfsM/GLWLlfCusfEn4L+&#10;JLfwtqut6dBJcaJNbzywCPW/Ijcv5QgmMjxK5+eJgDt6YKqnHm8lJeabST7L4o7tWvd7O3RKLjPk&#10;fdx+aTbVt38L2T1Vuqv+g1c/4a+Knhzxl4y8QeHtK1mw1HWvCjQR6xaW8okk015kMkSS44V2Qbtp&#10;52lSRhhn5V/Zq+IHxY1n4i+D9Y8JfHTwd+038NdduHtfFMltZ6Tp1z4WBiZo7m3a0ddyeYFRoJVk&#10;lAb7xOcee/8ABOb4W+PPD3/BSD9qi/vPifrWv22h+IdNXVNMfRdOgXxJJLpCtAzyLErQGEFUURMo&#10;YIC+4kmtI/E4y6Rb+5xW2+vNpa+unR2wnUty8vWSX3xk/TTl1vbTXtf9DKK+FviTP+0xo3wV1j4j&#10;eMvj14L+CviC3ju7+x8EyaJpV3o1vFEzmG2ub2d2mleRFXdJDIgVpOFOMV9K/sQftBXX7Vf7Inw7&#10;+It9Ywabf+MNDt9RurWAkxQzMvzhM5O3cDjJJxjJpQfMn3Vrr1vbbTo+ppJ8sku97fK1/Pquh2p+&#10;Kfh3/hZw8F/2zYN4rOmnWDpSyhrpLMSCLz2QcqhkO0E43ENjO1sb9fnxL8JPHWpf8F8NUntfivrO&#10;nW6fDqz1d7aPQ9OkWTTRq7A6SWeEsImKsxmB8/LnDgAAbn7HfxE+Pn7XPx0+MTz/ABXi8MeC/hX8&#10;VdQ8PWVjbeGLG5uNatIJUdrSaZ1HlxJCyIjoPO3SMzSMFCko3qQhLZtSb8lGfJ+qWl9U7aWvVWLh&#10;KdtVFwXq5U+f9H8mut7fddFfHHjXSP2jfGOn+J/Ffib43eGv2dLG21C5Tw/oY0XStUt/sUTEQz6h&#10;d3LvuaUDcyQNFsBAznp5b4u/4KY/FXxp/wAElvhx8XvC/wDYVn8Rta8a6f4bu4rVEm0zV2GqvZSq&#10;hdZCkNx5YO5cugkO1sgGojUvFO27grdffair+jevVdhzjy3b2XNr/hTb/BOz2ffY/Rmivh/4yfEj&#10;49fsO/FT4Q694u+KelfErwv8TPGun+Cda8PjwrbaXFo818JBFcWE0bGbYjoAVuHlLL3BPGL44/a6&#10;8X/GP9t34k/DJf2gvDf7O9x4GvbWx8O6Je6Jp91e+Llltkm+2NJfHbJEzuyCK22uFTJYE1V27WV9&#10;1/4Dyt+uko7X38nZSXLrLRWTXndtfLWMt7beav8AfVFfDX7XP7U37Q3wF/4J7+EvEuoad4e0D4xy&#10;eNtK0C6t7Mw3Wma3FLf+SpXPmmKO5i2EgHzI97YIIFZf7QfxA/ah/ZN+Nnwo0+P4oeEviGnxn1aT&#10;wvLY6n4Vh06x8LXrQNMt3amBxPNDGqSHyZ5GZxGF8wF9yqM1JtR/m5PWTUWl8+dLW1n8VtyXory7&#10;cz8km038uVvS918Nz75rkPgl8d/Cn7RfglvEXg3Vf7Y0ZL6601rj7NNb4uLaZ4J02yojfLIjLnGD&#10;jIJGDXzl8KfiX8WvgF/wUF0P4S+PfiFB8UvDnxC8LX/iDTL6bQLXSL3RLmzlhWSD/RsJJA6zZBZS&#10;4IALHBJ8eP8AwUk+JPhD/gm3YePdU8QadDrOtfFG+8G3vi7UdIjlsvCOm/2tc263sttAI1k8qKJE&#10;XOAXZS5POY9quaKX2k2umqqRp7vT4nbt15klrXK/eX8r19ORz6eS9elrvT9Ha5H4MfHbwr+0J4Yv&#10;dZ8H6p/a+m6fql3o1xN9mmt/Lu7WVoZ49sqKx2yKRuAKnGQSOa+ff2VPF3xZn+L+hSWPxb8KftHf&#10;BzxDY3Tah4ltINLs73w1exhWgVfsTrHcQzZddojLoVBLY6+V+Ff+CkHxF8OfsTX+uk2Hi/4n+K/i&#10;7qfw38Hpf2y29nFI2pTQWxnW3RSYoIY2Zj95tnLZOa115lFK7a0XW/PGCXzctOlmnzJLWd1fpffp&#10;bllJv5KLv2ta2t19n6L+0P4Q8R/HTWfhtYapJd+MfDunwanqllFY3DRWEExIh824EfkLI+CVjMnm&#10;FQW27ea7Wvg34n3Pxf8A+CYNva/FXxL498NfEzwf4i1+xt/iHZxeC7LQbq2a6eK0TUbaa0AebymM&#10;KlLoyuY1AEgwMbXi34q/HT4y/wDBS/4j/CLwX4+0/wAFeB9B8K6NrT6o2hW2o32mSzGdWjtVkUIz&#10;zkAl5/NVBBhY8uSJ59ILdtuPzUed/dHrd39dEOycm9EkmvRvl/8ASumll97+2KK+Wf2BPj78QtZ+&#10;PHxq+DXxL12x8Z658ILrSpLTxPb6ZHpsmsWeo2rTxefBGfLWZCjBjGFUgjAHNdP/AMFD/wBqPxD+&#10;zV8LvDNn4Js9NvfiB8SfE9j4O8NjUQzWdrdXJYtczKpDMkUUcjlQRkgDpmrldKNteblt581rLW3d&#10;LXbqO1nJT05bt36JK9/S2vmj034yftA+Ef2f4fDcni7Vv7JXxfr1p4Y0g/ZZp/teo3RYQQfukbZu&#10;Kt877UGOWFdlX5qf8FC/h78X/hXdfs22Hjr4hW/xV0fUPjd4XnfU5NCttGu9Iulml/drHb/u5LeQ&#10;M23cPMjMYBeUPlPUviV+1Z4x/aK/a4+IHw38G/Frw38D/Cvwo+yWeqa5c2Njf6tr2pTxecYLdLwm&#10;COCGMoHYxuxc4GBzQmvZ8y1fNJeijGm7u/nO3neNvO6kVHl6Xinr3cpqy+Ub+XvN6LT7ZplxcJaQ&#10;PLK6xxxqXd3OFQDkknsK+Yf+Cf8A+1zr/wAV/iT8TvhV401zw54s8WfC24s5I/EuhxrDaeI9OvIm&#10;kguDErusUylHjkVGK7lBGM4pf+Cp+u3V78LvAngaG5ls7P4oeNtM8M6nLHJ5b/YpXZpUDZGNwQD3&#10;BI71vhaDr1adOD0naz8n1+XVb3VtzCpUVOM5z+ym38lf8Vt01R1ep/8ABS74HaTrMtnJ4+spVhmF&#10;vJe29ld3GnRuTjDXkcTW4+pkxzXteia5ZeJtHtdQ067tr+wvYlnt7m3lWWGeNhlXRlJDKQQQQcGq&#10;mk+BtG0LwbD4ds9K0+20G3tfsUenxwKLZINu3y/Lxt27eMYxXj0vwS8Q/snfs5v4U+CNgdVv7rVy&#10;1kmuXiPa6DDczF5pAuYy0MILFYlJYk/xc52ccNP3aV1K6Su1Z376Lltvu1vrprC9qtZ2tre19Oun&#10;ftsn27Hu1FfHHxC+MPxF/ZM+MHw4t9Z+M2ifE208Y+I7Tw5qXh+50ew068tBcsUF3b/ZyJNqPgFZ&#10;Nw5AJyc1rP4++MHxl/bd+K/w88OeOLPwj4U8J22k3aX39i299e2bT227yYQ4CESN5js8vmbfLAUD&#10;cSNVlkpLnjNctm7620cU91f7S6a9NdCfrCTakmmrduui691b8dtT6xor5i+Afx7+KNzoXxm8HX8W&#10;nfED4hfCu8jtNLu44otLj14XFuJrczJvEcbDnftKjGAOeTwX7R/xO+Mv7InwkT4ga/8AGvwrq+t2&#10;Bgub7wRcaLY2lpeh3QS21tKrfaiyBjhtzFgmSBnFEMslKqqPPG75bb+9zJONtL2s1q0rX1D6wnFy&#10;jFuzknto4uz6232116H1tqHxd8PaV8VNO8FT6hs8T6tYS6naWXkSnzbeJlSR/MC+WMMyjBYE54Br&#10;d1LUYdH064u7h/Lt7WNppXwTtVQSTgcngdq+bvF18NU/4Ke/DG5UFVuPh/qkoB6gNcQH+te+/Er/&#10;AJJ1r/8A2Dbj/wBFNXLi6Ko0oTW7i2/VSlH/ANtRthpKrXdPpeKXo4xl/wC3Mg+E/wAV9A+OHw80&#10;zxV4Xv8A+09A1iNpbO68iSHzlV2QnZIquPmVhyo6V0Vfnr8Nfjb42+B3/BLT9nm68BXFpFrmu+J7&#10;TRPKu4VkgvI57m8HkyZUsqMwTLJhwAcEV7B4s8Z/Fv8AZZ+NvwyHif4hWXxB8N/EXXV8OXtg3h63&#10;01tLuJY3eOW2eI7igK4KylztHUk5Hp4rJ3DETp05KynOMb7vl9Fbqt7K55+Hx/NhqdaotXCM3bZJ&#10;3vu+lnpq7dz6qrG8c/ELRPhnoqajr+p2mlWclxFaRy3D7RJNKwSONR1Z2YgADJNfJV/+0f4u+Mv7&#10;RXxA8JwfGrw/8GtR8JasdJ0Xw7eaPZ3FxriCNHS7eS6bMiysxwkG0qoBPJycj9vCy+J/j39kb4Z6&#10;h4uvo/A3iePxZplrq+l6dBbXtrNcteqkF0kjGQqECiQRhiD5hV84rKhlblUowqSSVRw73tLVPaz+&#10;V7NrmsdFXEqManKruCl6Xinp36dtVtfQ+wdQ+Lvh7Svipp3gqfUNnifVrCXU7Sy8iU+bbxMqSP5g&#10;XyxhmUYLAnPANWvBfxE0P4ix6k+hapaarHpF/Jpl49s+9ILmMKZIiw4LLuAOOhyDyCB4XqPjTx74&#10;X/aw8D/DOXxvc38GqeB9TvL3UX0qzSW4vo5o0iutix7VKB/uLhDjlTXhv7HMfjf4Q/st/tDeLbfx&#10;9eXjaDrHigW1pJpNmqDUYcP/AGgWEed7FeYj+6GeFpLL4ui6vMvhut9ffcf5dNtn5O+6SdeXto0k&#10;tXJR9LwU++u/3JrXRy/QCivnz4h/HDxRoX/BMuX4g2up+V4vXwLBrIv/ALNE2LtrVJGk8sqY/vEn&#10;bt289MVieMPjv8QPib8Qvh98MPBOtWHh3XNb8IR+LPEfiW509LyWxtz5carbwHERlklY/fG1V5Cn&#10;pWKy6q5yjdaNp/JNt+lk/PolcpYuDpxqa2kr/jFJerckv+AfRXjbxnpvw68H6pr+s3P2PSdFtZL2&#10;8n8tpPJhjUs7bUBY4AJwASewp/g/xZp/j3wnpmuaTP8AatL1m0ivrOfy2TzoZEDo21gGGVIOCARn&#10;kV86eJPEPxv+Afw1+LC+ItctPFem6J4VudZ8N+MlsLSzuortI5CbWe0QlHKYV1cRhCMg5JwMy+/a&#10;U+IXxD0f4K+AvCOp6fp/jb4heE4fEmu+Jb2xS4XSbVYIvMmjthtjeWSZ8KDhB6YPFRy9zXuST1Wq&#10;eluWUne6voou+z00TuhyxCjbmTW/4OCW3dyS6762sz6vor5r8KfE34ifs6ftNeE/AHxA8UW/xB0D&#10;4jw3Q0XXDpUOm3un3ttGJXt5kgxE8bx5KsFVs8HI5rh/2dfEXx7/AGsPCnjHULf4o2Xgq08O+J9U&#10;0fTJYvDNpe3GpCGdtnnGQBFiRSsYEah22sWfNL+z3y+0c48lr82trX5drX0elree2ofWEnytO97W&#10;07X72tZb33030PsyivmD4U/tF/Fr9of9i/wvr3hPRtCTx5rGqvouq3kpX7Bo8cNzLBPfiJpFaXAj&#10;DCIEnc3QgYPO658ZfH/7Mf7Rvw20LWvjDo3xS07x3rC6DqGjzaTY2GoaW7qxS6i+zEN5YcBWEgYD&#10;pklgRSyuo6kqLkuZNq2utu1k9OzdkyZ4qMaftGna135dHfzVnorv71f6c8K/F/w7418feJfDGmah&#10;9p1zwe1uur23kSp9kNxGZIvnZQj7lBPyFsd8Gulr5r/ZZ/5P3/aW/wCu/h7/ANIZK+lK5cRSVNxU&#10;esYS+coRk/xehtTm5OV+ja+52Ciiiuc0CiiigAooooAKKKKACiiigAooooAKKKKACiiigAooooAK&#10;KKKACiigDJoA7CiiiszQKKKKACiiigAooooAKKKKACiiigAooooAKKKKACiiigAooooAKKKKACii&#10;igAooooAKwvFEGy6STs64/EVu1W1Sx/tC0ZP4uqn3poGcxXiv7bvjXxv4C8CaPfeGvh1Z/FTwy2o&#10;CDxl4eW3W51K40tkYNJZwySJFNIj7cxPnepIAzXtboYnKsMEHBB7UlFSPMren4O9n5PZ+RMXb+vx&#10;Xmt15n5w/s6fs16N4v8A+CjHgv4ifBT4K+NfgV4H0vSNTtvHsur6FJ4YtPE/nQhLOzh012BLRylp&#10;WlWJU+UfMx21x/wB/Zg8D/sJ+Fda+G/xV/ZAuPi3f6Rq19P4Z8YaF8ObHxP/AMJPYTTvLbpc3BQv&#10;bXEYfyyLgqgVFw+3FfqdRVapKMXaya++Tl96bduybVne4+dtNS7p/cmte909b67WaSSX57eIP2Vv&#10;iNo37O3wd+JejfBnwD4O8efCzxrN4ul+HXgq0t7COfTLmN7We2DBhC+ofZmR2YEKzxhR0Fc7+2v+&#10;1T4g/aa/aB/ZVsdP+GHxE8FeFIPizp093qXjLSf7GnnvEguGS2htnJldRGJmeXAjyECs+SR9qftc&#10;fssW/wC1T4K0e0j8Sa34N8ReFdXg1/QNd0ry2n029hDBWaOQNHNGVdlaNxhge3WuC+H37C/i3Wfj&#10;j4Y8e/GL4sXHxP1DwG003hjTbLw7DoGlabcyxmJ7uSJJJXnuPLLIrNIEQM2EBOQUdKyk9Epxn68q&#10;h13+zaz6pNtptGVaN6UoxesoSj/4FzdNvtb9m1a6TPNV8R+KP2Hv+Chnxo8Tar8M/iR428G/GWHR&#10;r7R9V8HaI2sfY7qztTay2t1HG2+HPyssrgR4Jywwa8O1/wCEnxY8f/shft7Ta78M/Fej+JviLqkV&#10;9omiR2L3lxewtYWoijhMSstzIigJJ5BdRIkihm25P6n0VhVw6qUZUpPeDp+kW4/iuVL087t7Kpap&#10;GouklL5pNfje/r+HyJrXw18Ry/8ABSj9nnXV0DWm0TRfhtrVjqOoixlNrYXEn2Hy4ZZduyORtj4V&#10;iCdrYHBr67oorrlPm++T/wDApSl/7dY56dPk28vwio/ofmdpf7LHg/8AY4+P/wAWYPih+y83xq8L&#10;+OvFF34t8MeLNH8AWniy9txd7Xm026j2NcQ+XLuMbEeWQ5+Za9b+DGj/ABQ+Ff7JvjbxX4A/Zv8A&#10;hX8PtW1XXEutM8AWWlW+mahq2ho4RvtxgkWD+0HhaRkQnYnCtksQPtaisIxap8l9kor0VrXXV6JP&#10;ur9Xc2k1KfO11cvm73t2Wrfr5aH5iaj8A/D/AO0B+1n8H/FfwL/Z3+IPwN8W+GvFMGqeL/E2peFz&#10;4TsV0hQ5u7F4gyx3stwSqZiSQYyS+0mvX/hdpXjT4Nft+ftMaLF4V8YW9x8ZRY6v4O8VQ6LLc6BB&#10;Nb6OYCtzdIGSB1mjACy43ZXGcjP25RTcb03SWiaknb+9y7drOMWvn3YnrNVJauNmvVc2r73UpJ36&#10;WtayPye/Zy+BOl6V+z7deHdW/ZG8beK/2nZ7S4t9Y8U+MtAju9PudUdWU6kNau2eIwAkOBblpBja&#10;sZPNfa3/AASR8M6v4J/4JvfCLRNf0TWvDmt6NoSWF9p2rWMlld2ssUjoweKQBgDjIOOVII4NfRdF&#10;aRdlL+9y+SXLzWsui97+kQ43kpdr+bd7Xu929Fr69Xc+PPihb678Ff8Agr5oXj248G+NfEHg/wAb&#10;fD+HwYmqaDo0upQ6RqC6oZh9s8oEwQeW4YzMAgwcng1o/wDBLj4c+I/h9f8A7Sp1vQ9X0Jtd+NGv&#10;6rpbalYy2y6haSR2oiuYt4HmQsVbDrlW2nB4r6yopU/cg4f3ZR+Upqp96a+5+RtOfNfzcJfOEHBf&#10;erfNeZ+VP7LvwZs/BEPiGy+Mf7Knjn4wftIzazfTT+JtZ8OxaroWtlriRrSaHU7tzaWtukRiXYu1&#10;0CHbGxwKPhr+zx8R9H/4JIfDDwXqfgbxPF4x8NfGqzudV0230W43RQp4jknku408sE2nlsHEwHl7&#10;Oc4FfqtRWaha3k4PsvclGSsul+XX18khVZc/N/ecn/4FGS+5c2n6nyf/AMFXvh14h+Iulfs/r4f0&#10;LWddbRvjV4a1XUBp1lJdGxs4nmMtzLsU+XCmRukbCrkZIrjv2qPE9j4n+J/ivwr+0F+zBqvxU8ML&#10;cZ8EeIfCfgtvEXm2TxjdDO6u09ndLJvBceXGRggr1P3DRVON4eze12/vUF+HJo/NlSqt8r2skvul&#10;KX/t34I/LrTv2RPiT8PP+Cavg3wxL4S8VxD/AIXZpPiDQfCpaTV7/wAI+Hv7Wikht52jMmBDErSP&#10;8xEYc7myDX1H+398P9e8ZftD/suXukaJq+q2fh/4itfapcWdnJPFptv/AGbdp507KCIo97Ku5sDL&#10;AZya+oqKIq0ub+/Gf/gKgkn3v7NXe7bZg43Ul3jKP/gTm3bt8bsulkfLvxg+H+van/wVq+C/iS20&#10;TV7jw7pfgfxFaXuqRWcj2VnNLLZmKKSYDYjuFbarEFtpwDg147+yzYfFv9nf/gngv9m/CefxZKvx&#10;E12bxL4S1bT2g1PUNCn1a6aSSzhnaNJJTGyOiyZWRTxnIz+glFZqlblaeykvXmqKpr5XVmuqbNG7&#10;tt9Wn90OTT8/U/Nz4Pfs9aD8Qf8AgoR8MfiD8DfgR44+BeleHvtz+PdU1XQJPCdlrFrJbskOnx2B&#10;Ki4czFXMiRBF2A72O3Gf4P8A2PfiZ4k/YXa90LwzqFr8Qvhp8c9V+ImiaFq8baafEEMWqXDCFWmU&#10;BVnt5XMch+Unad2Dmv0zorSK5GnF6rbyfPCaa8k4LTbdvVtuXr8SvffzXLOLT9VN677W0SPgb9rD&#10;x54w/wCCo3wy0n4O+Hvg78UvBWm69rGnXXjPWvGuhjSbLRLC2uY7mWGEux+2Tu0Sxr5AdMMSWA6e&#10;q/BD4d67on/BWH44eIbjQ9XtvDmqeDPDVpYapLZyJZXksLXnmxxTEbHdNy7lUkruGcZFfUlFLlV4&#10;tdJSl85QcPuS2/4IO7TT7JfdJS+9tavtbsfJ/wCyj8OvEPhz/gqV+1d4g1DQtZsdA8RW3hFdJ1K4&#10;spIrPVDBp86TCCVlCS+WxCvsJ2kgHBrd/wCCmXwC8W/Fv4c+BvFPgLTotc8Z/CLxjY+NNO0aS5W3&#10;GtrAJI57QSN8qO8MsmwtxuAz1r6Toq5NtQto4ctvWNrP70aVJqpKTmrqSs15cqg/vSPzj/bV/aH+&#10;IX7Yvir4BaV4P+Bfxo0bw/ofxX8Pav4q1HX/AAzJZfYEhuC2xY8s7xJ8zyXKjyECJ+8O+pPid+yz&#10;4d/Zv/bg+KnjL4i/s6x/HT4e/Fe4tNZ03WNN8E23irVPDN8kAhuLSa2ZXuBBIUWRXiUqCSCOSR+j&#10;FFSlyr3d7ybffmUE1/5JFq2uivdXvMnzJKWySX3OTv8A+TNP1draW+Xf+Cc/gV7PVvHfiaz+APgj&#10;4CeFNYuoLbw5YWnhy20jxJqdrGmXn1JLclEBlZ/LiIDKCdw5Bb0D9uD9nbUP2jvgslloF1b2Pi7w&#10;3qdt4h8PXFxnyUvrZ90YfHO1gWU+m4HtXsVFb060qc4Tp6ONreq6/fq+nlbQz5U1JS1Ur39Hpb7t&#10;O/nfU+cIf28PEtnoH2LUPgP8YE8bIghbTrXSBcaXJc4/h1FX8jyN3/LRiCBk7T38t+NfwN+NEv7G&#10;mlp4qm8QeNNT1bxkmv8AjXw7o9+8lyNGkkZpNKs2DAsiDZ8iNydwUlQDX3DRXZDHxpyU6VNJ3Te7&#10;2d7K+y/HzMXQbXLKTtZrs9Va9+6T06eTPzu+K3wx03xJcfC27+FX7OviLwbofhfxzo+pa3ql14WW&#10;w1WWGOcfu0hAa7ljUMzySOAi7By2cj6M/Z+8Fazov7fv7QOs3mk6naaRrNt4cXT76a1eO2vjFaTL&#10;KIpCNsmwkBtpO0kZxX0LRWlXNJTpunbdNXbberg9W/8AB5aMmOGUXe/RbK2zb/G58Q+PvhH8T9Rv&#10;P2v/APhC9P1rStc8TXOkNoN2Y3tP7TjjtEW4FrMwCs20Om5TwxAyDXmHxt+D3h/xr+yBrvh/4Ufs&#10;v+LtF8U/YEe91TXvDQgvrNUZXlWGaYvc3U8m0oohDA7ySRjB/S2iro5xOny2j8PJ1avyRjFXtuvd&#10;vbo2+7F9UV736zf/AIHJydvNXsmfNh8Kaxqv7ePwr8Qx6JrSaLb/AA9vbe4vJbGVIrSZ5IGWGViu&#10;I5SAfkbDcHjivfPiBbSXvgLW4YY3lllsJ0REUszsY2AAA5JJrXorzsVXdeMYtWsmvvlKX/tx0YWH&#10;sZ861+H/AMljGP8A7afAnhf4OeL7f9gH9l/Rn8K+JE1fw/8AELSL3VLFtMmFzpsCXt0zyzx7d0aK&#10;rKSzAABgSea92/bo8F6z4u8d/AebStJ1PU4tH+ItlfX72lq8y2VusMwaaUqDsjBIBZsAZHNfQtFd&#10;9XNp1K/t3HXnlP5ytp+BxwwEY4ZYa+igofJX1/E+QPjrrlp4o8YeJ/D/AMa/2etX8ewR3Mi+Gdb8&#10;K+GG1QXWnMB5aPOshmtrgNuDfNGvcYHJ4y9/Zv8AiD4G/wCCauiaVc6Brmo6r4c8YWviS08NwS/b&#10;9R0/S4r8SpZqQx8yRIudoJ67R0r7yopUs1nSjCMI/C4y3drxd9ul/tNfKxtVwsakpOT3Ul52krNX&#10;7JPRel72Pme2fU/ih+3l8M/G9p4Z8V6doEngfVIJpdT0iezaxma5i2wzh1/dSMFJCsckcjIrivgX&#10;8OfER+G/7QnwcvvDPibStY8Tat4i1TStYutMkXRb6C9CrDsuhmMuS4ymdwAY9iB9m0Vk8d+79ko6&#10;criv/A3NP5Xt5lKjaoqrfvKUZfNQUPxWp8E/EH4n+P8Axh/wTuvfhNp3wc+JkHjXTPCiaJqL3Wk7&#10;NOVbeJY5Xt5wzC6aRUIjSEOxZxnABNd7r/gvxT+z78aPh58XLDwhr3irSX8BweEfE2maTbCTVtO2&#10;mOaK4S3OHmw4KOgO5Rzg9K+uaK2lmrbbjBLmbb315k015LXTs+5isElFQu7RVlt0cWn6+6vJ9j5N&#10;+Ifi/wCJ37Sfw/8Ai9qMHhrxP4d+H7+CLzStD0DVdJWHWdc1JkkLXIgAM8ahcRpGxG/cCFrGX4de&#10;M/ginwG+K2meEtb8SDwz4Fg8K+KfD9nBjV7eCSGFxLDA+0vJHKmHj4btjqR9l0VnDMeTSnBJdu6t&#10;KLv5tSevTpayNZYfn+N9/wA4NW9HBPz1ve7PlexTxJ+2N+1n8PfFn/CGeKfBvgP4XC9vBP4lsP7P&#10;vdZv7iEQokVsxMixxqSxdgATwPWuo/4J0+DdY8EfBzxTa61pWpaRc3HjXW7uKG9tXt3lhkumaORV&#10;cAlGHIYcEdK+gKKzq43mpewjG0bWX381/Ntv7tOg1Q95Tk7u9/uTVvxv6n50j4KePIv2CfAel3vg&#10;3xnqXh/T/HWoXvjPwtYxS2mrarpbXtyyqkWUkkQ7kbYpBcFSCANw0PGvw2sda+KHwY1X4Z/s9694&#10;H8K+G/G1jPrGpzeGFsNSnHzKpMChrk28YLM8swVQSuM8kfoNRXdHO5qfPy/ab3aWtt+9raP8zCtg&#10;Y1FJN7pr0u29O2+vfTY+ff2bvBmsaF+2x+0Hqt7pOpWel61NoR0+8ntXjt78R2TrJ5TkBZNrEBtp&#10;OCcGvoKiivJrVXUcW+kYx/8AAYqP6HXCHLfzbf3u4UUUViWFFFFABRRRQAUUUUAFFFFABRRRQAUU&#10;UUAFFFFABRRRQAUUUUAFT6XB9pv4l/2sn6DmoK3fDunG3iMzjDOPlHoKQ0adFFFQWFFFFABRRRQA&#10;UUUUAFFFFABRRRQAUUUUAFFFFABRRRQAUUUUAFFFFABRRRQAUUUUAFFFFAFDV9FF+N6fLL+jfWsG&#10;4tntZNsilT711tMmgS4Ta6hh6EU0xWOSoroZfDltIeAyf7rUz/hF7f8AvzfmP8Kq4rMwaK3v+EXt&#10;/wC/N+Y/wo/4Re3/AL835j/Ci4WZg0Vvf8Ivb/35vzH+FH/CL2/9+b8x/hRcLMwaK3v+EXt/7835&#10;j/Cj/hF7f+/N+Y/wouFmYNFb3/CL2/8Afm/Mf4Uf8Ivb/wB+b8x/hRcLMwaK3v8AhF7f+/N+Y/wo&#10;/wCEXt/7835j/Ci4WZg0Vvf8Ivb/AN+b8x/hR/wi9v8A35vzH+FFwszBore/4Re3/vzfmP8ACj/h&#10;F7f+/N+Y/wAKLhZmDRW9/wAIvb/35vzH+FH/AAi9v/fm/Mf4UXCzMGit7/hF7f8AvzfmP8KP+EXt&#10;/wC/N+Y/wouFmYNFb3/CL2/9+b8x/hR/wi9v/fm/Mf4UXCzMGit7/hF7f+/N+Y/wo/4Re3/vzfmP&#10;8KLhZmDRW9/wi9v/AH5vzH+FH/CL2/8Afm/Mf4UXCzMGit7/AIRe3/vzfmP8KP8AhF7f+/N+Y/wo&#10;uFmYNFb3/CL2/wDfm/Mf4Uf8Ivb/AN+b8x/hRcLMwaK3v+EXt/7835j/AAo/4Re3/vzfmP8ACi4W&#10;Zg0Vvf8ACL2/9+b8x/hR/wAIvb/35vzH+FFwszBore/4Re3/AL835j/Cj/hF7f8AvzfmP8KLhZmD&#10;RW9/wi9v/fm/Mf4Uf8Ivb/35vzH+FFwszBore/4Re3/vzfmP8KP+EXt/7835j/Ci4WZg0Vvf8Ivb&#10;/wB+b8x/hR/wi9v/AH5vzH+FFwszBore/wCEXt/7835j/Cj/AIRe3/vzfmP8KLhZmDRW9/wi9v8A&#10;35vzH+FH/CL2/wDfm/Mf4UXCzMGit7/hF7f+/N+Y/wAKP+EXt/7835j/AAouFmYNFb3/AAi9v/fm&#10;/Mf4Uf8ACL2/9+b8x/hRcLMwaK3v+EXt/wC/N+Y/wo/4Re3/AL835j/Ci4WZg0Vvf8Ivb/35vzH+&#10;FH/CL2/9+b8x/hRcLMwaK3v+EXt/7835j/Cj/hF7f+/N+Y/wouFmYNFb3/CL2/8Afm/Mf4Uf8Ivb&#10;/wB+b8x/hRcLMwaK3v8AhF7f+/N+Y/wo/wCEXt/7835j/Ci4WZg0Vvf8Ivb/AN+b8x/hR/wi9v8A&#10;35vzH+FFwszBore/4Re3/vzfmP8ACj/hF7f+/N+Y/wAKLhZmDRW9/wAIvb/35vzH+FH/AAi9v/fm&#10;/Mf4UXCzMGit7/hF7f8AvzfmP8KP+EXt/wC/N+Y/wouFmYNFb3/CL2/9+b8x/hR/wi9v/fm/Mf4U&#10;XCzMGit7/hF7f+/N+Y/wo/4Re3/vzfmP8KLhZmDRW9/wi9v/AH5vzH+FH/CL2/8Afm/Mf4UXCzMG&#10;it7/AIRe3/vzfmP8KP8AhF7f+/N+Y/wouFmYNKql2wAST0AreTwzbqefMb6tVy2sYrT/AFcar79/&#10;zpXCxmaT4fIYSXA6chP8a2KKKkoKKKKACiiigAooooAKKKKACiiigAooooAKKKKACiiigAooooAK&#10;KKKACiiigAooooAKKKKACiiigAryX9sr9sjwz+w98LLXxd4r0/X9S0681KLS44dHgimuPNkSR1JW&#10;SSNduI2/izkjivWq+Vf+CrWmwa14V+ClndRJPbXfxc8PQzRuMrIjPKGUj0IJFdWBpRqYmnTmrpyS&#10;fzZNR8tOc+0ZP7otn0t4P8Y6f478G6Zr+mXCz6XrFnFf2swPEkMiB0b8VINebfslftpeEv2ztL8T&#10;3vhG31qK08Las2kTzX8Mca3bhQwlh2SPmNlIILbTz90V86eEPibq/wAG/wBiLxz8IbO5ceN/CfiZ&#10;vhr4fZ2/ePHqEq/2dcDvtS1uN2fS2b0rl/Dvj2X9g34E/tU3Xgq1QXHg/wARabo+io0XmCFm0+wt&#10;YpCn8ZXeGx/ERg9a9KGW05+1UNb8vs/O8oJX9VUhbpq+xx+3nH2UZNXu1Pysp7eXNCX3eZ+iFFfn&#10;A3xS8a/CX+xPEXgr/hsHxf4uhv7Y6zp/ivwrfy6Lrds8qi6VYDFstCFLNGYsbdoU7s5r9BfiH4vX&#10;wD8Pdc154XnTRdOnv2iHDSCKNpNv1O3FcONwMsNFTbunddtrdH010fXXZo3w1dV5+zitdPxuvv01&#10;XpqbVFfBH/Cq/iJ4+/YK1T44P8aviPYePtb8KXPihLWy1QRaDZQvbvKtpFZhdqbYSFEoPmrIN4YE&#10;Yrt/hP8AEzxJqPxs/ZUtbjxBrc9r4i+Gt9f6rDJfStHqdwtrYMs06lsSyAu5DPkgu3PJrollbUpQ&#10;U1eLknvo4wnJ+q9xpPv0tvj9dXJGol7stU+6coR/9vT9PPRfYFFfL3jDxr46l/bg+K2h+FdTuZ72&#10;0+FlrfaDpl1dMdPj1Jrm7VJfKZvLDMVRS2BkAAnArw/4A/Fa18NfEjwLD4v+Kv7QHw2+JV1qEEGr&#10;aT8Qraa40HxNI3+vt7VcC1hR3yIZUZCBtwrE1FDLJVY3T6J2s29b9FrZW1ava60Lq4pQvdbN+mii&#10;9+jfNpfez1Vj7m8K/GjQfGnxS8VeD9OuJZtb8FpZvqyGFlSA3SPJCoY8MSibjtyBuAznIHV18V/s&#10;zfBeHw1/wUe/aI1tPFHi95fDx0q7jgvvEE5sLo3VhM5F0hyJIos4iDAiFQAo4rxD4m/GS/h/Z91v&#10;x/pnxb/aA8Z/EjTornUG1TwhY36eBLOaEsRGFlt47N7NAoVnO5nwTzkLWscsjUnGNOTty029G7Oc&#10;b9Onm9ttRPESinzLq0td7fr5H6h0VhfDDxDceLvhp4e1W72fatT0y2u5tgwu+SJXbA7DJNGm/wDC&#10;S/8ACe6l9r/sP/hF/Ij/ALP8nzft/nf8tPNz+72f3dvPrXlTpuE3CW6v+B0U6inBVI7Oz+8x/wBo&#10;n47aR+zN8Ftf8da9b6jd6T4dgW4uYbCNJLl1LqmEV3RScsOrDvXkt3/wUTl03Rm1K6+A/wC0HBp0&#10;cYmkuR4ds5ljjxkuVjvGcgDk7VJx2p3/AAVt/wCUdHxS/wCwbH/6URV578Wv25/jV8BvhdpN7rvw&#10;W8M+GtFvkh08eJrzxq1/pujPIoWKa8igsjMsRYgEgYBIBZcg16mCwntaHNGClJy5UnLl6JpK7V22&#10;/PoYYipySjdtKzbsr7W8mfVXwg+Lvh748fDXSPF3hXUY9V0DXIPPtLlFZd4yVIKsAysrAqVIBBUg&#10;9K6Wvhf4s/25/wAE6f2FPhj4A8K61qupaz4x8SR6Xd654f0sX15Gt2895dS2FsAQ77dyRDB4IbrV&#10;P4KfEzxT8OP2ifAlp4Ptf2pfEPhjxDenTfFMHxF0G+ntrONo28q+iuZowbcpJt3qCIyrH5RtBq3l&#10;KqSnOhL3OaSjfrbXV6WvdJee6SMfrvJFe03sm/RtrbXXS9ru3dn3pRX5xfE34ia14P8AHvjKb4y+&#10;Pf2hPhP4gi1e5OgeI9IgmuPA9vaeYfsWIbdWjm+Tb5iTjccnLKenrnxY/wCEp+OP7Yfwy8K6J8Ut&#10;b03wtr/w7utV1fUPDl59lGsItza7Z7XDOkUkjMmJF3OsTyKrDduGSyt2g+bSSbvZ20i577PRWtvf&#10;obSxSi5pr4beuslHbzbuntbdo+waK+FPiF+0B4w/4J/+IPi/4RXxLrvj7TdF8Br418MXPiO5+3X+&#10;lzNdG0e3nnwHmi8xkkXfyFUrnvWj8avgz4//AGXv2Zbv4xaf8ZviLr3jrwzYRa5qlnrGpifw9rC/&#10;I1xbCx2COGNlLhDHtdePmzyEstWknNKMrKLs9W+/a32vwutQeIlfkUbyV9PRJ7+akrfjY+2qK+OP&#10;ENr4q/aT/b91PwvD498a+EfA83w70rXbqz0PU2tbhp3urgKscnPk7gf3jxBXfyo13AZB5K7/AGjf&#10;HP7LPwH/AGi9Dt/FOseLb/4b+INP0bwxq/iBhe31suoxW20zybf33kvOzBnBzjB4wARyucrQi1zu&#10;z5fWap77X5pL5a3I+vQ+J/De1/8Atxzv6cqZ9ffHT476R+z74c0nU9Zt9SuYNZ1ux0GFbKNHdZ7u&#10;YQxswd1AQMwLEEkDoD0rtq+Cv2xf2S9d+DHg34b6svxW+InixD8QPDq67Z+I9TF9bXztfRhZYEZf&#10;9GKyEYWIhShIIOAap/Fv4+6p8aP2pviPo+t3f7Rdn4V8BX8ei6TZ/C7S7vy5JvIWSee8urZSzSFn&#10;XZESFVQCVJY1rTyyFWmnRlzayu7PaPs1ou95/c9bWaCWKcJ++rK0besnP7tI6+jte6v+gNFfnp43&#10;+P3xbn/4J7eLjc3XxA8M+JPDvjjTNI8O+Idf0qbRNU1XT5L+18mW4j2pvOJGik2jbIFO7JZs/aPw&#10;J+B3/CjtFvrZvF3jfxhPqM4uZrrxJqzX8kb7QCIhgLEhOW2IAoJ4AAAHNiMB7Gm5zlrzOKXe0YSv&#10;5aTW+t9C6eKU5qEV0u//AAKUfnrF28tfXuqKw9b0HWr7xpo19Z699h0eyWYX+mfYUl/tIsuIz5pO&#10;6PYefl+90NQfGC6vLH4S+KJtO3C/i0m6e2K/eEghcrj3zivNnLlhzHZCPNJROL1v9rvRIdcvbHQf&#10;D/jLxt/ZkjQXlx4f0v7VbW0q9YzIzIrMPRC1df8ACf4v6H8aPDbanoc8jpDK1vdW88RhuLKZfvRS&#10;xnlWH5ehNcn+xNYWWn/sseDBYLGI5rATSlP45mYmQk+u/cD9Pasz46+KdA/Z88C/EjxV4WXTV8Yy&#10;w28uoxpceY6ysVihlkh3ELgSbvujd3zmtqkVCTp7tafO/wCX/AMqbdRRlHS/5P8AXY9nor5p+Kvw&#10;+8Ufs9fCNviBZ/ETxhrGvaKIbvULTU77z9L1BXdFljWDaBGPmO0ryB78iXT9F1z46ftPePNLfxj4&#10;v0Lw1p9jpl3HaaVqJt3WWW3yu18Eov3ywTG5tpOcUez1sntv/Xn08xe0VlLo9vvS/VfefSNFfI/g&#10;rw34r8ffAHxfruo/EjxtHfeB59SstLNnfC3Eq2m5le5wuZ2YjB3H7oHfJqb4iftAeIPGafDTQnn8&#10;aQW+ueGIvEGtS+EbMy6pcswVVVCozEm/JZlH8QFLkv8AD5fc02vwRTdt/P700n+LR9ZUV8ufDbx9&#10;4p0W98aaTDF8UX8Knw1dX9jqHiywmhvNPvUVsxrcMAWUghlycgrx3Jw7rQ/Fmkfsd2HxRk+InjZv&#10;E1lp1tfRQf2hnT3QOqKkkBGJCUILM5JZiSfSn7Pq3pp+N/8AJgndqK3d/wALf5r5n1BqfxK0rSfi&#10;JpnhaSSU6xq1tLeQRrGSoijwGZm6DkgAdfat+vmfx54AHjT9tfwRdya14ksn1Pw/LfutnqTwrCY/&#10;L/dxgfdjf+Nf4iTmsHxl4sPizxJ4tlvfHHxN1fWLG/mgs9P+H6XRsdLhX/VpKwiWN5RzvJcjtnil&#10;KPLFX3s2/lJr+vvCL5ndbe7+MUz62rmNb+K+naB8UtD8IzQ3ralr9tcXVvIiKYEWEAsHJYMCcjGF&#10;P4V4Bonxg8V/Ff4Q/BrQTrt5pep/EGW6TVNXtFEd0ILTeWEbYwkjhV+YDg5PrVjUPh/dfBP9rvwd&#10;NL4j8Q+JdLGh6rc26avdfa7q3dIwZFEpG4qw2YBzgg461TgoTam9FzfPli3+a/BgnzRXLu+V/fJL&#10;/M+nqK+Zvhj8PfFXx2+DCfEK6+IvjDS/EerxTX9ja2F75OlWIRnEURt9u2RflG7dkn9T6/8As0/E&#10;u7+MHwK8N+I79I477UrUm4EYwrSI7RswHYEoTjtmlKm43T3Vr/O/+TBSTs1s72+Vv89DuqK+cfDX&#10;gfXvjb8ePidY3vjnxjo+g6FqUCWdrpGptbSLI9spPzclYxjIRcKWYk5xXOr8cvGcHgP/AIQca7I3&#10;iD/hOh4LHiExK032XG7zsdPO2/Lnr3zu5qYwckrbtRf/AIFb/wCSXy+4cnytp7Jtfdd/kmfWFFfP&#10;firw9rX7LnjrwPe6f4y8WeI9I8S61DoOp2PiC/8At2TMG2TRMQDGylSSBweKi+BHhDWPip8U/Heq&#10;ap408Yx2PhnxjcW2n6ba6o8VsVQo7JKuCXjIKqEyFA3YA3E04xUtnpr+Fv8A5JClK2+/+d/8mfRN&#10;fM3w7/aA0Dx//wAFKPF3hj/hKvGM1/4d0QWNjo4jNt4e82PyZbxgyzsLq7X7TADviTylyBu617V8&#10;fvi/YfAH4KeKPGmpkfYvDWmzX7rnmVkUlYx7s21R7sK/MW0/aN8GfCD9nP4W+O7PU9cvPi74T8Uy&#10;+MPE0R8ManAL5NSdhqlsZ3t1g+WF0UNv2/6OME8V62UYKVdydm0/dVv5pXs3/dVve7Jo5cdW9nTS&#10;67/KNm16t2Ufn2P1por5O/au8S+Ifij+1L8BPD3g7x1rnhrw54+0zWp7+80e52tc2i20E6SRhsx+&#10;YRwkjKxjErMuDg1l+DfGOu/sc/tIfE/wpJ4u8Y+O/CWjfDo+O7SDxLqLajfWdxFNLG8Mdww3mN1Q&#10;HaxOCBjvnlWBfslNu0mpNR1v7spRf/pLt+ml9fbpytDVXir/AOPlt+Mlfydz7For4E8QfCT4i69/&#10;wT+1P42/8Lt+JVr8QNZ8JSeKHgtdVEehW0UtsZvskNmq7Y9sTbVmQiUOA4btVT4tftLeJPEviP4R&#10;fDy51L4wx6DN8OLDxVr934AsJ77xBq1xII440eeNWlhiyrs8i4Z2cLnnNdKyeUpunCabTae+lk27&#10;d9ml3fZamH16PKpte7JXT+cUvxmvRfcfc3xX+JFj8Hfhj4g8V6nFdT6d4b06fU7mO1VWmkjhjLsE&#10;DMqliFOMsBnuKs+APGdr8R/AeieIbGOeKy16wg1G3SdQsqRzRrIocAkBgGGcEjPc18GWXxP8YSfB&#10;r4/+D7iw+M198PI/h9e6nomr/EPQ7m01CzufKkSeyNzKim4UhkkQsS4AcZIGa7L4oePf7L+C37Pv&#10;h7UPiRrPgjw5rHhe2lvtP8Jw3c/ivxBIllB5UVqLaCWSKBTuMki7T91QRnNDytr3L6tq2+3LJvTe&#10;/u7d/LUPrl5Ra2tO/wAnTtZ9ve/z2Ptisrxv440j4a+EdQ17X9RtdJ0bSoGuby8uZAkVvGvVmP8A&#10;nJ4FfI//AAT7+KmsN+1Z4/8AAqap8W77wdaaDZ61psPxHhkGr28zzyxSNG0wE5t2CjaJecqcADlu&#10;o/4KpZvvBXwm0u+AbwtrXxN0Oz8QI/8AqZbUyswjlGCDG0ix5zgcCsXlzWKp4dv4+XW2tm7bd127&#10;9TSOKTpVKlvgTb87R5tH597Gl/w848Nf2X/bn/CuvjSfBGPNHiv/AIRGT+yzb43fadu/7T5G3nf5&#10;GMV794I8caR8SvCOn69oGo2mr6Nq0C3NneWsgeK4jboykf8A6wQQeRWmYlaPYVGzG3bjjHpX5t/D&#10;bxfq3w2/Z98VWHhbU9Q0bw7pv7RsWjaM2n3bwJ/Z0moQebbKUIzAWeQFfuncwIrTD4aji3yUlyu8&#10;Vq73UpKOui1u09NGr6IVWpOjD2s3da3W20ZT08vda1vutT9Jq5r4efEj/hYN34hi/sHxJof/AAj2&#10;rS6Vv1ax+zJqexEb7TancfNt234WTjJRxjivJ/2q/GWr+Hf2nf2ebDT9V1Kxsda8R6hBqNtb3LxR&#10;X8a6ZO6pKikCRQ4DAMCAQD1FfPPxc+NvjjRf2U/2mtV0zxTrseteHfiyun6NO+ozZsIPN0zFvGQw&#10;KQHzHBjUhSHcY+Y1nhcA63KlvK1vK9SMP/bjStWUN+n/AMjN/wDth+gdcp4V+NGg+NPil4q8H6dc&#10;Sza34LSzfVkMLKkBukeSFQx4YlE3HbkDcBnOQPmb4qeAPFf7JPxi+D/iG0+KnxE8UT+NfGFt4b8R&#10;adruorc6Xex3MUrNJDbBVS1ZHQFBFgAYBzznivBXhaL4C/tiftXfEGLXfG2pT/D/AE2y1uHT7nXp&#10;3tNSeXTLiby7mMnEscZ+WIH/AFSgBelVDA03TnU57pRbVl9pSgra2097R/Po0T7abqKlGOr5d+0m&#10;1994vQ++aK/MLRvjD491X4MWvjzTdU/a31P4uXlimrwRp4TvJPCFzO6BxaJZrEYDaMDtEi/Oc7w3&#10;avcfHs3i79pX9tDwB4am8VePvh1oev8AwvPiLWtI0nUZdOu45xdwjyuRmGVXlVWcBZNqMmQGIrWp&#10;k06c+Wcl9q+/2YuTt3Wjs++9tDKGPhOPPFaaNfOUY69viT9PmfZlFfHvhLwJ4h/ao/aB+IHg+8+J&#10;XxI8OeDPg8NO8P2EOh601jqWs3T2iyzXl7dqvmysdygKCFJBJHPPe/sPeP8AxPH42+Kfwy8U69de&#10;LZ/hdq9rbafrl4qC9vrG6txPClwVADzRjKtJgb+CRnJrlngbQclK7UVO2vwy5bP196N10v5O2v1j&#10;3kmurj/28k7r0XK1fuu1men/ABw+JWpfDbSNGbSdOttTv9Z1WPTIop5jEgLxyvksAf8Annj8aqeL&#10;/wBo7Q/AGuW2j6lHfza1NCJHtbC3NyUO0E9Oce+KqftIf8fPw+/7G61/9EXNavxcsm8MaNdeINE0&#10;awu/EigRxTSBEfB45dscD0zXAdJU8N/tA2PxK0vV4/C8EtxremIT9h1BTaksCBhs5IHPpWv8E/iF&#10;P8U/hpYa5dWkdjcXTzxyQRuXVDFPJFwe+dmfxrgv2b/gfqXhLVNV8Y67dW8uueJYS9xFAuI4cncV&#10;6kHkdQa3/wBkj/kgulf9fV//AOl1xQB6TWd4t8Wab4D8L6hrWsXkOn6VpVu93d3MxwkESKWZj9AD&#10;VOy/4SX/AIWDe/aP7D/4RX7Kn2Ty/N/tD7Rn5/Mz+78vHTHOeteEf8FbNXudI/Ya8StbwrcrNfab&#10;FPCxIWaI30G5GPZWwFJ9CaHf3Ut5NL73Yatdt7LX7lf+vM1/An/BRLwl4z8V6DYXXhn4h+GNM8WX&#10;AtNB13XdDNnpWsyvzEkUu8sDKBlPMRNw6V77Xx58cIfih+z/AKP4U8ZePvE/hP4ieFDr2nQat4Wl&#10;8LW0FrorTTLHFcWE3zSl4JGXaZCSRk5U9PrTxU2oL4Y1E6QIG1UWspshP/qjPsPl7v8AZ3Yz7VdX&#10;ljT549G132SdvXXppt5mdJylNRfVJ9lq2vu0667+Rfor86Phx8Up/CGv+Hj8SPij8efhV8T21GIX&#10;x8WW73PhPV5TJiaCCJALYQMMhXDIEyCCcV1nx1+PGrfFT9rXxz4Y1G5+PNp4T8A/ZLKytfhlp85e&#10;5uZYBLJNeXMILj7wCR5AIXPrmnSd0k77+mltU+urS790lqHOtb+Xrrfp8m+3q9D7ror8+vGXx8+K&#10;em/sJ/ExJpfiTot/4V8QaZb+F/EHiLTptH1bUbGa7gCrMcJ5jp88cjD76sN33jnsvjB8JPHPwW+O&#10;3wr0fR/jN8SriX4oXd5pPiGXUr6O6jjVIBO8tlC0flWsnyuqFFwmV44OT2Tv80l6tRa9PiSfZ9+i&#10;9ppfsm36JtP8m13PtOivmT9nW01v4K/tt+Kvho3jHxf4u8Mz+E7bxLa/8JJqJ1G6sbg3TQOiTMN3&#10;lsADtPAI4r6bqGlyqS2f6Np/imUn7zi91+qT/JhRRRUlBRRRQAUUUUAFFFFABRRRQAUUUUAFFFFA&#10;BRRRQAUUUUAFFFFABRRRQAUUUUAFFFFABRRRQAV5b+1H+zX/AMNKWfgWL+2v7F/4Qvxhp3izP2P7&#10;T9s+yMzfZ/vps37vv/Ntx9016lRWlKrKnNVIaNO6+QpJSi4vZpp+jVn+B4X4i/Yd03xB+21pfxiO&#10;t3ESWNkiXGgi3zBfX0Uc8Nveu+/78cNzKgXYeqncMYpzfsMaF4i0z4z6X4lv31rRPjHqa6hc20dv&#10;9nk03bbQwqEk3NudWhWRX2rg4+U459yorX65WskpbLl+XMpfmlrvole2hHsoc3PbW6fzScV+Dem2&#10;re+p8xj9grxl44m0DSPiL8Z9X8ceA/DV9Bf2+if2Db2FzqL27hrdb67RibhEIGQETeQCxzzX0nrV&#10;vFeaPdxT232yGWF0ktwAfPUqQUwSByOOSBzVmipxGJqV48s7W16Javd2SV27K78kFKlClLmh5dXs&#10;tl5LV7dz8q/GfjTRv+GefEnwt8HfGX4gx2V9Z3en6P8ACW68Gf8AFU2k779mnSXWGYWqyH5jj/VD&#10;aJcV9har+xDrHiD4ZfBq60bxhceA/iN8KtDi0y21OOwi1O2dHtYobmCaByokRvLGCGUgjIOcY+kq&#10;K9Cvm05JezVne7bs7uzX8qvdNp83M2nq+/PHBxUve1VmkvVp97acqtZKz1XS3zd4O/4J7k+OfHOu&#10;+OfHOp+Orr4jeF08N635thHY8K7nzLcRNthQIyqsYUkFSxdixrOs/wBgDxl4k03w/wCGfHPxn1Lx&#10;h8PPDN5a3drox8OWtne3f2SRXto7m9VmaRVKLuKxoz45bPNfUVFcyzLEJ8ya6W0Wlr2tpo1fRq1j&#10;SWFpyTTW976vW6Sd/JpK66nhWrfsaXl1+0j4y8Y2njFrXwx8SdKi0zxT4cfS1la/8q1ltopIbvzA&#10;0BCyAkbGztPrx51L/wAE1/G+rfAG6+FOp/HfWZvh5HpjaXp1jaeGrS1vIoVXEEdxchy08SYXcqLE&#10;ZAuCwBNfXVFTDH14pJNaJLZP4b8u63V7J7paXskaOlFy5uvq+tr/AH2V1s7Xeph/DHwlP4B+G3h/&#10;Qrm9XUrjRdNt7CW7WDyBdNFEqGQR7m2biudu44zjJrcoorlnOU5Oct3qOnCMIKEdloec/tb/AAA/&#10;4am/Z08U+AP7W/sL/hJbZbf7f9l+1fZsSI+fL3pu+7jG4da6jxB8OdL8Z/Da58K65aw6ro+oWB06&#10;8glT5LmJk2MCO2R78etb1FP2kvZ+yvpe/wA7JfoVb3lPqv6/Q+bPDv8AwTwCfst6f8MNe8davqye&#10;EtWXU/BuvW9qLXU/DYhfdaJuLyLM0OWTcVUMhC7VwDWj4F/Y18Vaj8XvDni/4pfFK7+I0/gsyS6D&#10;YW+gwaLZW1xIhja5mSN3M020kKcqq5JC819BUV1PMcQ3Jt6yu3ot2rNrTRtbtWv1MPqtKyilotOu&#10;1729F0Wy6I+X7z9gPxl4fsPEXhnwb8ZtR8MfDbxNc3U9xoEvhy1v7mxW6ZmuYrW8dgY0cu+A8cmz&#10;dxzzXAfFL9nCbSv25/g/4O8BeKdT8CzeCvhnfR6Nfxwx3wVYbi2gEdxDJhZ42RzuXKndhgykA19v&#10;0VpRzOtCSk9bJ9FreLim9Petfrfr3Y6uHhOMl1dv/Soydl0vy9PXoeB+Av2ELFtO8d3PxI8R3vxK&#10;8TfEjTRo2tanPaR6fFHYqHCW1rbxkiBFLlvvMxfDE5Fcncf8E7/F3jLwlY+BvGfxs17xR8KrBoU/&#10;sH+w7a0v9Qt4WUw211foxaWMbFDbY0ZwOWzzX1RRWccxxEZcyfborK21laya6NWB4am1Z+fV313u&#10;93ey+5Hmnh/9nVPD/wC1VrPxLj1RfL1bwzaeHF0pbTaLcW88solEu/nPm7dmwY25yc4HL3n7C+h+&#10;KpPjVbeJNQk1fRfjNdW1zcWkdv8AZ5NL8m1jgXZJube4aJZFbau0gDBxz7nRWKxVVap9LfLmUv8A&#10;0pJ33L9jBNO2z5vny8v5O1tj5S8T/wDBPf4gfEtPC1p4x+PGreItJ8F63YazpdofDVvbNO1rOsgF&#10;3JHIGuHMalA/yAFt5RzXX/EH9jfxHa/GDXvG/wALfiVc/DfVfGCRf8JBaT6HDrWn6jLEmyO4WGR4&#10;zFMF4LK+GAGV459+ord5jXfVdekba2vdWs78q36pPchYamunbq+l7W7Wu9u7Pm69/wCCdVi/7M99&#10;4Ch8W6nPq+ueJbbxXrfiPUbZbm51S9ju4bmRjGrRqit5IRVU4RcfeIOfpGiisKuJqVFab0u382kv&#10;yilbZW0KhRhB80Vra34t/nJu+7vqFIw3DB5B4IPelorA1PF7T9l7xF8Prm8g+H3xDuvCehXkr3A0&#10;q50iHU4bSRzlvILsrRpnnZyMknvWr4T/AGTtC0nwH4m0nWbu/wDEd940Gdc1S7YC4u2xhdoAxGqd&#10;UUZ2++K9Top3duV+nyDrzed/n3PDJP2R/EHibSrHQPFPxJ1LxB4MsJI2GlDS4baa6SIgxRz3CsWk&#10;UbRn5QWxnIOCO/8ABvwgHhH4w+L/ABWL8TDxVFZRC0Fvs+yfZo2T7+47t27P3RjHeu0opucnv/V/&#10;+GJ5I7f1pqea+DP2ef8AhEfhN4u8L/2v9o/4Sq61G5+0/Zdn2X7WCMbN53bM9cjPtWTqn7KTr4a8&#10;FHRvE11oXivwPpyaZaazDZpIlzCECOktu7EMjYyBu+Unqa9gopczW3l+CsvwdvPqU9dX5/i7v8Uv&#10;ToeS+Fv2ZLu3vPE2r+JPFVz4l8U+I9Kk0Yag1iltBYWzA4SKBWIHzHcfm5x2ySberfs4/wBqfssr&#10;8NP7Z2bdNi07+0vsmc7Cp3+Vv77em/v1r0+im5Nq3T/K/wDmwWklJbr/AIH+S+48x8efs/6h4g8d&#10;eEvEeieJv7C1TwxaPYSM+nLdx31u+zchUuuwnaeQTjPtXOaF+yV4h8Iwano2i/EnUdK8HapdTXD6&#10;bFpMDXcKzEmRI7tiSucnDbMjtzzXuNFDm2rPz/F3f46iUUtvL8FZfhoeLaf+x7Hp/wAEvDHhiPxJ&#10;dQa14MupLvRtdt7RUktXaR2w0TMwdcPtZScNgdKm8J/sx67b/GPSvGnifx1L4ov9NtLix+znSY7S&#10;3MUq4ARUchSCWLE7t2QOMV7HRT9pJtt9b/irP70HKrJdv87r7meFxfsieIPD2i3nhvw58SdT0PwR&#10;evJ/xKf7LhnuLWKUkyxQ3TMGRTubGVJXPc5J9d8BeCNP+GvgzTdB0qIw6fpUC28Ck5baO5Pck5JP&#10;ck1r0UuZ2sFle/8AWp8w+B/hz4m8WftH/F+88L+Nbjwjdx6na284OnRX8FwhtgQfLcja6nowPQkE&#10;GvQW/Y90R/g//wAIz/aeq/2l/aX9u/27vH23+0s7vtXTGe23+7xnPzV67RS5moqK6JL7rfqr+o2r&#10;ycn1bf33/R2PIvD/AOzXreqeOdF1vx145ufGR8NSG40u0j0qLTreKcjHnSKhbzHHbkAHoOSK6r4Q&#10;fCL/AIVTeeLJf7Q+3/8ACUa7PrWPI8r7N5oQeV95t2Nv3uM56Cuzop8z/r5P9ETyr+vn/mzyz9rP&#10;9mo/tV+CNF8M3Ot/2VoFvrtnqms2os/POtW1vJ5v2MtvXy1d1Ql8N93G3mvQPGXhCw8e+D9U0LU7&#10;dLnTNYtJbG6hYfLJFIhRl/EE1p0U3Uk6apP4bt/N2Tf3JfcNK0/aLeyX3Ntfi2fN3wL/AGBL/wCE&#10;N/8ABma/8eP4hPwdstW022L6R5D6hb3ihIUY+c2zyEVVBw28KOFrudd/Zvgl/aS134mXV0+qW2o+&#10;C/8AhFZtASzBa4QXDzswlMgBLhimwqBzndXrFFb1sbXqy55vW0lsvtOTl97k38zKnh6dOPLFaXT6&#10;/Ztb0tyrbsflL4/8XaZrH7Nev/CjwX8Z/H15BeWU+maH8Kbjwbs8T2czZEen3N3hmFtE5+Y4A8td&#10;vmleD9o69+w/f6lovw413wz4wvPAHxK8CeG7fw6NXgsotRtr20EcYktrm3cqsse9NykMpUnIPTH0&#10;TRXbXzac0vZqzvdvR3dra+6r3Td+bmbvq2YQwUVK72tZLyun3srOKaslZq66W+ctH/YHu73wl8Tp&#10;vFfj698WePvihob+HrvxBLpkdtbaZaeXIkcVtZo+ERTIWYGQl2GSwOaTxl+wprY1X4d+IPBHxHl8&#10;HeM/AXhlPCb6jLoUWpWmq2QWPcr2zyKUYvGHBWTI6c19HUVy/wBoV1LmT/BW2cbWta1m1a1tTb6t&#10;Tas136vq4vf1jG3ayseDfAf9jTV/hH+0frPxK1j4i6r4z1bxLoMWkanHfabDADLHNvjkg8ohYYVT&#10;KiHYxJYsZCSa9P8AjV8GPD37Qfwx1Xwh4qsRqGiaxEI54w5R0IIZHRhyrqwVlYdCBXVUVjVxNSpJ&#10;Tk9Y2tbS1trWtt07GkKcYXt1369LdfJHyP4+/wCCcXxB+JVpo+j6t+0H4ln8P+H7gS6bdJoNvD4m&#10;tIwoQoNVjkViWUYZzES/8Wa3fCX/AAT6eP8AY1j+DmraxZWEPh2/ivPD3iDQrcwXaywyrcQ3k8Uh&#10;dftHnbvMwxVwSRsLYX6boroeZ4hx5L2V1LRJe8tnolqZLC0k+a3RrurPdWelvI+bNI/Yc8Za78Zv&#10;h9468efF678Zax8Pr6ee1gj8OwabZSQzWskDqIo5CVlZmV2lZnGIwqogJNL4w/4J7f8ACV/CH4re&#10;Ff8AhLvI/wCFneNF8X/av7K3f2bh7R/s+zzh5v8Ax6437k+/93jn6Sopf2jiFKMou3La1kklaSns&#10;lb4kn/w7G8NTcXGWqfm+zW/pJr5+SPNv2hv2ev8AhfWq/D65/tf+yv8AhBPFdr4n2/ZfP+3eQsi+&#10;Rneuzd5n3/mxj7pzXLXn7HNy/wC014u8aQeKYv8AhFPiNpsOneLPC11pCzrqghtpbeNo7nzFaEbZ&#10;BuXY27B5GePcqKwhiakI8kXpZrZdbX/JPyaTWpo6cXLn66a+jbX4t/lsfKE3/BOLxZP8O1+Gr/G7&#10;xC3wdCraf2B/Ylt/av2AYxZf2kG3eVwF/wBVu2fLuxXrlj+zFbaR+1Do3xEstRS1s9E8GyeD7fRk&#10;tPlWNrmKdZRLv4CiIJs2HrndxivU6K2nmGIlq336LW6s29NW11d2QsPTSslpp8rNNW7K6Wi7djwX&#10;4n/seeIJvjRq3j74Y/Ea4+G+v+J7eC38QQy6JDrGn6t5ClYZTDI6GOZVO3er4IABXrnrP2Yf2ZbP&#10;9m7w/rO7WdT8U+JfFWoNq/iDXdRCLcapdMoXIRAEjjVVCpGvCjjJ616dRWbxdV0/ZN6Wtsr2Wyvv&#10;ZaWV7aLsinSg5c/Xf52te217X131fc5P4vfCtPixo+nWx1O90ibS79NRgubUL5iSIkiD7wI/5aH8&#10;q1dd8E6f4u8MrpWswjVLXagkE3/LVl/iOMc55rXormNDFvvBkS+CH0TSp5tEiEHkW8trjfajtt3Z&#10;/Wq/wq+HkPwp8B2WhW91Pex2bSv58wG+QySvKSccdXNdFRQAVzPxj+Eui/Hb4Ya14R8QwPcaPrts&#10;ba4VG2uo4Kuh7MrBWB7FRXTUUmk1ZjTad0fN+jfsM+Kdf1fw1bfEH4t6r478IeD72HUNN0V9Et7F&#10;7ieA/wCjteXCMzXAQdtqbiAWz3+gfFXhqz8aeGNR0fUYvP0/VbWWzuoskeZFIpR1yORkE1foqpyc&#10;48sttfx3JglB80dP+BtbsfLJ/wCCeHinWfAVr8Pde+Meq618KLN4Y10F/D9rFfy2kLq8NtJfhixV&#10;SiAsI1YgYyBXZfEn9kDWpPi/qPjr4afEC5+HOveILaG11yJ9Hh1aw1UQqVhkMMjIUlVTt3q/IAGO&#10;Tn3SiqdST1b/AKe9+/zEoRWi2/rbt8j5u1L/AIJ32+o/s5eJvBsvjDULzxH401m317XfE19ZrLLe&#10;3MU8UpxArIqR4i2qgbCBu/SvS/i78Af+FqfFr4b+Kf7W+wf8K+1C6v8A7L9l837f51u0O3fvXy8Z&#10;3Zw2emB1r0aijnlp5O/3JL8orTbQORWa7pp/O9/vu9d9Tzmy+AP2P9q6++J/9rbvtvhiPw5/Zv2X&#10;GzZcmfzvN385zt27Pfd2r0aiiovoo9F+rb/Nsrq5dX+iS/JIKKKKACiiigAooooAKKKKACiiigAo&#10;oooAKKKKACiiigAooooAKKKKACiiigAooooAKKKKACiiigAooooAKKKKACiiigAooooAKKKKACii&#10;igAooooAKKKKACiiigAooooAKKKKACiiigAooooAKKKKACiiigAooooAKKKKACiiigAooooAKKKK&#10;ACiiigAooooAKKKKACiiigAooooAKKKKACiiigAooooAKKKKACiiigAooooAKKKKACiiigAooooA&#10;KKKKACiiigAooooAKKKKACiiigAooooAKKKKACiiigAooooAKKKKACiiigAooooAKKKKACiiigAo&#10;oooAKKKKACiiigAooooAKKKKACiiigAooooAKKKKACiiigAooooAKKKKACiiigAooooAKKKKACii&#10;igAooooAKKKKACiiigAooooAKKKKACiiigAooooAKKKKACiiigAooooAKKKKACiiigAooooAKKKK&#10;ACiiigAooooAKKKKACiiigAooooAKKKKACiiigAooooAKKKKACiiigAooooAKKKKACiiigAooooA&#10;KKKKACiiigAooooAKKKKACiiigAooooAKKKKACiiigAooooA/9lQSwMECgAAAAAAAAAhACBnDWdV&#10;0QEAVdEBABQAAABkcnMvbWVkaWEvaW1hZ2UyLmpwZ//Y/+AAEEpGSUYAAQEBAGAAYAAA/9sAQwAC&#10;AQECAQECAgICAgICAgMFAwMDAwMGBAQDBQcGBwcHBgcHCAkLCQgICggHBwoNCgoLDAwMDAcJDg8N&#10;DA4LDAwM/9sAQwECAgIDAwMGAwMGDAgHCAwMDAwMDAwMDAwMDAwMDAwMDAwMDAwMDAwMDAwMDAwM&#10;DAwMDAwMDAwMDAwMDAwMDAwM/8AAEQgDPAJWAwEiAAIRAQMRAf/EAB8AAAEFAQEBAQEBAAAAAAAA&#10;AAABAgMEBQYHCAkKC//EALUQAAIBAwMCBAMFBQQEAAABfQECAwAEEQUSITFBBhNRYQcicRQygZGh&#10;CCNCscEVUtHwJDNicoIJChYXGBkaJSYnKCkqNDU2Nzg5OkNERUZHSElKU1RVVldYWVpjZGVmZ2hp&#10;anN0dXZ3eHl6g4SFhoeIiYqSk5SVlpeYmZqio6Slpqeoqaqys7S1tre4ubrCw8TFxsfIycrS09TV&#10;1tfY2drh4uPk5ebn6Onq8fLz9PX29/j5+v/EAB8BAAMBAQEBAQEBAQEAAAAAAAABAgMEBQYHCAkK&#10;C//EALURAAIBAgQEAwQHBQQEAAECdwABAgMRBAUhMQYSQVEHYXETIjKBCBRCkaGxwQkjM1LwFWJy&#10;0QoWJDThJfEXGBkaJicoKSo1Njc4OTpDREVGR0hJSlNUVVZXWFlaY2RlZmdoaWpzdHV2d3h5eoKD&#10;hIWGh4iJipKTlJWWl5iZmqKjpKWmp6ipqrKztLW2t7i5usLDxMXGx8jJytLT1NXW19jZ2uLj5OXm&#10;5+jp6vLz9PX29/j5+v/aAAwDAQACEQMRAD8A/fL+w7L/AJ87X/v0v+FH9h2X/Pna/wDfpf8ACrVF&#10;O7CyKv8AYdl/z52v/fpf8KP7Dsv+fO1/79L/AIVNc3UdlbPNNIkUUSl3d2Cqijkkk8AV4h8Rf27f&#10;Dvhm5kttCs7jxDPGdpmV/Itc5IOHILN06hdpyMNXkZvn+Ayun7XH1VBPa+79Ert/JHZgstxGLlyY&#10;aDk/w+b2R7T/AGHZf8+dr/36X/Cj+w7L/nztf+/S/wCFfKl5+3z4rmuSbbSfD0MPZJY5pWH/AAIS&#10;KP0ro/Cn7fx81E1zw7+7x802nz5bPtG+P/Q6+PoeLHDdSp7N1nHzcZW/LT52PXqcJZlCPNyJ+jR9&#10;Ef2HZf8APna/9+l/wo/sOy/587X/AL9L/hWX8P8A4maJ8UNH+26JfR3kSnbIuCskLejocMvTuOeo&#10;yK3q/QcPiqWIpKtQmpReqad0/Ro+eqUpU5OE1Zroyr/Ydl/z52v/AH6X/Cj+w7L/AJ87X/v0v+FW&#10;qK2uybIq/wBh2X/Pna/9+l/wo/sOy/587X/v0v8AhVqii7CyKv8AYdl/z52v/fpf8KP7Dsv+fO1/&#10;79L/AIVaoouwsir/AGHZf8+dr/36X/Cj+w7L/nztf+/S/wCFWqKLsLIq/wBh2X/Pna/9+l/wo/sO&#10;y/587X/v0v8AhVqii7CyKv8AYdl/z52v/fpf8KP7Dsv+fO1/79L/AIVaoouwsir/AGHZf8+dr/36&#10;X/Cj+w7L/nztf+/S/wCFWqKLsLIq/wBh2X/Pna/9+l/wo/sOy/587X/v0v8AhVqii7CyKv8AYdl/&#10;z52v/fpf8KP7Dsv+fO1/79L/AIVaoouwsir/AGHZf8+dr/36X/Cj+w7L/nztf+/S/wCFWqKLsLIq&#10;/wBh2X/Pna/9+l/wo/sOy/587X/v0v8AhVqii7CyKv8AYdl/z52v/fpf8KP7Dsv+fO1/79L/AIVa&#10;oouwsir/AGHZf8+dr/36X/Cj+w7L/nztf+/S/wCFWqKLsLIq/wBh2X/Pna/9+l/wo/sOy/587X/v&#10;0v8AhVqii7CyKv8AYdl/z52v/fpf8KP7Dsv+fO1/79L/AIVaoouwsir/AGHZf8+dr/36X/Cj+w7L&#10;/nztf+/S/wCFWqKLsLIq/wBh2X/Pna/9+l/wo/sOy/587X/v0v8AhVqii7CyKv8AYdl/z52v/fpf&#10;8KP7Dsv+fO1/79L/AIVaoouwsir/AGHZf8+dr/36X/Cj+w7L/nztf+/S/wCFWqKLsLIq/wBh2X/P&#10;na/9+l/wo/sOy/587X/v0v8AhVqii7CyKv8AYdl/z52v/fpf8KP7Dsv+fO1/79L/AIVaoouwsir/&#10;AGHZf8+dr/36X/Cj+w7L/nztf+/S/wCFWqKLsLIq/wBh2X/Pna/9+l/wo/sOy/587X/v0v8AhVqi&#10;i7CyKv8AYdl/z52v/fpf8KP7Dsv+fO1/79L/AIVaoouwsir/AGHZf8+dr/36X/Cj+w7L/nztf+/S&#10;/wCFWqKLsLIq/wBh2X/Pna/9+l/wo/sOy/587X/v0v8AhVqii7CyKv8AYdl/z52v/fpf8KP7Dsv+&#10;fO1/79L/AIVaoouwsir/AGHZf8+dr/36X/Cj+w7L/nztf+/S/wCFWqKLsLIq/wBh2X/Pna/9+l/w&#10;o/sOy/587X/v0v8AhVqii7CyKv8AYdl/z52v/fpf8KP7Dsv+fO1/79L/AIVaoouwsir/AGHZf8+d&#10;r/36X/Cj+w7L/nztf+/S/wCFWqKLsLIq/wBh2X/Pna/9+l/wo/sOy/587X/v0v8AhVqii7CyKv8A&#10;Ydl/z52v/fpf8KP7Dsv+fO1/79L/AIVaoouwsihHYw2WtQ+TDFFugkzsQLn5o/SipZv+Q1b/APXC&#10;X/0KOikJFqjNFedftWeN5fAXwI126t3Md3dRrZQsGKsplYIWUjkMFLMPda5MfjIYTDVMVU+GEXJ/&#10;JXOnCYeWIrwoQ3k0vvdj50/aq/aQn+K/iKfRNKuNvhexk25ibjUpFP8ArGPdAfujocBupG3yJelQ&#10;WiE7URSxOAqqOSfSu5tf2e/GV7YGeLQLx1VN5UbfMxjg7M7vzFfx1mlXNM9xdTFuEqkt7RTfKui8&#10;kun+Z+60qWDyyhGgmopd7avv6nKJxmpk7V3Q+Gj+M/hzdarpWnJZP4ZBj1KN5CZpTjJYL145POD6&#10;DiuFHUV83meWVsI4up8M1eL6Po/ud16io4qFa6jvHRrt/wAOtTZ8EeN9T+HPiWDV9IuDb3kHHqky&#10;HGY3H8SnAyPYEYIBH3D8I/idZ/FzwNa6xaYjaT93cwbtxtpgBuQn8QQcDIIOOa+Ca9z/AGEvGMmm&#10;+PtT0Rn/ANG1O1+0opY4WWIgcDpyjtk/7C+lfonhHxVXwOaxyupK9GtpbtLo167Pvp2PleLMshWw&#10;zxMV78PxXX/M+qa+Jvi1/wAFXPHuv/tA+Lfh/wDs7fs7a/8AHuf4cXH2Dxbq8nimz8LaXpt6QpW0&#10;gnukYXUqgt5gXbswuNwbI+2a/Ln4B/FP4kf8Ec/jT8ZvBniP9nz40/FbwN498Y3/AI28KeJfhvoI&#10;8QPKt44aW2vUDoYGRsAF23NzhSBvP9Yo/LGfdQ/bc+GvhKTwvo/j7xz4D+HfjzxLp9neL4T1zxNZ&#10;2uqRSXAAWFYZXSSQ+ZujBCDcykAZ4re+Iv7Vfwv+D+o6naeLfiR4C8LXeiW0N7qMGr+ILSxksIJp&#10;PKhlmWWRTGkknyKzYDNwCTX4+/8ABX34a/Fr9rj4q/FJL/8AZ2+IFxO/gDTrjwlP4b+GOh6uXlZU&#10;kuEvdcuoXvhLC8jxra2BSY7dwUDcW9uH7BCftA/t5+MNY+JvwiuvFukw/s+aNYaZfeIPDsl1bJrA&#10;jkEsUMkqFftq8ZCnzUJ7Zp2Fdn6H/E79rr4UfBPR9H1Hxn8Tvh54S0/xFF5+k3WteI7Owh1OPCtv&#10;geWRRKuGU5QkYYetcP48/bltvCX7b/wp+D9locGsWfxS8Pal4gg8QwaoPKtY7QRlVWIRsJllEgIc&#10;SKAB0bNflJqnwS+Luu/stfss/DvxV8BviFrejab8OtSt5JNP+FWi67rdhqvmusVlc3GuQvHpMARY&#10;XL7Fkk4C7iAU9q/4Jy/s8fErwl8Yv2E7vxD4G8caZB4O+GPiPTdcn1HRbqFdDmeVPIt7lnQCB2Uf&#10;Ij7SQOBRYLs++P2nv20f+GcP2iPgf4C/4Rr+2f8AhcuuXWi/bv7Q+z/2P5Fq1x5nl+U/nbtu3buT&#10;Gc5PSuvuP2vvhNaa5baZL8UPh3FqV7qsmg29o/iSzE8+ox7Q9mieZua4XemYgN43DI5FfPX/AAUV&#10;+F/ibxv+3d+x3q+i+Hdd1fSfDHjLUrrWL2ysJbi30mF9OkRZLiRFKxIWIUM5AJOOtfDfxY/4Jv3f&#10;iP8AZH/al8WN8EtWvvi3c/GV9U8L6mfC08mvS2S31syS2T+WZjblTIxMX7thuJzg0JILs/XLxV+1&#10;P8MfAnxRs/A+t/EbwHo3jXUVR7Tw/fa/aW+qXSvnYUtnkErBtrYwpztOOleAWX/BZH4Y/FD4a/Gv&#10;UvhlfeHfF3iL4MzzQS6Xqni3S9CttcEYizdQ3kszxx2RaXYLmVVTejL6E/F118D/ABRoP/BayDxF&#10;4A+DHxH8R/8ACReI7afxlqHxC+E2nTeHbULbKk+oaR4jdhdQbIwuyBRhn3fe4SsDXv2QtX+FXwh/&#10;4KBfDnSf2ePFlp4p8W3F9q3hDX9F8FK+nanpExtPK02yuoV3u+8PJ9mjUquGJwwIosguz9GdP/4K&#10;o/CaL9qLwj8GdW8QaTpnxA8VeHIteMK6xYz2FlLJ5WzTzcCYGS6k83dEkcZ8yNS4IBGfWY/2n/hr&#10;L4MtvEa/EPwM3h691P8AsW31Qa9amynv/MMX2RJvM2NP5gKeWDv3AjGeK/O/Wv2YT8Lv+Cp/7OPx&#10;E1f4D654q0PWvhnaeHL3VdK8IxagfD3iBHtvKvtRZgGtjDEpXz3+dQCq9CB89J4D+Meh/sxaP8AG&#10;/Z6+M8mpeCPj/beJL7xNHoW/Qp9Ol1mS4S4t5FYyTrtOXaONo4lwXkXIFFkF2fsv45/aY+HHwv8A&#10;iBpPhPxL8QPBPh3xTr+z+y9G1PXbW01DUtzbF8mCRxJJlgVG1TkjHWuL/Z4/bEtfih8G/F3jXxnF&#10;4P8AAOkeENd1HS7q7Txrp+s2EVtaS7PtM93AwitmYcvDIQ8R+V+a+HfBvwnHwJ/4Kk/FWT4q/sye&#10;Nvi9rnxO8aWGr+B/iRpvhmPV9L8NWASOOOOa8cl9MNu6MWKHcwx8oUKT5ZefshfEuT9geaXVfhN4&#10;x8XaB4T/AGi9V8Z+J/ADaXLFqPi/Q/tkhVre2kC/aky6yrGAVmC4B2k0WHc/V/Sf2s/hXr3wkvPH&#10;9j8S/h/e+BNPcxXXiSDxFZyaRbOCFKvdCQwqQWUYLDlh61oeDP2h/AHxH8Ra9pHh7xz4P17VvCoV&#10;tbstO1m2urjRwwJU3MaOWhyFbG8DO0+lfjb8V/2S/F/xZ/Zh/bE8cfC/9nvx98IPAPxF0LQ9J8M/&#10;DmbwydP1jU7+0uUNzerpFtu8gbTgbV+cbm7GvfZP2QdY/ZI/4KETa38EvgrBpej3f7PV9bT21h4d&#10;Ntoera5FNGbe2umVVha5cbtyswkkH3icZBYVz7q0f9uT4WfEfwF4w1j4efEHwB8SbnwbpM2rXtl4&#10;d8S2moPGiRu6iQwPIYg5QqGZfXg4xUv7DX7Tv/DZ/wCyR4D+Kf8AYn/CN/8ACb6Wupf2Z9s+2fYt&#10;zMNnnbI9/wB3rsXr0r8gP2FP2Z/iLF+0p4d8Wf8ACmPir4PTV/hB4p0zX5774WaP4MsJtTePCW0N&#10;rpMCOELqoi+3EzS7QyDbxX6ff8Eb/AeufDD/AIJf/BXQPEujar4e17SvDkcF7pup2klpd2cgdyUk&#10;ikAdG5HDAHmk1Yadz6YooopDCiiigAooooAKKKKACiiigAooooAKKKKACiiigAooooAKKKKACiii&#10;gAooooAKKKKACiiigAooooAKKKKACiiigAooooAKKKKACiiigAooooAKKKKACuP+Hfxx0L4i6PrF&#10;wjzaRceHJ5LfWbHVAtvc6SyAtmYbioRkG9XDFGU5DHnHYV558Vv2X/CHxm8U2Or63ZXDXNqgguVt&#10;7hoYtXt1YSLbXaLxPCJArhH4yPRmDVHl+0TLm+ybvwo+Kdj8Y/Cn9uaVbajFpU07x2dxdweSNRiU&#10;4FxEuS3kvzsZgpYDOMEE9NTYolhjVEUIiAKqqMBQOwp1J76FK9tSrN/yGrf/AK4S/wDoUdFE3/Ia&#10;t/8ArhL/AOhR0UhItV4V/wAFBopZPgpp5TOyPWYWlx/d8mYDP/Aite61w/7R3w/l+JvwX13SrdWe&#10;8aAXFqq4y8sTCRUGePmK7f8AgVeFxPhKmKynEYel8UoSt5u10vnserkmIjQzCjVnspK/pc+SP2S7&#10;SzvvjXpiXmw/u5DbhhnMwXj9M49xXSeOf2nfGfhv4kXkMc4srfTbtoRYGJfL2g8B8ruJYc5z34rx&#10;rRtQl0+5huraWSGeIh45I22shHQg16Nf/tCS+KBG3iDwzoPiC7jQAXUqNBM4/wBpkI3V/MWX8QOj&#10;lv1CjWdCcZ8/Mr2lto7a6dNGj9bzPLOfGfWJU1Ui42s916X7nqfw5+K9h4r8feMPFS6fNp+hLoYF&#10;/HLjE1wDhenGSCyjv615f4U177N8H9eIsNIkntJ7eGKWWxikmVZvO3fMRkn5Vxk8YrF8VfFbUfF2&#10;lpp6xWmlaXE29bGxj8uLd2LdSx6cknpWCkhCbcttYgsu44Ppx7ZP515+b8WOpUjGm+flVS8rct5V&#10;N2o62UdGureulzkw2TpRlzK13HS97KPS/dq/4HpPxT0rStN8LQ6jZJah/FTRXUUaIP8ARERB5ir6&#10;ZlJHHZad+yNFJJ+0HoJTO1FuWkx/d+zyDn/gRWvODIzKoLMQudoJ6AnOB+de+/sG+CJLvxHrHiN1&#10;It7SH+z4Dxh5HKu/vlVVP+/lVws3m/FODlh6fIoyjJpf3Pek/m7/AH27HPmiWEy2qqkr3TX36L8L&#10;H09WH47+Jvhv4XaZFe+JvEGieHbOeTyY59UvorSKR8E7Q0jAFsAnHXg1uV8r+IfF8Gm/Fe/1rVPF&#10;MPgm51TX9Q0S68Ryx2rz6Xa2aR/ZtNt2uUkihNwWNwQyEyYOASVZf7LhDmZ+QTlyo+lPDfjjRfGX&#10;hlNa0jV9L1XR5VZ0v7O6jntnVSQxEikqQCCDzxg1d0vVLbW9Nt7yyuILuzu41mgngkEkcyMMqysO&#10;CpBBBHBzXy38B/Gh8dvcanZahb6lql54X1E+N3gtVtil4ku2yW5jQKsd2sQmQqVD7EG7gJV74Wav&#10;4t8S33ws8H6R4su/DGiT/DaDVLp7OxtZ7ozIbeNDG08UirwxDblYFc4AYhhbo2IVW6TPp2odQ1CD&#10;SbCe6upora1to2lmmlcJHEijLMzHgAAEknpivmSH40+O/Efwl8H+IL7WPEek+H47S/g8Q694c0iz&#10;u7mG7t7jyI55raWOZhbMscjv9niZlbqUQE1pXVpqmm/tHePPEVj4z1i4W18B2eoQRJBYm0nz9u8s&#10;f8e5fy1ZfMXD5JchmZcKF7J9WP2q6I+htI1i08QaVbX1hdW97ZXkSzW9xbyCSKeNhlXRlJDKQQQQ&#10;cGrNfMfw8j17x18cPht4lu/FuuLd6h8OjqVzbw21iIJn32ZkTBty4SR23NtYMCAEZFyp3/A/xs8S&#10;6l8F/gfql5qW/U/GGo29vq7m3iVrxWtLmRl2hQFO6NT8gU/L6ZodJrYFUv8A1/Xc94vLyLTrSW4u&#10;JY4IIEMkkkjBUjUDJYk8AAdSai0TXLLxNpFtqGnXlrqFheRrNb3NtKssM6MMhkdSQykdCDivG/hV&#10;r3iz4k/Dv/hY0vjG/tbW/ivLu38PQ2NkbG2gVZUiRnMRuDMpVXdjNt3Bl8sDgYPwX+InjP8AaHi0&#10;PTH8X3/hk2Xg3SNbvr7TbOxe81W7vEkLEieGWJIV8o8JECWf7wA2k9lvrsP2m3mfRlFfNPh34s+O&#10;/in4o+HOhx+J/wCwf7Vttfh1q80/TrdpLx9PuordJ4BOkiRsxy2CHXEjDaSFKzaP8bPEHiL4a6Xo&#10;z6/4ruvGKa7qulhvDel6d/aOsw2Fw8LTN9rX7FbrgxM7MFBY7UwWC0exYvao968S+PND8F7f7Y1n&#10;StJ3Qy3C/bLuODMUQBlkG4j5UBBY9FBGcVzOjftS/DLxFeG30/4jeBL64EbzGK31+0lcIil3bCyE&#10;7VVSxPQAEngV478KvH2r/Ev4k/A/VNe3nWPsfiS0umeOOOSR4JI4NzrGTGHIjBYRkpuJ28Yr0f4H&#10;6dDrHjD4xWlzGstvdeKDDKjDh0bTLIEH6gmm4Jb/ANa2BTb2/rS56PqPivS9I8OnV7vUrC10lY1m&#10;N7NcIluI2xtfzCdu05GDnHIrQr5T8EzTeNvDvg/4M3czSXXhXxHNb6yG5aTTNLZJ7Yt7SiSwX33N&#10;6V9WVE4cpUJcwUUUVBYUUUUAFFFFABRRRQAUUUUAFFFFABRRRQAUUUUAFFFFABRRRQAUUUUAFFFF&#10;ABRRRQAUUUUAFFFFABRRRQAUUUUAFFFFABRRRQAUUUUAFFFFABRRRQAUUUUAFFFFABRRRQBVm/5D&#10;Vv8A9cJf/Qo6KJv+Q1b/APXCX/0KOigSLVFFFAz5S/a1/ZdutH1u78WeHbaS5sLtzNqFnCm57WQ/&#10;elRRyUJ5YdVJJ+7935/RtyAjmv0trzL4j/sk+DPiPdyXT2Uuk38zbpLjTnEJkOSSWQgoSSTk7dx9&#10;a/EuM/Cl42tLG5TJRlLVweiv1cX0v2enmtj9AyTjP2NJYfGptLRSW9vP/M+JkqZO1fSF7/wT2ia5&#10;JtfFksUPZZdNEj/99CRR+ldF4U/YT8L6RKkmqXuqawVGGiLi3hb8E+f/AMfr8zo+EfElWrySpRgu&#10;7nG3/krb/A96rxflkY80ZNvsk/1svxPnj4UfCLWPjF4iWx0yJkgQj7Veuh8m0X3PdvRQcn2AJH27&#10;4C8EWPw48I2WjachW1so9oZsb5W6s7EdWYkk/WregeHbDwrpUdjptnbWFnDnZDBGERc8k4Hcnknv&#10;V2v3ngXgHDcO0nO/PWmrSl2X8sfLv1f3Jfn+d57UzCaVuWC2X6v+tArhfF3wKg1vxdNr+i+IfEfg&#10;3Wb2NYr650Z7dl1FVGE82G5hmhLqOBIIxJtG3ft4ruqK/QU2tjwGk9zC8L+B/wCwvCMmk32q6v4i&#10;Nx5v2m81KVDcXHmE7gfKSNEABwFjRQABgd6reHPg/wCHfCWr6Xfafp32e60XSBoVk/nyv5NkCjCL&#10;DMQeUX5mBbjr1rpqKOZhZHnV3+yl4Hu9KtbH+z9Ut7K1SaL7Pa67f20VxHLK00kc6RzKJ0Z3c7JQ&#10;y4dgBgkVr6x8C/C+ueJI9Wl0+aG8j006Ofsl7cWkM1oQ4EMkUTrHIqh3271OwsSuDXXUU+eXcXJH&#10;scfF8CPC9tfeGLmCxurW48HWosdKkttRuYDFb/J+5k2SDz4/3aZSXepKgkZrK0L9lDwH4b8RWOqW&#10;mjXC3OlX0mo6ekmqXcttps8m/wAxreB5TFAG8x9yxqqnjIO1cei0Uc8u4csexw9j+zn4S0vxLc6p&#10;bWWoW8l3JNNJaxaveLp/mzKySyLZiX7OsjB3y6xhiXZs5JNQan+zF4M1LTNFtVsNS04eHtPXSrGb&#10;TNavtOuo7QBcQNPbzJLJGNoO2RmGeepJrv6KOeXcOSPY5vTPhD4b0TVNBvLLSYLSbwxZS6dpYgZo&#10;47SCXy96BAQpz5SckEjHBGTnF1P9mTwZqdrDH/Z19aNb391qcU9jq95ZXMc90xe4ImhlSTZIxy0e&#10;7YcD5eBjvqKOaXcfKuxx3hL4A+EfAr6CdJ0aOx/4RhbtNLWOeXbaLdNunAUsQQx7EHb0XArd8PeD&#10;NN8K6hq11YW3kT67d/br5vMZvPm8tIt2CSF+SNBhcDjOMkmtSildvcLJbHOab8JfDuj/ABN1Pxlb&#10;aXDF4m1izisLy+DvvnhiJKIVztGM9QAThck7Rjo6KKV29x7bBRRRQAUUUUAFFFFABRRRQAUUUUAF&#10;FFFABRRRQAUUUUAFFFFABRRRQAUUUUAFFFFABRRRQAUUUUAFFFFABRRRQAUUUUAFFFFABRRRQAUU&#10;UUAFFFFABRRRQAUUUUAFFFFABRRRQBVm/wCQ1b/9cJf/AEKOiib/AJDVv/1wl/8AQo6KBItUUUUD&#10;CiuS1/46eFfDCeJmvtU8keDlhfVz9mmcWnnKGjHyqd7MCPlTceRkc1znxm/bN+G/7PviK30nxd4g&#10;l0q/urZbyKIaXeXO6IllDboonUcq3BOeOldtHLcZWkoUaUpN7JRbb0T6Ls0/Rp9Tgr5tgaEHUr1o&#10;Rit25JJatatvumvVNdD1CivHPhj+358JvjJ4zsPD/hvxTJqOramWW2h/si+hEpVSx+eSFUHCnqR0&#10;r2OoxeBxOEn7PFU5Qk9bSTTt3sy8FmOExkHVwdWNSK0vGSkr9rpsKK5iy+Jn2zxxr2if8I/4ni/s&#10;G2juf7QksdtjqO9S3l20m79464wy4GCRVn4aeOv+FleCbHWv7H13QPtys32DWbT7Le2+GK4kjydp&#10;OMjnoRUTw1WEeeS00/FXX4GlPF0pz5IvXXv9l2f3M3qKKKwOgKKK5f40fFrTvgX8L9X8WatDe3Gn&#10;aLEss8dmivO4Lqg2hmVScsOrCtKNKdWpGlTV5SaSXdvYyr1oUacq1V2jFNt9ktWzqKKhsLxdRsYb&#10;hAwSeNZFDdQCMjNTVm9NGap3V0FFeP8AxO/b2+FHwb8c33hvxH4pfT9a03Z9pt10m9n8regdfnjh&#10;ZOVYHg16H8N/idoHxf8ACVvrvhnVrPWtJusiO5tn3LkdVI6qw7qwBHcV218sxlGlGvWpSjCW0nFp&#10;O+qs2rO6ODD5tga9aWGoVoSnG94qSclbR3Sd1Z6O5u0UUVxHeFFFFABRWV428caN8NfCd/r3iLVt&#10;N0LRNKha4vdQ1C5S2trSNerySOQqqPUmvm3wr/wWy/Za8ZeNoNBs/i/okd1dzLb291e2N7ZabcyN&#10;wqx300KWr57bZTntQB9T0U2KVZ4ldGDo4DKynIYHoQadQAUVyvxt+MGk/AT4Waz4s1tpfsOjweZ5&#10;MK757uUkLFBEo5eWSQqiKOSzgVb+F2v654q+Hej6l4l0KHwzrt9apPe6TFffbhp8jDJiM2yMOy8A&#10;kKBnOMjkgG/RWf4l8W6V4MsEutY1PT9KtZZ47ZJry4SCN5ZGCRxhmIBZmIVR1JIArQoAKKKKACii&#10;igAooooAKKKKACisD4pePP8AhV/w41vxF/Y2veIv7Espbz+y9EtPtepX+xS3lW8OR5krYwq5GSRz&#10;V3wh4j/4S7wnpurfYdR0v+0rWO6+x6hD5F3ab1DeXKmTskXOGXJwQRQBpUV5t+z98fp/2gr3xRf2&#10;OhGz8HaVqTaboutSXe5vERi+W4njh8sbIFlDRpJvbzNjMAF2lvSaACiivP8A4p/tHaJ8Iviv8O/B&#10;+pWuqzan8TL66sNLltoo2ggkt7ZrhzMWdWVSikDarHOMgDmgD0CiiigAoorkPjh8XP8AhSPgCTX/&#10;APhGPF3i7y7m3tv7O8Nad9v1BvOlWPzBFuXKJu3u2flRWPOKAOvopEbegOCMjOD1FLQAUUUUAFFF&#10;FABRRRQAUUUUAFFcz8Y/ixpHwN+GOteLNdleLTNEtmuJRGheWZuiRRqOXkdyqKo5ZmUDrVH4V/FS&#10;48UeGvDqeK7HTPB/jTXtPOot4ZOrJd3VtGCNwztQybN6ByqbVZsbjwSAdpRRVXXNXj0DRby/mDtD&#10;ZQPcOEALFUUscZwM4HrQBaorhP2Yf2hNG/aw/Z88IfEnw7bapZaH400yLVbGDUo0ju4opBlRIsbu&#10;gb1Cuw967ugAooooAKK4H4F/tF6J+0FdeM4dGtdUtm8DeI7nwxfm9ijQTXMCxs7xbHbMZEi4LbW4&#10;OVFd9QAUUV5/+zv+0don7S/h7xBqWhWuq2kHhzxFf+Gblb+KON3ubOXypXQI7gxlvukkEjqo6UAe&#10;gUUUUAFFFFABRRRQBVm/5DVv/wBcJf8A0KOiib/kNW//AFwl/wDQo6KBItVzHxf8cW/w98B3eoT+&#10;IvDvhZsrFDqOuDNlFIxGA6+bEWyMgASKc/TFdPVbWUuZNIulsjELwwuIDISEEm07dxAJAzjOAfpW&#10;tCUY1IuSur/1umvvTMsRGUqUowdnZ9/0af3Nep+d178bn8VaPqqXPxS+FC/8J34+jbUFezdWit7R&#10;lEdy3+nfJastomEYZYSACT5hX3PZarda78Dbi9vNW0XXZbvS55hf6RbtBZXSMjFGjVpZTt2458xs&#10;9e+K4f4Xfszap4KuvhSl5dabNZ+ANIvFuvKdy9zqVwqK0qAoAUwZzkkNlx8vJx614usZdU8KanbQ&#10;LvmuLSWKNcgbmZCAMnjqa+s4hzXDYidKnh17sW3f3e/Ktop/DGL37Lpc+M4ZybF4WnVq4pvmkkre&#10;925nvOS+OUltvd9bHzP8Ivjuv7OH/BL7wf4oENvcXcOlQWtlFcSeXA9xLMY4/MbI2oC25jkfKp5F&#10;Yd9+1Rq/wf1Hw/rd38dvh/8AEu31HU7ex1bw5p6WEbWkc7hDLavDIZmETEZ8zdlQScGuy0r9kzW/&#10;Gf8AwTz8O/DvVI7bR/Fek2VvNElyyXEFveQTeaiyFCyshxtbaTwx69Km8BaJ4t1vXdLstT/Z48De&#10;HNk8f2/WJNQsJ7ZEUje8EUUZmLMAdocLgkZPHPqqrlzliKrUZt1ajleVNXh9nlc9f5tafvX3+yeN&#10;7HNIww1FOdNKjSUbRqu018XMoaae7dVfdtt9o6fwr8V9f1L9p/4r+HZr/fo/hrR9OutNt/IjH2aS&#10;WGRpG3BdzZKjhiQMcYrzez/bN17w1+xZ8ONe1HVtF/4TLx9dDTU1XWPLtbCzJll33MwXYgWONOg2&#10;5O31NdV8OrV9S/bZ+OSQDzC2iaPAMHjebeXCk9AeRXKWH7IXim9/Y4+GOmPpekjxx8Orz+000nVJ&#10;I5rO9/eS+ZbSOm9MPG/DDIBxnHUYU6WXQnCOJUV/AfRb0ZN3/uufK5vbqzqrVs0qQnLCOTf+0Lq1&#10;pXilb+8ocygt+kR3gP8AaXv/AAD8b/B2hXPxm8IfF/SvGly+mypYx2MF5o9x5ZeORRasQ0TkFCHG&#10;QSuGOav/AA98SfFv4+/EL4paRp3ju38JaR4T8TzWFhepolte3TKEUrAFcBBGmclmDOxcDcoXnqPg&#10;/pPiHW/Henyaj8CPCfw/srPdNPqEl/Y3dyHCnYtutsmc7sEu5XAB4ya2/wBmH4Y658PPFnxTudYs&#10;vscPiPxdcappzedHJ9otmjjVXwrErkqeGweOlZYzFYWlGpOEKftFCNv4Uk3z7pQXJfl0aS21eupr&#10;gcHi60qVOdSp7Jzlf+NBpez2cptVLc2qbe+i00PPfDf7Y3iXwt+yX4n13X7Ww1bxv4U16bwmnkp5&#10;Vtql6JkhikKj7qkyKWAx904xkY5L9s74efF7wt+yT4q1DxD8RNN8U21zaxDVNJOgw2cNorTRkm2m&#10;jIkJRsD95u3LnocV00X7I3ifxd8CfiboFwsOha5qnjm68TeH7iaVJY2Kzxy28jeWWKqxQgg/MAeV&#10;7VW/aHh+On7R/wCz1rnhE/DOw8NXtzBGLq4fxDa3S6lskRjHbKpGzcRu3TMu1QR8zEV6OCnhKeOh&#10;VwrpJe2Tm5cmkfca5ObVJPn+DVPfRI8vHU8bVy+pRxirSl7FqCiqms/fT5+XRtrk/iaNbatndfF3&#10;4reKT4s8DfDfwPc2Gla/4l019RvNXu7f7UukWUKopdISQJJGdgqhjt4OfbNHjD4ifs3fGDwdpfi/&#10;xfB8QPC/ju9OkR3UmkQ6fe6TebC8XEACSRPtYHIBBxz66fxp+EPi3TvHPgr4ieCrGw1bxF4V0+TS&#10;tQ0W7uhbDVbOUKWSObBVJEdcqW+U5OT604fB/j/9o74reENW8Y+EoPAPhvwNetq0NlJq0Oo3uqXu&#10;wpEcw5jjiTcx+8WY44x08ig8L9Xi37P2fJPnvye05/eta/v/AMluX3e/2j2sQsX9Zml7T2vPD2du&#10;f2fJ7nNe37v+fm5/e/l+ycLoH7Tvgv8AZ+/bV+M9t4q1O6srnV5dKayhg026vHuNlmN2PJjfB+Yf&#10;ex1rS+DVrrnhnwN8W/HUE9j8KNM8Z65Hf6S/iS2Ea6dAFSKW7kgZkCyS/MyoxGW25yDz6X8Gfhjr&#10;nhT9pf4t+IL+y8jSPE8umNplx50bfaRDbbJPlViy4bj5gM9s1W/bQ+E/iH4neDvDVz4b0+y1688K&#10;+ILXW5NFvJ1gi1iOLcDDvb5A3zAjd8vFbSx+EniYYaGnPCipzclKPuwg7JNJL3kovmcktb2V0Ywy&#10;7Gwws8VUu/ZzruEFGUZe/Oau5JuUvdk5RUFFvS13ZnlXwF/azvpf2mvD3g9fihF8VtG8UW12Guj4&#10;dXTG024gTzF8uWNFjmR13Aj5iuBzzzd/aVT4s/C6602y0D4y6pqXijxfqJtNC0T/AIRnSwgGdzvJ&#10;IYiwhhj5ZyCeB3NaFz4R+KvxY/ap+GPjTW/BFv4Y8OeFk1GOWzXV7a8urdpbfaJJGVgpDttVVj34&#10;2ksRnAx/BFx8YdI+OfiXx5r3wV1TXNWvv+JfowTxPpcUWj6apyIkUzH947fNI3c4AwBXouOGVeOI&#10;o+x0ppyg3QalPnmkr2jBaWcuRL3et2meZzYp4eWGrOvrVajOMcQnGHJBylbmlN63UOdv3r6JJpfU&#10;HgvStQ0Lwlp1nq2qSa3qdvbol3fvDHCbuUD5n2RqqLk5wAOBXnP7Y2seLdC+HWh3PhDx74N+Hd0v&#10;ifSo7/UfEoj+y3Vk90iTWcZcY8+cMI4+hLuACpII9I8H6rf654WsLzVNKk0PUbiFZLjT5J0na0c9&#10;UMkZKNj1U4r5i+N1xd/t0ftRXvwbtx/ZvgH4VXekeIfGN8T/AKVrF9vF5Zadb4OUjUxRyzSkcjai&#10;9WI/OKt/aPmte/S1vlbS3a2nY/UaPL7OPLe1lve/zvrfvfXuc/8At46LZftFf8FDP2efgz4mgW88&#10;C3VnrPjjVNNmObbWrjThbx2sEqEYlRHuTKUPGUXINfWHxA+Fvh34qfDzUfCfiHRdN1fw3qtq1lda&#10;bdW6yW80JG3YUIxjHT0wMdK8Y/br/ZP8TfHK78EePPhpremaB8V/hZqEt/oM2pq7abqkMqeXdafd&#10;+X84hmQAb1yUZVbBxivFfjz+2r+2Zofwb8SNov7JUOl65p1kSNXh8e6frcI4w81pYxhLi5ZRllif&#10;yi2AM9jG5oeZ/CH9prx78A/+CbWk6doHiWf7X4F+Olp8MLXU5o4757vRB4hitBCzTq+5vssnkl/v&#10;gpkMCM19gft8/GrxN8FdK+FcnhnUv7NfxJ8RtF0HUT9nim+0WVxI6zRfvFbbuAHzLhh2Ir5k+GXw&#10;I8JftZf8Ei9H8K/ADxnY+K/E/hHXbLxW9xrC/Ybm88R2mopqNxFqUOC9rLNcLIGUr8u4YyBmuu+O&#10;ug/tHftj33whm1L4QWnw20nwT8QNI13XLG68T2Gq3t/FC7+ZLC0MgjSCMHfyzTSblAiXBNMQftY/&#10;t+Jqf7WfiP4SWf7Qfw2/Zx0zwPp9pc6pr2u3Glvq+r3lypkS3s4dQkEKxRx7WkkaOQlnVRtwTXoX&#10;/BM39sy5/aVb4j+EtS8d+CvijqPwz1aCzi8YeFpIDY+IrO4hE0EzJC8kUc6/PHIsbFd0eQFztHK/&#10;Hj9mvxp8GP2ufFnxP8IfBzwv8dPDnxHsrJdY0O5vbGw1fR7+1QxLcW0l6BBJDJFsDoZEYMgIznFe&#10;8/smaJrtt4V1LUfEPwu8I/Ce91C6At9I0e6gvLj7Oqja11LBGkRl3F/ljLqoI+diTS6DPmL/AILz&#10;/DXxd4u+DPw8v9D+I+q+E9Lh+IXhiyl0u10mxuo7i6m1i2WC9Mk8TyB7dsMsakRuRh1YcV1v7XX7&#10;VHiP9g/4UfDTwNrnxb8Mz+OviFq0+mn4heOYLDSdO0i2jR55ruaCJre3aRE2RxxqVDuy543V6B/w&#10;U9/Z98WftF/syQaf4HtLLU/E/hrxPoniuy066uhapqh06/hu2thM3yxtIsZUM3ygkZ4rh/2n/gb8&#10;Rv2pvAfwr+KMHwz0PSviV8ONUub5/APijVbS8ttVsp42gntHu4RLAkzIEkjcbkV0UMcZIYdTjP2X&#10;f27ZNC/bG8JfDKT9pT4b/tK6J8Q7K+kt73SJNJj1fw5e2qCYJKmnN5T20sZcKWRXVowNz5OPrz9p&#10;fxfqPw//AGdfHmu6RcfZNV0bw/f31nP5ayeTNHbu6NtYFThgDggg45FeQfsvWnjDxV8TYL7XP2Zv&#10;B/wZ0nTraVjfz6tpl/q01ySFRbdLBHRYtpcs7yq33QI+SR6b+2T/AMmjfFD/ALFTU/8A0klpdRo+&#10;XPhVB+1h+0L+xx4Q+K9l8X9D8GeJ7zwxbaxb+E38KWd7p2qN9nV8X9yQsoecgsTa+SkXmBQr7Nzd&#10;z4i/bNuPi3/wTy8A/FeP4meDv2f4fF9va3Oq614ht4bwaaWRxLbWqTSLE85mXahfeNoJ2OcCvK/2&#10;ZPiF+1Bp/wCwV8OvAnhv4V+HPEd3qvgyxtdM+IEvie3s9JsYJbSMJNd2LD7X50StzHCsiOUB8xN2&#10;F6H4i/sP+Nv2Y/Dv7NN78NvC1r8X7b4C2N3pt74evdUg0661J7i2WM6jbS3GIBcJIrkCRk+WVsNm&#10;mSH/AATl/bl1X4mftYeKvhPefFQ/GvR7TwzB4l0rxTceFP7AuwxuGgmtnWOGK3uIx+7ZJYUA+Ygk&#10;kZqr/wAE+fi7+0B+1L4V0v4meJ/iZp3h/wCH3g7X9fstV0g+FbWa+8ZQW11dQo7XClBZxQ7YwnlR&#10;l5PIYu2Hrp/gB8JPjX4r/wCCnF78YPiB4O0zwn4Vv/h0NAsLG11e3v5dLnF/5vkzyIQZJnXLkxoY&#10;k4USOQSe/wD+CdP7PXiD4Pfsbf8ACFeOdK/svUbnVdckuLT7TFPm3utQuZYzviZk+aKRTjORnBAI&#10;IoA+RNE/4Kc6l+0H8N7z4pab+2L8A/hRNKLi98O/Da+n0W4821jLeRFqss84vFuJlUFlgMPleYBt&#10;cqSfb7z/AIKIeLf2m/hp+z9pPwgXRPD3jf4/aFL4jl1HWLdr628KabbRRm8mWAMn2iYSzRxRozqu&#10;Wy2QMHjPgV+z18UP2NvANn8KYf2XPAXxd0vw15ll4d8aRa5pdhFc2IYm2GoxXSG6SZEKo7QpOG2b&#10;hjOK9Z/aP/Zf+IOk+LvhF8XfhjoHgy4+IXwx0670nU/Ca3TadpetadfLE13a2txsxDIk8MckTyR7&#10;Tghtu4mjQNSX4p6F8Y/2Rf2QvjL4r1j44al8RNX0rwteajodxfeFdL0+TRrqGGVw6i3iWOVM7MJK&#10;jY28ls4pvxh/am+IH/CBfAjwV4GuNHX4m/Gewjnl1zVbQT2miWsNlHcXt8bZGjEsmXVY4wVXfIM/&#10;KMU34o3/AMb/ANrj9kn4yeHdb+Dcfw8uda8JXWmaBpl34psdR1LVL6WKVSHaBjbQxf6sKWmJJYlg&#10;gHLPjR+yz8Q4/AvwG8c+ArTRZvid8F7CO3n0LVbwW9trlpNZR297Y/aUVxFJlFaOTDJujGflOaQz&#10;G8T+Lvjf+wd8TvAF/wCOfipB8Zfhz478RW/hbUxqHhmz0fVPD91dkra3Fu9mqRyw+YAjxyoXAYMJ&#10;DgivsLWNWg0HSLq+uW8u2s4Xnlb+6igsx/IGvknWvCHxl/bs8f8AgS28ffC63+DvgDwP4gt/FF/F&#10;f+JLTWNU168tSzWsEK2ZaKKASESNI8m8hQojGSR9a65o8HiLRLzT7pd9tfQPbzL/AHkdSrD8iaAP&#10;zE0T/gpzqX7Qfw3vPilpv7YvwD+FE0ouL3w78Nr6fRbjzbWMt5EWqyzzi8W4mVQWWAw+V5gG1ypJ&#10;9S1r9om1/a2+If7BnxLs7X7DD41utT1X7MW3fZnk0WUvHnvtbcPwrJ+BX7PXxQ/Y28A2fwph/Zc8&#10;BfF3S/DXmWXh3xpFrml2EVzYhibYajFdIbpJkQqjtCk4bZuGM4r2/wCL/wCzv4s8SfHH9mDWNO8O&#10;aNbad8PtR1G78SJpMsUFjpPn6ZJEPJRyjvGZ22jYhbByQOaYtT6XuHKW7kdQpIr4I/Y51n9p79un&#10;9l608XH4y2nwyuINS1Oz0+S28J6fqk+uCC9niSa781BHHCQqoIoER9sZZpSz4X72u/8Aj1k/3D/K&#10;vzc/4JqfFj9oH4TfsUaPZeEvhJpnxX0rVdV1iXRdSh8UWuijR92pXQMN/FONzRo4yJLfzGZWwY1K&#10;5ZIZ1fxJ/wCChvxNH/BKrWfiHDHaaR8VvBni2LwjrSaXbxS215d22sRWdx9nW4DqEuIzld2Snm9Q&#10;V46P9o/xn+0D+yv+yh4u8deJfilpGqeIdc8SaF/ZOnaZ4XtrW18I2txf28E9ikkhla83JIwM0qq2&#10;clQnAFHx7/wT78deG/8AgmZL8PbEW3i74j6/4vtPF+vva3CW9tNeTazDfXhhadkAijQMqBiGKxjj&#10;JxXtH/BTP4J+J/2g/wBlC88NeENM/tfW5dc0a8S2+0RW+YrfUreaVt8rKvyxxu2M5OMAEkCnoBw3&#10;7THxi+L97/wUd8FfCX4f+IrDw74e8S+AtQ1nU7660yG9/suWG9hjW5iRlDSTFXMao0giG8uyPt2n&#10;gvhv45/aV1n9qvxz+zle/FTR5pfDWk2XiyP4lHwxZrq/9n3ZlhisxYqBZ+eJ4JSZim0ImPLLMGX3&#10;bxJ8E/E+of8ABTjwv8QotM3eD9O+Hl/oVxqH2iIeXeS38EqReWW8w5RGO4KVGME54qn4A+BPivRP&#10;+CpnxI+I9zpXl+DNf+H2haHYaj9phPn3lteX8s0XlB/NXak8R3MgU7sAkg4APNfg7+3T4u/Z6+Cv&#10;7SH/AAubVrTxrqP7OF0WOv2NgmnSeJLOSyS7tzJbx/u4p8v5beWApIBAGcV4R4w/4Ke6z8JvhIvx&#10;hvf2wvgD4s1Szhh1TVPhLpNxo0lsbZmBls7O4jna/e7jjY4dmZXeP/VKDx9E337B+s/GjV/2wPDv&#10;iq2k0Xw18bZLK30XUo7iKVpETS0gacIjl0Mc6jhwpO3I45rnPhd4U+MOjaTpPg3XP2RvhXc61p6Q&#10;2N141GuaWvh+8VMI92tuIjfhioL+SYR8x2+YB81Ggamr+0V8fPjL4+/bm8O/C34TeKdO8MaV4y+G&#10;0niAavqGjQanBoMovEUXgiJR55TGwjSIyCLLFmB24P1r8NNC1rwv8PdF07xHr3/CUa9Y2UUGoax9&#10;hSx/tOdVAefyEJSLe2W2KcDOBXjb/AzxFB/wUu07x5BpKR+CrT4by+HvtiTwqsd2dQjlWERbvMx5&#10;ak7gm0YxnPFfQFJjPjTwZ48+NP8AwUD8Z+N9V8BfFC2+Dfwy8IeIbvwxpU+m+HbPWNY8RXNlJ5V3&#10;cTPeq8MMAmV40jSIudhYuOBXbftf+OfEPwI+APhOLXf2ifBvwruFkW11rxlrGiWhvNYkEZASxtJZ&#10;Ps6TO/zEbJgACFjOcjgfhx4E+N//AAT48YeNfDngT4U2fxh+GfivxHe+J9DlsPE9po2o+HZr6Uz3&#10;NrdR3hVJIfPaR0khZmCvtMfAqf4/fDX42Wf7Q3wd+N9l8MtA+IWr+HPDF9omu+DrDxBBbS6Nd3bw&#10;y/a7G5vBHDKU8oxOW8tmU5XGStMRjf8ABOb9u7WvjH8WPi98Nr74hN8VovAmjWGvaL4wm8LHw/c3&#10;sN0s6tFLB5ccUhjkgyssUao6yYwSpxk/sfXn7U37b37GPg/4gD41ab8O9Yu7OVrOCHwjYakuvNHL&#10;Kiz37SIojSQquIrVIiiqCZHLEDov2bvgj8ZIP29vjd8WfiT4W0nw5onjXwFpOm6RDYapDfLZPbPd&#10;s9pI4Id5UEiu0nlrGTLtQuE3HzL/AIJrfFv9oz4af8E7Phxo/hH4Q6J8SrfU9Nmk0HX18U22kWmk&#10;o882yPUIJgZj5R/ithKZFx8sZoEd9ef8FB/G/wAQv2GfhJ47sZrPw14u1f4m6b4J8UxWdulxatJH&#10;qklhqEUPnoxEbtC21h84BGGzzXF/tK/AT4neKf8Agtt4C/sX47eIvDDat8P9ev8ATDb+GtIuRodp&#10;HeaYsligmt281JWKu0kpaRSgCsoJFd94j/4J8+Lvh1+xD8IPh9oqW/irxN4f+I2k+L/FF3byR2kM&#10;0rai97qNzGJnX5A8rlUyXIxgE11/7Xvws+JvhT9uH4Y/Gn4f+Bk+JVpoHhvVvCWq6JDrVtpV3bre&#10;z2kyXaSXLLE6IbYhk3b8NlQ3SgPU6D4P/HLxdr//AAUy+Lfw51HWTeeE/Cngrw3qmnWZtII/Ju7q&#10;XUFuJfMVBI28QRfKzFV2/KBk5r+EvjV4m8Z/tR/tK+DdS1L7T4b8G6HpMmj2f2eJPsbXNjcPOd6q&#10;HfcyqfnZsY4xXLfFv4bfF34A/t4al8Zfh/8ADuL4o6L8Q/Cmn+HPEGiQeILTSr/RriymnkguI3uS&#10;sU0RW6kVwHDDYCFbpT/2V/gP8XdP+P8A+0V4y+IeiaVprfEvTtKGiW+nX0dxDB5NnPE1pv3B3aNn&#10;UNK8cSuzEqu0ZoGeS/softLeJPgP/wAEd/2UdA8B22j3PxF+KWn6X4W8ONq4drCyleCSaa7mRCHk&#10;SGCGV9ilS5VV3LnNd/8AGfxD8fv+Cful6T8RvE/xeg+MvgYaxZad4p0S98J2Ojz6db3c8dv9rsJr&#10;Xa37qSRWMU/mlk3YbcBnD+H/AOwF8StP/wCCaH7NulWVro2g/G74BLp+s2GnavdLLYy3cUMkFzYz&#10;T25kVVlgmkTzU3hWKnBArp/ifoHx1/4KAaNpngDxh8IoPg14I/taz1DxNql74rstZutTgtZ47gWt&#10;jFa7sCWSNVaWcxMqbsJuIwCWx9mI4dQR0IyK+L/hT43+OP7fviPxZ4y8E/Fax+Evw48O+Ir7w74e&#10;0+18LWur3PiBrGZ7e4ur2S55SJp0dVit/LbagPmfNX2gqhFAHQDAr4o+CHgr48/sDaz4n+H/AIT+&#10;FNj8Vvh9rHiLUNe8M65D4rtNJbQ0vp3uZLS/hnHmFI5pH2yW6ynYwGzIpDPP/wBlj9qTVv2Of2Of&#10;2pviR46s9Fn8R+GviZq5uLe0uDBp93estpDFiSQ5ihd2RjuJ8tWOSduTz3iD/gpJqfwHs9A8e3X7&#10;YvwH+Lkt3qdjb6/8ONGl0ZI4re5mSKX+y5YJ3vGlg8wN++aUSLE2Qmcj0j4W/wDBPD4ifEn9jX9o&#10;L4f/ABKm0nTfFfxF8c3/AIj0nU4VSaxZybaa0mESu7CESwhSr7ZCqElQWxXQfCvSfinrer6P4f8A&#10;EP7H/wAMfD91BPBFq3il9d0q40aSJSPOntYYojeMzAEpHLFHgsMvwSWI+z45BLGrKcqwyD6ivi39&#10;gbXL/wANfskfHm/0vXvDnhbUbT4leLpLfWNfTfpmluLs4nuF3x7o0+8RvTOMbh1r7TVQigAYA4AH&#10;avgDxN+wR8UPFn7BvxP8G2+madaeJ9Q+LV34403StRv4/sfiOwj1eK9jtZpImcRpcxxFCH5XcN6g&#10;ZFJFHK/Cj/go1qXgj9r34T+GbL9o+x/aJ8O/FHW5fD+oxQ+DIdOtdEmNrLNDcWd/aRLDIpki2GGS&#10;SV9sm4NhSa/Sqvgb4yfD/wDaG/a0+PP7N3iDUPg5ZfDnwh8MvHker6vps3ibT9Q1COMWVzCbrMLi&#10;IQJvVFjjaSVzNkpGI+fvmhiQUUUUhhRRRQBVm/5DVv8A9cJf/Qo6KJv+Q1b/APXCX/0KOigSLVFF&#10;FAwooooAKxfiF4NPxA8IXmkrq+taE12FAvtJuBb3luQwbKOVYDpg5BBBIxzW1RV05yhJTjutSKlO&#10;NSDpz2ehxPwS+AujfAnSb+LTZ9V1O/1i5+16nquq3X2m/wBSlxtDSyYAOFAAAAAHQcmu2ooq6+Iq&#10;V6jq1XeT6kYbDUsPTVGjHlitkgooorE2CiuA8NftIeHfFn7R3in4W2g1D/hJvB+kWGt6gXhAthBe&#10;vOkIR92WbNvJkbRjjnmu/oAKKKKACiiigAooooAK+ffjb/wTr8OfFr4z3fxA0bxt8UPhj4q1e1hs&#10;dau/BmurYLr8EOREtzFLFLGWQMwWRFSQA439K+gqKAOc+Enws0r4J/DjSvC2ifbzpmkRGKJ769lv&#10;bqUli7vLNKzSSOzszMzMSSxro6KKACivFf8Agn/+0drn7Vf7Ntr4w8Q2ulWepz6vqtg0WnRSRwCO&#10;1v57eMgO7tuKRKW+bBJOABxXtVABRRVTXr99L0K9uYwpe3geVQw4JVSRn8qALdFeQfsD/H/Wf2pv&#10;2PfAfxB8QW2mWes+KNPN3dQ6dG8drGwldMIru7AYUdWPevX6ACsP4l+ArP4qfDrXvDOoSXMNh4h0&#10;+fTbmS3ZVmSOaNo2KFgwDAMcZBGexrcrzHxl+0TOnja88L+CvDN7428QaXt/tHy7lLLTtKLAFUnu&#10;XyBIQQfLjSR8ckAV0YbC1a8nGkttXqkku7bsl83uc2KxlHDRUqr30SSbbfZJXbfXRbanV/CD4ZWH&#10;wV+FPhvwfpct3PpvhfTLfSrWW7ZWnkihjWNC5VVUsQoyQoGewro68g1j9o3xP8LR9s+IHgFtF8PK&#10;VE2taLq41i2sAf47hDFDMkY7usbgd8Dmtr9pb4/p+z/8BtT8cWunJ4jjslgaG2jvBAt0JZUjUiXa&#10;4A+cEHac/jmupZTinVp0oxTdR2jaUWm9NOZO19Ve70vqcbzrBxpVK0pNKmuaV4yTUVd35WlK2js0&#10;tbOx6LRXJ/A74t2Px1+E+h+K9OXyrfWLYTNCX3tbSD5ZImOBko4ZTwOnSuE+JP7Ytn4E/ao8I/C6&#10;20dtTu/EQze3wu/LXStySPEpTY29nETnG5cDB5zU0srxdWtPDwh78FJyWmij8V/T8dlqXWzjB0qF&#10;PFVJ+5UcVF66ufw2trrf5LV2SPZ6K53Rf+Es/wCFi6z/AGj/AMI7/wAIl5MP9k/ZvO/tHzcfvvP3&#10;fu9ucbdnPrXRVxVIcjtdPRPTz/VdTupVOdN2a1a18na/o+nkFFFeZ+MPjNqnh/8Aao8G+B4YLBtJ&#10;8RaRqGoXMro5uEkgMYQIwYKFO85ypPTBFa4bC1K8nGn0Tl8opt/gjLFYunh4qdXZyjH5yaivxZ6Z&#10;RRRXOdIUUVz3xU+Keh/BbwJf+JPEV6thpWnIGkkKlmdicKiKOWdiQABySaulSnUmqdNXk9Elu2Z1&#10;a0KUHVqtKKV23okl1ZvyJ5sbKejDBrhP2aP2eNF/ZX+DuneCPD11ql5pWmTXM8UuoyRyXDNPcSTv&#10;uZERcBpGAwo4Azk8158v7UXxW1RF1HTfgBrs3h6QebHNd+JLK01F4uu42ZywfH8BfPaveLC6N7Yw&#10;zGKSEyxq5jkGHjyM4I9R3rrxmXVsKl7Xl17TjL7+Vu3zsceBzOhi2/Y82n80JxvftzRXMvNXJqKK&#10;8P8Ah3+1Fr2vfBPx34om8LXXiXU/C/iK/wBGsNG8PxBbrU1hmSKFR50oQOS43OzqgAJ4ArGnhZzp&#10;TrR2ja/zvb8jepi6cK0MPL4p3t/27a/5nuFFfM/wr/bm8cf8NF+Hvhx8Wfg5c/DS/wDG9vdXHhrU&#10;bPxNb6/ZX7WyCSW3maOOJoJhGd2NrocHDnFfTFc50hRRRQAUUUUAFFFFAEGpWKapp09tIWCXEbRM&#10;V6gMCDj86439mr4AaP8Ass/Avw38PvD9zqd5o3he2NpazajIkl1Ipdny7IiKTlj0Udq7migAoooo&#10;AKKKKACiiigAooooAKKKKACiiigAooooAKKKKACiiigCrN/yGrf/AK4S/wDoUdFE3/Iat/8ArhL/&#10;AOhR0UCRarw7/gpj/wAo9PjX/wBiXqn/AKTSV7jXD/tMfBn/AIaK/Z58a+A/7S/sf/hMNFutI+3f&#10;Z/tH2Tz4mj8zy9y79u7O3cucdRQM/Pr9qz9iPwr8Kv8AglLH8cobjXJvjf8AD3wTY+JtN8af2tcp&#10;fxzwwwy+QoVwiWrKPLMCqI9v8Ock+5fEDVJdc/4K6fs1Xs+POvPhf4pnk2jA3NJpDHH4mvX/ANoP&#10;9jz/AIXv+wNrvwO/4SL+yv7a8Jr4X/tr7B5/k4gWLz/s/mLn7udnmDrjd3rH/ac/Yc1D4zT/AA78&#10;R+DvHt38O/iT8MI5LfR/EMelR6lbzQTRLFcW9zaSOolhk2IcCRWBUENTuKxy3jicQ/8ABZrwa33j&#10;H8I9UYqOv/ITtq+K/hl4j0L9s7wprXj/AOK37NX7S3xb8Xa7q+o/2R4i0FbRNP8ADdtHcSw20Okk&#10;6rC9uYkQbpBGjvJvLZGBX3X8GP2Bdc8Cftd2fxn8V/E/UfHHio+FZvDOoJNpS2VrKHuI5o3toklM&#10;dtGgRhs2u7lyzSsQBWRbf8E/fiL8IPFmuL8GfjrcfDvwR4j1KfV7jw1qHhC116LTLm4YvO1hM8sb&#10;W6vIxfZIsyBmYhcHFMDwqwu/H3ws+F/7K/x4+JGm69pPjDwVqkngPxq2tRqNRm0fUpjaQz3PlkoX&#10;EyWUrNkjLOc85r2rwzq+n/FP/goV8TfijrV1HD4N+APh4+E7C5cHy4L6eNb3VbgHuUhFrFkcgiQe&#10;or2b4l/sw2/xd/ZI1b4U+I/EOsa4us6E+kXWu34ja/mmKYF4wjEaeYJMSAIEAKgDbgYwf2ef2JdO&#10;+D/7Htz8KPEGtXPjF9ftr9fE2tvB9kn1y5vjI11cFN7+WWMhCruYKFUZIFID83/2ovC2m6D+zlff&#10;Hz4V/s8eOvC+oabPZ6/p/wAVvFPjgWuv38LXcT+cbdZri4lgmV2H2ecQrsfGxRgV+wuhX51TRLO5&#10;YYa4gSUgdiyg/wBa+H/iB/wSG+IPxd/Zhufg/wCKv2jtb1jwPYW9tbeHrdfClva3Fstu8bQfb5o5&#10;le+8tUAAXyFY4Lh8Yr7i0fT/AOydItbXd5n2aFIt2MbtoAzj8KGCPzo+Bv8AwTx+CZ/4LVfGOT/h&#10;W/hzzPDXhrwz4p0t/KbdZapcXepPPdod2fMdooyx77RXB65430T9rz9oH4t6n8WP2dvj58dNP8Ne&#10;Lrvw34Zh0CK1fQPD1tZ7Y8wxyalbMLx5N0jzGPeMoFbAr7X8d/sVeIpP20U+MXgb4kv4Nn1rTLHR&#10;fFukXGgxapDr1nZzSywrFI0iNayjzpVLgSAhvu5ANZHjn9hLxz4Z+M3iXxh8F/jJN8L08c3Sah4j&#10;0TUPDEHiHS7u8CLG13AjywvbzOiqHIdkYgEpmncLHyb8YofiJf8A/BFnxToHi3TvH/g++0rx5Y6Z&#10;4Yk8XCKbXbfSjrNo1hJO2+ZJZIkcJuZ33eUNxbknu/28f2GvD/7OXib4UeNvhtrPibwT4/8AFfjb&#10;T/CPiXxLaapPNf8AiKxvw8Vx9paV2V5R9+N8ZiYArgACvpT4yfsUat8bv2SI/hrrvxI1fWNYfVLL&#10;VrvxNqWmwyTXMlvfR3ZQW8JhjjQ+X5aqv3Fx94jnrP2pv2af+GlrHwPD/bX9i/8ACGeL9O8VZ+x/&#10;aftn2R2byPvps37vv/NjH3TRcLHzJ4m/ZZ8G/sLf8FC/gHqHwtsb3wuPibdavofiu2j1G5ng8QJF&#10;YG4inuFlkbzLhJIxiU/OQxBJrmv2df2PPCf7V37dP7Ytv8Q0ufE3hC18cabHH4YluZItNluG0Kx3&#10;3M8cZUzts2qqyFkXDEKGOa+vvjf+zN/wuX46fCXxr/bf9nf8Kt1O+1H7H9j87+0/tNm9ts8zevlb&#10;d27O184xgda+Pf2fPgD44+IH7dn7YHiD4b/FG7+GviSPxzpun3DXOixa7pV/bjQ7B18y0kkjIlRn&#10;fbJHKhwxDBwAAAUpPidqf/BNTwR+2L4U8B3mo3nhj4T+HbHxR4PstUu5L2Pw3NfW0u+0jeQs4to5&#10;I1lCMx2BmA4r0m2/4I9fCnV/gJF4gv5fE998XJNGGoH4ltr95/wka6gYvN+0pP5mEQSciFR5QUBd&#10;mK9k+BP7Bmg/DT4W+OtE8XaxqXxL1v4qySy+NNb1iKOGXWy8PkeWsUQCQQJF8kcScIO5JJrzfTP+&#10;CcnxV0jwOPh3D+0z4q/4VIlt/Z0emt4as28SR2H3fsg1jdnb5f7vzDb+dt/5aZ5pAfPHxj8e+LP2&#10;x/2bP2AdZ1XWpdJ8VeMfG8UWpatYDy5Q39janFcTw/3JHRXZSPus4Izivbf2iP2f/gl+yf8AA3wh&#10;8E9F+HnxA8ZweMdfutU03wPoPiO6a68R3IQyXU17d3d2n+iqXWSQTThC2wbW+6fYviZ+wpo3iq8+&#10;AkPh2+h8KaF8Btfj1fT9MisfPS8gj0+5sktg3mL5WBOG3kPnZjb82Q79r39jzVv2gvF3grxl4L8e&#10;3Xw2+Inw/kuhpWsDSotWtJoLqMJPb3NrIyeZG21D8siMCoINFwsfJ/7Cbat+yh+3v498E2Xws/4U&#10;74Ku/hqviy38G23ij+2rVLq3u3iNykaL5dvJIh2skTMG2Kck1037BX7C/gX9tP8AZg8KfHb4ljW/&#10;E3xU+JlofEieI31q6hvPDQnZngttPMUiraxwJsULGBkqS+4k17F8CP8Agnjqnwy/a/1D4zeKviZq&#10;Pj7xJrnhH/hF9Uiu9IjtIZMXPnK8CRyeXBCq/IIQjMclmldiaxvh9/wTg8dfBKW98LeA/j1r3hv4&#10;N3tzPcR+FW8O2t3qOkJO5eW2sdTdt0MJLPtDwyNGG+R1wMMDxX9kHxp4W+FP/BGiw03xvL428RW2&#10;ueKdU8Ow2nhud4Nd8TXcutXCJbwyRPEUeYqd7CSNQpcllHNc78E/A99+yh/wUc+CUfhj4Dz/ALP/&#10;AIb+JQ1jS9X08eMo9SbXzHafaY5Lmzt2lgWaN0yJvOZzuYZwc19DeG/+CTtn4S/Ye8MfCHTPH+r6&#10;Xq3gTxG/ijwz4ptbJTcaZdi7luId8M0konVVlMbh3zIMnKk8WNF/4JxeM/EP7S3ws+LHxE+NF343&#10;8U/DWW+CwQ+G49K0y4gubYw+XDbxzt5L7jvaSRpmbAUbF4oFqfQ3x++Ik3wj+BfjLxVbw/abjw3o&#10;l5qcUW0t5jwwPIowOTkqK+Of2cf+CangT4sfsnaF8UvGlzruufGrxf4dTxDeePU1q6j1OyuriETh&#10;bRll2Q28ZKqsCjyyiYZWBOfurXNEtfEuiXmnX8Ed1Y6hA9tcQyDKzRupVlI9CCR+NfJXgD/gmh48&#10;+GPg2X4caP8AtA+Irf4JrDJZ2Xhs+HrU6xp9m2f9Bj1bfvFuFJQfufOVDhZVIDBFHyvafHXxF8K/&#10;+CPH7JPgzSYPHWrf8LS1WLw/rLeCzHBr17ZRpeXVxDZs8sSxyTiDYWEqMqNIVbcBXZfAHwrL8Kv2&#10;w/hde/BD9mT48/BrQNT1ObT/AIgN4gjtk0bUtPkt5PLuJUj1G5LXUdyISJSgYo0mWOcV9J+Hv+CY&#10;WjaV+wT4C+CkvizV7bUPhr5Fz4e8W6TAtnfaXfW8jvBdRRu0q8byjI7OrqWB+9XV/An9nj4x+E/H&#10;lnqvxG+Pc3j3TtMWUW+k6Z4PtPD9vdMy7Fku2WSaSVlBJAjaJNxyUOAA7kpM9u1e5ez0m6liG6SK&#10;F3QYzkgEivjz4aWSeLPg38DvCc9zcppnxQvb/WfFE8Mpik1aVUe4kt5JFIbDyEKwByVi29M19mV8&#10;0+Of2ZNX8GW15otj4UsfiN8PLnUm1ex0gaqdJ1fw3dOxd/sk+VUxbmYgeZGy7yMkV9Lw9iaUIzpT&#10;lyybTT0W0Zx0baV4uSkrtJ8u6dj5TibCVqkoVqceaKTi1q95QlZqKcuWSg4StGTXNs1ch+EHw48F&#10;+Af2vviXpmjW9lp/h/SPCVlBeWCSH7LaGaSaSYBCSqAoqMwGBk5IyTXE+NRcr/wSN08XHnbR9jFr&#10;5ud32b+008jrzjytmPbFegeEv2ddI+IfibTLbWvgfceF9I061khkvb7xQjy3Sl/M8qWK1mk+1hpD&#10;ub7S56k/MTivU/2iPgVF8dvgreeDYL6PQoblrYxzR2omWBYZo5AojDIMYj29RjPtivXqZvQpY2g6&#10;s27TpSlJuMrKmmr3hKd3K7bW60XvbniUskxFXA4hUoKN4VoxilKN3Uala04wso2UU9nq/d2PK/ht&#10;4qsf2RvjR488MavMLLwlq9lL440V2wI4AB/p9uvuH2yBR2c15l4a8I3x+JXwU8da5A0PiP4leMrz&#10;XLpHHzWtsbCRbS3+iQhePVmr6K/ad/ZO0b9qHSPDlrql1LZNoGopdebCmWurfG2e1J3AhJVwDycY&#10;HBrW+KPwKX4j+Pfh9rUeojTk8B6jLfrbLbeYLwPA0IjDbl8vG7OcN0xjvWOHzzCxiqrdqlSMo1HZ&#10;9ISjG3fnbi5f3lc3xPD2MlJ0kr0qU4SpK6+1UjKd+3s0pRj/AHZWR5v4H/5PU+On/Yv6R/6TzV4t&#10;8I/2U/Dni/8A4Jy23jHU31K48W6Zot5qOj6mt9MkmjGF5XiSBVYIigpk8ZYsxJzjH1bofwE/sb41&#10;eOvGH9q+Z/wmmn2dh9k+y4+x+RG6bt+/592/ONq4x1NUvAH7Nn/CDfsnj4Yf219qxpNzpf8Aaf2P&#10;Z/rvM+fyt56eZ03846jNOHEFOjFfV6ri74e9rrSFNxmttk9GuvmgqcN1K839ZpKUbYm17PWpVUoP&#10;fdq7T+z1sz5v+KXwQ021/YetPjLNd6tc/FSHTbHxAviR76UXKzSPETGFDbFhCuUCBcYHrzXdftBe&#10;C/8Ahb37Z3wh028vryystQ8NapJqC2c7W8l3DiFmgEikMqucBtpB27hnmvUPGP7MX/CWfsiJ8Kv7&#10;b+z7dHtdK/tT7Huz5Pl/vPJ3jr5fTfxnqcVm/Gf9ki7+KXxJ8H+KdO8ZX3hjVPBem3FnZS2tkkrG&#10;aQIBI29tpQBSGjZSGDn5lIBrahn1CdTmq1rNOuotpvljKCVO1lpHmvZL4d7I58Rw5XhT5aNC6aw7&#10;kk4rmlCo3Ubu9Zctrt/FtdnD3Hwi0P8AZL/a2+GsPgKCfRNJ8em/0/WdIjuZJLS4MMHmx3AR2bbI&#10;p43Dt9TnD/Zf/Zx0T4wfFf4m654n+2alb+HPiHd3Gj2K3ksFvaXSGN2uWWNl8x/uAb8gBTx8xr1/&#10;4Yfszato/wAUovGvjrxrceOvEWn2sllpRGmR6bZ6XFJjzDHCjNmRsYLls44xXQ/A34I/8KXuPGD/&#10;ANp/2l/wlniG517H2byfsvnBB5X3m342fe4znoK5sRnqhQnGnXcqvJGLmua8nztuzaUtItRu7NpW&#10;2OrC8OupiISq4dRo+0lJU3y2iuSMVeKbjrNOVo3SbvufIPhTXNE/aPu/EniX4gfCr4tfEK/uNYvL&#10;XTbjSoQ1hottFIY44bb/AEqPbINuXbZu3Hr69Da6h4ovvB/7PNl8RrTWbSC18bz2twNaTFxP5aS/&#10;2c0/JBY/LyTyy9+te0XX7KPirwZ4t1q8+HPxLn8F6R4hu31G80m50KDVYIrqTHmSwF3QxbiMlfmX&#10;JJx2rsfFH7O+mfEn4IDwV4vv9S8TI6h5dTuGWK9NwHLrOjIoWN1Y/LtGFAAwRnPoYniLB80ORr2d&#10;9EudyppwlHRSSgrc17RfvNJnm4ThfHcs/aJqrbVv2ahVanGa5nFubvy2vOPuqTSPQa+cPiX4Yg/a&#10;a/bGvfAXiaa9k8F+E/DsGqvo8VxJbw6vdTysoeYowMiRqnC5xuPPcHSsf2Yvi1p+ywj/AGgdaOgR&#10;jylik8MWMmo+T0wbtskvj/loUznmul+Ln7Mlz4z8W6R4r8L+LdR8H+NdHsv7NGqi1jvo7+1JDGK5&#10;gfCyfN8wIKkEk+mPn8D9VwVZyhiYtyi1GUVP3HpZu8E9rq8eZq90fS5j9bx9BRnhZKMZRcoSdP8A&#10;eR1vFWm1o7O03FO1nuef+H/h3YfsnftgeC/D3gr7TpvhP4gafqAvtENzJLa29xbIkiXMSuWMbMG2&#10;tg4IxxxW9/wT9/5EXx7/ANj9rX/o5a6b4T/s433hf4hP4y8ZeLLrxx4tW0On2l01jHYWum27EM6Q&#10;26FgrOQNzszMcAcDrr/s/fBH/hRWha9Zf2n/AGp/bmv3uub/ALN5Hk/aHDeVjc27bj73GfQVvmWZ&#10;0KuGnSdTnqWgnKz99qU23dpPSLjG8rN2OfK8pxFLFwrKl7Oneo1C8fcUowSVk2tZRlK0W0rnkn7I&#10;/gPxD8dviPqPxo+J2matpPiSwv8AVNB8J+HL6zktYvDGmx3LQ+eqOA0txdrEkjT/AHTGyLHhcl/p&#10;ivOP2ZPgr4g+BXgvVtM8R+P9e+I15qOvX+rQahqyBZrK3uJmkis1wzfu4VIReQMDhVGFHo9fJH2g&#10;UUUUAFFFFABRRRQAUUUUAFFFFABRRRQAUUUUAFFFFABRRRQAUUUUAFFFFABRRRQAUUUUAVZv+Q1b&#10;/wDXCX/0KOiib/kNW/8A1wl/9CjooEi1RRRQMKKKKACiiigAooooAKKKKACiiigAooooAKyPDvw/&#10;0HwhrWs6lpOiaRpeo+I7lbzVrq0s44ZtUnWNYllndQGlcRoiBnJIVVGcACteigAooooAKKKKACii&#10;igAooooAKKKKACiiigAooooAKKKKACiiigAooooAKKKKACiiigAooooAKKKKACiiigAooooAKKKK&#10;ACiiigAooooAKKKKACiiigAooooAKKKKACiiigAooooAKKKKACiiigAooooAKKKKAKs3/Iat/wDr&#10;hL/6FHRRN/yGrf8A64S/+hR0UCRaooooGFFFFABRRRQAUUUUAFFFFABRRRQAUUUUAFFFFABRRRQA&#10;UUUUAFFFFABRRRQAUUUUAFFFFABRRRQAUUUUAFFFFABRRRQAUUUUAFFFFABRRRQAUUUUAFFFFABR&#10;RRQAUUUUAFFFFABRRRQAUUUUAFFFFABRRRQAUUUUAFFFFABRRRQAUUUUAFFFFABRRRQAUUUUAVZv&#10;+Q1b/wDXCX/0KOiib/kNW/8A1wl/9CjooEi1RRWb4w8U2ngfwnqes37bLLSbWW8nYdkjQu36A1UY&#10;ylJRjq2Kc4wi5SdkjSor5F1SJvidZeGNV8baBd/EPxj8QkbUdB8GS6ibTRdCsFAffOMGNiqOm+WR&#10;JGZ3CooAqr4Y0ufST8QdS8B+EH+Fni34YeTcX2k2erG60bxBuhad7drdVWLaYgNkqqsgLjhcYP0/&#10;+rS5XepqvKPL8XL/AD87jze7zKDV+61PkXxU+dWpe69tZc1uXn25ORS5fe5HUTtvZ6H2JRXy7+21&#10;d6R8f/gX8Ip7m1M+h+MPFmiyS2zsyl4LhWJQlSCPlbGQR7VleMfgp4Q/ZJ+P/wALrf4WC40LWvEm&#10;tiz1bRLfUZ7mLUdNMbmWaWKR32+XgFX4wT3xxnh8gp1KK56jjVlz2jy3j7m/NLmuv/AWu5rieJKl&#10;OvLkpxlSj7O8udqT9ptyx5LPf+dN9EfW9FeFTftaeKPHWtasvw0+Glx430XRLqSwuNWuNdg0qC5u&#10;IziRLYOrmUKeNx2rkEZ71ej/AG2/Dg/Z+1Dx1NpusQS6Tff2ReaHJGq39vqPmLELVgSFyXdcNnG0&#10;59q4ZZDjlb3LttKycW05bKSTvG/95I9CPEeXvm/eWSTd3GSi1Hdxk0oyt/dbPZ6K83+EvxR8e+KP&#10;EFxbeMfhuvguwS1NxDfJ4hg1JHYEAxOqIpRsHOeV4PNcdpH7W3i/4pNcah8OvhZdeKvCkM728WsX&#10;uvQaUNQZGKu1vE6Ozx5BAdigP4Gpjk2KlKUVy2ja754cuuy5ublu7PS99HpoXLPcJGEZS5ryvZez&#10;qc2m75OXmsrrW1tVrqj3mivIviV+03qWi/EMeDPBvg278a+Lrezjv9SthqMVhZ6TE/CedcOGG9ud&#10;qKpJAJ4FWvgt+0lP8QvF2seFPEvhi88F+NNEt1vpdMmu0u4bq1YkLPBOgCyJkYPygqTgjrUvJ8Wq&#10;Pt3FWtf4o81ntLlvzcvna2q1KjneDlX+rKT5r2+GXLzLePPbl5t/dvfR6aHqdR3d3FYWsk88kcMM&#10;Kl5JJGCqigZJJPAAHevm3wj+3b4u+JnwrfxZ4W+EOoazp+nPcLqZbXYrcRGF2DLb7o99wwRQxwij&#10;J2gsQcc7+3h8b774q/sR6XrXhPRf7S8L+Mvsb3tzNqC2stojXMO2Botrb97bo2wwC4J+YV6OH4Wx&#10;ksXTw1e0eafI3zQfK+ztLR2u0nbm6XPLxHF+BjgqmLw7c+WHOlyzXMujV46q7Sk1flv71j6S0D40&#10;+DvFf2L+y/FnhrUv7SnktbP7LqkE32uaNQ0kce1jvdVIJUZIBya1dK8YaTr2r6hp9jqmnXl/pLrH&#10;fW0Fykk1kzDcolQElCRyAwGRXzD4h0u60r40fs/Je+B9G+H1z/bmrbtJ0y6iuYVAsQqvvjjjUkgD&#10;+HIwOa9a+FvxR0LUfi18V7VPDul+H5fCVzajVNXjKB9WDW3m+bMQikeWuV+Zn47jpU43JoU6ftKN&#10;5Ll5t4u3710907SW3w31fYvAZ7OrU9lXtF86jtJX/dKps1eLV38VtF3PVaK8I8J/tWeN/itHDq/g&#10;v4S3mr+DbqXba6tqGv2+mzXsQbaZorZkZinBKlmXcMdK4y3+N/xYH7d+s6LD4NW80yDQoSmmt4qW&#10;O3itzdso1ADyivmMox5eNwAxuqKfDmLk5xm4RcIuTTnC+jSs1zaPXZ2Lq8U4OKpygpyU5KKap1La&#10;pu6fL7y03je/ofVVFeNeMf2o9bvfiPq/hf4d+BLjx3feGykes3UmrRaXY2MrruWESurmSXHJVV+X&#10;Iyag0n9s20m+E/j3V9Y0C/8ADnib4c2zy6zoN3KsjxP5ZeIxyp8skUmPlce/HTPMsjxrgpqG/Lpz&#10;R5lzWUW435kndWbSWq7o6nxDgFNwc9ubXllyvlu5JStyyas7pNvR9me2UV80fDz9ibRf2gPBGneK&#10;vjG2oeNfE2uwJqBgl1G4t7DR0lAdbe2hikVVVVIBJyWIJzzVr416LN+zx8O/CPwv+G1/f6Jd+Pdc&#10;bTbK7uLqS7k0S2KGW4eFpCW+VFOwFuC+QeldP9kYadZYWhWcql2n7toJK7k1Lmcmklf4FdbHL/bW&#10;KhQeMxFBRpWTj796jbaUYuPKopybS+N2e/l9G0V8/j/gmZ8KGhFw+n6/J4j25PiFtfvP7UM3/Pfz&#10;PM2+Znn7u3PbHFbP7G3xA13WNK8W+D/FF++sa78O9afR31J1xJqNuUWS3lft5hjYBvUrk8msa+X4&#10;aVCVfB1XPktzKUeV2btdWlK6vZO9nqtO3Rh8zxUcRDD46koc9+Vxnzq6V2neMLO12rcy0eu1/Z6K&#10;85/aY+KupfDPwVY2+gRwS+KPFOpQ6Ho4nGYop5s5mcd1jRXcjvtA714Zq3w28PXnizXbCL4dSfGz&#10;VvC6KnibxF4l1hVInZPNaC0SRXQSKjA+XGIo0yo355qsBkzxFP2tSXKne23RpNvmlBJXaS1u3olu&#10;Z5lnqw1X2NOPM1a/xdU2klGM5N2TbtGyjq2tD65or5V+CnjiX4baP8NPFuhRapp3w/8AiXdJpdx4&#10;bvdQe/XQp5d/2ae2lk+ZEYph4h8g3gqBjlvxi/Z+8IftE/8ABQw6V4y0dNasLPwJHdQxNcSw7JPt&#10;rruzGynox6nHNdX9gQhXlCvUahGMndRTfuvlceXmSun/AHmrapu5yf6yTnh4VMPTTqSlGNnJqPvr&#10;mUlLkbs13gne6aTR9WUV8u/s4vZ/BX9oP4meE/BD6prfgHw3ottfppcF099/ZupEvvtLd5GPzOih&#10;ihbhvSutt/2r/F3hTxj4dtfHnwvn8IaL4p1BNKstRj1+31F4bmQExJPCijZuwRlWcA1hiMgrKq4Y&#10;dqSspK7jGTTjzfA5Xbtuo83zujow3ElCVFTxKcHzOLspTinGXL8ajZJvZy5fNKzPdaK8H+IP7ZGs&#10;6F8b/Efw+8MfD298YeJNGtbS7toYNVitEuY5ULSPLJKoSBY/lUEli7OAAOa4if46fFxf25LjSIfB&#10;CzWaeG1kTR28WIlv5Juyv28/uivm4G3y8ZAH3uaqhw3jKkeeXLH3OdXnBNqya0crq993put0ycRx&#10;VgqUlCHNL3+R8sJtKV2mrqNm009Fd7PZo+nrLxfpOpeIrzR7fVNOn1bTkSS7so7lGuLVX5RpIwdy&#10;huxIGe1X5ZVgiZ3ZURAWZmOAoHUk15d4R+JuhzftI/ETSP8AhHNL0q+8N6bYXeoa+pQT6jFJG7hZ&#10;SEDBYgpxl269BXED9sHxV4/8G6h4j0H4T6zqPw9eGYxaydWgivrqBQytcRWLDcycEgFwzKMgdqxj&#10;kmIqStTjZWg25SivjjdWbaTbWqj8VumjN5Z/hqcL1ZXd5pKMZy+CTi7pJtJPRy+G+zs0e+eHPEun&#10;eMNEg1LSb+y1TTrpS0F1ZzrPBMASCVdSVIyCOD2q9Xy/+y58dNK+A/8AwT0+HusX8F7qE17H9g07&#10;T7KMPdaldS3MojhjUkDJ5JJOAATXU/8ADW3ivwFrmkf8LI+GNz4L0DW7qOwh1e312DVIrS4kOI0u&#10;URFMSseN4LKCQM961xHD2JjXq06CvGMpRV3FOXK7Pli2nJ9+VMxwvE+ElhqNXEPllOEJO0ZOMedX&#10;XNJJqK7OTXc93or48/ao8FfDHx1+3lpdr8VZtDg0CPwS0tu2q6qdOiNwLwhcSeZHltpf5c+vHFes&#10;fC+P4Q/sy/AXxT4j+HUmiN4WsFm1C+k0vVTqMUk0cQ+XeZHw5AQbcjqOOaeIyWNPDUqkHOU6iTS5&#10;Pd1drc/Pv/26LDZ/Opiq1OahGnTck37R8/uq9+Tktb/t89ror4y/Y5s9e+APxv0OTxRczP8A8L60&#10;qXW7gSHCW2ro7z+UPTNvKox6p7V0P7efhPwV42/aR+DmnfEJtNXwtNHrBujf3xsoNwhiKZlDpj5g&#10;MfMM10y4cjHMFg/a80HGUlKMb35YybSjzK/vRcVqr7nLDimc8seN9lyzUoxcJStbnlFRcpcrsuWc&#10;ZP3XbbzPqyivkv8AZ+8L+Efh9+2FZaT8FtQ+1eB30KebxRbWGpSajpVtcblFqyyM7qs7fNlQ2doz&#10;itTwJ8Oov2+Na8SeJPG95qV14CsdVuNI0Dw3bXstpazLbv5b3dx5TK0rs4baCcKAeDms62Q06U3O&#10;pUapKMZNuNp+82lHk5rczs2lzW5db9DXD8R1a0FTp0k6zlKKSneHupNy5+W/KrpNqF+b3baNn1BR&#10;XnfwQ/ZY8Gfs5Xt+/g2wvNHttSjRJ7L+0J7i2LKSRIqSu21+cEgjIAr0SvBxMaMajWHk5R6Nrlf3&#10;Jy/Nn0WFnXlSTxMVGfVKXMvk3GLf3IKKKKwOgKKKKACiiigAooooAKKKKACiiigAooooAKKKKACi&#10;iigAooooAKKKKACiiigAooooAKKKKACiiigCrN/yGrf/AK4S/wDoUdFE3/Iat/8ArhL/AOhR0UCR&#10;armfjP4Jl+JXwi8T+HoXEU2t6Vc2MbnorSRMgJ9skV01FaUqsqVSNSG6d18iK1KNWnKlPaSafoz5&#10;P+GXibX/ABB4h8GeNvDnh8+I9a8KeHpPBnirwyL+Gyv9IuFeNhKBOyoVLRHqw3Kylc4Iq9D4C+L2&#10;nap8SbRfC2mPdfFMxTpq6arD9k8Oq1sLdoZUOJpWiRQQY0Kux/hFez/En9mbwN8Wtdj1XW9Bik1i&#10;JfLXUbO4msL3Z0CmeB0kK+xbFS/DT9nfwj8I9ZuNS0PTbhNSu4vIlvLzULm/uGjyG2CS4kdguQDg&#10;HGRX1s8/wvI5U4e81azi2vi50uZVFont7mqspX3Pi6fDeL51CpP3U73jJJ6w5G+V0nq47+/o7uPL&#10;seJ/ttfCLSLD4F/CPwNcxNfaHD4s0XRpY5GZTcQBWiIJUgjK+hHXivYPhH+yr8PfgL57+EPCul6J&#10;c3EZhe6jQyXJQ/w+a5Z8cA43YJFehUV41bO8TUwkcIpyUbycvedpOTvqttPme5Q4fwlPGyxrhFyt&#10;FR91Xioq1lLfX5Hyb+zT+0Z4X/Y/+HMnw5+JN3deF9e8O394IGubGd49agkneWO4t3RGEm4PggHd&#10;kEYqTwRpHhmz+CXxS8XfFTR7zTPBPxI8StqC2d7ZzfaLe1YRxQzSpEDJEzMgfIAKZU5HWvq6iu6r&#10;n9OVSdaFOUZ1JKU2p9nze57vuXlrd81uh59LhurGnChOrGUKUXGmnDvHlXP7/vpR0slC/U+R/wBn&#10;nxJdeOPH3iTwd4D8b+IfHnwxvfDc6jVNXjkmbQr9z5aQR3borSgo2dh3FQo565u/s2ftdeEP2fPg&#10;rofgDxw2o+GvGvhO2Gly6M+m3Es9+yEqkltsQrMsvBUqe/PHNfVdFGIz3D4jmp1qL5HyvSSUuaKa&#10;u3yWd09fdXR3ve5huHcThnCrQrrnjzLWLlHlk07Ri58ys4q3vtatWtZL5ib4m6d+yh+1R481zxuL&#10;7SfC3xFt9PvdN1uS1kltoJoYTE9pMyK3lv8AxLu4IzzWj8L9dh/aK/a1ufiL4dhu38G6F4WfQoNU&#10;ntngj1e5kn81vIDhWaOMLgvjBY4GetfRlFYzzqm4OaptVXBQcub3eVJR+HlvflSV+a27t23p5BUj&#10;NQdVOipuoo8vvczblrLmty8zbtyp7K9t/nr9gBAn7Den4AGTqhOB1P2q4rx+/wD+UQfhD/r6sP8A&#10;06ivuWit4cR8uKnifZ/FWjVtf+Xm929v72/lsc8+FubCQwvtfhoSo35d+bk961+nJt576Hgv7Tv/&#10;ACdP8Af+wtqn/pFXK+FvBF18SvH/AO1T4fsZRDea19lsoHJwFkk00quT6ZIzX1JRXPRz2VKhGlCG&#10;qgop37Vfa3tb5W+d+h1V+Ho1sRKtOekpuTVujo+xte//AG9e3lbqfNHwG/ba8FeBPhb4a8H+Iv7W&#10;0Pxzollb6RceG30u4a+eeNViAiVUKur4yrBtuDkkUeNviVo/wP8A+Chkmp+KbmTSdN8UeELfS9Lu&#10;nt5Hiu7pbwkwqyKfnwwOD6j1FfS9FV/a2EVapVhRklUUlJc6+00/dfJok1s+Z20v1J/sbGOhTpTr&#10;xbpOLi+R/ZTXvLn1bT3XKk9bdD5Z+HHxj0P9jT4o/EjQ/iLPc6BaeJfEc3iHRtYntZZLPUoZ0TMY&#10;kRWAkjK4Ktg4IxTPDHwwP7XGv/GnxJb293pnhfx9olt4e0W6vbV4Hv8AyY5M3YjYBxFvdQpIBYKc&#10;V9U0Vb4gScq9GDjWkopy5rr3XF3UeXRtxV7ya3slpbKPDTko4evUUqEHJxjy2l7ykrSlzO6SnK1o&#10;p7Xbs7/Mfw0/b18N/BnwTpvhf4vf2l4F8YaHAlhPHdabczW+peWAguLeWKNleNwAeowSRzjNXvjt&#10;qV38fPAPg34ofDrTNS1i78A64dTtLK6s5LObW7QoY7hYFlUN8yNlCQN23gZxn6OorP8AtfCwrrFY&#10;ei4zu7pyvBppqSUeVSSabXxuyNf7FxdTDvB4mupU7JRahaaaacZOXM4tppPSCTf3Hz+n/BTP4UPD&#10;9nGoa+fEe3b/AMI8NBvP7U87/nh5fl7fMzx97bnvitz9jz4e65oek+K/F3iexOk698Q9ZfWZNOY5&#10;fTYNixwQyf8ATQRqC3oWx1FeyUVz18wwyoSoYOk4c9uZylzOyd7K0Y2V7N3u9Fr36cPluKliIYjH&#10;VVPkvyqMHBXas27znd2ulay1em1vG/2x7S70TQ/CHjO2tp72DwB4hh1jUIIULyGyMckE7qo5JRJS&#10;+B2U1yHgCx8Z6Q/ja08G6Tp3iTw38R9Tn1vSfFkWrwfZLBbqNVfzoifNcxlSVEasG4BKckfSRGRX&#10;lup/sW/DbUdYub6Lw/PpE943mTjRtWvdJimbuzR2s0aFj3JGTXZl+b0IYf6viVttpzK1+ZXXNDVO&#10;7Tu07tOL0OLM8lxFTFfWcLLfdc3K725XZ8k9HGyasmrJqS1POPhJ8GPHeu+G/hn4P8SeHIfDmhfD&#10;K5hvLu+/tGG5Ouz2yslv5CRkskZLCRjLtYcKAeTWf8XPgH4R/aD/AOCiA03xjo0Wt2Nj4Fiu4IZJ&#10;pYwkovnXd8jKTwSMHI56V9F/Dj4YaF8I/DQ0jw7p8em2HmtMyK7yNJI33nd3JZ2OBlmJPArfqpcS&#10;VYYmdeh7t1JJxvFpyd3LeTu+3N5J2REeFaM8LTw+I960oOSlaaagrKPwxVktny+bV2eI/tC+Cn/Z&#10;7/ZC8U2vwo0SPQru1tw8UWjWoE6KXRZpkAGXlEW4hjlvlHPFfK/xWufg9ruofDHUPh2ut+JdcPi/&#10;Sl1XX76e/uXtwX/1cstydoldudiAfcY4Axn9FqK0yniZ4ON5xlKXM22p8vNdJWno3JK11qtW73M8&#10;54TjjpJU5RjBRjFJw5uXlbd4e8lFu9paO6Stax4H8IIVP/BQH4xSbRvGj6IobHIHlSHH6CsT4ofE&#10;rR/gb/wUDstc8VXMmkaPr3gxdKsLx7eSSG4u1vS5hBRT8+0g4PqPUV9L0VxxzmDrOpUptxdNU2lK&#10;z0io3Ts7axvaz7eZ3TyKaoKnSqJSVWVVNxutZylZrmV9JWvdd/I+YJfCdz49/ad/aL0SyfyrzV/C&#10;em2cDk4CySWs6rz25Iqj8GP2yvCvhH9nbTPBF7bata/EXQNGGjy+FRp0/wBte5ii8sBfk2+W2A3m&#10;FtoU5JGDX1bRW0s8o1YeyxFJuK5LWlbWEFDX3XdSte2jXSXfCPD9elU9thqyjJ+0veF9Kk3PT3lZ&#10;xbsnqn1jtb4f8A6Hqlp+xN+z/wCNbLTL7WbbwDq39qanYWUZmna1Z7iKSVEHLtHuDYHOM12f7RH7&#10;QfhX9sv4dw/D34cXk/ijWde1CzNw8FjOkOjW8U6SyT3DyIojwEICk7ixAAr6torefElOeIWLnS9+&#10;M5Sh72i5pOaUly+9aT6ON+pz0+FalPDPB06y9nOEYTvG7fLFQbi+ZcvNFdVK26Pm3xr8PtC+IH/B&#10;RawsfEGjaTrtnD8P3kSHUbOO5jVxfABgrggHBPPuazP2y/AVlr8Xg34HeBrbSfCR8dag+pai2n6b&#10;EsVpZ2oEjytCu1WLSLGOfvbME19S0VzUeIalKrRqpP8AdRslfTmV+WVrW0bTt1tudVfhmlVo1qLa&#10;XtZXk7a8ra5oXvfVJxvfS97Hxx+01+zJ8XNF+HMfi+8+LjeMrn4dXCeItP03/hFLPTy7wcsFlhO4&#10;fu9/y4IPQjuOg+Ldz4a/aO/aE/Z5v7vTdM13w/4i0zVb5bW/to7mBw1rC6hkcFSVPtwRX1PRWsOJ&#10;6vLF1ILmgqii4qMLKcHHaEUtG+ZPfddbrGfCVHmmqU3yTdNyU3Kpd05qW85N6pcrW2z6WfzXo1tD&#10;+xJ+0dY6LbJ9i+FvxLmMVhAufs/h/WOvlIOkcU46KOA4OABWR8Nfi5Z/sC6r4j8HfEG31LS/B82r&#10;XOq+HPEcVjNc2MkNw5kNrIYlYxyoxbgjBHoMZ+q6Ky/t2FWPLiqfMpJKbUrOTjflmnZ2kk7NtSUt&#10;W1d3Nf8AV6pSkp4OryODbgnG6jGSXNBrmV4trmSTi4uyTsrHn3wT/ae8IftEz3v/AAh93qGrWVgi&#10;tLfnTbi3tCzE/u1klRd7jGSFzgEV6DRRXiYmVGVRuhFxj0TfM/m0o/kj6DCxrxppYiSlLq0uVfJN&#10;ya+9hRRRWB0BRRRQAUUUUAFFFFABRRRQAUUUUAFFFFABRRRQAUUUUAFFFFABRRRQAUUUUAFFFFAB&#10;RRRQAUUUUAVZv+Q1b/8AXCX/ANCjoom/5DVv/wBcJf8A0KOigSLVFFc78XfG5+Gnwq8SeIhH5zaH&#10;plxfrGf4zHGzgfiRWlKnKpNU4bt2XzIrVY0qcqs9km36IzPiT+0R4N+Euq2+n65rccWq3S74dOtY&#10;Jb6+lX+8LeBXlK8H5tuOOtReAP2lfBPxM8Rvo2l62F1tFLnTNQtJ9OvmUdWWC4SORgO5CkCvEfhz&#10;peu+Hrrwf4R8ParBpvjj4g6U/i/xh4qltY7q82fuwEiSQFCS8ojQMCkaRnCkmo9R8O+Ifino3xk0&#10;Pxd4iTW7v4bNbz+GdaSxhs7rTrpLQ3Qn3RKMSZaMNjCkAjaASK+t/sHBqLjKbuktb9HNQ5lDk25n&#10;s6ik171lsfF/6xY5yUowVm3pbqoOpyuftL83Kt1TcVL3bvc99+NHx38K/s9eFI9b8X6odJ0ya4W0&#10;SYWs1xulYEqu2JHbkKecY4rm/g/+2t8MPjx4m/sbwv4rtr7VthkS0mtbizllUckos8aF8DJO3OAK&#10;8g/au+KdxrX7MfwS8ZXthfX11c+JNC1Wez06Dzri4cxtIyRR8bmJyFXuSBT7r4lp+258evBVjo3h&#10;jXPCk3w01dNd1ifxJBFYanBHsISCG23tKVlJG5yAgCjknAq8Pw7QeCdavGSa57zUo8seTRXi43ld&#10;6aSW6sZ4nifELH+ww8otP2fLBwlzzU9XaSlyxstdYvZ37naal/wU5+CGkX8ttceM5YpoZTC6nQtR&#10;OHBIIyLfB5B6V0PhH9uX4XeOtPtLvTPEzzW19qsOhwyyaXeQq15KpaOIl4l27gD8xwvbOa5/9uX/&#10;AJCHwe/7KFpv/oE1dV+2V8IpfjV+zn4j0izyNWghGo6W6/eju4D5sRU9iWXb/wACNYfVMolDDyca&#10;kfauzbnFqNna9vZq/fdHT9dzuM8TFTpz9ik0lTknJuPNa/tXbtsz06WVYImdyFRAWZj0AHeuS8Mf&#10;Hrwh4u+GB8aWmu2qeFV8zOp3avZwAI5RjmYJ8u4EA9D2Jrxj4sftL3Hjv9grSdb0Nv8AipPiLb22&#10;gWManDJfXJ8iUDvlCJT/AMArNu/g/pepftH/AA0+Ed7Elz4N+H3hP+3RYOv7jU7xZVt43lXo4X5n&#10;wQRuc561jh8ggqcpYtuLjKV0v5aa9/Tu5OMY623vexriuJJurGOCSlGUYWbv8VV+5r2UVKUtG7ct&#10;rXPQ/Bv/AAUF+D3j/wAZWmgaV40trjU7+YW9sj2N1DFcSE4CrK8Sxkk8DDc9q9lqvc6XbXtqkM1v&#10;BLDGyukbxhlRlIKkA8AggEemBXhGpeOvH/7Q3xn8V+HPBXia18C+G/As8dhe6qNMi1C+1K9aMSNE&#10;iTZjjjRWXLFSxPTg8cMcJh8XJvCp04QV5OcuZLVJfDBPVtKyi312vb0ZY3FYOKjjGqs5u0VTjyt6&#10;Nv46jWiTd3JLpva/v9FeC/E3x749+GVv4H+Hem+IrLxB4+8aXVyn/CQ3+mRwRWNpCPMkna2iIR5F&#10;VlVQMKzckDpWb4h8T/Ev9lnxn4TuvFHjeD4h+E/FGrQ6FeCfRYNOu9LnmyIZojBhXQsMMrgkDGDz&#10;xdPIpzinGrG8ruC9680m1ePu2V2nbmcW7bGdTiKnTk1OlO0eVTfu2g5JO0veu7KSb5FJK+59GUUU&#10;V4Z9CFFFFABRRRQAUUUUAFFFFABRRRQAUUUUAFFFFABRRRQAUUUUAFFFFABRRRQAUUUUAFFFFABR&#10;RRQAUUUUAFFFFABRRRQAUUUUAFFFFABRRRQAUUUUAFFFFABRRRQAUUUUAFFFFABRRRQAUUUUAFFF&#10;FABRRRQBVm/5DVv/ANcJf/Qo6KJv+Q1b/wDXCX/0KOigSLVZXjrwja/EDwVq+hXufses2c1lNjqE&#10;kQoce+DWrRVQnKElOOjQpwjOLhNXT0Z8bXur3Pwu1LwxH4w8US/DDxz4IsJPD8HiK90ZtQ0HxRpp&#10;2lDv3IiSfu0Yq0iMrbuGB40/hr8M9B+MHiTxXo/hD4x3muaP4uiju/FqW2kedJfSYEUpivhiG381&#10;dqmJVYhR8uOo+tqK+nnxNJwfs4cs325HHfm2dNytfVLn917W2PkYcJxVRe0nzQT686l8PLuqijdx&#10;0b5PeXxXep43+098G9T8X+Hfhxp3hfTEltvDHizS76aFJY4ltLK3LBmG9hkKuPlXLHsDUX7UPwi8&#10;Q3Xi3wt8RfAVkl5408KTi3msvPS3Gt6bKwE1szuVUEffQsQAQe5Fe00V5mHzmvS9nZJqHNvf3lP4&#10;lLXVPbSz876nr4jIsPW9rdtOfLtb3XD4XHTRp663XlbQ8h/aj+G2vfFCT4Zy6PpzT/2H4wsdX1BG&#10;nija1to1k3scsAxUsBhCxPYGvXqKK462LnUowotK0L2+bvqdtDBQpVqleLd52v8AJWVj5S+E37JP&#10;izwx+1e41C1hX4WeFtUv/Enh1hPG2+8vFjHleWGLqISZipKgZbg16X+0f8D/ABH4h8aeHfH/AIBu&#10;9OtfG/hZJLUW+oFhZ6xZSEGS2kZQSpyNysOh69cj2KivTrcQ4uriIYmVrxjy2to0783MurlduXm9&#10;LaHlYfhjB0cNPCw5rSlz3vrFq3LyvooWSiuy1vqeKeDvjF8afFXiWysdQ+DWn+FrJp0+16neeLre&#10;8jiiDDzNkUKF2crnaDtGcZNY934K+IX7OXxo8Xa54M8KW3j3wx48uk1K50+PVYdOvdLvRGEkcGbE&#10;ckbhVONwYHtxz9B0VEc4jCT9nQgoSVpR9+z1Tu25uSaaVrSX4u+ksjlOMfa4ipKcXeM/3alHRppJ&#10;QUWmm73i/vSt4B8TPhx8RvH9v4G+ItpomiaZ8QfBt3dS/wDCPyaj5kF3ZTjY9q1yF2ibYFIcDYGz&#10;2qHWPC/xG/ak8WeFYPFngqD4e+FfC+rQ65dLNrMGo3mq3EOTDFGIMrHGGOWZmyeABX0LRVRz2pGK&#10;Uacbxuov3rwTbdl71nZt25lJq+5E+Hac5Nyqz5ZcrnH3bTcUleXu3TairqLinbbcKKKK8M+gCiii&#10;gAooooAKKKKACiiigAooooAKKKKACiiigAooooAKKKKACiiigAooooAKKKKACiiigAooooAKKKKA&#10;CiiigAooooAKKKKACiiigAooooAKKKKACiiigAooooAKKKKACiiigAooooAKKKKACiiigAooooAq&#10;zf8AIat/+uEv/oUdFE3/ACGrf/rhL/6FHRQJFqiiigYUVnw+LNLuNLvL5NSsHstPaVLq4W4QxWzR&#10;EiUO2cKUIO7JG3Bziq3gf4i+H/ibo7ah4b13R/EFgshha50y9ju4Q4AJUvGxG4AjjOeRTswujZor&#10;nn+LnhRPHg8LHxP4eHidhuGkHUYft5G3fnyN3mfd+bp056U7Uvip4Y0bxraeG7vxHoNr4iv1D22l&#10;TahEl7cKc4KQlt7D5W5A/hPpRZiujfooopDCiiigAooooAKK524+LvhS08dx+FpfE/h6LxNKAyaQ&#10;+owi/cFdwIg3eYflBPTpzVfV/jr4I0Dxmnhy/wDGPhWy8QyyRxJpdxq0Ed67vjYohLhyWyMDHORi&#10;nyvsLmR1VFFFIYUUUUAFFFc7b/F3wpd+O5PC0Xifw9L4miBZ9ITUYTfoAu4kwbvMHykHp05o1C9j&#10;oqKwH+KvhiPx2PCx8R6CPEzJ5g0g6hF9vK7d27yN3mY285x05rVu9cstP1G0s57y1hu9QLi1gklV&#10;ZLkou5tik5bavJx0HNOzC6LVFYE/xU8MWvjqLwvL4j0GPxLOnmR6Q2oRC+kXaW3CHdvI2gnOOgJr&#10;fpahcKKzfFvjLSPAOhy6nruq6boumwFRJd39yltBGWOBl3IUZJAGT1NY/gj46eCfibqj2Phvxj4W&#10;8QXsUZme303VoLuVEBALFY3JC5IGcY5FbRw1aVN1Yxbit3Z2+8wliqMKioymlJ7K6u/ludVRRVHw&#10;94m03xdp32zStQsdTtPMeLz7SdZo96MVddykjKsCCOxBBrLldua2htzJPlvqXqKKKQwoorK8OeOt&#10;E8Y3WoQ6RrGl6pNpM5tb6Ozu452s5h1jlCklHGD8rYNUoSacktFuS5xTUW9Xt5mrRRRUlBRVHRvE&#10;2m+I5LxNP1Cyvn064a0u1t51lNrMoBaKTaTtcAjKnBGRxV6nKLi7SQoyUleLugoqrq2t2eg26S31&#10;3bWcUkqQI88qxq8jsFRASRlmYgAdSSAKtUWdrhzK9uoUVDf38GlWM11dTRW1tbRtLNNK4RIkUZZm&#10;Y8AAAkk9MUzStYtNd0m3v7G6t7yxu4lmguIJRJFNGwyrqwJBUjkEHBo5XbmtoLmjflvqWaKraPrV&#10;n4i0uC90+6tr6yuV3w3FvKssUq+qspII9xVmhpp2Y01JXWwUUUUhhRRRQAUUUUAFFFFABRRRQAUU&#10;UUAFFFFABRRRQAUUUUAFFFFABRRRQAUUUUAFFFFABRRRQAUUUUAFFFFAFWb/AJDVv/1wl/8AQo6K&#10;Jv8AkNW//XCX/wBCjooEi1VDxR4btPGPh290q/WZ7LUIWt51inkgdkYYYB42V1yO6kGr9FAz5S07&#10;w7YeH/2a73Q7OytbLw8figdOns4Yljt0szraqYtgG0RnhSuMEEiu/wBW8Oapqn7T/jWy8M6x/wAI&#10;1e3/AIX0mee/jtUuhFOl3cqpaF/kZmhRkySCFxjOBj0iX4OeGbjwbq/h+XSYZ9H164nur61ld5Fn&#10;lncySPliSpLncNpG0gFcYFZlv+zh4Qi8F6roEmn3t7p+uSxy6g19qt3eXV40ZQx77mWVpyF2LtG/&#10;AAwBgmt/aJ/16GPs2cZ+1Bb3dhFp019o2n2vgqy8QaZql7qun3W/U1nW4jCs1uY41VC/lq0qTSSb&#10;CQIjnK8P4zs4rz9mL406jMitrq+Kb6ZZSdsyXNvcRLY7WHzblVLfZjPUAdcV7bP+zv4Vu/GX9uT2&#10;2qXF19sGofZptavZdOFyORMLJpjbBwwDBhHkONw+bmn6l+z54S1bx2fEc2mTf2k88V1Mkd/cR2d1&#10;PFgRzTWqyCCWVMLtkkjZhsTB+VcEakUkgcJMxf2sfHPiD4f/AANl1Hw5ew6brjahptrDPNbrPGnn&#10;XsELhkbqpV2Bxg4PBBwRB4I1XxJ4K/aA/wCER1PxLeeLNN1LQX1iOe/tbaG6sJo7hImQG2iiQxOJ&#10;AVDqXBRvnIOBrftM/CO4+OPwmn8OW/2A/ab+wuJVvS3kyQw3cM0qHCtnciMAMYJIyQOaLf8AZi8G&#10;ReH9b0yXTr/ULfxHHHBqEmoaxe31zPFGcpF580ryrGpJIRXCgsxA5OZTjyWf9bDalz3RU/a38ca1&#10;8OvgPquq+Hr5NN1eK5soYLl7dZ1j827hibKNww2uRjg88EHmvOfEEnxI0/xl8QNDh+J+pi18KaDB&#10;r9ldvounG8knlS4H2eU+QImtgbcthY1l/eAeb8vPvHjfwFpPxG8MyaPrNp9s02V4pHh8148tFIsi&#10;HchDcOinrzjniorv4baLfaxrN/LZbrvxBYx6bqEnnSD7Rbp5m1MbsLjzpOVAPzdeBghNJWt/Wg5Q&#10;bdxfhl4nm8bfDbw/rNwkcc+rabbXsqR52o0kSuQM84y1S6P4t/tjxVrOlf2Zq9r/AGP5H+mXFtst&#10;b7zULfuHz8+zGH4G0kDmqfhP4T+H/A2sG/0uw+y3Z0210gyefI/+i227yY8MxHy72+bG455J4ro6&#10;zduhav1PG/i/bR/FnXV8EeF9Ni8y11qy1bxBrCxCO20l4ZYrgDcMGW8kEaAKuSiuGdlBQPT+Jg8U&#10;fs3eIPEfjuz1LQtW8Na7rFjNqWkXNhLFfQK6W9lmC6E5jJBCPsaD5vmG4cGutl/Zf8KNr19qML+L&#10;rCfU7x7+5Sw8X6vZW8s7nLv5MNysQJPUBQD6Vcm/Z18J3fjT+3ri01K7vPtg1AW9zrF7Pp63IACz&#10;LZvKbYSDAIYR5DDcCG5rVTitOhk4SevUzP2tPG2ufD/4Lzah4dv49M1ZtT020iuZLZbhYxNfQQvm&#10;NuGBV2HUHngg4I8z8VX3xJ0TW/iZpkHxN1JrfwPokOvWFzJo2nG7uZZIZm+z3BEAia3U25I8uOOX&#10;97zJ8oz7/wCN/AulfEbQv7M1m1+2WX2iC68vzXj/AHkMqyxtlCDw6KcZwcYORkVW1D4XaFqt9r9x&#10;PY75vFFkmnam3nSD7TAiyKqYDYXAlk5XB+brwMKE0lZr+tByg273PC/j58fPEbeEpNT8Kaj4uGr6&#10;L4Xj12/sNE07TZNPs2eIzI17NfYZo2CkCK2YTBVdjncmL/ij48eLPDsninRzdR/2z4ji0ubwY5hi&#10;xA18ogdNu351t5kklJcMdjDOQMV6D4w/ZT8C+O+NS0i6kifTY9Inhh1W8toL21jDCOOeOOVUnCB2&#10;2mUMVzkEGqT/AATvPEnx70LxHqlloVrovgWyntfD8cE8lzd3DzKiNLMXRFi2IhVUUy53li64xVqc&#10;LWsTyzvuem2sTQWsaPI0zooVpGABkIHJIGBz7V4/42tovi94+0fw54X02KHTfCXiGLWda1pYhHb2&#10;1zE7SNawEYMtzIzESsvyoryB2LtsPpvhXwJpXgm41aXTLX7M+uXz6lenzXfz7h1VWf5iduQi8Lgc&#10;dK5PS/2XvCmh6s15YyeLrEtePfm3tvF+rw2hmeQyufs63IhwzsxK7NpycjBrKLS1NJJs8cu7RJf2&#10;UrjU/LQ+Im+If2vzc7Z/to17yR8w+bcIgIx1+QY5HFd38R/h5o2jftffDfxDBYoNb1eTUorq8kdp&#10;JWjSwIWJSxOyMddiYXcWbG5iT28X7PfhKDx83iVNMmTUnu/7QaNb+4Fk11s2faTaeZ9n8/b/AMtf&#10;L3992ea6DV/Bmm674j0nVrq283UNCaVrGXzHXyDKnlyfKCA2VOPmBx2wat1FfTz/ABI9m7a+X4Hz&#10;L8bfD/ifwD8PvFWjN4Qa9udU8Z2+taX4na9tRbvJLfQNBuUv9p+0RjFuqrEVKovzhc4+l/Hfi3/h&#10;BfCt1qv9mavrH2XZ/oel232i6m3Oq/ImRnG7J54AJ7Vkz/BDw7e+PU8SXUOp3+pwS/aLdL3V7u6s&#10;7SXbtEsNrJK1vDIBkB441YbmwfmOetqZTTsVGDVwr538HeMtT+HX7OUOvafOIrbTPG162qIyKwms&#10;pNYnimHKkjaJA+Vwf3fXGQfoiub/AOFR+Hf+EA1LwudNVtB1f7V9stGlkYTfaXd5vmLbhuaRzwRj&#10;PGMCu7A4ulSjyVo3TlFteS5k/nroedmGCrVp89GXK1CaT1+J8ri9Onu6/qeGaD+0P4w8QeKb/R/t&#10;wt5vFHiCxn8MOLRCYNIaaZZsjy8MTFZTPubJH2heRgVmaZf+IvjD4g+E+q33i7WrK7PijXrIfY7a&#10;xChIDfIhw9u/zeUixnttycb/AJ69/wBN+CHhXR9d8OalbaPBFe+EdPfStIlEj/6FbOqK0ajdg5CK&#10;NzAt155Oalx+zv4Rn0LTdOXTrq2t9I1GbVbJ7XUrq2ntrmZpGldZo5FkAcyyZXdtIYjGOK9v+2cB&#10;F/uaXLfryxdvdnDq/wDA7d+b5+B/YWZTSVetzW6c8le04TWy0atOKfRcvy8Q1DxJr3wMu/jd4lsd&#10;c1rXLuLX7KytrK5gsTCstzBYokxCxwktGJAqhpUQqg3nJMlSeN/iP8W/h18OvFFyw8UWUCR6edM1&#10;XxRDoklzDdSXkcMsXl6e7RvCY3BBZAwO/wCY5XHuWp/AnwtrOta/fXWmvO/im1+yatA15P8AZL9N&#10;ipl7ff5Jk2qq+Zs34AG7FUrX9mrwjb+H7zS5bXV9Rs78weaNS12/v5AIJBJEqSTzO6KrgHajBSeo&#10;NOGd4H3XVpKTvC94R2ioJpe8kvhl0fMnZ2Jnw/mHvxo1nFWny2qSVnJzab91t/FHZrlaurm9Z+Gb&#10;/T/A0+nXHiLVr6+eGVf7VkhtUuUZs4ZVSEQ/Ln5QYz0G7dyT87/s9XfiLTPhf8J/Bmm+K9Usk8V6&#10;bdanPqT21i1zYRW4j/0a1UweXl3l3FpUlYKH9QV+pXUSIQehGDXG6j8APCepeCdI8Ptp08GneH2V&#10;tMa1v7m2urAgFcxXMcizoSrMpIfkMQcg4ry8DmVKnTnTrxvzST+GLt7s1ezstHJO22jPXzHKqtWp&#10;Cph5W5YtfFJXvKDtdXeqi05avVM8f8U/FPx1pGpw+EbbxS7X1r47tNAfW5NPtjcXNjcWRuSHQIIf&#10;OTdgMiKp2ISuCwPtPjzxcPgx8HtT1m+urvV20DTnmaadIxPfSIvy5WJETe7YGEVRluAKi034D+Fd&#10;K0vS7SLTHMej6n/bNvJLdzyzte4YG4llZzJM5DEEys2eM9BjZ8ZeB9L+IOkxWOsWv2y0iuoLxYjI&#10;6KZYZFljJ2kbgHVTtOQccg08VjcJVnSShaCfvWjFN99tr9r2V9BYPL8bRp1XKpecl7t5Saj2vfez&#10;+1a8rXZ84fsy+J4Ph18XrPSlh8QW3/CcaH9q1KXU/D19pcc2uwlpZ2RrqGMSNJHI5wpPFuPQVa+F&#10;HxU8dx+DvhV4s1vxdcawnjTVTpV9pQ020itRG6XHlSIyRrKJQYk3HzChy2EHFfQnivwJpXjeXTH1&#10;O1+0Po16uoWTCV42gnVWUMCpBPyuwIOQQxBBrLsPgh4X0zw54d0mDTNmn+FLpb3SovtMp+yzLvAb&#10;cWy3+sfhyRz04Fd1XOsJVvOpT96Vr3UZbKa0dlbeGyXw7nn0chxtHlp06toRu42co6uVN6q7vtPd&#10;v4ttzwTxFrPiX4m/B7wl441PxTMLXXfFulOvh9bS1+xWcP8AacaRokgQT+cuxS7PKyk+YPLXjbr6&#10;j8YvGmhaR8U/Eza/9ph8L+In0PR9LltLdLKMSfZkWW5cIJWEbTFvlkTgEMTkFfTJv2V/As+trfNp&#10;FwWj1BdWhtv7Tu/sVrdrIJRPFa+b5EUhcElkRS2585Dtnobb4T+HbbS/EFl/ZVvLZ+KbiW61WCct&#10;NHeySIqOWVyQAVVRtGBx0q55zgbcqp3V72cIqycouy1etk1zbsinkWY35nVtLltdTm7yUZJSd0tO&#10;Zp8vwo8y8VeIPFvwU8Ux6bP4w1HxVDrfh/U7yOTULGzjm026tIkdZI/s8MSmJvMwVkVyCqYbkg5P&#10;wu8e+MfjvLbWn/CWXXhxdG8KaVqdzLaWVnJLq93eRNIzSiWJwsC+WRtiEZJZvnXaBXp/hb9nnwr4&#10;QS9+zWmpXT39kdOkl1HWLzUZktj1hjkuJXeKM91jKgkA9QMQ6n+zR4M1WLS0bTLqAaRYJpUP2TU7&#10;u1M1mmNttOYpVNxEMfcm3r8zcfM2cVmWA5WnD3v5vZw778l+Xb3f/JtzZ5TmPOpKfu3+H2k9rLTn&#10;tzb+9e393Yzv2NGLfss+BSzI5OkxEsgwrHnkDJ4/E16bWV4J8F6Z8OfCWn6FotqtjpWlwrb2turs&#10;whjXooLEk49zWrXh46vGtialaG0pNr5u59Dl2HlQwlKhPeMYp27pJBRRRXKdgUUUUAFFFFABRRRQ&#10;AUUUUAFFFFABRRRQAUUUUAFFFFABRRRQAUUUUAFFFFABRRRQAUUUUAFFFFABRRRQBVm/5DVv/wBc&#10;Jf8A0KOiib/kNW//AFwl/wDQo6KBItUUVHcTNAmVikmOcbUK5H5kUDJKKq/2hL/z43X/AH1H/wDF&#10;0f2hL/z43X/fUf8A8XTsFy1RVX+0Jf8Anxuv++o//i6P7Ql/58br/vqP/wCLosFy1RVX+0Jf+fG6&#10;/wC+o/8A4uj+0Jf+fG6/76j/APi6LBctUVV/tCX/AJ8br/vqP/4uj+0Jf+fG6/76j/8Ai6LBctUV&#10;V/tCX/nxuv8AvqP/AOLo/tCX/nxuv++o/wD4uiwXLVFVf7Ql/wCfG6/76j/+Lo/tCX/nxuv++o//&#10;AIuiwXLVFVf7Ql/58br/AL6j/wDi6P7Ql/58br/vqP8A+LosFy1RVX+0Jf8Anxuv++o//i6P7Ql/&#10;58br/vqP/wCLosFy1RVX+0Jf+fG6/wC+o/8A4uj+0Jf+fG6/76j/APi6LBctUVV/tCX/AJ8br/vq&#10;P/4uj+0Jf+fG6/76j/8Ai6LBctUVV/tCX/nxuv8AvqP/AOLo/tCX/nxuv++o/wD4uiwXLVFVf7Ql&#10;/wCfG6/76j/+Lo/tCX/nxuv++o//AIuiwXLVFVf7Ql/58br/AL6j/wDi6P7Ql/58br/vqP8A+Los&#10;Fy1RVX+0Jf8Anxuv++o//i6P7Ql/58br/vqP/wCLosFy1RVX+0Jf+fG6/wC+o/8A4uj+0Jf+fG6/&#10;76j/APi6LBctUVV/tCX/AJ8br/vqP/4uj+0Jf+fG6/76j/8Ai6LBctUVV/tCX/nxuv8AvqP/AOLo&#10;/tCX/nxuv++o/wD4uiwXLVFVf7Ql/wCfG6/76j/+Lo/tCX/nxuv++o//AIuiwXLVFVf7Ql/58br/&#10;AL6j/wDi6P7Ql/58br/vqP8A+LosFy1RVX+0Jf8Anxuv++o//i6P7Ql/58br/vqP/wCLosFy1RVX&#10;+0Jf+fG6/wC+o/8A4uj+0Jf+fG6/76j/APi6LBctUVV/tCX/AJ8br/vqP/4uj+0Jf+fG6/76j/8A&#10;i6LBctUVV/tCX/nxuv8AvqP/AOLo/tCX/nxuv++o/wD4uiwXLVFVf7Ql/wCfG6/76j/+Lo/tCX/n&#10;xuv++o//AIuiwXLVFVf7Ql/58br/AL6j/wDi6P7Ql/58br/vqP8A+LosFy1RVX+0Jf8Anxuv++o/&#10;/i6P7Ql/58br/vqP/wCLosFy1RVX+0Jf+fG6/wC+o/8A4uj+0Jf+fG6/76j/APi6LBctUVV/tCX/&#10;AJ8br/vqP/4uj+0Jf+fG6/76j/8Ai6LBctUVV/tCX/nxuv8AvqP/AOLo/tCX/nxuv++o/wD4uiwX&#10;LVFVf7Ql/wCfG6/76j/+Lo/tCX/nxuv++o//AIuiwXLVFVf7Ql/58br/AL6j/wDi6P7Ql/58br/v&#10;qP8A+LosFy1RVX+0Jf8Anxuv++o//i6P7Ql/58br/vqP/wCLosFy1RVX+0Jf+fG6/wC+o/8A4uj+&#10;0Jf+fG6/76j/APi6LBctUVV/tCX/AJ8br/vqP/4uj+0Jf+fG6/76j/8Ai6LBctUVV/tCX/nxuv8A&#10;vqP/AOLo/tCX/nxuv++o/wD4uiwXLVFQ290874a3mhGM7nKYP5MampAVZv8AkNW//XCX/wBCjoom&#10;/wCQ1b/9cJf/AEKOigSLVFFFAwoqnrev2XhuzS4v7mG0gkuIbVXlbaGlmlSGJPq8jooHcsBVygAo&#10;oooAKKKKACiiigAooooAKKKKACiiigAooooAKKKKACiiigAooooAKKKKACiiigAooooAKKKKACii&#10;igAooooAKKKKACiiigAooooAKKKKACiiigAooooAKKKKACiiigAooooAKKKKACiiigAooooAKKKK&#10;ACiiigAooooAKKKKACiiigAooooAKKKKAKs3/Iat/wDrhL/6FHRRN/yGrf8A64S/+hR0UCRaoooo&#10;GeN/HH4i2HjvwRqFpYi4Evhf4h+GNIvDKgUNN/a2kXHycnK7LhBk45DccZPbfDfxveeK/GXj+wuh&#10;CIPDOvxabZ7FIYxNpdhdHec8t5lzJzxxtGOMnzK7+E3iF7H4goNMlLat8UtC16zG9P39lBLobSzD&#10;nootZ8g8/uzgdM+ifCnwvf6B47+Jl1eW7Q2+t+JIb2xckH7RCuj6bAXGDx+9glXnB+Q9sGt3y8tv&#10;66GKcnK7/rczP2rr/VfDPwjl8SaPc3sNz4RvINbmht5WQXtrC4NzC4B+dWhMnynI3BT1Arhfjj+0&#10;fB4N+J9vrY1GUeFvCGjR3dxGl+tpbalf6lIsNjFNIzBBGqLJIWfKoGVsZAr37UdPh1fT57W5jWa3&#10;uY2iljYcSIwwQfYgmvE/Bv7E9v4T+CGqeE28S315qVzqcOqWOtPbKJtPe1MQsF2FiJFgSCJCCRvA&#10;Y/KW4VNwt7w5qV/dMiP9v6zXwT4uvY7Dw14h1bwoLGY23hjxPHq1nexXc4gXZc+TGVlVt2Y3jH8G&#10;Gw2R7p4X1DWLvw4s+taZZWGp4YtaWV8byMDJ2gSvHFliMZ+UAEkZIGTwfjL4JeKfin8NNU0HxR4u&#10;0i4mvrizlgm0zQWs4LZYJ0mOY3uZXd3KbS3mhQNuEyDu7rx/4Qi+IPgXWdBnnntoNasZrGSaBtsk&#10;SyIULKfUA0pcnQcefqeQeEv23dOl17xLY+Ik8K2z+GtGl1u5bw94lTXPs6Qvslt7gCKIw3CsUAT5&#10;lbJw3y1D8avjT8VvDvwG1zX4PCPh3w5cRW0FzaTN4jN1Pbq8gDLLGbIoJQCo2q0ifM2JPlG67pP7&#10;IV5q2YfFfiTT9S00eFpvCcVjo2h/2RFb27tEwlT99KVlHlf7nC7UXB3bGs/Avxd46+FWueFfE/jf&#10;TdRhv9PSzsrqz0A2k0EiEMJ591xIJmJVchBEp+bAGRtu9NO6/Uj941Z/oYPxB/aGvPhT401O51Xw&#10;00mp6P4ZtNV1RLPxJczWNvbPfNFKY4niSNmiQNJ5vlI7gbOAM1d+NP7QFvYvrtiuk3eoaZoFxosU&#10;95Z63Np0j3N7doixK0IDYSNo5WG/DiRUK4YmugtfgJNrXjm+13xNqdjrEmseGF8N6ha22nNaW86+&#10;bJI8ihppGUMJNuws2MZ3c4GDpX7IxsfgP/wh8/iSW91GfV7TVrzWZbIebeNb3MMiKyB/+eVvHFnd&#10;/Dux2pJwur/qDU9bHPftD/tBeJta+E3xMm8I6IBo3heG70yfW11prO/ju40/ePbQiIhkiZgC7TRt&#10;lX2q2F3dD8fP2qm/Z6msX1C28LNpklvDM32/xRHY6reguFl+x2Zib7QyAqxBkjyTgVB4/wD2VNc8&#10;SaB4z8PaP42h0Xwr43mnvLq1k0b7VeWk8wBlEE/nqiwu43MjRM3zybZF3Aq34l/slar4z1Dxmume&#10;LbHR9O8eW1tDqgl0IXd8pgiEarFceeoWEhRmNo2I3SFXQvkNez0T/XyE/aa2/QqfHj4/eI9V8B/E&#10;2PwdoSXGm+ENPubO91g6ybG8iuxamVvskQiYSeUHjJZ5YfmyF3FefSdX+Jdn8MfgX/wlOsvcy2ul&#10;aTHeXBQeZNMRGpwuTy7MQBk8k8muJ8e/sva5rtl420rQfGkOheH/AB+kj6lby6P9rura4kgEMj20&#10;3nIsaOEQsjxSHO/ayFgV77xj8KLLx58H7rwdqE9x9jvNOGnyXFuRHKmFAEiZyFYEBhnOCB1qXyWS&#10;LXPds8p1T4zeLND+NPhW78ZaTD4U0WLw7rGq3MOn64+owypEts+J18qL99GC3CrIvzHa5yaqeDP2&#10;6dO+KGo/2PHL4Til1/Sby80o6L4sh1W+tWihMmy8hjjX7NJsJI2PKoZGXdkAt1I/Zr17xl4usNS8&#10;ceL7LxDb2Wi3+htZWOiHTormG7WJXkcm4lbzcRnJBCkEYRCCW1/AHwj8X+GvDY0DVvGem6voVppr&#10;6bZrFoJtr1l2eXG9xMbh0lZU6+XHFubngfLVXp28/mTad/L5Dv2ekl+Iv7KXgv8Ate91S5m1fw3Z&#10;td3aX88N5KzwIWfz0dZVckk7wwbPOa8u8F3Fr8Fp/Hfiie68aa5b+FvF8ekRxX3i/VLqGyspY7NH&#10;cxSzSRy+WZ3k+dSeDhhgY93+EPgH/hVXwr8OeGftf2//AIR/TbfT/tPleV5/lRqm/ZltucZxk4z1&#10;Nc+fgBbXfhX4iaReXzXFr8Qbu4uZdsOxrMS20UG0fMdxHl7geOuMcZMqau+xXK7Luc1q/wC1/FYe&#10;IPH+m2+gTXVx4PmsrXT8XJVddmuJRBsQ+WQmy4PlMfm5B6YxWBL/AMFBvD6+PhYpL4QbSBro8PsD&#10;4phGu+d532czLpvl5MAm4yZQ+wF/LxgHZ0L9jOHTbz4dXN34gkvrnwYZpdUlNgiHxFNJL9oEj4b9&#10;1tuf3wA3c8Z71v8Agf4J+JPhprtza6J4s0638G3Wqy6p/Zs2iGW/t/OkM00EV19oCCNpWc/NAzBX&#10;YBs7WFfuif3pw9x/wUG8Pp4++wxy+EH0ga6PD5DeKYV10zed9n84ab5ZPkedxkyh9gL+XjAPXfs0&#10;fEPxt471jxxH4ps9EitNI8QXFhZvZ6i1xJEEWI+TtNrECihsiQsWJYgqAATa8D/BPxJ8NNdubXRP&#10;FmnW/g261WXVP7Nm0Qy39v50hmmgiuvtAQRtKzn5oGYK7ANnaw2fhn8LtQ+HPjDxXcjWLW80XxJq&#10;T6tFZmwKXNnPIkayAz+aVkjPl5C+UpGeWapk6drRHFTveR2tFFFYmwUUUUAFFFFABRRRQAUUUUAF&#10;FFFABRRRQAUUUUAFFFFABRRRQAUUUUAFFFFABRRRQAUUUUAFFFFABRRRQAUUUUAFFFFABRRRQAUU&#10;UUAFFFFABRRRQAUUUUAFFFFABRRRQBVm/wCQ1b/9cJf/AEKOiib/AJDVv/1wl/8AQo6KBItUUVHc&#10;XcVmm6WRIlJwC7BRn8aBklFVf7csv+fu1/7+r/jR/bll/wA/dr/39X/GnZhdFqiqv9uWX/P3a/8A&#10;f1f8aP7csv8An7tf+/q/40WYXRaoqr/bll/z92v/AH9X/Gj+3LL/AJ+7X/v6v+NFmF0WqKq/25Zf&#10;8/dr/wB/V/xo/tyy/wCfu1/7+r/jRZhdFqiqv9uWX/P3a/8Af1f8aP7csv8An7tf+/q/40WYXRao&#10;qr/bll/z92v/AH9X/Gj+3LL/AJ+7X/v6v+NFmF0WqKq/25Zf8/dr/wB/V/xo/tyy/wCfu1/7+r/j&#10;RZhdFqiqv9uWX/P3a/8Af1f8aP7csv8An7tf+/q/40WYXRaoqr/bll/z92v/AH9X/Gj+3LL/AJ+7&#10;X/v6v+NFmF0WqKq/25Zf8/dr/wB/V/xo/tyy/wCfu1/7+r/jRZhdFqiqv9uWX/P3a/8Af1f8aP7c&#10;sv8An7tf+/q/40WYXRaoqr/bll/z92v/AH9X/Gj+3LL/AJ+7X/v6v+NFmF0WqKq/25Zf8/dr/wB/&#10;V/xo/tyy/wCfu1/7+r/jRZhdFqiqv9uWX/P3a/8Af1f8aP7csv8An7tf+/q/40WYXRaoqr/bll/z&#10;92v/AH9X/Gj+3LL/AJ+7X/v6v+NFmF0WqKq/25Zf8/dr/wB/V/xo/tyy/wCfu1/7+r/jRZhdFqiq&#10;v9uWX/P3a/8Af1f8aP7csv8An7tf+/q/40WYXRaoqr/bll/z92v/AH9X/Gj+3LL/AJ+7X/v6v+NF&#10;mF0WqKq/25Zf8/dr/wB/V/xo/tyy/wCfu1/7+r/jRZhdFqiqv9uWX/P3a/8Af1f8aP7csv8An7tf&#10;+/q/40WYXRaoqr/bll/z92v/AH9X/Gj+3LL/AJ+7X/v6v+NFmF0WqKq/25Zf8/dr/wB/V/xo/tyy&#10;/wCfu1/7+r/jRZhdFqiqv9uWX/P3a/8Af1f8aP7csv8An7tf+/q/40WYXRaoqr/bll/z92v/AH9X&#10;/Gj+3LL/AJ+7X/v6v+NFmF0WqKq/25Zf8/dr/wB/V/xo/tyy/wCfu1/7+r/jRZhdFqiqv9uWX/P3&#10;a/8Af1f8aP7csv8An7tf+/q/40WYXRaoqr/bll/z92v/AH9X/Gj+3LL/AJ+7X/v6v+NFmF0WqKq/&#10;25Zf8/dr/wB/V/xo/tyy/wCfu1/7+r/jRZhdFqiqv9uWX/P3a/8Af1f8aP7csv8An7tf+/q/40WY&#10;XRaoqr/bll/z92v/AH9X/Gj+3LL/AJ+7X/v6v+NFmF0WqKq/25Zf8/dr/wB/V/xo/tyy/wCfu1/7&#10;+r/jRZhdFqiqv9uWX/P3a/8Af1f8aP7csv8An7tf+/q/40WYXRaoqr/bll/z92v/AH9X/Gj+3LL/&#10;AJ+7X/v6v+NFmF0WqKq/25Zf8/dr/wB/V/xo/tyy/wCfu1/7+r/jRZhdFqiqv9uWX/P3a/8Af1f8&#10;aP7csv8An7tf+/q/40WYXRaoqG31K3vH2xTwysBkhHDHH4VNSAqzf8hq3/64S/8AoUdFE3/Iat/+&#10;uEv/AKFHRQJFqiiigYUUUUAFFFFABRRRQAUUUUAFFFFABRRRQAUUUUAFFFFABRRRQAUUUUAFFFFA&#10;BRRRQAUUUUAFFFFABRRRQAUUUUAFFFFABRRRQAUUUUAFFFFABRRRQAUUUUAFFFFABRRRQAUUUUAF&#10;FFFABRRRQAUUUUAFFFFABRRRQAUUUUAFFFFABRRRQAUUUUAFFFFABRRRQBVm/wCQ1b/9cJf/AEKO&#10;iib/AJDVv/1wl/8AQo6KBItVzHxn+I03wj+FOveJrbw74g8XXGi2b3UWi6Hbi41HU3UcQwoSAXY4&#10;6kDvXT0UDPhn9lH/AIKzeI/G37GHx3+L3xc8Ead4Jm+Dmt6lYTeHdOvTdzQJaQxsLeW5yUlmMjlD&#10;JGipyMJxzU/Yl/4KI/HLxN+1X4S+HHx78IfDjRF+LnhGXxp4JuPB817I1nBEVaSz1D7QSGnEUiHf&#10;EAmQeu4bcz4Xf8E3fHXjf9jb9rr4Y+KLSDwpefGXxhr1/wCHrua5huont7lYzbXDiB2KqXQZRsOA&#10;Dlao/sO/s0/tCfEz9sn4bfEX42fDzQ/hfpvwL8CT+DNKhtfEdvrUniu5nEccl8ggGLeHy4h+7l+c&#10;Fh15xWhOp9i/E/xr4vPxn0Dwn4X1Dw3pS6jpF5qlxdarpE2onMMtvGqIsd1b4z5xJJJ+6OKqeAP2&#10;oLGf4W6Vq/ifEep397d6dDDolldakdVe2lkje4tYIUkmaFhH5mQGCBgC54YxfGX9nXTfjf8AG/Qp&#10;/EvhnS/EPhe08P6jZzG+iilFvczS2vllFb51fYkuJEGVx94EivNL/wCBvjiPxH4bu9c0Pxb4ktPB&#10;cd/4djbQvFA0nUNVsZGhltb1ZEurfcyiIQyxyyISw3gNxW0VBpJmTc021/Wx6hr37X/h3TvFXgiy&#10;sLbWdasfGonaK+sdJvp1thGrcFY4G+fepV42KtFglwAK6e2+PvhG7h8LOmsJjxpcSWmjAwSq15LG&#10;rs6YK5QqI3zv24Ix14rze0+FGoeBLn4aar4f8Fa0lppGqalc6lpUmtx32o2v22OQGeSa5uCsjb2D&#10;SBZnILnYZMZPI67+zJ4wttZ8aXVlpME6+Fr/APtnwFGLuFRdTzXiX9zHhv8AU5kj8nc/ZyRxRyU3&#10;1/r+rBzzX9f15nt+rftG+ENIsY5jf3t4019c6dFbWGlXd9dzTWzlJwlvDE8rrGwIZ1UoMj5uRlmp&#10;ftKeDdO8PaPqaald6jBr8LXFhFpel3eo3U8acO/2e3ieZVQkK5ZAEYhWwxxXj2sfsx6x4Sm+H2qN&#10;pXijxMNL0O40zWrLw34jbRL5bueRLl7lJFubZJUMwkVlaUfeRgG21Dffszz+EvFug6/p3g3x7No0&#10;+kT2N1omjeOJrXVtNne7kuhNLcNfQrcB/MfzFM77HI27xlqFCn3/ACDnqdvzPT7n9rHQG+KfhLw7&#10;YW2q6taeL9Nk1G11Sy028uLYKGhWP5o4GQqfNJdy4EW0b8bxXR+Bfjv4Z+JWvy6dotzqF3JEsrrc&#10;NpV3FZXSxSCOQwXTxLBOFcgHynavP9C+FmofDfxp8Mr7QvB+opoumabqOn3tiurx3dxpD3ktvMJJ&#10;ZbiYGVQ0cm8o8jAn5Q45p/7Png7xP4S+IMqWugeI/CHgprWV7nR9Z1W01CCK9d0Ktp7RSyypDgS7&#10;kkaNBvTZEpLYlxha6GpTvqe20UUVibHwn+3H/wAFD/jX4V/ap8RfCr4EeGfhbc6j8OPBq+O/FF94&#10;9vrqCK9s2ZwttYJblf3uEJMsreWCwBxjJ+lf2TP2pbP9rf8AY+8H/FjSrCTTbfxdoa6sllPIJDaS&#10;bTviLDG7a6sueM46CvkH/gsp+xl4i/ak+LfhuTwp+yX4Q+L3iCLR3sNP+IWveNodLsfCk00hTN3p&#10;hIbUYoRiYKwfGWCLkkN9bfsf/svL+yL+xV4L+FNpdjVH8IeHk0troLsF3NsJkcA9A0jMRnsarQWp&#10;D+yx+0/N8W/gBP4o8Ww2Oi6rokbTaxHbK628URhW5jmQOS2xreRG6nncM8VD8A/2rJfFvwVu/Ffj&#10;m1t/D8667PpdvY2dvNcXD/OBBCsSeZLNcFSMrGpJIbCgA45Gw/Zb8Uv4d+HWmiKCy07UNA0/RPHV&#10;s8yFhFZbZo1UqxDl2863bYT8s2ckLS+NP2cvEl/pf2/+ytVu20n4gahrw0zS9bOmXmo2NwkkIaG4&#10;imi8uQCTeEaSPcFZWIzz0ONNtnOnUSPe/h98SdH+KGiyX+jXE00UE72s8dxay2lxazJ96OWGZUlj&#10;cZB2uoOGB6EGuY8TftWeBPCGs3tlf6vdRnTbpLG6uo9KvJrGC5Yqq27XSRNAJsuo8vfvBOCKf+z1&#10;4CtfBuiardQ+G/EPhmfWb37RcQ67rz6xf3BWNIxJLKbi4VThAoVZWG1VJwSVHhvxW07xP8J/gNrH&#10;gefww8sOo+K0kstdF/bC0vo7vVkuEQRmT7Sbr94UKeTs+QnzMVnGEXKxcpyUbn0Zc/GXw3Z6d4qu&#10;5NR22/glmXWn+zyn7EVhWc8bcv8Au3Vvk3dcdeKpXv7QPhay8Zw6B9r1C41GUwK32TSby6t7Vp/9&#10;Ss88cTRQM+QQsrqcMpxgjPkfxW+HfjnTrX4z6HoPg+511PiPGbnTtSXUrSC1t3exS2kimWSRZVcG&#10;LKbI3VjIoZkAZhr6h4F8V6Z8Y7C+8M+HvEehXklxZR6xqh1a0k0DWbNI4RL51s0rTLcKqPGjwwqx&#10;ITdKYyQHyR7hzy7HSfDr9rTQ/HNn4vuZ9O8Q6Vb+EtRksZHm0TUM3SgxqhRWt1LSszhRAm6T7vHz&#10;Cuz+HXxT0T4q6fd3GjT3T/YLg2l1Bd2M9jdWsoVW2SQTokqEqysNyjIYEZBrx7V/B3xC8P6R8QtM&#10;0bRtZh/tTxUusR3+nX9lFJqenTeQtxBbPJKGhugiyDdIqKMfLICQw6H9lL4b6v4E1rx3eajoutaH&#10;Z69qlvdafDq+unWL5oltIoyZZmmmbdvVht8xgMYViMUpRhZtBGU7pM9iooorE2CiiigAooooAKKK&#10;KACiiigAooooAKKKKACiiigAooooAKKKKACiiigAooooAKKKKACiiigAooooAKKKKACiiigAoooo&#10;AKKKKACiiigAooooAKKKKACiiigAooooAKKKKAKs3/Iat/8ArhL/AOhR0UTf8hq3/wCuEv8A6FHR&#10;QJFqiiigYUUUUAFFFFABRRRQAUUUUAFFFFABRRRQAUUUUAFFFFABXLaZ8DvBWieNpPEtn4P8L2ni&#10;OV3kfVYdKgjvXZ8h2MwXeS2Tk55yc11NFO7WwWTCiiikAUUUUAFFFFABRRRQAUUUUAFFFFABRRRQ&#10;AUUUUAFFFFABRRRQAUUUUAFFFFABRRRQAUUUUAFFFFABRRRQAUUUUAFFFFABRRRQAUUUUAFFFFAB&#10;RRRQAUUUUAFFFFABRRRQAUUUUAFFFFAFWb/kNW//AFwl/wDQo6KJv+Q1b/8AXCX/ANCjooEi1Udx&#10;bLdJtYyAZz8jsh/MEVJRQMq/2RF/euv/AAJk/wDiqP7Ii/vXX/gTJ/8AFVaop3YWRV/siL+9df8A&#10;gTJ/8VR/ZEX966/8CZP/AIqrVFF2FkVf7Ii/vXX/AIEyf/FUf2RF/euv/AmT/wCKq1RRdhZFX+yI&#10;v711/wCBMn/xVH9kRf3rr/wJk/8AiqtUUXYWRV/siL+9df8AgTJ/8VR/ZEX966/8CZP/AIqrVFF2&#10;FkVf7Ii/vXX/AIEyf/FUf2RF/euv/AmT/wCKq1RRdhZFX+yIv711/wCBMn/xVH9kRf3rr/wJk/8A&#10;iqtUUXYWRV/siL+9df8AgTJ/8VR/ZEX966/8CZP/AIqrVFF2FkVf7Ii/vXX/AIEyf/FUf2RF/euv&#10;/AmT/wCKq1RRdhZFX+yIv711/wCBMn/xVH9kRf3rr/wJk/8AiqtUUXYWRV/siL+9df8AgTJ/8VR/&#10;ZEX966/8CZP/AIqrVFF2FkVf7Ii/vXX/AIEyf/FUf2RF/euv/AmT/wCKq1RRdhZFX+yIv711/wCB&#10;Mn/xVH9kRf3rr/wJk/8AiqtUUXYWRV/siL+9df8AgTJ/8VR/ZEX966/8CZP/AIqrVFF2FkVf7Ii/&#10;vXX/AIEyf/FUf2RF/euv/AmT/wCKq1RRdhZFX+yIv711/wCBMn/xVH9kRf3rr/wJk/8AiqtUUXYW&#10;RV/siL+9df8AgTJ/8VR/ZEX966/8CZP/AIqrVFF2FkVf7Ii/vXX/AIEyf/FUf2RF/euv/AmT/wCK&#10;q1RRdhZFX+yIv711/wCBMn/xVH9kRf3rr/wJk/8AiqtUUXYWRV/siL+9df8AgTJ/8VR/ZEX966/8&#10;CZP/AIqrVFF2FkVf7Ii/vXX/AIEyf/FUf2RF/euv/AmT/wCKq1RRdhZFX+yIv711/wCBMn/xVH9k&#10;Rf3rr/wJk/8AiqtUUXYWRV/siL+9df8AgTJ/8VR/ZEX966/8CZP/AIqrVFF2FkVf7Ii/vXX/AIEy&#10;f/FUf2RF/euv/AmT/wCKq1RRdhZFX+yIv711/wCBMn/xVH9kRf3rr/wJk/8AiqtUUXYWRV/siL+9&#10;df8AgTJ/8VR/ZEX966/8CZP/AIqrVFF2FkVf7Ii/vXX/AIEyf/FUf2RF/euv/AmT/wCKq1RRdhZF&#10;X+yIv711/wCBMn/xVH9kRf3rr/wJk/8AiqtUUXYWRV/siL+9df8AgTJ/8VR/ZEX966/8CZP/AIqr&#10;VFF2FkVf7Ii/vXX/AIEyf/FUf2RF/euv/AmT/wCKq1RRdhZFX+yIv711/wCBMn/xVH9kRf3rr/wJ&#10;k/8AiqtUUXYWRV/siL+9df8AgTJ/8VR/ZEX966/8CZP/AIqrVFF2FkVf7Ii/vXX/AIEyf/FUf2RF&#10;/euv/AmT/wCKq1RRdhZFX+yIv711/wCBMn/xVH9kRf3rr/wJk/8AiqtUUXYWRV/siL+9df8AgTJ/&#10;8VR/ZEX966/8CZP/AIqrVFF2FkQ29glq+5TMTjHzzO4/Ik1NRRSAqzf8hq3/AOuEv/oUdFE3/Iat&#10;/wDrhL/6FHRQJFqiiigYUUUUAFFFFABRRRQAV5D8Y/FPiTx38ZdO+G3hfVZfDSHS/wC3Nf1qCJJL&#10;q2tGlaGGC23hkWWV0l+dlOxYmIGSK9eryD4v+HfEvw8+NNn8SPDekT+KLaTSBoWvaNbSol5JbxzP&#10;PBcW28qjyRtJMDGzDcsvByMG6e5FS9iA/sWWJm8z/hY3xmEvXd/wmt5gH12Z2fhtx7VY+DHi3xD4&#10;G+MGp/DPxTrDeJJItLXXdB1iWNI7u7svN8mWG5VAEMsMjRjzFADrKpIDA50fDH7XHgzXPAviDxBf&#10;3V94Xs/Ct39h1WLXbR7G4tJvLSRUMbcszLIu0LktkAA5FZHwSsNV+LPxj1D4o6npd9oOmNpA0Hw3&#10;YX0ZhvXtWmE091PGcmMyukIRDhgkQLAFsVp71nzmfu3XIeyUUUVgbhRRRQAUUUUAFFFFABRRRQAU&#10;UUUAFFFFAFPxBrKeHdBvdQkhuriOxt5LhorWFpp5QiliqIvzO5xgKOScAV86/A79q/4k+KfjrrGl&#10;eLfAMmneGZrq1tbP7CrXF94feeATQi/VcgLIhG51+WF/lbg7h9LV5L8G51T9qD4yQE4m87R5wh4J&#10;jaxCBx7Fo3GfVSO1awtyyujOd7qzK+o/DD41LqNxcWfxZ8LGLe8kFnP4I+QDkrG0i3m7HQFgM98d&#10;q6/9nz4n3Hxk+DuieIryzi0++vo5I7u3icvHFPFK8MoRjyU3xtjPOCKufFv4s6X8FPCB17W0vv7J&#10;hnjiu7i2tzMLFHODPKByIl43MAdo5xjNeQf8E/vjboXjL4b2/hbSZZ9SvNHF7eX11bx77K183ULg&#10;xQtKDjzXQ+YFGfkGTjIy7OUOaxN1Gajc+hqKKKxNgooooAKKKKACiiigAooooAKKKKACiiigDmvj&#10;J8RovhB8JfEviqa3ku4vDumXGotAn3pvKjZ9oPbOMZ7ZzXkNp8Kfi9H4Eg8ZWnxHvtS8cS26X7+H&#10;JrW1j8O3GRv+wovliaMYOwTmbdkBm7ivcfGXhSy8eeENV0PUo/N07WbOawuox/HFKhRx+Ksa8x/Z&#10;Z+IF5pWmn4a+LJBF418FQJa73+Qa7YJ8lvfw5PzhkVRJj7kocHHFawdo3RlJXlZnOXfwp+L8ngWb&#10;xld/Ei+0zxvFbvfp4chtbWTw7b4Bf7C6+WZpOBsM/m7s5Zewr1/4PfESP4ufCbwz4phgktYvEel2&#10;2pLA/wB6HzolfYfXG7GehxkcVwn7UnxAu9V05fhr4UlEnjTxrA1qXjG8aDYP8lxfzAEbQqMwjzjf&#10;KUAzzXpvg3wpZeA/CGlaHpsflado1nDYWsZ/giiQIg/BVFE3eN2EFaVkaVFFFZGoUUUUAFFFFABR&#10;RRQAUUUUAFFFFABRRRQAV8pftVfEH4peKvE3hhvDGo3nw68P/wDCaWnh+0mubTN3rk7NIrXEkTEY&#10;slKYVDzMCXOF2Z9x+Lnxbuvh147+Hmk29rBcReMdck0u4eQkNAi2dxOGTH8W6JRzxgnuQRW/aH+F&#10;up/FH/hBv7NNsP8AhHfF1hrl35zlc28Hmb9uAct8wwOPrW1P3WmzKp7yaRr/AAa8ca3408NTL4l0&#10;C48PeINKuDZX8OGa0uXVVbz7WUj95A4YFT95TuRgGU111cF+0X8W7v4L+BLHVrO1t7uW51zTNLZJ&#10;iQojuryKB2GP4gshI7ZAyD0rvazf8xaf2QoooqSgooooAKKKKACiiigCrN/yGrf/AK4S/wDoUdFE&#10;3/Iat/8ArhL/AOhR0UCRaooooGFFFFABRRRQAUUUUAFFFFAHluj/ALH3gvTvjXq/j26tbrV9c1S9&#10;TUIk1CbzrTTJ1hjh8y3hwESQrEmZCGfjAYDivUqKKbk3uJRS2CiiikMKKKKACiiigAooooAKKKKA&#10;CiiigAooooAK4P4s/syeBPjlqVte+KfDlpqd7aR+TFdCSSCcR5J2GSNlYrkk7SSASTiu8opptO6E&#10;0mrM474W/ALwj8F9Ev8ATfDejrYWOpvvuoHuJblZjt28+azcY4I6GtL4a/Czw78HPC6aL4X0ax0P&#10;SkleYW1pHsTe5yzH1J9+wA6ACt+ihyb3YKKWyCiiikMKKKKACiiigAooooAKKKKACiiigAooooAK&#10;434vfAnw/wDGu1sf7Vju7bUtJlM+m6rp9y1pqGmyEYLQzJ8y5HBU5Vh1BrsqKabTuhNJqzOO+EXw&#10;L0D4K2l9/ZMd3cajq8on1PVNQuXu9Q1OQDAaaZyWbA4CjCrk7QM12NFFDbbuwSSVkFFFFIYUUUUA&#10;FFFFABRRRQAUUUUAFFFFABRRRQBxnxn+Cdj8abDSFuNS1jQ9Q0DUF1PTdS0qSNLqzmEbxEr5kciE&#10;MkjqQyEc+oBHNf8ADNGuf9Fm+K//AH3pH/yBXrFFWptKxLgm7nkNx+yR/b2oaY3iH4i/ETxTp+mX&#10;9vqS6bqM2nrazzQSCSIyeTaRuQrqrYDgEqM5GRXr1FFJyb3GopbBRRRUjCiiigAooooAKKKKAKs3&#10;/Iat/wDrhL/6FHRRN/yGrf8A64S/+hR0UCQf2fL/AM/11/3zH/8AEUf2fL/z/XX/AHzH/wDEVaop&#10;3HYq/wBny/8AP9df98x//EUf2fL/AM/11/3zH/8AEVarH8SeP9H8Inbf38MMnB8oZeTB6HauTj3x&#10;jile24WL39ny/wDP9df98x//ABFH9ny/8/11/wB8x/8AxFee6p+1X4c01zi21e5QHHmRQx7f/HnB&#10;/SpfD/7WHgXXbtbd9YXTJ2OAt/GYFB95D+7/APHqj20L2uV7OXY73+z5f+f66/75j/8AiKP7Pl/5&#10;/rr/AL5j/wDiKmtrmO9t0mhkSWKVQ6OjbldTyCCOCKkq7k2Kv9ny/wDP9df98x//ABFH9ny/8/11&#10;/wB8x/8AxFWqKdwsVf7Pl/5/rr/vmP8A+Io/s+X/AJ/rr/vmP/4irVFFwsVf7Pl/5/rr/vmP/wCI&#10;o/s+X/n+uv8AvmP/AOIq1RRcLFX+z5f+f66/75j/APiKP7Pl/wCf66/75j/+Iq1RRcLFX+z5f+f6&#10;6/75j/8AiKP7Pl/5/rr/AL5j/wDiKtUUXCxV/s+X/n+uv++Y/wD4ij+z5f8An+uv++Y//iKtUUXC&#10;xV/s+X/n+uv++Y//AIij+z5f+f66/wC+Y/8A4irVFFwsVf7Pl/5/rr/vmP8A+Io/s+X/AJ/rr/vm&#10;P/4irVFFwsVf7Pl/5/rr/vmP/wCIo/s+X/n+uv8AvmP/AOIq1RRcLFX+z5f+f66/75j/APiKP7Pl&#10;/wCf66/75j/+Iq1RRcLFX+z5f+f66/75j/8AiKP7Pl/5/rr/AL5j/wDiKtUUXCxV/s+X/n+uv++Y&#10;/wD4ij+z5f8An+uv++Y//iKtUUXCxV/s+X/n+uv++Y//AIij+z5f+f66/wC+Y/8A4irVFFwsVf7P&#10;l/5/rr/vmP8A+Io/s+X/AJ/rr/vmP/4irVFFwsVf7Pl/5/rr/vmP/wCIo/s+X/n+uv8AvmP/AOIq&#10;1RRcLFX+z5f+f66/75j/APiKP7Pl/wCf66/75j/+Iq1RRcLFX+z5f+f66/75j/8AiKP7Pl/5/rr/&#10;AL5j/wDiKtUUXCxV/s+X/n+uv++Y/wD4ij+z5f8An+uv++Y//iKtUUXCxV/s+X/n+uv++Y//AIij&#10;+z5f+f66/wC+Y/8A4irVFFwsVf7Pl/5/rr/vmP8A+Io/s+X/AJ/rr/vmP/4irVFFwsVf7Pl/5/rr&#10;/vmP/wCIo/s+X/n+uv8AvmP/AOIq1RRcLFX+z5f+f66/75j/APiKP7Pl/wCf66/75j/+Iq1RRcLF&#10;X+z5f+f66/75j/8AiKP7Pl/5/rr/AL5j/wDiKtUUXCxV/s+X/n+uv++Y/wD4ij+z5f8An+uv++Y/&#10;/iKtUUXCxV/s+X/n+uv++Y//AIij+z5f+f66/wC+Y/8A4irVFFwsVf7Pl/5/rr/vmP8A+Io/s+X/&#10;AJ/rr/vmP/4irVFFwsVf7Pl/5/rr/vmP/wCIo/s+X/n+uv8AvmP/AOIq1RRcLFX+z5f+f66/75j/&#10;APiKP7Pl/wCf66/75j/+Iq1RRcLFX+z5f+f66/75j/8AiKP7Pl/5/rr/AL5j/wDiKtUUXCxV/s+X&#10;/n+uv++Y/wD4ij+z5f8An+uv++Y//iKtUUXCxV/s+X/n+uv++Y//AIij+z5f+f66/wC+Y/8A4irV&#10;FFwsVf7Pl/5/rr/vmP8A+Io/s+X/AJ/rr/vmP/4irVFFwsVf7Pl/5/rr/vmP/wCIo/s+X/n+uv8A&#10;vmP/AOIq1RRcLFCO3eDWod08s2YJMbwvHzR+gFFSzf8AIat/+uEv/oUdFISLVFFeZftn/FTX/gh+&#10;yX8R/FvhOxi1PxV4f8O317o1pKN0c96kLmBWGRuXzNuVBBIBAIzQM+Xf+Csn/BQ74m/s831j4a+F&#10;HhqZZ4p7O41TxRqFmZdOw9yFNhCACzsUSRp5UVjCm1VHmSK8Xxv4h+J37UHxb+Eni/TToF5Amsi9&#10;jsvFM32LSJLKK4ksZ7aSR0AmZ4l+2W7vEnKyiRWfAI+Q/wBr/wAU/HH9tHwrpPizWF8UaH4Vjvmu&#10;PD+p6lfyzPveRI2hjVlguGiaNr6RZXRN0Uyxsf3QY/VvjP8A4Jr6/wDs/fD2PxL8Rfid8WfH+h+R&#10;K114a8J6dLcy6tBI6TmzuXkd0mhWSS4VVdFDJcFVCsFNcU5OTOyEUo7FyP8A4KN+F/hL4R1e41bW&#10;NL1nQLXU9Lmtr6XU7W71KysbuDZOggiLvNHZsqyCR33XEazupfyyz+Mt+3TefFj9pPwd4d8Tpa6f&#10;feDtQhuZPsY22+ryvHHaStGFLBozH511ExODDfR91Jrd8Pfsi/BCHw3c6RD4r8Xa54+1S0tLXU4v&#10;EVv/AGXe6fuspYNKuWAQtHst5jCXjZ0OHyN4ryrw5+wVqPwv8J6n488b32oXXiXStLna203T7ER3&#10;FnfHzEjgiUlw0atcSwxLjmOSEHAjUVdGjCpdtbHlZ3jHhKcJN2cnp5vofYmr/wDBXTxN/wAE+PEH&#10;hXUP7FvPEPgG8vp7PXtBtXUvBG+JEuLXeRslTEu5dwR84YAsrp+uPwi+Lfh348fDLRPGPhPVLfWv&#10;DniK0S8sLyA/LNG3qDyrA5VlIDKylSAQRX8snxq+Fvx++MfhPxh4y8Y2uqaRo1oILs6bdbrWJNsk&#10;J8qC3chjtikkJlC4cnGW3V+0X/BAz4ua5oXgu++GHiSw1XTHS2fWtItbyH/j3jjeOK4G4MyqHaWG&#10;RU+UnMz7RkhRV6cVTjTTtJtXv28hZZ9cq0n9ba5oJbKzae133/T0P0cr8qPgX/wVY8T/ALP37U37&#10;U3hnXfhp+1H8a7Wy+IU8ej3Pg3w7L4k07w5bC1iAtA73Ci2+bLiNBjDbu9fqvXg/7Jv7E3/DL3xA&#10;+Nuu/wDCTf25/wALj8WSeKPI/s77N/ZG63SHyN3mv52Nmd+E6429660dLPg79kD/AILE3v7K3/BI&#10;74c+NPGY1v4j/EH4heMdc0jRbTxV4ri0lpPL1G5O281O/dorWKGFVQGQkAhEGByPUvD/APwcDWnj&#10;L4N/DrXtA+Ed94m8UeMPH0vw81Tw3oni3T786bfpbmcPa3qf6LexOpTD+ZCmGLFgF517f/gha+g/&#10;sq/Djwh4f+MOreGviT8JPFWp+K/C3jix0CFhaS31zLNLDNYSyuk0WyXYR5q7igJ+Ush9F1X/AIJq&#10;+NfiPYfBG8+IfxvvvHfi34S+OG8Z32tXPhi3sl139w8CWkVtBKsVnGqFeV8zJDEjLk03YWp51F/w&#10;XB1bw/8Asg/Gfx54u+COpeF/H/wN1+10HX/BDeJobwu9w0PlvFexQFXysucCMglcBiDur0CP/gpz&#10;4u8G+OvgnZfEb4Jah8ONF+NeuXuhWl7qHie1urnR5VhM9ibiGBGQG6QN8nnBomUg7ucYnxj/AOCO&#10;X/C2tB/aOsv+FjfYP+GgfEWla/v/ALA83+wfsQhHlY+0r9o3+V9793t3dGxzkf8ABb3wxrvxj/Zp&#10;0D4EeE/hn8SPGfjHxzcWsmg+KNE07bo/g67s7i3Zby+vvMX7IQpdk67wrrkdzQNT6E/Yc/bDl/bS&#10;+GfiTxlF4YPh7w1Y+JNR0XQrg35upNetLOUwm+KeUghWSRJNqBpPlUHdzgfFP7LvwW+I/wDwWZ0n&#10;xv8AF3xR+0X8cfhboCeJ9S8PeEPC/wAONdXw9b6VaWcxh33u2NnuZpGXed5DLkgNtKhf0H/Zc+Am&#10;mfstfs5+Cfh1o2P7O8GaNbaVE4GPNMUYVpDnnLNuY55yxr5Hvv8Agjr8Rvg98TvGN/8As9/tP+Kv&#10;gp4L+IGpS6zrXhWTwpZeI4IbyZmM8ljLcOrWYcN0VWYEA7iFVVQyp+2r/wAFo9Q/4J7ftD2XgTxH&#10;8PPDuv8AhKwj02K+8Rj4o6Pb6/Ik+xHnj0B2N9KFYk9RuAY5wM1t3f8AwWK1jxb/AMFGL/4B/D/4&#10;S2PimPw/c2trrOs6l8QdM0K+iMsAuXltNKnBubyGOF0JePnO4FVADNxHx/8A+CBGqfGTx98YL/Tf&#10;j5rfh3QPjDeabqmqaWfCNheXEt3ZNCU8+/Zlupbf90xWBHhCtISS/wAwbsvjR/wR18SftH/tp+FP&#10;iV43+M9rqXhDwNqtnqmg+G7P4e6ZZatp4tQrRWw1xSbxrczBpHjI2sHK4HDB6C1PKv2Pf+CxnxZ0&#10;nRf2qfG3x6+H8+meAfg9rt5Hby2Gr6dczaRPEtukegxxRIjXDkyCT7W7lCZduQF45jxr/wAFy9Q/&#10;a7/Ye/aK0WDQIPhR8R/C/wAPZ/E+jXnhP4kWHidTbnCeYt7pzKbW6RyuYmAcAg5HSvoPWv8Agita&#10;eLtU/aG0PWPibq918KP2grmTWLrwrDottFdaHrDmAm/i1AlnfaYF2xNGEAPO45JtaH/wS/8Ai74p&#10;/ZI+Jnwr+KX7TuqfEyHxr4YHhfRbuXwVaaXD4ci24aZoYJt95KcIN0soOFPOWJp6BqeffAv9ojxx&#10;a/t9+ErabX/EWv6ZF+zjaeJH0S7114rLUdREikzyGV/JWZ/umdxkAkk4zTv2Xv8Agv0vxw1n4h6F&#10;4j+Gnh3w94n8G+C73xtp9t4d+JuleMrHV7a0H72GS809WS1l3GPCuGJDFscAN6B8Tv8AgjbafFbV&#10;9Rkv/iFeW1nqnwcHwklitNICTBQQft4kaZhzjBhKHgn95XFfCD/ghf4g8B+IP7T8Q/He48WTx/Cr&#10;Ufhba248D2Ok2emW9y4MctvDaSRqqRqozG+95GLMZlztC0DU0v2X/wDgttrfxr+Lvwg0jxn8CNe+&#10;GPhD43eHJ9Z8MeJr3xLaahHe3FvbrcTQC3hTesWzeUklMcjgK3kAE7aHhD/guvq2ta34a8Xat+z/&#10;AOLNC/Zz8beIk8NaB8TJdftJpLueSY28E0ulKvnQ28kysBKZCNu1hndtr0XQv+CSlvpunfsq2l34&#10;3S/tf2adNuNNmifQ9q+Kkm042LZ/0g/Zhglsfvc9M968++Hv/BDDVvDHiDw14V1v4+eKPEv7Ovgf&#10;xEPE3h34ZTeH7SA2c8c7XFvDNqasZp7eKVmIiKKu3ao27eTQNTq/gp/wV41j9or/AIKHa98FvCPw&#10;p0+68OeEtVu9L1vxHe/EDS7PVrL7Mn724XQmzeS2/nGOMSqdp8wE7cFa+ovj14v1Tw74e0vT9Duo&#10;tP1jxNqcWlW99JEJVsFZXllnCMCrMsUUhQMCpfZkEZFfK6f8Eg/Efjb/AIKN6L8fPiD8Y7PxVF4S&#10;1KfUfD+jaf8AD3S9F1C0BRo4La51aEm5u7eKN2GyQcnByvIP1x8Wvhu3xL8OQQ22oNpGraZdx6hp&#10;l+sXnfZbiPOC0eV3xspZHTcNyOwBUkENWugd7Hz54Tm1nVta0a60lvF2jy+I7G91bRdbvvHN5qpu&#10;YrcK3mXmlzL9jjSfzI/khPyLIdhhZVx1iftI7Pir4A1nUI/E8WmeJvBE2pPpmmaXfaqI53mtGDND&#10;axyH5QzqJGUdcZ+bFU/Df7JF1qut6dD4g8HeFrHTbYyLcXWn+ONauX8l0bfa29q0cSQW0r7S1uJW&#10;h2qAUkwpHsMnwvT/AIW9pvimK5SGLTdFn0ZLFIMKRJNDIHDZ4C+Vjbt/i6jGDtOUL/1/wTGMZW/r&#10;/gHjfhn9qJdO+I/xS1RY/E+pWq3uh6Zoej39pc6bI13cwlBGsN2kbQq8hDM+wDaC3zYGer8R/tWX&#10;Hwjg15fiFoNjoN1pGljWLY6Zq/2+11CEyrAVEs0NuY5BK8YIdAgEitvxu23PGP7LqeLPEnjHVhrs&#10;9jfeIrrS9Q06aG2BbR7qwTEUnLESqzfeUhcqWXPO4QeIP2Xrv4pWutzeOPEVvqmralpo0uyn0fTG&#10;02DSo1lWcSRxyTTs0vnRxsWZypESAKPm3K9N7/1sP94tjk7T/goDYjwx4yuGtfCGs6n4V0I+II7f&#10;wz4sj1i2u4lbY0TziFDDKrbcqY2BDghjyBva9+1R4i8Gpraaz4Fht7208OyeKNNtbfW/tD3trFIq&#10;zxy/uF8m4jV0bavmoxJAk4zWz4q+CfjD4nfCbxP4Y8VeM9GvP7e006fBPpvh1rJLYnO6WRHupTIx&#10;44V41HPHORpeNPAdroHxEs/Ht7c3txaaF4fudGl0+z0qa+muVmmgfeqQ75Gx5WNixtkMTkAUv3fR&#10;fmH7zq/yMD4uftbW/wAPdI1m/wBK0Y+I7PQ/DcXiKeSK8EIYTyqltCPkYbpFEr5zwIxwd2R6d4N1&#10;LU9X8NWtzrGn22lahOGeS0guzdLCu47AZCiZbZtLALhWLAMwAY+D/CT9li88QfsseItC1S4v9G1L&#10;xvJuD30Cy3Gm2URWOygeNWHzJbRR5XdkM755yK+iYk8uJV67QBUz5VpEuHM9WVdC8QWHijTVvNNv&#10;bTUbN2ZFntZlljZlYqwDKSMhgQfQgjtXjnxB0weD/jn4Th8P+IPFWoeLtY1b7ZqdhLrNxcWcekfO&#10;JnktC/2aCNfkWN1jR2kVRucl8+x6F4fsPC+mrZ6bZWmnWaMzrBawrFGrMxZiFUAZLEk+pJPevMfh&#10;78FfHPw68Q6lcweLvB13BrOqSahfy3HhO4OpXiNISsb3A1AKTHGREh8raqouEwMUoNK7uEk3Y5Tw&#10;7dS+APjjc3PjrTviNZvrXiee20HVv+Elnl8PyJJxawNaRXrLGWAIHm2ypuI5yRXpXx2+MF58IrPw&#10;6NO0Ma/feJNai0WCBr0WixvIkjCRnKN8o8vnjOCSASApztV+C/ibxv4nsD4n8W6fqPhzSNWGsWdh&#10;Y6K1ldSSRyF7dLi4NxIsiR5HCRRljGhJxuDb3xU+Fn/CzL/wpP8AbvsX/CMa5DrW3yPM+0+XHKnl&#10;/eG3PmZ3c9OnNU3FtNiSkk7HmU/7XXinSrDxBd6h8PbW2s/BOqR6b4imj8QiQJvaIiSyH2cG5Aim&#10;SRhL9nIztAY5xtfGn9qn/hSnxF0/StQtfCo0+/ubS2jWbxPHBrVyJ5Vi823sDEfNjR2wSZVb5JCF&#10;wo3aPif9m7/hJPCPxD0r+2fJ/wCE91JNQ837Ju+w7YraPZjePM/4985yv3+nHOD4w/ZN1XX9d8Sf&#10;YfFljpuieKNcs9fvYW0IT6g81u0DCE3RmAMB8jhTFuTdw+BtNL2Tev6+X/BJftLafobA/ac/4kWq&#10;f8ST/iodP8VL4Vj0r7ZzcSvIhSUPsyENs/nn5ThVYZOM16qRkenvXiHhzwI3xA/bBvvFsNnrtn4f&#10;0CxWLbfWMlnDfauBJAZ4klVXkCWrbPNA8tty7Wbaceq+FdD1jSPD9zb6nrv9r38txcSQ3n2JLfyI&#10;3kZoo9inDeWhVdx5bbk8ms5qK2Lg29zym1sl8DftIaNpfhvX/FWuXMdrc3Xi+G/1m41C2toGi3W7&#10;tHI5itpnmA2JAseU8z5NgGOW8H6vrGmeC/hl8SH8QeILnV/G+t2kOq2c2o3E2nSW18XCwxWhcww+&#10;TmIq8aBz5Z3M29ifQ/gj8F/Gvwis7PTpvFPg3U9JErz6g0fhW4t9R1WVx888lwdQdTM7YLOYjnGA&#10;AMYi8G/szXvhu+0PTrvxLFqPgzwnfNqOi6V/ZnlXUMnz+Uk9z5pWaOHzGKAQo2VjLMxU7tOaPcjl&#10;l2/rQi8MjxJo/wC2Fe2eqeKL3V9Pv/DU99bacsK21lp4F7GiBUXLO+w4aR2Ykk7QinYPJ/Cnxng0&#10;vXfB9+3jLW7r4k6l4pXSvFHhp9UmmjtIZZnhaM6ezGO2iiPkmOZUQvhfnfzTu+kX+G2/40x+L/tv&#10;+r0R9H+yeT13TrN5m/d/s427e+c9qx5fhV4g8U+P7DU/E3iPTr/R9CvHvtM0vTdIeyHnbWSN7mR7&#10;iYzGNWO3YsQ3/MQcKAlOPUbg+h6BRRRWBsFFFFABRRRQAUUUUAFFFFABRRRQAUUUUAFFFFABRRRQ&#10;AUUUUAFFFFABRRRQAV5l4a/ag0aOy8SxeMFi8E6z4PRrjVrK9uA6LaliI7uCTavnwScAMqhg52FQ&#10;3B9NrmfG/wAHPC3xJ17RNU17QtO1XUPDk/2nTZ7iIM9rJxyPUZCnByNyq2MqCKjy/aJlzfZE+Efj&#10;vUPiT4PXWb/QLvw3HeTO1ja3kmbqS148uWZMDyXcc+Vlioxk5yo6eiik9yltqVZv+Q1b/wDXCX/0&#10;KOiib/kNW/8A1wl/9CjopCRarz39o/Wn0LwnpUy58s6tCs2CPubJCc5+gr0KuJ/aG8NyeJvhPqUc&#10;MZlmtttyijqQhBbH/AN1TLYuPxH4B/8ABY3/AIKAeFvB/wC2Hofif4XfEex8a3mi3q2+u+A59NuF&#10;01ZhE6NdGcBEk2hRld/ysVYEjfj9JPhf/wAFA/h1+1Z8K9N8TeC/EEepq1oYrvR4bZZ760nVQzxy&#10;WpywZNpw2dvIOSpBr8Vv2pv+CWcWrftqfF3UpviT4H8AeENM8W+fNJqVxKb20hvI/tiukYUIU2tO&#10;EUyKzfZ3AB2143+xj8Kfjn8N/jDbah4BMmjQa1f2Gk/2hrlui6JfW2o3EkNpNd7w8ZtpnhYLIAyE&#10;8K5LDdych0Qq2n7x+jP/AAV3/a91Hw78LfA6XEmnLqutazMJZ00R9Lubi1tkVYchpHDKvm/eRtu/&#10;coC7CK9t8Tzv8e/gppWr6Tcrpt94o0az1ezvShkSG8wkquVyNwSePkcbghHU18m+N/2TB8adU8P+&#10;LvjPr3grSpLDSbnTNL8B6Eq6LBFmO4niumnnkRnIunEDhFGDHjf+7kVfvT9mT4BW2q/CXT9K8Ord&#10;WOj6NJN9hhvYHj8mGZ0uBAhf53SNppEV2A3BAf4q2w01Cdp7NHi8T4SvicJzYZe9CScf6/E8qm07&#10;X/iBLrFq+gfZ7e38JTyzwS3EM4nvrdYDCkKgAFcqSWYDJ2jjBza/4J0ftVXviT/gox8AraPWNHQf&#10;EXR7prrRVc/b4UGjX13JMVGUMBmghCyAkE/L1Q1xn7Znxr8d/wDBPL9prSY7HwPq3xB03xxdWl3p&#10;kFpOWjRLeGeLUEjQZaOUh7Nz8gRyeWr3P/glt+wzo5/4KV6f8SNHWS08NfCn4df8I3pmnzrmeC5u&#10;bufbK7cD5oTc8Yzzk4zivMo0Ye25e0m0fW4nGV6mHp1qsUnKnFO3dLX59z9Xq4XTv2jfDGseMLjQ&#10;7MeJry8tL9tMnlt/DGpy2UNwp2sjXS25gG09WMm0dzXdV4X+zdpni6XxX41ntNb8OQ+G18bap51h&#10;Nok0t9J+8G7bci7VFycYzA2Pevdik02z5+TaaSPdKK+RvB13rWj/AAz8O+OpfFfi++1mX4iPpJin&#10;1mdrJrGXV5rQ2zWxbynUIxKuymRSFAcKqqPXf2xrzUYfBfhW203WNU0OTU/F2lWM9zp9w0Exhkn2&#10;yJuHZlyKp0rStclVLq565RXyt440Pxn4q+LnjHwnoN3Pb2fgzS7M6PNffELVNKmtVmiZzeybIJzf&#10;ASqyk3MjIPJ27eWLbd/da54a+KWj6/4z1TUNX0q8udK02C88NeKJobPR79lhDQXFgDHHPDPLIWEh&#10;EsmyRQURQGD9l5h7XyPo6ivkHwlqWon4DT+NoPG/ii/8Y2vjWfS7KCTXJ5bYg6u0IsGtN/kyZhYk&#10;eYhkUMCrKETb0Xjf4pah4Y+B/wAfJ7rxHeWd/pHiKe106RtQZZrESw2pt44juzGGL/Kq45Y470ex&#10;d7IPa6XZ9OUV8p+NZ/iH8UfiZ8RxpV9Y6XceDri3h0u4uvHF9osOlRfZo50uZbKG1khuo3dpCzXD&#10;MGCMgCBST1DnUfDnx7gvfFt/rd/p3iTVl07Rb/Q/FM62FhN9l2tYXOnh405dJmWZUlfJG8xbVo9l&#10;5h7TyPetJ1yy1+3eWxu7W9iimkt3eCVZFSSNijoSCcMrAgjqCCDVqvlD4cadpvw9+CmpafYt4uv9&#10;R8WeO9R0O0gTxde2++WO+unQPdPK72yFI28ySEedJ6SMefTP2MfEGq6n4X8Xadqt2LpvDvie602A&#10;DWpta+zRiOGQw/bJkSWbY8jrmRdwxtOdtKVO12gjUvZHsdV9X1e10DS7i+vrm3srK0jaae4uJBHF&#10;AijLMzEgKoAJJJwK+XtR+I+pXvxs8K+JdGl1Wy0bWvGsugNJqPjC5kbUVjSeKaOPSArWscSvGSr7&#10;1mHlhmX5jn1z9pwwvpHhSPUQh0KbxLZrqXm8QlfnMCyH+4boW4OeMkA8E1vhsL7StGnJ7/f8vPt5&#10;nPi8W6VCdWK1X3fPy7+Rd079p/wbqN5bx/bNWtLe8kWG31C+0K/s9NuGY4j2Xk0K277yQEIkIk3L&#10;t3ZGetXxjpzeMm8P/aP+JulkNQNv5bcQFzGH3Y2/eBGM59sV8wadqWpw32mz65pXxd1qTUtO1G18&#10;VWU1jqNzp9xqEqhYbaK3YG3WAZmCzQqIAAheTJBrV8UQa34A/tqO8v5x4h0f4PBZryGYiVbmN5cy&#10;LIMHcGGdw5zzX0NbIKHMo05NX7tPW9r7LTr5pxel7HzFDiTE8jnVimk+ia0te2revTycZLW1z6dq&#10;rrOt2fhzTJb3ULu2sbOAAyz3EqxRRgnA3MxAHJA59a+c9Gj1f4feIvAq23jHX2uvGng6/l1G81nV&#10;ZLq1iu4reCSO7EUpMUO1nbIjVFIPIOK5X4i6Kifs9+PfDXiN/GFn4q0PT9Pvb8S+Mr3UrK9DTOi3&#10;VvKZQ6pJtfdC6RKCq4jIVXOFHh+MqkU6l4trZa2c+Ruza0TXS/S9rnRX4lnCnNqlaUVJ6vS6gppX&#10;SerT622duax9V6j400/R9Rure8kntFsrM3891PbSx2UUIJBJuWUQ5GCSu/cByRjmtK3uEu4ElidZ&#10;I5FDo6HKuDyCD3FfMv7QOkGPU/iD4XGqeIn0Kw+GTXkED65eOxmWa4/eNIZTI7EKAxZjuUbWyvFd&#10;R4K3eBvi78LNItNV1X+w9Q8KahL5N3q892t3ODaSAkzSMzlUaQrknau4LgVjPJqfsVUhN3ab1Wll&#10;Dm77+Wvqb089qe3lTqQXKmldPW7nydtV56PyPdaor4ggfxG2l+XffaUtxclzZTC22FtuBPt8ovkf&#10;cDbwOcY5r5t8DeP7r4rXfhbRLnxNqyeHPEviLxG5v7PVZrebUPs12/2WzjuY2EiIULuBG6krBtB2&#10;5Bm+JXjPWfg94n8aW3hfXNY1CDQPAX2yy+3X8upi3n+3zq8zeYzmR4lBGX3NiIKxOKtcPTVT2Epe&#10;/rbovi5NX6p6W269DN8TQdL6xGPuaX1u/gU9F6Na336dT6aor5/1uy/4VV4t8LL4a8UeJdYj8T6P&#10;qEuoJe69camk8MdoZY7+PzXYQ4lKLmHYh88DbwuOb+EWo6l4B0j4GeIbrxP4t1i68Z6c8euDUNVn&#10;uoLpf7Ne5VhAzGNJEaJQGjVWYFt5csSc1kfNT9rCejTaVrN2U2766fA++687aviHkq+ynT1TSbUr&#10;pXcEraa/xFfbZ+V/qKWUQxM7cKoJJ9AK821P9rjwRpWjaVqL3HiOfTtbjhksbu18L6pdQXPnHbGo&#10;kjt2XzGPAQnfkjjkV5N8K/G+q3Pxo8I3tvLqVroPj3RtTv47fUvGFxq91fQqI5Ip5LNlMFmRngW0&#10;jKA5UgYwJfB3/JkfwY/7C2gf+lcddkchpUpJYlt3cVo0t+dP+ZXTh929nouGfEdatGTwqS5YyfvK&#10;T29m1bWDs1U7b7XWr958IfFzQ/HGtNptlLfxaktkmoNaX2mXNhOsDyPGrmOeNGHzRsMYyOCRhgTo&#10;aB450vxPrmsadYXX2i70CdLa/QRuBBI8ayKm4gKx2MpO0nGRnBrzD9pfXLf4M+O/CHxJuW8jS9La&#10;fRdcm/hjs7lQ0bsfRbiOIZ7eYfWuh/Ze8LXGg/Ce31HUEdNZ8WTy+INRD/eSa5PmCM/9c4zHH/wC&#10;vMr4GjHCrFwvaVkldfFd8ybsr2Sv0+KJ62HzGvLGPBTtzRu5OzXu2XK0ru15NrVv4JfLa8c/Gjw7&#10;8O9UhsNQurufVJ4/PTT9N0651O+8rOPNNvbRySiLPHmFQucDOSBU3hH4ueH/ABxot9faffOyaVn7&#10;dBcW0trd2BALYmt5VWaIlRuAdAWUgjIINeC6hMZviBri6gPF4tZvFF6viI+G1vP7SYJBGNLidrP/&#10;AEhLZoSWDRkJvADMNzAz/CCx17V9PhvNQsfFdpe6H4V1LT9fudctpY5byeSfzLeESyD/AEkRKspE&#10;sZaMCQYYliB6U8jw8cOptvm01ura36Wv0stftQf2rLy6fEGJliXBRXLrZWfNpbd3t1u9PszX2bv1&#10;z4fftJeEfidqtlZaXeanHcapbG7sBqOi3umrqMQAJaBrmGNZsKwY+WWwDnpzXd18veDrXXl/Z/8A&#10;AfjDxZHYaJ4Y+Hnh0arbjQ7+S91HUWbT2hVm82GGODakjNtzICxGWVVJbEuvFPijwFp/xS0w3l/p&#10;Bi+Hja5bW3/CaXniC7sJ/wB+Em86dVe3kIxlImaPKBlbvVVeHqdSo44aVrOzu1LXmturX0cXona9&#10;m0yKPE9WnSjPFQvzK6spR05ObZ3t7yklzNXtdJo+sr3W7PTb60tri7toLm/do7WKSVVe5ZVLMqKT&#10;liFBJA6AE1HofiCDxDHcNBHfRi1uHtn+02U1qWdDglRKql09HXKN2Jr568TfB3Tz4x+Cj32s+ML6&#10;91G8nkurmXxPqCPPKdNlkZlVZwseWX7sYVcFlxtJBpaT4z1nxRqFh4f1DxBrNnpGvfEfWdMu7uLU&#10;JoLkwwLJLBZRTqQ8KuyAfu2U7VKqRurmWSU5wUqU29G3dW0TmnZXd9IO23+XU+IKsKjjVppapKzv&#10;q1Bq7srazV3rpftr9GaL4y03xDreradZ3HnXmhTJBfR+Wy+Q7xrKoyQA2UZT8pPXHWk8beNNN+HX&#10;hLUNc1idrXTNLha4uZVheUxoOpCIGZvooJ9q+YE1X/hCvE/jnR9G8SanFpF/490rQtT1aTUHuLvT&#10;7d7GIPF9qbdIrlwkIlZjIhk++GAYaPx2tJvBPhv4teFdL1bWNS0SLwjDqJj1TUp9UfS7ySSRNvnT&#10;u822SNFfy2fA2kqF3HOy4fputCHO7S5HtrZ8l9ejvLRWfm9r4PiWosPUnyLmjzrfS65+XTdq0NXd&#10;a7Le3vfhL4waN4y06/u7ePXrK20yPzriTVtBvtKUJgksv2qGPeAFOduccZxkVFp3xy8Lav8ACNvH&#10;dtqgm8KpayXjXq28uRFGSHPl7fMyCpG3buyOleZ/HfVPGOjfCu38N6nd6d4q1jxrfwaZa2nh/Sv7&#10;MnazAMl5/wAfN7IjHyEcBi8YBYdyK4HxJ4gvPD3ww+OvhO+0HVfCsV9pdx4l0Sw1KS2kcQzR7LkL&#10;9mmljCrcqW27wf3/AEFGHyOhXipwlvJWXMruF1GTScVJ6vR8tlyyvcMTxBiMPJwnHaLu+V2U7OUU&#10;2pSitFqua7co2sfRHgT45+HPiLrkmmWE2qW+pR24uxaapo95pU8sOdpkjS6ijaRAcAsgIUsuSMjN&#10;OH9pHwjd+IxptteaneMbwaf9stdFvbjTVuCwTyjepCbYMHOwgyfK3ynBGK8j8Y2/i3/hLtZ0/Xby&#10;xvvF8/gq/j8E3GkWz6fbXZdENzGY5JZXF0rLCQRKVKchVIY17B8CfFPhq7+B3hi50O6sYtDSxt7O&#10;3AkVVhcBY/IbPSQP8hU/NvyCM1z4vLsNRpqtFSkna1mut9b8ut7WS5U7qS+ydOCzTFYiq6EnGMo3&#10;bvF9LaW59Gr3b5mrOL+0dvRXln7Q/iy4+E3iLwr40l1Ka18N6ZPNYa7A07LbmGdP3UzJ90sk6RqG&#10;IyBK3OCa3P2fE1VvhTZanr1xdPqWutJrE8dxKz/YVuGMqW65PyrEjKmBgfKTgZrzZ4Fxw0cVfR6f&#10;PW6+SSb/AMS7nrQzGMsXLCcusdflZWfzbaXnGXYm8G/Hnwx488S/2Rp91frfPE88C3mlXdkl9GjB&#10;Xkt5JokS4QFly0TMMMpzgg12NeMaxPfRftH+BL7WL3RvEVpqY1CPw+dLia1fTo3hEjTSqXl+0qY0&#10;VPOV4lUyD9228FJfjtY3Pij9oT4caAdZ8QabpGpWuqyX0Gl6nNYG88tICgZ4mVxgnIKsrDkZwSD2&#10;Ty2lKrCNNtRcJSd9fh5r20j/AC21S18tThp5rWjRqSqxTlGcYJL3fi5Em9ZfzX0b087pexVlXXjT&#10;TrPxda6E00japdwtcpDHBJII4lyN8jKpWJSQQpcruIIXJBFfNvgG21nQPCvg3xJL4w8Yanqf/Ccv&#10;4cYXmrSyW82nreXFosMsGRFI+xA3nMpmL8lyBipL74gX938avDHiXRn1Oy0nW/GcmgvJf+Lrh31J&#10;Y0nimjTSQrWyRK8ZKvvWYbAzL8xz1rh735xU7pKWu3vRvpr00vpq+3U4nxN+7hJw5XJxdtX7sra6&#10;LR621dl3eiPqOivCPg9NeeFfjYtn4mvdb1HVfEZ1C80jVbbxJLe6NqtqsoYRmzLBLaaKNox+7i2E&#10;AnzWZite7142Own1eahe6avfo+mmr0uvJ9Gk7o93L8b9apufLytO1uq2eui1s1tddU2mmFFFFcR3&#10;hRRRQAUUUUAFFFFABRRRQAUUUUAFFFFABRRRQAUUUUAVZv8AkNW//XCX/wBCjoom/wCQ1b/9cJf/&#10;AEKOigSLVI6CVCrAMrDBBHBFLRQM/D7/AILafBXwP+w1+0fd/ErxZ4AXxfpPivR7K28MS3VpJeWc&#10;uqWlxIosZAMqkxguvNVm+eSOydY2VmZk+fNCuvG+oz293bav4w8FfB3WNPXTPDcuoRaWNT1PyY7u&#10;7gt2efzbayit0LMcLuzBb7yzYdf6M/FPhPTfG2iS6dq1lb39lMQWimTcNykFWHcMpAIYYIIBBBFf&#10;jd+2N/wabXvjvxU0/wAJ/jXrWm+Ep7k3B8K+KWlu0sSXkZhb3SE/KA+1FkhZgMlpHJNZuDv7oN29&#10;5nxD4g/bO/Zt/Zb+JGoWvg3wLP8AEXxLHE01prF480k0l99pkBgRrjzCuTPdT+YEbcGhRkbnb9Wf&#10;8ET/AI+fG/4y3fjfV/E13pN3b39rGuleHfOMEvh8JPcFpDC+XIkMgPLFtqRj5VCAei/sy/8ABuuv&#10;7Ktt9qfwZ/wl+uIrmK5j1KzyXPHzyTMhVSpIASMjpkDrX2r4Q/4Jwab4j0Kzh1jRbfQGtATBcwXO&#10;3UbGTAG6GWFuB153r05XnA6MyydLCNU8QvavotUv+3u/pf1PJwWe16uI5FhZKl/NL3W9ekXrb1af&#10;kfLn7QPxT8R+EvjR4a0ibwV4t8Z6/wCIrxNM0yewsPMtrSWQhmUx7gURhGCX3KqhN7OQhFfop+yv&#10;8Bk/Z++FNtpk32WXWr1vtmrXFum2OW4YDKp32IAFUnk7dx+ZjWh8JfgDo3wosbFvNu/EGtWEEltH&#10;rerLFLqPlSMrNH5iIgCnZGCABu8tCxYjNdzXz2TZTLCp1K0uab310PpMbi1VfLBWigrjZ/2dvh/d&#10;eMP+Ehk8C+DpNf8AtAvP7TbRbY3nng5Evm7N+/IzuznPeuyrwD9lz9rDxB8W/wBoL4qeCfFGmaTp&#10;yeGdYnXwvc2QlB1XToZBBMZt5I8+KfG7YQuyeE4BJr3k2tjgaT3PaF8AaEmkxWA0TSRYwXX26O2F&#10;nH5Udx5nm+cExgSeYS+7GdxznPNW9Y8P2HiGOBb+ytL5bWdLqEXEKyiGZDlJF3A4dTyGHI7V87fC&#10;39vb/hIvix8aW8Sw6dovw2+HCWbaVq0UM81zfo011a3M0iruyguraRECIDhCxLBgR6/8Tv2i/Bvw&#10;bknXxJrH9mm20qTW5j9knmEVlHLFFJMTGjAKrzR57gEtjarEGoaGl44+DnhH4nXtpceJfCvhvxDc&#10;WAItZdT0yG7e2yQTsMikrkgHj0FOPwi8Jt47XxSfDHh4+JlG1dX/ALNh+3qNmzAn2+Z9z5evTjpV&#10;iT4h6PH49tfDH2zdrl5p8mqxWyRO2baORI2kLgbFG+RQAzAtzgHa2PFPFH7e2h/C39pTx34L8VNd&#10;/ZPDdhpN7Zx6F4d1LW9RSO6S5MtxdR2cc7RWymEDz3jjiUnDPkii72CyO6+Df7Lnhn4UpDeTaZoW&#10;r+Jba7vbiHXH0mKO+iS5uZpvKWU7nAUTMnDcjPAziuk174KeDfFXiR9Z1Twl4Z1LWJYDbPfXWlwT&#10;XLxEFTGZGUsVwSNucYNN8OfGzwr4v8V2Wi6VrVrqV/qWip4itPsoaWG5093EaXCTKDGyliMYbJBz&#10;jHNc34n/AGwfAPhXwPpXiB9R1jU7PXJZ4dOttG8Pajq+pXpgkMczR2NpBLdMkbKQ7iLauVJIDAl8&#10;0m7iUYpWOo8U/Bnwf458QWera34U8N6xqunBRaXt9pkFxcWu1ty+XI6llw3IwRg80+x+EfhTTPHM&#10;/ie28MeHrfxLcgrNq0WmwpfSggKQ0wXecgAcnoBXBeJv28PhZ4Vh8Peb4iu7+58WaXPrOi2Ok6Jf&#10;6rf6pbQSRxztDa20Ek7vE0qB4wnmJ8xZQEcro67+2L8PdB+F/h/xf/bN9qmk+K136NDo+i32ralq&#10;YxlxDYWsMl25jGfMAizFg7wuDgvLYdkdLqfwP8Fa0msC88IeF7seIZEl1UTaVBINTdDlGnyv70qe&#10;QXzjtWt4W8F6P4G082miaTpuj2rMGMNjapbxkhFQHagAyFRV+igdAKzfhP8AF3w/8b/BcGv+Gr57&#10;7TppHhYTWs1pc2syMVkgnt5lSaCZGBV4pUV0Iwyg1wH7S3j34haf8Tfh/wCEfh7rHgzw/eeK/wC0&#10;Zru/8ReHrnW4o47WKNwkcMF9ZkMxk5YyEAD7vOaV29Astzvofgv4OtvFk2vR+E/DSa7czLcTaiul&#10;wC7llX7rtLt3lh2JORW5rWiWfiTSLmw1G0tr+xvIzDcW1zEssM6EYKujAhgR1BGK848YftDaf+zj&#10;4P0O3+I2sS674pvYXaSPwh4O1S+lvvLx5k8Wm2n266igTcgZ2Z1UuoL5ZRXL+LP2u45PiAsOiaz4&#10;dTwbefDm98awa/JZT36wmKaJUlMcUqNLCEdmaNdsjFcBlNNSkndMTjFrla0Z6B4U/Z08L+DNYsb2&#10;zXxA7aYc2dveeI9RvbS0OwoPLt5p3hTarFVwg2g4XFdRqXhHStZuLiW80zT7qW8tTYzvNbI7T25J&#10;JhYkfNGSSdp45PFeceLv2xvBPwut9AtNc1XVdV1XV9Nh1Jl8PeFdU1Qx27gAXk8NpDcPZWzNu2vc&#10;sqjaw3koxHGfGH9vnR/gBbandag2p+NEj8bWnhT7L4b8G6xPNovnJbOyTmCK68+VUuBIrIkSy71i&#10;QeYDnapiq9SXPUm2+7bZhSweHpQ9nShGK7JJI92vvA2iamlstzo+l3As7eSztxLaRuIIJFCPEmR8&#10;qMoClRwQACKo+Hfg/wCEvCHhm90XSfC3h3S9G1Ld9ssLTTYYLa63LtbzI1UK+V4OQcjiuU+IH7YH&#10;gX4W+INK07XbnxJZSatFBOLkeFdVlsdPWdtkX226S2aCxLMcYuniI7gVN46/ax8EfDz4m2/hC+u9&#10;dutdmMImj0rw5qWrW+mec22I3txawSQ2QfqpuXjBALDgZqViKyjyqTt6sp4ai5c7gr97L0/I63RP&#10;ht4d8MxImm6BounpHaDT0W2sYogtsCWEACqMR5Zjs6ZJ45rOuvgL4GvvCVroE3gvwnNoVjKZ7bTX&#10;0i3a0t5DnLpEU2Kx3NyBnk+tcdZftYeGPCfw8vtd8Q+KrXWI18RX+hWkeieG7/7Zc3FvNKjWUFih&#10;uLq7uIhFJvaBCHETyKioDiWX9uD4X2XwsTxlfeJ/7I0E6vDoEzappt3p91Y6hM6pHa3NrPElxbSs&#10;zphZo0OJEPRlJpYqunzKbvvu9/6ZLwmHceVwVrW2W3b8F9x3OqfCnwvrnhaXQ73w3oF5os8xuJNP&#10;n0+GS1klL7y5iKlSxcls4zk561P4d+HmgeEPK/snQ9H0v7Paixi+yWUcPl24YsIV2gYjDEkKOMkn&#10;HNcR4N/bG+Hvjj4fa/4mt9X1DTtO8LTi11aDWtDv9G1HT5WVGjjksruGK6DyCRPLXysy71CbiRVO&#10;x/bh+HF98P8AUfER1DxDaQaXdxWFxpl74V1az137RKMwxJpUtst/I8oyYwkDGQKxXcFJEvEVnHkc&#10;nbe13uUsNRUlNQV1peyvbsdv4R+DnhH4fm+Og+FfDmiHVBtvTYaZDbfaxzxJsUb/ALzfez1PrWjB&#10;4K0a1h0qOLSdMjj0IY01VtUA04bDH+5GP3fyEr8uPlJHSqvw2+I2mfFjwZZ69o/9pLYX2/Ymo6Zc&#10;6ZdxlHKMsttcxxzxOGUgrIisMdK5T4d/tZeCPil8SrrwlpV3rket28UtxEmpeHNS0u31KKJ1SWSz&#10;uLmCOC9RGdMtbPIAHU5wwJJYirNuUpNv1fp+WgQw1GEVGEEkvJd7/nr6nR+HPgz4P8HapJfaR4U8&#10;NaVezO8slxZ6ZBBK7uMOxZVBJYdTnnvWjD4I0W30Oy0yPSNLTTdNeOS0tFtUEFq0Z3RtGmNqlSAV&#10;IAwRxXmnx0/bF0f4DfG/4f8AgnUND8W6jP48luI0u9L8OapqUNl5aEqWe1tZY+W4bc6eWmZGwgJq&#10;fW/23fht4d+JS+FrrWNUW7+3rpUmpR+HtRl0K2vWO1bWbVkgNhDOXKp5Uk6vvdE27nVSSxFabvKT&#10;b9WEMNQguWEEl6Lqel+IfDen+LtGn07VrCy1PT7oBZrW7gWaGYAggMjAqeQDyOwq4qhFAAAAGAAO&#10;leA/tW/t8+FvgL4T8b22mXk1/wCLvCuly3JB0LULvRrG68rzIba9voY/stvK4aMrDLPHIwlj2j51&#10;z2HxT/a+8D/BXUrbTtfvNbuNVltEvri00Lw3qWvTafA2QtxdJYwTm1gYq4WWfYh8t8MdjYzvK3L0&#10;NeWPNzW1Oi8c/BDw58Q9ah1O/tb621WCL7OuoaXqd1pd40Oc+U01rJHI8eeQjMVB5xnmtTwj4A0r&#10;wR4aOk2EEpsmaR5Bd3Mt5LcNISXaSWZnkkLZOS7E9ulcR47/AGyfh58P5dDW41fUtX/4SGzTUbNv&#10;D2hahr6LZuQEu5msYJlt7Zs8TzFIzhsN8pxL+1n8ZNT+A/wgXxBpEFhcXh1vSNN2XiO8Xl3eo21r&#10;IcKyncEmYrzgMBkEZB2eKrygqUpvlWyu7fcYRwmHjUdaMEpPd2V36vc9At9AsbTQ10yKytI9NSD7&#10;MtokKiBYtu3ywmNu3bxtxjHFYWg/BDwX4W0u5sdM8IeF9Osr2B7W4t7XSoIYriF+WjdVUBkPdSMG&#10;uR8b/tr/AA4+Hfj2bw7qmsamLqynjttQvbXQNRvNI0aZwpWK+1GGB7Oych4ztuJoyBIhIw6k37v9&#10;q/wTa/GmPwAt1r154haVLeV7Lw3qV5pdlM8ZlSG41GK3ayt5igDCOaZHw8fy/vE3TGvVimoyavq9&#10;S5YejJpyim1otFodf4m+H2g+NNJt7DWND0jVrG0kSaC2vbOOeKB04RlRgQpXsQMjtUep/DLw3rXh&#10;690m88P6Jd6VqU7XN5ZTWEUlvdyswcySRldrsWAYsQTkA1h/Gr9pDwZ+zyNCHi7V20yXxPePp2kQ&#10;R2Vxdz6ndLBJP9nhjhR3eUxxOVRQWcgKoZiAczRP2uvAniP4V6p4ws77WpdM0S4FnqFkfDuorrVn&#10;ckoFt30swC+WdvMjKxGDe6yIyqQwJFXqpJKT01WvXuEsPRk25RWqs9Fqu3odZp/wr8MaR4du9Itf&#10;Deg22k38QgubKLT4kt7mMIIwjxhdrKEAUAjGAB0puhfCTwp4X8K3GhaZ4Z8Padol4zNPp1rp0MNr&#10;OWwCWiVQjE4GcjsK4Y/tx/DKH4c2Pim412+sNL1DWB4eiivtC1C01BNRIYrZyWUsC3UU7BfljkiV&#10;m3IFBLpnmdO/b/8AD/ij45+I/ANppPjTR7nSfDEHiGLWtV8Ea5DZRealw5E4ktIkRY0iU/NMpkcy&#10;RLiSNwH9ZrO6cnvfd79/UlYWgmmoLRW2Wz3Xoz3S48P2F5qtpfy2VpLfWCulrcPCrS2yuAHCMRlQ&#10;wAzg84GelV9d8EaL4pm8zU9I0vUZDbyWZa6tUmJgkx5kWWB+Rtq7l6HaMjivMdd/bQ8FfDLwB4Rv&#10;9f1rUtfvvE+kx6pbL4X8H6tqlxe2/loz3g0+0iurm3tsuvzS5VC6oXLEZXXP2wfBnw1m8V6n4r8c&#10;aJZ+H9H1HStNXOj3dq+lzX6RfZ455mZ1mMzzRlWRI1jDhX5BaojUmmmm9DR0qck00tdz1LU/C2ma&#10;1d2E95p1jdz6VL59jJNbpI9nJtKb4yRlG2kjK4OCR3rH/wCFJ+DP+E4/4Sf/AIRHwx/wknmeb/a3&#10;9lwfbt+3bu87bvzt4znpxXOeB/2ufAnxB0XxFe2V/rNm3hOH7Tqtjq/h7UdJ1O1hIYpMLK6giuXj&#10;fY4jdI2WQowQsQRWZa/t1/DBvhZ4j8ZX+u6j4c0HwhLDFrjeItA1HQrrSfNKCN57W8giuI4m3qRK&#10;0YQjcd2FYioV6sFaEmtLbvbt6ETw1GbvOKet9Ut119fM6f4z/Cm7+Mem2ujTarbWfhqWaOXVrT7B&#10;5tzqCxyJIkaTGQLEhZAH/duWXIBQ812uwbNuBjGMY4xXhXi//goX4D0f4SfEXxNpMfijV7z4b2Bv&#10;b/RpPC+r2V/MrK5gkjgktPOe1lMbAXUcbwYR23kI2NSb9ubwLpnwy8N+JdQj8aW58UW7XNnpEHgr&#10;W7vWyiYEsh06OzN6sKMygzNAsfzx/N865J16kqcaT+GN7fPf1ei37IIYenCpKsl70rXd3stl5LV6&#10;Lq292d94K+DnhH4a6hc3fh3wr4c0C6vRtuJtN0yG1kuBnOHaNQW55571s3WgWN9q9rfzWVpLf2Ku&#10;ltcvCrTW4fAcI5GVDYGcHnAzXmvi/wDbV+HHg3TfD92+sanrEHieyXU7A+H9A1HXW+xnAF3MtlBM&#10;be3ycGaYJGCCC2QceqI4dAR0IyKU69Wcuecm33b17Dp4elCHs4RSXZJW7/mZqeCtGisobZdJ0xbe&#10;3ujfRRC1QJFcFy5mUYwJN7M24c5JOcms6H4N+ELfxVNrsfhXw2mt3Ey3EuorpkIupZF+67S7d5Yd&#10;iTkV0lFNYiqr2k9d9RPDUZW5oLTbRaHP+FPhN4W8Cazfajofhrw/o2oamSby6sdOht5rslixMjoo&#10;Z/mJPJPJzXQUUVFSrOpLmqNt+ZdKlCnHlpxSXloFFFFQaBRRRQAUUUUAFFFFABRRRQAUUUUAFFFF&#10;ABRRRQAUUUUAVZv+Q1b/APXCX/0KOiib/kNW/wD1wl/9CjooEi1RRRQMKKKKACiiigAooooAK+T/&#10;ABn+zV8SLPwjrmt+Dbez034gWvjvWL3R5Lq4j8qbS9SYQSu5BIAVWS5CH5i1oi4BavrCigD5M8f/&#10;ALE+tR+Dvip4V8MafEul6j8O9F8PeHZbi7RFvbuye+cxyHLOmTJDudlwfNJBODja0HwX4v8A2lfj&#10;Z/avjn4Xan4I8FXvgDUfDF7Za1qunXV9JPc3FuZUdLK4niETRISjrKWOH3rGQob6ZrJ8c+A9D+J/&#10;hG/0DxLo2leIdB1WIwXum6naR3dpeRnkpJFICjrwOGBHFO4HgH/BOHStX8VeDtW8c+IJbe9vL0x+&#10;FtJuopvPW50zSi9qlwr9xcXAubjgnKypknFM8R2/xG+D37V/xN8U6P8ACbVvHei+M9K0XT9OutK1&#10;nS7eVLi3juxJ9pju54Slshkjy8Zkky52wsATX0jpel22iaZb2VlbwWlnaRLBBBBGI4oI1AVUVRwq&#10;gAAAcACp6QHyd4J+CPjf9kfxf8Mb7R/BWofEe30/wIvgvVV0PULCzOl3CXEU6XBS9mgDWpJlUmNn&#10;lUImIWycecSfsbeOdK8I/CnxJ4o8GeP9f1PQdI1fR9e8NfDv4izeHr+zmu9Q+1x3EN0moadFdQDZ&#10;tZJZlbDxsE3Kyj74op3FY+ZPgP8Asv3Hw1+Pfw81vSvB+qeG/DGk+DtctLiHVvEB1rULC9vtSs7o&#10;Rz3Es80ss0gSZ3ZZJUDbgJGG1m5X4YfBP4jfs83PhPxufAuqeNL7RZ/Fel3nh7TdTsE1OO11LWTe&#10;W11bvc3MNow2RRh0eZGCyDGWUofsWii47Hh3wH0fxx4JvbzWr3wW9vJ8T/Fsur6rp8mrW3neDrP7&#10;AkURmKF47iZmtYhIkDsqvcNtkkWPex+1F+yron7Tfxm+GZ8X+B/DPjrwZ4fGqy6ha69YWuoWlvNL&#10;DEkD+ROGDNkOAyqSvOSM17jRSA+QP2nv2Qh4d+MfhPxB4Z+H3xD8QeC9M8Mf8IrH4b+GPjd/BNzo&#10;YimM0EiRxajptvLbFS8ZjM2Y2EZSMhnKt8Qfsf65pek3Fj4T8IX2laO/wi1nw5aWN74gGpXNvqN3&#10;cLMltLc3EzySyMS5aVnZN2f3hGCfsGincD5i8BaB8Q/2YvHV9eWvw21z4g2fjPSdFhMuj6tpsE3h&#10;+6tLNbaWG6F5dQg22QJFe2858vNmPhC+T4z+A3jzSNH+J+q2PhW41q6ufivpXjLTNMtb+0judZsL&#10;WLTBL5LSypEkhNvMFWd4gSnJUEGvrOikB8TftpfA34oftB6z4usW8I/ErWLbUdNtpPCQ03x1DoGg&#10;6LmOM3Nvqdtb3sb3tyZVchZYru2YbEDwq0jH1jwNbeOf2f8A4zeLtPg+Het+M9E8f+IU1u38Rabq&#10;enQwaOslvbwSxX6XV1HP+68jKG1in3RlRhWHP0DRTA+QPCXwE+IPwavdF8aw+DLnxRe+GvGvi6+k&#10;8O2eo2cd/e6fqt5I8N1avNPHbecFEZMc00X7uWXkOoRr/iT4BeN/iqz+LLrwnNol34k+I3h3xDJ4&#10;evL2zkutIsNPEMby3DxSvbtOfLLlYZZRtEYDMQQPrCii4rHyH+1V+yJ4x+Mni34pXlnZak9jeXPh&#10;XWNKgsfEEmj3GtvpksslzaxXNvNHNayspVUlLRjeUO7aGIyYP2a7Bfhfrmqx/Aj9oT+1NS1DT1a2&#10;1H4ti/8AGEZtfPeC7tLqfXZoIY4XlwEF8hcTTBomX5JPtKii4WPOP2cNP8f2PwCsYPG93JceLwtx&#10;sn1D7M12IzI5tftn2RUtjcrEYxN9nXyt4bYSuCfnX9mn4D/EmX9pzwH4z8X+FPiNZ6no2natZ+K9&#10;Z8SePY9RsNQvZY7cRzaZpdvdy2ttauUkwyQWsqhUDw/MzD7RopDPIP2jPD/iOL4ufCrxToXhjUfF&#10;dr4c1S7h1O10+6tILm2hurVoBcgXM0MbxxsQXVXMm37iOflryH/hUnxE074La78CY/h7qM1jrOpX&#10;rxePI9S08aLHZ3V+9200sTXP2/7YiyMNi2rRtKqnzVViyfXtFAHxt8Wfhh8VPD3wo+Nnwx8OfDS9&#10;8TH4g3eqavo/ihNa0+30wregFoLtZrhbpbqMh0QR27wsogzNHlynoF7Y+Ov2efjp4x1zRvhprXxI&#10;034hw6dJHNo+p6bbTaNc21t9maK7W+uoB9mICOr2/nPl5gY+E3/RNFO4Hxd4n/Zv+IHwr8O+ANM8&#10;F+GvGn/CxdC0CDTofGvh/wAQafB4dhbzpJJLHVbK8nV57JWb5Xis551R38poH6+6/tofDLXvi58B&#10;4tH0KyXUNVGv6FfPCsyRDyrbVbS4nYNIyj5Y43bGcnbgAkgV65RRcD5J174cfEXwp4K+J3wk0/4b&#10;alr2n/EbUdXurDxpFqmnJpFjFqjyO5v4prlb0SwGR1229tMrqkOHUs4j1LD4X+NPCX7V9pceDvCn&#10;j3w5Zy3dsPE+uXWv6dceEvFVlFbpF5n2JriS8g1AKqqrw20AYxgSzSoqCvqKikB80/t463qnhr42&#10;/s9ajpHhuXxZe2Pi3UZhpdvdQ291cqND1DIgacrCZuyiWSJCT80iDmsPxV8PPilrfg/xr4007wt4&#10;q8O6h478R6dcan4T0rV9NtvEzaNbWy20kMd4Lj7JDdykby0d0NsXCTpLhl+o9V8LaZrup6de3unW&#10;F5eaPK1xYTz26SS2MjI0bPExBKMUd1JXBKsw6E1fpgfFHwk/ZI8ZaGdNc+EvEGmaenxftfFqW3iD&#10;xZ/wkOp22mrpKQ+bcXc9zPJJKsw2lPNlKkYRnjVXPq3xS8A+Lh+0j4yutP8ACmoaxofjnwAmhw6r&#10;a3lmkOmXlu1+4juI5po5sS/aowjQpKMq2/ywAT9A0UXA+TvhZ4E+In7Kl94c1yH4ca78Qf7W8BaF&#10;4a1DT9E1TTYr3w/eaek27f8AbbuCB7Z/tDZaGR3Dx/cdWDDjf2u/h/4r8JyeM/Ec/h62lHin4m+A&#10;rvSbafUI1jvTDPYxSqXUOU2yKygugyQD0Oa+46oeIfC2meLrWGDVdOsNTgtrmK8hju7dJlinicPF&#10;KoYEB0dQysOVIBBBFArHzL4u8N/Fn4qXHjj4iaF4O8QfDfxHJ4fsvD2k6RqF9pEmuXkUV61zdyJJ&#10;DPc2MUjxO0UBklYB8s4QYrznT/2PfGWp+A/irHp3gfxzpNr4wbwu+m6f4z8df8JLq8os74yXYnuJ&#10;767WLanzCJLh4ypBU73dF+76KLjsfPXx2+Afir4ifFv4mXGnWkY0zxT8Lm8NWVzLcosUmoGa7IRl&#10;yXACzKd5XHzHBzkV5R8U/gX4s8d+K/AXxC1b4WfGy7QeEx4Z1Twt4U+JEXhnXNGuIpvMjuHks9Zt&#10;bS6t3G9SDds6HyiI/mk2fblFFwPjb4kfs8+IvAOh+CLX4VfDf4neGfFek6M1vpGv6d43s72y0Zpr&#10;h5pLLXE1G7d76Auwd5EgvJV8yYwPG+12+p/AviDxDrGpa5b674fj0aHTbtINPu475LhNYiMETvcB&#10;AN0IErSRhHyx8rd0YV0VFIAooooAKKKKACiiigAooooAKKKKACiiigAooooAKKKKACiiigAooooA&#10;KKKKAKs3/Iat/wDrhL/6FHRRN/yGrf8A64S/+hR0UCRaooooGFFFFABRRRQAUUUUAFch8TPjn4c+&#10;E1zaWuq3N3LqeoI0lppunWE+oX90q4DMlvAjyFQSAW27QSMkZrr68g+CE1pB+0b8W4dQIHimbULO&#10;aASn95Jo4soFtzF6xLcfawcdJGfPLCqik7tkybVki9pf7X3hC61W1tNRi8V+GDfSrb203iDw1f6V&#10;bTSscLGJp4VjDEkAAsCSQBk16jXN/GKXw7B8KvET+Lvsh8MLp8x1MXIBiNvsO8HPt098Y5rK/Zki&#10;1yD9nTwKniXzhr66DZC/E3+tE3kpuD/7efve+abS5boSbvZnc0UUVBYUUUUAFFFFABRRRQAUUUUA&#10;FFFFABRRVPxFpTa94fvrFLu6097y3kgW6tmCz2xZSokQkEBlzkEg8gUEybUW0rszrb4neHLx9bWH&#10;XdIlbw1n+1lS7RjpuFLHzgD+7wAT82Pun0NYfgz9pr4efETX4tK0Pxr4a1TUpwTFa2+oRvLLjk7V&#10;zknHOB2B9K+d/wBjj9knQPA37SvxAudO1HXo38H6jHprK90JE1mCexjaRbpWUh8ysZOMfN7AAdn+&#10;2R8JvC3gnwj4O1PRfDehaPqVt400byrqxsIraaPddKCA6KDgg9M1wLEVvZ+0aStf8GfA0eIs5nls&#10;syq0acFTlNSjdyuoS5fdkrWejWsd1fZn0dRRXNfFrTPC+o+B7p/GS2D+HbIi6u1v2/0RghyPNUna&#10;65x8jAgnbwSBXdJ2Vz7uvUdOlKator6uy+bs7LzszpaK8s/ZX8NS6FoPiG5t9Jm8O+GtW1Z7vQNI&#10;lh+ztY2pjRSfJwPIEkgkkEWBtD8hSSB6nUwlzR5jny/FSxOHjXlHlb6fPdaLR7q6WjWiCiiirO0K&#10;KKKACiiigAooooAKKKKACvLPHf7bfwn+GPxQi8Ga/wCPNA0rxLIyKbOeYjyWcZUSvjZESCDh2U4I&#10;9RXqdfzx/tweCdZ+Hv7XvxH03X/tDakPEF3ctLOPnuY5pWlim6Dh43Rh7NUTlZH6z4S+H2C4sxtf&#10;C4yu6fs4cyUbXbbtfW+keve61R+5F5+278JbD4ur4El8feHk8VvMLYWPn5xMTgQmTHliTPGwtuyQ&#10;MZ4r1Sv5o/B/hnVPH3jLTNH0mCa91jWLyO0tIo+ZJp5HCoB7liK/pQ8O2Nxpfh+xtrq4a8ure3ji&#10;mnb707qoDOenJIJ6d6IScjr8WvDTBcI/VI4XEOpKqpcykkmnHl1Vtou+id2rbvpcoryH9qz9ofRv&#10;hNY6X4buPFmg+Eda8Xs8NvqGq38NnFp1sm37RdBpWCs6qwEaclpHXjarkYf/AATZ1zQdR/ZQ0ey0&#10;DV7HV7bRry/s2e3vVumixeTMgkYEncY2RueSGB71V9bH5y+H68cp/tad1FyUUuV2afNeXNto48qW&#10;t3fayv71RRRTPBCiiigAooooAKKKKACiiigAooqG/v4dLsZrm4lSG3t42llkc4WNFGSxPYACgDD+&#10;KnxW8P8AwT8DX3iTxPqcGk6Npy7pp5cn6KqgFmY9Aqgk9hWn4X8Uaf418O2eraTeW+oabqESz21z&#10;A4eOZGGQwIrxv9r3wNoXxA/Z48b+N/tEurC28Bao2jq0gazthLZTsbqJMf62SNwu8kkIMLt3Pu9A&#10;03wp4c+BT6/rYvW0fStZuori6tpZgthbXLvsaWNcfu2meRN+DtZgGwGZ2bTlXLfqZ8z5vI7Oiiis&#10;zQKKKKACiiigAooooAKKKKACiiigCrN/yGrf/rhL/wChR0UTf8hq3/64S/8AoUdFAkWqKKKBhRRR&#10;QAUUUUAFFFFABXDfHX4E6F8bvCk8Oo6VZXWrW1tMul3rloZ7GVkIBSZMSIpO3cAcHHIOK7mimm07&#10;oTSaszxH4Vfs1a9r2h+HJ/ixrEPiO78P29utnolqznSrWaJFVbiYv893cZXdvl+RWYlEBG8+3UUU&#10;5SctxRiorQKKKKkoKKKKACiiigAooooAKKKKACiiigAooooA8O8Q/AL4g+Efi94o8S/D7xV4esbX&#10;xi8FzqFhrWmyXIhniiEQeJ0dThlUZB6H9Oa/aF/YU1r9ozTfDmrX3i9NB8daeIrfU7/SoZUsr2CO&#10;ZpY9sJkyskbHcrbvvZz/AA7fpaiuaWEpyTjLZ+bPl8TwdlmIpVKFeMpU5ttx55cqblzNxV/dd7/D&#10;bdrZ2Oe+FHwy0z4N/DvSvDOj/aP7P0iHyomnlMkshJLM7MerMzMx6DJ4AGBVX4s/CiH4taVp1vLq&#10;2raM+lahFqUE+n+QW82MNs3LPFLGwBbcAUOGVSMEV1dFb8keXk6HuvAYd4ZYTltTSSSWlktkrbW6&#10;WMLwR4R1DwnDcLf+KNd8TGYqUfUorKM2+M5C/ZreEHOedwboMY5rdooppWVkb0aUaUFCN7Lu2397&#10;bf4hRRRTNAooooAKKKKACiiigAooooAK+Wf+Cjn/AATK0X9uPSLbVtPvIfD/AI80qHyLXUHjLQXs&#10;WSRBcAfNtBJKuuSu5uGBxX1NRQ1fRnr5Fn2OybGwzDLqjhUhs/zTWzT6pnxT/wAE4P8AgkTZfsie&#10;JB4y8Zajp/iTxtErR2K2asbHSQwKs6F1V5JSpI3FVChiAM/NX2tRRSSS2N+JOJsxz7GyzDNKnPUe&#10;nZJLZJLRL9dXq2wrnPhT8MrD4P8AgmDQdNlu57O3mnnV7plaQtNM8zZKqowGkIHHQDr1ro6KZ4yr&#10;TVN0k/dbTa81e33Xf3hRRRQZBRRRQAUUUUAFFFFABRRRQAVm+MtAPivwhquliTyTqVnNaiQjOzeh&#10;XOPbNaVFAHjXw7HxM8E/C/Q/DV14D8K6iukaXBpksn/CUMI7oRxLEW2NZnAbbnac9cVD8W9B+JHx&#10;u8FN4ZufCfhzRLS/vLOS4vh4je5a2iiuopnKxC1XexWMgDcoyRk17XRWntNb2I5NLXCiiisywooo&#10;oAKKKKACiiigAooooAKKKKAKs3/Iat/+uEv/AKFHRRN/yGrf/rhL/wChR0UCQf2RF/euv/AmT/4q&#10;j+yIv711/wCBMn/xVWqKd2OyKv8AZEX966/8CZP/AIqj+yIv711/4Eyf/FVar5c/aU/4LD/A79mj&#10;WrjSLvxFN4o1y0l8i4sfD0QvBaSBipSWcstvG6sCGRpN6915Gbp051HaCuROcIK8tD6Z/siL+9df&#10;+BMn/wAVR/ZEX966/wDAmT/4qvzS8cf8HIen6R4x0nSdB+EN9rX9rTEK8/iNbV4YFwZJnVbaUAKC&#10;ON3LMozzmvePhT/wWZ+HXjeaOHXNF8TeGXZN7zm3F9ax+2Ysyk+mIqupQqwdpIinVpzV4n1r/ZEX&#10;966/8CZP/iqP7Ii/vXX/AIEyf/FVT8EePNF+JXhuDWPD+q6frWl3O4R3VnOs0TFThlypPzAggg8g&#10;gggEVrVjdmuhV/siL+9df+BMn/xVH9kRf3rr/wACZP8A4qrVFF2OyKv9kRf3rr/wJk/+Ko/siL+9&#10;df8AgTJ/8VVqii7CyKv9kRf3rr/wJk/+Ko/siL+9df8AgTJ/8VVqii7CyKv9kRf3rr/wJk/+Ko/s&#10;iL+9df8AgTJ/8VVqii7CyKv9kRf3rr/wJk/+Ko/siL+9df8AgTJ/8VVqii7CyKv9kRf3rr/wJk/+&#10;Ko/siL+9df8AgTJ/8VVqii7CyKv9kRf3rr/wJk/+Ko/siL+9df8AgTJ/8VVqii7CyKv9kRf3rr/w&#10;Jk/+Ko/siL+9df8AgTJ/8VVqii7CyKv9kRf3rr/wJk/+Ko/siL+9df8AgTJ/8VVqii7CyKv9kRf3&#10;rr/wJk/+Ko/siL+9df8AgTJ/8VVqii7CyKv9kRf3rr/wJk/+Ko/siL+9df8AgTJ/8VVqii7CyKv9&#10;kRf3rr/wJk/+Ko/siL+9df8AgTJ/8VVqii7CyKv9kRf3rr/wJk/+Ko/siL+9df8AgTJ/8VVqii7C&#10;yKv9kRf3rr/wJk/+Ko/siL+9df8AgTJ/8VVqii7CyKv9kRf3rr/wJk/+Ko/siL+9df8AgTJ/8VVq&#10;ii7CyKv9kRf3rr/wJk/+Ko/siL+9df8AgTJ/8VVqii7CyKv9kRf3rr/wJk/+Ko/siL+9df8AgTJ/&#10;8VVqii7CyKv9kRf3rr/wJk/+Ko/siL+9df8AgTJ/8VVqii7CyKv9kRf3rr/wJk/+Ko/siL+9df8A&#10;gTJ/8VVqii7CyKv9kRf3rr/wJk/+Ko/siL+9df8AgTJ/8VVqii7CyKv9kRf3rr/wJk/+Ko/siL+9&#10;df8AgTJ/8VVqii7CyKv9kRf3rr/wJk/+Ko/siL+9df8AgTJ/8VVqii7CyKv9kRf3rr/wJk/+Ko/s&#10;iL+9df8AgTJ/8VVqii7CyKv9kRf3rr/wJk/+Ko/siL+9df8AgTJ/8VVqii7CyKv9kRf3rr/wJk/+&#10;Ko/siL+9df8AgTJ/8VVqii7CyKv9kRf3rr/wJk/+Ko/siL+9df8AgTJ/8VVqii7CyKv9kRf3rr/w&#10;Jk/+Ko/siL+9df8AgTJ/8VVqii7CyKv9kRf3rr/wJk/+Ko/siL+9df8AgTJ/8VVqii7CyKv9kRf3&#10;rr/wJk/+Ko/siL+9df8AgTJ/8VVqii7CyKv9kRf3rr/wJk/+Ko/siL+9df8AgTJ/8VVqii7CyKv9&#10;kRf3rr/wJk/+Ko/siL+9df8AgTJ/8VVqii7CyKv9kRf3rr/wJk/+Ko/siL+9df8AgTJ/8VVqii7C&#10;yKv9kRf3rr/wJk/+Ko/siL+9df8AgTJ/8VVqii7CyKEdmtprUO0yndBJnfKz/wAUfqTRUs3/ACGr&#10;f/rhL/6FHRSEi1RRXgX/AAVA/aQu/wBlL9hT4g+MNMmkt9bisBp2kyxlfMgu7qRbaKZd3BMRl83B&#10;ByIjwaqEHOSgt2EpKKcmfnv/AMFhv+CweoeMvijrHwW+G2p3ej+H9FnNj4i161lMT6zcLxJZwSqc&#10;pAjZSQghpWV1x5YPm/G2n+HrDQ/DU97c+Rb20MLTXEjABVUL8xb2x1/UVwPwx0G2i04Q3EIkiaPY&#10;Rtzn8D1/zxV7xFp13408X2vgvSZ1utMZY7zVLaZiVWMNiOAPyQHZSSpz8qY+UNivs1QjhqPJFHzE&#10;pSxFXmZa/ZT+H+seMPG974tttNUQ3rLHb2Un/LCzUkoq54Rj99l+7uIHAWvu34KfC+LxQsktuEhu&#10;olxNFKmxoT6FT6+vQ9ckV594K8U+Cv2bPhnNqXii9g0UWds9y8NwyrNdeWoYiBc5lbsAmecdO21p&#10;XjW+/a1+GvhHw7oNpb+HNW8e6aNV1m707VDcTaLoUhwD5qImJ7g/ugmMLiZgW8sE/N4+q4u7Pewc&#10;OdabFr9kf9oH4jeGv2mdY+IHgm/P/CCWLSaUuhkmKx8WBXAnu2/2laPZBLjICueVlIP7AfCT4o6Z&#10;8Z/h5pniTSGk+x6lEH8uUbZbZxw8Ug7OjAqR6jjI5r85PCPwhtfA+nQaXHHBp9pp0KQW/l/JAkSA&#10;BVGfu4UAbT6DBI5r0f8A4JE/tG6v8Ufi/wDEOxigMPw7vY4pvDDNGFN5LbM0V1d56lZ98QQHI8u0&#10;Vhjea8tYhVHdnY6LhoffFfA/7QmryaB/wXq+HV/CEaay+C3iC4QOCVLJdxMM4wcZHrX3xXzf+zF/&#10;wTD8Ffs1fGvxN8RZ/FXxL+JnjbxLavpo1fx3r51i40iweQytY2Z2IIrcvg7cE/KBnHFaIhnzz8N/&#10;+CuvxJ8Yfshfsi+P7nRPBCax8fPHcPhjxBDFZ3QtrO2c3eXtFNwWST9wnMjSLy3y9MfMsPi7T/B/&#10;w28Vyah4W0LxUl5+2RbWkMWqS3sa2Mj3MYW5j+y3ELGWPqokLxk/ejccV9l/Df8A4IA/CD4W+NfC&#10;+saf4z+M89v4I8Yt4z8PaNeeKhPo2izs8kj20Fm0PlJA7yZZseedozNy27uNU/4I+/DTV9AutOk1&#10;zxyILv4oRfFl2W8tdw1WORZFhH+jY+y5UZTHmY/5aVV0KzPCP2gv+Cp37RcGo/Gvx98KfAfwf1H4&#10;J/s9apPpfiJPEWqXyeIvEbWiLJevYmAfZ4FRWKr5wcnbuAbOwe+ft8/tm6v4B/4JKeM/jX4BiuLX&#10;VrjwdHrOkNIqtJp5uUj2SsDwTEJd2PVa5746/wDBD34UfHv45+I/GN54p+Lnh/SvHN1Be+LvBeg+&#10;KnsPC/i+eLA8y+tAhZy6qitskQHYCAGLM31N4q+Enhrxx8Kr3wPq2iWF/wCEdR01tHudKlizbS2b&#10;R+UYSv8Ad2ccdO1ToPU+Kv2Iv+CQXwE+Dfhb4e/H+5XxH4u+LFjpcfii/wDH2p+Jr69vNXmmtGae&#10;SRJJTA6tHK6jMe7aF+bcC1eZfshf8FoPj/8AtL/Gbw5r0HwYttb+CPjm9vbXTP7C8K+JxrOhxRiT&#10;7Pd3mpTWg0maN3i2MsEmVMy5I8tg3v37N3/BFLwF+y38TdH1fw78TPj1d+EvDtxcXGk/D7VfGj3n&#10;hDT/ADUkTalk0W5lQSuV3yMcnJLHmrPwA/4Iv/D39mD4p3Gu+CfH/wAbNF8NeZeXGneBIvF7/wDC&#10;J6HPco6tPa2fl5WRC7sheR9rNnBwAHdC1PB/2Bv+Cx3xM/aTtvjFqXxD1v8AZ2+HreANBvdRHhK9&#10;j17TfEXhS4jdvLXVxdxoksMagLLJaKTuZQFQsErB/Zj/AOC3fxe8Z6L8UrTxlpXwt1nU9D+Gk/xG&#10;8I634Y0DxJpWkahDHuAWWHV47eeeNyUZZbchCAQGJ5X33wh/wQn+F9jpvjlfGXj744fFzVfHXhuT&#10;wnNrPjrxedV1HSdPkcSPFaSCJBHmRUf5lcZQcYLBrPw9/wCCHXwz8A3uv3svjr4z+KNW8T+BZ/h9&#10;qGpeJPFA1a7k0+RywZHmhby5EB2osYWFQP8AVElmJoGp6N/wTS+Ofxi/aY/Z30vx/wDFnQvh/wCG&#10;08W2Flqeg2Hhq6uriWO3kgDSNdmYbVdn+ZEjLhEYKzswJqt8c5Zfid8VbzR7yHSdUtodXs/DelaX&#10;rcT3GipPJaG+nvbq2VkF04jASKN2AV0BUqWJHs/wN+EOm/s//Bvwv4H0ae+udJ8J6Zb6TZy3rq9x&#10;JFCgRTIyKqliAMkKBnsK5n4x/s3xfEfWbjU9PudGt7nUoYrbVLDW9FTWdH1iOIsYjPal4282MsSk&#10;iSKezBwFC1TklK7Jmm42R5l+zter4V8Y6ANDh8MafDrGvatoeo6b4ahaz0q6gskcf2glnvkWGUTR&#10;qjMp5E6K5chCNO0+Jt/8L/F3jWawitJm1j4n6do8wuEZgsM9nYo7LtYYcDoTkeoNejfC34EDwHb6&#10;1dzt4YtvEmtIIG1Tw74ag0hreFI1jiRVdp2fZt3DzXkXOAFCgLUdz+zFo158Ob3QZdT11rzUdTTW&#10;7jXBLCmpyX6SI6XOViEIZfLjUKIvL2oF2YrRzi5EKEktDzr9rP4h3utW3izw3LFarY6FqHhS6t5E&#10;VhK7XGqLvDnOCB5S4wB1Oc9r0HxuvdA8QeLdM0Lw/wCG7XXdV8eL4csp47RoopXawiuXvLzYwaZ0&#10;QSdChcIi7l+8Omb9kLRr5NdfUvEPivWL7xJcabc397d3Fv5sj2E3nQ7VSFY4wSArKiBSBwAxLHT1&#10;f9mPQdXtdfH2vWLe71zXE8Rx3sEyLcaVfJFHEkludhUYWIfLIHDbnDBlbbRzQtb+ugcs73/rqeS/&#10;tLePfEg+HfjDwd4rk0S/1DTjoeq2uo6VaS2UNzbzalHGUeCSWYo6PE3IlYMrKcKQRWh4j/bC8STe&#10;NNdOgaRd6hpfhzWjo76XB4M1i/udUEUipPKmoQj7LARliqMr/wCrG5k34T0G/wD2V9K8Q+HdatNb&#10;13xJruo6/JZtd6vdyWyXhjtZVlhhRYoUhSMOGJCxAtvYkknIuj9nuLT/ABtqGraR4q8V6BZ6zerq&#10;GpaRYSWosr24G0PIS8DzxmQKofyZY92M8Ekk54Ws/wCtg5Z3uv63OC8f/tA+Pf8AhCfiB4w8NR+F&#10;LfQPA893Yw2WqWNzLdapJbDE03nJMixIH3BY/Kct5Zy6b/k1r/4reLfFHxd8a+H4IvC0fhnwto9n&#10;fXIvLGW5uNR+0QTM8GBMiKvyD5ircZXac7hyHx1+Aet+Ob7xf4c8NaP4/wBK0zxjP5l9I2paVF4c&#10;nndVEl4wDvqIOFBMUaokjoAy7Xdj7Vp/wZ0zTvFHifV1nvzdeLLK2sLxS6eXGkEckaGMbcgkSNnJ&#10;YZA4FD5Ev68v+CC5m/68zxfwP+0PryaV8ObGAeCfAGja54e0y7tXvNEuf7M1K5nBL2FrMk0cNo6K&#10;nyI5ld/MXahCnP0B468c6X8NfCV7rmtXX2LS9OQSXE/lvJ5a5AztQFjyR0Brz+T9k2wl8J6V4bPi&#10;vxj/AMIpp1hZ6dLovnWv2bUI7bbsMj/Z/OQttXf5MkYbHQZOfVqibi3oXBSS1KmtaZbeINDurS63&#10;m0vIWil2StESjDBw6kMvB6ggivn/AOHnw40zxRr3juX4YaRpfhvwVqnhuTRrea0tVs9N1nUiZMXU&#10;MaLh441bYZ1UiTOFLhAa9u+JngO3+KXw+1jw5d3V9ZWutWklnNPZuqTxo4wxQsrLnB7qR6g1zui/&#10;BXVtL0y8s5/iR451C2ubJ7KJJIdKtjY7hhZYmt7KJlkQfdySvqppQlZbhJXexxP7MGg2Hwd8ZnwT&#10;d/Drwf4N8RtocN4NS8OFJrfW4YmWKQySfZ7eQSLIwJVkYYkyHJzWl8Ufin47Hxr1Lwp4TfwlZw6d&#10;4XXXzc6vZXF0zy+dLGIdsU0YCtsHz5ynPyvnA6/wB8FoPBviq51+/wBc13xX4guLYWK6jqxtxJb2&#10;wbf5McdvDDEql/mJCbmONzEKoFy6+E2nXfxJvvFLTXo1DUNGXQ5Iw6+SsAkeQMBtzvy55zjGOKbk&#10;nK7EovlseafCX4/eNPEuufD698QW3hi30P4k6bPeWtnZRzfatHeOBZ08y4d9k6sm/OIoihKj5wCT&#10;h6Z+1P4s1zxzJo2jXnhnxM2s6Zqlxos9p4c1K1sY7m1CtHGL2SQwahG2SjPblMMoOMHA9U0z9nnQ&#10;9M0zwVZ+dqM0HgWyksLJZJE/0mN7b7M3nYQZOz+7t59uK5/wz+zRa/Cu+0bW4NZ8ceKpPBdjcWmi&#10;aTNc2QSGCRFTyE/dwq5wihXmkLccvjNXzQ/r+vQnln/Xy/4JZ+Gnx+uPi14r8L2+lW1utheeG117&#10;WjKjebZPMVS2gXkAMWS53ZDcQ9sg13/jLRtM8QeFr+z1kRtpM0LC8WWUxRtEOWDsCPkwDuBOCuQc&#10;gkV5X8Df2d7jRPhz4zXUTqfhbVfH+oXV7INP1AG90SCRm8mGOZdyK8YZm+TcivI+0sOT6B8UPhbb&#10;fFb4a3fhi81DVLO2vEjSS6tXjNwQjq3PmI6MG24YOjKwLAjBrOXLzabFx5uXU+ddT0+20TwR451X&#10;wHpv/CI/DzxLPouj2K2EH9nw3rS3iwXd/bRKF8uN4ZkjWVQvmeXvGV2O3feF/hrpnwx/aM1Lwl4Q&#10;gHhDQ9f8Hm8lg0eGGCK1uo7gQrcxxlSgmKSYLFG3eWm4HaK7I/ASTW/Dmq6P4m8Z+LPF2latbfZ2&#10;ttQTT7b7OQwZZYns7WCRZFKggliAQCBkZrR+G3wei+H2q32p3Wt654o1u/hitZNS1c2/nrbxbjHC&#10;ogiijChnds7NzFyWY4GNHUVv68iFB3PFfCfgrVdK/Z3+L+i+GJNbv7238VXca7r+SfUb2EC1M6LP&#10;I28zPF5iqxbIZhgjjGj+zzdaDov7Sl3pngfwtqvhLwne+GFu7qyn0WbRYGvY7hUEi2syRtvMcm1p&#10;QgD7FG5yhx7DoPwsg8KaZ4kh0vU9UsZ/E2oT6nLdp5Ly2k8qopMQeNkwNgIDq/Oc56VF8OPhHb/D&#10;/U9R1OfVtZ8R67qyxx3Wqaq8JuHij3eXEqQxxQxou9ziONcliW3E5pOommNU3dHW0UUVgbBRRRQA&#10;UUUUAFFFFABRRRQAUUUUAFFFFABRRRQAUUUUAFFFFABRRRQAUUUUAFFFFABRRRQAV4s/7Wcfwnn1&#10;XRvibBFpPiKxzNpn9nQvJB4rhaQJF9hQlna43OiPbkllZgclDuHtNVb/AESy1W6tJrqztbmawkM1&#10;tJLErtbOVKlkJGVbazDI5wSO9VFrqTJPoYXwj1XxRr3g9b/xbp2n6PqV7M80WnWrmRrC3OPLimky&#10;VkmA++yALk4AIG5unoopPVlLRWKs3/Iat/8ArhL/AOhR0UTf8hq3/wCuEv8A6FHRSEi1X5t/8HSX&#10;ia48Mf8ABPDwy8Yma0uPH+nw3wiYqfJ+xX7jOO3mJH+OK/SSvkv/AILjfs03v7VH/BMT4naBpNs1&#10;3rmk2cfiLToo4mlllksZVuHjjReWkkhSaNQOS0g69K6MLPkrRl5kVo80Gj+e3wZ8crbwdpv2uSeW&#10;5sIkLMHT9/EPQf3wSccc57npXq/7K/hz/hIru51HUWuItU1eRri6mtpTE0TPgKikHkRrhQSCPlyQ&#10;ckV8daVrC+JtQ0zTVYeRblZ5snB3jIQfnyf90V9j/AE/8IxZWtxBeyRvFglZGMqOO+Qx4/Aj8s19&#10;fPnndnz0lGnp3PG/+Cm/7K3xT+Eqx+JtX8Var418C3xS2t764dRNYEgstvMiqFVc5Kso2E9gcA/p&#10;b/wRO8H22i/sO+FtUjmTUL/XYDJdTyMDcRrGWhihB/uRomFXjGWPVmryz4B+Iov2yPiRBrvinSYr&#10;z4f+FvMstKs2VZ7fUb8gw3F065O+NFLxR5XB3yNjpt9/1/8A4R39j34NaN4U+HVlGNS1K4nsfCmm&#10;iVmVZppHncOeStrEXZ23ZAUBfvFRXxOY1nJey63PqcDBKPOaH7VPjc/GfxI3wf8ADE7Mt3bpN4wu&#10;kBzaWL8LZA54luNpDd0h3ngulesfsq/E3SfgJ+1r8I/heJoptV8Xx6glrZwqA9haWunTyl3x/wAs&#10;g0SRrnuR1wceC+Mj4N/4J/fs86r428Ua895qMYbUtSv3lVL/AFnUZcAlATyzttVV+6iKoGFTFeXf&#10;8G0E3jT9vX/go98Vf2j/ABe0s2leFdD/AOEe0sSRMIbe4vJVdIYGxt/c28Eu8D5s3aM33+efD0eb&#10;3+iOitNKNup+7ded+Gvj/P4x8X3+naZ4G8YXdhpmqy6Pc6wJdNSzjliYLI21rsTlBntESewNeiV8&#10;yfAnxt4f0b4ueLrO9+L0eh6jJ431BY/CT32kxi8LSgINksBuyXJGNkoycYrrhG6ZwTlZo+m6K+MP&#10;Bnw90bwz8HfDHjW10+BfFY+JzwJqrZN1FBLrk1vJbrJncIWjdwYgdhLs23JJr2f9t7Q7fxN4H8Ha&#10;fdh2tbzxro8Uyq5QuhnwVyOcEcH2JqnSSla5KqNq9j2iivjL44eAdCs/jT4m8P8AiHWfhd4E0G20&#10;u0i8IR+IPD5lW1gMbCZtKZby3SGdZ8lvKUy58o5xsFbuow+H/Cf7RuizalqHhD4leJ5p9KsJbO9t&#10;2t/FOiTJFDi8s0Jd/sx3NPLGFjVd0pMj4ZKfsVbR/gL2vdH1hRXwz4BtPA158MPJ0iXTj8ZpPGt3&#10;/ZRVv+J3Cv8AbMhfys/vVs/IEpfb+5x527JLV0fxW+IuieAfhp+0B4W1TUra38SarrdxeWWl5P2y&#10;6t57e22TxxfeeIYbdIAVXY2SMGn7DWyF7bS7PsOivi74v+HrfxX8bPHdp4v8ZfD/AMJaz59r/wAI&#10;vPr2hS3msQWpgjMMukzC9hw4uBL8kEbOZR827KrXWWkXhbR/2tNtxJ4J+Ieu61qot51aHb4o8LMt&#10;oI2Ow72awIUkg+SiefnMu+l7HTcftddj6R8JeM9N8c6fPdaVc/aoLa7nsZG8tk2zQyNFKuGAPyur&#10;DPQ4yCRzWpXxjoM3w/8Ahn8GvE+hW+g/Duznu/HV1pmujU7eOGx0W3N7cyWc2owptZ7cKiCKORkj&#10;fegDqpzXrH7BE0UfgfxhZWV5pF5pWn+KLmOwbSLB7DTVhaGCX/RYGkk8uEtI7KFdkO/cp2sKU6Vk&#10;2ghVu0me7Vl+MvGWmfD/AMNXesaxdJZafZLullZWY8kAKqqCzMxICqoLMSAASQK+RbrxbpXiH9pj&#10;w5rVivgbQvEp8dvpt7p1rYSTeKBAEnhaS9u/NHlwShQVhaEptMWyRiBX0H+03cLpGh+GtYvBnRNB&#10;1+3vtVcpvS3hCSIs7j/nnFK8UjH+EIW/hrow2FVSvClLr239F5vZeZzYzFypYedWO677er20W78k&#10;Pl/aLbSoBfaz4H8caB4f+8+s3sFo1vBGfuySwxXD3USHgkyQr5YOZNgDEdTB8RrC6+I58MRrcPe/&#10;2WmriYBTA0LSmIANuzuypPTGMc18z+Fvh/q3hHVvC+vW/wAOIbzVbmzvbHUNWXWtOV/FV9dx7o7v&#10;zTPvmttqzMN375Fk+SEgHGp8QPCEnw+s/EmhTXH2yXRvg2bJ5+f3pjaZC3PPOO9fRVsmwkpqFOSu&#10;+zT62vbmlt5tXvolZny1HPcbCDnVi7JrdNfZva/LFa7aJ8tndtNH1HWZ4y8Y6d8P/DN1rGr3H2TT&#10;rJQ083ltJsBYKPlUFjyR0FfNFp4D0D4UeIPh7Jpn/FNDxJ4G1NNc1a13fa7gR2tvILmVx80ssZLM&#10;rtlhk4NchdeG/B2q/s0fEXR7Pw/8O/EEPh6wsrlvEvhm0WXT9VMcj/vJVw6x3kce5pMSyttl3FwG&#10;2jOhw7SnKMvaScG4/Zto5uD15rKzWi1et7Wua4jiitCM4qnFTSk/jbV1BTSsopu6er0WjV72v9e+&#10;JPHMXhD+0bjUrK+tdG0rT31C41U+W9sqpkvGEVzMXCjd/qtpHRieK1rC+i1SxhuYG3w3Eayxtgjc&#10;rDIODz0NfKnxT8LeFfGuv+N7Hw7pugar4cf4V+ZpVvp1tFPZErc3LRGBEBTIcArtHDDjmtPw54v8&#10;A/Dfxx8JfEdhqXhTQ/A8vhvUtOjvrWWG301Lx2tZTGZFxEsjGOY4JBLIw61lLIYypJ03Ln105e0O&#10;ZJ6tqTs1+WxrDiOca0lUUeRW15u8+Rte6k4q6ffa71Pp6qK6tO3iNrL+zL4Wy24mGoF4fszOWx5Q&#10;HmebvA+bJj2YP3s8V8neG9c0LXtB8N3XjAQx/DC98UeJJ9Q/taIxWBuzeubMXqyYVY+ZSBKNvmeX&#10;kbttXfFCW0Pijxf/AMKn8tLX/hXAbRjoQ4AOo3Bc2u3jP+sMezjO3bxiq/1c5ZOEpa6q7j7qtLl1&#10;fNo+trPQn/WnmgqkYaaOyleTvDm0jy6x1te6uz6yor5b0uL4dzeLtFl+EP8AYLKNGv8A/hJn0Qrg&#10;2xtG8n7fs/5ePP27fO/e587/AG6y/g14J0j4V6F+zvrui6Wketa9pr22p3UQJu9ViOlPOIpXzmQB&#10;4o9gckJsULgDFZvh+Kg5ObTs2k42eim7P3tPg033TNVxLJzUVTi1dJtTutZU43j7vvfHrtqmj61n&#10;mFvA8hzhFLHHtXkd7+15BH4L8O+IrPwL431TRfE4tVsrq3bTEHm3D7I4WWW8Rw+4gE7dgyPm648W&#10;+AviLSda+P8A4U1bRG8C6fP4i0rVn1bTPD1jJ9tsmKxyLDqd2ZD9ouFYZIkijdWD4BGTXU+Dv+TI&#10;/gx/2FtA/wDSuOuz+wqWFnGNZc7corVONr+0T2feGju0+lzh/wBYq2LhKVB8iUZvRqV7eza3WzU9&#10;VZNPex7d4S+MUPiPxt/wjl7outeH9aOmLqwtdQ+zNuiMrREB4JpULKVUsAxAEic5JA0PBnxKsfHX&#10;iDxHYWMV3nwzfLp1zO6qIZZjEkjLGQxJ2h1DZAwcgZxXnX7W2s/8Khm8M/FAQyyweD7iW21VYVLO&#10;9hdKI24HJ2zC3bA9DXWfs3+CJ/Avwh0yO/TbrOqb9W1Unq15csZps/7rPtHsoryK+FoLCLGRVubR&#10;LtJN83npHl/8DR7eGxmIeNeCk78nvN23i0uXbS7lzbfyPuS+LvjZb6F4om0LSdD17xdrlpGk95Za&#10;QkA+wxvnY0s1xLDArNjiPzPMIO4IVBIk8LfGix8RW2qx3OnavoesaHb/AGq+0jUYkW7iiwxV1KO8&#10;MqNtOHikdcgqSGBUeHa34dXW/ilqWg6p4WXxo1p4g1DWdR8OvLao+pQzpGthfeXcyJHcW8KBoTkn&#10;Y4GFYoKvfBX4da1p3hWP+0NITRIfA/h/VtGmaPUobtNRuZ5hK/l+U7FYo/K484JJmQDYNpJ9KplO&#10;Ejh03JXsnur636c2qdlZKKaUk+Z2aPKp51jZ4lpRfLdrZ2VrdeXRq7u3NpuLjyptM9k+Cfxv0X49&#10;fCuw8X6N9rt9MvkdjHexiKe2KMVdZFBIBBB6EjGDmqHwi/aG0745+C7DxB4b0nW73Sr7UZ9PMrrB&#10;EbdYnZDcOrSgmIleNgZ8MuUHOPAPBuh6r4c8A+F/B2jW1wNN+MugaaZLiFfl02SO3jTUZCexktAh&#10;U8fOp7mtLw5YQ6UfAdrbxrDb23xc1WKKNRwiLHqAAHsAK3rZFhV7R03u24dbRSle+13zLlvprFuz&#10;TOfD8RYuXslUW0Up20vNuFrXvZcsuZrXSaV00fVlc98RfiVY/DK00ua/iu5V1fVLbSYRbqrFZZ32&#10;IzbmHyg9SMn0Br5Q+H/wU8Max8OfhfqU2lRf2lrfjS+sdRu0dlnvrRpL8taSuDl7dvLUGEnyyM/L&#10;yc2vib4f0Twh4H8QaF5R0rwppPxW0xI7Sy3xRWMDxWs0qxLHzGheSRiEwBubGKzp8O4f6yqPtHKz&#10;aa5bbS5NPeet9kaVOKMS8K6/soxuk0+a+rgpq/uLS2jd9OzPsaivjH4t6V4W1Hwd8Rx8O30yL4fz&#10;w6FbyHw+6R6X/aR1Aea0Bh/diUQmHe0ffZu+YcdB+0L4C0Hwr8Y9L0PVJfhj4R+H66EzaTD4p0EX&#10;WjNfGdzclFFzbxJclGjIdyzkF9uPnzjHh2m3FOq03fTk10jGWybd/e27Ju/Q6JcUVEpSjSTStrzq&#10;13OcV7zily+5u+rUbdT6B+IXxetPAerWWlQabq3iLX9SRprbSdKSNrl4kIDys0rxxRRjIG6WRASd&#10;q7mOK1PA3iyfxjorXV1oes+HbhJWhey1MQ+cpGPmBhkkjZSCCCrkduCCB4L8J9Ws/wBnPxpZaj4x&#10;8TQX2geIPDGn2GmeLb2B7O0ka3kuH8mWSV2EJeOZGTzH/ebWwxbitb45+PvCfxD1XwLqep6rpmq/&#10;CWS7vItWu3dZdFuLlY1Ft9pkJ8p4A/mAMxMfmqgPzAYzqZPHnVCnFuLV/aWlq0m+VLRX05VF+9zb&#10;tbLWnncvZyxFWSUk0vZ3j7qbSUpS1dteZyXu8r0T3frnxF+JVj8MrTS5r+K7lXV9UttJhFuqsVln&#10;fYjNuYfKD1IyfQGuhr5IvoNNh05f+EUFuPh+/wAStDbQPsf/AB4fwfafsmPk8jzt2PL+Tf5mO9ey&#10;ftR26+GdJ8P+PN7RHwBqa6hdMqbi1hIpgu1wOcCN/M+sI4rKvk8ITpUYyfNO6262Timr6O75Xq7P&#10;vY1w2eVJwrV5RXLDlej0tdqUk7aqy5o6K6ttc9Trg9L+PENx4+stA1Lw34l8PtrElxFpV7qMdsLf&#10;VHhBZlQRzPKhKBnUTRxkqpxzxUH7MuiXVv8ADb+3NSheDWPGN1Jr17G4w0Jmx5URHUeXCsSY/wBg&#10;1wMPxB0bxr+0H4Uu/DfjS1+IMzXtyJ9IZoJH8KwNC4edRAsbQkMFiP2tZHPmFVZCW3ZYbL4upWpt&#10;cygnrro0n1V1ut5aNJ21NcVmc1SoVU+Vzcfd01Ta3Ts72e0dVJq+m/0DRXi37UfhPTvHHxV+EOma&#10;vaRX+nXOu3gntphmK4UadcnY69HQ45VsqwyCCCRXlNp8IvDvhDwFrOt6fpkVvq3hv4lRWOjXQZjL&#10;o9r/AGnBEbW2JOYYCssoMSYQ+Y2RzWuFyalWpQnKo1KdtOW61lKK15l1Wum3cyxme1qNapCNJOML&#10;3fM09IRm9OV9JWWu66H1Tqviv+zfE2naXHpup3sl+HeSeCJfs9jGo+/K7Mo5YhQq7nJOdu1WYa1f&#10;HPxc8V6Xrnx5XUoV8E6F4p0rxvp2nG2NjJceKriETwwm4NwJVNvaSROAE8p4mVvv75MDr/gRN4Y0&#10;X9pe6ttNbwd401TVZ9Rupdf09SPEGifvCWtdSHzsYh8sUbu0fKIgi43V0V+HuTDKtd3UbtcvXd63&#10;5bWas1v0TZzYfibnxTocqs58qfN0ei923Ne6d01p1aVmfS9FFFfLn1wUUUUAFFFFABRRRQAUUUUA&#10;FFFFABRRRQAUUUUAFFFFABRRRQBVm/5DVv8A9cJf/Qo6KJv+Q1b/APXCX/0KOigSLVB5oooGfzef&#10;8F1/+CWviH/gmV8aNc+LfgLwnY698DfGV8LiZILYh/BV3KQptZMZC2ruf3Em0Ku8QnDCMy/Cem/t&#10;gWOp6AdJtLu98PHUm+z3E0i+bHZxHlnTb827sMDvntX9kut6HZeJtGu9O1KztdQ0+/he3ubW5iWW&#10;G5icFWR0YFWUgkEEYINflJ+3F/waMfA39ofX73Xvhb4g1j4MaxfSGWSwt7YaroW4uzOY7Z3SWEtu&#10;wFjnESAKFiAGD7GHzWah7Ob0OOpgqcpc1tT4V/Yg/ak8LfDX4at5virRbnQNBt93kWr5u0UcKFgJ&#10;LMxJCgDkk9DXuVr8T7H4e+Edb+LvxEtfL1+7sWeytN4eLRrBPmSCM5KiZ8BpXGNz8DKogrxvxR/w&#10;ZoftA6ZrzJ4f+J/wf1DTg3yXN9c6lY3GPXy0tZQD/wBtO/WvoX4Af8GiHiG8063svjH+0Z4gvvD2&#10;3FzoHhW3kRGIwV2XN07oACOhtTnjpiuPEQo1JOV9zpoucFY/MXxVqXxg/wCC3f7bFj4K8B6fPrE8&#10;0jw2EWXjstKsEfa17dud3lRqrLucgk7lRQzuqt/T9/wTa/YG8Lf8E2P2R/Dfwu8MeVdPp6fa9a1U&#10;W4hk13UpFXz7t1ySN21VRSzFI4403HZmtr9jX9hD4UfsA/DH/hEvhR4P0/wvpkrCW7mQtPe6lIM/&#10;vLi4kLSysMnG5iEB2qFUAV69WNWqmlCCskVruwoor5d8F/8ABSb4XeCNW+IehfEj41/C7w14m8Pe&#10;KtTsLbTNb8S6bpl7a2sbj7Ophd0cjaeGYEsDnJrEZ9RUV8qfs8ftkxan8Gfgx4m8aeK9fnvPE3w+&#10;v/Fmoy2VjZNpWoRW0ds81xNsi84OomUxrbFUYM+5ThK1/jH+3N4t8IfsweKPHWk/Bb4h2eo6P9le&#10;xstZfRSL+CdgBdKYtTKeWBwyNKk6l0zFg07AfSlFeL+K/wBsS40Kez0vTPhV8SvFHjH+zYtW1bwx&#10;pUmjfb/DlvKXWM3U02oRWZd2jkCpBcTO2xiAVG6qtz+3t4a1DxP4G0bw34b8beMdT+IOj3GuaZBp&#10;tjBAYba3uLe3uftDXc0CwPE1wCySEMfKkVQ0m2NkB6h8LfhnYfCTwn/Y+my3c1t9sur3dcsrSb7i&#10;eSdxlVUYDSMBx0AySea6KvEvCf7SVwvwy1PV/D/hz4n/ABTu4fFeqaJ9ggh0a2voWtrqWKQK8k1p&#10;arbRmMiNpZfOZdu7e5NQ6r+3Zps/hfwpd+F/AfxA8da14stLu+j8P6RFp8Go6fDaSLDdG4N7d29u&#10;DFOyQlEmd2dvkV1BYN3buxKyVj3Oiua+IHxY0f4V/C6/8YeIZLjTNH0yz+23W+BnnjBAxGIkDM0h&#10;JChFBLMQBkkV5po/7cFqNWvdO8SfDr4keB9TtPDuoeKVtdZg09zcWNmYg7JJa3k8XmMZRtiZ1ddp&#10;3rHldyGe4UVwMP7Rugyr4BZ4tQhj+IllJf6fJKkaraxR2n2tvPO/5T5fHy7hnvjmub+Gn7ZOm/Ef&#10;xxpGmP4P8a6Bo/itZG8L+ItVhs003xOEjMx+zrFcyXMRMStIouoIC6qxXOMUAexUV5z8bv2jIPg/&#10;rWk6Jp/hfxP488Wa5HNc2fh/w99jW8e2hKCa5aS8uLe2jiQyRrmSZSzOqqGPFeZfB79tS7vPhXda&#10;nqGh+L/FnibVvGOu6Pofhqx0+2s9Xnhs7uVPLK3ElvbxrDEnzSzSqrfLh3aRN4B7N4Y+AngXwR4j&#10;/tjRfBfhPSNX+f8A06y0i3t7n5/vfvEQNzk555zXW15J8OP2xfD/AMQ/EfhrRm0bxLoOr+I5NRs2&#10;s9UggR9Kv7DYbiwuDHM6+fscyIYmkidEZlkK7S1j4Wftb+Hfi78RY/Dem6frsM9xaahfW13cwxLb&#10;XcFnfCykkQrIzbWlyUyo3KMnGQDrVrVar5qsm35u5jRoUqMeWjFRXkrfkep0V41f/tpaVc+FtJuv&#10;DnhLxl4z13XLnUILHw7pKWMeozR2Ny1tc3DPdXUNrHCrhcNJOpbzECgsdo4zxt+2w6+Mfh/rmjw6&#10;8/hi80TxNfa7oC2MB1Q3OmJEGtiGbCzxSCZCElCMw+8y7TWRsfTFFeY+IP2t/B3hv+ypp7i6fTdT&#10;8NXHi5tRhjV7ay06IRfvZcNvzIZlVFRXLENxxXHa/wD8FB9H+H3gvxfrPjTwF8RfBH/CJ6BceKEs&#10;dUt7Ca71vTYCBLPara3cy7lLxgwzNFMPMTMYzQB7/RXlvwh/amtfit8Rbvwzc+EPGnhC/GnLrOmP&#10;r1vaxx67YFwhuIPJnlZNrMgaK4WGZfMXMYzxV+OH7XFv8G/iRaeD7HwL4+8eeJ77RZ9fgsPDltaH&#10;dbQzRwy7pru5t4EcGVWCvIpcBgm5htoA9corwf4Rf8FAvDfxl1nwt9g8J/EHTfDvji1lm8PeItV0&#10;yKzsdVmiiaWW1ELTfbIZlVJTme3jjfynMbuME9T4R/ax8O+M/hv8NfFFrZa0lh8UrmG10mOWGITW&#10;7S281wpnAkIUbIWB2F+SOoyQAen0V4vB+1rL431HWbbw54G8dz+H7aK+gtvG/k2C6HJdWySb1RHu&#10;vtjKJI2QS/ZfJZl+WRgQTxf7FP7d0vxh+HnwltPFPh7xnZal4/8ADNveWHijUrG0tNM8SXyWiTXM&#10;UMccv2iGTAlcCa2hR1jcxllAyWA+nKK8r8D/ALUn/CUfGJPB2reAvHfg2bUILm50TUdbjsBZ+II7&#10;dkEpgFvdTTRELIjhLqKBypOFJVgNP40/tAp8JtS07SdN8K+KPHvijVopbm20Hw/9iW7a2iKLLcNJ&#10;e3FtbRxq0kY+eZWYuAoY5wAdJ46+F3hn4o2kEHibw7oXiKC1cyQx6nYRXaQsRgsokUgHHcVd8MeF&#10;dL8E6HBpmjabYaRptqCIbSyt0t4IQSSdqIAo5JPA7147L+3XpesRaGnhTwN8QPHOo6rZSaje6dpE&#10;FjDdaBBFcNbSm6F5dQKXSeOWMxQNNIWjbajDBKeN/wBuix8MfEfxd4Y0n4d/Evxhf+AvskviCXRr&#10;KyFvp1vcQGdJw9zdQ+ftVW3QweZcArxEQyFtXWquCpOT5V0vp9xiqFJVHWUVzPS9tfv3Pc6K8Z8Y&#10;ftraPYQ2EnhDwr4x+J8V1pNv4gun8MR2W3S9NuFZobmU3lzb7t6o5WKHzJyEP7rpmaw/bQ0DxR8W&#10;9H8H+GtB8U+K7vWdCsPE8d9p0FulhBpl3LJGlzJJPNEQFMeWjCmUhxsR9rhMjY9gorx7wn+19HrH&#10;j+88P678PviD4JmGnXeraTc65Fp/k+Iba1ZRM9uLa7mliYCSJvLu0gkxIPlyrhcb4G/t/wCi/Hm5&#10;8ISWPgf4iaLo3xC0g6r4Y1fWLK0t7XWisAne1VFuWnhmVNxH2iKKNxGxjd1wxAPeqK8M+GX7a174&#10;9+LOs+DtU+DvxU8HanoWh/2/dyanJoV7EsRdkiixp2pXUnnylJPLQoNwic54Gel+Bn7Sp+MPijWN&#10;A1bwN40+HXiTRra3v30rxIdOkmuLScyLHcRyWF3dQld8UiFTIHUpygBUkA9Oorxf4i/to2vg74y6&#10;74B0X4f/ABE8d+J/Dml2OtX0GhW1ikMdndPcIkgmvLq3iZla3fdEG807lKI4DFbHin9sG1tvhd4f&#10;8Y+EvAvj34kaBr9g2qmfQILKFtOtVUMZJ1v7q1O4ZI8mMPNlWHl8UAewVy3xU+FcHxc0iHTNQ1TV&#10;7XSC+b6xs3jjj1WPIPkzOUMgjOORE8ZIJBJBxXE/8Nl6Hq3xT8P+EvD3h/xX4rv/ABHoNr4nt7jT&#10;be3S0h02ebyhcSyXE0QXZlWZMGQq3yI5DKLmg/tRfbvjTb+DtW8B+OvCyarLcw6Jrmqx2A07XpLd&#10;S8iQrDdSXMZ2K7r9pgh3qjFc8Z1o1Z0pqpTdmtv6/LtuZVqMK1N0qivF7rv5endddmepKoRQAAAB&#10;gADpS1yXiD4yaZ4c+M3hvwPPBftq3ijT77UrSWNENvHHZtbrIHYsGDE3KbcKQcNkjAz574y/by8M&#10;+EV0KOPw94z1q/8AE3irUvBumWOm2UMs9zqFlHcO4JaZUjif7M4WSRlUblMhjXLDI1Pb6K8l8Nft&#10;Xnxl8JdQ8Q6V8PPiDe69pOqPot94PWLT01q0vEwWjd3uxYhfLZZBJ9q8tlddrkkLXU/Az4z2fx28&#10;C/2za6XrGhXFveXGm6hpWrJEt7pd3BIY5YJfJkkiLKw+9FI6MCCrMCDQB2NFfPPhr/go54d8UQJq&#10;sfgj4jW3gtNeuPDN74rubG0j0zTr+G/ew8uSP7T9raN51UCeK3khAkUvIm19nZePP2pB8OPipZ6F&#10;qngPx1F4fvL+20oeMBHYf2Kl5cbVhhKG6F6dzukfmLamIO+C/DEAHqlFeJWH7ZGoN+0fpHw31H4P&#10;fE/RbrXDeyWmsXNzoE2nNa2uN9462+py3UcDFolUvbhi0yKVU5A6n44/tEW/wb1HR9JsvDXiXxz4&#10;r18Syaf4e8Pi0F7PBDt864L3dxb20cUe+MFpJlyXVVDMQKAPRKK8b8Fftt+GvGzeHo00Xxbptx4i&#10;8WX3g2O31CwS3mtL6zhnlmMqmTIixbyBXXdvypUFGD1oeL/2t9A8JjxVAul+IdU1bw1rVv4eh0qx&#10;gha713UJ7WK6igtA8qpzHKMvM8SJskZ2WNS9AHqlFcH8CvjxD8bbHVkm8OeI/Buv+H7sWeq6Drwt&#10;ft2nuyLJEzNazz28iSRsrq0UzjBIJDqyrkeL/wBqL/hBPi3Y+HdU8B+OrXQtR1CDSIfF7R2H9ite&#10;TD91Dt+1fbfmciMSfZfK3sB5negD1OivDdQ/aZt/Efh3TvHdpqGv6V4Q0jxJL4ZvNMhsLV7vVr46&#10;kdKXzGkZglokx8z90yythSSArRSUNd/4KH6Bo3i7xJYx+CPiNqGj+CvEK+G/EviG3sLRdM0Kdlt2&#10;SV/MuUnmhIuUy1tFMY9rGQRjBIB9A0V5X+2r8d9d/Zq/Zo8UeM/Dnhi88W6totsZYbKBrcBPWWTz&#10;7i3BjXqwSTf/AHVNZGn/ALT+naX441C58Vf8Jn4MOmeCovEup6Fq0Wmy2ulQm4lQuZLRp5Huv3ZB&#10;SOeSIrs2jeTQB7XRXgGv/wDBQfR/h94L8X6z408BfEXwR/wiegXHihLHVLewmu9b02AgSz2q2t3M&#10;u5S8YMMzRTDzEzGM1t+FP219C1PV9etvEfhzxf4Ag0XRG8SwXniK2to4dW0tTh7uAW88zrsJTdDO&#10;kU6+YmYuaAPZKK8s+EP7UifE3xz/AMI7qvgfxv4B1O6sn1PSY/EcdiP7cs0ZFeeH7LdTlNpli3RX&#10;AhmXzVzH97GJ4x/ah8TeF/21tC+G0Xw91++8Lal4fuNWufEcU+mrb2rRzQJ5h8y+SbyYxIVcC3Zy&#10;zxlAyhyAD26ivD/CP7dGleLfEmi/8UT4+0/wT4ouksdC8b3UFiNE1iaTiFURLpr6JZWBWOS4tYo3&#10;IXD/ALyPfx37QP7dt5a+Gb5vBXhjxudJtfEmn6CPG0NjZXGiyXJ1a2tLq2WMzNdkDfLGZ/svkKVb&#10;EwIBosB9Q0V4t8T/ANtSy+H/AIn1uy0rwH8QPHWn+EHVPFGr+HbexktPDZMaTMsqXF1DcXDpC6yt&#10;HZxXDhSBt3sqH17QtctPE2iWepWE6XVjqECXNtMhys0bqGRh7EEH8aALdFFFAFWb/kNW/wD1wl/9&#10;Cjoom/5DVv8A9cJf/Qo6KBItUUUUDCiiigAooooAKKKKACvPPgj8JtR+Guj+NLe+mspX8R+JtT1m&#10;2MDswSG5fcivlRhwOoGR6E16HRQB8tfDT9jHxp8OPDHwgjE3g3Ub/wCHHgDVvDN3b3Us72d9eXK2&#10;flf8sstbk27hyQGwwwjcgZ/gz9iXxnafs+fE7wzDYeC/h7b+LLWFNA8G6Lr99rPh3QbiFmdnhlmt&#10;rc2sM58tWt7a1SKLyy6h2kavrWincLHz5dfD/wCMfgz4j3Xjzwz4e+Geo63410mxsvEuhal4pvLW&#10;00m5tfNCT2l9Hpskl0hWYqY5LeD7isGXLAyfBf8AZC1b4R/F/wAEa4+q6dqNp4f8LaxpmpyhXhmu&#10;tQ1DUba+eSKLDKsO6OYAGQsoKD5uWr1TxN8YNN8K/Fjwv4OuIL59T8W297c2csaKYI1tFjaQSEsG&#10;BIlXbhTnBzjv1dAHx94t/YO8W3/hWz0+90X4c/EnRP8AhMPEOt6j4P8AE2qXNtoWpwahfNc2txMB&#10;Z3Czz2w5EMsDR73LK6siPVS5/YO8Y6B+zh4J8B2Pgz4P6zdeGptRks9Yi1rUPDFz4Llnu5ZIbjR3&#10;tbSaaMLDIFMCS2/CeWZmRia+zKKLiseZ/Gv4E6l8Xv2ZrjwVL4gjPiA2dp5WtXFkHjkvrZ4po7iS&#10;AMAUaaJWaMN0YgHvXi0vh34g/Ff9rTSNL+Jmn+DvDb658NfEOlrYeG9VudYijEl1pySTm6ntrRiW&#10;DgCIQjZsJ8x9+E+taKQz5V+H/wCzH8XPE+pfDOx8f/8ACudN8N/DvR9Q0G4XQdSvb2611JtPWziv&#10;AZraFbVgA+63zMP3gInOza1D9i3/AIJ8Wn7M/jHQ45fgl+zho3/CJWrWlp478P2KJ4m1lVQxJJLA&#10;NOhFrLIhBlZbycEhwBh8p9c0UXFY8c+OXww8dWfxm0L4i/Du08J65rNho9z4fvtF8RapPpNtd280&#10;0UyzJeQ2t08ckbxEbPIKyCU5ZSgz4d43/wCCcHiPxr8PtAu/FXh74N/FjxT4e8Ya9r7aB4otZE8O&#10;apaapcSPs3SW109vcQoYisnkTZMbrgCTen2pRQM+Z9T/AGM9Stv2ZNH0vwP4T+FHwk8deHtY/t/R&#10;9P8ADNuV8P6bdOHgmBeO2gaYvbyyqZBbxksV+UbcnS1v9mzxf8G/HXw61r4V6f4O1aDwt4Zk8H3+&#10;n+ItXutNxaNJbypdRTQ21yZJUeFt0Took83PmoV5+hqKAPiPxV/wTL1TWvBvw91HxH4N+Cvxl8W+&#10;DTrlte6P4xt2h0K/i1K+N2biCR7O8e1nRkj48iQFXkTf0c+sfDb9kSXwd4p+FF9Y+Ffht4E0fwfp&#10;+tRap4b8KwmHTbWXUPKIS1VbeJZVBR98rRwlyd3lruKr9CUUXFY+VvDP/BOaS/8AgR8TvAnibU9N&#10;uLPxRpZ8J+H54ITONN0KEyvZQzxSAI8ivM/mKPldVUE+nK6R/wAE7by4+BPxF8P2HwT/AGZ/hH4l&#10;8SeGptCtNW8EofM1OSQLl7iRdMtXtocrkxD7TksPn+T5/tOincdjy+9+Cmq3P7Vvhbx0LjT/AOyd&#10;D8I6hoE8Jd/tLzz3NlKjKu3aUC2z5JYHJXAOSRNqnwc1O+/axsfHaz2A0i28I3OgNCXf7SZ5LuGZ&#10;WC7duzbGwJ3ZyRx3r0qikB4B4E/ZT17w38P/AIEaRd3mjvL8MbmSXV2imkK3Ctp13a4gJjBY750P&#10;zhPlDd8A8X8M/wBlP4u+Hrf4T+EdQPw4svA3wg14XVve2mpXt1qfiOwS0vLeIPA9tHHZTJ50JYCa&#10;4WTD4aPADfWdFAWPn34NfB/4pfCXwsfhr9i8AXvw8061vbXTvEA1i6i1mSGQSm3gl08WfkqyGRVe&#10;cXbbxGW8oF8LW8Ofsi+J9H+H37OeknU9Hhu/hFbCHV54ZJGEjf2LPYbrbMY34llVv3gT5Qe/y19F&#10;0UAfHX7Lv7A3if4W/tCeD/G+ueFfhDpOq+HNP1LTdc8S6RcXWo+JvHLzpAIr69u57aKRWJictbvJ&#10;cBS67ZsJtPX/ALbX7Edv+0D8T/CnjeP4dfCT4rX3h7T7rR5fDvxDjCac8E7xyi4huPsV6YZ43iA/&#10;1DB0kYFlIBr6WoouKx8i/FH9iPxFrvhDwdonhL4Z/BDwXLollILDXfDurXugX/w9uppmeU6YLSyB&#10;vICPK8yFpbOO5MbCVNkm1ItFt/irJ+0x8fNP8B2ngPVRqV3o9le3fiDULrT30x20mNWu444Ledbv&#10;ggi3JtuUP7/DfJ9f0U7jPiz4j/8ABLvS9K8e6Pq+mfCb4HfGq2i8L6Z4Ynh+JaLDcaWLBXSK4tZx&#10;p19uEiSESQlIxujRg/JFez+Bf2Y9R8FfGnWdcsJPD2gaNe+AdM8KWNvotsbcaZcW0147PDb7fLjg&#10;UXCeWockbSCAACfbKKQHxZ+z9/wTz8U+BPi1pXivVfCfwc8PaxYeF9W8O6vr2jXV3qOv+NLi5W1E&#10;WoX17PaxS5LQyl4ZHuChdSs74xXo2gfso+LfC3w6/Z1sbe48O3OqfBq126ikl1NHb3sq6LPYqIXE&#10;JbaZpEJLIpCbjgkBT9G0U7isfI/ws+A/x/Pwf8d+G/EmnfDfw14m8dW95fX/AI18P+OtSvb6fVJF&#10;VYQtudKtWgt0jVIUMdyZIY41273y9bf7FX7Gmo/AH42eKPGM/gL4P/Da28TaDY6bNo/gd5blpbu3&#10;ubqR7q5u3tLU3TyJNGd7wh1IcFpOHP07RRcZ8marf/EzTP8AgoR8V5Ph3pXgXW5JfCfhqG5t/EWr&#10;XWlC0zJq2LhJYLa587bwPIMce7JPnLjacj4rf8E49X8Q6B4U8NvoXwz+KvhrSvDP9jG18ePMbLQd&#10;SLSs+sW2ni3nhuZn84rtd4JI0Tak4DuK+yqKLhY8I/Z4/Zg8QfCX4gaBquoXukSQaV8N9L8HSi1k&#10;keQ3lrI7ySKGjUGIhhtJIY91FeX/AAF/4J/eJfAX7Qng3xprPhn4Tw614Wvb86v40tLm5v8AxX44&#10;intZYY5bueW1jeHaWjzbGe4jAChJEWJY2+x6KQWPG/2jfhZ41v8A4p+CPH/w+sPCeteIPCcGoabP&#10;pfiLV7nSbW7tLwQl2S5gtrpkkSS2iIBgYMpYZU4NcP8ADH9j7x1oGsfD7UPEOseFr6+8NfEDxD4t&#10;1OSxWeGOW31CK+SGOFGVj5ifaowwZgMIxDHgV9OUUAfJ3xY/Yq8aeIE8ay2tp4J8X6b4l8f/APCT&#10;3HhLXdWurDSPEennS4LP7LfyR2s/3ZovO8poJ4ZPLQMOcp6X+w1+zdd/ss/CPVPDlzp3gvRorvxF&#10;qOr2em+FLM2mlabbXMxkjt4oiqhdgO0kKAxBYBd21fZqKAPh79lb4b/En4z/AACfwhJbeB4fhvfe&#10;ONbvb3Wl1K6TWo4oPEd3P9jSx+ztC5ZokU3Ju0wJGxBlQW2fiR/wT+8UfEH4+v4ivfDnwq1u5s/G&#10;lh4m0vxxrN1c3fiewsIbuGZ9KtomtSllGiLIqtDc7JMndCrSvIPsiincVj5v+A3gP43+FP2g/E/i&#10;Pxh4P+FN5b+LNRMUuuWXjq/lvtM0iHeLO0gsX0dEO3cXcG6AaWaV92NqDr/jz8LfGq/F3w18Rfh9&#10;aeFda1/RNMvNDudH8Q6lNpVre2tzJBLvW8htrp4pI5LdDt8hhIGIJXANew0Uhnxj8Lfg94+8b+A7&#10;vXNLfwfq3xA8BfF/WtcjtL2e50zSdQD+fbyW/nJHcSxYhuTtl8qTLRgmMBiFsfEz/gn/AOLfjh4O&#10;8X3vjXTPhX4n17UvG9l4103w3qaS3vhy5WHToLNtOvGltyzLtWYLcCBsN5Uvkggwj7Gop3FY8h/Y&#10;7+AVr8CPBGoxRfCz4RfCW61S786fSfh9GHsZAqhVkln+x2ZmkPPW3XYMLluteKeKv+Cfnibxf+0P&#10;H4p1Dw38KNXv9N8a2viSx8eapc3F54rTTkuhKdJhR7UrZRRIWRPJuWjkAbMMbTPIPsmikM+TdV/Z&#10;P+LEWh6l4F0s/Dy38DHx5D4ytdXm1O8fVLiBtYj1Keyez+zeVE4bzAs4uJAwVAYk3F16Xxl+yH4l&#10;8RfAv44eGYb3Q1v/AIl+IbjVtLkeaUQwRSJaqFmIjJVswPkKGHK89cfRtFAHA/tL/Cm/+NP7Oni7&#10;whpl1aWep67pM1laz3QYwRylfkL7fm2bgMkAkDOAeleR/Ez9jbxH+0w3i5/HCeGNCj8cfDmPwjfW&#10;em3surxWV4t1NMWVpreATwYdPvIhb5lKAcn6aooA+LNI/wCCdt5cfAn4i+H7D4J/sz/CPxL4k8NT&#10;aFaat4JQ+ZqckgXL3Ei6ZavbQ5XJiH2nJYfP8nz+n/tNfsVT/tMeM5k1G9sLfw1qfw61jwXejBku&#10;FmvZbR0kWMrseNRbvuDMCcqMYJI+hKKdwsfNH7Fv7HkXwJ8aTard/Ar9m/4aaha6d9gj1v4f24bU&#10;dY3MvmGTOnWhtYj5asYhJcbiwBceXl+7+K3wf8Ta/wDtHeGPFGkQ6BfaA2hX/hrX4L3UJrO7tbe5&#10;lglFxa7IJVmcGEqYnMQw4bzPl2n1yikB8xeBv2bfij/wjHgr4Z+IovAMfw4+H15p9xbeINP1W5fW&#10;dbi06RJLOF9ONokFoxaOLzJFu5wREwWMebmLI179lP4wQfDmT4YaJL8OU8DWvieDX7PX7u/u/wC1&#10;ZbUazHqMlg9glr5SMF82Nbr7U5bYhMILkp9aUU7gfPHiL4LfFXwH4q8eaf4Cg8Aah4X+Jd/Jqdzq&#10;Guapc2d/4ZuJreO3maO2htJU1BP3YlVXuLYgkoW24Ye1/DPwJa/C34c6B4asXlls/D2nW+mwPKcu&#10;6QxrGpb3IUZrcopAFFFFAFWb/kNW/wD1wl/9Cjoom/5DVv8A9cJf/Qo6KBItUUUUDCiiigAooooA&#10;KKKKACvzN1TTfg/d6H8XoJ59Cb9oe8+IWujwCLqTPia3vTcxrCdG8z99HAGCtM1r+5H78zHiSv0y&#10;rlPhN8H9N+Ddhrdvpk99Omva3ea9cG6dWKT3UnmSKm1VwgJ+UHJA6k0AfG/xntfgzqXxI+Kdt8ff&#10;+EWuPih9vY/D6PXBF/ba2f2KA2h8OZPn+d9qEhJsgJRcDnkIa6/9mz4N2/jf9t/W9c+IekWms+Nf&#10;DPw/8HTg36LcrpmpbdTEtzCrZWO5y0i+cgDhWZQ21iD9iUU7isfNH7XHwi8O/Gz9sf4I6J4q0yDX&#10;NDbT/Eclzpd1l7LUV+z2yeVcwn5LiL58+VKGQsqMVyoI+f8AxBf+D/CP7PEHw18Q2Hwl0rwBF8SP&#10;EOk6VffEq0+3eEPDEVpM7WtobJpYY52PmOlvA88KIEJRsxJG36L0UXCx+cHwsv8AwZL8EPhLZ/Ha&#10;78JXHwP09vE1lLJ4gsP7O8KHUrfVTFp0Vzb3krxwQpbLOLaC6ZwjKoDGRIzVT9qfw/4BvfivoVjq&#10;PjL9mvwN8CU8F2J+HbfEXwn/AGt4e80TXIuG0qQ6pY29vcLGbUqUDSeUUMRVAa/Sqii4WPir4OfB&#10;HSdY/axi/wCE41FPH1/4O+Efh2eHXLzTZIvOulu9QI1JbWVpWjuRs3IzM0se9wGyzZ8g+GY0nwt+&#10;zt8Y9J+CrfCvxb4og8Pwz3vxN+HFo815rcf2oGeLWIraQytqywvPIdt408+6V1FszBa/TSii4WPh&#10;T9g3Uvhp8ELvxl498O/Fz4Aa54FTTLWHV9P+EfgyTStLtrt5wIru7WHUr9TeMJPLPypKyYL7gi7f&#10;uuiikMKKKKACiiigAooooAKKKKACiiigAooooAKKKKACiiigAooooAKKKKACiiigAooooAKKKKAC&#10;iiigAooooAKKKKACiiigAooooAKKKKACiiigAooooAKKKKACiiigAooooAKKKKACiiigAooooAqz&#10;f8hq3/64S/8AoUdFE3/Iat/+uEv/AKFHRQJFqiiigYUUUUAFFFFABRRRQAUUU2SQRIWYhVHUk4Ao&#10;bsrsB1FQ32oQaZCJLmaK3jaRIg0rhAXdgiLk92ZlUDuWAHJp8U6T7tjq+xirbTnaR1B96V1ew+V2&#10;5ug+imiQM5UEbl6jPIqGPV7WaaaNbm3aS3mFvKokBMUhVXCMM8MVZWwecMD0Io5l3BRb2RYopC20&#10;ZPAHU1Dfanb6Zp0t5czw29pbxtNLPK4SONFGS7MeAoAJJPGKHJLcEm3ZE9FMSdJJWQOpePG5QeVz&#10;0yKXzB5m3I3YzjPOKLoVmOoqu+r2sd1LA1zbrPbxpLLGZAGjRyyozDOQGKOAT1KtjoanLbRk8AdT&#10;RdPYbi1uhaKgvtTt9M06W8uZ4be0t42mlnlcJHGijJdmPAUAEknjFSJOkkrIHUvHjcoPK56ZFHMn&#10;sHK7XtoPopvmDzNuRuxnGecVC+r2sd1LA1zbrPbxpLLGZAGjRyyozDOQGKOAT1KtjoaOZdwUW9kW&#10;KKKakglXKkMPUHNO+thDqKr6fq9rq1vBNa3NvcxXMS3ELxSB1ljYZV1IOCpBGCODmpmkCsASAW6A&#10;nrS5la9xuLTs1qOoqCfVLa2vEt5LiCOeSJ5kiaQB2jQqHcDqVUugJ6DeueoqZJBKgZSGVhkEHIIo&#10;utgcWldi0U1JBKuVIYeoOah0/V7XVreCa1ube5iuYluIXikDrLGwyrqQcFSCMEcHNHMu4crtexYo&#10;oopiCiiigAooooAKKKKACiiigAooooAKKKKACiiigAooooAKKKKACiiigAooooAKKKKACiiigAoo&#10;ooAKKKKACiiigAooooAKKKKACiiigAooooAqzf8AIat/+uEv/oUdFE3/ACGrf/rhL/6FHRQJFqii&#10;igYUUUUAFFFFABRRRQAV82fGPxhqHiL4q6rY3L30Fnpkix2ULIm0MEy00Lr94kH5kbJABHqtfSdf&#10;MnxZ8AmHxzrl/osentdPqQW+0a1upJftzsjSpLC7IipfbI2keBCfl2nOSC35t4p4PHYrJvY4G9+Z&#10;NpOzkkm7Lv3tdXtpdn2HBnsli5yqraOj7arXy7XtbWzaTLWifEbWpJbJdRMerabbTRuLeTaUDRlW&#10;SVD94YKqRk5Rl4yOvX+INdu/h3+zvc3GhNzPdbLOTT7b/SLNJJOXkEzyGebO4u3VyxOBjdXnWla5&#10;ba04S3kDT4BaBgVmj7YZD8ynPYivQvHHgCJPgPHZ+IIbVIRfx3Aka5kgubAnhHgEcbtJc7jhIwBu&#10;L4z2P5J4b5vneJni8JKUmlSlaUm/3ctFH3tWlZbeV1azZ9NmlGhCrRhKNk5xvGy96393S71+d7a3&#10;sed+HfFOqeH7jztKvpIJLofvGjAwSW5kVXyPvffQ89SOfvd18NNQPijxNpZuYdOttZt717p7iaF5&#10;lusxqjsFV0UXBjjVFlYMVTcMc8+cxxXHgTUru01mSCRRM8UerwArZ3xjYo24/dinUrtdDg5HGRiv&#10;QPg/oN1rviu0u7UKba0kWWSY8pt9Ae5I6V89wzjc9y3PaOXNTfvpODu002uaSW2y5uddr3tc7M3h&#10;R+rzrRstHaXfS1n3XRp/cmQftI+ML+7+JMeiMbuHSoLWOXZhfIu5mYlWEg+aORccBjg8EAHBrntP&#10;8ba2dK/s+WVdR0jHlS2k6IYrmNshlZSMgjkMvCnIIweBtftDeA01P4ianf6c+j2msi1t2lt3upGT&#10;WYWZYVS5BjEdvKXYJC28l9rA8AheW0nXIJ9ltIJrK+QbJLO8BjuYivBDK3zHHryD6mvS8SHnOAzy&#10;rj4Tkoy0jKLdlFfZdrW1Wz0666MWU0qEsupRjBOyTemzte/473+5qy9Y0jxA/h/4beMPEGmRRSNM&#10;Xukt4EIvVuCvztJNK7CU8r5Y2qFRFQA8AeRaD4s1aznTU4b+5fVJgftEpQQyXDlfmyp+VJgOx+Vg&#10;AOmNvqNn4II+B/iJNZtNLl0/UIllMOpXb2cKxqQWkklVWZMABlwucqORnI8pOkzeAtWZbiabUtKZ&#10;I0g1Vo3WWAMiypBeoQDFMEdSGcDcGzwSRXrcZPPcZkuAzFxlFxjzSSumpOTtPl6XSumn7t9o6X58&#10;mjh3PER0k3K3R3SjFWv1tfVdd/ed7dt4d1mfxbfCDVRpzatLdW7wajdW7SxSNGzGPzokePeFMjsi&#10;scJIQw6DEn7SPjC/u/iTHojG7h0qC1jl2YXyLuZmJVhIPmjkXHAY4PBABwaoeAtHn8ZavbDTDHON&#10;wk84HdGig/eJHarH7Q3gNNT+Imp3+nPo9prItbdpbd7qRk1mFmWFUuQYxHbyl2CQtvJfawPAIUyL&#10;F57m/CeKoptyUoqMm2nOPvOUb/aa+Td7XeiJUcPDNIRlbSL0t8Lbik/L8bb2Wsli6f421s6V/Z8s&#10;q6jpGPKltJ0QxXMbZDKykZBHIZeFOQRg8D0nSPED+H/ht4w8QaZFFI0xe6S3gQi9W4K/O0k0rsJT&#10;yvljaoVEVADwB5PpOuQT7LaQTWV8g2SWd4DHcxFeCGVvmOPXkH1NemWfggj4H+Ik1m00uXT9QiWU&#10;w6ldvZwrGpBaSSVVZkwAGXC5yo5Gcjj8M83zl5jUwEuZwjCXxX/duMXy668qvpazWvwuyss7o0Yx&#10;imkuaUbpW95OSv1Sb03uu17Hl2g+LNWs501OG/uX1SYH7RKUEMlw5X5sqflSYDsflYADpjb2Ph3W&#10;Z/Ft8INVGnNq0t1bvBqN1btLFI0bMY/OiR494UyOyKxwkhDDoMcSdJm8Basy3E02paUyRpBqrRus&#10;sAZFlSC9QgGKYI6kM4G4Nngkiur8BaPP4y1e2GmGOcbhJ5wO6NFB+8SO1fM4LF8QZRnEcIueU3PW&#10;F21NvRvs7r7S1W91bT08dCg6TrRslbSVrW6pei/la8mjpf2qfGV/p2o6PpERuINOvY5ZbyQIklvO&#10;owBFL/GgzyG4Xsc8gcNofjfxBoVs9pYXs32VSWaKQqd3TMb5yc9CGHDDO71btP2nPBlvr3imxu0u&#10;tK0fV7bTppLa+luJWaWOLMksVzCsZVbQLyZmcFXdQBkjd5zpGpjTFTT9Qtn0bUIT5Zs7hsZPUeUx&#10;4kQj7pXIxjp0r6vxVWcYXOpZjRnJQsoxcW/d01i7W5b79nfd6nn5DSw88spw5E3u00tdX73W/a/T&#10;Z20v7B8Ibm3jfU9UsLTT7YQabFDLYpEwm3RLtiWOVpNkcAVSBEEAVnZs8nPjml+NdX1m8Gsz3l2N&#10;X3ht11GIZIxk7IpAoAwBwsijHXjlg3rXwo8IXU3h3Wrie0tLixv7GS3WC7kMUV3kHhmCsVjPILbT&#10;14BxivH/APhHP+EKktLmycat4ee3E0bWzSzS6Ojs6AEsqvLZs8b+VMVwQozxhq24geeZlwtgsU4t&#10;OPNKSV05K/uz5fTW678yVmGVqh9bxCfvP3Um9ej92/5J72tdtJHX2Piq48ULcQeIo4b77VbeRFdX&#10;SZMKsyOYpViZC8RaNPMjDbZAvPcHd/aT8W6no6eHdE84i0urZn1CeC3UWV3gKvlumWeJCfmB3Edi&#10;Wwa5XwzbHxleRwaY0d68rbQYnDKMdckcDHeum/aG8Bx6jqmkSm80jSdcsdJkMOoPPKfOWEF5Y7iE&#10;RlVtAMkzM4Ku6gDJ+Y4RzDPc1yDH4dybfuqM22m22+aHM73v0vte17NIitTw9PMaEJJWXM+W22nx&#10;JdO7snte2hyWh+N/EGhWz2lhezfZVJZopCp3dMxvnJz0IYcMM7vVvVfgalteatdXllBp9hH9igtZ&#10;rVYHMyGMbYxHIZCqQKinESoAGZjnn5vGNI1MaYqafqFs+jahCfLNncNjJ6jymPEiEfdK5GMdOley&#10;/ADw7eWj3OoyJ5dpcR+XHuHzSEHOR7da4PDLNM5pZ/Ty2qpSgrqUZX9xJPVX+Gzdn0d7a6EcS06U&#10;MHUnG0W+qt72q+T7p9OjL/xq+L8/w9az0/TYtPfVL6C4vJLnUZzDYaRZwKDNdzsASVQsgCDBdmA3&#10;IMuvBeC/2ntTh1B5tU1XRvEGj28lomotB4Y1Hw1eaOl1IY7e4MN7JJ58LuMEqUKgFhvHA1P2pfh3&#10;qGtXC6ta2moX+n3OkXOiammnwi4vbKOSSKaO6ihJHnhJIQHhXLurfKGI2nmPBHgrVfjL8QdSlv8A&#10;xBrFzp2pw2UmuJceAr3QIp/skrPBb2z3kgdVctmQbZidr/PFvVa/tvBYbBfUVUq/9vaN9e6i+V2v&#10;y+9G7tfmTdv53zDFY/8AtB0qXf3VdL7PZyjzK9uZ8s2k3blaV+v8JftD6nqH7V3iXwHqdlYw6Pbx&#10;INGvIlcSzTrbxTzxSkkqTsmDJgLxG+c4zVVP2ltQ1P8AaN8UeFbePTbTw34e0Ge6OqywSTyfboTE&#10;ZRsV13RRrPHlQAzMGAYYqj46+C/ie91X4ga5pNlENch1uw17wyZJ0C3klvZxRPEx3fIsg86El8YD&#10;7scA1Dpn7PGueFrm1jihXUJD4K1Wyv70Sov2vVbueKZzhmB+d/MIONoGBkcU40staU243cIxtfaX&#10;Km59v7tn9rm00JlWzZN07SaVSUr23g5tKHfvK6+zy66nVz/tZeDPC2kWC6trz3t/NosGuStp2hXz&#10;h7SQN/pfkokrxQ5Vs72Pl5UOwyCdfwp+0f4P8f642maJq/228e0lvbR/sc6WuoRRkK7207IIrhVZ&#10;lDGF2xnnFee/CP4K+JvDGoyPfab5Cn4b6ZoAP2iJv9Nh+0eZFwx6b0+b7pzwTg1peEfhFr2kW/wc&#10;STThEPCnh65sNTAmixaTPaQRqnDfNl0YZTI464rnr4LLE5KE2335o2+Fy2Ue65bX6/I6cNj82koS&#10;nBKLtdckrpc8Y7uXZuV2tl8yx+z3+13onxW8E+E31W6Fpr/iK3UExabdRaZJdbSzW8N06mFpRtb9&#10;0JWcFWGMg46TSf2nvBGuaXq19bavO+n6G0kd7dtp10ltFLHKYWhErRhHm8zAESkyNuUhSGUnyr4V&#10;fDLxnd/CX4a+BNY8GXGgjwpeWWoahqsl/Zz2hFs/mqkIjlaVpnbarbo1RcyYd8Lumuv2c/Ed9+ys&#10;NCNjLFreneKbjxAthBqX2OTUI11OW4WNbmFwYnkiYbW3DaxXJXBx04rL8q9vL37JzSVpwaUW5e9d&#10;K1rJaX92927NHLhMzzj6vG9PmapttuE4tyUY+7Zu97t6pe9ZqKumega9+1Doo8KT3OhW9/qmtf2h&#10;b6RBpF7Z3GlXRu7jmESx3ESyxRFdzmQxkbEcqGIxWt4Xfxt4Znlv/GWv+CJtEis5Jrk2WmT6e1g6&#10;7WyZZbmVHjC+ZliseNqnHJA8xj/Z9udZs5PEGgeGPEvhrxVpOpWOoWY8W+KZdUl1X7P5oMDuLm7E&#10;MRSeVVZWLbnJKYX5uo+IUPif9oj4U+I/C03gvVvB8mpaW6LdaxfWUsEk+VKRAWs8zshIYMzBMLjA&#10;JOBzVMNhFanh5JQbtNycHJLTazd0tWnHV7Pax10sXjZKVTExbmleCgpqDeu90mm9E1PRbx3udL4Q&#10;/aG8L+P9Rax0u7vlvntGvbWO/wBJu9PF9CuMywG4ijE6DK5aIsAHU5wwyfAj4o3XxI+APh7xbqsM&#10;cd1qemLf3MVjBI6g7SSI4wXdunCjcx6DJrl7fTfFPxZ8e+FNQ1Lwhf8Ag638JQ3M0xvb20nN7PNb&#10;mARQfZ5ZD5Q3MxaXyydseE5O3Z/Z5+Gt94Y/Zi8M+FtfgubC/tdISyvIre9aKWFsYIWeB8qfRo2y&#10;OxrmxWHwdKh7r968brmjJpe/ezVk9ovyukzqweKx1XELnXu8s7PllBN/u7XUrtauS80m0cX4T/bM&#10;/wCE6+KFromn6Zrcdne6je20c8/hLVQY4YUijR3JjVV/0p2DltoRVAfYxBrT8N+O/iDb/FjxDpOv&#10;eKPAEWi+E7Sz1G+uk8N3Ns00M3nFwHfUGWHaIT87Bx82dvHNL4C/sef8Ky8YWet6rqesXd9Zaeka&#10;+X4o1OeN7qSeWa5Zo5JArRsWiwrAhihZl3cmx8WPgNrfxL1H4s2sO2xg8XaBYWOnXbTYWSaL7QWV&#10;th3quXQE4HDHGcV6dWWVqvKjhnaHKlzSUXrzq7Wm6g3f020ueTRjm7w8a+LTdTmk1GLktPZtpPXZ&#10;zSt62vrY39U/ae8Man4N16803XH0a40fTxqbTaz4ev0VLYnAuVt3WGS4iyMbomxkjnkZ1JfjJpfh&#10;3XfE/wDa/iLTBZ+HrWzuJ4E02eGaz85W2lpC7LOZWHyRxoGBwp3FhXgnxZ+HCWvwE8aare+CvGvh&#10;3WU8NS6bHc+IvGUmsiWWd4gbe2Q3twCrOq/MyxsSIwFOTt6P4w/s5+J/HHiXxrqFrYztFK/h+/sI&#10;odT+wyao1iZGmt1mjdZIHIbCuSoDFTnAJD/svLbL944xba1dN7OlezV1tJvdWt25rp5vml3+7Upp&#10;J6Kot41bXi7NaxS2d76a8tvUZv2pfA1j4avNWvdXuNKtNOvILC7XUtMu7G4tJZyBCJIJollRX3DD&#10;soU8nOAcWtI/aM8H6x4a13Vv7VlsbTwyVGqLqVhc6fPZblDJuhnjSX5wRswvzk4XJ4rybV/gHceI&#10;tFW70nwT4t0jUJPEOhzXX/CSeKP7VvLm1tLsTO2XvLlFjjVmIAk3MS3ycDdo/GP4HeKfFnxH8Zav&#10;p1hFcwFfD1/p0M10kcepy2F1NPNB1yhKlAGcBdzLzgHHP/Z2VSfKqjWvWUNrwT2uvtSad9lqtGdP&#10;9qZxGPM6aenSE97VGnrZ/ZimuW95aPVHW+EP2lbHxp8YNR0e3c2ei6X4fXV7mTVNOudMu7Z/PdCZ&#10;EuVjZYti7gxQA4JDEDjb8HftD+FfH+sJp+mXt6Ly5t3urNb3Sruxj1GJcbpLZ54kS4QblJaIsMMp&#10;6EGvM/Gvww8X/H/xR40ku/Dtx4Q07XfBZ0GxbUry2lm+0efI585LaWUKh3DlXb5c9D8tdDY6Z4q+&#10;KfjPwXcan4PvfB8Hg4zXdzJd3tpOt7M9q9usNsIJZGMf7xmLyiM4VBtJJ2xXwOB5eZSs1HZTi7Pl&#10;uunv80tHy2t1Lw+YZjz8ri2nLd05q6crPr7ijHVc1+bpsY3w++PvjYeHPh/4k8R3HhK90Xx5eR2H&#10;2PT9LuLO606SVJGjfzXuZlmUeWQw2R8Nuz8u0+h+F/2ivCvjGe9hsJ9Ya4srI6iYJtCv7ea6tgce&#10;bbxyQq1yucDMIfO5f7wzwvwS/Zjk+H/wX0q4+zXMXxB0/SJorJtV1e41K00q8dGUNDC8skEPJAJh&#10;UfKSOhIPOfDbwJ438MfEaDxdJ4O8Z3V9Y+Fb22uY9b8VW95NqepPJbSBIUFy9vbxOUfBjES8HMab&#10;UB6MRhstxE6rhJLlulrCCera01urWSknfq11ObC4rNMLCiqkW+ZJyupza0inrZNO95OLVraRfQ9j&#10;+Hvx68OfE/xPf6NpTa4mqaXBHc3VvqOg3+mtDHISEY/aYYx8xVsAcna3oa7KvJv2XbLXNF0y8TxF&#10;4Q8SaT4g1iRtU1nVtQm054b67bavlxC3uppBHGoVIwygBIxk7ic+s18/mVGjRxDp0HeK68ylfu7q&#10;ytfbrbfU+myrEV6+GjVxCtJ305XG3ZNSbd7b62vtoFFFFcB6IUUUUAFFFFABRRRQAUUUUAFFFFAB&#10;RRRQAUUUUAFFFFAFWb/kNW//AFwl/wDQo6KJv+Q1b/8AXCX/ANCjooEi1RRRQMKKKKACiiigAooo&#10;oAKryaRazTQyNa27SW8xuImMYJikKshdTjhirMuRzhiOhNWK5D4mfHPw58Jrm0tdVubuXU9QRpLT&#10;TdOsJ9Qv7pVwGZLeBHkKgkAtt2gkZIzRy82lrhzuOt7HUTabb3N5FcSW8LzwAiKVowXjz12nqM+1&#10;SSwJPt3or7GDLuGdpHQj3rzHS/2vvCF1qtraajF4r8MG+lW3tpvEHhq/0q2mlY4WMTTwrGGJIABY&#10;EkgDJr1Gh0+Xdbgql9nsQWem2+n27RQQQwRO7yskaBVZ3Yu7EDuzMzE9yxJ5NLYafBpVqsFtBDbw&#10;p92OJAir9AOKmoqeWK1S2Kc5O93uV7vSLW/Uie1t5gZI5SJIw2XjYPG3I6qyqVPYgEdKW80231Ex&#10;G4t4ZzC/mR+ZGG8tv7wz0PvU9FDhF7oOeXcZNAlzEUkRZEPVWGQfwpltp8FlNcSQwRRSXcglnZEC&#10;mZwqoGYj7x2oi5PZVHQCpqKdluLmaVkQWWm2+mhxb28MAlcyP5cYXex6scdSfWku9Itb9SJ7W3mB&#10;kjlIkjDZeNg8bcjqrKpU9iAR0qxRS5I25baD55X5r6kF5ptvqJiNxbwzmF/Mj8yMN5bf3hnofepJ&#10;oEuYikiLIh6qwyD+FPop8qve24uZ/cQ22nwWU1xJDBFFJdyCWdkQKZnCqgZiPvHaiLk9lUdAKSy0&#10;2300OLe3hgErmR/LjC72PVjjqT61PRS5Y3vYfPJ7sr6hpFrq1vPDdWtvcxXMTW8ySxh1ljYYZGBG&#10;CpBOQeDmnX+nW+q2xhuYIbiIkEpKgdSQcjg8damoocYvdbhzyVtdhrRK8RQqChG0qRwR6YqKDTLa&#10;2vHuI7eCOeSJIXlWMB2jQsUQnqVUu5A6De2OprJtvid4cvH1tYdd0iVvDWf7WVLtGOm4UsfOAP7v&#10;ABPzY+6fQ1h+DP2mvh58RNfi0rQ/GvhrVNSnBMVrb6hG8suOTtXOScc4HYH0qXOndXa8jieaYWDV&#10;N1opz0S5lrZ2stdddPU7KDTbe1upp4reGOa4IMsixgNLjgbj1P40moaRa6tbzw3Vrb3MVzE1vMks&#10;YdZY2GGRgRgqQTkHg5qxRVckbWtodvPJPmT1Ib/TrfVbYw3MENxESCUlQOpIORweOtSgbRgcAdBS&#10;0U7K9+oru1gooopiCiiigAooooAKKKKACiiigAooryzx3+238J/hj8UIvBmv+PNA0rxLIyKbOeYj&#10;yWcZUSvjZESCDh2U4I9RQdmCy/FYybp4SlKpJK7UYuTSW7dk9F3PU6K8rvP23fhLYfF1fAkvj7w8&#10;nit5hbCx8/OJicCEyY8sSZ42Ft2SBjPFeqUBi8vxWFUXiqUoc6vHmi1dd1darzWhk694C0LxTrOm&#10;6jqei6TqOoaNIZdPurqzjmmsXOMtE7AmM8DlSOgrWooqnOUkot6LbyOCNOMW5RWr38/UKKKKksKK&#10;KKACiiigAooooAKKKKACiiigAornfip8VvD/AME/A194k8T6nBpOjacu6aeXJ+iqoBZmPQKoJPYV&#10;p+F/FGn+NfDtnq2k3lvqGm6hEs9tcwOHjmRhkMCKdna4rq9i/RRRSGFFFFABRRRQAUUUUAFFFFAB&#10;RRRQBVm/5DVv/wBcJf8A0KOiib/kNW//AFwl/wDQo6KBItUUUUDCiiigAooooAKKKKACvIPghNaQ&#10;ftG/FuHUCB4pm1CzmgEp/eSaOLKBbcxesS3H2sHHSRnzywr1+uG+OvwJ0L43eFJ4dR0qyutWtraZ&#10;dLvXLQz2MrIQCkyYkRSdu4A4OOQcVcGtn1Iknuuhq/GKXw7B8KvET+Lvsh8MLp8x1MXIBiNvsO8H&#10;Pt098Y5rK/Zki1yD9nTwKniXzhr66DZC/E3+tE3kpuD/AO3n73vmuK+FX7NWva9ofhyf4saxD4ju&#10;/D9vbrZ6Jas50q1miRVW4mL/AD3dxld2+X5FZiUQEbz7dTlZLlWoRu3zPQKKKKzLCiiigAooooAK&#10;KKKACiiigAooooAKp+ItKbXvD99Ypd3WnveW8kC3VswWe2LKVEiEggMucgkHkCrlFBMoqUXF7M+P&#10;v2OP2SdA8DftK/EC507UdejfwfqMemsr3QkTWYJ7GNpFulZSHzKxk4x83sAB2f7ZHwm8LeCfCPg7&#10;U9F8N6Fo+pW3jTRvKurGwitpo910oIDooOCD0zW74h+AXxB8I/F7xR4l+H3irw9Y2vjF4LnULDWt&#10;NkuRDPFEIg8To6nDKoyD0P6c1+0L+wprX7Rmm+HNWvvF6aD4608RW+p3+lQypZXsEczSx7YTJlZI&#10;2O5W3fezn+Hb5XsXGjKnCGt3279PkfkryOrhcmxGW4LAXqc1RrWCi1Kb5XBtvXl5XZqOz1utfpas&#10;rxr4XPjPw3cab/aWq6StztD3OmziC5VQwLKsmCU3AFSy4YAnaynBFP4UfDLTPg38O9K8M6P9o/s/&#10;SIfKiaeUySyEkszsx6szMzHoMngAYFdDXp6uPvH6pGMq1BRxEbOS95J3SutUnZX7Xsr9keV/sV26&#10;2n7NXh6JS5WKS9QF3LsQL2ccsSST7k5NeqVg/DP4eWXwq8FWmhafLdTWlm8ro9wytITJK8rZKhR9&#10;5zjjpj61vVNGLjTjF9EjmyfDTw2AoYap8UIRi/VRSCiiitD0QooooAKKKKACiiigAooooAK/nj/b&#10;g8E6z8Pf2vfiPpuv/aG1IeILu5aWcfPcxzStLFN0HDxujD2av6HK+Wf+Cjn/AATK0X9uPSLbVtPv&#10;IfD/AI80qHyLXUHjLQXsWSRBcAfNtBJKuuSu5uGBxUTjdaH7J4K8d4PhrOJ/2jpRrRUXK1+Vp3T7&#10;8u6dvJ9D8SfB/hnVPH3jLTNH0mCa91jWLyO0tIo+ZJp5HCoB7liK/pQ8O2Nxpfh+xtrq4a8ure3j&#10;imnb707qoDOenJIJ6d6+Nf8AgnB/wSJsv2RPEg8ZeMtR0/xJ42iVo7FbNWNjpIYFWdC6q8kpUkbi&#10;qhQxAGfmr7WpU4tbnpeOfiBgOIsdQwuWPmpUFL37W5pSte19eVcq16u/SzOH+Png3RvGHg2Ma14A&#10;b4lQWlwsseiiKymDuQV8wx3k0UDbQx+82Rn5Rmsb9juOKz+BdlZxXpuRp97e232ZopYjpIW5k22O&#10;2VEkAgQrENyj5UBX5StdX8SPAF946gs/7P8AF3iXwhcWbsxn0cWjtOrDBSRLqCeMjoQdgYEcEAkG&#10;f4a/Dmx+F3hhdMsZLu5LzSXV1d3cgkub+4lYvLPKwABd2JOFCqOAqqoCi+p+TPGw/sn6pKd3zqSX&#10;vaW5k7391b6cur15tkb9FFFM8IKKKKACiiigAooooAKKKKACob+/h0uxmubiVIbe3jaWWRzhY0UZ&#10;LE9gAKmrN8ZaAfFfhDVdLEnknUrOa1EhGdm9Cuce2aAPHv2vfA2hfED9njxv43+0S6sLbwFqjaOr&#10;SBrO2EtlOxuokx/rZI3C7ySQgwu3c+70DTfCnhz4FPr+ti9bR9K1m6iuLq2lmC2Ftcu+xpY1x+7a&#10;Z5E34O1mAbAZnZuN+HY+Jngn4X6H4auvAfhXUV0jS4NMlk/4ShhHdCOJYi2xrM4Dbc7Tnriofi3o&#10;PxI+N3gpvDNz4T8OaJaX95ZyXF8PEb3LW0UV1FM5WIWq72KxkAblGSMmt7P4W9PUw0+JLX0Pa6KK&#10;KwNwooooAKKKKACiiigAooooAKKKKAKs3/Iat/8ArhL/AOhR0UTf8hq3/wCuEv8A6FHRQJFqiqv9&#10;kRf3rr/wJk/+Ko/siL+9df8AgTJ/8VT0HqWqKq/2RF/euv8AwJk/+Ko/siL+9df+BMn/AMVRoGpa&#10;oqr/AGRF/euv/AmT/wCKo/siL+9df+BMn/xVGgalqiqv9kRf3rr/AMCZP/iqP7Ii/vXX/gTJ/wDF&#10;UaBqWqKq/wBkRf3rr/wJk/8AiqP7Ii/vXX/gTJ/8VRoGpaoqr/ZEX966/wDAmT/4qj+yIv711/4E&#10;yf8AxVGgalqiqv8AZEX966/8CZP/AIqj+yIv711/4Eyf/FUaBqWqKq/2RF/euv8AwJk/+Ko/siL+&#10;9df+BMn/AMVRoGpaoqr/AGRF/euv/AmT/wCKo/siL+9df+BMn/xVGgalqiqv9kRf3rr/AMCZP/iq&#10;P7Ii/vXX/gTJ/wDFUaBqWqKq/wBkRf3rr/wJk/8AiqP7Ii/vXX/gTJ/8VRoGpaoqr/ZEX966/wDA&#10;mT/4qj+yIv711/4Eyf8AxVGgalqiqv8AZEX966/8CZP/AIqj+yIv711/4Eyf/FUaBqWqKq/2RF/e&#10;uv8AwJk/+Ko/siL+9df+BMn/AMVRoGpaoqr/AGRF/euv/AmT/wCKo/siL+9df+BMn/xVGgalqiqv&#10;9kRf3rr/AMCZP/iqP7Ii/vXX/gTJ/wDFUaBqWqKq/wBkRf3rr/wJk/8AiqP7Ii/vXX/gTJ/8VRoG&#10;paoqr/ZEX966/wDAmT/4qj+yIv711/4Eyf8AxVGgalqiqv8AZEX966/8CZP/AIqj+yIv711/4Eyf&#10;/FUaBqWqKq/2RF/euv8AwJk/+Ko/siL+9df+BMn/AMVRoGpaoqr/AGRF/euv/AmT/wCKo/siL+9d&#10;f+BMn/xVGgalqiqv9kRf3rr/AMCZP/iqP7Ii/vXX/gTJ/wDFUaBqWqKq/wBkRf3rr/wJk/8AiqP7&#10;Ii/vXX/gTJ/8VRoGpaoqr/ZEX966/wDAmT/4qj+yIv711/4Eyf8AxVGgalqiqv8AZEX966/8CZP/&#10;AIqj+yIv711/4Eyf/FUaBqWqKq/2RF/euv8AwJk/+Ko/siL+9df+BMn/AMVRoGpaoqr/AGRF/euv&#10;/AmT/wCKo/siL+9df+BMn/xVGgalqiqv9kRf3rr/AMCZP/iqP7Ii/vXX/gTJ/wDFUaBqWqKq/wBk&#10;Rf3rr/wJk/8AiqP7Ii/vXX/gTJ/8VRoGpaoqr/ZEX966/wDAmT/4qj+yIv711/4Eyf8AxVGgalqi&#10;qv8AZEX966/8CZP/AIqj+yIv711/4Eyf/FUaBqWqKq/2RF/euv8AwJk/+Ko/siL+9df+BMn/AMVR&#10;oGpaoqr/AGRF/euv/AmT/wCKo/siL+9df+BMn/xVGgalqiqv9kRf3rr/AMCZP/iqP7Ii/vXX/gTJ&#10;/wDFUaBqWqKq/wBkRf3rr/wJk/8AiqP7Ii/vXX/gTJ/8VRoGpaoqr/ZEX966/wDAmT/4qj+yIv71&#10;1/4Eyf8AxVGgalqiqv8AZEX966/8CZP/AIqj+yIv711/4Eyf/FUaBqE3/Iat/wDrhL/6FHRUUdmt&#10;prUO0yndBJnfKz/xR+pNFISL9FFFAwryb4p/tp+BPhXdzWkmoS6xqEB2yW2mIJzEQSCGckRggg5X&#10;duHpXhn7YH7aS+KvFF/4G8JavHDa6fIYNUura4HnXUgOGhUg5WNSCrHgsQw+6Du+bNTu4rVorKFU&#10;kvLsN5UXYgdSfRa97BZO52lW0v0Plsz4h9lJ08Ortdf8j6t1j/gqMkF5s0/wNNdxn7rTasIWx6lV&#10;hcAfjXXeCv8Ago14Q114k1jT9X0IuMmbyxdQJ9Sn7z/yHXw/4aiHh03EGpXEXnK25Zm+RWQ9Bz6e&#10;lbpiS4jV42DKwyDnqPWvSrZPhk+WK+dzyqWfY1e/JprtZH6ceGfFOm+M9Gi1DSb601Kxnz5c9tKJ&#10;EbHBGR3B4I6g1fr8y/hn8ftf/Zw8XQ6npUrPZSv/AKdYOx8i+jHYjor/AN1wMj3BKn9E/hV8TdL+&#10;MXw/0zxHo8hksdTiEiq+N8LdGjcAkBlYFTyRkcEjmvCzDLKmGtPeL6n02VZxSxl4bTW6/VHQ0UV/&#10;N9+2N4L+HPiz9qT9qC2vfhl48uvjTrPxXi0nwD8SYNSk0fwz4Tu38ho47u+a5jgjmyryKrRM5BG1&#10;gcY81K567dj+kGivzZ/4KMf8FKfjH+wlrHhbwb4K8R/Bbxf4h8O+BE1/xTpWt6N4m1fxBfC3ASa6&#10;T+y4Ht7WB8cS3jou5skhRmp/iX/wVY+PPxE+Leg+Hfgr4J+FssXiP4PRfEwSeMby9j/suQuC8TNb&#10;E/aAUyioFi+Y7mlUDaSzC5+j9FfmV+yp/wAFgfj38W/ib+zNqvjL4ffCvRPhb+0Wlzptmmlape3W&#10;vWl9bQSSNdOXVYI7eRo/lgAkdVJ3S5GDzc3/AAWH/aih+C/iv4wp4D+B0/wp+HHxDvvCmuxtfajD&#10;r+rWceoxWqPaRFjBFIiuS7SSP5h5WJQuGOVhdH6s0V+YX7en/Bab4k/su/tP65Z+D5fg14y+H3gs&#10;6PJ4k0OHSfEl14o02O9KKVnvreBtJtJCWYos8oOFwQSQK/Rnx549/wCEV+EeseJoIfNOn6TNqUcT&#10;nG8pCZAp/IA0WYXOkor4y8Y+EbWG11TU9V0r4deKr7RbzS9M1LUvF+ltqGq6tfX3kMfs0zSqLGCP&#10;7SnlRRqy5V9oT7x9Ev8A4xeJ/hb4Du7DQJLXXjaePLbwppd5rNxLdeZazeUGEkoYPI8EjyRbmZmP&#10;k4Ys2TWvsezM/a90fRNFfPn7QH7SXiX4G28mNc8K6xqGg6bHfapp1l4V1K6luTvYsXeCeRNNjZAP&#10;Le4MgYhznCmqsVjff8NaeO/FWsaj4Kaz8KeH7O406XVtMdG0hJY7sjZdtcMtuMr++dY/3i4GF25K&#10;9k7XY/aK9kfRtFfLtz+2d4p0XwT8QJlGka9qHhnQ7TW9Mu28MaloFtdCaZ4jG0N1IzyJ8gKzRvtI&#10;bpxz2fxb+MPi/wCGWg6bBN4j8HL4kure4vns7XwnqerzSxrt8tUtbW4MqxKdyvdMdmdn7tS2KPZS&#10;TsL2sbXPb6K8Es/2g/G/xP8AEXg+w8Kp4V0YeJvBY8UzTataXF6baQvEoiVI5YtynzMZJBHX5vul&#10;nwq/aI8d+JT8OtY12z8KW+ifEMTQJp9lHO13pssdtJOkhuGfZKj+TJlPJQpvQbnwSV7KVrj9qrnv&#10;1FfOvw7/AGjfiHqnwx8GeO9bg8IHQvEup22mXGlWNpcJd26z3Jto7lbh52Q/OUYwmL7pI8zIrR1f&#10;9qDVNJ+PGmaPBqOh63oWo+IP7BlgsPD+oE6e5icjfqm82bTK6jfb7FdQxGcryeylewe1jue80Vke&#10;MPHeleArexl1a6+yJqd9DptsfKd/MuJm2xp8oOMnucAdyKi+JGj6DrngjUIfFC2beH1i86/F5L5d&#10;qYkO9vOyQpi+X5lb5WXIYEEiosXc3KK+VLq7uPhz8HvHOreDdE1Hw14T8Wa1peneHNNsIV0+bZNJ&#10;FbXF1bQttFt524lMhTlRIQC2T6X+zrbaV8PfGuseDx8P/C3gPW0sbfU2Ogyi6t9VtizxLI85t4JG&#10;lR1YMJFJ+cEM2Wxo6dlchVLux7BRXz38U/2iPiB4c1v4pXOiw+Dzo3wxW1uWtr22uGutWje2SeWI&#10;SrKEhYAttk2SDJAKcFj0nhr4weLPD3jvVNH8Yz+DYoz4aPiS1urdZrK300LIUkguZJZHDou5D56i&#10;PIDkxrwKXsna4e0V7HsFFfNWhftX+MtRsfGFvZJpPibUdF8PQ+I9Onj8LanosN7H5rrLCkV1IzTh&#10;kXMc0T7CW+6cc+reA/jBL8S/iddWekLay+G9O0a1u7i6Kt5rXV0PNiiU5wAsGHb5Sf30fIwQR05L&#10;caqJ7Hf0VzPxd0rwrqngO8bxqmmyeGrPFzeJqLD7GypyPNUna65x8rggkLxkCvnyw8Hn/hHNH0M6&#10;NN4e+Hvj3x4q2fh+aA2wj0xbKSUwvb4HkxXFxbtIYCB8shVlBZkojDmVwlOzsfVNFeG/DH4e21h4&#10;7+KngDRbi/8AC/hqE6ddWcWjMlr/AGYbiFjOlthT5KuYsnYAVMjspVjkcZ4c8Mzzfsd6DZxafq2u&#10;+HrLxXd/29p1uJb271DTV1K6V0K5aW4G7y2kT5mkRXGG3EF+zXcXtH2PqWivDP2S7+xt/iP8RdJ8&#10;O6LqPh7wdaS2F1pdhc2EmnJbPLE4n8q0kCvAjNGG2FEyWZguHDH3OolHldioyurhRRRUlBRRRQAU&#10;UUUAFFFFABRRRQAUUUUAFFFFABRRRQAUUUUAFFFFABRRRQAUUUUAFFFFABRRRQAUUUUAFFFeLP8A&#10;tZx/CefVdG+JsEWk+IrHM2mf2dC8kHiuFpAkX2FCWdrjc6I9uSWVmByUO4VGLlsTKSjue00VzHwj&#10;1XxRr3g9b/xbp2n6PqV7M80WnWrmRrC3OPLimkyVkmA++yALk4AIG5unpPR2KTurlWb/AJDVv/1w&#10;l/8AQo6KJv8AkNW//XCX/wBCjopCRarwH/gqF+1Uf2MP2FfH/j6EXbajYWSWWni0VWnW5uZUt45E&#10;DcExmXzMHjEZr36vyo/4PCda1TSP+CWHh9dN83y7z4h6dDfbFyPJFjqLjd6DzUi59QK2w7Sqxcld&#10;XMsRzezko72Pyl8P/wDBRuJby0/sqO40rU9P8q1sjI/2p4Y3aTJ2pwETBJzkANycVh/s1ftffG34&#10;i/txM2keJtV1O1cXU0y6vbr9mOnweZL86+UBCpCryuz5mXJr4/8A2f8A9pbX/gLNe3Olm2WbUcCa&#10;aSNXkZQDhQSOFySSOmcHtX0H4A/4KeeM9C8Ma5aTrb3k/iPT5dIa9aNVltIpcbmQoq9P4e2QvXbX&#10;3DzKOKgpVJ2fZL9T4qeAeHbjThdPS9z6M8c+Kn/an17S/GnjGbwtq1pqR+02uk3+rJZLZ2bKBGsM&#10;MkhQMxBZpCQzFyM9BWh+yb+0V4n/AGV/2iLDw/qsU1n8OvEiz+dZS3RuYNHdcFLm3Ybv3ZBCsqkj&#10;gnaK8O1vxV4I8Qfsi+HNZ/s//hH/ABZe2sekXt/p9jdFLiztz5bxiRC6CRsAtwhKlcNg8eB6T4x8&#10;P23xl8HeGbrVdS/4Rrw5dSG4u55xNtEqq0mxfmTICgABeTwRWmJxMFGKUVrbrYmhhefmvsvI/Ze1&#10;/wCCi/wh+J2u6FouheJrLV73xBqH9nxQKjwvC+yRlZldQdpKBQehLjmvuP8A4JU/EubRfHHiXwNO&#10;7/Zr2D+2LRWxiOVGWOXHcl1aP8Ivz/mo8KeDb74E+F9T1G5i8NeII5JIWtdTs9WT7RYCJy2+JGCy&#10;BidpLKMqoJxiv1B/4N/P+CjE/wAfP27fB3hK+Oq3uoXRv41vriLH2iCPS55Gd9oCrmSNTt9x9Kyx&#10;Tg8HUo1tHa6XpqjLB4WVLGU8RQd1ez+ejP33r5q1L/glT8L/ABD8PPjp4X1dvEOsaP8AtA6u+ueI&#10;Yrq5h3WNy0SRq1myxKY9hjR13+YQw5JHFfSted+Gvj/P4x8X3+naZ4G8YXdhpmqy6Pc6wJdNSzjl&#10;iYLI21rsTlBntESewNfBpN7H6C2up81fEX/ghN8NfitqRu9b+I/x1luL3wdF4J1trTxaunr4nsoY&#10;3jt3v0t4I0nkiV8AECJtoMkchLbvS/hx/wAEwvAPww8eaT4hsNX8XzXuj/DtPhnClxdW7RNpqnIl&#10;YLACbn/aBCf9M6+jqKLsdj5h+Hv/AASf+Hfw28MfAHSrHWfGktv+zldXF54aae7tme+eaN43F4Rb&#10;gOAJDjyhFyBya+Xv2Nf+CE0Hiex13U/jTc/EvQs/E/V/FX/CGWPjFZPDHimA3onsLi9so2ljLAKp&#10;ARon4xIDjFfp/RRdisj4p+PX/BCP4S/tCfED4ha5qfi74xaTafEu+tdW1bQNI8VtbaGNQgaEreLZ&#10;mNo3lIhUfvhKqj7ioQpX7Kj0K2GgDTZIxcWn2f7K6SgMJY9u0hh0OR1q5RSuOx4PqH7HF5BI9tYa&#10;n4GvdOWyOl2k/iTwVHrOr2Niy7fsiXf2iIPCoJCLLFIcHDmTv6N4g+Bega54T8PaJFB/ZOmeGNRt&#10;dTsbfTYoraJJLd96JsCbAhPUKF68EV2VFW6knuQqcVseW/E79lPTPidqPiN38R+LNGsfF9vHBrOn&#10;6ZcW8dvftGnlpKWeF5UcLtBEbqrhFDqwyDr+J/2edB8XnxZ9tk1F18Y6ZbaXeKsyp5KQCTy3iIXK&#10;yAyk5JIyq8dc9P4S8Z6b450+e60q5+1QW13PYyN5bJtmhkaKVcMAfldWGehxkEjmtSjnlsPli9Ty&#10;PUf2QNM8R2niMa54q8Y6/d+KNLg0i8vLye1WRIIZWlTy0it0iQ5YgkJz1IJya3/iF8AbXx54qTWI&#10;fEHiTw7ePpx0i9OlTQINRtN5cRSGWKQqVLPh4jHIPMbDdMd7WX4y8ZaZ8P8Aw1d6xrF0llp9ku6W&#10;VlZjyQAqqoLMzEgKqgsxIABJAqoOpOSjDVvZf8Aifs4Rc56Jatv/ADOW8C/s8aL8PtY0C9s7rVJZ&#10;fDnhxfDFsJ5UZXtg0bb3wgJkzGvIIHJ+Wk0b9nrR/D3h3wVp9vc6m8XgF3k04ySRlpma3lg/ekIA&#10;RtlY/Lt5A7cGrL+0W2lQC+1nwP440Dw/959ZvYLRreCM/dklhiuHuokPBJkhXywcybAGI6mD4jWF&#10;18Rz4YjW4e9/stNXEwCmBoWlMQAbdndlSemMY5roqYTEQ1ktO6aa031XVX1W6uctLHYabtF66KzT&#10;T120aTs7aPZ2PI/2af2Vb7wv8MvBsPizV/EjP4ff7aPDc11azada3Ydykm5IzK+0tvVDO0atghRt&#10;Xb01n+yZpdl4h0+5XxJ4tOl6Prb+INP0Y3FuLG0unaR3xiETOhaWQ7ZJGC7vl24Feq1meMvGOnfD&#10;/wAM3WsavcfZNOslDTzeW0mwFgo+VQWPJHQVgpVKk+WOrfRHTJU6cOabslu32Xc065b4v/CyD4xe&#10;Dv7HuNT1TSEW7t71Liw8kyrJBKsqZWaOSNl3KuVZCDirviTxzF4Q/tG41KyvrXRtK099QuNVPlvb&#10;KqZLxhFczFwo3f6raR0YnitawvotUsYbmBt8NxGssbYI3KwyDg89DU8k4pT6d/66+Q1UhJunfXt1&#10;/wCG89jhpvgO3iDwhq+ieJvGHirxZY6qiKv25bG2ksXRt6ywvZ20DK4cKwLFsFFxjnN74bfB2L4f&#10;6zqOq3Wua54o1zU44rebUtWNv5ywRZ8uFFgiiiVAzO3CZZnJYnjHY1RXVp28RtZf2ZfC2W3Ew1Av&#10;D9mZy2PKA8zzd4HzZMezB+9niknJplPli1f9Wcf4g/Z10TxHbePop7rVFX4jRRw6l5ckYMASAQDy&#10;codp2jPzbufbipfHX7P2hfEbUr641Nr9xqOgS+HJoo5QifZ3kEhcELuEgZRg5x7V3NFLnkPlR5hp&#10;Hwbf4TavqPi8X/jf4i+IX0tNKFvdXGnpJPAspdVRdttApBYksSu4ZzuOKy/gJ+zTL4D+A0WgXl7q&#10;eharqGorq97JpWoHzbdlmR47UTFfmjSGKK3bgBkRgOua9gnmFvA8hzhFLHHtXkd7+15BH4L8O+Ir&#10;PwL431TRfE4tVsrq3bTEHm3D7I4WWW8Rw+4gE7dgyPm647MNhq+I0pLqlulrrZatLozixWLw+G1r&#10;O2jezeml3om+q18zsvi/8JYvi9o+nWr6zrGhyaVqEWp29xpwt2fzYw2zclxFLEygtuAZDhlUjBAr&#10;J1H4Av4k8KS6brnjTxdrk6XcN/p+oziwt7vSLiLJSSA29rEhPPIlSRSMggqSDpeEvjFD4j8bf8I5&#10;e6LrXh/Wjpi6sLXUPszbojK0RAeCaVCylVLAMQBInOSQNDwZ8SrHx14g8R2FjFd58M3y6dczuqiG&#10;WYxJIyxkMSdodQ2QMHIGcVEsPXp3utlfo9G7J3832Lhi8PUtyy1k2rap3Su1Z7NLuRfDX4Y23w2t&#10;L8i/1HWdT1e5+16hqeoGL7VfSbVRSwiSONQqIihURVAXpkkmponwfTwl8N38OaHr+u6KDdT3SahA&#10;LWW7iaa4edwBNC8WNzsvMZIXvnmo/F3xst9C8UTaFpOh694u1y0jSe8stISAfYY3zsaWa4lhgVmx&#10;xH5nmEHcEKgkSeFvjRY+IrbVY7nTtX0PWNDt/tV9pGoxIt3FFhirqUd4ZUbacPFI65BUkMCof1PE&#10;cntOXTR9L26O29tdHa2qJ+vYbn9lza6rra63V9rq2qvfR6aF34afDCy+GOm3kcF1qGp32qXJvdR1&#10;K/kWS61Ccqq73KqqDCqqhEVUVVAVQK6SuP8Agn8b9F+PXwrsPF+jfa7fTL5HYx3sYintijFXWRQS&#10;AQQehIxg5qh8Iv2htO+Ofguw8QeG9J1u90q+1GfTzK6wRG3WJ2Q3Dq0oJiJXjYGfDLlBzgqYDExc&#10;/aRa5HyyvpZ66Pz0f3BTzHCzVP2c0+dc0ba3jpqvL3l9539FFc98RfiVY/DK00ua/iu5V1fVLbSY&#10;RbqrFZZ32IzbmHyg9SMn0Brmp051JKEFds6qtWFKDqVHZI6GiiioNAorkviF8XrTwHq1lpUGm6t4&#10;i1/Ukaa20nSkja5eJCA8rNK8cUUYyBulkQEnau5jitTwN4sn8Y6K11daHrPh24SVoXstTEPnKRj5&#10;gYZJI2Ugggq5Hbgggbyw1SNNVZLR7aq/rbe3S9rX0OeOLpSqujF3kt9HZeV9r9bXvbW1jZornviL&#10;8SrH4ZWmlzX8V3Kur6pbaTCLdVYrLO+xGbcw+UHqRk+gNdDWbpzUVNrR7fI0jVhKbpp6q1/nsFFF&#10;cHpfx4huPH1loGpeG/Evh9tYkuItKvdRjthb6o8ILMqCOZ5UJQM6iaOMlVOOeKulh6lVN01eyv8A&#10;r89NdOmpFbE06Tiqjtd2W++2/S7aSv1dtzvKKKKxNworJ1XxX/ZvibTtLj03U72S/DvJPBEv2exj&#10;UffldmUcsQoVdzknO3arMNaqlBxSb6kxnGTaXQKKKKkoKKKKACiiigAooooAKKKKACiiigAooooA&#10;KKKKACqt/ollqt1aTXVna3M1hIZraSWJXa2cqVLISMq21mGRzgkd6tUUAFFFFAFWb/kNW/8A1wl/&#10;9Cjoom/5DVv/ANcJf/Qo6KBItV8t/wDBZ39kG3/be/4Jx/EXwTKtz9qS1j1iye2h864SW0kWc+Un&#10;8TtGsiBe/mY719SUVdKfJNTtexNSHPBw7n8Pvxt/ZN8R/BXVZDLjU9J3ZjvoQcIDziVckxnqOTjP&#10;c1S0SyiuPD3lyErFPzGyjmN1z/X69a/bT/gtB/wTX8Q/si/F28+InhbTY9T+DviS6VpraK3zH4am&#10;kOGtZUUYFvIzHy34UbxEcEIZPxt+JXhe38HeK9d0WKQPaaddNPbbecROzPH+JjKHjvX2lbB4ZUo4&#10;nCyvCXTs+x8hHFV5VHhsRG0o9e67nH3fxH8XeE/B9x4etdVuoNLJbNumCjI33ihIypPGcEdK5zwZ&#10;4F1LX9WU/JCqHcXkbaMevrV3W/F9t9nH2eUu4z8pj4P1B4rE1zxtPe2H2WOWaCLzGzGCqqyfwghQ&#10;ORznt0rwq1SHPeTvY9mlTqOFopI7m8+Kf/Cvbr7DoGoPd3koCXd66gx7Qf8AVRocjb6k/pX63/8A&#10;BnV+zXqfj/8Aat8e/Fy6iYeHPBGgHQ7LdAyxnUL6VHPlMRgmO3gkDgHIFzETjIz+Yv8AwTP/AOCf&#10;niD/AIKTfH6T4f8AhiO6bVGsXukmQAQWgDKnnXDYO2BCw3EcncAoLFVP9c3/AATV/YE8L/8ABNT9&#10;kTw18LfDJjvJNPT7XrWrC3EMmvalIq/aLt1ySNxVVRSzFI44k3NszWOKr1HD3no9l5G+Gw0Iz03W&#10;7Peq+ZPgT428P6N8XPF1ne/F6PQ9Rk8b6gsfhJ77SYxeFpQEGyWA3ZLkjGyUZOMV9N0V50ZWTTPQ&#10;lG7TPjDwZ8PdG8M/B3wx41tdPgXxWPic8Caq2TdRQS65NbyW6yZ3CFo3cGIHYS7NtySa9n/be0O3&#10;8TeB/B2n3YdrW88a6PFMquULoZ8FcjnBHB9ia9ooq3WblzEKkkuU+Mvjh4B0Kz+NPibw/wCIdZ+F&#10;3gTQbbS7SLwhH4g8PmVbWAxsJm0plvLdIZ1nyW8pTLnyjnGwVu6jD4f8J/tG6LNqWoeEPiV4nmn0&#10;qwls723a38U6JMkUOLyzQl3+zHc08sYWNV3SkyPhkr6wop+3drMXseqPhnwDaeBrz4YeTpEunH4z&#10;SeNbv+yirf8AE7hX+2ZC/lZ/erZ+QJS+39zjzt2SWro/it8RdE8A/DT9oDwtqmpW1v4k1XW7i8st&#10;Lyftl1bz29tsnji+88Qw26QAquxskYNfUPwt+Gdh8JPCf9j6bLdzW32y6vd1yytJvuJ5J3GVVRgN&#10;IwHHQDJJ5roqbrLmuJUXY+Lvi/4et/Ffxs8d2ni/xl8P/CWs+fa/8IvPr2hS3msQWpgjMMukzC9h&#10;w4uBL8kEbOZR827KrXWWkXhbR/2tNtxJ4J+Ieu61qot51aHb4o8LMtoI2Ow72awIUkg+SiefnMu+&#10;vqWil7bSw/Za3PjHQZvh/wDDP4NeJ9Ct9B+HdnPd+OrrTNdGp28cNjotub25ks5tRhTaz24VEEUc&#10;jJG+9AHVTmvWP2CJoo/A/jCysrzSLzStP8UXMdg2kWD2GmrC0MEv+iwNJJ5cJaR2UK7Id+5TtYV7&#10;tRSlV5k0ONLldz4xuvFuleIf2mPDmtWK+BtC8Snx2+m3unWthJN4oEASeFpL2780eXBKFBWFoSm0&#10;xbJGIFfQf7TdwukaH4a1i8GdE0HX7e+1Vym9LeEJIizuP+ecUrxSMf4Qhb+GvS6K2oYpU6salrpf&#10;l69PJ62OfE4T2tGVK9m+tuq8uq7rS6Pkjwt8P9W8I6t4X163+HEN5qtzZ3tjqGrLrWnK/iq+u490&#10;d35pn3zW21ZmG798iyfJCQDjU+IHhCT4fWfiTQprj7ZLo3wbNk8/P70xtMhbnnnHevdvDHwE8C+C&#10;PEf9saL4L8J6Rq/z/wCnWWkW9vc/P9794iBucnPPOa62ver8R81VSjG6+ae9+sp6K7ta2+2iPm8P&#10;wty0XCUrN+jXwpPaMNXZN3vtvqz5VtPAegfCjxB8PZNM/wCKaHiTwNqaa5q1ru+13AjtbeQXMrj5&#10;pZYyWZXbLDJwa5C68N+DtV/Zo+Iuj2fh/wCHfiCHw9YWVy3iXwzaLLp+qmOR/wB5KuHWO8jj3NJi&#10;WVtsu4uA20fbNFFPiecbSlFuScXfm35ZuSvpd6Pl1dutrpWKnCNOXNGMoqLUlbk2UoKLtrZarmuk&#10;m9r2bv8AJ3xT8LeFfGuv+N7Hw7pugar4cf4V+ZpVvp1tFPZErc3LRGBEBTIcArtHDDjmtPw54v8A&#10;APw38cfCXxHYal4U0PwPL4b1LTo761lht9NS8drWUxmRcRLIxjmOCQSyMOtfT1FY/wCsHNBUpxbj&#10;qvi3vDlb+Hfre3fvpuuGuWo6sJxUm0/g2tNTSXvbbq1+z6a/IHhvXNC17QfDd14wEMfwwvfFHiSf&#10;UP7WiMVgbs3rmzF6smFWPmUgSjb5nl5G7bV3xQltD4o8X/8ACp/LS1/4VwG0Y6EOADqNwXNrt4z/&#10;AKwx7OM7dvGK+sqKt8Rrm5lTdrvRyvHWXNquXV9L9V0M1ws+TkdRXsveUbS0jy6S5tF9pK2j6ny3&#10;pcXw7m8XaLL8If7BZRo1/wD8JM+iFcG2No3k/b9n/Lx5+3b5373Pnf7dZfwa8E6R8K9C/Z313RdL&#10;SPWte017bU7qIE3eqxHSnnEUr5zIA8UewOSE2KFwBivriipfEUuR01FtNNO8rt6TWrsr259PRLzL&#10;XC8edVXKKaaatCyVpU37qu7X5Ndd5N+R8b/AXxFpOtfH/wAKatojeBdPn8RaVqz6tpnh6xk+22TF&#10;Y5Fh1O7Mh+0XCsMkSRRurB8AjJrqfB3/ACZH8GP+wtoH/pXHX0/RTxPESqzjJU7WcXrK/wAPPpfl&#10;XSdrvXTW9ycLww6MJRdW/MpLSNl7yp3duZ9YXsrL3tLWPGf2ttZ/4VDN4Z+KAhllg8H3EttqqwqW&#10;d7C6URtwOTtmFu2B6Gus/Zv8ET+BfhDpkd+m3WdU36tqpPVry5YzTZ/3WfaPZRXdUV5VTMHPBxwt&#10;tnv3WrSt5OUnfrddtfZp5YoY2WM5tGtrbN2Td/NRirdLPe+ny7rfh1db+KWpaDqnhZfGjWniDUNZ&#10;1Hw68tqj6lDOka2F95dzIkdxbwoGhOSdjgYVigq98Ffh1rWneFY/7Q0hNEh8D+H9W0aZo9Shu01G&#10;5nmEr+X5TsVij8rjzgkmZANg2kn3fx18LvDPxRtIIPE3h3QvEUFq5khj1Owiu0hYjBZRIpAOO4q7&#10;4Y8K6X4J0ODTNG02w0jTbUEQ2llbpbwQgkk7UQBRySeB3r1anEF8OqUY66d/NNr3raptW5NF1dkz&#10;x6XDXLinVnLTXtd6xaTXLfRxTvz6vortHyj4N0PVfDngHwv4O0a2uBpvxl0DTTJcQr8umyR28aaj&#10;IT2MloEKnj51Pc1peHLCHSj4DtbeNYbe2+LmqxRRqOERY9QAA9gBX1ZRTnxJKV7097313bTjfbpG&#10;y+Tf2hUuFYwatU2slpsk4ytv1kpP5pfZV/i/4f8AwU8Max8OfhfqU2lRf2lrfjS+sdRu0dlnvrRp&#10;L8taSuDl7dvLUGEnyyM/Lyc2vib4f0Twh4H8QaF5R0rwppPxW0xI7Sy3xRWMDxWs0qxLHzGheSRi&#10;EwBubGK+xqK0/wBaqsq3tJptXbtzbe9zK2m6Xup2/wAjFcHUY0PZU5JOyTfJv7nK767Nrmav/mfG&#10;Pxb0rwtqPg74jj4dvpkXw/nh0K3kPh90j0v+0jqA81oDD+7EohMO9o++zd8w46D9oXwFoPhX4x6X&#10;oeqS/DHwj8P10Jm0mHxToIutGa+M7m5KKLm3iS5KNGQ7lnIL7cfPn6uoqY8T1IuNouyv9q71jGN7&#10;uLV1y722bWm5pLhKnJS5pK7t9lpWU5yaspJ8r5tlJaxT12Pmz4T6tZ/s5+NLLUfGPiaC+0DxB4Y0&#10;+w0zxbewPZ2kjW8lw/kyySuwhLxzIyeY/wC82thi3Fa3xz8feE/iHqvgXU9T1XTNV+Esl3eRatdu&#10;6y6LcXKxqLb7TIT5TwB/MAZiY/NVAfmAx77RXHLOITxCxU4PntZtSS6ON0lHSSVmmtLq9uh2xyOc&#10;MM8HCa9ndNJxb+0pNNufvRbumnrZ2b6v5IvoNNh05f8AhFBbj4fv8StDbQPsf/Hh/B9p+yY+TyPO&#10;3Y8v5N/mY717J+1Hbr4Z0nw/483tEfAGprqF0ypuLWEimC7XA5wI38z6wjivU65b4qfCuD4uaRDp&#10;moapq9rpBfN9Y2bxxx6rHkHyZnKGQRnHIieMkEgkg4rT+2I1sRTnUVoxvfW7cWknfTVtJ3fVu+hn&#10;/Yk6OGqwpPmlJLl0slJNyjbXSMW1ZdEramL+zLol1b/Db+3NSheDWPGN1Jr17G4w0Jmx5URHUeXC&#10;sSY/2DXAw/EHRvGv7QfhS78N+NLX4gzNe3In0hmgkfwrA0Lh51ECxtCQwWI/a1kc+YVVkJbd9AKo&#10;RQAAABgADpS1xwzKKq1a0o3c00tVZJpq2zei00a0Vup3TyqTo0qEZ2UGm9HdtNO/xJXbTbupau+6&#10;PFv2o/CeneOPir8IdM1e0iv9OuddvBPbTDMVwo065Ox16OhxyrZVhkEEEivKbT4ReHfCHgLWdb0/&#10;TIrfVvDfxKisdGugzGXR7X+04Ija2xJzDAVllBiTCHzGyOa+v6K68Ln9WhShRinyxtpzWT96Unpb&#10;qpWfl9xxYzhujiK1SvJrmlez5U2vcjFa36OPMvN/M+Ofi54r0vXPjyupQr4J0LxTpXjfTtONsbGS&#10;48VXEInhhNwbgSqbe0kicAJ5TxMrff3yYHX/AAIm8MaL+0vdW2mt4O8aapqs+o3Uuv6epHiDRP3h&#10;LWupD52MQ+WKN3aPlEQRcbq+l6K1q8QKeH+rqDS5eX4vLT7N7J6pX62d0Y0uGZQxP1l1E3zc3w+e&#10;v2uW7WjfL0urMKKKK+aPqwooooAKKKKACiiigAooooAKKKKACiiigAooooAKKKKACiiigCrN/wAh&#10;q3/64S/+hR0UTf8AIat/+uEv/oUdFAkWqKKKBlbV9ItPEGlXNhf2tve2N7E0Fxb3EYkinjYEMjqw&#10;IZSCQQRgg1+Yn7c3/BrB8G/2lvE2peJfh3rmofCbxDqhRprdLT+1dGypJyls0kckRPAASby0AG2M&#10;d/1EorWnXqU/gdjOpRhU+NXP5vfiJ/wZoftASa75egfEj4NajpiuSlxqVzqNpcFT6xLZzD8PMP1r&#10;1b9nL/gybthq9rd/GD41GexUH7RpPg3RxBI5PTbfXJbAHobY59RX72UUpVZSd2ONOMdEeRfsbfsJ&#10;/Cj9gH4Wr4P+E/g7TvCmklhJcvFumu9Qk5/eXFxIWllbk43MQoOFCqAK9doorNtvVlpW0QV8zfsn&#10;ftEeMvEX7TfxT8J+NdRgv9Hl1y/l8FSraRW5trWylS3urJmTHmtGzwyh2G4rcMCTszX0zXzR8Qf2&#10;K/FHin4c67baP4jsPDviy48b6h4g0nVoDI5s7G+LQ3MbfKp8w2ssuAMqJUiOSFoA4nwz+2d4l17U&#10;v2hvEmva7rGl/Dvw3otnq/hQ6BYWT6na2QkvYJLuI3MbRSvO9o0qebuj8to8AZNeyfEX9tLS/hrr&#10;d/bR+E/HHifRfC6RnxT4j0yGxOn+GN0aS5uRLcxTyssTrK62cM5RWG4LkCuR+MH7EGp+I/BnxW0H&#10;wvLoOm6b4u8A6Z4P0KGeWRFs3tPtgzLtjO2PbcRgFdx+VvlHGeJ+Jf8AwTUsdR/aC8UeJR8E/wBn&#10;P4q2nj27tb6+1bx7aqdW8Pypbw2sqwr/AGdc/bIdkKyJE09thi67wG3q9Banp/xN/wCChOhfDvxd&#10;4z0q18D/ABH8VJ8O47S78S3+jWFo1npVlcQGdbvfNcxGdFRWLxW4luBtyISrKWev7X+vL+1xrHgj&#10;/hXviK48Gad4VtvEKeJYJdO8g+Y1wS5Vr4TmJhEqKott/mBy2EKtTtb/AGWNbvLH4/QWtxokEfxS&#10;06Ky0VA8iJaFNLFn++Aj+Rd4yNm/5ffiobb9nzxv4Z+J2m3unJ4Vv9F1HwBB4Q1qS51K4trrT57Y&#10;StFNbxrbSLcI7TsrB3hKBAw35Kg0GX/hz+2u/wAYPgLZfELwt8KPinrOl65HZz6HZLDpdtfa5DcR&#10;CUzRrPfRpAkQ3K5u3gyyfuxIHjLsb9urT9R8HeH7rRPAPxB8ReJ/EFxfWo8JWaabDq1hJYyeVerP&#10;JcXkVkPJkKqSlywfepj8wc1x3jj9jvxfdfskfCHwRHp/gjxu/gOxs7LxD4V17Vrqx8O+KkjsTblJ&#10;pY7WdnjSXbKsc1rJG5QbkUhWXkdP/YA8UeDP2ddM8DWfw7+B+tx23iPWdZs47PV7/wAJL4N+13Ty&#10;20+kXFpZzTQTRRSOjeUYCx5WVVJWjQWp9T+M/jBpnw6+DV7441231LTNL03TP7Uu7aS33XlugQOY&#10;mjQt+9GdpUEjd3xzXFj9rWXSvhnLrviD4afEXwvq8t/Hpml+Gb4aXcatr1zIm6KO2NrezWvzANlp&#10;biNYwjtIY0UtW9qfgPxJZ/sz/wDCNSN4e+IHieHQ00+5PiNGt9N8RTCIJKLoKkxjjmw247Jdu/JW&#10;TG0/Nmq/8E4Nc8a/s9NoWr+Gfhls0bxPbeI/Dvw41DU7vxF4OsI4YWgfTzPdWqultKjuyJHZiK0f&#10;Z5cLhMMDPpj4FfHiH422OrJN4c8R+Ddf8P3Ys9V0HXha/btPdkWSJma1nnt5EkjZXVopnGCQSHVl&#10;XjE/bw8Nt4l8dWp8OeNE0n4cX8uk65rjWUH2GO9VLd4raFPO+0XMk/2mNYxBC43Aq5RiobR/Y7+A&#10;Vr8CPBGoxRfCz4RfCW61S786fSfh9GHsZAqhVkln+x2ZmkPPW3XYMLlutcT4/wD2GLv4p/A74z+D&#10;9YuNAlX4h+KX8R6YtxA17ZjYLR4YryFlUSRtLbYljBIaNiN2TwC1Oisf26NO0/w94jm8WeA/iB4C&#10;1zw7b212ugaxHp09/qkVzL9nt3tnsry4tm8y4/c4edCjYMgRGVzun9o7xCvwwXXP+FL/ABU/tx9Q&#10;NgPC27Rf7UwE3+eZv7R+wCHb/EbvOfkxv+WvJPhd+xnN4I+FXjOC0/Zt/ZQ8Iatr9pDp8uhaITJp&#10;Xia2Dhpor+5GkQMkZGQqG1uArfMd33axLn9hXx9P8K9B0rUtI8B+MtDs9auryf4Z+IvFup3vhq1s&#10;5oY44rf7dPaTS3iW0sbyxQ3FmIV8/YiReRE4APQ9b/azvvGPij4M6j4Vt9Zj0rxbea1b6roU1vap&#10;qEs1lZzk2bF38tJo7mEoSswQsv8ArChzVT4Dft56v43/AGc9O8WeK/hn4v0jxLrOrXGkaN4ftm0y&#10;S78SzJJNhbQJfyxIFjhfzHupoVUxSNkJtY0/gD+xFr3we0v4PWZPg2ytPhzrniDULm00aKS1s47e&#10;/wDtX2eG0h2YRUE6AoSAoUhS2BnlvG//AAT98RfEn4F6B4Z8UeE/hL4zl+Gfi661zw7puv3Et7o3&#10;im0nN0GS/jlsX+xTBLttpjS7CPErfNkqANT6T+CHxutfjboeoSjRtb8Maxol4dO1fQ9ZWAX2lXAR&#10;JAkht5ZoH3RyRurRSyIVcYbOQPM/hZ+0l4qX4eeMNTn8MeK/iVqdh491fQbDTPD8WnwXMdrBO4j3&#10;PdT2tuqRouC0koZiQBvYgHqv2QfgXa/Aj4b3VnD8NPhT8KrnUr57u40XwBEDpoO1UWR5haWhnlZU&#10;BLG3TaNqfNs3t4748/Yc8XapoL20uk/D/wCIOj3PjbW9f1Dwf4j1a6s9D1m1vn3W73JS0uFlltyN&#10;wglt5IizZDKyI4APo/4M/F3Tvjf8N7HxLptvf2MF2ZYprS/jWO6sJ4ZXhmglCsyb45Y3RtrMpKkq&#10;zDBPhXxB/bov/FH/AAjzeD/C3jjT/DmqeM9L0W08Y3FlYvo+vRPfJDcpAvnPdRoyiVVnmtoY32gx&#10;SNviL+i/sY/s+XX7Nn7Otl4Jv4fDlubO91KaO38P27W2m20FxezzxRQREDy1SOVV2DIXbgEgAnyr&#10;QP2Wvi7pXgbwR8Od3w5i8DfDnxFpd/ZaymoXbanren2lyJVgks/sqxWkyIEHmLcTiUxHKxeZlADu&#10;rD9rfR/CfhHVLlB468baxc+MtQ8M6TogttOTUtQvIGcva2m1oIBbxpHIwluZEIRCZJM4qnqf/BRb&#10;wx4Y8D69rGveEPiLoNz4Y8RaV4W1PSbnSop7+C+1H7N5KotvNLHOim6jDSQPIuQ+wvtrzv4t/DmT&#10;9kvwrbePta8bfCrwzqWifETWfEWmf8Jf4hGi6NqkGprNH9ilvZImNvPsfeGSKbDRFQGViRj/AAZ+&#10;Hvi/9rzw9418VLqHg+a1174l+G/E2n3ul3E8+jXVlp0WnNcLZXhiBvkDwTIlyIokmZSQsYoA9c8T&#10;ftkWWq/DTxdJqukfEv4Ya34R1DTba/sZLbSZ9VSO8uI0t5oiJbuzkglJZSd5dQsgwjgVU/as/bcm&#10;+HPg34lW3hDwr431+78EaNdvqniTR7KzudO8M3os2uIo5YpZ1uLiQBomKW1vcBRIu8Lk1D8ff2O/&#10;E3xU8dfEvU9PvtChg8ZWPhe2sluJpVeJtM1Ca5nMgWNgAySKE2lssDnaOazvjH+zV8XP7H+L3hXw&#10;C/w8fw78XVvbz+2NcvrqG+8N3dxYrbOgs4rZ0vY2eJWDtcwNH5rfLIIwrGganefET9rGf4L+GdG1&#10;DVfAvjvxBog0m31LXfEulxaeNO0ONxhpJlmuoZ5MYZ2W1hmKryQMqCz4z/tfx+C/EWueH/DvhDxv&#10;4wvdB0w3utanoVtaS2fhgSRNJCZxPcRyzuyqXENpFcShQpaMb49/iv7VP/BO/wAV/Hu71y0n8PfC&#10;fxnBqXh+1sdD1jxfd3M9z4Eu4bfy3/s+z+yyxDzXUOblJYJlYjcswiRK9L8W/An4o+DvHvjt/AK+&#10;ArvRvihbRNqF5rd/c2134cvY7FbPzooIraRb+NkjhPlvNalCjYdt/wAoB33we+MaQ/sieF/HvjPV&#10;YoU/4RS11vWtRljEaLm1SWaUqigD+I7VX2A6CvPNA/a+13x3+0X8O9Fk8HeO/h/oev2WsXzr4jsr&#10;Hy9Zt4IbdoZ1kt57g2+DLnyZ2gnIJ3RYVtvYSfszz+Jv2HIPhLq2oW9tdy+EIvDlze2yGeGKZbZY&#10;jKiuF3oHGQGC7gMHGa5LRPg18Xfib8Y/But/EGD4daLofhTTNW0q4tNA1W81G41VruGCNLsPLa26&#10;2/8Aq5AbfbLt3KRM+MUAdP8ADz9s/S/iD430fT/+EQ8a6NoHit3j8MeKNRis10rxMyxtLi3WO5e7&#10;j3RJI6G5t4Q6oSpbK5s/EL4n63oP7ZHw48LW16Y/D+u+Htdv7+1ECMZ5rZ9PELbtpcbRPLwpAO7k&#10;HAx4x+xr/wAE57H9mXxx4dt2+B/7N1jbeDIXgsPiBpFkq+K9SCoYonkt/wCzoxbzOjfvZVvZtxDg&#10;J+9/d+w/HP8AZ98QfE343+HfEuj61baHFpHhXX9DN2rMby1ub8WnkTxLt2sIzbsxy6nO3GckgDUh&#10;8NftpafNq2t2ni3wV46+HB0jRbjxHBJ4hhsXGq6dbkCa4hWyurl12b4yYp1imHmL+7zkDqvgV8a7&#10;/wCNOmXd1e+APGvgRIRFJajxCdPb+04ZASs0Js7u5UDjlJSki5GUGRXzr+z5+wf4p+FPxJl8Xr4C&#10;+B/hjWW8Hah4fvjpd3d6lP4uvpZLZ473VLyW0hnnEnlSb1l86RN7HzZt52+ofsU/s8eIvgQPEjaj&#10;pHhjwPoWqvB/Zngrwzr15rWi6C0fmebLayXFvai3SbcmbWC2jhjMRYbmlc0AdIP2t/DzeDb/AFUa&#10;frpn07xWPBr6X5MP25783S26BV83ZsYOswYuP3R3EA/LXN6B+1xpeheALm7tIPiD4/1q+8W6t4f0&#10;vRVtNOTVb64tLiZJoYNrW9sltEsTlZrmRDsVfMkMjAGV/wBlG9/4bBPjVbvTf+EMmZdel035xdHX&#10;0tjYrccDYYvshxgnPmKCB3rj9D/ZG8ffC1NO8TeG5fB+q+MNA8W+JdXttN1K9uLXTtT07V7t5TA9&#10;0lvLJbToPJbesEozG6YIfepoBsS/tneM5f2lvh34OX4L+PdP0nxfo9/fajPfy6KJ9IlguIIfn2am&#10;QY4xIWkMSTbxNCYjJiQK3wz+3Bpmi+HPDlpYaR8UfiPrfi3UdfttLt0sdLjvp3027eKaJ2EltaxR&#10;jBETysoKqvmP5jfNu6p8PPidrnxZ+F/jq40vwGmqaPaalpXiTSo9du/s9lbXkts4ls7k2e66kiFs&#10;q7JIbcSbyd0e0Kec+Bn7Hfib4ZeNPh7qN/faFLB4TvvFtzdrbzSs0i6tfG4txHmMAlUOHyRg/d3D&#10;mgC/8Mv+CiegfFHV/DgtvAvxM0zQfEWpPoA1/U9Lt7ax0/WEaVJNNnQ3BufNWSJo/Ojge1Z8Ks7E&#10;11+rftSf8I58aNP8Kar4C8d6VpOsagdJ07xZcR2H9jXt55TyCBVW6a9XcI5AsklqsTMuA53KW5XR&#10;f2V/EOnfCrwzob3mjG70b4iy+Lp3WWTy2tH1W5vAiny8mXy5lGCAu4EbsYJ8xtf+Cfniy/8A2ktD&#10;8X6r4c+Ed7qPhzxs/iFfH15Pc3/i7VdNcXWzTx5lsv2FIRNEixx3MsLpEcRwl+DQNT334H/tND48&#10;a5cDTvA/jbTfDRjll0zxPqCWK6Zrixy+W3kpHdPdR85IFzBCWCkjOKj+Iv7UP/CGfF6DwZpHgPxz&#10;441CK3trzV7jQl09bfw/b3ErRQzXH2q7gkkDGOZttqk7hYWyoJQNwv7Mf7NXi/4b/HjWvFN94f8A&#10;AXw70jUre4S/0fwdr19faf4nvZZkk/tSazltra3sbn5ZN7RLNJN5+JJm8pSX/tQ/s4eMPjF8aND1&#10;XQPD3gHTJtMWBbPx8uu3un+KNAQS75rdLeC1KX1tJgZt5ruKFi2XjfYMgzo/Gv7a2k+DPGd5aDwj&#10;411Twvo2oJpOt+MLKGzOi6FdMyL5cwkuUu5AjSRh5Le3ljjLHe67JNna/HH402nwN8JW2ozaTrPi&#10;C+1K+i0vTNJ0lYTeapdy52QxtPJFAhIVjulljQBTlhxn5puv+Cbtlpf7SPiLW3+Cf7OPj/SPFXiE&#10;+IT4s8VWanxPojylWlhWE6dMLsI6FomN5blRIFI/dhn97/ay+Gd/8WfhFJoVh4H+HnxDiuLqJrrQ&#10;vGV7LY6fPGmWV1njtbpopo5BG6MIGIKcFGw4AM7xB+1jPofh7QRH8M/iLqPjTX4p7iPwXb/2UusW&#10;kMEgjmmmlkvksFjVmTDC7IfzF2b+cUJ/25dF1bT/AA4nhTwj438c+IPENtPeHQNIgs4L/Sobef7P&#10;cvdteXNvbxeVcZiK+cXdlby1kCsR4t45/wCCbOr+JND+H2s+IfCPwp+N3iLwlY6jpMugfEe9n1DT&#10;7ezurhbiFYNTubO9uZJrXYkInlty9xGWL+WcYT4k6pof/BPHxV4K8QWuqfswfC261Xw/Lod74N1n&#10;xXH4O0iOBLprkT6ZMLV2mMLzsjp9miWYyq5MJAQgj3z4f/tleGfiOPBP2PTfEtqfHep6rpNil7Zp&#10;BJbTaeZxP56F9yA+Q+0YLcjcq84r+L/2ltGvPFWmadDe+LdJms/HsXhCYWVtZPHqFybP7T5cpmDs&#10;LUo4y0WybcoAwuc+M/Bj4IfEnUf2ePhf4v0K08Oah438MeKdc8Qrp/iJrvw/aatZ6jcXwPzLDczW&#10;jGO4jlRXhlI27GwWLjrfDv7JHj671Sz1TxBqHhJtRPxTXx3cpYyXAhisxYfZhbIWjy8qHC7iFVwu&#10;/wCQt5agHX/Db9teD4x+D/FGueGPh18R9V03w3cXmnRSi1sYjrOoWt7LZy2dqkl2rlvMi3edKI7b&#10;Y4JmBWQJp/sh/FzUvih4N1i38RQ+KtP8X6Dqj22t6Z4gtNPt7jTZZESeOOMWE09u1v5UqGMieZ9p&#10;xJIXDY4Gf9kXxppv7G134Fsr3QrnXG8UXuuSWb6nd2Wm63Zz6xNetp9xcxRGaKOaCXy5CsUgyWUp&#10;KhIbY/YQ/ZRu/wBl0ePnk8K/DLwNY+MdYt9Ws/D3gW3MWm6SFsLeCSMt5EAlcyxO3miGPeCpKKci&#10;gCDwb+27qafFL4w2HjHwH4j8L+EvhpdRR2+uyGwniu1a2gkWPy7e9muZJpXlzEq265VkVsSZWjxr&#10;+2rbJ8K/iA/iLw18UvhNrHhTQm10w3EGjXGqz2AJX7XZbJ7yzch1KmOch1JXfGoZScz43fsa+JPj&#10;Re/Gnw1dp4Rk8E/FO2sr62vbuaW4urPUbaKCJbe408weTPaN9njZm+0KzB3Ty+j14t8Vvgf4f+BP&#10;7Nfjzw3e/Cj9mj4MfEH4n6K/hvw1pXw9uEm1LxdcvtzGmdOsZWVWZSYkjmCLl2dQpp6AfTiftM6H&#10;4K134ivf6n4v1VvDN5pdgunS2dmQ91d28TW9vYCFEkkeZpE3eexCuxwyRjIx9e/4KF6B4B8FajqX&#10;i/wV8QvCOr6Tq2laVd+Hbuzs77VY/wC0rgW9ncKLG5uIJYXkLAmKV2Xy3BUMMVyvxy/4J/Xnxv0j&#10;4pQapF4Q1aHxTrOha/o+m6xbm9066l02CFTbX8TRlTDK8TIdokIV92Cw21R8M/sH3Nv8NobTR/hN&#10;8BfgvqX/AAl2g61c2fgcl7e9ttPvo7mRprldOs2klKqyxxmDapzmQh/kQanp2mftv6FB4U8X3vif&#10;wx4y8D6r4MntYLvQtXgtZ9RuzdnbZ/ZvsdxcQzfaJP3aBZchwQ4TBrm/B37Y+oXnx48SR+MdC8Vf&#10;DHw34Y8Cr4i1DTPEttZM9qftc6G5FzZTXMMgMUX+rjndlwNyKzDLfjZ+xz4i+JXxX8d+J9P1PQ7S&#10;bVLfwzdaALkPKFvtHvLm623KbMLDIZY03IWYZZtuVAalqv7LfxG/aI8SeOb74lN4K8L2PjLwL/wi&#10;MOm+HL+41l9Lm+0zyG4a4uLa2FwrCSM7PIj2lWX5wd9Ggane/DH9ruPx34/0/QdY+H3xB8BHxDHL&#10;N4evvEMNgLXxCsa+Ywi+y3c8kD+ViQRXaQSFd2E3JIq73xu/aDh+D17pWl2PhfxR468Ua4JZbHQP&#10;Dy2n2yWCLb51w0l3Pb20USb0BaWZMs6qoZiBXEeCfhn8VfiL8TfCGpfEzT/h/omnfDuSW709/DWt&#10;XepTa/dyW0lr50sc9nbrZRrFLI3kq9yS0ijzAIsy7Hxy+F/ja0+L+ifEX4eWvhbWte07SbjQL3Rv&#10;EOpTaVaXtrNLFMsiXkNtdSQyRyRfd8h1kVyCVIVqQyDxb+2M+iz2em6L8MPiT4x8VnTIdX1Xw5pK&#10;6VFf+HreUusf2qS7voLbezxyKscM8rt5bMAU+as7W/8AgoD4b/tXwhpvhnwr488dax460G78Q6Pp&#10;+j2EEEskNrNBDcRTNez28dtMjTjKzvGMxuud+1Gg1P4cfF7wH8Trvxx4T0j4b67q/jTSbGy8SaRq&#10;2v3ml22mXNr5u2e0uo7G4kuE2zMhjkihz5auGQsy0fBf9kLVvhH8X/BGuPqunajaeH/C2saZqcoV&#10;4ZrrUNQ1G2vnkiiwyrDujmABkLKCg+blqegjXuv229Gvfhx4T1nw94U8a+Ltb8ZiY6d4W023tYdY&#10;U27bLvzvtVxDbQC3f5JGknVd5VULs6Bq4/au0jQvGV/e+Jf+E68KfYPBtv4gvvD2p2VjJFpwkupI&#10;Qv8Ao3mzSXpkXy9kc0kLAp5e5myeF8DfskfEb4D23h3xL4VXwR4g8YaJdeI7a40rVdUuNP06/wBP&#10;1TVWv0K3sdpPLDPFtiyPs7q+XXIwr1a+Ov7EviP9qJ/FUviuTwjYHxb4DtNAmtYvN1K0t9RgvpLw&#10;B45Y4xcWmSiNu2NIu8FEyMGganS6v+37pPgbwF461vxp4D+IfgW58B6G/iW40nVINPuL7U9NTcDc&#10;Wv2O7uIXwylTG8qSqSu5FDoW2vBn7Z+ia7r2uWev+G/F3gGLSNFbxLBeeI4LaKDVtLQ4ku4fInld&#10;AmU3RXCwzr5i5iGa8Y0X/gn/AHl3+zr8TfD2nfBX9m/4L+J/GPh99FtrjwKWkS+Zxktc3C6ZZyRx&#10;BsYjEc3ru4wfSv2iP2Obz9oL4hia51KzsNBuvh9q3hC5dQZLqK4u5rOSOZIyux41FuxIZgSdoxgk&#10;g0DUreJv2xZ9X+HV1q2p+CPjL8MtIF/pKadrE9pojS6yl3fxW8flQtcXLQoxkTzEuoYJ1jlO1RIp&#10;C9n48/akHw4+KlnoWqeA/HUXh+8v7bSh4wEdh/YqXlxtWGEoboXp3O6R+YtqYg74L8MRwnj34T/G&#10;f4+/B6bwv4u0z4ZaHNYarol5aXmk6/e3q6mtnqVvczyyRyWMP2UtHAdkKtONzgGUBdx4b4kf8E/v&#10;FHxB+Pr+Ir3w58KtbubPxpYeJtL8cazdXN34nsLCG7hmfSraJrUpZRoiyKrQ3OyTJ3Qq0ryAA+yK&#10;KKKQyrN/yGrf/rhL/wChR0UTf8hq3/64S/8AoUdFAkWqKKKBhRRRQAUUUUAFFFFABXNfF34p6f8A&#10;Bf4f3niPVIbyexsZII5EtUVpSZpo4VwGZRw0ik89AevSulr80vjDN8JZPAPjV/Gg0W5/aV/4TNVm&#10;3J/xV0On/wDCQQCz2CM/al0gW32fkYtCpO8fMwLQH6W0V+a37RPg6Px1+154/s/HXxS+Bnw/8ZDW&#10;rceAX8V+C5tR8YW9ibeAwS+H7v8Ata3bJnWYGO1t2JlDiQSbgD9Sf8FMdGGufsiS6ddzTYu/Efhy&#10;2mmt5Gt5Pm1qyVmRlO5G5JBByDjB4osK59C0V+dH7bnwq8J+Cv2i4vDfivXf2bPhZ8JrPwzbv4Pt&#10;viR4KW+0SPUGuLpr97AjU7C3tr4brdiwDTlW3KwAfM+s6H8HfCn7RVvZ/tIeJ/BvivQrH4ReH4G1&#10;bxzaiy0TWbgXl9/pEtvevJCt0wUNEszvMN02wn94aLBc/RCivzp+LE2h6r+z/wDCPwH8TbX4WWVp&#10;qdpqd/oGsfGXR5detAouvLsbCDT5J7cz6m9nLFs3TrPGocKkhaQLr/sl/DnR/wBoDx/+z3eeOLOP&#10;xc1h8GhepDqtrIbea5TULJop5LW4LHzY2jVo/N3SRNzuDDNFguff9U/EGpTaNoV5d2+n3erT20Ly&#10;x2Vo0Sz3bKCRGhldIwzHgb3VcnlgOa/Oz4K+L9D8Xft3eBvF3hr/AIU74f8AE3iPxDrFh4m0Dw/o&#10;ksnjCxb7FeyCHX9V+0DeWkgR1tprVNpRRFJIkO9r/huf4I6j+z946k1ZvA0v7VMfhLXz4pF15P8A&#10;wmcFx9kn+0rMGJulsQrL5IY/Z/KNv5fBjosFz7t8WfEGTwn4QtNSPh/X9Qvr1oYotIsooZb3zZOT&#10;GzeYIF2DcWdpRGNh+c8Z6IHI6Y9vSvhTxYnwaufHWm2/7TH/AAgUngyXwRoQ8Ew+PVtTobz+VKL7&#10;7L9qPlG/yYQwUed5Xl7flLVU+GPwE0z42/HT4MaJ8TdEuPEulQ/DjxIYtH8TLJdJeWR1ewFkL+3u&#10;M+fItv5JxcKzK4DEBxkFgufe9FeE/wDBO/VBb/sl2EEj7LHw9q2taTaBnZxbWdnql3bwR5Yk7Uhi&#10;RRzwFAr0W/8AHOl/E34B3XiLRLk3mj63ocl9ZXBieLz4ZICyPtcKwyCDhgDz0pDOxpsknlRsx6KM&#10;mvzg/Yds/hDeeCP2bB8L59FufjNYafpcvjF7KQHxOukjS3M0esFv9J+zEtAIUuvkybcxDAQh/wCz&#10;l4t0Hxd+3H4K8X+HX+Duhaz4rv8AWbXxPoHhfQ5T4q01/sU0v2bxBqv2kiebzIg6281rEyMp8tnS&#10;Fnd2Fc+9Pgn8XdN+PPwr0XxfpEF9babrsBuLeK8RUnRdxX5grMoOVPRjXVV+YPiDU/CfjP8AZU+D&#10;ngvxba/BjTSfCl3qei6t8SdDfxBDe3ZuHjay0rT1uLbzNQwqN5kc3nIGQJFIJGK+nfCX4O+G/wBq&#10;v4n/AANj+JOlW3jmxuPgelzeafrcf2ux1KZ7mwbzbm2lzHM6sAymVWKN8ww3NFgufa+ueP8ASfDf&#10;ivQ9EvbvydT8RvMmnQ+U7faDDGZZPmAKrhAT8xGegyeK2a/O3wh4I+F+paH+y94k+J2h+Bbm10LX&#10;Nb8NafrPii0t5/sphluo9MtRc3IYhw8UYhUvkyIu35sVifBnwZ/wln7VEE/ij4q/Avw18bbDxvcS&#10;z6ZJ4Jmb4kXNil87RWiXh1fzJNPlsygBWz+zLC2dgKFgWC5+ltFeG/ttSQfDTTfCfxaklkt4vhbq&#10;ZvNUeOLe0mk3KG2vFIHO1FeOc9f+PYcVqfsveFNZ0L9nmXWruBrfxl43Nz4ov4pl5gvLsb44GB7Q&#10;x+TCAe0IpDPXqK/N74Wy/Bp7v4CtpY0e4+PcnjLTD8QJrVP+KkTUPsl59oGu+WTKo80SCJbw7MhP&#10;KHCY66w0Pwd8MPgF8cvHur+E/DOu3+o/EHWNEv8AUvELFbLTNOn1GKKU3M21ni06PAmniXbG4Vy+&#10;AzOHYVz7zrM8Qa9daNe6ZFb6LqerJf3Qt55rSS3VNNTazefMJZUYx5ULiISPl1+TGSPzp+CDW/hj&#10;4G/F7R/DeseC9V+Gdr4w8Pz6pP8ADLwzceH/AA8uh3EFs+oy2Fut3cDyWjyZpraYoy+eQAwevUZo&#10;vgZbar8EJPgFH8Nz4TPxQBuv+EEFp/ZMl0NE1Hdg2v7gy7dm7bz93dRYLn2xRX5tfATxl4d8T/tp&#10;eEvGWhXPwj8Nap4outbt/FWi+EtCnbxbpBFjPKYNe1UXB8+cSRCRbea0idGXETSLCzv6l/wS3i+H&#10;3hzx14o0bwSnwh8a3MenRTaj8SPAKIsviB/OYiDXAhkxqYLtIWe4leXdLIUg3eXRYLn2nRXwj8eW&#10;+AcP/BQj4oH48zeDv7Jk8H+G00y38YFDpUtz5urMPs6XH7h7/AbYEzcbd2wY3VlWlv4H0GL4b2f7&#10;WNz4e/4QU+BLZNDT4myQvoz6sLiVphdNenyG1EWn2XZ52Ztoudh/11FgufoHRXwX4D+EWk/FP4kf&#10;AjRPE+lSaz4L83xnNoemawrzQXejiWIWCTQy582AQNG0aSgjasJx8q49Z/4KmQ6jB+zzocMGoeG9&#10;D8G/8JDaReL7rX9Jl1PRLbSCkqt9utYri2aSy84wCYGZIxGWMuYhIpAufTdY2qfEDSNG8b6T4cub&#10;vy9Z1y3uLqxt/Kc+fHb+X5zbgNq7fNj4YgndxnBx+fNj8OPhxoX7IGs7vjl+zPN8Nr/xhbXdhb2X&#10;hkaZ8LmmjtmM2lywnU57YxzuPNbbOES5AYwyOTG/R+EvC/wV1b4pfszeMfEXwy+FngK3ns9a0bQh&#10;c2drJYQXyXML2MWmXc0EReOQrcTWexIy0blo0UHFFgufflFfml8GfBn/AAln7VEE/ij4q/Avw18b&#10;bDxvcSz6ZJ4Jmb4kXNil87RWiXh1fzJNPlsygBWz+zLC2dgKFh7l/wAFWBLKnw3h17X/AIdeGvhf&#10;cajdxeJr3x/oMmteFhMYB9iTUIBeWkfltJvCNPL5Qm8rKlzEQWC59d0V+b/jfwN8PvB/7KfgNNe+&#10;LX7NvjDwnBrup6n4e0PxNpJ0r4d+JrdlULpliJry7ii8h2Jt5VN2sYaQR27KuE0dd1b4Cax+0bb3&#10;/wAcNF8J+EfA83wi8PNZ6D4+CJo2nObu+K28yXYFubmMKFiEgEuBL5YH7zBYLn6H0V+a/wAXpNI8&#10;Q/BH4ceBfiFb/C7TpP7D1HVfDGq/FzRJ/EM11G93IlpYafp7XFtJJqQtBbNvE32mMMirFIXcp09t&#10;4p+GviTw38H7r9p698H3Pw6v/hlpc+iTePWh/wCEfvdbZd1405u2+zte+SIDEJQZdhuTGf8AW0WC&#10;593afrt1e+JtRsJNF1K0tbJImh1KV7c22oFwSyxKkrTAx4AbzI0B3DaXGSNOvg74ri2sfG/xSGgH&#10;ULfwJFbeAxrB0xZRInh0Gf7SMAiQQ/Z/9Zj5hD5nvXU/s/8Ajb4GfBz4q+J/FnwYuPAumfBWw8M+&#10;b4ouvAsUUnhtdVF1GtuyJYhoGu/JMol8tTJs+z+Zx5dFgufZFFIjh0BHQjIpaQwooooAKKKKACii&#10;igAooooAKKKKACiiigAooooAKKKKACiiigAooooAKKKKAKs3/Iat/wDrhL/6FHRRN/yGrf8A64S/&#10;+hR0UCRaooooGFFFFABRRRQAUUUUAFFFMnuEtYWkldY40G5mY4Cj1JoAfRVXT9as9WLC1u7a5Kcs&#10;IpVfb9cGrVABXJad8G9M0z44ar4+Se/OsavotroU0LOn2ZYLeaeZGVdu4OWuHBJYjAXAGCT1tFAB&#10;RRRQAUUUUAFFFFAFbWNKg17SbqxulZ7a8heCZVdkLIwKsAykEcE8ggjtVMeDbCDwT/wj1tD9j0tL&#10;H+zoooOPIhEflqq5zjC4AznpWrRQBznwg+GVh8FfhT4b8H6XLdz6b4X0y30q1lu2Vp5IoY1jQuVV&#10;VLEKMkKBnsK6OiigAooooAKKKKAOF+OHwJtvj3p+naZquveIbHw/BcCbU9H0+SCK28QxggrBdO0T&#10;TiIMoJWCWLfyrl0LIe524TA+XjAx2paKAPJPC/7Klxa/EWx8ReK/iX8QfiJ/Yt09/o2na4uk21jo&#10;9wyPH5sa6fY2rysI5HRftDyhQ2QA/wA1et0UUAFFFFABRRRQByXh/wCDemeHPjN4k8cwT37at4o0&#10;+x027hkdDbxx2bXDRlFChgxNy+7LEHC4Awc9bRRQAUUUUAFFFFABRRRQAVyWnfBvTNM+OGq+Pknv&#10;zrGr6La6FNCzp9mWC3mnmRlXbuDlrhwSWIwFwBgk9bRQAUUUUAFFFFABRRRQAUUUUAFFFFABRRRQ&#10;AUUUUAFFI7iNCzEBQMkk8AUtABRRRQAUUUUAFFFFABRRRQAUUUUAFFFFAFWb/kNW/wD1wl/9Cjoo&#10;m/5DVv8A9cJf/Qo6KBItUUUUDCiiigAooooAKKKKACvENH+H2lftI/GLx3N40tbbX9I8G6rFoek6&#10;Fep5tjB/odtcyXUkLfJLLI1xhS6tsSNduCzk+315X8Y/g5qNnqGteNvBOu3/AIb8VSaeVvI4bRL2&#10;11sQoxiWW3ccyr91ZI2VsHadwwBpTepE1ch8XfsZfDybRppvD3hvQvAuu2yNLY65oFjDpt3YSgZV&#10;98SrvUEDcj5RhkMCDXUfs8fEO6+LfwG8G+J76AW97r+jWt/cRqMKskkSs23/AGSSSPYivMfDVz4/&#10;/a5+HWmWur2N58P/AApqFhEutSSIYNY1xmjXzoYI8k2duzFxvcmZl+6qZD17zpemW+iabb2dpBFb&#10;WlpEsMEMShUiRQAqqBwAAAAPanO9rSd2TCzd4qyJ6KKKyNQooooAKKKKACiiigAooooAKKKKACqm&#10;vPfJoV6dLS0k1IQObRLp2SB5tp2CRlDME3YyQCQM4Bq3RQB81/su6D8TNV8e/Eiy8UeNx4l0aPWp&#10;9H1CMCSyn06U6fZzrJp7xndGm65kTYWBUJG4bfu3anxd+GB/Z08L2Pivw94q8fzXlnrukWsttqvi&#10;a81S0vILnUbe1ljeK5eRRmOdiGXDBgpB4wdPTtQ8S/AH4kePHXwH4n8X6T4u1tNcs73Q5rFjCTZW&#10;ttJBLFcXELKVa2LBl3KwkHQgisX9qvSfih8XfhXo934O8O/Jd3thPfeGNclt7S9tnttSguUnE8ck&#10;kfIg2sm9vkkDD5lKN1XbmnpZ2Oa1oPe59D0Vi/DvT9c0vwXYQ+JdQtNU13YXvbi1g8iAyMxbZGvX&#10;YgIRSfmIUFuSa2q5TpCiiigAooooAKKKKACiiigAooooAKKKKACvnP4U/AfSP2hvCut+KfEt3q58&#10;bz65qlomo22oz28/htra8mt4YbUKwEaxpGh5X94WLOGD4r6MryHxd4f1z4E/EjUfF/hrS7rX/DPi&#10;R1m8R6HZKDd29yqhBqFrHwJGZFVZYhhn8tGXLblbSm3stzOaWjexxfxc/Zs074U/AHxL4zv/ABHr&#10;V98SNB0ufVh4ua5ljuHu4kaRFSAOY1tywEYtgChVtvJO6vofQLq5vdCspryFbe8lgR54lJIikKgs&#10;ozzwcivI5bfWf2pPFmn/AGzR9U8PfDfQ7uO+aDVbZ7W+8T3UTB4Ve3cB4rWNwrkShXkdEG0IDu9n&#10;p1G7WluKCV7x2CiiisjUKKKKACiiigAooooAKKKKACiiigAoorH+INpd6h4C1uDT/M+3z6fPHbeW&#10;21vNMbBMHsd2OaAPHv29/AmteOfgP46MuqCw8J6R4S1G/e1tHdLrVL1LeZo0lfgLbx7UfapzKxw2&#10;EUrJ6N8IfAmtfDSG/wBGutUGr+HbVkOhy3Du+oW0R3braZzxIseFEchO9lbD5Kb38y8JfGXwf4p/&#10;Zp03wj4sHi4Sah4Zi0fWYZPDuqCfc9qIZ1LiAndkuNwJ55zU37QHx3sPiN8MZtE8InxVL4h1G/0+&#10;O0WLQdRtSMXsDOTK0KqihA5YswGAc10csrcljC8b8571RRRXObhRRRQAUUUUAFFFFABRRRQAUUUU&#10;AVZv+Q1b/wDXCX/0KOiib/kNW/8A1wl/9CjooEi1RXG/8LDvf+eVr/3y3+NH/Cw73/nla/8AfLf4&#10;1XKxcyOyorjf+Fh3v/PK1/75b/Gj/hYd7/zytf8Avlv8aOVhzI7KiuN/4WHe/wDPK1/75b/Gj/hY&#10;d7/zytf++W/xo5WHMjsqK43/AIWHe/8APK1/75b/ABo/4WHe/wDPK1/75b/GjlYcyOyorjf+Fh3v&#10;/PK1/wC+W/xo/wCFh3v/ADytf++W/wAaOVhzI7KiuN/4WHe/88rX/vlv8aP+Fh3v/PK1/wC+W/xo&#10;5WHMjsqK43/hYd7/AM8rX/vlv8aP+Fh3v/PK1/75b/GjlYcyOyorjf8AhYd7/wA8rX/vlv8AGj/h&#10;Yd7/AM8rX/vlv8aOVhzI7KiuN/4WHe/88rX/AL5b/Gj/AIWHe/8APK1/75b/ABo5WHMjsqK43/hY&#10;d7/zytf++W/xo/4WHe/88rX/AL5b/GjlYcyOyorjf+Fh3v8Azytf++W/xo/4WHe/88rX/vlv8aOV&#10;hzI7KiuN/wCFh3v/ADytf++W/wAaP+Fh3v8Azytf++W/xo5WHMjsqK43/hYd7/zytf8Avlv8aP8A&#10;hYd7/wA8rX/vlv8AGjlYcyOyorjf+Fh3v/PK1/75b/Gj/hYd7/zytf8Avlv8aOVhzI7KiuN/4WHe&#10;/wDPK1/75b/Gj/hYd7/zytf++W/xo5WHMjsqK43/AIWHe/8APK1/75b/ABo/4WHe/wDPK1/75b/G&#10;jlYcyOyorjf+Fh3v/PK1/wC+W/xo/wCFh3v/ADytf++W/wAaOVhzI7KiuN/4WHe/88rX/vlv8aP+&#10;Fh3v/PK1/wC+W/xo5WHMjsqK43/hYd7/AM8rX/vlv8aP+Fh3v/PK1/75b/GjlYcyOyorjf8AhYd7&#10;/wA8rX/vlv8AGj/hYd7/AM8rX/vlv8aOVhzI7KiuN/4WHe/88rX/AL5b/Gj/AIWHe/8APK1/75b/&#10;ABo5WHMjsqK43/hYd7/zytf++W/xo/4WHe/88rX/AL5b/GjlYcyOyorjf+Fh3v8Azytf++W/xo/4&#10;WHe/88rX/vlv8aOVhzI7KiuN/wCFh3v/ADytf++W/wAaP+Fh3v8Azytf++W/xo5WHMjsqK43/hYd&#10;7/zytf8Avlv8aP8AhYd7/wA8rX/vlv8AGjlYcyOyorjf+Fh3v/PK1/75b/Gj/hYd7/zytf8Avlv8&#10;aOVhzI7KiuN/4WHe/wDPK1/75b/Gj/hYd7/zytf++W/xo5WHMjsqK43/AIWHe/8APK1/75b/ABo/&#10;4WHe/wDPK1/75b/GjlYcyOyorjf+Fh3v/PK1/wC+W/xo/wCFh3v/ADytf++W/wAaOVhzI7KiuN/4&#10;WHe/88rX/vlv8aP+Fh3v/PK1/wC+W/xo5WHMjsqK43/hYd7/AM8rX/vlv8aP+Fh3v/PK1/75b/Gj&#10;lYcyOyorjf8AhYd7/wA8rX/vlv8AGj/hYd7/AM8rX/vlv8aOVhzI7KiuN/4WHe/88rX/AL5b/Gj/&#10;AIWHe/8APK1/75b/ABo5WHMjsqK43/hYd7/zytf++W/xo/4WHe/88rX/AL5b/GjlYcyOyorjf+Fh&#10;3v8Azytf++W/xo/4WHe/88rX/vlv8aOVhzI7KiuN/wCFh3v/ADytf++W/wAaP+Fh3v8Azytf++W/&#10;xo5WHMjsqK43/hYd7/zytf8Avlv8aP8AhYd7/wA8rX/vlv8AGjlYcyOom/5DVv8A9cJf/Qo6KxvC&#10;/iKbXta/fLEvlQPjYCM5ZPUn0opPQa1P/9lQSwMECgAAAAAAAAAhAIPTHf//VwIA/1cCABQAAABk&#10;cnMvbWVkaWEvaW1hZ2UzLmpwZ//Y/+AAEEpGSUYAAQEBAGAAYAAA/9sAQwACAQECAQECAgICAgIC&#10;AgMFAwMDAwMGBAQDBQcGBwcHBgcHCAkLCQgICggHBwoNCgoLDAwMDAcJDg8NDA4LDAwM/9sAQwEC&#10;AgIDAwMGAwMGDAgHCAwMDAwMDAwMDAwMDAwMDAwMDAwMDAwMDAwMDAwMDAwMDAwMDAwMDAwMDAwM&#10;DAwMDAwM/8AAEQgCsQLtAwEiAAIRAQMRAf/EAB8AAAEFAQEBAQEBAAAAAAAAAAABAgMEBQYHCAkK&#10;C//EALUQAAIBAwMCBAMFBQQEAAABfQECAwAEEQUSITFBBhNRYQcicRQygZGhCCNCscEVUtHwJDNi&#10;coIJChYXGBkaJSYnKCkqNDU2Nzg5OkNERUZHSElKU1RVVldYWVpjZGVmZ2hpanN0dXZ3eHl6g4SF&#10;hoeIiYqSk5SVlpeYmZqio6Slpqeoqaqys7S1tre4ubrCw8TFxsfIycrS09TV1tfY2drh4uPk5ebn&#10;6Onq8fLz9PX29/j5+v/EAB8BAAMBAQEBAQEBAQEAAAAAAAABAgMEBQYHCAkKC//EALURAAIBAgQE&#10;AwQHBQQEAAECdwABAgMRBAUhMQYSQVEHYXETIjKBCBRCkaGxwQkjM1LwFWJy0QoWJDThJfEXGBka&#10;JicoKSo1Njc4OTpDREVGR0hJSlNUVVZXWFlaY2RlZmdoaWpzdHV2d3h5eoKDhIWGh4iJipKTlJWW&#10;l5iZmqKjpKWmp6ipqrKztLW2t7i5usLDxMXGx8jJytLT1NXW19jZ2uLj5OXm5+jp6vLz9PX29/j5&#10;+v/aAAwDAQACEQMRAD8A/fyiiigAoooJxQAUV8Qftp/8F/vgF+x/fXmkW+q3fxG8T2UrW8+neGfL&#10;nhtJQDlZrlmES4IKsIzI6ngoK+J/iX/wdUePLx7b/hE/hf4O0dHKtP8A2rfXWq+SpXOMx/Zuevap&#10;c0iJVIrc/beivxB+Gf8AwdNfEmCS/l8U/D/4faxbW8yxwppMt3pjTZ7bpZLjB/4D26V9jfsp/wDB&#10;w/8ABH49X0el+L/tvws1omONm1eZJ9KeRh91LxMbQO7zRxL05oU0xKtB6XPviiodP1CDVrCG6tZo&#10;rm2uY1lhmicPHKjDKsrDgggggipqo0CiiigAooooAKKKKACiiigAooooAKKKKACiiigAooooAKKK&#10;KACiiigAooooAKKKKACiiigAooooAKKKKACiiigAooooAKKKKACiiigAooooAKKKKACiiigAoooo&#10;AKKKKACiiigAooooAKKKKACiiigAooooAKKKKACiiigAooooAKKKKACiiigAooooAKKKKACiiigA&#10;ooooAKKKKACiiigAooooAKKKKACiiigBs0y28TO7KiICzMxwFA6kmvwg/wCCz3/BcPUP2jdc1b4X&#10;/CbWJtP+HNs8llqurWchWbxP1VwrjlbQnIAB/ejliVYLX2Z/wciftt3f7Nv7Hlr4B0C6a28R/FuS&#10;bTppUHzW+lRBfthBwQDJ5kUOD1SWUjleP5+LRZpFnEfy7sE57CpnsY1JO9kX/D2k2Uhg+0QERiX5&#10;2H8Qrv8Awp8P5NXu0QjyIJF4UjJdSeCff0rB+Gnga48S3JMpf7FBiR8HADZ6V69Lo2p6S9tNYyR6&#10;Xclt0JlK8DoGbdwBnseTXjZjjeSXsYNXfc+iyXIYVaTxmJi3FPRd+/b80dd8N/8AgnbBq2lT6l5F&#10;1PbMQ4twQJFUdWUdTV69/Ys0LTdSnsk/tGAy3cbQ2bQs1xOpXG5u24c4GMc1R1DxL8YvhJrVnqF3&#10;qcrhF3xJPb+XFIvXA+Udgfrg+le+2/7X/iFfhNd/EG007w7d+IprqHTYoZhg2+2P5pPodv5mvgcR&#10;iM8o1lzVlKMnZWdrPs7r8fU/TaGB4exNCUvqri4q9mnrr05W7rXbppoM/YW/4KMeK/8Agk/8R9J8&#10;H+JJ7/X/AIMatO0UmnyIzXHh+Rny8tvnnOSWaIYV/mIAY7q/dTwf4v0v4geFNN13RL+21TR9Yto7&#10;yyvLZw8VzDIoZHVh1BBBFfzoftN614g/ah8AXUmp+Bl0vWY1OrNfWlyxt5vJRi7bSflbaWz/ACr7&#10;f/4Nk/2yb3xN4O8R/BPW7o3H/CPQnXvDxI/1Fs8gW5tzgAACV0lUcsfOmPRePuOH8fXr4dLE2507&#10;OzTv2en9XPzHiTBUMJjeXDJqnJXSaas+q119PI/WKvzy/wCDlX4w+Kvgt+wp4c1Hwl428UeALy88&#10;b6bY3Wq6BrE2lXUdtIs3mAzRMpC4GSCdvygkcV+htfD/APwXu/Y48fftvfsjeGvCfw88NR+K9UtP&#10;Genane2Ul7a2qfY4/MErE3EiIwAYfKCSc8A19Etzw3sfKH7MPxP8S/Cb/gr/APC/4f8AwC/aT+Jn&#10;7Tnw38RaFJffEQeJPFyeMLLw9EDKEkS8jUQwPuCYVCHJKq2Q6ivRv+CZ37YHwk/Zw8Nftt/FC80z&#10;xl4W0Xwd8R71/EL6p4o/t9tTuUaSNTZxGCDyjIwCrG7SvllBm2oMdj44/wCCfXxB/YL/AG+fBvxc&#10;/Zg8DWd18P8AxfDHovxM+HujXVho9kkaLiPUrWKWWCASrnopySDgYkcjyT4R/wDBF34nfFj9lH9t&#10;L4ceNtMt/BF38YfiJP4n8HXl1qFvdQXSJdPcW8sotpJGjRmCBlYBwG+6cYqtBanuWi/t+/Gj9rT9&#10;nzxzdeJP2YNc+GHwu8TeBda1DRPFmo+L7S9ublBaSNbrPpscQmtmljy37xtqkAAtuUn4/wD+CX3/&#10;AAV81/8AYK/4JX/B2/1P4EeJ9X+D1trE2g654+fX7K0isbiW+l5t7L95PcRqCQXfyV3qygnGT9hf&#10;s/8Aij9rn4g/s9an8H/iZ+zrong+107wFf6Ivi2z8c6ffQ6/dx2ptrWOGyR/Mt/NyGLyuVUIc7Sw&#10;x4J8Qv8Agl58dNc/4Nu9C+Adr4H834s2epwXE2hf2zp67EXUmnY/aDOLc/uyGwJM9uvFGgan2z+2&#10;Z+2l8aPgjq8B+En7NeqfGrQYNH/tfVNZPjKx8O29orBmSKFJ0eS5fYjMwjXK5QYJYV4X8ZP+DiHw&#10;b8O/2Jvgt8ctG8Dalr3h74reIv8AhHr+zm1E2l14ckj3i5bCQS/aTG0bbVUJ5g2kEZxXjH7fH/BK&#10;j4t/tI/txXGs+JPgpo/x58B6l4NsdH8Ly6p8SZ/DNh8OryOHEzywW7ma43yruIhRlfcuWBBx594S&#10;/wCCP/7Q1j/wTZ/ZZ+H138O1/wCEp+HXxek8T+JdPbXdMYWGmNcM/nGT7QY5cqfuRsz/AOzQkg1P&#10;rbxx/wAF1tS8E/Brwjez/s9/EOD4qfE/xXd+HfA3w71GVtM1LWraF0C6hO88C/ZYWSRCcRyqrNje&#10;UDSL4f8AsffGTxZ8bv8Ag5Y1LU/HXw31X4U+LbT4Nmy1Lw9e6nbamLeRbq3cPDdW5Mc8TLIuHAU5&#10;DAqMV9Bf8FdP2MPit8QP2jPgL8f/AIL+HtO8deMfgnqc4uPCd3qkOlnWrO52h/LuZiIkdQG+8Rw5&#10;I3FQh4n9kb9mj9pTxl/wWy1D9ob4t/DDQvAPhTWfhv8A2Fa22meJ7XVzpEvm27rZ3DqUeWfKzM0k&#10;cXkgFVDtjJNLBrc+nf8Agot+x/P+018OTqtt8Xfjd8Lbnwdp17eRD4f+Kjoiak/lb1F1iNzKFKDG&#10;CuNzc818Df8ABD/4c+P/AIk/sQ6F+0/rvxh/am+KnjbRbvVFt/AB8fvcaH4ikieS2hgkguVbqWVi&#10;zyhUZQ5wFxX60fFbRbnxL8LvEmnWUfnXl/pV1bW8e4L5kjwsqjJIAySOScV+XPwL/wCCbH7R/gH/&#10;AIN1Ne+B2l2beCfjLc3V9MNOTWbUyXtrJe+a9qt1DM0KG4hymWkC/OQxUEkJbDe59CfAv/grJ8Q9&#10;W/ausvgx8Zf2dtQ+DfjjxToNzrXhGJfGtj4gtdfa3Dl7dp7eNUt2O3gkt33Bfl3fAX/BPbxF42/a&#10;A/4Ks/HT41/Fb4Caj4i8T/CzULm4/tO5+I6BPhgba0ujHp0cEWEvkfaYw6IUQkvtyST6B+wb/wAE&#10;hviP8Ef+Ck3wT+KWmfs06N8C/BGjaXfweI7S2+JA8U3cV0YpYkmuGmlwPNypRLUSKqt87BvlX6f/&#10;AGAP2DPiN8NPjp+2jceM9D/4R7QvjRr80vhu/wDt1tc/bbaWO5jM2yKR3jx5qnbIqtz0p6InV7kX&#10;/D9f/jTd/wANbf8ACrP+Yl/Z/wDwin/CS/8AUS+w7/tn2X/gePI/2c/xVQ/ac/4L8D9nH9pnw18M&#10;oPgt4m8a6z4w+H1r4y0a38P30t7qGoXtxHK8emx2sdozEARMWn3fKqs3lnGD8ea7/wAE3/20bD/g&#10;kR4k/ZKtPgj4XvrDQdfF/YeKovHVikniW3OpfadlvaPjYQx3lriaA+WMBGfg/Xfwv/YK+Kmgf8Fn&#10;vhZ8Wb/wmsfgDwz8GbTwrf6qdSs3+y6okcqtAIRKZmxuA3qhTn71Ggan338KPF998Qfhb4a17U9F&#10;uvDmpa3pVrqF3pN1u8/S5ZYVke3k3Kjb42Yocqpypyo6V4x44+KbfEbU9YvdQ1HxLZeDtK1pvDek&#10;6L4cna01bxbqUfEmLiN0ljjR1cKqSQjEUjyv5fA+h6+S/HWm6h8C/HUJ1O50nSrfRPGF54n8P6nr&#10;k8lpoWoQX0Uq3FncXqJILOdHmkKGRcSfKFDZYLdFXfmTVdkXx8UZ/hZa+I/EPhxPiFYW/gS4s4/F&#10;vhrxbqp1YSQTfM01vO9zcOk0cTCT5JvJZeCpb5k6fXfH3j5P27bXR9NtNHufD7eFDdLbT+IbiCN4&#10;zeIr3RiW1dfPXlVTJBXnzFyVrifBnh3Uf2hPEXjvRbHxl8PfEGieOrmz1TxDdaDqcuoPpEKIkTaf&#10;EUi8l/MSBVEryxvhpH8jGAPVvG3g3X/DX7VWgeM9M0K71/RZ/D0vh68jspraObTnN1HMk7CeWMNF&#10;jeDsLONowpzWjsnZ72/y/wCCZq7V1sS/FX4+eKvg/b3Wu6r4L05fBVjfxWtxepr5bU44HlWH7V9k&#10;FuYim5g237Rv2clQ3yDgPF+l6z8RP+Cglnp2s+FvCWv6HonhtL/T4tR1WSZLINegG+jha0ZBd/KF&#10;Chh8qjEwziuB+Jv7M/jXx38JfEWlaj8L4fE/xHudTkmXxjqmpWNxE1qL3zI1sXklNxb4hIVYPLhj&#10;X5zuycP9DWHw71iH9sCXxS1njQm8Gx6ULrzU5uReGQx7N2/7hznG33zR7sVdb6/p5j96W/l/Wxmw&#10;ftZed+yBqvxW/sDH9mWd5d/2X9u/1n2eWSPb53l8bvLznYcZ74o1P9pnW734zWfgjw94PttT1G88&#10;O2/iM3V5rBs7S2ikkdGSRlgkYEFVC7VbcX5CgFq8p8TfCb4l+Hv2QfGXwg0vwPda3dzjULbTNb/t&#10;Oxg0+7tZ5nmQkNMJ1mxIU2GIJuUZkCndXrXw9+F+u6H+0s/iC6sfK0g+B7DRxP50bf6VFcSu8e0M&#10;W4VlO7G054JpOMEm/X/gApTdl6Hkvxu1TRtV+CXxbOl6CNFurb4hadbalKL6S5/tO4W508m4wwAj&#10;yrKuxePkz3r64r5Kl+HusfFP4d/G3StBtPt9/N8TYJkjEqRhkhk0+SU7nIX5VR+M5+XA54r61qKu&#10;yX9bIdK92/66mf4a8WaX4z003mj6lp+q2gleAz2dwk8YkRirpuUkblYEEdQQQa8h8ZzzfE39q+Tw&#10;Vres61o2hWHh6LVtNs9L1afS5daneaSOaRp7d45mWALGPLVwuZtzA/Lj17w14T0vwZpps9H03T9K&#10;tDK85gs7dIIzI7FnfaoA3MxJJ6kkk1wPx+0u38S3VnY6p8IB8TtPiiM9vI66VNHZzklSrJeyxlcr&#10;j54w3GRjjmYNc2hc78upQ/Y9+Ic3jLwr4o0qTWJ/EUXg3xFc6Fa6rPKJZr63jWN42kkH+sdVk2F+&#10;r7NxySTVnWfjz4h1j4meJfDXgzwppmuz+Dktzqj6lrh0xnknj81Et0W3m8z5OrSGJdxwCcEjU/Zz&#10;+Elx8JvB9/8A2gunx6z4g1KbV9QisM/ZLaSTaqQRZVSUjiSOMEqu7YTgZwPMv2ofhNqvxV8T3cug&#10;/DnV9L8c6e8cHh7x9Y6rZ2iWysqbnnZbhbpol3Sq0DQyqwBwPnyLXK5vsT7ygu56B4k+OGval8Qt&#10;X8NeCPDGn+I7/wAN28UusTalrLaZa20sq74raN1gnaSYp8xyqooK5fJwOXuf22F1Gy+HTaF4T1DU&#10;7z4hXN9YJZzXaW0ulXVqp8yObh12q6sHYHKqpKq5wh53xN+zXF4c+O/iXxBrfwn0X4t6X4uitrn7&#10;StnpkmoaVdwwpDIhW+kiXyJAodfLkJVgwK8g1Q+MGnah8Pvid8AP+EU8DaTotxb3WsXD+GbOW3tl&#10;SNrTdLFGyAQCfaSeojL8GTad9Uow2X9aevchynu/61PRl+Pnidtb8R+EtS8L6TpHjaz0g6xpcceu&#10;SXGmanbZCO63P2VZEeNzhkaDupBIYkM/YS8WeLPGf7NXhS/8UxWcj3Gl28lvfrq81/d6gCp3SXAk&#10;hTy36cB5M5Pzccx+Ffh/4i+J3x51Lxzruhy+ErK18PP4c0nT72e3uL6QyyCWa5l+zySRIuVRFUSM&#10;TtYnbkA0v2ez49+DnwO8I+EZfh9eXl94fubfRby6bVrKG1ks9zq1/ARI7uqIqExOkbkvgDg1LUeW&#10;ytfQpc3Nd7ansvinS7rW/Dt5aWOozaRd3MTRxXsMaSSWpPG9VcFCw7bgRnqD0rxA6U/wa/ah8AeH&#10;PDfiPxVqy65ZXsniHTtV1y61fbbRRfur0/aHf7OfPwn7vYrlyNp2jHqPx1vvFWnfCHX5fA9lHf8A&#10;iz7KV0yF2jUecxChv3jKh2glsMwB24J5rz/9nbRZvhlcfZR8MviDDqmuypJrfifWr7R7m4vpQuPN&#10;uHiv5JSg5CxxoVQHCoBmphpFsqeskji9Jt9c+NX7P3iv4pR+JvFGmeI1l1G98PRWWq3MNhYQWcsi&#10;wRPZq4gn8zySZDLG7N5pGQAoWx+1J8RPiN4t/ZCXxp4P8QaR4T0qfwoNa1CaO2efVGlZI3EFu+9U&#10;iQq0gMuGdSF2gHkW7P4e+P8AwB8JvFXwu0nwq2oWeq3F9BoviH7dax6dZWV67uftEZkFx5kPmyDb&#10;HC4fanzDJK9v8d/g1eX37HGveBPDNs19eL4d/sjToWlWMzFYgiAs7BQTjqSB71rzJSXr+BnZuL9P&#10;xMr4/eLtQik+FugSate6FoPjHURZavqttctb3JItmkhtVnBDRNcSDbvQh+MKwZgaPhB4hXwL+1J4&#10;o+HNnrmq63pMWiW2uxxalqcupXGkTtIYpIPPmZ5irr5UgWRzt3HGFYCuy+JVm6fDKx0268CP4/s7&#10;gRW2oaQpsmwgQneUu5I4ZAJFQYLg85GcYrmv2e/gl/wi/jnVvFkvhfS/BEN1ZR6Ro/h+ySBf7Ns0&#10;leV2m8jMImllcsVjZ1UKvzsS2M01yal2fNoev0UUVibBRRRQAUUUUAFFFFABRRRQAUUUUAFFFFAB&#10;RRRQAUUUUAFFFFABRRRQAUUUUAFFFFABRRRQAUUUUAFFFFABRRRQAUUUUAFFFFACOSqEgZOOB615&#10;98Av2htP+OVhqNs9jdeH/FPh+f7LregXrD7Vpkv8JJHEkTj5klX5XHTnIHoVeT/tB/sn6f8AHDWL&#10;LWrHXNZ8F+KbSJrF9a0ZxHdXNjJxLaydmUgkoTzG+GXuDceV6SIlzbxNXwP+0PYfEz4ya14X8P2F&#10;1qeneGoWTVdejYfYbe+3KBYof+WkoUsz7eI8KDy2B6HWD8M/hnofwe8D6f4c8OafDpmkaZH5cEEY&#10;/EsxPLMxyWY5JJJJya3qUrX90cb294KKKKkoKKKKAP57f+Dlb4sHxt/wUofRFkkdPBXhuw0zyS5M&#10;aSSiS8LhegYrcxgnuEX0FfAtsv2bRnBVfPEgJcHnHpX2r/wcM/D6+8P/APBVnxtqU3y2/iCx0nUL&#10;bPH7tbCC2J/77t3r5b8AfDdfE3iuGxLGOS4TzEBJ2OepGehwOetc2Iqwpx5pvT/Iilhp1qnLDd6W&#10;/I9I+DWiP4W8NWv24fLcbZwoUfMWG4ZP5V7x4d/ZlsfiBZPqep6isljfIvQc25XnKnsecfSuRtfB&#10;8Nx4Zhto42AtUREOfugDGKvaXqGp+HYlt4p5fIbnYW+U/hX5RmOOxNapKrhZ8kr72Wx/QmVZXhfq&#10;dOhiI80UtuztZ+p3v7QepaVrfg3RPDOlu8tr4dtFsrV1yscUQyTxn5mJJJJ7k+tc1+zH8PdL+LPw&#10;x8f+C9UdrObUFR9IvU4aG6Q5QA9t2Sv41ja3Jdx6RJPO2xHcI755VO+M034N/Fx9G+IOnS6VeWun&#10;aXaX0ce+6ljjW8fI4YSDZ3z1+UcmufkxdTBS9k25pqXNvqnf532sbYv+zqFV0K0lCLi1Z9n+i6/J&#10;Hs+v/s4eItI/Zqv45LuF7jQPDN9apLbIEl1PehI89No27FyB3yeteJf8ETfH118Nv+CinwyvysVt&#10;a6jftpcwglOZhdRvaoJBnpvlQgH+JQe2a/QXxZrNv8PvAGpy69KjtPps0t+0bDypiUbdj2weoxn0&#10;r84v+CX3hd/HP/BQb4U22nbuPFVhqDEHGUtrlbl8j/ciava4EzavjaWIqT1aktdOq8vvPx3j6EKW&#10;Ioey0VrJa7J+Z/S5RRXnnx1+PX/ClfEXw8sP7K/tL/hPfE8XhzzPtPk/Yd9vcT+djY3mY8jbtyv3&#10;s7uMH9OPmj0OivPP2j/j1/wz74d8OX/9lf2t/wAJB4n0vw55f2nyPI+23CwednY27Zu3bcDdjG4d&#10;aPiX+1x8KfgvFcP4x+J3w98JpZ3o0ydtZ8R2dgILoxCYW7GWRdspiZZNh+bYwbGDmgD0OisTxp8S&#10;/Dnw38D3XibxFr+iaD4bsYRcXOrajfRWtjbxHGHeZ2CKpyOScciqnwn+NXg349+FBr3gXxb4Z8aa&#10;GZWtxqOhapBqNoZFxuTzYWZNwyMjORmgDpqKzJPGmjxeL4/D7atpq6/LaNfx6YbpBePbK4RphFne&#10;Yw5Cl8YBIGc1Bc/Efw9ZXGtQza9o0UvhuBbnV0e9jVtKiZC6yXALZiUorMGfAIUnoKANqiuQ+Dn7&#10;QfgL9orQrnVPh9438IeOtMsp/stxd+HtZt9Tgt5toby3eB2VX2sp2k5wwPetfx78QtA+FXhC+8Qe&#10;KNc0jw3oOmR+bealql5HZ2domQN0kshVEGSBkkdaANiivEPj3+2JpOjfsbeIPir8MNe8H+ObKwRP&#10;sN/ZXyanpdy/2qOCQeZbyYbaWYEK/DLg9CK9rjmzbCRyFG3cxPAHFAElFedn9r34TL4s8P6Cfih8&#10;O/7c8WRLNoenf8JJZ/a9ZjYsqvbReZvmUlWAKAglT6Vq/EP9oPwF8IpZ08V+N/CHhh7aOCWZdW1m&#10;3sjEk8hihZhI64EkgKIT95gQMkYoA6+iuA+K/wC1b8LvgNrWmab45+JPgHwZqOtJ5mnWuu+IbTTp&#10;r9dwXdEk0itINxAyoPJxXTeO/iL4f+F3g298ReJtd0fw74f02PzrvU9UvY7SztUyBukmkYIq5I5J&#10;A5FAGzRXE/Dz9pb4c/F3Sft/hPx/4J8T2P2STUPtOk65a3sX2aORopJ90TsPLWRWRnzgMpBOQaZp&#10;v7T3w11n+1/snxD8DXX/AAj+mxazqvk69av/AGbYyp5kV3Ph/wB1A6fMsj4Vl5BIoA7miuJ+FP7S&#10;3w5+O/hnUda8D+P/AAT4y0bR3Md/f6FrlrqNtYsE3lZZIXZUIT5sMRxz0qv4d/ar+F/i7x5H4W0n&#10;4keAtT8TzWC6pHpFp4gtJr+S0aMSLciBZDIYjGyuHxtKsDnBoA76iuR+EX7QHgP9oHTr688B+NvC&#10;Pja00u4+yXk+gaxb6lHaTYB8qRoXYI+CDtbBwelZngL9rT4VfFX4j3/g7wv8TPh94k8XaV5327Q9&#10;L8RWd5qVn5LiOXzLeORpE2OQrblG1iAcGgD0Gs/xT4at/GGg3GnXcmoRW9yAHexv57GcYIPyzQOk&#10;idP4WGRkdDXnH7cv7Tv/AAxh+yR48+Kf9if8JJ/whGltqX9mfbPsf23ayjZ52yTZ97rsbp0ryf8A&#10;4JQ/8FSrD/gpx8K/E+rTeE/+EA8SeD9SWx1TQ21ddU8iOSISwTicRRKyyKW6LxtPJp67i02PpbwH&#10;4A0j4Z+GotJ0SzFnYxM0m0yPLJK7sWeSSRyXkkZiSzuxZiSSSa2a/Pb9iL/gvZaftv8A/BQXxF8F&#10;NH+F9zo+iaZZ6pfaV4su9eymtQ2Vx9n81bb7MAsckiyAMJn27CCCcgesfsPft+6t45/Zs8VePvj5&#10;r3wM8C2OjeKrvRrXVNB8a2V3o32ZXVYPPuftEkUdwxbBQyhj8pMcZOwDvuwVuh9Y0V59p37Wfwr1&#10;jx9qHhS0+Jnw/uvFGk2Z1G+0eHxFZvf2VqI1lM8sAk8xIhG6OXZQu11OcEGvLv2pP+Cg/hzwz+wP&#10;8WPi78HPFvw8+I9z8PdHubuKTT9Ui1jTUu441cQzm1mBHyspKh1bDA96Qz6Sor5m/YT/AOCjXhL9&#10;ov4A/CK58aeNvhrofxY+JHh211k+FLbWIba8meZGb/RrOWZ7goQjkfe4VuTg1674s/al+GXgHxFr&#10;Wj678RvAmi6t4bsBqur2N/r9pbXGlWZIAubiN5A0UJLL87gL8w55oC53lYuvfD3R/E3izQ9cvbTz&#10;tU8NtM2nT+a6/ZzMnlyfKCFbK8fMDjtg1zXxO/au+FvwTm0SPxn8SfAPhGTxKnmaQuteIbSwOqr8&#10;vzW4lkXzR86cpn76+orvkcSIGUgqRkEHgijVBuLRWbqfjPR9E8Q6bpN5qum2mq6z5n9n2U10kdxf&#10;eWu6Tyoyd0mxSC20HAOTR/wmej/8Jd/wj/8Aaum/299k+3/2b9qT7X9n37PO8rO/y9/y78YzxnNA&#10;GlRXM/Fj41eDfgJ4UOveOvFvhnwXoYlW3Oo67qkGnWgkbO1PNmZU3HBwM5OKp6L+0X8PvEvhK51/&#10;TvHXg2/0Kygt7q41G21q2ltLeG4UNBI8quUVJVZSjE4cEEZzQB2VFZOv+PdD8Kapo9lqms6Tpt74&#10;iuTZaVb3V3HDLqc4jeUxQKxBlcRxyPtTJ2oxxgE1y3wn+JF/f+E/FWreLNe8ATWei61qMMd5oV8z&#10;WlhYwOQq3kkjYjuo1VhMMhVYHpigDv6K4v4VftI/Dv47eFNQ13wR498F+MtD0mRob7UdD1u21G0s&#10;3VBIyyywuyIQhDEMRgEHoal8IftA+A/iDrF9p2g+NvCOt6hpljBqd5a6frFvczWlpOu+G4kRHJSK&#10;RfmRyArDkEigDr6K4r4M/tJ/Dr9o2xvbr4e+PvBXjy202RYrybw7rltqiWjsMqsjQO4QkAkA4ziu&#10;n8TeJ9N8FeHr3V9Z1Cx0nSdNhe5vL29nWC3tYlGWkkkchUUAEkkgACgC9RXn3gP9rT4VfFTws2ue&#10;GPiZ8PvEeipqEekNqGl+IrO8tVvZNvl2pljkZfObeu2PO47hgcinXH7V3wts/hPP49l+JPgGLwNa&#10;3Bs5vET+IbRdJhnEnlGJroyeUHEnybS2d3GM8UAd/RWF4Q+KHhr4g+A7fxVoHiLQtb8MXcDXUGsa&#10;ffxXNhNCud0izoxjKDBywbAwfSsf4QftJ/Dr9oTRr/UfAPj7wV440/SpBFe3Xh/XLbU4bNyu4LI8&#10;LsqHbzhiOOaAO1orkfBH7QHgP4meIjpHhzxt4R8QasNPi1Y2Wm6xb3dwLKX/AFVz5cblvJf+GTG1&#10;uxNS/Fz44+CvgB4XXW/HnjDwv4J0V5ltl1DX9Vg021aVgSsYkmZV3EA4GcnBoA6miuQ0z9oPwFrf&#10;hq71qz8b+ELvR7AW5ur+HWbeS2thcKjQb5A+1fNWSMpk/OHUjORW5rfjbRvDWsaVp+o6tplhf67M&#10;9vpttc3SRTajKiGRkhRiDIwRWYhQSFUnoKANOiuH8T/tOfDbwT8VdO8Caz8QvA+keN9YVHsPD17r&#10;trb6rfK5YIYrV3ErhijAbVOSpx0Ndlfzm1sZpFxujjZhnpkDNAE1FeGfAb9s7RNT/Ys8GfFf4p+I&#10;/BfgO38QWUUt5e3+oR6XpcM8jMqxrJcy4GdvALkmvWfh58SfDvxd8H2XiHwpr2i+J9A1FS9pqek3&#10;0V7Z3SglSY5Y2ZGAII4J5BoA2qK4Xxt+1B8NPhp4uu9A8R/EPwN4f16w0t9cutN1LXrW0u7bT03F&#10;7x4pJA6wLtbMpGwbTk8Vc8BfH7wJ8VPh1P4w8MeNfCXiPwlbCUza3pesW95p0QiGZd1xG7RjYPvZ&#10;b5e+KAOuorz74N/tZ/Cv9oq7v4Ph98TPh/46n0mNZr6Pw94is9TezRiQrSCCRigJBwWwDg+lclJ/&#10;wUx/Zwi1I2bftA/BJbtZfJMB8c6WJBJnGzb5+d2eMdc0Ae3UU2GZLiFZI2V0cBlZTkMD0INcT8M/&#10;2nPht8afFesaD4O+IXgfxZrnh5iuq6do2u2t/d6YQ5jIniidniIcFTvA5BHWgDuKK4CH9q/4W3Hx&#10;Rv8AwPH8SvAD+NdKjklvvD6+IbQ6pZpGgkdpLbzPNQKhDEsowpyeK4X9kH/gor8Mv2yV8Tx+GfF/&#10;gm61Dw1ql/avY6f4ltNQuJLG2mMSaiUjbKQSjDK2CuGGHOaAPeaK8N/Zb/a+0b9qv4n+Nj4W8e/C&#10;nxP4U0Ew29hY+HNbttY1YZ3br26lt7mSOKGVgyxQmIPiFnZ8v5cftOs6zZ+HNIutQ1C6trCwsYmu&#10;Lm5uJViht41BZnd2ICqACSScACgCzRXE/C/9pb4c/G7wfqXiHwX4/wDBPi/QNGd49Q1PRNctdQs7&#10;FkQSMsssTsiEIQxDEYUg9Ki0L9qT4ZeKfiRB4N0z4i+BNR8X3Vot/Dodrr9pNqU1s0YkWZbdZDIY&#10;zGQ4cLgqQc4NAHd0UVwXhX9qj4YeO/infeBdE+I/gPWfG2l+Z9t8PWPiC0uNVtPLIEnmWySGVNhI&#10;DblGMjNAHe0V59/w1p8Kv+Fyf8K6/wCFmfD7/hYPm+T/AMIx/wAJFZ/2z5nl+bs+yeZ527y/nxsz&#10;t56c1d+Jf7SHw8+C8N/J4x8e+DPCcelRQT3zazrdtYCzjndo4HkMrrsWR0dULYDMjAZINAHaUVy9&#10;z8bvBln8KB48m8XeGIvAxs11EeIn1WBdJNqwBWf7UW8ryiCMPu2nI5rx79oX/gp98Ifgh8BNK+Id&#10;l49+HnibQdb1200KxurXxZZLaXTyXUUNwyThnR/s0cjTSKuSFjO7aPmAB9E0VwE37V3wttvBdp4k&#10;k+JXgBPDt/p82rWuqN4htBZXNnCyJLcpN5mxoUaRFaQHapdQSCRXS+E/iP4e8eyTpoevaNrL2scM&#10;062F7HcGFJoxJCzbGOBIhDKTwynIyKANqiudt/i74Uu/A174oi8T+HpPDWmCc3mrpqMJsbTyGZZ/&#10;Mm3bE8tkcPkjaVYHGDWb8Kv2kfh38dvCmoa74I8e+C/GWh6TI0N9qOh63bajaWbqgkZZZYXZEIQh&#10;iGIwCD0NAHaUV4jr37ZHhL4rfCbWNW+DXxU+CXiTUdJvLG2nvLrxNDeaTZefcInlzyWsjMksiF1i&#10;BI3SFByM1r/tjftRaP8Aso/CCTW9Q1vwVoup6jOmnaMfFPiG10TTprqToZJriRAUjUPK6xkyFI2C&#10;KWwKAPV6K4/wr8XNCf4R+H/E+o+MvB+oaZq0FoItfsbqODSNUlnKJE1s7SyLsmkdRGolcneoDMTz&#10;H8Mf2kfh38bPEOt6R4M8e+C/FureGpPJ1ey0XW7a/uNKfcybbiOJ2aI7kdcOByjDsaAO0ooooAKK&#10;KKACiiigD8dv+Dpj9l+5luPh/wDGPT4JXt44H8Ka1IhJ8nDvcWbbegBL3aljjnyhzkY/L/4X+P5d&#10;Ou4llguJHzlNqhkkYDC4zynXnHWv6kf2kv2ffD37VHwM8S/D/wAVQNPoniaza1mZAPNtn4aOeMsC&#10;BJHIqSISCAyDg9K/mu/a1/Y+8XfsE/tKyeC/FludtvcpJpWopGRBrNqX+W4jJ7Hoy5JRgVPTNc2L&#10;oQrUnGaKoVqlGtGpTdtUekfDvxbNe+Hf3isWbnkDr3rbfTjdJEUwPZj0rz7Q72bQNQLKitEzbjF9&#10;e4rvNI8UW+pwoY50SQKFKsPmBr8kx2ClTbrU1pI/dcoxkqU1SqvWO/8Amcv8RfB+u6nelX8m40+N&#10;8RQltqIoAyxA++2c9Tiu++E/hHRJZ9Nhk12CDU1hYPpWq6THcRTbwwARFPRvlHXPOc1m6vr1qZ4x&#10;PJ8oYbsH72TgY/xrtfhl8EvC/ia9m13Xr6aw1F2UWbQTZ8odFYjoRwcjjjmtVVqKjFS91JaNLr5+&#10;vVnVUxmGpOUoRU+d+8pb28vTomP/AGuvGOt/C79hyPQ9XiRtUurwabb7JjL9ngcCTy9+SW2Dco9g&#10;tdP/AMG237OV98Q/2ptS8fXturaP8PbCQwz5Kn+0LtWgRMYwwFubljz8p8o4+YGvBPH3h/xt+2Z+&#10;0vpXw48JpLrmoRzfZbVIf9XuwPMnlI4VFUZZzwoBr93/ANg79jnRf2GP2cNH8C6VIl7dxlrzV9RE&#10;YRtTvpAPMlI7KAFRAckRxoCSQSftOEsreEwV6qXNUk5u3d7L5L9T8J4jxbx2aPl0p0vdXy/4P6Hs&#10;lfOn/BQ+9h8JW3wh8Xag/wBm0Hwd8RNOvtXvHB8mwtpYri08+Vv4I1e4jyxGBnkgZI+i6g1TS7bW&#10;9MuLK9t4Luzu4mgngnjEkU8bAqyMp4ZSCQQeCDX1ZyHz9+35eWviZ/hF4TtrhJte1z4g6PqNnZxE&#10;PNLbWU4urmfbnPlRxp8z9FLoOrAHC/ZA+H2j6p+11+1XqlzYwXF7qPiiw0meSRA++1GiWLGLn+Em&#10;RsjvgZ6CvZfgx+yf8LP2cb6+ufh58NfAHgO51REivZfDvh600t7tFJKrI0EaFwCSQGzjJrrtF8H6&#10;T4b1PU73TtL06wvNbnW61G4trZIpb+ZY1jWSZlAMjhERQzZIVFHQCmB+e37HtrZaXP8Aslaf4k8s&#10;eCNJs/EuneHkusfZIdcgvBFp0Yz8vnLZJdrCD02sF5xX0d4ctLf/AIek+IJ/Dqx+T/wgMEfjBrf/&#10;AFZvvtmdPE2PlM/2f7Rjd84jKfwkV7FrXwK8EeJPhnP4L1Hwb4Vv/B10CJtBudJt5dMmBk8w7rdk&#10;MRzJ85yv3uetT/Cn4N+EPgR4RTw/4H8K+G/BugxyvOmm6FpkOnWiSOcu4ihVUDMepxk0XEeH/t4w&#10;W3wc+IXwr+OBzCvgHWDoWuzLHuP9i6qY7eYt32x3C2cx7ARN9R82fFfw54jvP2XPB3xDvdS0Lw5H&#10;8YvixaeJ/E194j0yXVdMs9MkEkejRXlstzblrdRHpwK+dGqu4ZuAVP6J+NfBGjfEnwnf6D4i0jTN&#10;f0PVoWtr7TtStUurS8ib70ckUgKOp7hgQafqPhHSdY8KzaFd6Xp91olxamxl06a2R7WW3K7DC0RG&#10;wxlfl2kYxxjFFwPBvg9+zf418P8A7YUnxF8a/EX4ca1rl34VbRJtM8MeC59Bm1G2W5WWGe4efVL1&#10;5FgdpVTaqgfaHyTkCuP/AOCgMfiu6/a1/Z8g0rxJ4P8AC+lzXmqizuvFHh+fW9NfW/Ii+xoYIryz&#10;IuDF9r8lzLwwYBSzAj6D+DH7M3w3/Zxt76L4efD7wR4Di1Rke9Tw7oVrpa3bJkKZBAibyMnG7OMm&#10;t34h/Dfw78XfB974e8V6BovifQNRUJd6Zq1jFe2d0oIYCSKRWRgCAeQeQKAPiD9pr9nXxF8JP2f/&#10;ANo7xR4m8c+CPEeteN7bRJtS03wx4Wk0GC2ngnjiW7mjlv7yR5pYhGhYsoK26YBwTX3Zef8AIvS/&#10;9e5/9Brk/Bn7Mfw2+HHw5uvB/h74e+B9B8JX0pnudE07QbW1064kJUl3t0QRs2UU5K5+Uegrs723&#10;NxYSxJgF42Rc9BkYoGfnN+z1r3wsX/ggLrdwjaTeWI0TUodTSLEt1Jr6yukUYC/vDdi4FusKj95k&#10;QBOi16/8BfAct5/wUX0zUvFMRvPFnh/4LaLFJPOCXiuZbu5S4fDZIc7WXd1w7j+I13f7Jf7AHg34&#10;NfDb4dXHizwP8Ota+KPgfS49PTxTFo0Fzf25QyYEF5LCtwqgSMB93G5uOa90i8I6TD4ql11NL09d&#10;buLVLGXUVtkF1JbozOsLS43mMMzMFJwCxOMk0XEkfNv7EH9heT8e/wDhMP7N/wCEv/4TTVf+Ex/t&#10;Hbu/s3Lf2f5vmf8ALp/Z3l7P+WePMxzurw39mmzeHVf2U7TxZhPh79u8UzeFItQ3eQ9wLgnQB8x2&#10;7xp5mMAOeANgyAR9r/FT9lX4X/HTxPput+Nvhv4C8Y6zowC6ff654ftNQurEBt4EUk0bMmG+b5SO&#10;eetZX7WHgDxB8S/h7DomkeA/hb8StJvJtmr+HfHd1Jaafdwgbo2WRbO8Xckiqdr27A9mQjkA+d/F&#10;svhGb/gpV8cjoFvYDX1+DCJ4iuLWIAyziebyklccNKsJTIPzBHjzwVq38HvG+hfsi/8ABKH4HR2H&#10;hnRNaOuWnhrStPs9ZvBa2EmpXzwGO4urho5SuJ28zfsZy4QL8xBr0r9k/wDZAm+GviTWvEviTw18&#10;PvCcmpaPF4Z03wb4PXzvD/h/S45ZpmjR3trbz3nlmaSQ/ZolA2IFbaZH9l1r4R+FPEfw1fwZqHhj&#10;w9f+D5LRdPfQrnToZdNa2UALAbdlMZjAAATbgYHHFAHxRaaj4j0/9v8A+LGl+K/GHw78TeJj8F5H&#10;1SLwr4dn0ZrNFuZjax3YmvrtpXCyzFGzHhZG+T5qwtc/Z98Gx/8ABKj9kzQzoGnvp1hr3gt4YzGA&#10;VNy8aXPzDBPnJPMknP7xZXD7gxB+3/h/+zV8OfhNpMdh4V8AeCfDVjDaTafHbaVodrZxJbSyGWWA&#10;LGigRvIS7JjDMSSCea2ZPhj4am8NaVozeHtDbR9Ce3l02wNhEbbT3tyDA0Me3bGYyo2FQNuBjGKL&#10;hY+efiH4i074P/8ABQ/xD4lNj+4i+Dk2oapHaxDzdQjsr92iU/3iiyTBM9PNb1NeJfEX4m+KPEni&#10;/wDZI8Raprnwd8NaF4s8Y6fceEvB3h/SZ59UsbOTT5lkSPVPtSQzRCFwJFj0+NF8xUDHaHf7/fwj&#10;pMniga42l6e2tLamwGoG2T7ULctvMPm43eXuAbbnGecZrjPA/wCyF8JvhlqM954b+F/w78PXd1fR&#10;6pNPpnhuztJJrtN5S4Zo4wTKvmPhz8w3tg8mgDxX/guT/wAokfjz/wBivL/6Mjr8tvjp8UvEH/BK&#10;HxF4V8b+CtIv76H9q/4Haf4dt4rOEYg8TwW0EFvOzFlGNkynH3iWYjvj94fHPgPQ/if4Rv8AQPEu&#10;jaV4h0HVYjBe6bqdpHd2l5GeSkkUgKOvA4YEcVi67+z54C8UWXhm21PwR4Q1G38FSxz+HYrrRreZ&#10;NBkjUKj2gZCLdlUAAx7SAAB0pp2Bq5+Sf7Fv7OVv+yJ/wXg8A/DW2yR4P/Z4hsZmP/LSfcXnf/gU&#10;zyN/wKvmTU/+VZX40f8AZZG/9LLev6Dn+B/gqT4qnx03g/wufG5sv7NPiE6VB/aptev2f7Tt83yv&#10;9jdt9qwW/Y6+Eb/DK98FH4WfDg+DdSvP7Ru9BPhqy/sy6ushvPktvL8ppcgHeVLZA54o5hcp+Qn7&#10;WH7BXwa8K/8ABTz9gTwnpvw18GWPh7xXosja/YwaRAkGvtBbpIjXiBNtwxbO5pAS2SCTXK614O0r&#10;4OfEH/gqz4J8KabZeHPB+m+ErWaz0XToVtrCzcwsSYoVARPvtwoAwcdAK/b/AFr4B+BfEnjDw54h&#10;1HwX4Tv9f8Ho0Wganc6Rby3mhoRtK2srIXgBAAIjK8VRvP2W/hlqOpeLLy4+HXgSe88fQi28Tzya&#10;BaNJ4jiAwI71jHm5UDgCXcKOYOU/n7+Jdj+zQv8AwRI+BFh8J2+Hsn7Umpa/o62sukeTJ4th1Zrp&#10;mm+0kZuVhDcJ5g8vPlBP4a+pvG/7EXg/9uv/AIOIvHPg/wCLVrf654ctPhjpl9qWkwalc2Mep3KL&#10;bhPNe2kjcqjkuFBxuCntg/qj4T/Y3+EPgLxppfiTQ/hV8N9F8Q6HarY6bqlh4Zsre90+3VCiwwzJ&#10;GHjjCEqFUgAEjGK6Ky+C3g7Tfihd+N7fwn4ag8aX9qtjda/HpcC6pc2642wvchfNaMYGFLYGBxRz&#10;Byn4E/HDwRrutf8ABTD9p/wt4uuv2QtIuylvpGiT/tAXd9bvYaJ5Bis20ObPkoUj2EuCZNw3c/PX&#10;68/8EktJuPgt+wh8IvAXin4heDfGniVdEll0y90bVnu4da0+KX93PamZI5ZoUjkgXeI9oDJg4Kk+&#10;w/Gb9kr4VftG6nZXvxC+GXw+8eXmmxNBaT+IvDtnqktrGx3FI2njcqpPJAwM07QvgBYeH/jnF4xt&#10;3tYbXTfDMXhjSNKgsxDDpMInMspjIbaBIFt12hBtFuvJBwBu40rHn3/BRbwzNYfCLRviRpttJca7&#10;8HNbt/FluIlZpJLSMmLUIgq8tvspLjjnlV44o/Yzjt/i58QfiR8ZELT2/jPUY9E0GYjCtpGm74o3&#10;T/ZluXu5QehV0Ndx+1D4b8f+O/hxP4b8BDwxZy+I45dN1LWNXvJVfRLaRNjXFvbJBIt3MAWxFJLA&#10;mcEuRlT0vwe+FOjfAv4UeHPBnh21Wy0LwrpsGlWECj/VwwxhEH1wvNLoM8O1AW9z/wAFXrNfErW5&#10;Fv8AD0SeCo7kcfaTeSjVGgydpmEQtA20FhGeoUnPzN8Tx4WuvB/7e1x4H0+B7O21TRr3U/7Mt/3d&#10;zdQ28Ml7Ku35XZTHJvZf445AfmDV+gfxf+A/gf8AaD8ORaP498GeFPG+kQTC5jsfEGkW+pW0coBA&#10;kEcyMoYAkZxnk+tcX8CP2bH+Dvxn+J+rR2+g2vhfxcNJh0fTbCPYtlBZ2X2Zomi2LGi9AqoSNo7d&#10;KBHi37c/xE0LWf2sf2KrG11fTpr7WPHV3q9lbJcKZbqzXw9qStcIoOWjBmiBYcZkXnmvFviI+sD9&#10;nBVtdY8PaB4dk/aM1VPEF9r+lyappMEJ1C5+zm8tkuLcyQG8+yggzIoYozEgEH7p8A/sc/CL4U30&#10;Fz4X+Ffw48N3Nrf/ANqwy6V4ZsrN4bzynh+0q0cakTeVLInmD5tsjrnDEHq4/hj4ah8Naroy+HtD&#10;XR9de4l1KwFhELbUHuCTO00e3bIZCx3lgd2TnOaLgfNGpfs3+NfD/wAVfGvxF8a/EX4ca1rl38Ob&#10;/RJtM8MeC59Bm1G2VjLDPcPPql68iwO0qptVQPtD5JyBXj3xH8Gr8M/+CHnwdsNDvNJ8N+GVh8LX&#10;Pie+1Wxk1Cwi0+WWCS8mvoUmhea3Z2BnBmTdGZNzYzX2x8J/2WPhh8BNK1Sw8DfDjwH4LsdcAXUr&#10;fQvD9pp0WoAAqBMsMaiThmHzA8MfWus07wjpOj+FYdCtNL0+10S3tRYxadDbIlrFbhdghWIDYIwv&#10;y7QMY4xii4WPnv4d/s5eOj+1h4Q+IXjH4m/C7VbrS/D1/pdrp3hfwRc6HcavYytA3zyzaveB4YZB&#10;E67YxtMn3gHwW/t0tp8/x5/Z7tfFwgPw+uPFsxvBdQmSyk1dLSRtKS4z8ijzwzRl+PPSDB37M+r/&#10;AAY/ZP8AhZ+zjfX1z8PPhr4A8B3OqIkV7L4d8PWmlvdopJVZGgjQuASSA2cZNdZ418EaN8SfCd/o&#10;PiLSNM1/Q9Wha2vtO1K1S6tLyJvvRyRSAo6nuGBBoGfNv/BUjwloHxG+E3hPQr2O0uY7/wCJPhWD&#10;VII3AkkjOoRlUlxztZcjDcFSR0Jrnv2wLLxZL/wUU+DFlonirwL4Qt5PDerx+Gj4q8M3Gt2Nxq4e&#10;HzEt4ob+y2XYsw+xt7HyvtAVQCxr6L8Cfss/DH4XeE49B8M/DnwH4d0OLUI9WTTtL0C0tLRL2MqY&#10;7kRRxhBMpVSJMbhtGDxWz8U/hB4S+Ofg+bw9428L+HfGGgXDpLLpmuabDqFnK6HcjNFMrISpGQSO&#10;D0oFY+DP2r/gL4t+BnwL8aX+sfEn4d39p40+KHh/UvGJsPBd1b6BoMR8iOZr2w/tSWWSKZxZyTg3&#10;MSlGLthC5Puei/s5+O7b9o20+IfjT4mfDPV9QtfBupaRHpnhjwTcaFcataO0MivLJNq155kUEgUr&#10;tjG03B+Yb8H3nwB8DPBPwo+HjeEfC3g7wt4a8KOJVbRdK0mCz05hLnzQbeNFj+fJ3fL82TnNZPwd&#10;/ZO+Fn7PD6k3w/8Ahp8P/AzazGkWoHw94etNMN8ibtiy+RGvmBd7YDZxuPqaLhY8y/4JIeD9O8G/&#10;8E4fhHHp1tHbi/8AD1vqFwVHM08y73dj3JJx7AAdAKo2klvP/wAFbtQj8TS2hmh+HVrL4GhulwwJ&#10;vLhdXe2JOC+06eJNo3BCmTtbFfRnhbwrpfgbw5ZaPoum2Gj6TpsK29pY2NulvbWsajCpHGgCqoHQ&#10;AACuf+Mf7PvgL9orQrbS/iD4I8IeOtMsp/tVvaeIdGt9Tgt5tpXzESdGVX2sw3AZwxHegZ+evjb/&#10;AIRNfhp+3NfeCbO2Gj2XjnRtS1JtOi/cPNBBp0l9OoHynBjlZ2XjcshPO419EftjeP8ARNU/ba/Z&#10;J0231XT5tR1DxBquq21qlwrTTWg0e5UzqoOTHukQbumWHNeo/AL9myX4QfFf4sajJDoUfhvxvfaf&#10;JpOn2SELaW1tpsNo0UkWxUQZiO1ULLsx06VtfDT9j34SfBeW3fwd8Lfhz4Te0uzfwNo3hqysDBcm&#10;IxGZTFGu2QxsybxztYrnBxRcVj4j+AvwQ+IX7Rf7LXxi8M3/AMUfgxo9tqfibX7Tx1BrXw9vb3WN&#10;Ju/tMjLJc3g1yBd8dv8AZpIJDCipEsBUbVFfoNoGkXHh/wCGtlYXmoHV7uy0yO3nvjGIzeukQVpd&#10;oJC7yC2MnGeprlvH/wCyD8Jvix8RLTxf4p+F3w78S+LLDyvsut6r4bs7zUbbym3RbLiSNpF2NyuG&#10;+U8jFeiOgkQqwBUjBBHBFDBHwh+yj8Y9W0L9mL9mLwD4T0vwkfGvi/w9f3una74kjea08PxWqhZp&#10;YoI9kl1OyzhRAk9vuTzGMoC7W67/AIJTeLrrxJ4//aVtrrxV4U8Xy6V8Smt7i98M6ZJpuli7/sux&#10;NysUElzclGE28SfvnzIHPByB9D+Nf2XPhl8Svh3p/hDxF8OvAmv+E9JdZLHRNS0C0utOsmUEBore&#10;SMxoQGbBVR94+tdB4M+Gvh34cR3K+HtA0XQVvWja4XTrGK1FwY4khjL7FG4rFHGi56KiqOABRcEj&#10;8eP+Ch0fwVl/4OafAA+PX/CJf8IL/wAK4iK/8JS0Q0b7YHvzD9p879zs+9jzfkLbe+K8x+HH7Rfg&#10;v9l7T/8AgoX46+HPgjRfHv7Oi6lo+l6H4ftUH/CMX+oykRzELD8ptFZtzKhCPEUUYDDH6KfFf/gl&#10;1q/xj/4LEWnxz8Qw+AvEHwof4eP4P1Lw/qqPd3V9M0kz/PbPA1u8P7xfvSZyD8tfVPh/9nP4e+E/&#10;hHceANL8CeDdN8B3cU0E/hu00W2h0iaOYkyo1qqCEq5ZiwK4Ysc5zVXFY/D39iDxq1r/AMFyPgfJ&#10;byfskaaup+GNSj1GL4ALLFo7W7wSyeVqIb92bgFQcKTgKu7otbNsf2Tf2/P+CtbXxuf2fPhD8Dfg&#10;deKYkI0jw3e/EvW/NLMzZMUs9ojovUFWC9/NO39kvDP7Gfwf8FvozaP8KfhtpLeHIbi20k2Xhiyg&#10;OlxXBY3EcG2IeUspdy4TAfc27OTXLwf8Ew/2a7WdJYv2efgbHJGwZHXwHpYZSOQQfI4NLmCxV/4K&#10;a3etQ/8ABPr4nzeFriW3uxoLv59pBJcPHaZX7SyRwsskmLfzTtjZWYcKQSDXnngj9nHxZ478T/BD&#10;xdffFv4Ky+FfB0huvDKeEfh/c6NNqdlLp8sZs7e5k1u5QQNDiQqsLcW6sMbMj69hhS3hWONVREAV&#10;VUYCgdABXnfw6/Y++Enwg8dXnijwl8Lfhz4X8Taiksd3q+keGrKyvrpJWDyrJPFGsjB2AZgSdxAJ&#10;zSGfO37PF74q/Yt+JXwz+FOsQ+CfiL8MfGt7fHwJ4o0OCWDWtLk8m5vWN/AfOhnRoXZTqEM0e5nA&#10;eEGUEs+E/wAZNM+AP7F/x/8AEWt6Jb6/a6D8QfE0d5o98whguvP1DCRzs6MqQss8ZZ2RgEYnDdD9&#10;JfCb9lD4W/ATxFqGr+Bfhr4A8F6tqyeXfXug+HrTTri8Xdu2yyQxqzjdzhieea0Zv2ffAVx421rx&#10;K/gjwg/iPxLY/wBmavqraNbm91W0wF+z3E2zfLFgAbHJXAHFFwPk8a/4y0//AIKm/BS08a+MPhdf&#10;a5qvhfxBNFofhfQ7m0vNN09kt3VJ7uW9lF3CJUULILa2DtGzBFyUXtP+CsT6wPhr8NltdY8PaB4d&#10;k8faYniC+1/S5NU0mCEiX7Oby2S4tzJAbz7KCDMihijMSAQfb/hh+y18MvglHaL4M+HPgTwithLN&#10;PajRdAtLAW0kyqkrp5Ua7WdUVWI5YKAcgCuw8QeH7DxZoV5peqWVpqWm6hC9tdWl3Cs0FzE4KvG6&#10;MCrKwJBBBBBoA+SPHv7N/jXw/wCLfiP8RfGvxF+HGta5d/C/VNEm0zwx4Ln0GbUbZQ0sM9w8+qXr&#10;yLA7Sqm1VA+0PknIFcb8S/hlpPw9/wCCUX7P6aLC2nyeHNa8DahY3CENPHcS6jZLPKXYEl5VnmDt&#10;95vNfJya+tvhZ+yl8LvgZour6b4J+G3gHwdp2vp5eqWuh+HrTT4dSXay7Z0hjVZBtZhhgeGI710m&#10;ofDXw7q3hWz0K60DRbnRNOa3a006Wxie1tTbsrwGOIrsUxsiMmANpRSMYFFwseb/APBQa78R2X7E&#10;vxOl8JtfR66ugXHkPYoz3USFcSvCF+YyrF5hTHO4CotLXwzafsX6ZF8Hm8O/ZG8JSt4B/ssRLA5+&#10;wubdrULxypz8vYnPevaK8+8Bfsl/Cr4VfEe/8Y+F/hn8PvDfi7VfO+3a5pfh2zs9SvPOcSS+ZcRx&#10;rI+9wGbcx3MATk0DPlHxRb/DO7/4IXQxaMts2nS+FrdNJV8/2ifE5ZRBjzP3v9p/2pt+9+++0Zz8&#10;+a7z4LeDRqX/AAVF8R6vrttHN4l0b4T+HofNb5vIlmu9QE5XPcmPGeuCR3Ne6Wn7KPwt0/4wyfEO&#10;D4a+AIfH8zmSTxNH4etF1iRinlljdiPziSnyk7unHSutt/B+k2niq512LS9Oi1u9to7O41FLZBdX&#10;EEbO0cTy43sitI5VScAuxA5NFxHw38Of2c7r4geDfGuh+CfEnh3wh4i8BfHHWPEHhG01qwN9pF1d&#10;LGZ5LaW0jlhd42a4nkzG4aJv3gBK4L/jp8d9X+Nn7E2v3PifwlpnhbxV4J+KmgaV4o/sW5e/0q7u&#10;LXV9NMt5b3LQxPJF5WzPmIGjKGNidm4/W/xA/Za+GXxZ8P3Ok+Kvhz4E8S6Ve6i2r3FlqugWl5bz&#10;3rLtN08ckbK0xXgyEbscZrY0z4OeEdF+GC+CLPwr4ctPBi2jaeugQ6ZDHpYtmBDQC2C+V5ZBOU27&#10;Tk8UXA8E+O/g/TvFn/BUv4EyahbR3J0fwn4m1C0DjIjnWXTUV8eoEjEehweorQ+AviC08M/t4/tF&#10;WeozJYSyWvh/WkNwwjV7MWUkLTgk/cWSJ1ZugK8mvZvBnwN8FfDmHRY/D3g/wtoMfhu0lsNITTtJ&#10;gtRpVvKytLDbhEHlRuyIWVMBiqkg4FUvin+zT8Ofjnrmj6n42+H/AIJ8Y6l4dcyaVd65odrqE+mM&#10;WVi0DzIzREsiHKEcop7CgD8+f2WvEGheMfg3+zhc63c2N/8ACzWvir4pu2uHTz9NvNRN7fy6OZW5&#10;j2NNl4mfjz1g2neUz9P/APBRu70ttI8A2+rPpg8Dz+PNJi8fGVVeMWJWU2q3g6C3e7FqreZ8m1ue&#10;M17tP8E/Blz8O9Q8ISeEfDEnhPVvO+3aI2lwHTrzznZ5vNt9vlv5jszNuU7ixJyTVH4dfs3fDv4P&#10;+Bb/AML+EvAXgvwt4Z1UyG90jSNEtrGxvDIuxzJBEixvuUBTuByBg8UXCx5B/wAFPpNOH7LmpRxG&#10;y/tFNZ8NGRUK+esB1u1EeQPm2bhJt7ZDY7034X/2b/w9D+KP/CRf8jV/wiuj/wDCJfat+P7GzN9r&#10;+ybvkz9s/wBf5fzf8e+/jy69Q8BfsffCT4VeGb/RfC/wt+HXhvRtVuIbu9sNL8NWdnbXk0LB4ZZI&#10;441V3RlBVmBKkAgjFavxk/Z4+H/7Rej2mnfEHwN4O8d6fYTG5tbXxDottqkNtKVKmREnRwrbSRkD&#10;OCRRcD4C+NPhTRvE3wG+PWnaLFC/w01r43+HrbT0tHAs5J31DS49W+z7PlC/bftAcr/y38/PzZr6&#10;a+P/AIW07wx+3r+zjqdjbW9hcJZ+IdELwosYFj9iim8g4H+rDwxsF6AoDXuj/CjwtJ4KsPDZ8NaA&#10;fDukm3NjpR06H7FZm3ZXg8uHbsTymRGTaBsKqRggVe1bwfpOvazp+o32l6deahpBkNjdT2ySTWXm&#10;Lsk8pyCU3r8rbSMjg8UXAb4N8b6N8RvDdtrPh7V9M13SL0E299p10l1bTgMVOyRCVbDAg4PUEVqV&#10;l+DfBOjfDnw3baN4e0jTNC0iyBFvY6dapa20ALFjsjQBVyxJOB1JNalIYUUUUAFFFFABXl37WX7H&#10;PgH9tX4aN4Y8e6MmoW8TmexvYiI73Sp8cTW8uCUbgZBBVgMMrDivUaKN9GCdndH44ftQf8EOvid8&#10;KXluvAxh+IGjIzFPIKW2pQx8kB4XYK5AwMxMSx52L0r5B8T/AAc8W/C3UvK8S+FvE/hx+oOqaZPZ&#10;5/7+KK/pNorwqmQ0mnGEmk+m6PsaHGeJjyutBSa67N+u6/A/nJ8EfDTXPibqv2LQPDuta/dlcbbC&#10;zkuCPwVTX1x8Mv8Agij8WfivoK/2nr0fgmKZIWjlu4PNaIE/P+4yHLqv8LeWMn71fr9RXLR4ZhCp&#10;GbqOy1tpZ+t76elvUyzDiupiYOMKai31vr8rW/U8L/Yg/wCCe/w//YO8Gz2XhW1mv9d1P5tW8Qah&#10;tk1DUmznBYABIgfuxoAowCdzZY+6UUV9OtNEfJpW2CuE/aE+P+mfs7+CrfVL3T9X13UNUvodK0fR&#10;dJjjk1DWr2Uny7eASOkYOAzFpHRERHZmVVJru6+av299XX4YfE74I/EnWfKi8B+BPEl0/iS+mOId&#10;Eju7Ca1hv5T/AARRyyBXc/KizFmwqkgAu+KP2sPiZ8CNFk8VfFn4X+E/Dnw7s083VNZ8OeN5dcvP&#10;D8RI/wBIvLWbTrRRboM+a9vNOyYBCOm519O0nxzq2q/H650mLV/A1x4XHh2DUYbKC6dvEAuJJ3Xz&#10;3jzs+xNGoCOBkyK4zgVyv7bXxZ0Pwj+yr4l82e31K68Y6VPo3h7T7eVJJ/EN7dQOkFvbLn96z7t3&#10;y5woZj8qkjwXRNXT9kz46+LbzxDBJrqfDv8AZ+0ltRghXe1/9knvfMQA5zu2Ec5HNMR9P/DL9q34&#10;XfGvxhqPh7wb8SfAPi3X9HDNf6ZoviG0v7yxCvsYyxRSM6Yf5TuAweOtcx+z9+1GvjP4U+PfFnje&#10;98O+GtJ8F+Kdb0me/kl+x2drY2Fy8SzzySuVU7Fy7kqvU4UcV8v/ABA+Ini8/tUfsfXPiLxJ8IdG&#10;j8V65czaB4P8MaXcSahp+nNol0ZEXU2uhHdWqjyAxWwt0LGLGNo3dH8LPjRF8F/2dvFL/wBgaJ4j&#10;1LxJ8c9V0LSrbWboWmnQ3s2ruYJ55vLlKCNkDrtQsXVAuCQwLBc+gP2Nv2lIv2pvC3iHxJZeLPhx&#10;4k0gavJbadbeE9Th1R9HgVV2RX11BcTQyXTgiUrGIxGsqp+82+Y3sdfE3wC8b6r4H/4KefE2L4gf&#10;EL4Z6zqWkfDPT73xDceH9Dm8PWulpHeTtEb0XGoXnzLE7sHLpiNhlcYNfaGjazZ+I9ItdQ0+6tr+&#10;wvoluLa5t5VlhuI2AZXR1JDKQQQQcEGkxlmiiigAooooAKKKKACiiigAooooAKKKKACiiigAoooo&#10;AKKKKACiiigAooooAKKKKACiiigAooooAKKKKACiiigAooooAKKKKACiiigAooooAKKKKACiiigA&#10;ooooAKKKKACiiigAooooAKKKKACiiigAooooAKKKKACiiigAooooAKKKKACiiigAooooAKKKKACi&#10;iigAooooAKKKKACiiigAooooAKKKKACiiigAps0KXELRyKro4KsrDIYHqCKdRQB5t8MP2QPhT8Av&#10;EF7rvgD4V/Dbwf4gvIHhlvtF8O2el3FypO4xyTQRByhYAnOemcHFc58DPgp4vuvjb4n+JvxGtPDG&#10;la/r2i2nhu30LQdUm1ewsrO3lnmLtdT2tq8skrztlfIVUVFAL5Jr2yigDzv4efsifCf4RXCy+FPh&#10;h8PPDEqXw1RX0nw5Z2TLdiN4hcAxxr+98uSRN/3tsjDOGNbetfA/wV4k8Eav4Z1Hwh4Xv/DfiCaW&#10;41TSbnSoJbHUpZX8ySSeFlKSM7/MxYEseTk11NFAHDeFf2Yvht4F8OPo+ifD3wPo+kSadJpD2Njo&#10;Nrb2z2Ujs72pjRAphZ2ZjHjaSxJGSa7DRtGs/DmkWun6faW1hYWMS29tbW8SxQ28agKqIigBVAAA&#10;AGABVmigAooooAKKKKACiiigAooooAKKKKACiiigAooooAKKKKACiiigAooooAKKKKACiiigAooo&#10;oAKKKKACiiigAooooAKKKKACiiigAooooAKKKKACiiigAooooAKKKKACiiigAooooAKKKKACiiig&#10;AooooAKKKKACiiigAooooAKKKKACiiigAooooAKKKKACiiigAooooAKKKKACiiigAooooAKKKKAC&#10;iiigAooooAKKKg1PUotIsJLmclYohk4GSewAHck4AHcmgCeisSHTLzxCol1CSazhblbOCTYQO3mO&#10;OSfZSB2+brUv/CCaKfvaTp8h/vSW6ux/EgmnoK76GtRWT/wgmh/9AbSv/ASP/Cj/AIQTQ/8AoDaV&#10;/wCAkf8AhRoGprUVk/8ACCaH/wBAbSv/AAEj/wAKP+EE0P8A6A2lf+Akf+FGgamtRWT/AMIJof8A&#10;0BtK/wDASP8Awo/4QTQ/+gNpX/gJH/hRoGprUVk/8IJof/QG0r/wEj/wo/4QTQ/+gNpX/gJH/hRo&#10;GprUVk/8IJof/QG0r/wEj/wo/wCEE0P/AKA2lf8AgJH/AIUaBqa1FZP/AAgmh/8AQG0r/wABI/8A&#10;Cj/hBND/AOgNpX/gJH/hRoGprUVk/wDCCaH/ANAbSv8AwEj/AMKP+EE0P/oDaV/4CR/4UaBqa1FZ&#10;P/CCaH/0BtK/8BI/8KP+EE0P/oDaV/4CR/4UaBqa1FZP/CCaH/0BtK/8BI/8KP8AhBND/wCgNpX/&#10;AICR/wCFGgamtRWT/wAIJof/AEBtK/8AASP/AAo/4QTQ/wDoDaV/4CR/4UaBqa1FZP8Awgmh/wDQ&#10;G0r/AMBI/wDCj/hBND/6A2lf+Akf+FGgamtRWT/wgmh/9AbSv/ASP/Cj/hBND/6A2lf+Akf+FGga&#10;mtRWT/wgmh/9AbSv/ASP/Cj/AIQTQ/8AoDaV/wCAkf8AhRoGprUVk/8ACCaH/wBAbSv/AAEj/wAK&#10;P+EE0P8A6A2lf+Akf+FGgamtRWT/AMIJof8A0BtK/wDASP8Awo/4QTQ/+gNpX/gJH/hRoGprUVk/&#10;8IJof/QG0r/wEj/wo/4QTQ/+gNpX/gJH/hRoGprUVk/8IJof/QG0r/wEj/wo/wCEE0P/AKA2lf8A&#10;gJH/AIUaBqa1FZP/AAgmh/8AQG0r/wABI/8ACj/hBND/AOgNpX/gJH/hRoGprUVk/wDCCaH/ANAb&#10;Sv8AwEj/AMKP+EE0P/oDaV/4CR/4UaBqa1FZP/CCaH/0BtK/8BI/8KP+EE0P/oDaV/4CR/4UaBqa&#10;1FZP/CCaH/0BtK/8BI/8KP8AhBND/wCgNpX/AICR/wCFGgamtRWT/wAIJof/AEBtK/8AASP/AAo/&#10;4QTQ/wDoDaV/4CR/4UaBqa1FZP8Awgmh/wDQG0r/AMBI/wDCj/hBND/6A2lf+Akf+FGgamtRWT/w&#10;gmh/9AbSv/ASP/Cj/hBND/6A2lf+Akf+FGgamtRWT/wgmh/9AbSv/ASP/Cj/AIQTQ/8AoDaV/wCA&#10;kf8AhRoGprUVk/8ACCaH/wBAbSv/AAEj/wAKP+EE0P8A6A2lf+Akf+FGgamtRWT/AMIJof8A0BtK&#10;/wDASP8Awo/4QTQ/+gNpX/gJH/hRoGprUVk/8IJof/QG0r/wEj/wo/4QTQ/+gNpX/gJH/hRoGprU&#10;Vk/8IJof/QG0r/wEj/wo/wCEE0P/AKA2lf8AgJH/AIUaBqa1FZP/AAgmh/8AQG0r/wABI/8ACj/h&#10;BND/AOgNpX/gJH/hRoGprUVk/wDCCaH/ANAbSv8AwEj/AMKP+EE0P/oDaV/4CR/4UaBqa1FZP/CC&#10;aH/0BtK/8BI/8KP+EE0P/oDaV/4CR/4UaBqa1FZP/CCaH/0BtK/8BI/8KP8AhBND/wCgNpX/AICR&#10;/wCFGgamtRWT/wAIJof/AEBtK/8AASP/AAo/4QTQ/wDoDaV/4CR/4UaBqa1FZP8Awgmh/wDQG0r/&#10;AMBI/wDCj/hBND/6A2lf+Akf+FGgamtRWT/wgmh/9AbSv/ASP/Cj/hBND/6A2lf+Akf+FGgamtRW&#10;T/wgmh/9AbSv/ASP/Cj/AIQTQ/8AoDaV/wCAkf8AhRoGprUVk/8ACCaH/wBAbSv/AAEj/wAKRvB0&#10;Fr82nyTaZIOnkt+6P1jPykfgD6EUaBqa9FZmi61LcXcllexrDfQrv+TPlzpnG9M9uxB5B9cgnTpb&#10;D3CiiigAooooAKKKKACiiigAooooAKKKKACsi/X+1PFlrbt/qrGI3br/AHnJKR5+mJD9QD2rXrJs&#10;/wDkeNR/68bX/wBGXFNCfY1qCcUV5r8S/wBqHwZ8MPHkfhzxBqsWnTz23n+ZIf3a5OAjY5UkcjIw&#10;fXNceNx1DCU/a4iajG6V27K721OrCYOvip+yw0HOW9kruy30PQYdYtbhphHcwyG2bZMFcHymxnDe&#10;hwc807T9St9Ws0uLWeK5glG5JInDo49QRwa+EvDX7YOieBdT+JXh/wAFf2RqOpa1q0wsPtV3MVRf&#10;JhT7TMdpPlBOig7m8ogdSRL+xL+1V8M/2Wv2OvCcMmtXGr+KNcZDc2EczS3U1wziMkCQhIoY0Vc8&#10;hVVfU8+flme4fFv2U2oVFe8W1f1T2cWrtS2aXRppfdYrw6zGnh5VqcJylzQUYqGrUoyk5PX3VG1t&#10;d/kfd9FQ6ffR6nYw3MLB4Z0WRGHRlIyDXyJ8Vv8Agtp8JPgt+35Yfs7+INK8cWnijUL6x04a4bK0&#10;GgQ3F5EZLeOSc3IlUvjaB5WS3TIBNe2tdj88emjPsGivmr/gpX/wVV+Gf/BK/wAAeH9e+Itt4n1M&#10;eJ717GwsNAtYLi8kKJveQrNNEgRQVBO/OXGAezJ/+CgWveJfHfwCj8F/Bfx34r8DfGyxbUb3xRGV&#10;jg8GwmASxfbERZEDNkA7pUX+40jfJRYLn0xRRRQAUV80fDH/AIKI/wDCx/8Agpn8Qv2dP+EP+x/8&#10;IH4ette/4SH+1fM+3ed5X7r7N5I2Y8373mtnb0GePpegAoopHcRoWYgKBkkngCgBaK+I/HP/AAXj&#10;+F9p8T9c8L/Dj4efHX4/yeGJBb6xqXwv8HHXtN024JYeS85ljDN8pIZAyHsxIIH198LfiBbfFj4b&#10;aD4ns7TULC18QafBqMNtfxCK6t1lQOElQFgrgHDAE4IPJoA3qK8w/bS/aP8A+GQP2UPH/wAT/wCx&#10;v+Eh/wCEG0afV/7M+1/ZPtvljPl+bsfZn+9sbHpR+xb+0f8A8Nf/ALKHgD4n/wBjf8I9/wAJzo0G&#10;r/2Z9r+1/YvMGfL83Ym/H97YufSgD0+iuY+Jnxc0f4U2dodQa6ub/U5Gh07TLGBrm+1OVV3FIYl5&#10;OByzHCIOXZV5rmrr9pVfCzRzeLvBnjHwRpMjrEdW1QWNxYwOxAUTPZ3U5hUk/wCslCRjoXBIBpRb&#10;2Jckj0yivNvj/wDtT+Gf2bLjwsPEa6j5HizURp1vc20aPDasQD5kxLqVjAPLKGx6V3fiXxLZeEPD&#10;d9q+o3Edtp2m273dzO5+WKJFLMx+gBpcrsn3HzK7XYvUV5Z8L/2l3+PHw18MeK/BfhfU9Q0rXNVa&#10;xvF1C5hsbjSrdHkSS5ZNziTayACNTuIbtgivU6JRcXZgpJq6CiiuL+Gnxd/4WJ458caN/Z/2P/hD&#10;NTi03zvP8z7Zvtop9+3aNmPM24y33c55xRZvUL2O0ooopDCisX4gfEPRvhb4Xm1nXr1LDT4GVC5R&#10;pHkd2CpHHGgLySMxAVEUsxIABNcx4f8AjhqutaxpsM/wz+IOlWWqSiNNQu104wwBlLK8scd288an&#10;GDuiBUkBgpqlFtXE5JOx6DRRXF3vxd+x/tA2HgX+z9327QZ9b+3efjZ5c8cPleXt5z5md27jGMc5&#10;pJN7A2ludpRRWb4s1u58O6DPeWej6jr1xFjZY2DwJPNkgHaZ5Yo+M5O5xwDjJwKQzSory7T/ANpm&#10;Y/FDQPCep/D7xvoWo+I1nktZLqXSpoo44VDSSSfZ72V1QblGdvLOoHWvUabi1uJST2CiiikMKKK5&#10;q2+KmnXXxeuvBSx3f9rWekxazJIUXyPJkleJQG3bt+5DxtxjHPai1wvY6WiivOPHv7RkfgjVNYig&#10;8HeNdfsfDsayarqOnWkAtrLKeYQPOmjknKx4ZhbpLjIH3vlppN7CbS3PR6K4XxV+0HoWg+GPDmoW&#10;Ed94km8Y7DoVhpaIbrVVaPzSyCV40RFj+dmkdFUcE5IBf4B+PejeNdL1+W7iu/C934TkMet2WtGG&#10;CXSxs8xZJHSR4TG0fziRJGUjPOQQHyu1xcyvY7eiuA+Cf7TPhH9oe/8AEkfhHUP7WtfC92tlc30a&#10;/wCizyFdx8l8/Oo6bsbT1UsOaxf+Gv8ARCi6kug+KZPBrXw08eLFgg/snzC/l78ed9p8nzf3fneR&#10;5eed235qfs5XtYOeNr3PWaKKKgoKKKKACiiigAooooAKKKKACiiigAooooAKKKKACiiigAooooAK&#10;KKKACiiigAooooAKKKKACiiigAooooAyPGK/ZbCPUF4k0yQTZ9Y+kg+hQn8QD2rXrJ8ef8iPrP8A&#10;14z/APotq1qfQXUKKKKQwooooAKKKKACiiigAooooAKKKKACsmz/AOR41H/rxtf/AEZc1rVk2f8A&#10;yPGo/wDXja/+jLmmtmJ7o1q+a/2y/wBoCfQ9avPh9ovw61Txj4r1zTDdWJSKNrVIwwVppGDiRVjJ&#10;BHA3MAFOen0pVW+sd4klijhN15exWcdfQE9cZrGtQhWg6dRXT3TSafrfoeplGNpYTFRxFWnz22V3&#10;HXo21rZPp17rc/OH9nv9pqH9l2w8b6B4h8F+L/E3jDxNrs8FrczWUC3Wq3At0PkSjedgXOeMqqv9&#10;a2v2HviLeeB/h9pnjjxF8MPFniLUNc02O1Orx2kHl2q+c5WCINLtWIlgSwC7m5I6Y9x+AP7Fl9o+&#10;ofEnXviJZ6Jrni/xleSMl9bqwijt2ij2xQqSTEqyA88M21WY5Ax3/wCxT8IPEnwW/Zx8O+FfFT6f&#10;LeaPbiFRbndtTltrHoxBJGR1AHfNfN5jk9f6zT+rVGpRTtUSXW14SjpeGmnV+Vkz9h4i4uyZ4XEr&#10;DU1OpUlS53zyXOuSV/Z22jF2TVlftb3V6po1w13pNtK0L27Sxq5icANFkZ2nHGR0r8Pv+Ci37LN3&#10;+1D/AMFA/wBtcaH5kfjHwH4H8OeMPD00KAzJd2ISbahPQuiuv1Ir9yxxXnHh39kn4e+FPj14u+J1&#10;j4eWLxv480+DStd1Fr24kF/bQjEcZhaQwoAO6IpPcmvqY+6j8LlrsfiT+1R+0yn/AAVq+BXxk+Od&#10;tHcf8Iz8G/g1ZeHbVZ7coE8Q6pLDJqeAw5MaRCPcvBBBBYEEeoaj/wAnx/8ABKz/ALEuX/0hSv0s&#10;8E/8Es/gH8OP2ZPFXwc0L4eWWl/DjxtcSXet6TBqF4pv5HKZZp/O89f9WgAWQBQoAAHFa0n/AATs&#10;+Dk3jn4V+JG8H51r4J2R07wXcf2rff8AEmgKCMpt87bN8oAzMJD75q+ZE2Z+QXg/9ijwb+1h4/8A&#10;+ClN/wCNJPEd5D4U1i81DSrC11u7s7K3vooryWK7eCKRYp5UKgL56SKoJwOTXmvjH9n6w8Af8Eh/&#10;2W/2mYte8a3/AMabXxlp9jbeIb/xJfXbWtgt1cpFYxQyStFFBGI1wsSoeoJIJB/c/wAH/sBfCTwD&#10;N8UpNJ8J/ZH+NUkkvjM/2peSf2y0iOjn5pj5OVkcfudn3uOgrE1v/gl78C/Ef7Mnhj4OXngfzvhx&#10;4Mvo9S0fSP7Z1BfsdxG7uj+eJxO+Gkc4eRhzyOBRzC5T859X/ZY8A/tp/wDBxl8ZvB3xLvdTm8OX&#10;3gHT55/D9pr1zpMXiMrDat5c32eWOWaOP/W7A2AUViMCvmj4m65Lo/8AwRV/bL+H2ha5qPiD4V/D&#10;T4r2GjeC5rqZ5xaW39pQs9vFI3JjU7WHb94Wyd+a/ZD9oX/gjV+zT+1Z8Rde8W/EH4X2PiTxJ4lt&#10;razvtQm1XUIpTHb7PKEXlzqICBGoLRBGZcqxYMwPQX3/AAS7+At/+yEfgN/wrvT7f4UNLFPJodre&#10;3dsZ5Y5VlWWS5jlW4kk3opLvKWbaASRxRzDsflV+3z8DvGX/AATh/wCCbXgzW/C3jr4g+L/EX7Se&#10;s+HNP+IOq3esQaZi2WwbbY2dwsSCwt5QRDulaRURcE4JB0f2ff2Qf2j/ANmnxD8Xovhx8BNT/Z++&#10;G/jH4U6wkPhUfFSz8YRX2uRQAQahAFlNysrBkjJjXaNy8jKiv2E+J/7L/gD40/AaX4Y+LPC2m+If&#10;Ak1jFpzaTfBpYxDEFEWHJ3q6bVKyBg6soYMGGa87/Yz/AOCWfwG/4J9eINb1X4ReAYvCeo+IreO1&#10;v7g6tf6g80UbFlQG6nl2DLEnZt3YGc7Rhc2gcp8+/wDBtD468D65/wAErfB+jeF59Mj13w5PdQeK&#10;bGJkW7tb9p5GL3CYDAugUqWHKrgE7a8n/bt0nTv+Cgn/AAW5+GvwC+Jmr3978AbjwI/izTtEsNVl&#10;stP8X6jmUKzzQOrTBFXcoRwV8skHDtn6i+Ov/BB/9kr9pH4l6h4v8V/BnRptf1VzLeT6bqeoaPHd&#10;SElmleGzniiaVmYlpCm9ycsSa779ov8A4Jf/AAF/ay+Fnhfwb8QfhvpHiHQfBVvHaaErXFxbXelw&#10;oioIo7qGRLgIVRNy+ZhyilgSAQXV7hZ2sflJqFtL8CPA/wDwUf8AgZ4E1vU9T+BPw98GpLoOmXOo&#10;TX9v4YvZY909nbzSs7Y3GXcu7hkGfm3E/px/wRa/5RRfAL/sTbH/ANArqfh5/wAEz/gX8Jv2X9f+&#10;DXhv4eaXo3w68VwS2+s6ba3Nyk2qLIMMZrvzPtMjYwodpSyqAAQABXpvwW+DXhv9nj4UaB4H8H6b&#10;/ZHhfwvZpp+mWX2iW4+zQIMKnmSs0jY9WYn3obBI8J+OfxCvfAXxY+K+vW9wsWt+H/Dmj2ejzTKH&#10;TS7W7uZFuLlVJ28OoZiRg+Qm7gVYksdB+Hv7Q1z4Yu/FniLU/DkHgK+v9ettc1651C2kYyQKZn86&#10;RlVjEXJRQEUOCqru59Z+LvwHtPiZqNvq9pfTaH4js7WWxivo4I7iG6tpPv2l1byApcW7HBKHaw52&#10;PGSTXJeDv2Sxp+qaKmtWnwmn0LQbmS/tNO0b4fR6cUuWAHmK8tzcCPlUYmNEctGnz4BU7qcbasxc&#10;JXPFtd8AN8Qfht+zB4b8UxTvHq8N5ZXKT5MohfS5VTdu/jEZTr0Irc0rxnqXxv8ADfhr4HatNJc6&#10;9pepSWPjWX+OTTdPaNllPcC83WwB6kSSYzjNfTXif4a6L4y8SaDq+pWX2nUPDFxJdaZL50ifZpHj&#10;MbttVgrZRiMMCOfWk0v4YaDovxC1TxXbaZBF4h1u2htL29BPmTxQ7vLUjOBjcegBOBnO0YXtlb+t&#10;w9i0/wCttD5D+Erbvg/8GieSfi1f5P8A211Gt/QfgL4X+Jdp+0XqXiDSrfVru38RX4sJbhd76U6W&#10;MDiW2J/1MhbaS8e1jsTJIUAfQmkfs5+DdC0fRrC10fyrTw/q8mu6fH9rnb7PeOZC0uS5LZMsnysS&#10;vzdOBjU0r4T6Bodp4jgtbDyovFtzLeasvnyH7XLLGsTty3yZRVGEwBjIGabrK91/Woo0XZJ/1ofM&#10;OneDNP8ACXwj+AXj+1hz4417W9GTVdekO7UdWS9hYXEdxN9+WMhgAjEquxNoG0Y6X4S/Brwj8XP2&#10;lvjmnijTNO8Si11uyEemalEtzbWu6wh/frE+UEjYK+ZjcAhAIBOfcZfgj4Yn8IeG9BbTM6V4Rntb&#10;nSYPtMv+iSWwxCd27c+0dnJB75rC8QfsleA/EfizV9dk0vUbPWtebOo32m63f6dcXq7Ej8t3t5kL&#10;R7UX939zIJ25JJXtk73v/TH7J6f10Pmiy0k/EnwT8KvD17eXd1oFj8UdT0bTpjdPJLc6Zbx3qRxN&#10;ITuZditD15Qda7bx54BfX/2pj4F07wL4B1rwh4X8MwahpXhrV706ZpSyzzzLNdJbR2dxHK67QmWU&#10;eX5hI5c17+Pgl4VjsvDFtFotra2vgycXOiwWxaCKwkEbxZVEIB+SRxhgR82cZ5pnxH+B3hr4ralp&#10;19rFldDU9I3/AGLULDULnTb62VxtdFuLaSOUIw6pu2nAyOBT9srh7F2PnBfhv4i+Cfij4T2njJNK&#10;i8JWvjq8lsLa01GbULXQ1mtGXT7dppoYjtSdpVj+QBd0YB4Ar67YkKcDJxwPWuYs/gz4Ztfh9ceF&#10;pdLj1LQrzebq21SWTUTeF23s0zzs7ysW53OxPA54FYfh79lvwj4Z1fSbyD/hKp30OVZ7CG98Ware&#10;2ts6oyKVgmuXi4VmAyvAPFZzmpblwg47HkPwM+DnhH4+/s9al4z8b2Nlq/i/VJ9RlvtZu1DX+gSQ&#10;3EyrDbTH57UW4RdqxldpBbqSTV/Zh8V6t45+NHwo1fXZJp9Wv/hZPLcTSj57gm8tsSN7uuG/4FXt&#10;HiP9lTwN4q1zUb670q9X+2pRPqdpbave2un6pJwC1zaRSrbzlgAG8yNt4GGyK6cfDXRE8c2niRbB&#10;E1mx05tJt50kdVitWdXMYjB2Y3IpztyMYBxVuqrP+rEqk9P6uM8d/wDCU+Zo3/CM/wBgbP7Si/tb&#10;+1POz9hw3meR5f8Ay3zt27/l65roKKbIglQqejDB5rnNzxz9nOH/AIWf8S/GvxJuGWeO6vJPDmgk&#10;HIg0+zkKSMvoZbkSsfULH6VvftTfDLXPiz8K/wCy9Als2uEv7a6ubC9uJLe11m2jkDTWc0iKzLHK&#10;uQflYHowKk113w/8AaR8LfB1joGhWn2HSdNQx28HmvJ5YLFj8zksSSSckk81D8Q/hrpPxR0m3stX&#10;XUPLtLlbuCSx1K50+eGVVZQyzW8kcg4dhw2CCc1pz+/zIz5fdsz5Q8bfECws/gxdeG/CHga1+GGt&#10;XPjHSdE8Y6Gt2mnW1sLlFOFurRXRYp1CRedGm4hjlQTXYxfs/eJPh3rGva5p/hTwB8P/AAxJ4V1G&#10;y1bSvDmsT3EWpS+WWt5zB9itolkT94pkyWKyY7CvaLP9nfwba+AdW8MyaKl/pGvM0mppqFxNfT6g&#10;7ADzJp5neWRwFXazOWXYu0jaMZdx+zvo/hLwh4gGhR67e6rfaPcadbHVPEF9qZjV0OI4zdzyCIMw&#10;TO3aDtXP3RjX2sdl/X4/5mfsnu/6/A+cR8KfCfhb/gmvofxA06K2/wCE30fw7Z6lpniYEf2nHeKE&#10;EcK3By/lBj5Pk52bPl24r0Pw38J/C2s/8FAL+81Lwt4Zl1b/AIQyw1gyPp0DyR3v2yUNcqxXPmjC&#10;jzB82FXngV0X7PX7Gvhjwb8LfA661oM8Os6JZWlxcaa+q3EumW+oJCFeYWaymzMofc3mLGSXJfO4&#10;7q9L8T/B7QPF3jbS/Ed3b3set6Ohht7uz1G5snaIurmKXyZEE0W5QfLlDJnPHJy5VVdq/cUaTsn6&#10;HT14/wDF/wCK+r+Pte1X4c/D61S614QiDWtauV/4l3hiOVM5fvPclDlIE9QXZF+96B8OfhdoXwl0&#10;e6sPD9j/AGfaXt9PqU0fnSS77iZy8r5dmI3MScA4HYCuZvP2VvCFz4i1XVIv+Es0271y6N9ff2Z4&#10;u1bT4ricqqmQxQXKRhiFUcKOgrCLindm0uZqyOCtPh7ZfB/9pv4NaBDJIdJ0jwhqekaY85y0k8f2&#10;QnnGN5iRj9A2K1vB2gW/in9sT4rRz2lvfaNP4e0fTtQhmjWWCeU/amaN1PB/dSJkEHhh64rvfEPw&#10;J8NeLPBunaHqVvqd7a6RMtzZXMur3jajayqSRIl75v2lX+YjcJM7SVzjitL4efDLRPhXo0tjodmb&#10;aK5ne6uJJZ5Lm4vJn+9LNNKzSyucAbnZjgAZwAKt1Fbz/wCDclQd/L/gWPL/ANn/AE2B/wBoP46W&#10;flqlsdS0yHy0G0Kn9mRDAx0GPSvN/jd8OvH3we/Yx8ReAQ3hO68OWtqdJ0fU1u7j+1LuKWRUtrQ2&#10;fk+X5zF1i8wTkdH2ZyK+nPD3w90jwr4l1zWLC08jUfEk0U+pTea7faXjjESHaxKrhFA+UDOMnnmu&#10;e0H9mzwh4e8TQatHZand3NnO91aR6hrV7f2thK5JMkFvPM8ML/MwDRopUMQMAkU41Unf0/Al03a3&#10;r+J2Wi28lno9pFMcyxQojnOcsFAPP1qzRRWBuFFFFABRRRQAUUUUAFFFFABRRRQAUUUUAFFFFABR&#10;RRQAUUUUAFFFFABRRRQAUUUUAFFFFABRRRQAUUUUAZPjz/kR9Z/68Z//AEW1a1ZPjz/kR9Z/68Z/&#10;/RbVrU+guoUUUUhhRRRQAUUUUAFFFFABRRRQAUUUUAFZNn/yPGo/9eNr/wCjLmtasmz/AOR41H/r&#10;xtf/AEZc01sxPdGtRRXkOm/H3WLz9uzVPhg1tpo0Cx8EW3iWO4Eb/bDcyX0tuyFt+zy9iAgbM5z8&#10;2OKQz16iuB+NP7S3hX4Bz2EOvDxReXmpK8kFn4e8Lap4iu/LTAaV4NPt55I4gWUeY6qm5gM5OK6D&#10;4ZfE3QvjJ4D0zxN4Z1GHVtD1iET2l1GGUOvQgqwDIykFWRgGVgQwBBFAG9RXlXxB/bV+HXw08bax&#10;4ZvtU1i+8T6FHBNeaJonhzUtb1NYpl3JKlrZ28s0kYBG541ZYyyhypZc34P2sPAV/wDBK1+IdlrU&#10;2q+Fr4iO2k03Tbu+vbmbeUNullDE101wHDK0AiMqsjAoCpwAejUV5V4c/bW+HHib4XeLvGEesanp&#10;+keAonm8RRatoGo6XqWjokXnFprC5gju1Bj+df3Xzjld1eW/tT/8FPfDfwj+C0XijwjaeJfEYl8R&#10;6ToyXaeB9dvNNuYrm7gjmlgnhtvLnAheTY0TsrTBYxuc+WSzA+p6K8u8V/tjeBfBHgvQda1KXxXD&#10;/wAJOHbS9Ij8H6xN4gu1T/WMNJS1a/CoMFy0ACBlLEBhnqPg38avC/7QPgK28S+ENWi1jSLl5IfM&#10;EUkM1tNGxSWCeGRVlgnjcFJIZUWSNlKsqkEUAdTRXkfxP/bo+Gfwi8eaz4V1XWdXuvFHh+yt9S1D&#10;RtF8Oanreo29pPvEdz9nsreaRocxsGkVSiHaHKllzm2f/BRn4Napc+HPsXjA6jpvip7SGw1uy0i+&#10;utCE11s+zQT6nHC1nbTy+ZEFhnmjkJljG3LqCAe3UV4F+29+1Fb/AAh8O/8ACO6brXibRPEGoxLc&#10;XeraF4J1TxTN4b0/cRJeGKzsruKOUhHEP2tViZldiJFidD2Hiv8Aav8AAXw0+HXhnW7zxFea/aeK&#10;IEfRW0TSrnXdR15PLDmaC00+GSaZQhDu0UWxA2TtGKAPTaKwvhr8RtL+LXgiw8Q6K1+2m6irNEL7&#10;TrjT7lCrsjLJb3CRzROrKylJEVgQciuH+JX7aXw++FXjibw5qF74i1LWLJUfUIfD/hXVfECaOHG5&#10;DeyWFtNHZ7l+cfaGjygLfdBNAHqtFeV/Fz9tH4ffBXxW2g6rfeINT12C1S+utN8NeF9V8S3mnW77&#10;vLmuodOtp3to32PsaYIH8t9pO1sTeLf2y/hf4G+G3hXxhqXjPSIvC/je8h0/Q9TjLz22o3Eyu0US&#10;tGrAM3lsoDYy4CffIUgHp1FeG2H/AAUZ+FGp6bfyQ6l4tbU9MuFt7nw+fA+uL4kjLIHEn9kGz/tA&#10;xbCG80QGMDktxXSat+2Z8MdB+Gfhbxle+L9OtfDHjO5Wz0jUZUlWGeZo5JPLclcwsBDIGEoTayFW&#10;w3y0AenUV5j8L/2tvBXxs1vWtE0G812z8Q6NafbJtL17w3qXh++MBLKtxHBf28Ek0O9SvmxqybuN&#10;2eK8l/Z//aB8QfEX9nD9nDXvEXxH/sPxB441BEvo/wDhH47n/hLn+zXcjWWUQJZ5WLzfNUL/AKjb&#10;/HyBc+qKK8q+JX7aXw++FXjibw5qF74i1LWLJUfUIfD/AIV1XxAmjhxuQ3slhbTR2e5fnH2ho8oC&#10;33QTVb4r/t0/Df4J+K7nSfEV/wCJYDYGEahqNp4R1e/0fSDLtKi81G3tZLO1wro7efMmxHR32qwY&#10;gHr1FcF8Zv2mvBvwEtdKbxDqF/Jda6zLpmnaNpF5rmp6iFUM7QWdlFNcSoikF3SMqgILEZFeTfs1&#10;ftt6Z8XfiX8c9Vk8ULc+AvAb6WbVZ7BrS40XfY+bdQTwtElyk4k+9BOvmo3ybFPy0AfS1Fea/Bj9&#10;rXwT8efE19omhzeJbHXNOtkvZdM8ReFdV8N3r27MUE8cGo20EksW4FS8asobAJBIFdD8ZPjV4X/Z&#10;+8BXPiXxfq0Wj6RbPHD5hikmmuZpGCRQQQxq0s88jkJHDEjSSMwVVYkCgDqaK+X/AAT+3Da/Gf8A&#10;b18KeCvC2satBob+DNW1bWtB1nw7c6JqcFxHd2MdrPLbX1vDeRIySXARtqxyYcjds47++/b2+FWm&#10;fEEeHJ/EV5FKdTXRf7VbQ9Q/4R8agX8sWZ1fyP7PFyZcReSbjzPMIj27/loA9horzn9r7x3qvwu/&#10;ZT+JHiTQrr7DrWgeGdQ1CwufKSXyJ4raR432uCrYZQcMCDjkGszU/wBqfQfhP8K/BOoeLJPEmo6t&#10;4l0yG4W20DwvqOv31w3kxvLMbXTreaVIgzqGkKCNWkRcgsoIB6zRXNfCH4weHPjx8PdP8U+FNRGq&#10;aJqasYZjBJbyIysUeOWGVVlhlR1ZXjkVXRlKsoIIrxr9pj/gpL8Lv2dvjJ4R8Gap8UPhToeq3uqv&#10;H4ittb8SWltcaNZLZzTiR0aZDE7yCBU3g7hIcKeoAPoqivifxl/wU/u/F37A2k/Er4ZeI/hb4g8U&#10;6t4u0bw3KIXOsWGiLqerw2sYuYLe7SQTpbTxyGNpoyXzwoOB6r4b+OHxD+C3x70DwT8V9W8CeI7H&#10;xnp1/f6Xr3hzQ7rQU06SyRJJ4bq3uLy8BRon3rOJkAKFTHyGp2A+g6K8p+F/7anw/wDi94+i8MaV&#10;d+JrPWrq3lu7GHXPCWr6EmrQxY8x7OW9toY7tVDKxMDP8rK33SDXO6x/wUj+F3hrxhpGhaqnxO0a&#10;+1/V4tB059S+F3ieytby9kYqkSXEunrCc4JDb9u1S2doJpBc94oorzT42ftdeBv2f9Yi03X7vX7r&#10;VZLU3zaf4f8ADWp+Ir22tgSv2iaDT7eeSGEsColkVULKQGJBFAHpdFeY+K/2x/hx4T+HvhzxQPEJ&#10;17SfGEYm0EeGtOuvEN3rce3eZLW1sIpp5kVSGdkjKoOWK12Pw1+I2l/FrwRYeIdFa/bTdRVmiF9p&#10;1xp9yhV2Rlkt7hI5onVlZSkiKwIORQBu0V5XqX7Z/wAP9N+Kx8GrfeIL/V476PS7i403wvquoaTY&#10;XchAW2udRgtnsrebLIDHNMjLvTIG5c9T4a+N3hjxf4e8R6rp2p/aLDwle3enatL9mlT7JPajM6YZ&#10;QX2+qAg9iaAOrorD+GfxI0X4xfDzRfFfhy8/tHQPEVlFqOn3XkyQ/aIJVDo+yRVdcqQcMoI7ivJP&#10;DH7VnhL4Q/DDxF4o8efFaz1XQk8c3Xh+LVbvRm0uHR5nu/s8WmNtX5xFJ+7+0thX+8WxzQB7vRXh&#10;1l/wUZ+E19d6vYjV/E0Ou6KYvO8P3Hg3WoNfuUl8wxy22mPaC8u4mEMxEtvDImIpDuwjEb6ftqfD&#10;BvgRb/ExvFUEHgm4vo9MbUJ7S4ha0unuhaeRcQtGJreRLg+XIkyIYmDeYE2nAB6lRXlnw1/bO+Hv&#10;xX+JX/CI6VqWtW+vSwS3VlDq3hzUtHi1mGIgSTWE93bxRX0a7lbfavKux1fO1gx4r9mH9qo/8M4+&#10;LPGnxK8RwRW2ieNNf0hbuW3SMiC31ae1tLeOOFAZZSqxxoqq0kjFQN7tyAfRFFeXfDr9sr4e/FDS&#10;/E1xp+q6pZT+DrP+0Na03W9A1DRNW061KO63D2N7BFdeS4jk2SCIq5jcKSVIHMaJ/wAFNPgjr15o&#10;qxeNWgsPEtk19o2sXmjahZ6JrCLD57Ja6jLAtnPMsYZjDHM0o8uQFAUYAA94orzr4J/tWeCf2gZt&#10;ag8P3us29/4d8ttS07XvD+oeHtQtI5FLRyta6hBBN5LgNtlCbGKOAxKsBi+A/wBvD4W/Enx9p3hz&#10;S/EF99s1uSSLRru80HUbHSvELxqXZdO1CeBLS/bYruBayyEojMMqpIAPX6K8M8Wf8FIvg94LXUpL&#10;zxHq8tpoV9c6drN7ZeF9WvrLw/Lby+VM2oXEFs8VlEGDYmuWjjZUdlYqjMMX9pv/AIKAab+z18fP&#10;hd4X/szxJrGk+Nkvbq9vNG8Ga1r58iO2MkJtXsLeVJHZ8FlXeyphiqqwajULn0bRXkHxe/br+G3w&#10;K1W4tvE1/wCJrSKwhjn1LULbwjrF9pmiI6hg19ewWr21lhGV2+0yR7EIdtqnNdJ8Yf2lPBvwK0jT&#10;LvX9TunfXH2aXY6Rpl3rWpaqQoZjbWdlFNczhVO5mjjYIvzMQOaAO7orxqX476f8RvHvwputC8ba&#10;r4b0/wAR3WpofD+p+Ebq1u/EnkQMGhkF3FHPYNA48z50Qvjbgg1xH7Rv7dPh3wT8YdM0WLxrfaB4&#10;Y8J3Zn8b63pnhPUtatbBlxssLq/isp9P09Pm8y5kuJo5IYghxGJPNQA+nKK84+KP7W3w/wDg3rOj&#10;adruuuuo+I9PuNU0e0sNOutSuNXgg8rzPs0dtHI08n76PbFGGkfd8itg4v8AwK/aN8H/ALSOgahq&#10;HhHUrm6GkXr6bqVnfabdaXqOlXKgMYbmzuo4ri3cqyOFljUsjowyrAkA7iis7xfq8mgeE9Uv4QjT&#10;WVpLcIHBKlkQsM4wcZHrXxf8E/20fjgP2Mfh1+0D431D4V654P8AFmn6VqOr+HdC8KahpWpaXBfv&#10;FHvhu5dSuknaFplJjNvH5ig4ZDgEA+4aK8l+Kv7b/wAOfg54ru9E1W/8RX2o6ZEs+ppoHhTVtfTR&#10;EZd6m+ksLaZLPKfOPtDR5QFvugmtHx/+158N/hnoHhXVNV8VWX9neONw8PXFlFLfx6yRCZwsBgR/&#10;MZ4x8irzIxVUDMwUgHpNFZfgrxfa+PvCdhrNjFqkFnqUKzwx6lptzpt2inoJLa5SOaJvVJEVh3Ar&#10;zPS/28/hbrPxFi8Mwa/qH2i41A6RbapJoGoxaBeXoJU2sGrNANPmn3hk8qO4Z/MR0xvVlAB7BRXx&#10;x8Xv2qvHvhf4W/tcajY695F58MdWt7bwzJ9it2/s2NtMsJ2XBjIlzJNK2ZQ5+bHQAD374r/tV+DP&#10;gS+j2PiPUNUuNd1q2a5tNH0PQ77XtXuYU2iS4WysIZrjyUZ0DS+X5as6AsCyguwHpNFct8HfjT4Z&#10;+PvgiLxD4T1Manpkkr28m6CW2uLSeM7ZILiCVUmgmQ8PFKiyIeGUGsX42ftTeDP2ftQ06x8QXWt3&#10;Grasjy2ulaD4e1HxDqckKffnNpp8E86wKSqmVkEYZ0UtuZQUB6HRXl2sftp/C7QvAfhTxPc+MdOG&#10;geN7s6fot7HHLLHeXIjlkMB2oTHIBDKpSQKwdPLxvIU2/gb+1f4I/aJ1fWdM8N32sRa14eEL6jpG&#10;uaBqHh/VLSOYExTNZ38EE/kvtcLKE8tjG4DEowAB6NRXKfF/42eGvgR4XTV/E9/LaW8862lrBbWc&#10;9/e6hO2SsFta26ST3EpAYiOGN3IVjjANeKftDftu6Z4j/Yg+KXjb4W+ILm18Q+CrV4pYr/R5rDU9&#10;DuxsYJdaffwpNCxR1dVnhG9HV1BVlJAPpaioNNma406B2OWeNWY+pIFT0AZPjz/kR9Z/68Z//RbV&#10;rVk+PP8AkR9Z/wCvGf8A9FtWtT6C6hRRRSGFFFFABRRRQAUUUUAFFFFABRRRQAVk2f8AyPGo/wDX&#10;ja/+jLmtasmz/wCR41H/AK8bX/0Zc01sxPdGtXxt8Sf2jvh7+zl/wVn1S9+IXjzwZ4Ds9S+FdnBa&#10;T+ItbttLiupF1S4YpG07oGYDkgZOK+yaKQz43+Ov7d2heLPjVonh2x+O/hP4V/DPXfDq6xpPjbTZ&#10;9Mu5/F179qeFrLTLy8E9gxi2J5kQt5pn89Ahj2knY/4Ixas2t/sY3Ny1z4jvBJ438UFZ9fsF0/U5&#10;h/bN3h7i3SKFYZG6lBFHtJxsXoPrCimB8T6H+0x8N/2cf+CoXx9n8f6rpHgaPUdB8MLD4n12VLDS&#10;59sN1/oX2yUrEswyZFiZwzKzFQdrY5PT/wBoHWv2ffhhrvje01Kx+Hfgj40/F25lj8W+JdO22Phn&#10;RpbVY01Exu0SxG7mtwIZLkiMNdRu6SKQj/YfgD4E/wDCDfH74g+Of7U+1f8ACdxabF9i+zbPsP2O&#10;F4s+ZvO/fvz91duO9eg0XEflj4g8V2fivRv22ZtL+JHif4saU3wl09rfxNq9rp8UWpgwamQ9pJYW&#10;lrbXNsAdqzxowLLIvmNswv1F+3ToS6H/AME8PDz2Nns0rwpfeFdVukhUBLKws9Qspp5T2CRwxsxP&#10;ZVJ7V9WUUXCx8E/tDfEDw8/7aGifFGb9oHUPhn8LfGPgePSdA8c+H7nQLjw/NdQ3k0s1rNf6jZ3d&#10;tE0qtG8exo/MMEi5YqoH0N+wn4C8I+Gfh/4i13wb8Stb+LFh4212bWbnxHfS2EsF9cmOKGRrZrC2&#10;t7Vov3S5aFCGcOSxbdXuFFAHzh8E9Itl/wCCm3x2v/Ij+2N4X8LW5mx8xjH9osFz6ZJP414Dpmj2&#10;mi/8ES/GaWdrbWijX9XnCwxKgEn/AAk8p38D72ec9c1+htFFwsfHH7R37Vbp+0f4h+HviH4xt8Dd&#10;O0bSrK+0GHTbDT5fEfj2aeOXzEs/7RguormNGAj+z2tq1wZdv7wBgjeJfB/VvAek/sI/s7eI9W+P&#10;1l+z78StI0DUT4Z17xN/Z0EN/bPdBbm0vbW8WOGVTtgLQwvBKhUGNkCmv00oouB5f+xl8WPFXxw/&#10;Zs8M+J/Guj2ui+I9SikNzHaQyQ2t2qSukd1DHIzSRwzoqzIkjMyrIoLN1PhP7Lf7SngT9kA+PfBX&#10;xd8b6F4N8fXnjjWNZSLxDfQ2Nx4ntr28eWynsFbabxfIMMAEIdleExkbgM/Y1FIZ8f8Aww/aQ+Hv&#10;7GHx9+NWl/F7xX4b+HOq+LPE58TaRqvia/i0y28S6a9pbxRC1nmZUme2MTRPChLx/ISoEqFvNvD3&#10;gGTTfB/wXurzRLjRdJ8WftB3/ijR9Nu7ZraaCzuV1K4gkeJgGjaRsz7HAYebhgDkV+hNFO4j5y8N&#10;abb/APD1/wAWXXkQ/aR8L9LQTbBvCnU73I3dccD8h6V8pan4u0vwB8BPhbq2s6fe6lpGk/tL61LN&#10;BaWUl5JCi6jq5EoijVmKxH96cKcLGx6A1+nVeefHX4Df8Lq8RfDy/wD7V/s3/hAvE8XiPy/svnfb&#10;tlvcQeTnevl58/duw33cbecgTCx4PL8ZPCX7YH7cnw91v4W65pHjnw/8PPD2uyeIPEvh+7gv9LtJ&#10;LuO3jt9Pa6jZkaZyrTGJGLIsKs4UMm7zH4J/8m3fsH/9jT/7iNWr9CaKLhY+Of2W/wBpTwJ+yAfH&#10;vgr4u+N9C8G+PrzxxrGspF4hvobG48T217ePLZT2CttN4vkGGACEOyvCYyNwGfK/22/2r2+I3g/4&#10;/wDhnxF8Y7/4c6r4RtdU0vR/hv4c0jTrjxB4qs/sYYXc8N9bXdxcwS7mZXso4Eij8wvIxUvH+jVF&#10;FwPh74f/ABV8Ofs0fH/wH46+KOu6X4X8J+KPhDo2iaJ4k125jtNNsr6FnnurR7qUiOKWdJIHUOy+&#10;Z5BC7imBzml/tZzeBte/a3+JfgLSraSODVvDQtNTv9Plm0+W2e0hhl1h4omjlms4o2ebcrp5kcO5&#10;X2Mr1+glFFwsfn18B/iXpfj/AP4Kq/DqbRPjZr3xxspvh94hll1iK00k+HbOQ3mm7razutPtIlkY&#10;EEtDJPcSRL5e9gXDP7f+3xrNr8Nfih8D/iB4khP/AAr/AMFeJbqXxBqEig2nh8z2E8FtqNySfkhj&#10;lbYZcYj88OxVQWH0tRQM+LIfjn4T/aV/4Kb+Erz4d65pXiPT1+F3iC1h8S6RMl3pt3Mb3T/3cN1H&#10;mOYwt9/YzBGk2nDbhXh/7NnhLwR4m/Zl8OfBP4j/ALVXxC8LeLbMxeH9Y+Gl0PC1nqrX0U4JFtbv&#10;pH9pSxSSATRXEbszowkEp5YfqHRRcVjyD9vePyf2Ffi8uWbb4L1UbmOSf9Dl5NeI/F39qF/hxffC&#10;rwJrXxS0r4D+ENd8EwamfGF3FZJdajeR+Qi6dZXGoLJYxy7DvdZYJpHR8RqhHmD7NopAfKP/AASE&#10;1M6t8CPH0v8AaXibWFPxI1/Ze+IdOj0/UrsfaFPmzW8cECRs5JbCwxj5s7RmuK/bO/Zz+KXi340e&#10;NfEHhv4nfGWIaD4LuB4ftNP0TQ5bRb7Up/KNjAz6U8kkQW2iaRmkeWMOD5qAnP3HRTvqM+D/APgo&#10;v8B7/wCDH/BNzwf4I/4TzxZrktj4/wDBVhZa1f2+lpf6ag13T44xEsFnFbHysAp5sL5I+fzBxXsP&#10;jn4JX37MXgTxl8W31jxv8cfib4V8NXw0CTxGll5tvH5fmG1t7fTbS1hAlkjQu4hMzhQu8qFUfR9F&#10;FwPzY0z9oLSfjB+1n+zLr1l+0G3xgkvtbv7vVYNBsdMj8J+GnOiXTPEstvA1zbSkN8tteX00hRZG&#10;YHZuXpP2fv26/gh+13+2HP8AEvxH8ZPhRaad4Tu5vC/ww8N3fjCxjvbiSRliutWe1aUP59w48m3B&#10;UsIBuGPPIr9A6KLisYHw9+KGh/FSy1K50G9N/BpOp3Oj3UnkSRKl1buY5o1Lqu8K4K7lypIIBODX&#10;xH8R9QsvgZ+3V8W7v4g/tF+KP2f7HxqdM1Hw9fufDlno2uWsNmkDwJd6vp9xm5glWQtCkq4SZHCf&#10;MzV9p/Bz4S6Z8EPh9a+HNIe5ltLWW4uDNclDNcSzzyTyyOVVVLNJI5JCjrXUUDPgb4g/D34PfAD4&#10;R/DC50b9qEfCnxTpkGr6l4O8aeLZtJFtr1te3KTXkE0E8Nvaz2ru0bLHbfZ3ChGidVGT9U/sZfFj&#10;xV8cP2bPDPifxro9roviPUopDcx2kMkNrdqkrpHdQxyM0kcM6KsyJIzMqyKCzdT6hRQB8DzfGrT/&#10;AIC/tUPafA74weHPiD/wl3jhrfxb8GpzZ3OraRPPdLHf6lZPG0V3ZpCVeeVbtZ4WUsUMe9M3vDv7&#10;TXgn9mvw1+0d4A8ceINN0Dxvd+Ite1rR/D0swfV/EdleWwlt5rC0XM12rYkT9yj4aKQHBU4+6qKL&#10;iPDv+CZ3/KPT4Kf9iXpf/pNHXy3q2kW2vfs0Na3kEdxbv+06rNG4yCV8SBlP4EA/hX6K0UXCx84e&#10;KtItJ/8AgrH4NvHtbd7yD4X6skc7RgyRqdTscgNjIB9K+Z/2ldRt9F/Y0+Pc91p13q9hZfHm0ml0&#10;60tnuZrxBqulu8MUKAs7vyAiglmbABJr9J685/aj+AP/AA0p8Mrbw5/a39i/Z9d0rWvtH2X7Tu+w&#10;30F35e3en3/J2bs/LuzhsYJfUDwH4sfHzwJ+2f8AtH/AvQ/hf4g0fxxqfgjxY3inX7jRZY7v/hEr&#10;OKwu7dkvWXP2SaaScQiCQpM2JsJiJ9vhWveHtSb9l7wv4pTxH4q8KeGfA3x78S6t4j1bw9Y217ea&#10;TatqGqW6Xhiuba5hMUE00TyM8LCNA0ny7Nw/Tmii4HxF4X0P4e/EXQ/iv498L/tHa18ftb074e6j&#10;oVzOl94fu9P0+3kSSZUd9HsLeMzb4yVWV2ZVZiFAbJf468MadF+w1+yXY/YrZrS28TeDPKieMOqY&#10;hBGAc85r7aoouFj4p/bR+Huv/FT9oj4xeGvCcktv4k8R/Ae4srFoGCSSTte3CxgHBG752AJBxvPq&#10;a5f9nqT4YftEz/C7RJf2rPH3iPxB4dvrHVbT4cXq+F7LWNIvLJc/Z7yytdIh1C1WHa6SBmjAXhmw&#10;wz9/UUXCx8g/sseGbCX9kr9ohWtIcat4z8am8+X/AI+T500fzevyKq/QCuJ0z4i6T8H/AIV/sR+O&#10;/GOrWPh/whpWhtZ6pr+q3cdrYabLc6GqwfaJ5GCRiR0KKzEAsVXqwB+9KKLgfnj+17+2JF8RbX46&#10;+FNd+M9z8NLzwra3tj4e8C+G9L0658ReNrRtNWcXflX1tdSXltLufY1hFEI0jlLysVYx9H8G/iVo&#10;/wCzf8Tvhd8QPidrdn4d8D678HdI0LR/EesXEdrpOlX6MJrm3nupCEhkuENuyGRgJPs7KCWAFfdd&#10;FFwsfLvxL+KPh740/tS/s0eI/CWt6d4g0DULvxILPU7CYT2t2EsCheKQfLIm5Th1JVgMgkHNef8A&#10;7Mv7U3wx/ZR/Zm1n4YfEbVtH8MfEnRL3Wk1HwleOg1vxbNcXlzMt1Y2akzagL0SBo2gSQuzlCN6s&#10;o+4qKQz4R/Zt+EOpfC74+fsjeHPFVkkOv+FvhVrqSQOQ7afMG0tPLDdCyI7Rkjrz616B4b+LPhf9&#10;nD9rL9pvxb4ov/7F8OWEHhi61C6EEs4R3tXhDmOJWckny14U9B2FfV1FO4rGF8RZluPhnrrqcq+m&#10;XDKfUGJq+KP+CVH7HUfxN/4J5fs+an4z+IXj3xl4Zt/C2j6vZ+DtQXSoNDs7iOKOS3P+i2UN1OkL&#10;AFEubiVCQrOHZVYfelFFxnx3+zx+0l8Pv2MtR+JnhH4t+LPD3gbxhfeNtX16D+3byKym8W2l3OZb&#10;WexDkNeEQmO32Rb3V4RGVB2g8B8KfhHd+FL39kSy8S6M9hN/wnPinXtO028g8ubR4Li11K5tImQ8&#10;pJHDMgKkAqcggEYr9A6KLisYXxQ0S/8AE3wz8RadpU/2XVNQ0y5trObOPJmeJlRs+zEH8K/Ob9mf&#10;Qfhz8TfgJ8PfhL4v/am+IOi+KNHk0zTLv4VXq+FLLWtP1KxmiZbdbRdHXUfLWWFZFnR8tCBL5pUm&#10;Sv02ooGfnt8ff+SI/t6/9h21/wDTLpdepX3xh8I/skft0eLvEfxU1rR/BeheP/C+j23hvxRr11HY&#10;6UTZ/aPtOmm7lKxRT7pROsTMGlVnZQ3lPt+t6KLiPnH9hcW3jb4qfGz4jaBCo8EfEPxBZXehX0ab&#10;YdfFvp0FtLqMJ/5aQysiokv3ZFgDqWRlY+OftFXln8F/+CiXizX/ABx8dvFPwD0Dxt4Y0qDQNejX&#10;QLfRdQaza5E9jJeatp9ykdyrTecsSyRmRJHYK3lsV+8aKBnwTdfCfwZ4Xi/ZmHhbxjqnxM8O+I/j&#10;DfeJE17U/sbLqNxLp2pzNND9kt7e2MJmUyI0MQRs7wWDbj7fNaR23/BViCaNdkt18LHWZgf9YE1V&#10;dmfpubH+8a+h6KLgfH3/AAUi0y58M/H/AODXjnVfiB4o+GHgTQBq2nan4o0e206WPQLq7jgFvPdv&#10;qFpdW8Fs4jlhMzRjY0qDeoY582+M3hPwNq37E/7Rvj7wh8b9b+Ol14j0C107UtalutHudPQ2pYxR&#10;xPpVnbWzSqspDn53A8sMQNor9CqKLisVtH/5BNr/ANcU/kKs0UUhmT48/wCRH1n/AK8Z/wD0W1a1&#10;ZPjz/kR9Z/68Z/8A0W1a1PoLqFFFFIYUUUUAFFFFABRRRQAUUUUAFFFFABWTZ/8AI8aj/wBeNr/6&#10;Mua1qybP/keNR/68bX/0Zc01sxPdGtXl3xO/bL+Hnwi8dXvhbV9W1ObxTY2FvqbaJpOg6hrGpT28&#10;8kkaSQW1pBLLOAYZC4iVzGqFnCr81eo18XeMP2hvAf7O/wDwVv8AGWoePtW03wpp978M9Hhh8Rau&#10;4tNKsGGoXxME15JiGB5vlKLI6mQwsF3EYpDPoPR/2x/hxrvwpsPGtv4iz4e1HWIPD6SyafdRXNvq&#10;M1ytqlpPbNGJ7eYTOqMk0aFCcuFHNdR4h+MHh3wr8TPDvg+/1HyPEfiyG6uNKtPs8rfaktVRpzvV&#10;SibQ6n52BOeM4NfAnxCtLn4i/CH41fGHwrpN3f8AgfWfip4X8WWFxDbmNdZ0rSX01L3VoFCb5YmS&#10;3lZJACJY7dXQlGVj6drv7UPgD9oz/gpr+z83w/8AFejeNrCz0PxQ82qaFcrqGmI5gtR5P2qItD5w&#10;xlog+9VKllAZSXYVz2CL/gpF8HLiKxuIvE2ozaXfXX2FtYi8N6o+kadceb5Pk3l8LY21k5cqAtzJ&#10;GSHjIG11Jx/GP7fdj4M/busvhJcaN4smsLjw8t+15ZeBtcv/APTJLqOKPFxBbPbi1COS85Plo3DS&#10;IVIrwXQ/B+mWv/BAj4k2sNnFBBd+H/Fd5MsWYy8zXl7I0mVwd5f5twOc16dqfxL0P4N/t4fDDVvG&#10;Gs6b4b0vxd8NP7A0nUNVvI7S21DU/t1s4so5JGAa4dZAUjGWfDbQdpoA9b+KP7cvw2+EHi2+0TVd&#10;S1+9vtHVX1Y6F4W1XXbfQgy7x9unsbaaKy+T5/8ASHj+T5/u816h4e8Q2Hi3QbPVNKvbTUtM1GBL&#10;m0u7WZZoLmJwGSRHUlWVgQQQcEGvkL9mn9pn4efsaaX498E/FrxZ4f8ABXjdvGWtawLbW7uO1uvF&#10;tteXks9pcWKOQ99uhaOALCHZXi8rAIAPrn/BOz4eax8Lf2PfCWka3p0+jXn+l3kemTpsl0y3uLua&#10;eC2df4WjikRSvYqQelAHM6L8SvjT8b/j38TtK8G+LPhd4X8L/D7XLbRI4tY8E3utX167WFtdSuZ4&#10;dYtUTBuNoXyeNoJJzX0jCHWFRIVZ8DcyrtBPfAycfma+Ff22NT/ZR8YSePzpMXwsvP2lYTNbaWnh&#10;6G0i+Ip1yFNlt5HkhdQ3qyR/PnZ5SksTDuNfZnw7GrRfCzQ/+EpMTa4ulQf2uUUbDceUvnYAJGN+&#10;7oTQBxfgf9s/4f8AxJ+JKeFtDvvEGpXc081tb6jF4X1X+wryWFWaWOHVTbCwmddkgKxzscxuvVWA&#10;zfGH/BQH4VeBfFd9pWoa7q3l6TdCy1LWLXw1ql54f0ifcFaK71aG3ewtnRiA4mnQxkjftzXzV+yr&#10;8YoPh/8AHHwv8O/gf8ZfDnxu+FXiP7Yk+gQmzuda+FMYimnjmkurZkYWfnFLcW95AbhWZAJW2uo0&#10;PgF+0v8ADf4FfsLD4OeNNV0jT/ito2kXug6j4DuJUHiDxFfv5qtJa2WfOu0u3fzUliV1cSlt3ytg&#10;sFz2D4zftbL8GP21PDeg6trksfg/VfA1/qyaZZaa2o3mqX0d5bLH9mht4pLu4kELykRQBiVDNtO3&#10;I7LQf24fhj4i+DXifx7F4iuLXw74Jlkg8QjUNHvrDUNDljClo7qwnhS7hfa6OFeEFkdHAKsCfknQ&#10;fFukfsYftbfs1Wvxamh0250L4J3mkah4ku1xpugXCTacJDdXWPKto3KGMSyMqM+1d251BoftQ6jp&#10;/wC0B8Kv2vPiP4duxrXwy8R+C9J8O2F/BtfS/ENxatcm6ubaQDFxGFuIoPOQsjGIqrHYcOwXPsxv&#10;2zPh3F8OdW8WyatqcHh3SblLMXs2g6hEmrSyAeUunBoA2peaWCxmyEwkYhU3NxWv8E/2k/CH7Qke&#10;pjw1e6j9u0WRI9R0zV9GvdE1Sw3jdG01lexQ3MaOASjtGFcA7ScGvnb/AIKS+GpPDFl8CvFbeJ/E&#10;3gDwP4C1521nXfD1lZXL+G45tPltoL2VLy1uYEto2fZJK0RESTFyyBSw6f8AYn8PfD/xn8ZPFPxB&#10;8JftA6x8fNYk0m10HUNQ+16FdafZxJLLNFF5mkWNtE04LyHbIzuiyDhQ4JQHu8Hxg8O3HxduPAi6&#10;gR4rttKTW3sWt5V3WbytEJVkKiN/nUgqrFlyMgBhnzr4zftRaZfaXqHhjwX4n06w8a3PiWHwRBdX&#10;thcvb6dqUtuLpwuIWjlkjtS0ignyi4VHdckDhf8Agot4kh/Zk8SeAPj+trLNH4FubjQtfEKs0k+l&#10;agmwLgddt7HZsCegLeprgG+D198F/hb+y3Z62kQ8Va58UI/EPiKSMk+bqd7Zajc3HJAJ2vJsGf4Y&#10;1HQCiwH0J4x/a+8DfAfV4PCWua74u8UeItLs4W1OXSPCWoa/cWgKjbPqH9lWckNmZAC481YVYBio&#10;2qccfoH/AAUCstU/b48RfCCTRvFX2HTNF025tL2HwRrkiyXlxNdLIZboW5tktQkUWydisTMZAJWK&#10;lV479nb9pPwH+x74h+J3hX4veM9A8EeNNV8caprtufEF7DYP4ps7mQNZzWAcg3YWARW5SLe6yQ7C&#10;oJUHfj8eaL8K/wDgqlrZ8S6tpnh9PiH4E0fT/DL6jdxWo1y7tr2/aa2tw7AyzqtxExjUFsPnGKAO&#10;l+H/AO1v4P8AhR8C9E1/x38V7bxHaeI/E97oWm69PoT6WtzdG7uVisBCicNH5LQK7Aec0akEtIoN&#10;uw/4KM/CjU9Nv5IdS8WtqemXC29z4fPgfXF8SRlkDiT+yDZ/2gYthDeaIDGByW4r5f8AhjYQ6n+z&#10;9+zVHPGssY+OeqSBW6bku9bdT+DKD+FfQvhrTbf/AIev+LLryIftI+F+loJtg3hTqd7kbuuOB+Q9&#10;KBXPTZf2ofA4+Cll8QrfV59S8LamiNZS6bpt1f3d6znaIYrSGN7mSbcGBhWIyKVYFQVOKXgb9sX4&#10;dePvAPibxLD4gk0XSvBQZvEJ8Sabd+HrnQ1Efm77q3v4oJoEMZ3q7oFZeVJFfIngL9pTUv2bP2Ur&#10;d7XXNC8EaJ4i+M/ibQ9Y8Ya1b+dp3hGzfVdQYTsGeOKN3lWOGN5m8lJJlLrIPkbn/hlq3w6+JPxY&#10;/aft/Gnxi8T+Nfhnf+C/DUN7471cafYRmN5b4JdWlzY2dtaSW8Tsm26WN0DpJukZYyFdh3Puf4K/&#10;tPeFPj/fX9t4eTxbBPpsUc8qa54R1bQDLFIWCSQ/b7aDz0JVvmi3L78iu/mmS3haSRlREBZmY4Cg&#10;dSTXxx+yR+2bd6BdfESHxH8U/Dfxq+EngPSINVs/ifolnFI++SaZX0u6+wb7a6u4o1hbdaxoxEih&#10;4VZlL/Wfi660yTwLqc2rf8gVrCV73fG3/Hv5ZMmVA3fczxjPtmpGcF8LP2zPAHxq8croHhq88R6h&#10;NPDLcWmot4V1W30XU44iA7Wmpy2y2V0PmBBgmfcMlcgEilpf7efwt1n4ixeGYNf1D7RcagdIttUk&#10;0DUYtAvL0EqbWDVmgGnzT7wyeVHcM/mI6Y3qyj5c/ZW+JNxaeI3+DfwY+N3h34+fC++8I30emXdt&#10;cWl5q/wx8q1jisYLu/s2Ec0MrlxGtxEt1lGJklCOV4z9mfQfhz8TfgJ8PfhL4v8A2pviDovijR5N&#10;M0y7+FV6vhSy1rT9SsZomW3W0XR11Hy1lhWRZ0fLQgS+aVJkp2Fc/S/VNUttE0y4vb24gtLO0iae&#10;eeeQRxQRqCzOzHhVABJJ4AFfJfx4/wCCl3hjWLLwFafD3xHrNhqHifxvoul29xqfhS/06z8R2M14&#10;qXI0+4vrVIL1TDlvMtHkIQiRWCkNXp3/AAUb8Aat8UP2JfiFoei6Zca5eXunAvpcCB5NVgSVHntV&#10;U8MZYVkTb/FuxzmvAv2sv2z/AIT/ALQ/hL4P6V8PPEmgeMbyD4keGJ7q20iZLmXwsgu1AF6i5ayk&#10;JzEIpgkhPmAL8j7RAz6M0L416T4O8c/F/UfEfxLs7nQPB9zZC5sLrSxp8Xg8NZxyGM3JA+1edvWQ&#10;HkqXEY54rV+Gf7Wfgn4qaDrup2lx4i0Oy8M263epyeKvDGqeF/ssDK7CfGpW9uWixG+ZFBQbGyRi&#10;vmvxdpHgPxB4l/a6sviV4mPgvwjc+IvD6XGvrdR2raNN/Z1ibe5WaVHijaOcRMHlUxqRlxtzXnfj&#10;T4g/Ev8Aag/ZJ+MfgvTfHNp8b/DfhN9G1LSPiN4J06z+0eJLdb0XF7poiiaezutQt4IBkwxCGQyx&#10;q0AYshdgPsv4Rftr/Dr43eOh4Z0TVNZttcns21CytNb8N6noTavaqQHuLI31vCL2FdybpLYyKokj&#10;JIEiE+G65/wUjvB8QYLzRPEvw81T4e61qq6VHqE3h3xHBD4XxKsLSX2px20tj57yHC2lwbDaHib7&#10;RIHXMP7O7fDD9on49eCNb0n9rDxR8aPEPgwXGqWOgC68MltOEtu0EpvYtM0y3uYF2ybTHO6L5gUF&#10;S6gVxGh+D9Mtf+CBHxJtYbOKCC78P+K7yZYsxl5mvL2RpMrg7y/zbgc5pAfW/wAb/wBr/wAEfs96&#10;oll4hbxbdXRszqE0fh/wfrHiI2VuCQJbj+z7WcW6NtfaZtgfy5NudjYd43/bF+G3w80DwpqmpeKL&#10;drDx1C8/h6Wytp7/APtoLGsoW3ECOZHZWXYijfIzBUDMQK+bfih+1bJ/wtWf4feI/jI/wO0/R/De&#10;l32hRadYafL4j8ezT27mVbP+0YLqK5jRgI/s9rbNcGXb+8AYI3Bfsc6XaeKPAf7CE97Bc3b2K+I7&#10;q1bUrdYrqCRbSdFZ4wqiOQKxBVVULkgAAYosFz7F8c/tqeAPh3pnh+XUp/Fj33ii0GoWGiWHg7WN&#10;Q1822OZ5dLt7V723jU4VnmhQI7KjEMQpkH7avwv/AOFGQ/ElvFtpH4LlvotMk1CW3njayu5LhbX7&#10;PcwsgmtpUnYRyJMiNCwYSBNrY8fv/jB4O/ZE/b3+JuvfFbWNE8D6X8QdH0UeHPFev3cGn6ZdR2iX&#10;CTaYLuVlRZo5HacQsQWW4LoG2ybfEvjNo9t8RfgP8XvGVrZE+AviZ8YvCdxopmgaOPWreO80mznv&#10;UVgC0E8kT7HxtlRVkUskisSwH2d8Lf2yvh98YfiXc+D9I1PWLfxJDavfw2Ws+HdS0VtTtUcRvc2T&#10;XkES3sCsUzLbGRAJIyWxIhbsfif8UNG+Dvg2413XpruKwt2SPZZ2E9/dXEjsFSKG2t0kmmkZiAsc&#10;SM5PQGvGP2krKKP9ur9nG5VAs4l8RW+8cHyzp6sV+mVU/gK0f2+v2i9V/Zx+HXhq9sNV0Twnp+ve&#10;IrbR9Y8W61am407wnZyJIWvJR5kaKSyJEjyuIkkmRnDKCjAzt/gz+054N+POn6xPoF9qcEvh2RY9&#10;Ustb0W+0HUNO3J5itNaX0MM8aMnzK7IFYA4JwcZPwn/bT+H3xx8XwaR4WvPEeqi9jkmsdWHhTVod&#10;B1REGS1rqslstjcqRkqYZ3DgEruAJHwbBZal8f8A4lftW6H4A+I3jX4zT6r8KtCisNevrbTII9dV&#10;rjUmeDT7iws7W1uY2jLxCZFcCR2XzMoQv114T/bF+GP7TPwivvA3wq+IXhh/H9/4YuobHw7Fexrr&#10;WgSpbmPZeWWfOs2hkKI6zomx8KRuwKLCO08NftvfDrxr8SIvC+iah4h1u5mvpNMTU9O8K6rd6B9q&#10;j3CSA6vHbNp4kRkeNlNxlZFMZw/y1l/Cz9o7w94C/Zrfxl4w+KFt4r0oazfWceuy6KdLe5l+3ywQ&#10;6fDZovmTTI4Fsixo0k7ICqsXGeL/AGD/ANrr4UWPwZ+G3wsTxNofhv4i6PpFroV34Cv72GLxJpd3&#10;BAFmilsgxlAGxm80KY2Qhw5Vgx8I+F2oW/w6+AnwK+IviC3ll8A+AviJ4qufEN0ITLDoYnvNSt4N&#10;SnAB2wQSP+8lI2xLKZGKqjMALn2h8Gv2s/A/x31bVNN0O81u01nRoVurvSdf8Oal4e1OO3bIW4Fp&#10;qEEE7wkgqJVQoWUru3AiuR0v/gpX8GdaOgy23ijUX0rxJLBbWetnw3qi6Gk87+XFbz6kbYWdtcO+&#10;1RDPKkmZIxtzIm7gYvih4Q/a4/bf8DeLPhdregeONE+H/hnXbTX/ABNoN5FqGnQG8Fr5OnC6iLRt&#10;MzRCZolYsixIzBRIm7yu18P2Vh/wbziOC2jhQeEftwCDbif7X53mZH8XmfNn1osFz69+Nn7XXgb9&#10;n/WItN1+71+61WS1N82n+H/DWp+Ir22tgSv2iaDT7eeSGEsColkVULKQGJBFJ4s/bD+HPhL4b+Hf&#10;Fn/CR/23o3jBVfQD4dsLnX7rXVK7y1pa2Mc09wqp8zGONgigs20AmvkjxjqNn8Dv21filefEL9oz&#10;xR8ALLxtHpWpeHr928OWej65bQ2UcEkCXer6fcZuYJlkLQpKvyTI4T5matH4ifDn4QfAn4HfC2TT&#10;P2nX+FPiDTjq+reCvHPimbSVg1hLyUSXcM0NxBb2k9q7SxusNv8AZ22KjROqqWosFz7T+GXxL0r4&#10;veCbPxBoh1E6dfbxGt/ptzpt1GyO0bpLb3Mcc0TqysCsiKwI6VxXxS/bQ+H/AMIPGsvh3U7zxHqW&#10;s2kST31t4e8K6r4hOkxvyjXjWFtOtoGGWU3Bj3KrMMhSRH+xH8YfFnx4/Zt0LxN420ez0jX7yS5i&#10;c2UTw2mpwxXEkcN/bxSO8kcFzEiTIjuzBJVyT1rxb9nb9pPwH+x74h+J3hX4veM9A8EeNNV8capr&#10;tufEF7DYP4ps7mQNZzWAcg3YWARW5SLe6yQ7CoJUEA90+Lf7X3gT4K6/b6Rq15r+pa1c2wvv7L8N&#10;+GdT8SahBbEkLcTW2nW88sMLMCqySKqMwIBJBFP1f9sH4Z6F8JdD8d3XjDSovB/iK7isLHVfnNu0&#10;8hZRHIQv7khkdX8wL5bKwfaQRXiHgv47eCv2O/2rfjTJ8XPFPh7wEPH+q2OueHNc8SX8WmWOsaem&#10;n29v9lhuZ2WNpYJo5i0AbeonV9uHJryzxB4ETxD8LNH1i+0hofC3j79ozTvEuhWV7amEyWbTJ5Vy&#10;YmAZRNLC1wu4A4kU45osFz7F+D/7V/gj44+LdT8P6Hea3ba/pEK3U+l674d1HQb17dmKC4ihvoIX&#10;mgLKV86INHnjdms3w1+298OvGvxIi8L6JqHiHW7ma+k0xNT07wrqt3oH2qPcJIDq8ds2niRGR42U&#10;3GVkUxnD/LXkX7W3hXUvEf7e/gmDw9ObLxHqnwq8Y6fY3AkKhZWk0zySw+78shBBI4yfU1q/sH/t&#10;dfCix+DPw2+FieJtD8N/EXR9ItdCu/AV/ewxeJNLu4IAs0UtkGMoA2M3mhTGyEOHKsGIB6f8M/20&#10;Phz8Y9Zns/DWtX2qrZLdteX0eiX66bp7WsjRzxXF40It4JVKkiKWRXZMOqshDGp8Mf26vhl8XvF9&#10;voei6xq/23UI5ZtLk1Dw3qemWniCOIZd9Nubm3jg1BQvzg2jygoQ4ypDV8x/Dj4N6j8Qf+CLvxL8&#10;N+DbOddb8RXXiuRYNPRPtF/I2sXjSogYFWllRWQbgQSwBBHFXv2f774V/tMfEX4ZfZv2sfGnxF8Q&#10;+Fr5Nd07wRdf8Ivb6lpVxDbyRyR31pZaTBfWgjR5IpUkaIBmEbcsFIFz1j9lL/gojo/7QHiT4lWW&#10;p6f4l0KHwVreoQQ3l/4K1vSbFNPtUhJe4u7u3SBLjLuTEXSTaAfLwCx7/wCEv7aHgD40fEE+FNJu&#10;/Eun+IzZPqNvp/iLwnq3h2bULZHVJJrUahbQfaURnjDtDvCeZHuxvXPzh4d/ali/Zg0D9qjT7E6b&#10;d/FLQPEmq+LtO8K3DmXUL7T5Le0aPUEs4m+0T2ihss0S8lHQENXJeB/jJovxX/b3+BGo6V8e7343&#10;w3Vt4gfUJNIstKPhfRJDp6M9tBPZW3mxyEMpFtc3lxKsYVmycOSwXPrzwP8Atn/D/wCJPxJTwtod&#10;94g1K7mnmtrfUYvC+q/2FeSwqzSxw6qbYWEzrskBWOdjmN16qwHefED4g6J8KfBepeI/Emq2OiaF&#10;o8BuL2+vJRFDbxjuzH8AB1JIAyTXxH+yH8abP4a/tBeD/h/8FvjD4c+Onwk1+S6F34chNnc618LI&#10;RHNcJLJdWzIy2ZlK24gvIDcKzIBK211Htf8AwUq0d5/g/wCEtbuNPutW8N+DfG+jeI/EVrb232lh&#10;p9rceZJOYsEusD+XOQqlgISwGVoA6LwB/wAFAfhZ8RviFoXhK11fxBpXinxOZTpGj+IPCer6Bfai&#10;kURlkmihvrWF2hVVOZgPL3YXduIU9bpv7SvgrV/g/rvj231rzPCfhptQXUr77HOPsxsJJYrv92U8&#10;xvLeGQfKp3bcruBBPzT8Sv2pfh3+0j+3D+zafh54k8P+PLTTtY1r7VregXkWo2Fk7aRNi0a5iLRi&#10;ZhhzEG3KqqzKAyE+Wah+0f4Q+A3/AAT4/aF+FnjDXNN0j4m2Nz40eLwmtwJ9a1C2u7m8ura6t7RR&#10;500DwXCSGVEaNAJCzARsQWC59s/EL9rrwH8M/Dnh3Ur/AFLVb3/hLLYXuj2Gi6DqGtapqFuUVzNH&#10;Y2cEt0YlV03v5W1N6hipYA9L8I/jD4a+PHgS08S+EtXtta0W8aSNJ4gytHLG5SWGWNgHimjdWR4p&#10;FV0dWVlDAivgTUWj+Enx98CeLPGXxu8VfAvwh4q+EehaTo/iK2j0SPRzdWvmy3Fnc3eq2F1Dbyus&#10;0Mkah4zKI5PvmPj62/YW8AeE/CPws1fVfB3xD1r4paX4y1y612XxHfyWLx6hcSbI5HtzY21vamEm&#10;LIaGPazFjuYkmgLmr8Qf21fh18NPG2seGb7VNYvvE+hRwTXmiaJ4c1LW9TWKZdySpa2dvLNJGARu&#10;eNWWMsocqWXOnZ/tW/D2/wDgYnxJi8UWDeDJF+W/2SBmk8zyvs/klfO+0+b+6+z7PO8z93s3/LXz&#10;Tof7THw3/Zx/4KhfH2fx/qukeBo9R0HwwsPifXZUsNLn2w3X+hfbJSsSzDJkWJnDMrMVB2tjyP4k&#10;+C9a1L4cRfFqHWfHPgb4dXXxwuPGkmo6RpNvLfafoz2DWMOrC2urW4QW5uNtyzywHbE5m+UDfRYL&#10;n3H8Ov2yvh78UNL8TXGn6rqllP4Os/7Q1rTdb0DUNE1bTrUo7rcPY3sEV15LiOTZIIirmNwpJUgY&#10;cn/BRT4P23w51DxlceKrmy8GaYLIz+I7vQ9QttGxdyiKLZeyQLBJtkO2XY7fZyD53l4OPD/C+h/D&#10;34i6H8V/Hvhf9o7Wvj9renfD3UdCuZ0vvD93p+n28iSTKjvo9hbxmbfGSqyuzKrMQoDZNb43+EtN&#10;0v8A4JC/BvRbayt4NKWfwFbLaxptjEZ1HTgVAHbBP50WA95tv+CiHwoudQ1WwbWPEVtrGkokv9kX&#10;fhDWLbVdTjcuqyWFlJarcahGTG+HtI5lIUnOOag+JP7Tnh34jfs5weLPCPxJl8FWc3iKw0htVuPD&#10;M1zdWtydQhgk06ewuI1mt5ZWbyG82NGh80OQMZrA+LmlWtz/AMFUfgvdSW0ElzbeBvFPkzNGC8Wb&#10;jSgdrdRkEjj1NfPfxmYr4W/aEjHEaftAeEyqdlLSeHyxA9yST6mhAfROjft+Wl7+374k+Dk+i+Kh&#10;aaTo+nT2t5D4I1uRXvZ57pJfNultzbJahIotk7FYmYyASsVKrr+Af2p/Cvwz+EWoeJfG3xUt/EGk&#10;T+M9R0K31i40J9LisJhdzRJpzIqciAxPF9ofCv5e8tzmuVPjjRvhN/wVW10eJ9V0zw+PiD4F0fTv&#10;DTajeRWw1y7tr6/M1tbb2BlmVbiJjGgLbWzjFeD6PoNl4l/Zf8H2moW0N5at+01dSNFKu5SyeIr1&#10;0OPZlUj3AoA+o/jT+2npGgfBOPVvDkXi5df8SC4ttDtbn4feIbm+ieNtkl3NpkNk18LeMkNvaFY5&#10;C0SiQearVd8C/tZ/D/wX+zP4Q8Xa58S5dc0LVJYdHXxPrFgLGe9vSWRhdwRQQraSh0dZEeGERMpV&#10;whBrhf20P2oX+HHx68N+BNa+KWlfAfwhruizamfGF3FZJdajeR3CIunWVxqCyWMcuw73WWCaR0fE&#10;aoR5g+Z/hPaWnjv9mDQodQufEHiSzf8AadRxceJtMisb+8KX5kWaa2jggjjYuBIAsMY5B2gmgD70&#10;+D/7V/gj44+LdT8P6Hea3ba/pEK3U+l674d1HQb17dmKC4ihvoIXmgLKV86INHnjdmsH9rD4ra/8&#10;NPGfwatNEv8A7Fb+K/HcGjaqnkRyfarRrK8laPLqSuXijO5MN8uM4JzyfxSsY4/+CqnwgulDLPJ4&#10;B8TwOwcgOgutKYAjODg5IyOMnHU1b/bq/wCSifs8/wDZTrX/ANN2oUdQOr+IP7cPw5+FvjqbQNb1&#10;DxFay2tzDZ3epx+FNWuND0+aXaEjudUitmsbdv3iZEs6ld67sbhn1oNuGRyD0Nfl7/wUH/a4m+Kn&#10;7Nv7RWmeIvjBqHgrxH4Yh1nR9O+FXhfSNOn1vU7GIFIru+hu7e6u5YZlKzfaLT7LDFA+WYlDIP0p&#10;+G7mX4eaCzEszadbkknJJ8paAJPHn/Ij6z/14z/+i2rWrJ8ef8iPrP8A14z/APotq1qOgdQooopD&#10;CiiigAooooAKKKKACiiigAooooAKybP/AJHjUf8Arxtf/RlzWtWTZ/8AI8aj/wBeNr/6Muaa2Ynu&#10;jWrznw98Af7C/ap8T/Ez+1vN/wCEj8Oad4f/ALN+y7fs/wBknu5vN83ed2/7VjbsGNmcnOB6NXmX&#10;xB/bA8AfDL4mP4M1PVNTm8Wx21re/wBj6ZoWoapevBcSSRxyrFawSMyBoZN7KCIgu6QopBKGem0V&#10;5D8Uv27vhd8GfFd7pHiDXtQgk0fYdYvbXQNRvtL8PbwGX+0b+CB7Ww+Rlc/apYsIwc4Ug1t/GH9q&#10;nwP8DJNJg1zVL651LXo3uNN0rQtHvdf1W/hTb5k8VlYRTXDwpvTfKsZRPMTcw3LkA9Dory3xT+2X&#10;8P8Awb4F8P69fX2vbPFQc6TpVt4Z1S61692f63bpUVu1/mL/AJaAwDyv49tO079s34b6l8FNf+II&#10;8Qvb+GPChkTXHu9Mu7W+0V48b4rqyliW6glAZT5ckSvtZWxgg0AeoUV5X4H/AG0vhz8RPiZbeEtN&#10;1jUl1fUonm0uS90HULCw11EUO7afezwJa3wCMGP2aWT5ct0BNJ8Sv20vh98KvHE3hzUL3xFqWsWS&#10;o+oQ+H/Cuq+IE0cONyG9ksLaaOz3L84+0NHlAW+6CaAPVaK+Vv2jf2hNf+H3wN/aS8QeGfiR/a2s&#10;+CZIV0+y/wCEfjg/4Q6U2dtJ9n8yRCt5vEom3sGC+bs/h49Y0bx6X/aZ1DTLjx4ht7Pwfa6lP4Uf&#10;SBGtnvuJV/tI32BkOI2j8nOF8vdgZp2A9Roryf4Y/ts/Dz4uePrbwzpV54ltdW1CGW404a14T1fR&#10;LfWI48F3sri9toYbsBWD5gd8oQ4+Xmk8aftufDrwN8Q7nwtNqHiDVtX06eK21MaB4W1XXbXRJZAr&#10;JHfXNlbTQWTbHRytw8ZEbK5whDUgPWaK8n+H3xZsNO8afF+81r4lWWpaL4Q1OFLq1vNMTS7fwVGL&#10;CCaSGS6baLhWVxOZScIJdmflriv2cv2wNN+Lnx61u1v/ABVq9jBrn7vwd4f1DwhqWh2l/aQrue7g&#10;vL+yg+33EgYuyW0skUcIjIDfNKwB9G0V4r4x/wCChPwo8DXuuW93rmtXcnhe/l07XP7K8L6rqi6F&#10;JGAXe8a2tpBbQYyRPMUiOyTDnY+PYNF1uz8SaPa6hp11b31hfQpcW1zbyCSK4jcBldGGQykEEEcE&#10;GgC1RXkHjn9vD4XfDjx9d+HdW17UYrjTJ47XU9Rg8P6jdaJos0mNsV7qcUDWNnJ8yEpcTxsokjJA&#10;DqTd+Jf7Zvw8+E/je88MapqurXXiaysLfVH0bRvD+o61qM1rPJJHHLFb2cEssy7opN3lq3lhdz7V&#10;IJAPUqK+ZP2nP+Ck/hn4Z/si6f8AFLwQ954tstZ1e00u0a18N6pqAt3a9jt7mO6ht4fOtZogZU8u&#10;4EbiZREV8w+We98Rft0/DbwjZ+H31XUPEmmXniqxudQ0jSrvwlq8OsahHbyRxyrHYNai6MoaWPbD&#10;5XmuDuVGUEgA9eoryn4m/tq/D74RXVlbavd+JZb+8sF1R7DSvCeravfafaNnbcXlvaW0stnGSGG6&#10;5SMZRxnKMB6F4J8b6P8AErwhpniDw9qlhrehazbJeWGoWM6z215C4DJJHIpKspBBBBoA1KK8q+JX&#10;7aXw++FXjibw5qF74i1LWLJUfUIfD/hXVfECaOHG5DeyWFtNHZ7l+cfaGjygLfdBNN+L37bHw9+C&#10;fiqTQ9WvPEup6xbWovbyy8NeE9W8Sz6ZAwykl2unW1wbVXGShn2bwrldwVsAHX/F74S6b8a/B6aH&#10;q8l2lgL+z1CRbdlBna2uY7hI33KwMbPEoYYyVJAI611FfP8A8af2mJL3xL+zzqHgHxNp+o+E/iX4&#10;s+yXF5Y+Td22r2DaVfXCbJCGwDJDG26MhvlxnBIPT/Ff9t34dfBrxbeaHq1/4hvtS0uJZ9TTQPCu&#10;reIE0VGXcpvpLC2nSzynzj7Q0eUBYfKM0Aes0V5l8QP2x/hp8MdN8I3mq+LLI2/j9ZD4Zewhm1H+&#10;3ykPn7LUW6SGaRo+URMtJ0QMeK5Ff+CmXwdn8MXWp2+teKL2TTrqaz1HSbPwTrlzrukPCivI15pc&#10;dm19axqjxt5s8KR4lj+b50yAe90V86ftE/te2ngH4gfATVdL8W6dD4B8fajei9uoliuIdXt/7Mmn&#10;tVibazlnlEWxYfnkYqoDbtp7DwP+194I+OegeMrbw3r2saJrXhSwNxqNtrnhjUNH1TSI5InaK7bT&#10;7+CGd4Tscq4jMbmJ1DEqwAFz1uivFvDX7UHh/wCF37PHw/1fxJ4p8QfEC68R6Rbz2+qaF4K1C9v/&#10;ABCPJRnvRplhbzTQRtvRm/dhIzIqkgkA6i/tufC0fBTTfiJL4utLXwdqmpJo8eoXVtPb/Zr1pzbm&#10;3uInjEttIkytHIs6oYmVg+3BoA9Vorzf4S/taeB/jX421Dw3ot7rVt4g02D7XJp2t+HdR0K5uLfe&#10;U+0W8d9BC1xBuG3zoQ8eSvzfMM4HiP8A4KB/Cjwr4rutLu9f1Uw6fef2ffa3b+G9UufDunXIYI0N&#10;xq8du2nwOjkK6y3ClGIVtpOKAPZ6K84+Mv7WHgn4EarZ6frd1r19qt/AbuLTfDvhvUvEd+tuDg3E&#10;lvp1vPLHDu+USuqoW+UNniu68N+IbTxb4dsNV0+QzWGp20d3bSGNozJFIodG2sAy5BHBAI7igC7R&#10;WR4/8d6V8LvA2seJNduvsOi6BZS6hf3PlPL5EESF5H2oCzYVScKCTjgGvIvj3+1pJoWkfCyy8Cy6&#10;NJqfxqvxp/h3WNaik/s2xU2Ut4J5bffDNOxiiOy3V4mcnBePBNAHulFebfDm68f/AA00HxBqPxZ8&#10;XfD3WNM0+3F5DqOg+HbrQEs40VzP58c99ebgAFYOsi9WBXgE1vg3+2T4D+OnjWbw3o0/inTtfisv&#10;7RTTvEnhHV/DVzdW27Y00Caja25nRWKhmi3BC6bsblyAepUV8kfsxf8ABSrwtH+z7oeo/EjxPqd1&#10;rL3l5batq9r4ZvbnStIK30kUS395Z2zWdgRGYT/pMkXysrnhtx95+Mf7Tfg34Eppi67fancXuth3&#10;0/TdD0W+17U72NAC8sdnYwzXDxJuXdII9i703MNwyAd9RXlM37b/AMKrf4a+HvGD+M9OTw54o1Ft&#10;H0+9aKYKb1RKXtpV2breZDBKrpMEZHQowD/LV74IftZ+B/2hdf1fR/Dt7rUGu6DFFcX+j694e1Hw&#10;9qkEEu4RT/ZNQggnMLlHVZVQoWR1DZUgAHpFFc18WvjD4a+BXgubxD4s1e20bSopI7cSShne4mkY&#10;JFBDGgMk00jkIkUatJIzBVViQK4/wx+2h4B8UaLb33n+KtGju9btvDsMOv8AhDWNDupb24GYUEF7&#10;axSlH5xLt8vIIL5BAAPVaK5TV/jb4Y0L4y6J8P7rU/K8XeItMu9Z06w+zSt9otLV4I55PMCmNdrX&#10;EI2swY7+AQDjj9I/bi+HGs/E2z8JpqPiG31DU719O0+9vPCurWei6ncqGPk22py2y2Nw52PtWKdi&#10;2xguSDQB63RXg/wO/aDvbn4oftC/8Jj4gsrXwv8ADnxJBb2c94IbW30my/sizupd8uFyokllctIx&#10;IzjOAAOk+E37afw6+NPi2TQdI1XV7HWhZNqUFlr/AId1Lw/PqFohCvdWq39vAbqBSybpYN6L5iZY&#10;b1yAeqUV5Z8LP2zPAHxq8croHhq88R6hNPDLcWmot4V1W30XU44iA7Wmpy2y2V0PmBBgmfcMlcgE&#10;jpfjH8c/DHwE8OQan4nv57aO8uFtLO1s7G41G/1KcgsIba0tkkuLiTarNsijdtqM2MKSADrqK8yT&#10;9sD4fx/Bh/H19q2oaH4cS7On/wDE70S/0nUGu/M8pbVbG5hju2nkkIWOIRF5SyhFbcuZfg1+1n4H&#10;+O+rappuh3mt2ms6NCt1d6Tr/hzUvD2px27ZC3AtNQggneEkFRKqFCyld24EUAekUV4Tpf8AwUr+&#10;DOtHQZbbxRqL6V4klgtrPWz4b1RdDSed/Lit59SNsLO2uHfaohnlSTMkY25kTd7tQAUV4/oH7ePw&#10;u8TfEW28NWmv6gbm/vX0yx1ObQNRg0HU7tcg21tqrwLYXE2VdRHFOzFkdQCyMBc1L9s/4f6b8Vj4&#10;NW+8QX+rx30el3FxpvhfVdQ0mwu5CAttc6jBbPZW82WQGOaZGXemQNy5APVKK+c/2ef2/LL42ftS&#10;/E34dyaN4rs18I6nBY6Zcy+CNctIJF+xpNM1zdzW4toj5hYR7mj8xNrJ5gZWPW+FP26/hp4x+Jum&#10;+ErbU9ftdU12aW30i41Lwrq2m6XrksaNIyWWoXFtHZ3bGNHkUQTOXRHZdyqSADc+K/wG/wCFn/F/&#10;4aeK/wC1fsP/AArvUby/+y/ZfN/tD7RZS2uzfvHl7fM3Z2tnbjAzmvQ68r1L9s/4f6b8Vj4NW+8Q&#10;X+rx30el3FxpvhfVdQ0mwu5CAttc6jBbPZW82WQGOaZGXemQNy59C8X+LtO8A+FtQ1rV7pLLTNLg&#10;e5up3BIjjUZJwAST6AAknAAJNAGlRXmvwY/a18E/HnxNfaJoc3iWx1zTrZL2XTPEXhXVfDd69uzF&#10;BPHBqNtBJLFuBUvGrKGwCQSBVDRv23Ph14m+JS+FtJ1DxBrV2dQfSm1LTPC2q3ugxXiMUe3fVorZ&#10;rBJUdTGyNOCsg2MA/wAtAGx4A+BP/CDfH74g+Of7U+1f8J3FpsX2L7Ns+w/Y4Xiz5m879+/P3V24&#10;716DXk3ij9t74deFfiRP4UOoeIdX1exvItP1BtB8K6rrdlo1zJs2w3t3Z20ttZybZEcrcSRlUdXb&#10;CkNUXw/+NOk+GIfi3rvib4n6dqXh3wh4gmju5dQ05NHtvBsMdrbu9nJO20Tqu/zfPJ/5bbc/LQB6&#10;9RXlPwn/AG0/h98ZvHEfhrSrzxJp2u3Ns93Z2fiLwpq3h2TVIUxvktP7QtoBdKgKljAX2hlJwGBO&#10;F4s/4KRfB7wWupSXniPV5bTQr6507Wb2y8L6tfWXh+W3l8qZtQuILZ4rKIMGxNctHGyo7KxVGYAH&#10;udFcD8Wv2nPBfwU0zSbjWdRvruTXwX0ux0LSLzXtR1JFUM0kFpYxTXEsaqylpEjKKGUsRkZzIP20&#10;PhpefBW3+IFv4lF34bu7k6fCLewuptRlvQ5RrFbBYzeG9V1ZGtfJ89WRlMYKkAA9Rorylfi1rf7R&#10;Hww+3/CLUrLw/qCaibO6ufHPg3VoH08Im91bTJ2sLlnbdHtLSRLtk3gvgK2Z+x18efEvxfbx9ovi&#10;pvDep6r8PfET6BJr3h23lttK1phDFMTHBLLM8MkRl8qWPzpQskbfP1VQD2miiigAooooAKKKKAMn&#10;x5/yI+s/9eM//otq1qyfHn/Ij6z/ANeM/wD6Latan0F1CiiikMKKKKACiiigAooooAKKKKACiiig&#10;ArJs/wDkeNR/68bX/wBGXNa1ZNn/AMjxqP8A142v/oy5prZie6NavmzwHpdvN/wVl+I940MbXVv8&#10;NdAhilI+aNHv9SLqD6Expn/dFfSdFIZ+aHgWLw38NZ/ix8O/ix+1P4y+D+tar4t1u5n8M3y+FrSD&#10;xFY6hcSywT6edR0mW5vUkgkSI+XLKVkjaIbSoWvXfBfivwV+wD+1fft8R/Ff/CN+D9b8CaDoXg7x&#10;X4vvY7Oylj09ZxPYzXcojijvGMiz+W+xpVLlVIhYL9pUU7isfIOs/tB+Bvhz+2fY/GHxL4o0K0+F&#10;XjvwFb6T4Z8a3l1HDodpPFezzTQteORFELpJIHiZmCzC3+UsQufKf2pX0743fBT9rv4ieHnttV+G&#10;vi3wjpWjWOowAPY+JLi1E4ubq3kHyzwbJ4YRKhKOYmCsdpr9FKKLhY+ZP2yvD9lZ+Mf2X2itoozp&#10;XxFtIrPYMfZ1bSb+MhfQFCV+hxXKfst/tKeBP2QD498FfF3xvoXg3x9eeONY1lIvEN9DY3Hie2vb&#10;x5bKewVtpvF8gwwAQh2V4TGRuAz9jUUXGfnr8fDu+CH7en/Ycte3/UF0uvT/AB7471T4X/tm/FHx&#10;JoejTeItZ0H4J2V/Y6XCpZ9QnivNQdIQF5JZgBgc88c19d0UXFY/M5f2gbP42/tRfsrata/Hu7+L&#10;mqat4vmn1XSfDWl6avhbwvMdDvi0LPDbveWkp3bVt7y+klfEhKkIdntP7GX7Unw7/Zc8Jar8M/ib&#10;400LwZ8UYPFuqS3Wla/fRWeo+JZL7UJZre8sYnIe8inWWNUaBXAdWi+/Gyj7IoouB+ffxW8E6v45&#10;sv2q49J0y910aV8UvDesajpVnCZrjVbC0s9GuLq3SIcys0Mb4jAJfG3BzivR/jX+0X8Pf22fEPwq&#10;8PfCTxd4Z8e+IdH8a6Z4jvTod7FfP4XsrYu88t6EJNoWQtAEl2OzylQpKtj69oouB8ufsceFtOj0&#10;/wDaZkFlbiTWPiNrX25gnN1i0t4xvPfCAL9BXT/8Es08r/gnJ8FE3SMI/B+noC7l2wIVAyxJJ4HU&#10;mvfKKQz8v/hlpPg3w58NfHfwh+LX7U3jb4W6/d67rVnq3ge9TwravrsV/eTypPp8d5pEt5exXSTD&#10;Y8UkzGQtGDvTaPpr4H+CLLwr/wAFNPGNrGbi8k0L4U+G9Otry8O+6aIXmohi7YGWfykLcDJHQV9T&#10;UU7isfnv8QNGktv2PP2kDY2kstrofxkbWLiOEZ8i2g1HTrq5lxnoqLLI3sGNeta7428KfG//AIKM&#10;/AbxP4a1jQvFmhy+CfFN1pmq6XeRXtpKwn0yIvFLGWRuGkUkHuwr6uoouB+fXi3UrD4Eftu/Gk/E&#10;T9pLxV8AIPGt9Ya14fuJz4bstF12xSwgtjHDd6vptxvngmil3wJN8qyo+wCQsfrj9jv4YeH/AIP/&#10;ALOHhnQ/Cuva14n8PJFJd2OqaqIhc3qTyvPvxFDDGqEyHYEiRQu3aMYr02igZ8c/st/tKeBP2QD4&#10;98FfF3xvoXg3x9eeONY1lIvEN9DY3Hie2vbx5bKewVtpvF8gwwAQh2V4TGRuAzJ8Ff2ivh7+xn8Y&#10;fjPofxZ8S+HPhx4g8T+M7jxLp2oeI72DTU8XWE1vbpBJaSSMPtLQLGLZo1zJGYlBUK0Zb7CooA/P&#10;f4deEb/wvpH7N11eaVe6Fa+JvjZr3iLStNvLZ7a5srC9tNZuLdZIXCvE7RuHMbqGTzNrAFSB6J+z&#10;x+0l8Pv2MtR+JnhH4t+LPD3gbxhfeNtX16D+3byKym8W2l3OZbWexDkNeEQmO32Rb3V4RGVB2g/Y&#10;lFFxWPgP4EfC2/8ABPi39k+08QaVNpk7a/4z1uw026iMU2k291Hcz2sLocFHSCZFKkZU5BAIr274&#10;FaVbR/t//tF3C20AuJdP8NpJKIxvdfsc/BPUivo6ikB+Yug/EPQfhR8Gf2GNd8S2Nzc6LpfinWBJ&#10;cRWb3KaMv2PUUW7kCKxjghGC8hAWJAWYqqkj2fxT8SNC/ap/ah1zxz8N/EFl4q8D+DvhXrei6rr2&#10;iXEd3o+oX11JBNBapdR5SaSFIJXZY3by/PAbBcCvtOincLHwD4e/as/4VF8Cf2cfBOt/E3R/gX4N&#10;8SfDS21G48b6jHaRyTXUENoqafZ3N+r2EM5V2kYTxTM8YIjQEM6eeeCra08dfsu6lb39/wCIfFVh&#10;N+0zp4+1+JtNisb7UANStGEs1vFBbxoWYBxthjBBVtvNfqDRRcLHzN+0XoP27/gop8GprTbb6rce&#10;DvFtlFcjhkVhp7AZ9N4Vvqo9K8l+D/7Snw3+F3/BPNPgp4m1LSLb4t6Z4ZufC198PJ5kHiLWtTaJ&#10;428ixJ864S5kYyrOisjpIZC2AxH3nRRcD89vjPNpX7Kmk+C9QtP2hPCPwr/aF8L/AA/0rSb/AMO+&#10;IRZ3mnePIYEkMNo1nI0V1NIbgTJHJYzrIpkwVfcqn67+DH7Sth8QL7w94Y162m8NfEzUfClr4q1P&#10;wzNDK0mmQykRsGl2+WSs25Nu7f8ALyor06ikM8s/a6/aPs/2cfheJ0iv9T8WeJrj+xPCmjadEJb7&#10;WdUlRzFFEpBUBQrSySOPLjjid3O1TXE/tGT/AA3tP2VvDHhn9qebwve6Xrlpb2et6tq8H2fRIdUW&#10;EEytdYWOxdpN/kylosPhUYOVB7H9pr9nbWfjHrHgzxH4S8V23g/xr4B1CW90u9vtI/tfTp454TBc&#10;W9zaiaB3R42yDFPE6uiHcV3I3afCzRfFOheFFj8ZeINJ8Sa88jSTXWl6O2k2SjgKkVu89xIigDJ3&#10;zyEszHIGFVgfFfwz/aP1z4G/DL446n8LPFmp/Gz4T+DtKs9R8H69qd1L4jt7G7kklW9so9QjbztS&#10;tbRBHMx82WVAXiM2VwtD4VfFPS/iX/wUd+Cd7o3x31X45Q3ejeI5Lm806y0k+GdJkaC3ZrW1uLG1&#10;Vw+dp+z3F1cSpGsbOSSHb9B6KLiPzf8A2PP2xPhX4F/4Jv634GvZ7PSvHGoT+JrKx8GXEQj1nxbc&#10;T6heKktjZsPMvY53cfvYldAd4YjY+2KfwRqX7K3x48C3PxR+OnjD4J6Xe/CfRPDdt4ljGhjSm1Gx&#10;aZryyurzVLG6ggmfzYnjVXj84RPjeY+P0loouFj4H1X4VeCtL0b4H33hnx5qvxa0Xxj8bo/EUuv6&#10;k1jLDqF39hu90tubK2t7VovMgVg0Ue1mDNuYkmvbtftkt/8Agq14ZmQbZLn4X6ikpB/1gTVLQpkd&#10;8b3x/vGvoqii4HzZ+3Vq0Xw2+MPwS+IXiJLgfDvwVrl/Jr96FBttAkuLCWC21G6J5S3jZpI3l+7H&#10;9oV22oGZeY/bD/aN8FfGz4F+G/HXgDxPoHj7wt8N/iDomr+IdT8PX8eo2mn2kU3+kSmaEsjCGOUS&#10;SBSSiAlsYr66opDPha8/ab8FfHn/AIK9/CvUPh9r+m+O9P0j4V+K3OoaHOL3TbqRr7ScQQ3ce6CW&#10;VTH86I7NHvj3hd658W+J/wC1m37Svw1+Feu6n8bJ9T8b3nxD8NjWfhl4X0zTxp/gyRdWjUxamGgm&#10;1O0miKNEZZruFJpwFSJVfy6/VKincVj86P2iPAWu/ELwR+13b6A/iBZtN+Jfh3V71NCtEu9TmsrS&#10;y0a4uVt4JIpUml8mNysTROHIClWzg978In+EHx8+KGkeJR+1d4j+OF14L0nUb9tGFz4bmTTrS4tT&#10;Dcm9j0nTILmIbGx5czrl1A2lkwPtqii4Hwz+wN8ZYPB3xu0D4W/C34z+Hf2hvg2NEllgltprS+1f&#10;4bw28UKWltd31mwjnhmPmLGtxEt1lGJkmCOV9U/4KNwfD1fDvg2+8XfGe2+AnijR9SuL3wd4uuLy&#10;yt4bW++ySwvHIt8rWs8bRTNugkwXC5Qqyhl+kqKBnwKf2gPEPjvwN8FfjF8S7fStS8F/D3xtqsWp&#10;+J9EsZU0a+sWtprWx8TJCzytFZZfLS73jjSQzCTyRvHo0XxQ8Iftcftv+BvFnwu1vQPHGifD/wAM&#10;67aa/wCJtBvItQ06A3gtfJ04XURaNpmaITNErFkWJGYKJE3fWlFAH572vh+ysP8Ag3nEcFtHCg8I&#10;/bgEG3E/2vzvMyP4vM+bPrX2x8WPD2qeM/gJ4k0rRrg22s6roNza2M27Bjnkt2WNs9sMRz2rsKKL&#10;gj81P2bNI+G3xd+Dnwx+GXif9qT4hab4n0aXSIJfhPff8IlZa5pWpafJFIto1nDpC6gqRSQbjIj/&#10;AOqUyeaUJkrs5vjVp/wF/aoe0+B3xg8OfEH/AIS7xw1v4t+DU5s7nVtInnuljv8AUrJ42iu7NISr&#10;zyrdrPCylihj3pn74oouKx8ofDL4rad8G/20P2iNF1Ceyj8X+JGsPEXhfQZ7yOG+8UW8OkJG5s4i&#10;2+YLLbujFFO04zXzfq37U0H7Sd5+z54gk+Olx4x8Vap4/wBCuNa8CeGdK09NG8GSuJcxXqm3k1Oy&#10;mUh4sXd4hllWQCIAGNP0/oouB8DzfGrT/gL+1Q9p8DvjB4c+IP8Awl3jhrfxb8GpzZ3OraRPPdLH&#10;f6lZPG0V3ZpCVeeVbtZ4WUsUMe9M/UH7b3xw1z9nL9mbxF4v8PWllcalpht1E17ay3VnpkUlxHHL&#10;e3EUTpJJBbxu8zqjoSsZ+Zeo9YooGfnB4P8AG6/Fv/goj4Yh8F/HXXvjNdal8LPFIttfitNIPhzT&#10;Lt59PVYbO60+0iSRkkwzQyz3EkSiPewLhn9w/YF/a3+FXhb4G/Dj4R3Hi3QvDPxQ0TT7fw5eeB9T&#10;vo4vEdtqEEW2YNZEid1Yq8wmCGN4mEoYowavq+ii4j47/Yd/ae+Hv7N/w4X4W/ETxbofgz4rWXiP&#10;Uo73Qtbv4bbVfEFxdajPLHe2cBbfdw3IlV43hVhyVOGR1Xz3xz4fvdU8EfHHU4dH1DxFpXhP482P&#10;iLXNLsbVru5vdOtIdNln2QKC0xQAS+WoLP5OACSBX6DUUXCx8hfE/wDaA+Hf7b/xq+Cdl8JPFfhT&#10;4k6j4P8AF0fijVNQ8O6hDqcPhmwSyuona5liZlgefzvJSNyrvukIUiNyqfsseGbCX9kr9ohWtIca&#10;t4z8am8+X/j5PnTR/N6/Iqr9AK+vqKLjPzH8GSn4a6/8FPGvjP40+Kvgn4P8Q/BnRdG07xTbLoq6&#10;Yl9Dmaazu7rVbK6hgeVHiePBiMnkuMuVUD0fxF8N/gf4e/Z7j8Tz/tQapph8ReOZPFGgfFPUtQ0O&#10;K2i1xbNoGaCRbKLS5IHiSRXXytspMgD+Ycj7xoouKx8kfCv9oPxP8Wv+Cf3xP1jxv440bSoNCg1T&#10;T7D4oeG9Jm/s7W9PigymuWtok0rkDcwIhlZXeFjEwUqB9EfALwv4a8G/BTwtYeD7aytfDMemQSac&#10;tpam2ikidA4kEZ+YF9287vmJYliSSa6+ikMKKKKACiiigAooooAyfHn/ACI+s/8AXjP/AOi2rWrJ&#10;8ef8iPrP/XjP/wCi2rWp9BdQooopDCiiigAooooAKKKKACiiigAooooAKybP/keNR/68bX/0Zc1r&#10;Vk2f/I8aj/142v8A6Muaa2YnujWooopDCiiigAooooAKKKKACiiigAooooAKKKKACiiigAooooAK&#10;KKKACiiigAooooAKKKKACiiigAooooAKKKKACiiigAooooAKKKKACiiigAooooAKKKKACiiigAoo&#10;ooAKKKKACiiigAooooAKKKKACiiigAooooAKKKKACiiigAooooAKKKKACiiigAooooAKKKKACiii&#10;gAooooAyfHn/ACI+s/8AXjP/AOi2rWrJ8ef8iPrP/XjP/wCi2rWp9BdQooopDCiiigAooooAKKKK&#10;ACiiigAooooAKybP/keNR/68bX/0Zc1rVk2f/I8aj/142v8A6Muaa2YnujWoor5u+Knxh+Lfij9t&#10;mf4XfD/X/hz4W03TvBsHia4vfEPhO912e4lkvJbfy0EGp2SooCA5IYkk0hn0jRXlfiz9ojT/ANnD&#10;wnoFn8SteXXfF+po+Lfwh4R1K7udT2cyTW+l2pvrtYUDIHfdIqFl3ONyivM/jv8A8FK9E+FvxB+D&#10;Nrp2leMdU0H4lyXM91Pb/D/xBfXcNqlnPLGscMFqXS586NQ8DoZY0Dlo1HzAC59QUV5T8XP20/AX&#10;wQv0t9fk8Xl/sSajctpfgzWdXj0u3bJWS9e0tZVswQrH/SDGcIx6KSPTND1yz8TaLaajp11b32n3&#10;8KXFtcwSCSK4jcBldGHBUgggjqDQBaorwzxZ/wAFIvg94LXUpLzxHq8tpoV9c6drN7ZeF9WvrLw/&#10;Lby+VM2oXEFs8VlEGDYmuWjjZUdlYqjMO4+Lv7S3gv4H+HNL1LXtWmdNecR6TaaTp9zrOoawxUN/&#10;olnZxy3FzhDvYxRsFQF2woJoA7uiuC+Dn7Tfgn48+GdX1Xw7rEnleHp3tdYttUsLnR7/AEWVUEhS&#10;7tLyOK4tiYysg86NN0bK4yrBj57rH7eng34i/DvxafAeoeJrnULXw1qOr6RrT+ENVh0S/EEDOs1p&#10;qM9qthdrkqy+VLIsi5ZdygmgD3+ivnH9m/8A4KFeBvG/gv4baXrfiLUZ/FPizTbKD+1G8O30Wi6j&#10;qb2weW2j1JbcacbjesgMCTbw6MmwMpUd18Y/20vh58CPFjaJr+pa3LqcFqL69i0bw1qeuDR7ck7Z&#10;757K3mWyibDFXuTGrCOQgkIxAFz1Siqfh7xDYeLdBs9U0q9tNS0zUYEubS7tZlmguYnAZJEdSVZW&#10;BBBBwQa8s8S/t2/DTwd8RI/DWqapr9lPLqceirqkvhXVhoAvpJBElsdW+zf2eJTKREFNwD5pEf3z&#10;toA9forA+K2t3Phr4XeJNRspPJvLDSrq5t5Noby5EhZlOCCDggcEYryP4T/tfaf4X/ZI+FPijx3d&#10;+INX8QeMfDljfSx6F4Yvtav72ZraKSeYWem28sixhnG5hGI0LqMjcoIB73RXmVh+2N8NdR+BC/Eq&#10;PxTbL4Pac2YuZbaeK5+1if7N9iNoyC5F59oHk/ZTH5/m/u/L3/LW38GPjx4f+PejXt7oEfiS3XTr&#10;j7Lcwa74b1LQLuJyiuM29/BBNtKsCG2bT2JwaAOyorwbxz8XfiR8Vfjh4o8DfCu/8E+GW8BW1pLr&#10;OseKNEutaju7m6jaSK1gtre8tGQLGod52lYZcKsZwWHafst/HCf4+/CdNW1CxttL13TdQvND1qzt&#10;pzPBbX9ncPbziKQhS0ZeMshIB2OuQDmgD0WivJPHP7cnw2+H/izXtAudU1zU/EPhmaKHU9I0Lwxq&#10;muaja+ZEkyyG2sraaVodkkeZlUxqXVWYMQK774afEzQfjH4E0zxN4Y1S11rQdYhFxZ3lu2UlU8dD&#10;gqwIIKsAykEEAgigDdorwvV/+Ck/wZ0XU9QtpfFV9Kmi6xLoGsXlr4d1O6sNAvY5ViaLULqO3aCx&#10;yzrte5eNHVgysy810ngb9sr4d/Ef4np4Q0nWNQk1e5jllsJbjRL+107WliwZTYX0sK2l9sBBb7NL&#10;JgZJ4BwAeoUUV5X8Rf20/h18L/HOq+FtR1XVrzxTottbXl1oejeHtR1rU/InLCOWO1s4JZpYxsO9&#10;o1YR5XeV3LkA9Uorzrw/+1n8OfE/wI/4WZa+LNNXwSqv5mo3Ae2+zyJIYnt5YpFWWO4WUGIwOglE&#10;n7spv+Wq/wAHf2vvAvxy8Vz6Do114h07X4LX7cNK8SeF9U8N39xb7tpnhg1G3gkmiViFaSJWVSyh&#10;iCQCAem0V5l8JP2wfAHx38THSvCGqanr00ZuUnubbQtQ+wWktvKYZYJrswC3hnDA4hkkWR1w6qyE&#10;MdH4+/HS3+B/h7TjHp82veI/Ed8mk+H9Et50hm1a8ZWcIHc7UjREeSSQ52Rxu2GICkA7yivlO7/a&#10;B+J+nfEq80I/GX9la58Y2HlTT/Dhre6ttUjaYqIbR9SOpPIm9pERbg6V85ZSLcbgtbfxf/bsudJ/&#10;Ym8TfEvwzpEdj4k8L36aRqOia5GXbSr5L2K2uLeYRSLuwHLI6PtdWjcZVsUWA+kaK8v+Jv7Y3gD4&#10;P+L38Oa3qeqS+Jo9Oh1UaNpGgahrGo3FvLI8avDbWcEss2GjkLCNWKKhdwqDdTbL9tH4Z6l8Do/i&#10;Lb+Jln8LzXLafG0dhdNfverIYmsBYiP7Wb0SKyG18nzw6lfLyMUAepUV8wftP/8ABSrQ/hN+zLL4&#10;98M6V4xvpxr9loX2TUvAHiCGe2eW4t1l8+1a1juIf3ExaNpFRZHMaoXZgp7mf48WXi34rfDm607x&#10;fr+gabrel6vfHwnqPgm9tb/xClusQMjC5hS5tGtywIjKBpvNGAQBRYLns1FfLX7Mv/BT3wz8Wvhx&#10;8RvEvii08T+GdN8Aarq5uLy78Da9p9rFptpcGNHeW4tgr3OwAvAh81TkGJcEV7344+Nfhn4cHwuN&#10;Z1P7H/wmepw6No3+jyyfbLuVHkjj+RTsyqMdz7VGOSCRQB1VFeV/FL9tD4f/AAg8ay+HdTvPEepa&#10;zaRJPfW3h7wrqviE6TG/KNeNYW062gYZZTcGPcqswyFJEnwz+JEF58Ufiobv4gwaxpnhy4szJpc+&#10;kjT4vCCGxSZ1a6IH2hZFYTFycRhtuRg0AeoUV4z4B/4KAfCv4k+OdJ0DTta1y3uvEUkkOiXmqeFt&#10;W0rSvEDoC2yw1C6to7S9ZkVpEFvLIZI1Z03IpYN8af8ABQP4VeBNU8QWV1rWt3134Svm0/XYtH8L&#10;atq7aJIsayl7oWltL5EGxgRPJtiO1wHJRgAD2iiuC+IP7TPg34b+CNH8Q3N/qOsab4hVX0oeHNGv&#10;fEVzqSMm8SQW9hDPNJHsIYuqFVBBJAIryn9pD9sWLVv2VtP8cfDDX5YzN4y0TQriS40xoLq183WL&#10;a1u7We1u4llgl2SOjJLGkibgQFODQB9J0V8t/tVfET4/fCT4m+C7bw742+D66H8QfFkfh2yt9S+H&#10;uo3N3pMb29xOJJJo9biS4YeRtwsUQO/PGMHe1L43/Er4GfHz4S+FPH2oeBfEOhfENdS0q51nR9Du&#10;9HeHV41+0WcSQy3l0FiktknU7pGYyRAggNtAB9DUV5B8Wf2gNX0L9qb4a/DPw1DplxeeI4b7XfEM&#10;l5BNJ9g0e1RY98bIyqs0l1NAib8gqJSFO3I9foAKKKKACiiigAooooAKKKKACiiigAooooAKKKKA&#10;CiiigAooooAKKKKACiiigAooooAKKKKACiiigAooooAyfHn/ACI+s/8AXjP/AOi2rWrJ8ef8iPrP&#10;/XjP/wCi2rWp9BdQooopDCiiigAooooAKKKKACiiigAooooAKybP/keNR/68bX/0Zc1rVk2f/I8a&#10;j/142v8A6Muaa2YnujWr4D/av1b4Q6V/wVUnb4vfEr/hWunN8MLUafc/8LKvfBH22X+059yeda3l&#10;q0+F52MzAdcDrX35RSGfDH7SPjz4I6Za/Dzxh4K/at8KfC7xVoOhXNr4X8R6x4ptfEOleKdM+0wm&#10;5tbqS/nZtQXzLdVZ4rpbqMsSJBuw1n4jftCX83h79k74v/FiysPhzZw6teP4mu7+b7DpuiSXOlXU&#10;MEkz3BU28Uz7NgmIZTKiN855+3qKdxWPh39o/wDbAXxF8YPiL4O1v4zv8IdO8PadBP4W0fw9p2nX&#10;niX4hxz2XnPParfQXi3sBYtCkNlbebviYtKQwQew/wDBKS6e9/4JrfA2WT7TufwZppP2hQso/cLw&#10;4HAb1A4FfQNFAz5B/ZY8M2Ev7JX7RCtaQ41bxn41N58v/HyfOmj+b1+RVX6AVwHwO8faJ+z3rX7O&#10;vxM+I91a6P4Ivfg1a+HLbxZqskcWm+HdQc2k7xXNzIQLf7XGqBXchHa2CFtxRW+/aKLiPz8+Ouj3&#10;P7YMn7R3jP4Sxt4t8Lax4E0rw5Be6MyyQeNbm1uLm5u4LGYkRXA+yzfZxLGxjMkjR790bhfbfEP7&#10;bPwg+Pf7PHjXw/4G8eeFtZ11PBmpTTeH7O+jfVNHSO0dXS7tAfNtXjYhGSZUKuNuM8V9LUUXGfDP&#10;xp8J6dof/BJn4GWdjaR2VrpWofD97OO3zELcrqWnAbduMcEg+oJB61yl3q+ifAr9qn44aZ8Sf2mf&#10;FH7P8/ivxGPEGlx3jeF7HSPEmnS2dvCklrc6tpk7TyQ+UYZYkmPl7UJRRIpb9EaKLisee/sofC/Q&#10;/gx+zf4N8MeGtU1nWvD+laZEmnX2rKiXlzA3zo0ipFEq8MAFWJAoAAUYxX55/teftfH4/wD7N3jk&#10;638ZL7Q/Gmma8dOf4ReG9K09rvTre31iOGObVYri2uNRRdojka8iktbfbJFsHzBpP1OooA5L40tu&#10;+BPiwnknQbzJ/wC3d6+LvD37Vn/CovgT+zj4J1v4m6P8C/BviT4aW2o3HjfUY7SOSa6ghtFTT7O5&#10;v1ewhnKu0jCeKZnjBEaAhnT7+ooGfnF8Cbj4feIv2RfiVJ8R/ix4m8F6Vb/Ga8utH8d+IUstC1Gz&#10;1KFopbe6kWS1is4i7I2BJbpFIrgFcyDP0n/wTs+PPi/41+DvFdv4l8QeGviHpnhfVY9N0L4g+HrU&#10;WuneN7b7NFI9wkaySReZHKzxSNA7Qs6HaEIaNPoqii4j5Y/at1z4RfDn9oSPVtT+Pd58EfiLqOlW&#10;8NzY6bqelx3fjCzWWT7PEtlqFrci6lWQSohtIxcfvdm75kWu0/4J4/B68+Df7O7RX9nqOmT+JNd1&#10;TxGljqEjyXtjDeXck0MdwzkuZxEYzJvJbeXyScmvc6KQz4j+Gn7Vvwx/Zq/b7/aY/wCFh+ItD8Bf&#10;2hqGhPb67r9wunaffhdKj/0SO6l2xNOnzP5AfzCsm4KQCa6n9iX4t6F8GfAEE3ioaj4Sb46/EzW5&#10;/BWl32myxzXaTvNcQZjRD9n86C3kuR5+zAkAbDHbXuHwo+A3/CsPi/8AEvxX/av27/hYmo2d/wDZ&#10;fsvlf2f9nsorXZv3nzN3l7s7Vxuxg4zXodO4j4U8N6TbJ/wTY/awPkRn7Zr/AI8knyufNYPOoJ/B&#10;VH4V2XxetItNm/YxS3jjgSHxNbRRrGoURp/wjl+NoA6DA6V9c0UXCxyvws+NXhn41Qa5J4Z1L+0k&#10;8N6vc6DqJ+zyw/Z723IWaL94q7tpI+ZcqexNfKEX7Snw6/Zz/wCCsPxmn8f6ppfguHUfBnhpYPE+&#10;tutjpPyvff6G97JtgjmYtvSJ3DOFcqG2Nj7ZrzzwV8Bv+EP/AGj/AB18Qf7V+0f8Jrp2l2H2D7Ls&#10;+x/YhcDf5m879/n9Nq7dnU54BnxYvh69vLHUfjR/Zus3nwtu/jjF46e0/s5iZdFj0tLFdVSDaJGg&#10;F0ovNxUkxr5oyuDXs+vfGPwd+2R+1t8GL74S+KvDnjy0+H99qWq+Itb8O38Op2GmWs1hLbpaS3EL&#10;NGs000kTCHdv2wF9u0Zr6voouKx83f8ABKTQ7PQ/2QYvsdtFb/bPFPiO6n8tcebK2s3m5z6k4HPt&#10;V39rrXE+HH7Qfwa8WajJFaaIt1qfhttQnYLb6Zf6jBGlk8jE4XzJovs6kjG+4RerCvoSqPibwxpv&#10;jXw9e6RrOn2OraTqUL215ZXsCz291Eww0ckbgq6kEggggg0g6WPgnRNeuvC/wM+DugXXwx+I0usf&#10;CvxbZ698QbpfBOqSvFd/6Qtxe2jx27HVXmuZTKz2Jn/dszPtyFa/+1J4R1a1/YH+Pvi/VNMvtCX4&#10;i+LLPW7DTb2Lybq3s1m060hkmjzmOSVbbzTGwDoJFV1V1ZR9D6X/AME8/hno+pQywD4g/YbeUSRa&#10;LJ8RvEUugooOVgGmNfGy+zrwBb+T5KqAoQKAK9up3Cx82eFdJtrj/gq34hvXgja7tvhVpkUUpX5o&#10;0fU7suAewJRM/wC6K8O1PTPh3BonxnHjj4nL8Fxpnxum1Dw34ra8tLVNH1UabbTKd97HJa7ZA04Z&#10;Jl2uJGUEMymv0EoouFj8/wDxr8ZvHPx7/wCCbvj2+8TXGi+NrfwR4q0w2PjXw3Zi10zxtpNne2F1&#10;Nq1vD50wVEUTq5SRoy1vIyEJgD1/xP8AErw78Xv27f2ffEXhPXtG8T+H9S8N+KXtNT0m9jvbO6Uf&#10;YFJSWNmRgCCOD1BFfUNFFwsfn8//ABWv7Gn7WPwc0ibT7r4sNqni3ULfwm17EmqXFvdStNazrBky&#10;eTMsiBJNu0lsDJ4qz8d/2zPht+0Nrn7LeneC/FeleKNSX4j6TLqNrpUwvH0J1sbrMN/5efsk24lR&#10;FPsdijgKdjY++KKLgfH37O37SfgP9j3xD8TvCvxe8Z6B4I8aar441TXbc+IL2GwfxTZ3MgazmsA5&#10;BuwsAitykW91kh2FQSoPG/GT4f6v8W9A/bZ0TQNLn1++v77R3/smFVMuswppNlJNZqrkKWmiV4wr&#10;EBi+Dwa+86KLhY+LP2kP2n/hp+2d8LfCHgD4VeJdB8V+N7zxRoV5FommTrNqHhJLO+hubifULdcy&#10;WAgjhkRhcLH+8Kw/fdVPbfsVeGrBPHP7UE4tIBNqvxGukvHC/NcBdLsVUMe+FJA+tfTtFID85Pgr&#10;+04/wF/Y6/Zj8G3nj/Qfgn4G8T+FrpL3xzqiWyixktdgttOtJrwmyguJEMjq1zHMpjtnVYix3Lx3&#10;h3Whrn7Ofxrlj8R+J/Ftv/wv/wAM+TrHiCwgsb7Ul+1aGPPaGC3toQj43I8cKLJGUf5t24/qZRTu&#10;Fj55/bq/5KJ+zz/2U61/9N2oVt/8FBfhPq3xW/Zc11vDCxf8Jr4UaHxP4ZeQ7duo2Li4hXcAxAk2&#10;NE2AfllYYIOK9roouM+Uv+CbnjyD9r/W/GX7RS288Nh44MHh/wAMR3VrJbz22k2O4PlZMMDJeyXT&#10;HgZEcfUAGvq2iikAUUUUAFFFFABRRRQAUUUUAFFFFABRRRQAUUUUAFFFFABRRRQAUUUUAFFFFABR&#10;RRQAUUUUAFFFFABRRRQBk+PP+RH1n/rxn/8ARbVrVk+PP+RH1n/rxn/9FtWtT6C6hRRRSGFFFFAB&#10;RRRQAUUUUAFFFFABRRRQAVk2f/I8aj/142v/AKMua1qybP8A5HjUf+vG1/8ARlzTWzE90a1FFFIY&#10;UUUUAFFFFABRRRQAUUUUAFFFFABRRRQAUUUUAFFFFABRRRQAUUUUAFFFFABRRRQAUUUUAFFFFABR&#10;RRQAUUUUAFFFFABRRRQAUUUUAFFFFABRRRQAUUUUAFFFFABRRRQAUUUUAFFFFABRRRQAUUUUAFFF&#10;FABRRRQAUUUUAFFFFABRRRQAUUUUAFFFFABRRRQAUUUUAFFFFAGT48/5EfWf+vGf/wBFtWtWT48/&#10;5EfWf+vGf/0W1a1PoLqFFFFIYUUUUAFFFFABRRRQAUUUUAFFFFABX5t/8HKERl/ZJ0fBYbfFukk4&#10;OP8Alz1mv0kr4t/4LPW/hW8+AscPi4COwl1fTVgu2K7dPn8nUyszKxG8BQ4Kjn5s9qmp8DF1R+Am&#10;m+I28OTeaI3MwIIkVyrEDsSDXW+L/wBtR/Dnwa8V29zaMkmq2ptpGE7YkBXHOeScD1q78fPAdr4J&#10;8ayQi6sLqG/UXNtNayK8MqNwCrA4wfavOde8F2viGwn06+g3QzDbIh4NfOYnDRq1E2bXscF4P8KX&#10;nhTwhoGtzx+XHrluLy0bPJXOP5133w88UXL+I7e8aUvOt6pGT0BGKZ8YfGVpqvhTwrokMawyeH4p&#10;LfCpgbCfl5+lYfgO/S38Qx5bmMiTB9iK7ZXVPlR6OFa5D1D9pvwTqPjz4g6LcafF593fQq85Jwsa&#10;xjr/APW96+a/2hHu7b486RNHDNFa2aJMswyu6Q//AKq+t/iR8cdN0zVNP0S1VINdsFafzTwWBiys&#10;f/Ajj8q8E8KfF648J/EiPUNc0iLUorq4e1u7K6g3bYmBDZ7KBnhvauKjBuaRpLY3vA3xXn8deK7f&#10;WLnZLd2kqBFI4crgKo/KuV1fxXdfET44eI7qGNpJL/VZbnZnpubH+FcV8FvHWj33xTvdP1qS40jQ&#10;JLh4mnsyGktBk7HCt97aduQDkgHBrrf2Z9Dv/EvxE1S6SNnt7a5cG6KFVnAJ+YDtng16ssOoq9zk&#10;PszWf+Et8RfD74YacmlpNJa21xK32dcyCAy5x65BLV2jftDwfDj4MQaO1jpOneJoNXadtckvXjku&#10;bIggQmDOCQ/fnoa6P4bGTwnfiFG3XOl+FWulk3Z5kLsQPbjpXz34i8b6l8afCWm3Wp3ovLS082Cw&#10;R7eP/RRuLFFwATySeSTzXzWZYSVVPl3MaibPeLTxdpfxW8J6dNdaqLuS0ZxLLGDtDtkgZ/p7VqW+&#10;q2nhnQvOtbhfNt8OGQFhGw78c96+Qfh5d3+pfGSwsUkvP7OEUjW90N0PlyDBMbJ0KnvkE8cGvqTw&#10;fZ32k2MQnktreGWTcZnXKYzzn8a+NwWHqKrseUv4mpq+C/ircT/FsajdX2mXNjDHHIJHh8tppieQ&#10;cqrHFfXN14K1nxX8F4/DcthYppt3OdTsohG3muXALPGSeUye3cGuD/Yh/aH8P+OvjHp2jfEa28FW&#10;vhvT4JrLT76a3DvcSHaVEmSVy25weO3bFfbniD9kfRrzxZ4Q1awv9UvNE8J20sdlpf2ndDPFL8wj&#10;38MUGTt56EV+kUKcqmH5Gju5433PhT4Pf2z8Ff7UlsYN/iIXEkdmZWUxNyNsfOACTjgn2719PfsA&#10;fsz+KPh74R+J+o63ban4XvviXqY1D7PJ8s1o/lFCynkYJYkYr6m0rwJ4cufAv2D+wbKCwlwTaSwK&#10;SjfXrkevXiq1gtz4A04xSzS32iWwJAk+ee2QDoGPVQPXsK9fLYSoUvZdAeup4p4Q/YVtLb4vQ694&#10;ivrPXtD0bS2gtLCRBvtr2Rf3lxIc7mduoJPHOK8n+D/7OMP7Ivxx07xNL4jvNZbVZbi11K3kLrbs&#10;XLmFCCdpUJgZPeu+/aR8M2HhG41LxzYeMLkw+KpbcG0FyZLSAom1WWNDu6ZLc96xfg9q+h/FnS/E&#10;ng628RR6zqJtl1CGW4Xy5BKuAUjU/NwenX0610V6i5bAmeYftjaN8OvtOgW3hOz1Pwr4h0q9iEkN&#10;tE8NjfLK6tOoYH5ifXp6V8xfF3xzefDv4+arNoWv3K3E5UzNJN5NuXCKNvlfdIwMEnOcV9Jap8AN&#10;FktIfEGpa+uo+IUvBHHDC7RtAqMCUlRickY6jH6V+dn7UtzrPib46+IWikmvliuGJSKMgQRgldpP&#10;c8Zz9K+XzGdkmUeyXH7P/h/47eKtG8Rf2fN4U8c2d9HfWL2Nz/oniKWNgxEfzERy8cr0bPQGrf8A&#10;wVi+IEukftB+GpUUwf29olvshC8ibcQEPcEk4r5D8HftieNvhFpLaZpVmiacL/7Zbtf2JuLuxYcE&#10;I5O1Mn5umfevub4UeA9C+JPgbRvjJ8QLu8lHhuEXaySONskmMqjgjHXtU4Tlmk2ZcyML9oHwxqHw&#10;j/Zis/AVj5tlr2tWSeJfFUglWPEZCiK3AJDE45OPSvl7w98RYtIsobdIIWTH3yvLAjFafjj4l+KP&#10;jf8AGG88SXGuN9kuZ2eJRH8sFvu4jVc46Vzv7VHge18ES6L4hto7qxhu1zcxyx7Uilzwyn+6evTv&#10;W2OoqVFxJlJWPX/gR49jtvEMun291LZfbYyI2aIGJmx0JzuH1xXrvwh/bnu/hrrtxc63oUGty2ls&#10;+nwiZfOe2A4BBPSvnj4EXekfErR3vL6dtO1DTgHWaIjDsDxgetejaF8NdB0OXWfFumDVdU8TOm1r&#10;S5ie3t78dT+6JbzHP94YX2r5ih/s0+Y55ao9AX4y3Xj/AFm1vZBBa2YmE32dE+TGeR+Vd948srPx&#10;J4q1i/eGys4UEYsFt4vkVCnzOR0xjPUV5L8O/wCy/E/w8k1GfS7rTpLcM95p8EhjaEDr154PavR/&#10;gHdaJ8SvG+lW0zT2lhENh1CVlk8hf4fMRuCnrV06EKtTnT1ZrSfunMW2l6T50+mW+p2ltc6PD5/n&#10;yWTzS6jk5Cp2jI9Sa5e7/aCe/llvZ/Kt7+GUrKHsvMG1eFIHb1z719I+MfhR4U+GvxkvtRigtviJ&#10;4ZkKxXubkWzXLOoO1QnQKRxj1wa5jXvBfhHQfF0h0nQW0LTb+5l1Ga3RhPNax7BiLcc8cdD6mvTj&#10;h+R81y73MH4TeL4/ifZaX9u+3aXbxO5gjuDl3QH72RztJ6Z5rT+MnjC4TwZposTDFCt6zQxXCkGY&#10;JjdgA9T1rA8Gahqmn+I1sU0SZ9FaJ3huBbSKbZGJZGkkPyfMOgFWdf8AFNprOtQWxhIl0sDPmICr&#10;AnJwD64rmzCTpw5yo7nP3XiG+1XSpFuxb2v20L9nuZhzcTjOUOMfMQcA1H4K8ZW2n6nqzrCJdT0e&#10;0WR7dzlcnO7kfQVenitV+Gmsw3EkEYtbtriD7bNnarDOVyfvLjjHIrzrT9Yt7rxzomq2jLJLdRFk&#10;uUQlLiKUHOc8fLtOQRmvJ9hCrN+iNT0LQvGVz8S4dNu9Q1TQ9CnaI75Z5I/JcdcP+8DK3QD5a6vw&#10;F8QP+EYvo4ZWjmYoJAyHcmM89O1fI2vWWt6Lql1eTabpmpXFpcF7cC0y0ozwRswcV7t8KLu5uTY/&#10;2ohtLq9iDTRsW2W5wefm+6B3Hb0rw81yuhRp80dyk22dD+0dp1x42+EPjmey8uAyRWM5aMkKwWZi&#10;yj3IHSvjK88ff2zdPBpNy0strHiWWNR5rbepYexOM19967pUnin9lTxd/ZdzFeajamEiW1HlC5iS&#10;dTIFVuSCgb3xnHWvhX4bfCiTwncXGr3FvJZ3+rX5W8a5gbati7OXibGCBnYR747V9Lw24VKCjJid&#10;KVSXJHc9K/Zx+Mela5a2emNfqNUA8uSB5CfMHVZEz1DDP/fPavrXwH4gj0rTv7JfexJGSjEY7j+d&#10;fFng3S9O0vxRDFaWDW99iO5KACRrWLAyDL0EnIGzHGTxX1B4B+Jtt4X8Saot6PtF4pRdxTZkou0/&#10;LxjgDt79+TNcup0W6nN799um3/DHTGnKnH2T/rY9m+JEttqngXRI727kgbQJmeQyZK7W27vp90Vx&#10;XxK8VR/HP4enUPDN40U+h3JnLuHUoE4YjBwTzxkHvTdG+ISeObLxJPPGJreOMS+UPmY5bkgeg6mv&#10;nv46ftCXn7NniKSHRIbWS1uisN6hc+WFcEcAdyQfyNc+Fip/u5HHitKbPV7b44+KL/4fx6f/AGtF&#10;tmlaVLmNMTeXkHacjGRj04Br2SL4kX1j8OYZYW26tPAroCD5Zz1INfLnwNt9S+M95Hb6Dpcmo3LN&#10;hIjOkCrnnC7jyfpXrcvw48R+BbFJNWn+ZPmMfneYIUH8OQccVzYrh+h7WNRx2dzyKLakdZ8VbdrD&#10;+z28S3VtbNqsQeKaWYCCT12OSOPbrX0B+xXrPhXwr4Cu9GSw0vVr2X/S7u5mCshTIAVC/Uda/OT9&#10;on9oTV/jnqMfgMQm5txKE066AG2zSP5iR3+bua+hP2fdfvfhx8LrXR7eU6ndanAbQztLtfBIJXJ9&#10;COOa+kwlXDUPeS1OyL1Pv74Y/Fzwp4j8a6oNLWWG+tmFnNHFa7I18voBgY71v/Ev4j3fhbUtPS20&#10;rU76O6B/ewwlog2QAjkfd7nPtXi37LuqPoGt399r1smjwxoG8n7ZHKJpWAGflJI6Dr619FaN8QtO&#10;8T2aC0lQbT93d0r6XCZnTm+Q1ja5JpEU8cLefN5+TlH27Tj3HrVmSVYlyxwBySe1LFKsqnBBIPao&#10;bv8AfRumwyDHKno3tmvWi01dGjasUPE3iq30XRJboSQOwQtEDIAJD7GvA9Q+Pvie81B0863t43ba&#10;qpJuB9uK7v4j/C/V/F5EOlRjS45JPmEswkSJf9kCtf4f/Aqw8IaKLe/jh1K7zuNyyfNXn1YOU9RI&#10;5Hw/o/irxX9nPmTQxRur72JAJB5GK9xgld7WPzMeZtAbHrXM6T4LOmXyyx3d3hSTsL5Uj0xW0lzM&#10;bzyygCdmGa7FGyuOO9i7RTRIFXLMqj1Y4H50y1vIry4ljikilMON/luHC/lT5my3qS0UEYopc1hW&#10;CiiinzsoKKKKOdgFFFFHOwCiiijnYBRRRRzsAoooo52AUUUUc7AKKKKFK+jJlsFFFJnmh6E6i0Um&#10;4UA5oTApeJ/+RW1X/rxuP/RTV11cj4n/AORW1X/rxuP/AEU1ddVPYlbhRRRUlBRRRQAUUUUAFFFF&#10;ABRRRQAUUUUAFflL/wAHY/jZvAn7EXhe7CI4l8eaNAwYZwDp+un/ANlr9Wq/IL/g8Wcp/wAE/vCx&#10;GePiDovbp/xLdfqZq8GhdUfj18Pfizp/jvw5dwKiXNxYWx8mAfej7grnpg9K4/xV+1rL4dGJrI3G&#10;rGQO8byfLLH3y3UMRmvBfD+v3vh3UY7qxne3njbduU/e9j6iuk169i8ep9tlTytQVQH2/cf8O1ee&#10;qWpd9D2n/hLrPxvoen65BK6Saqpc2jJzakcFS3eqy6m2l6jJLkqfKIzmuN+D3hq717wVq9zDcL/x&#10;T00TvCevlPnLD/gX862fFR8/ShMjEHp+FdCpp6G9GUlsjc+NnjKHWfjfaanHMkkMmmQu+JMiNxH9&#10;36+1T/tW2Gp6P4y0qR2c2F94chv7d1kyXV3YlWHYLkDmvOfiB4U/sTR/D2qQmYR6xbSO4c5w6OVP&#10;P4Cu207x1cfFzwrrVxrNzZxjw14WOlWZdfLeYmRWQL/eb73PbgVqsMrnS5ylo0eV/Djwpc+NfGFr&#10;p9vPb2kl7LhppyQkfqTgEmv0A/Z++JXg34KSjwBqSWt5eWkEcsmrWyeZHL5i5G7upxyQelfCnwY8&#10;Oy6xdmdWlie3cbWjfbLGR/EpHcc/pX11+zP4a0b4pfF7TdCubaQW91KIpJbhsTSgIMEsOrDH0pYq&#10;MYxSuZU6c3J9j7cuvCdnqfgZvE2meeNS+yTafLtkOy7hdCYwF9RuwPbtXzX8LvBVz4avvDWkX1pb&#10;XGzxNHbSQ3J2omEZnLc8YIGfcivqH4A6lqHxL+GXia306PRU/sZ2sbW6O8sJUYqrsAR8uFOa+WvG&#10;+rasLizlvru3ttY+1T3l3LFCwiXdtG7DEnOBz9a4HFON0ao+j9f+AOnxeJfDmq2mm2LWeq3v2S4t&#10;yxjuNHnZwiyJ/ehJJyOT8wPQV6l4d+AF98L/AI5xeGfiJpFzL4d8SWc8Nrq9jo5vrBW2eXEz+an7&#10;rDMpLEKQVz0rhPhd8QZLH4WaFqh/s/Wbm4HmgRs0bNsP94569M9s1+k/7JPxb8KftbfAubTNPbUr&#10;G8twg1nTxcSSPpMzAlVErfeXA3LzziuXC4OnGTk1uebXwl22fnV8FP2erH9kP9oSz8N+MdYsPDur&#10;pfLYxahf2P2u2N2y74tkZB3K4U4denSv14+Ga6heeB7CbV5dOlv5Yg8h08EW3PTZnJAx27V4n8L/&#10;ANkvWtB+Lvje515tM8QQagkLaLrmrRRXt5bBVI4j2YRwcEdOB71vfCXxZ4/8LfGu58EanqGj65pt&#10;jCt3PeXFnJaXGx+ixKAFYfoOma9/D0owi2jCOF5We2RxYOO3pWF8RDdp4bul066trPUCAIpZ4/MR&#10;OeSVyO2a3r++jt4cq8a5ODuNfn/+3L+3td+Dvijf+Fw4097N9okVjsuEwehH86xxmKdKjz2OiSjC&#10;mU/i78MLjxN8TzoT3lkptvNuEa3laWyWZm+VvKU4ST72QTzuqfwX8G/gv8IfCs/iLxfq/iHU/GQZ&#10;meW1aawvIHOQAnluCE6Hrz3r518D/tA6l4rupntLNkl1CQmeRQXa5Ug8fng8Vmaz4iluNXaCPUdU&#10;e4VxHLA7lyp6AADnp0FfD/6zOb1pu5w/WEtmexeLvGeheHp4byw1STVPMiRIpJ0EU+M52tz8xAPL&#10;d8V8Y+LPAGq/FLxp43jtrn+wkvGmuILxicsFJztI65XPHrXr+tjQoGSLUNU2SwuzfZ5fkdXOM5B+&#10;YdOlc3L4vs7TxEFUzSaeh3rHBOYBkejD5hnvzXnYjNatWSjy6EfW7+6fN3wU+FEvifxHPpD+J7W/&#10;XdsiEXEzdtzAj9Dz719Tftx+ENc+G/8AwTjg8PaVqCJYWl9b3WosEIa5iYFAoI6fMQea39a+JnhH&#10;wffWGqaX4c0LRlvkSGWS1twryzN/ePUt7966H4/ftK6Z4h+Go8NWWmWtwHtIYrqPULXem9WyCQcf&#10;h7104fESUib6n5n/AAo8YXHg+5WfV7u+i0pZ/I+yWuN8/wApO8ucqUUjkDBziut8GftXa74N8ZTX&#10;Kiz8S215E9pdWWp2zS2d9bH7sbRHIBXg7gRzX0X4++IGla18Ntc8JanaaJDp2qQ7bA/Y442027OP&#10;njKgEA9wSa+OPH/wV8VfDB3mlltrmwBwl3ay745T6DHf2r0/rLlowk7I6/Qvjbc+L/itMPEdpp9h&#10;Z38mCtlGlhbWq/wjptGBjkjmvpb4I+KNJ0bSP+Eej1Wf7MLhplvHC3LoG/gDZHyfSvgI/CzV9Kuz&#10;qbTwXlrckSSRm5SY89io6V6J4D+INzoM1u8DyqIGX5FlK8D+HPp7VwY+lTqwtchTPvm0ns9I0u8S&#10;K+EBmmNsJ2O5Js+q9RkepqhF4Ou/hxbxavba/Y7Zpdk1q8DqrxHrgjNeb6Z+3FF4m8Pw/bbCKe9a&#10;RRiMLGcKMA88H616b4j1a6+IuhafcaJDp0sjQ5NtNMV8zjkJjgt7V89RvSrqKehtCSNp/icYTb/6&#10;VClm0iiOUryCei5Fd9pxl0DxOup3YZruNRNHG6nDkDI4PUetfNk2lapZQItxYzAJdKbizf8A54k4&#10;8xcdSp6jtXrOqaZrE1xFFYXV7MDGoR/vMwx0ya+hc5ThaO5vBu52fxW+NPjbx2LxL/Vg9p5CzFYy&#10;0JeOEhwgReOOfz4FeUfE2XU/FusCa8m1W00objC8UUcaN93DEjBIPQHnvXrOg+HRf+H/AO09SuEs&#10;3tbZovLaRSZGIIYY68CuTistL1HwW5aOK7srEizlkklK7VTr36ZOfrXDjcTUrUPZzVmjeOjF+IWq&#10;poXw401JH8mTUIDnJjAbJxtyyn5j2IwR60/xH4a0PVtH0qz126n0vcES3e1OHsCoBQysBhixOQSM&#10;981u+P8A4JXvxe07RpTbQ/2Np0cQKQThQ/IIbJzhj15OPpWD8bddXR9VbQ30iZp7zUEtbWaNvNwi&#10;xoUZmzhUXbgkk5PpTwmFnFczL5kV/sOg+FoPsptv+Ej+3v5Fo0JbdEF6sQvzbvXn3rYh0BvEofyN&#10;O3SgPEH8zzVcYw23Hb15ryHx/wCC7678Z2dza6he2baZYve213bBojDOEbOPQ5x1rV8L/Gfx5rXw&#10;v0XRbK+uEuVkZNSvWCDz4T/FwM7z0P1rnxOGWIfLN2RV7Htvwg0yx8D28dte3tgLm0YnyI7sPsTH&#10;G9ex+teo+Nda8M/FH4d3Gj6hAV0zVoDDI9oBGZUPXa4wevevHf2dPC97/bM10tn9rvpYhG8f2fz/&#10;AD2ydzHgnJBOM9MV3Pjbw1eeC9XN5fwX+kaC/wA7m5s547fTVC/MSxUqsY2kknAHWvPq4KFFctGd&#10;i4Su7nivib4BaH8KdX/4kS3N3p0lyYLZHLzShTygLMSWJ549q7nW/hlpXiqb+0pbK/s765tTAFkh&#10;KBJCMOz8AjIC4rt7HR47h0/dCcKwkX5d2CO4+lYfxL+I0VrHNbwqOm1pCSCn0561hiatbl5nLU05&#10;3HUv/s560P2fvC89i88GuRXbszPcWvlSYOQVOOSMYHPp71q+LdA+E/x30z+yvGHh2GexVxJHFGBE&#10;+4cqA45xnnnP4V4T4m+L8kFlNC0MZVkAby9q4wOv16k+tcr4J8Q6tpL2r6VvlutQJa3juGy1yo5+&#10;VTyTg9BWNGriKtV4ib16JeR5mKdVPncdPU+oPhj4S8LeFvGFvDpOhvYx2sn+jtChcL9T61sfHi61&#10;nX9ObZZRf2Np+4yRMCs1y2M/IP4+PSrPgjU7/TvA39oalpB0lMJPNJcR48nj17D1qhrGl3fivxbp&#10;GtWWsadHpQLNLcicrFtC8CJcnLHruxVR4iq1aqhU2RxRqtux8+/AX4XaV8Qvip/wk0MkenW12Xht&#10;tP1RvsrBsEM6nHPTgcfWvdNKtrn4K6JcXGseBNXu4IJDIkptJo47b1bdt4B65PFeM/EjVdR+BuqR&#10;zS/btVg1XUJPIma93lUY9htB9z9a9U8D/tJXuv6EdMudTuZbRrYx/Z2kDJIMdOa9qnXc1zFXfMel&#10;eBfi7Y+LdHtrrw9eXKGPDX9jdhXJf+9u54x0xiu0tfiZbLci2a7SzmcYXJZGyfTIx+tcB8L9C8Le&#10;LLCSDw7ZaZoOqiLbPArmMXGRy2CTk59K5nT/AIPaXp3xHCeKPEF5pELPtg8iEysHPQsTxtzXpYav&#10;eormkZO59Q6J8dv+EK1Wz03UdRn3QxqLlWQyMreh/CoPHv7UWkWvjTT7jT7q/lSMMsqqwSJs9Nyk&#10;ZOPrXzV8Y/2efGtl8QNPiF9Bqs09v57SWtz5fnxk4TJPBcjouSa0rvwCPhvo+nNqunzIt8SA0kvl&#10;uCOuVYZ/HpXuPG1Ka91ml2tWfYPgT45WfiNlVMSFuh3fez6V0uj+KNTu9ZdLvSjb2mTskEgbI7d6&#10;+ZfhzrHhbwrqGmT7762k4fc8gMf0PtXty/tAWNhp5FuEuiBxnpXfhc0jOnae5vTldnp+AVBHekrh&#10;fB3xdj1lwLloYhL9wBuVPoa7eCYTxhh3r1aFanUjeB0GR8R93/CBavtJDC0mIIOCPkNeCf8ABO3W&#10;3udK1sz3M0xZlbMkhY9/U19D+Jrf7Z4cv4j/AMtLaRfzUivjP9gDX/M1bxVY7mH2a58nIPTDGtr2&#10;KR9vs4kGR0pK8h8TX+peCl+0WepTyu+WEEg3A4Ga7P4P+PZfiH4YN3NbtBLG2xlI/WsYybkUdXRS&#10;bqXOa2EFFFFAwooooAKKKKACiiigAooooAKKKUnZHnGaNxCda5HU/ikNK8VGxktm+ypgPcn5QrZx&#10;t9/rXQ6vdRyabMrt5O5CBmQR/qeBXzz8SNckt2ON8sfmsrv5wkwBjHI71wYyu6S90lyVj3Hxv8WN&#10;E8BQQPqE5j+0AGNUGWYHvjNZOtfGa2e1tl0xGnnvv9WCQGVe525zXhmueO73xBbWtxaSXk32MLA8&#10;dvCHe4Q/wtnsPbmvX/hX8NbzQJY7+6ayV3GVjWAF0B5xubOOvapw2JlWjzS3MnO+h3Ph2G7XTI5L&#10;uZZXlG7hdu32rRTpTEYsvNPTpXdACn4n/wCRW1X/AK8bj/0U1ddXI+J/+RW1X/rxuP8A0U1ddWvQ&#10;XUKKKKkYUUUUAFFFFABRRRQAUUUUAFFFFABX5gf8HR+nxat+xTpFtOnmQz+MNJRx7Gy1uv0/r8zP&#10;+DnKOCT9j7QvOWVm/wCEx0jyfLOCH+xa2AT7YzWGKqOnQnNdETLofzV+M/ANt4U1KUQSFrbzCsbO&#10;evoKz7KcWjFTwP519PeFPD7abqus6frmnaHdWlrAjQyz2/2n7YZP+WabSCJB69q+cvi14TPhbxbf&#10;RQwPbQrISsTKQ0I/ukHniuHCYn2isyb2dzovhP42g8HavfeYolstVtXs54xJtYEj5XHrhgOPrXe6&#10;VdaUnguU6iWDRwEoyjlm7V86afqLNdrknrXt0elnVfAO4N1gzmu/knvbQ9XBza96O5kaz4+tdR+A&#10;2jQujPJZajcwvOG/druYMFx1B5rj9MM13fwW6TeXBNIBLuJxj1rovAdrFe/AXxdpHk77qz1K1vgx&#10;/hVtyk/TOMn6Vy0D/Y7hWY4KntWsHFuyNqjlduW59M/Ar9mLxDbyi7htbWbTJhuWVLgMSCMj2zX0&#10;P498AeEf2dPBNl4m0LxBfzatfWTJJ5sW1bOUgZVWAwWFeP8A/BPXxvd+NItW0fVPFT22nIpnjspX&#10;TEu052jIyARxkGvWv22fhZD4k8PWEXgi8jkg1eNbuLS5ZgPJkUfvACf8nNRiIw5veVzKnUqW0Kn7&#10;Mn7QN1p3ww8Vw6Xq6W17MgZElUMhYZ+Yjqc55+td34O8X3fxh0O0/t+xsnWxt2ubtbcC3NwFKZRC&#10;3Ckru655xXwjp+oa38NPEMErWs9rOkgDxn7rt02k+mf6V9K6V8Rp5fA8E2ppqemXZnPmQRRblReA&#10;c/qa5f3SVoo0hWnGTfdWPsD4KReD4/BIkury9tL5mbFn94RjI2j8s8j2r7Q/Yx+Ef/CMeKrPUPD9&#10;3cCy1m4UX0c180LNGUbZIgIKbC+1CMbiXB7V+Z/7LXii610/2nYaPea7Zaa4NykMRd8Hpx0AwGPP&#10;pX378A/iPqVrrLeHrS5sr2LUbQJYXb3Ow2isN21G543YIHrioUklcW6P0h06xk0xUUgK6jBCnOPx&#10;qTUNMS6fzyEEgHL4+Yj69a+Wv2Tv2xba28Qan4N8aag9jrGlsQZbz5A5VtuNx6nOea9M/am+Jd74&#10;P8BjUdPkkMJCOWh53I3cH6c/hVYfMKLuubY5JJLc4/42/Fc6B8YofDklp4jZtSRfs15ZQiS3tuDz&#10;JuBBHf8ACvBP2xfhPN8XNGjsvEjWms2l5bC3t9cstNSO4tXXqqyFDtGAQOepA71wnjD9sXXdRu3S&#10;2161luJN1tFYtvF7cMW2q0SlRuTgqSp6sBXiHxq/4KIeOrPTI/CItbywl0y5W1e2uQI41kzwHDcg&#10;4/lWU8wpVIPS5x16zWkWc5on7NV98J/2k9VtLbxFpGpeAtH0030EuoTsl3cOFB+yukRVjK2R90gc&#10;Guk+Gnw/sfjJ4ta51C+1vw1tjmcziJprZphzHHLKASvGRnqSR0xV34NX9t8WtRh0h7SzXXJXxcPH&#10;MGa4kPK4zwD2xmk+LXxB134P/Hj/AIRW5g1DSdJ1XS/Pt9Khv1gk+2wnDFxghyybmwPzr5jE46in&#10;yezOem6spJxZ82fEpdX8Hajr119pt7izTUJLNLxUZngbrudiSCOvYdqxPFnjzVdW+HXlaBGmv6nb&#10;EeZ/ZkyyTyrtySIjh+O+MivTbfxSdB8YX0MhW/03xFOyxQXqhkeRuctwcdevvXxl8YIdc8GfHS8s&#10;mSfRby2vMKdKR45ETOVYOmMjHfpXJho0q8nyGkY88VJrX0O8+Gvx+1HUNahsr2W8WWCcMkUpxcW0&#10;in5Wx7Gvr/RfHmvatrsK+Ir2x1ax8X6IZGza7LhLq2VwrE98rjJGM4FfKXxB+L+ntElv4n0KPxdd&#10;2wVbfXB/od/HlAcNJGcSEergnjrXoWrfGWS88E+H9X0eDUYD4ftg8ks64Gxj5YQMfvMSckemTXox&#10;wSTE8Poc14q/aH0T4k2EMOn6LHptzayeVeEyF/tDLx5inA2j2p97ojmzsbptRuZ9Ljn3ta3QGx37&#10;qCB/jXiOq+Hr7Utfur2P/RVnlMhWPhQSc8V7Z8NPir4mi0iz03QV8O+JEmP2a70vU08osO7xzdUk&#10;98U61OChy9Tl9hNO/Qr+KvhN4Y8T6XO9rqV7oUs0wuWtoYwUlXP+rDN0B9cVD8RPg3olt4egl8J6&#10;Zf2105AktpJjOX45ZSecZqr4+0qTxp4klTTNrX+kv5F5pMc26a1PYgj/AFn4Cpta1HxD4f8ADmlX&#10;kjPEIZfs8wQ/vVJ+6u085rxa9FqLdxOKeiiYnw38PaZ4cmvP+Ey069QW8Ra3gYFJmkzkMvqK+gfg&#10;hrdr4y0QWEDXNtLbqZ7dR99yP4WXIIz7V5v4O+Fniz4+3rvI1gwtQ3lm/cpgj8a9S8M6drl5cJpM&#10;+gaPb6hpsGGmRVYzIozlGPDfQ15tOn71wpUPeLVr8R7g+KYbGHS717symAGdCuWxypHUV6z4K0+3&#10;0u4tI5whvI8gxi7wsbDr2JOPbpXnXw61NLvXrecOsVzcTBRNKg4x146A16dq8Vrox1C+sH85VBkY&#10;n+Df8rgDGe34V7/s3BXiepCmbfiTVrVXinu7m32aYgRpMnDA85Y9M/h2rg/Bdx/wkPibX9Es4xPp&#10;uqzR3FokOD8ynLgliBzhepA5NTeIxd+PdKMFldaZb3KoD9n8t1dEHV2Y8EY56V5rrDaj8J/EmmX+&#10;n63bGKa48hgxGUc8AAg85J4rwMT7WVa0ieSUZ8z2PqHx14y0HxVqa+E2+yXeyAXM9nbTgrLtGAsm&#10;GwOnStT4d+BfETeFjf6joVvHb2/ywMcb5UJPfv1r5d+FXjm10Xxle6nqYeTyVcs+3O5z2Jr0Sf8A&#10;bJuLjxRpElxff2TojRmPCv8AuptpIPt2r1JXWiZ5s8RH2vKnqem+ILf+0pJ7GdLGzxlXMsfyAe4F&#10;V3+DWl22nWyf20lhvUlzpqq6SA+vBxXK/C/476L8S/iJq327c1jqMLWluh53Hs+R0pvhXQtQ8H+O&#10;5UsbnUdZ8PakGhVpIT/oTqeDn+6ex9q8nE0cQlzJ3RcqztZHqEmhafovht3sWm823XCThyrfXjvX&#10;j3j/AOHPjf4yeB9SXVNV1u1SzeRbO4tb5s3ELKVceTkbsgjG5sdcd67vUfGf9kWr20/EfQljXm/x&#10;O/bL8HfDbwPa395rsUEl4haCxWQGcgY52Z6HNcNGnXc01BsunVnbY5DX/if8QdR0DTre18Oa94fs&#10;tBultWkvJVeFoMKokcJk7iE6lgK6zREbx/4XvJr6wvwbYqk8iq2yJ2ztJbGMHBx64PpXM/Bj/go9&#10;pHjm0fTbmKC6g1AhZo2QEjGduCOh5r6E8IavDaxOumSvDBePHLLCHPzbNxXcPbcfzrsr4XFSp3cL&#10;L8To52viPJLb9mrW/EC/ZLuOSwgBH76YkSSjr93GRXHeGP2Rbj4ceNLqRvEHi7TZNPge0spXu90M&#10;iscGRSw4OAMEEDmvq34neMbLQdFtLSG/S5u3tknnkljMflM2cL9Rjn8K818Za3rV1ph5aXbj5o34&#10;5xz+VeDUjUpRbjujgq1E5O53nwJ8c/brP/hGY9d/thmAW6hu7d1iKkdpD8pJ59au/Fr4deJPCOh+&#10;T4H0Wx1W6u5PINtJOsXkROp3OGZlX5e2K8n8Gade3F+JL2ZRGx/dhWZGjP1zzn9K948A+I4vCUMM&#10;E1rdwT3sTxpI4E4m+XoD/DntnvXzdCtNT5lGyOeNSSZ8v6T8D/EfjHQB4U8SeKk1O68I3CR6kunQ&#10;mSSCSTlf3pfbgdwCaofFL4OXHwukuro3Udpp0V4ILKI3Ylmuo+7sVACd+DX0rqFpca34clTwxa2+&#10;lXmGF9JcwZaRhgBm9SOetfI37WP7PuraJ4ttnXxY2rw6oBNJaTTYnjk7lwAF25zgKOgGa+yy3Hqr&#10;DkZq5Nq7O3+A/wAZLTwz45iMem+YbllUyfaWBjA/uk5Ir6q1H4m2Xi6BUu9PnWfG2KaSUSKvueK+&#10;Jfhn8O9P1G4jS8e8toI4xvkLj53H93HIGfWvWrKXUNNs2V7+a/t5ZFjiTuBXqTlyxvF6l05O+h9I&#10;+FNYuPDsDw3i6F4klMyyWqSQG5nlUc4VCfkA/vdK64fE1fiN4whudT0lGka2bT1RwuYY2+9g/hXl&#10;3w78MXukXMOpugE0EXlw7W+ZFI5NaFxPqlrr8ksdsgj+zl1aR9m5vTP+FKWPrOFkzpfM1qes+IvB&#10;XhPwT4Qm1G6Nqb+G3EVnaJLuMgz/ABViaN4p0zUNIkkt4UjeFdxVc/KBXnK3eoXMfm39qybufmYl&#10;PwNdL4C1bSdLWZ/sojl8pt0gYkdOmK9DDVlUkpbFQnyna+GPH2iWiRXkk0UwbGBuxg+vNfRfw28V&#10;f8JR4agn3KwxhdnTHavijQ9Rt/EN61t9nZymdq4z36V9HfBbxtD4C07yNSErRtGBGEH3OOBivoMv&#10;x1OnV5as7I6YTvueteLtXXRfDd3cOjSKsLkgf7pr86/2JPiL/ZXxk1/ThDOzaxfu0ZRS2DvPHFfY&#10;Hx8+Jr6z4RFvot5sklBWSPZksCOme1fJ37Jep6F+z38Yv7R8V3lnpEgu5GmuL0kJbjJ4x6kHivqq&#10;E4Vn+5d0ae0j3Pt3UvA//CR2EPmpJ50Y+Vg+3b+Fa3w+8Py+HxPvVhv+UDcSu0e3TPvWZ4G/aO8B&#10;fFSWf/hHfE+kam0T/OsV0hb16ZzXZ2cq3UImiZXjPRlOQa3dOUXeSHdEwjyO9KF20qPxQTk0J32D&#10;QKKq6jqi6eqZVm3OE+XtnvVkMGHBp2aHcWimyyrBEXdgqjqSelMtr6G8/wBVKkn+6wOKnmQyWig/&#10;LRmmAUE4oJxTJl82NlDbSRjI7U0m9hXSH44orl/CtxreiXU9jq/lzxqC8FxH0YEng++K3NW8Q2Wh&#10;2ks1zcRRJDEZXLMBtXGcmk9NxcyLlef/ABs+Mcfw806MR/vJHIzg/dGe9dbo3ie117R4rqOQFZ49&#10;4XPIB4/z9a+N/wBrT4wWmga3e28+6ARyEsJf7ueves5zjbc58RVUY3R3nxA/aB07xB4eO+6gjAVv&#10;tTiXBhBHykDvzXk9/wCPp7bwei6dc3FzBKN7MQRFnPRvwrxbw98drbWLLUbVrqxGqC7RLe0SyZjd&#10;REj5t4PBXk5PFbifHG20vWLKwkis7iG7txJNtlOEbcQVIzw3f8RXlV1zHnyxTaPSvhH8YDoWsyR2&#10;lp5srP5jQRbpDKT1A7/QV9p+AfEq+KPDVrc+W8EkkYLQyDDx+xB5FfC+heJNA8CXUesQaZ5Fz/rI&#10;5d56V6b8Lv2rrLXfFUtw1xJApQDPbPofc9qWHkosqhXvLU+vIRlc1KvSvF/DXxXvNV125ntxC9tE&#10;ih1ll2yR++z3r2Kyuhc2sbj+NA1evRmm9Dt5kyDxP/yK2q/9eNx/6KauurkPEzbvCuq/9eNx/wCi&#10;mrr63mEdwooorMsKKKKACiiigAooooAKKKKACiiigAr8yP8Ag58tBd/sb6J/prWBj8YaS6yL1Y/Y&#10;tbG39f0r9N6/Ln/g6d1uPQ/2KNDaWF5o5/GekRMqHBx9h1tuvb7tc2N/3efoZ1Nj8KNc1vXPDniO&#10;GyHmiXyhcRz7syOOuTXOfESK78da3c6i8DzXPlKLtCnIP97HXkV2vgfR9H8eQy/aP7R0HUvvWN5M&#10;+6NvQEYzg1Lonwz1rXtZutUutYsY2uEaG4cyCPeV+Ubs8DtXyVKs4SumZLlWs0fLnibRTpV6f4QD&#10;0HavdvhHYf258LrY8/Mmwk+tZ2o+B/DujHVzrwbVJIVaEJYyZXeRxIG7gVt/Bsxab4KW1gLeVFKw&#10;jJ/u9q+iw+MlKlZs9jBVaUvhRL+zn4Ymi+LXiTQomjEeueH7u2k3ruwUAkUj3yteBaxPvvpYFIEk&#10;TlGGe4NfTHwM0hNc+LfiK+W6kstS8M6HdanblWwtxtjYGNhjnINfLC6dLd6hJcs+WncyNj1JzWtO&#10;97o66vxW5T039nRbqw8cQyIDLkBNoj39SOor7R8e/s3eL/iP8IdL8X+GFi/4SDQbyZjBv2ebAf4U&#10;X225x7181fsNeGIte8cLBMwV8B1JHXDDivv34s+NLv4WeFtNs9KSNrIFknlDlQqd39znH51licVN&#10;TcJGUcOvaczlbyPzx1z9o/U9e1BtK8S2NvbTb/LljK4eOQHkHvkEfpX0l8OPiDHf/DW9tpVjnmSD&#10;DSyDLE7PX1P9axv2m/2MR8b9FtvEWmJa2HiiURzwQwkL/aEI5YsvXdjvxXlPgz4nQeF/iP4k0HW2&#10;OmxXc0kcAcYCybQAo7dQBXPCs5LUK0VF+4eofDX412fgbRrTT7TW9R068+1O8qW7Mqylm+VTg84H&#10;H4mvqj9mD4xvc6lLppvW8yGbnfMYZrORwWEvfIDAZU18FfBLxUPhn8XtI1jWdP8At9h55jcsoO4d&#10;C6j1GP1r6v8ACg8MS+PfEN94cv8AUJZdVsRPaG8QQol0TnDH+6AD9SRWc5Wg2RBan0n/AMFHP2jV&#10;8BeGtHe0gg8SSz3iT3235Zgrwgbww5blWJ7c074Xf8FS/FOveF7TQbDU49Q8P2tusItLpMywYAHy&#10;tnO0AHAr5t+NC6prvw8urmzuBcXWkIfPbG4BCenP1GK+dPAvjTU/CPiJb2IhpA4JjZtqMuRvz/wE&#10;k18hi8s5oyqUW1NnLi6cr3P1QtviPZ+LfFPh/Vr3QdIvbnwzdreWU7rtlgcMW4YdtxzjpkVy/wC0&#10;XHovxX+KmueMdchiutY1mWCdtnyiBo12DaBxnBJJxyTXy1p/7TcmmeMJLe2mabTpUa4jcnou4jBP&#10;t/Su98Q/FFPFnhAan4euYr+aJAJ16hDjJJr5+jmWYYGKo1U/U8irSd7nuem6tpnixUuIEht7y2jC&#10;B4QEcgDHOOv1rwP9tnwdqOlWOlfEyxuNTuPEPg+9SSeSVt9sLQ7s55zv5HGMYzVr4N/GmO00iX+2&#10;byCynkn2xhm2hgRnj86k+KOp3Vg88i6jb3OlazF88DMHQxsdhYrnnGc/hXNSx2Jli487fK9zow9R&#10;LQPCPjvw58fjDqYEcSkpPcQKdot5SMZHOQCR+tcT/wAFDPCM3hK78O+J9ET7LLPbtpd7JGPmfI+U&#10;k/QYrw/xHpmofs2/FHUdJtrkatpWtwjM8GQtwhJZGVugxxXU/tU/tBXus/AnwgNTEEtnc3xheOEn&#10;zo5I4+GYn154r73B5P7Ks8RRk3GXTsd3Nc4258BNo/wQ0vVDL9okvLyWCVmYs24cgHPfGa+k/iJ4&#10;Kksv+Cbdxqlkkcd3CLGQOV5IMnrXBfBbwfY/E39naHSrpXP2W/e9iuJPlU70xtx6j619T+J/Cej6&#10;5/wTz8Q+G7HULO71DTbazYRxsc4WRc5BAPHNezystq8T8/fh18SZfEF3BY6ugG/5AYU6H3r0LTvA&#10;2o+HLuW50zV4Hsr0fvFQ7ZLVh6+n1JrifGvgmH4aePrVbe+ytxGkiNtwoY9QT0z7V9Lfs86Omiwy&#10;3Wp6TDc6TqMBMitOVZW/vqB1+lclWF3qc3I76nnGn26eIvEk1xdwR/2iLVYormNhuaRej7lIyfz+&#10;tdZ4P1Y3dxFa69byanJkyKSvzF15B4r0jw58L/AWqeMzJaa4Ul274oWhKIpP8JzW3onxG8DXXiPU&#10;fD/9mP8A8JBYwYF2jIIrrnHyjrn1OK82tRvsOdJcpD4VtLTRrH7bb2nlp5wPlyw72kLddh4Fbeof&#10;DhhqkV1o129vfzwyER+Wu1Wx9wg9M5xxVLWtcafQLUpZPusGIlgHyng5/wAmsOy+NGu/EXW7GG20&#10;ew0nT4bWSSfey7xMrYAd88DAzwM1wLDyjK6RjCFmZHiPwfq3gaC0S9msmdv3hNqCNjHkg5r1D4Me&#10;MNN0C80PW9ZP2jR5JGQ27kf6Tzj5vauC11dU8Q+MrELareadbWEjOvJAlPfPcYrO1j4kweEtAhd7&#10;aO8lZCqLCd6LnIG0e1epO8Y3idN2ldHsdnomlfFrx7rOpzWzWEY3LbXEb+V5MWOF2g/Mvb8K8Q8f&#10;yafq3iC4tPC9r5iLcCFvMbbs2NkSEn6E1y1l408TajpN4thPLHpzAy3W5vm9h6/hXyj8dv25r3wf&#10;puoaVoU8ch1BTCZlHz24HdSD15NGDoU8XPzPNq1ajqcsmex/Fj9qHwp8EIdU0ibWZNdi1CEpMlu6&#10;h7eduwGc8YIJ7cV43e/8FDLTVNJtdOGmGDT7GV2ij37pi5ChnJ4G0hVwPY5r5OvdefV5/NnkeWZu&#10;WdzlnPqar+ftk3A19IuEKc1zymy3ho35ran6Sfs2ftU6Vrd3bXEcxgMZ+ZGOCvv+lfrt+yfe/Ce9&#10;+Eeh2Gv61qcmvzqqNH9k2yMz5KqB1ycHFfzHeDvi/qPgdg9m4VwcgnPv7+9f1l/scf8ABOD4La/+&#10;zz8NvFd74E0y68RX2j6fq1xfSSSGSaZoQ/PzY2gucDHpWH+r8aU+VPQIUrTJG/4Jx/Dr4nmSZ5PH&#10;VmrnOJLXylP0zGfSv5/P+CkvwU1X9nv9u3x74Q1tNXEWkXuNNbUBj7VZMT5UycAFHGSCBziv6wEQ&#10;RIFUBVUYAA4Ar8Uv+DuzwRo+kJ8GvE1taQw69qM2o6fd3KDEk8KJA8QY99pL4/3jXbTy+FNqUdzv&#10;w/IqilJbH5efA34jn4d+KoZrJrPG8F1uBlCB6Ad6/T/4P+P7H4n/AAsGt2CSx6hbhTcxKCvscdyO&#10;g/EV+M3hrUpbO5Egf58gg46V9xfstX3xN+GuizaleRzy+Htd02WGOYJmOSMbS3bkghOn9a6s2wkY&#10;qUoyunr6abfeeliMI8SvaRVkz6e1rx2/xE1dkYpHBDIIJSTja3B5rtdet/7T+E9np9sYxd2VzmKW&#10;Njll7hj39q+XvhP42v8AxZ4xvtT8QaRNp0CRbbazMpC3D8EyOuBgjnAr0fxj4912HwhqC6cSpmj2&#10;2yxpkpKfu49vWvyKhTlDE1Oe1prdnxlXDyhV5ex7/wCAfh7dSaFaatqMv2S2afZlQBuA69e3GK9Y&#10;a10268OKbW2ijIXcPtT7vqcjGK8N+EGt+K7L4LeHvD/i+BotR+xx8Nw0TDJbI9STXMeOvGGr6Vr+&#10;oQw6ldxWc6+VJAJPujHLKccV8zmFOFPDpUdb38jXkSdz6x0k+FlsrOcSz208jYZRceZHIe456188&#10;ftVfBCw8RfEC2s9MuJtS8Tb2uZ7ZD/qLdvutkcCuD8EfFOHwlc6H4WsGv7t9QmZ/Omu/MkGWwWCn&#10;BA617r8HPh/5vjjX57q91Cwt5SLW81Fj5z3LHOxYxyQoAP41w4LCVaT531LlaUbHkfjP4TXTeD9K&#10;u9BjTzbcNDeQI26R3Xrx1yDx71tfDf4Oavqunw3lxbyROpyBISrL+FWvEfgTxJ8IPiJDbRtcX9q8&#10;gks7mLMkkgPOH4+9zXrvhTxHey6ze6XqHknVrJI5ZRGwAAk5Ax6jvXt05SXx7G1GkrEdvf2PhnSk&#10;t7u61O8vGXaY0jPGah8T+I9QsNC+yoltDaQR5RxG25T6dc1pa5qM9mpRLCWaZzuaY449q4vWfitB&#10;d6Vc6fexG1uFYgeYcZ/GvVpQUo6bG7tE5TQfGt3Fqs0d1d3EkRb5VaVmH5E4r03wX4QTxJHcz219&#10;5M80Gx1eVcIeowM56e1eAXOvu+pKVt5HSZsK6qSpr2Tw/r+l3ng2wW8heO6tgf3sLGOT2ye9P2ns&#10;NUc0m2z0fTtSg8BRWime3SeNsbwo3Nn3q94y+MUelts8+KV0UF3RuB3rxrxHdaLrFrbK015BcK2T&#10;LNcZVf8Ad75rgNW+IlmvjOTR7o39vbsNhuCP3cgPGQTShl9XEz5pEXlax6b4q+KN3q9jfXVrqP2j&#10;92+1El9ugI6V+aHx/wD2jNf+KvxAuv7VnNummyG3S2jnd1UDjJyTkmvtfQ9C8O/Bu8vNWGvO+mwI&#10;0g3MTjj8q/P/APaS+MOiePfiJez6PpUNjDLKxLoMGU5+8frX65wblapX5iYtqV2S6F8W9T0C8aTS&#10;r2ezlOMmCUx5+uOtfq7/AMEof+Ch2sfE6WDwlqtufI06yWMTyOXJI6HPvX4uafeNBJuz1NfWH/BM&#10;3xtrWjfGCe90uC4uRYQeZLFE+0unpX2+b4aHsfd3OmNW+x+7dp8brS31xLO5whkHyNn71dVL4ptb&#10;S0E008cSHoWIr5N0j4sQ+N/A39pRi3028ClfKvJAk0bY6j2rn5viJf6tov2O5uJt8OckS7llb1r8&#10;oWcTp1XBR2Oh1LR1Po/x/wDG+zt/Edtbafd2smJP3zysApz0VefvVt+Kfjpo/wAPbaF9Xae2R1Db&#10;ynytkZ4Pevjay8Gza5pE13JatJcxtvDPKyyR+jKncivR7+1vvEngnTVv5Dc29rF8kkqfM3+8fWtZ&#10;55Pls4mX1jodXeftYn4iahrFnaxINLQhInD/ADP+NM8A/F+Twj4gUiULbuf3iuflNedxaN/Z8Dvb&#10;eUH6gY6+1UINPurh3a5SIem1815X9uSjU95aFe3PsjR/iHZa7apJFcRtuGSFOcVtaXew6ko2OpJO&#10;B82Mn0r408M+L9P8MxuL578TE7YzGcoo967rw18X/wDhBbZLuMDVDdSCKEuxHlOR8mfbPHWvfwOd&#10;QqtQRUK7udTrn7UUVv4vv9ImimsrmxujBsYf6wDGCD75q/F+01pul6a9zLBcXTI23y42G4n6Vxnx&#10;f0vxH4o8NWd7LotnDdRzLLLdpB5kkq8Hap6gV5HqF/qdn4oW3uNIvra0u5cQzuhHGOdw/h5zXr4v&#10;FOhBSiZ1K1z2/wAY/tx2ml+HDf2fh++lmhuI4zbyAbpVZ1U7cfU15t8ePE+ra1qU95F9rS1vmGIJ&#10;ZMeSv93cBXB/GGXVtMg046XdTK0d7EZIUjDiRQ3JOfavRfFfiNNVtJkmZEWZVwW+6h//AF18dic/&#10;k5crMHU00Ob0v4kan4X1GS/iaCzM0YSOGK4aWJFwOOe+Rn8a8W+MHx4fxn4x+w6w0At7+MW8oKY5&#10;I+8GPv8AyrR+N3hfxr8OPCaa4LZ5tDL5ScqWVRn9K+XvG/x1fW9QNnqOn2twHOEO0qQT0IbNbYet&#10;UnU12OOrUbVi94l0650u+nuBNJaQbjHE8Uux3Hrx1FZeleLE8OzxajDf215KWKNbzy4dffFcn8Qf&#10;HkiRxym6toZYFMf2ZhvdvfOa881Pxpc217subWNXkUSDOc4PQjBr6GOGjy81zlje59q/D/4tQfFD&#10;wrd2mrzxafIi7YHU/KQK7rwJ4LsrPw8l3pF7f2t3sJvLiVWNvPHnpj8P1r5F+GHjSC702BWiAw2e&#10;5Ir3HwV8ck0qxstO05pJD5+648zgBD6eteRil7O7RvTunqfbvwQ1VNU0iO9uVtZmjGwTpHtMgHTO&#10;a9Pn/aG0vwdGBdPM7Kv+rQZIFeAeE/H5n0KzkX5U8sDavANReOfGKeM9AubPS7e2XUXACXEzkhCP&#10;p2rijj5w1gddNq59E+H/ANp3Q/iK93pFok6XV3Y3ewOP7tvI5/RTXvlfB/7Mvw4vNC8U215q1xbX&#10;GpR2N/uNupVMGznHAP1r7wr6TLMTUr0Oepvf9Ed1G2tgooorvNgooooAKKKKACiiigAooooAKKKK&#10;ACvz4/4OEvh7pfxL/ZZstP1WYwRr4i0uWBx0Ev2XV1XPthjX6D1+df8AwcXeMrPwZ+yppkt6iSR3&#10;nifTLVUeTZuZrPWSOfX5TXJmGuFqW7EVNj8Lr/wHcfDW6161vNat577RwosoY8HOeQCfauN8VeML&#10;gazKtwiG31KNPtZRcZcDk/j3qXTPGmk/b1tvss4mRmbe0nmGfB5BPpVXVPjHo+jvqsMunWUk9zb4&#10;jaX7tsx9B3IFfEU6cnLYySk9zQ+Hvw78P6pqFxa3t6lpY6hGQsuM+WxHFVPDOmWnhW5fTkuY76G1&#10;mMIuIvuy4ONwrm/hb4psfFSalELqOL7BbmeEMcecB1A/OrvgmEoGU/MPNYgj616dGFSnOx2YWKup&#10;I+ufg3+y94P1b4UeLtfSOe2vbjTpopbiO4KSSAwudnHO0kDjvX5nmQWjHaSRuI+bqOa/Tb9mP456&#10;J8LtDnu/Fy3V1JbwvHbRwpuTy9p2hl79s1+bfxVz4g+IuuatbwWtlZ6hePcQ29uMRxKSeAOwr6TD&#10;RTWp6kq8uY9j/YU1e3s/jJZSXkzRW4X5iozjkV+l/wAQvBq+JvhvJeWa6Q4gX7RBLqJIij7Zx64P&#10;Svx1+F3xEuvBWvRPbPsYnazY5xn/AOtX6Tfs6WviD9pTwbaWd5eXH9kJ+8lKnG3PSuPG4dOdwdS7&#10;uchdRXWoeLAtjfB72EBHNs25Rt4Cj24P4Yqf4r/saeGfidpk+sa7dS22vqBNHYeT5Pny8ZcSdgfp&#10;gHFatv8AD7Tfht421TRzqlxYXkMrMzyHDtycbT6Edq7fw7e23xE0+dIZ5bifSAIJGuGy8hAzuHsa&#10;4+TliJyR8KfGrVB4K8WW+gfY73TrTSWMcQvWDTE5IJZxw2cdRXqPwp8T/wChQSyKtx5kRTZIThdy&#10;lcjHcZ496+hfjx+z1a/tgfD250a/isbbXdNttuhXwQRnzMjEUrDlgx7nkYFfA/h7UPE/wZ8W3Hh7&#10;xBby2N9o9ybeeJz8uASMqe4PY0b02jSm1e7Ptv4QnTfE/iW20TVbu8jttUV4y0ALfMFJG/27Z9cV&#10;w2q2ui/Cq11QX9tLfWd01zEH248pSGUHPttArk9G+It14d13Sb6KLyyziSJ856d66b4+2X9taHYX&#10;zSqbLW4WhZAfmRwSd3/Atx/KuWnRadx1dXY8k8FfGWHQfDdjcw2i3srRSQyQS8mP52IHHtX01+y9&#10;pOpaJ4uibw5Lols2t6XBO2na1Jth86X76jPQgdPrXitv8C9K+HXwvn1eTVofPu3jhijhYGXe8ijG&#10;PpyfpVv4x+MJ9J+LFzosEt7ZajpQtZNNnij5mPkjr7A7j6Vx5xh51KVopM4a2H9xo9E+P3hjUPE3&#10;iTUNNvdMsLC70G+8tngXMKFkyC+OozwD05q/fadpFppVrYazcvFM1mAk8UpKW+doyPbJryXxD4p8&#10;V3/jFrm9v31W6vIo5HuW+VWKgKqkD+If41678PPigdO8Eazout6RDqmpa0i+UJsN5WDkqvHGcV8v&#10;XfsEtL2PCVPlkcv8b/CcMfgvTr3+14bi58PqlusYIaS5gbLb+OhXAGPevLf2g9NvfHnwt0+2s4RD&#10;PpVwl7FGFw11nhsepwSa9i+N8d7qXwubU/C+kaedMhhK6lASDeWzBij++OlfPH9s6r4hsft0V5LH&#10;DZSBfmkx5YPp+FfXcPZkquH5Wd9KV3Y9n+A/xku/Bmg29hr2jXOnwTxj7KpbBnYEKTj0r6PuPgB4&#10;11H4fzaw2lmx0jVNOmuYZ4Z/MD7F3bXAPB9jX506t8Z9SvfHyPrM7Tf2dAqIhIU/eByAetfsz+wF&#10;8Urb4w/8E2vEdoS82s6VZ3LlM52xyx7UK+h9a9mcla6PSUY8tz478PaTp/irwrBBfJbaovVWkiPy&#10;cYxz3FdZpfiRNK8T29pdp9i0+KzMMXlqdqADg/U1jfArwhfXWkofEN5FGIQQWghLSW4zxuHQn8a6&#10;m38SXuiXKwS21nrcENwYxKlsdzQ9Q4H97tivD+tOcrMwdjodBlW08OLqN7Fb6jpcknll7W0PnEjs&#10;feuAeTwn4V8cap4ltrTUre8uJk8uWV/ntwPRfeuz1r4jj+x9Q02CT+zoQN0dvINqIWHXHY143PqU&#10;7+G7rUliuL5VLIoh+b5geuelTUlaNzM9wg8V2fizR5JoJ7jUZ5AGlldMH9Kqro4sQn+iwraSHc8Q&#10;OGlPu1eI/DjxTc+CdIvryQ3c1vfDYsJkI8g56+5rtrn41tqmj210kJS1jAj84nnzPYd6mjVbiLRn&#10;aa34ymQNZWe2HzmMHlxNtaFcc5PuOK6XS7vw5b/D6IXFrHqV/wCb9lRlXmzyDtz9TXl3/CQWeq6w&#10;by3jliubpMylif3j4xuHHFL8DrW+8Q+L7i01F5ET7Wk2JDgEA4FU5q4aJaHnvi06poWi+JpftTWl&#10;2peEQGXaGJfuPyxX54fEjRLi48ZXUjytNF/Du7Nk5r9LvjvEtj481i1u0t30u+nJldxzGc/Iyn1z&#10;XwN4z0RpPHWowKmYklZ42xywJ60shrtYxR7mVPDe0rpnkdzprwnODUOSK9P1Hw1H9mIaMflSfB79&#10;n29+O/xa0rwlpTrBe6zIY4pHQsqEDPIFfplPG3ikz18TlNSKUonmO/3r+3P9i60l0/8AZD+GME8b&#10;wzQ+F9OjdHXDKwtowQRX8anj34Dp8PNQSP8AtvTtXImeCVbVstEy4yGHbr+lfud/wTS/4LW/ET43&#10;wQeDLPVvAGnR+GrGysIpPEV6bJQgQxp82SGbEfP1HrSrz9rGyOH6nUWrP2qr8Wv+Dvc58MfBf/sI&#10;X/8A6Kir9UPh3+0Jpmo+ArG81Lxf4Jur2cFnks9RV7c9OEbPP196/LP/AIOUNPf9qD4deF7jSrm2&#10;F54Bvbi8uIFP/HxFIiLwexGwn3rkp4dzlyszUHF6n4oeHQGvEB6e9fe37K/xZ8ReHPg1e2HnfadF&#10;byjNbSpuIxu2mM/w8sc468V8DfCfw1rXxG8Rxabo2nXmqX8oZ0gtozI5VepwPqK/U/TviH4S/ZS/&#10;Zu8LnUtC0jxP4gnjZnsnuBFJAgK4MiYy24Nx6bT61jj8NOtTeEj1PoY17YLkhqzE0Xwnrc91a3Fx&#10;bxNDPDGwktyXTfzvBI6Yyv516JYX0vhyytZvsiTN5qtE27cuFzkt6dRgd6wfgj/wWf13wt4ritE8&#10;N+Gbfw6xxHYCxjLW49mI9/0r6oT4hfBr9tjwQL+O80rwH48EMkshChIb2THCuvRenUV8ljuC6ipO&#10;q3e3Y+Olh6cL80rPsQ319b+OdH0zVYmmlmitdsjE5OeD+deK/Gm+0208XWqpdgreRr9qVhtNsp4Z&#10;m+ma9X0+y1j9j+fU9D8SWiaxFeBLiy1C0PmWroeOG6evH0rwP9pPwF4e+LZk1C8fUrWAZZHt5djR&#10;HryfTivz3GZdFRdOro13JqYWyPPfG3xz0r9l/wCMNpd6fc6T4wvbiE2Mf2bEuI2Yng9V6/pX238C&#10;PjvofjzS9NZZI1/tOeONY84JmPRfrya/Piw+CN54B0TU7yzTSbqR1Zra5vdpkxj+Ak9a9s+AP7Qv&#10;hBfCyaWuoxW7W5RZJhC3EmFJ5A4+bIrb+zoywsZxexlCnZXPsnxn8QW8P/FbULC6ga3kt9hilZMo&#10;OOAD2PNbTeEdM+Jjy68LldN1cIsUrW6Yku1HIYnocYx+NeM6X8RE8WQtZNqH2olQRKGBLrjA56kV&#10;2fg3XG0CEoZC2Bge1eFhK8pYi0o6HRtE29B8XW2r69dWlsllJZ2WY2u4ckvIOob3GK8B/a2vo7TX&#10;4JobeRx5m1vK68969j8J6Lpvg+HUZLRmX+0Lg3Mis2fnbrj0FcT4o0qTxr8StPii0l4rGMn7VcSz&#10;qyXA7AL1FfRe2pxly3sc9Sdo3RY8PR2vi74daelvbzaYNPtz5l1Ft84N+Iwfyrg71brW79tM0XUN&#10;au7+X5c3kIAlzxhSAAK7f4y3dn8MdAEVlZzxwXAIlWJi5C46+1eW/Dj9q7wF8APERabUbu5v7+Pz&#10;VSRNzIOnBPQ13UcNGT53sFOpzLU6j4U/slReG/EfmeOr/VtQ86TzI4rebAibOcEnOfpX04lp8PdR&#10;053u7OG2Wzi2oZ4wSQB1zivCU/aem+I22a1tmntuGjadMSAVj/F74uTL8KNbXa0Fx9lcqUHIOO1f&#10;R4OackktDenFSdj4n/b8/aLj8V/F/UNP0Eiz0bT2aHbFws7Z+9Xytq2qLNcM+cknNa3jHWJdW1i4&#10;lkLEyuxO7rnNcpqaMZPYV+nZTGMYXRpUwuhs6dq3mqO2K9z/AGTvjFdfCbx7aX1tJsSd1iuF7SIe&#10;MGvnbSWIlxXqvw68KS6ppr3CNgR+hrsxVW6sFLCu3NY/WTQtfi1nTEiE8ED6hCs8Lt8wK4579a5X&#10;w7f+JNS+JL6B5GptnMkM1swMcyDqAfWvP/2T9Rb4o/BXTrYX8Y1GxPkOHbbtGeufavWkvp/gR4is&#10;9QkuItQNnCyyR27ES3bH+5xwfrX5ZjqTpYluxhiIy5T17wt+ylqOq6Ml9d6zrenXjws+0XuwpHyM&#10;lQKl1/x3e/C3wTZ2Q12TXNOidUiMihGd845YjOBS+Bfj14h8ceEzPJp9zpdoWC4uGDSbSPu59K8l&#10;/aW8X266JPZxYDxLmMqec8kgV5VStzto4ClZ/tUHR9UmsZZ0mPmkBs56noD+NdTovxnbU7hYwDvk&#10;XcvvXxzoNndfETxNHBbq295MIFOCTXcxalqfhSQSX8UtvNbgxoZD2rklSU3ZlQlqfU+pfEOW0tYI&#10;YF3zTttlGwNhT16133wy8R2+oW/kZVBGVBJAwrA5B/CvlPwz451W4urK4so/tE+5SFY5zXrNj8TI&#10;PDVhcTX+Y7i7X/UqcMrYrgnKph53p9DVzSWh9LwfHq2u9PvNMluruR0iZV8zBSQgdvrXGeKPitpv&#10;h3w957wqZnHRl4APv614z4S8Zf21pMl4jv5QY5b+6Pet7QtFu/jjb6pp+h31nLc6ZtJtpHxJOMBj&#10;s+g6104nNcZWhqiXK8To7/U0v1S6jBCyruGfQ1nT+Jprq+SCzUSzEEgEjkDk9fauUsvFB8MGTTNT&#10;lNvLbfKFI/DAP1zXPeJtagXT9PvPtGw3d1JEFkzG0AXjc3t1/Kvn06sqickZpWZ3f7UfxK0fQv2f&#10;biPxBqn2p54kW1sI7jCxZHLbRwSPWvz98TJpPxIhZYJzZxRk4nyM167+0RrVvrFiqXUsNy9uhSPJ&#10;z8vqPzr5W8W27wlvssm1nbCoGxnNfd4OvJtOxlJXNXU/AS6KYJ/MGsJA5w0Y5CnrmuZTTm1G/u4b&#10;eAtBp6kvI5JZQckbiffiqVx4i8S/DrU/s1xLqVvHtEjRrAZVAb1YA4z716B4r8f6Je/CHRILOwdb&#10;26aSfUb7yym58nZFnvgDP417yr8rCEWjr/gR4Wstc1Cze2dlgjtW+2BznEg5JHsa9W+CfhCHxX42&#10;1G5094H0+3kKwSsvJxj3rx79kPUG1fU/EljaRrezJo81xFbiYI0jLzgZ7+wr2f4V6bc/CnX/AAov&#10;iMHTLLxCwNytsMtYox6t715WNquUWjoUUz6I0/Vbzwf4Jnim2XEsWRA6/wAIPY1T+E9he65c3VxM&#10;zRlGBAXpWr8X9Z8P/D7R9S0mOS71C7SNZbWWO2JFwCPlGf51F8NdbtPGXwptbKwe50Txsp8ySOdT&#10;5N6v/PNWxhX9K8uhBbMfs0ldHtfwa120g8dQWT3cX2qawvhHFu+ZsWcxPH0B/KvtOvzj/Z3vdN0n&#10;4/aPZ6nY31t4iurPVFj+02zIysunXLPyeMbQ1fo5X2GV29hp3/RHZhFaLCiiivROsKKKKACiiigA&#10;ooooAKKKKACiiigAr8sv+DqvUJdO/Yp8OvCqsW8b6OpDLnj7BrlfqbX5lf8ABzraR337IXh2KUZR&#10;vGmkZJ/hH2LW8n8s1z4v+BP0Insfg/4d+Nsfw+8MX+mPoGnXlzqUTJDPPCGkg3EZKnqOlef+MrLT&#10;ZNbvL7UbKcWd3YN9nWEYEc/8Ofbr+ddb4WstH8Ua74pOt3sqWNnaTS6b5KDeZV4jjz6Hv9K840jx&#10;Je31hNpU0r3X74KuU2q49j7V87hl7yuZP4Tk/DrHRbnertF67TjI9PpXuHwp119f08XX2XYkBI8w&#10;9JSK4DWPA8X2CRvL+eIHOG6en9a634DvPY6bc2s0hMWSVX0r1Xy82x1YLRHYeIPi9cI0cMKRDfKs&#10;J3DI5OK5v9rj4DJ8OPD2iatYhmtNSjKXZznyrnqRn0I6V7X+yt+w7f8Ax91XVbyfW9NsLaF2mtLe&#10;QbpZSnzEn0FWf2nvBCXXwD07Rbm7gxd6kRHOx4V1zt59CMio9qoM9SSdrs+DIf3RBzjmvvz/AIJc&#10;/HU6NJPpM12yLNGAMv1A7CvlP9o/4K2Hwq8QC003Uk1W0kgjmSZeChKgsjD1Ukiqf7PfxLn8GeJL&#10;SW3LLPC55zwQQRV1avNDmRzU5x5rH6NftZfCC6+K8Vv4g8OxG81NVZJo4+WlUd/rXl/wg1PUtENz&#10;Fd4triMojQOSJgcHJYV6V+xN8brydb2KZkknvlBtzKcBXGMfTjNYv7XurXUnxOv7vTNLlgmitgLu&#10;cLlJ2xy4/Wvn8XjJQfLE0rRafMd14Q1TztH+e8gtLjzFntJzICInjO4Fx1welcf4v8LaF8c9ATxT&#10;q2gaffeLLSOSOWG6H+uJPOcdfUGvDbLUNW8NTRyXIngaaNJSC203ETAMG/Fehr6F+GB8IeL9HWbS&#10;fFFrp11LAVNpfzLvt5+ihyeqZIBIrHD4yTV2YQrxW7PkfUbn+wb+ezJubSASsY7GflrQ55UH0B6V&#10;10viEa58NvKMkzy2km8b2yqgDtUv7QGiLqfjphqIW11vTtsE8MRDRXA4+ZWHUe9a+m/AnUdX0Cca&#10;M1rJD5TGSN5gJemTgd8c11xxmtmdP1mK2Z5XqGt+frWj3SYaeyKyYPIJznkV33x/+Lun6t8WNQ0q&#10;+itjqg022KXcZAF1Ew3KB7qTj868e8aeEtQ8J6t9oWdSqkHHb5T0/Sria/b/ABQmvNS1GytLLWIL&#10;ZodPmAyvnAhiT7bQVHpurvio1IXZnKs5KxsWscmnXzXPnva3UOCyu5bep5Hyn19a6jwh8QJvEPif&#10;SbaSdVK3CnzBwcYNYPgCGTxb4Cub3xo+17Z4o9PCn55IycMuR/c7Z7Csvxl4Xuvh54jgl0280+7h&#10;2LPDJHJvC5J4b345HvXj4vAQk7pHl16Wt2fVmgWjya5L5FjDc78w71fBfPUtjrz615N+0R8Bo/h3&#10;4Ku71Vj3apcgYSUER5O7hRyvSug+GXxzfwLqWjaudH1G5lEeLmIN+7ucjBIHbnkfhX3F41/Yx0f4&#10;q/BTTvGWlaf/AG1ceK7AO0ka/wCoJT7pXoGQ8HvkV8xhI4ijiOWPwsnD8sZep+Vvjyz03x839rXV&#10;rFp99aWyQIyDAkVBjeV+vevur/giX+0hHc6X4s8B5j3anY7FYfeZU5yK8A0D4ZaB4l8CeINBn+z3&#10;epaZNJF8rfvVaMkDn09q4j/gn74z1D4B/tl+HJ2/0FJr1raUTJwySEr0/Gv0CNN+xPTXw2PpHx3b&#10;6l8P9X8TKdQ+YTSO0cZwcbjtBH0rG8UeMbPQ/Dtnqmm67I0BgXzwr7XExGSAPavR/wBrj9h7x7q3&#10;7YOtan4atr3V9J8URRzLDG4CWzEYINc147/4JY/EHSDbf8JAY9CtZyHzI2ccdcCvn60sPQi5SlsY&#10;yVmeSaj8TUj1WN/7Zm1NL5g0pmjIEX+yD3r3z4d+ErPxd4atre0mjhtbkZMhGEB71x2k/sSzaBM9&#10;pOWv5YJB5E0Iysyn19K+sPgz+wjL4s8MWmkx+TaTX4MaXEs21ITjvjpXmyzShOKUJXuRKUbHzJ4t&#10;8M6b4Js10Xzl1gXMzOJohzHt521zfwU8LaB8RL+PSn1OewtImkuS8q5ZZFOSor2zxP8A8Esvi58I&#10;fEs15qMUX9nCR40lwXWWJsgOuK7T4e/CzwB8NTb2N1oRvuAJ35Vyf4sH3qsZi6VGmnczTR5X4z+F&#10;v2vVdLTS5LbbwyOH5kXjk4rC/az8Z6b4C8P2FjpcFvLrbYM4iu/3kRHTp0r2C3+Az6L4j1zUdE1y&#10;4/sVI86dYSHm26sQT9TXy5qOpaXrGoapqWuWtzNcb2jh+zp1cEgFj6VNPHYSajCEr3IctLo56ze9&#10;1fwY8d7JLeSTDeUmfcQ3Xr1r548YaH/ZGsMjwlbgEhizbiR25r7E8C+Ao38G2viC+eKPRr+d7dv3&#10;n72NlA6L6c9a+RvidC2meMbrzDyztj6Z4r2cFOlCtF03qj18mnGdWMZHJa/ErjgAV7P/AME0f2p5&#10;/wBiD9qfT/iTa+Hf+EmXS7K4tJbLYGWRZgqnOQegBrxbU7jzBgEZP6VXsIZoiNk8iF+ojdkz9cGv&#10;q6NROzv9x9zieWomr6I7z9rL4jeF/jN+0DrviPwl4WuvC2lazdtefYbm48+RJGHzc4GB6CvSfh1+&#10;z/ceJPh2k0VkB9pQMwVcGQg5H5V5X4d+Bni3xZKsum6HeX5z/Bgk9fX6H8q/Zn9gT/gj38RvHH7M&#10;/hzVvEVxomgXmpwC7htJSzSx2r8wl8AgOQCSPcV6kKjSPArqinrJHTf8EafhnrusfsT6TaarbXCx&#10;2VzJ9lS5TJVGC/dJ5x8v6V0X7S37FXibxNrWoXdnFPqMOoReVNbuMqw68elfeXwd/Ztg+DngXT9C&#10;0+aFLewiWNQqdcCuh1H4YS6gPmuo/wAExXXhK0Y1VKb0PCxTpWbpu7Pwf/ZO+BGj/wDBNv4IfGv4&#10;nau15Z6lZam3hnw7Hc2avLE/lIxdl9EcuD65x2r8/Nf+PusfETxdqeqardtPLfODgniNRnAHtya/&#10;SL/g5e+J/wDwrnxFb/C+0tBai71C58QzyocC4F0sIXgehhf/AL6NfkI07wj7xrpniVTre2iY4GvU&#10;VVWR6Pc+NNrAq+MH1rofA3x01fw/dbra8ZRnkE8GvEmummcZdvzrT0/UHjiwoY/jW+FzWoqutnF9&#10;9b/gdeIp+0lzOGv33P1h/Yq/bovf2mo7X4a+LlS60qZFVLmRh5scihsFW7dutexan4Z0ia8m8M3e&#10;3yWZ4pnjbgo3Awe3FfAn/BNbwS15btrn2iaC+t7smIZ4ZEwSf1r7xvviRo/gyaC4uovtXlyqk5Q5&#10;nAPQ5r8q8TcDLMayr0EoStZ26+voceYtc/It+vmfLn7V37H8fg651rQfD2v6g19YBLqyXULjMflE&#10;Esu71wBWD+zr4m0n4Q6Hqekaws17czqPMkZdqhhyeOp9jXuH7RPwem+Kmv3V3d+IBImWntTDIUV0&#10;cHCP6lRgEV89/AjwQtv8VbLRfEV5Pp/9oaoltc3kiCWKyhyd0hz14xXh5FhXHCRw9d3aPOpr3rHu&#10;9j+0fG9zpF5HYnT9M+yiWIpD5b49Suc4r1P4EftEv8XbS6WOCS7u7e48sfZYmKMp+6c9uh614t+1&#10;VrHw1+EHi66s/D1xpvjyaW1VY7pLxlSzYk7gAvB4xx2ryTwn+0T4w+Dtje6t4Ku18PT3csY8q3/1&#10;Uy4P3lJIOM9ferxeBoK8qUTTEQ/d6H2xceL9bu9d1Kyu7aewWzfYd4KnkZFaVlouo6DbW1+J2jMg&#10;DoSfvCvHfDvxT1P9pjwdpp1rWZtP8WXVubV54FEYncjqVHX61ynxFvvHPwe8AaXouq3VzKtjIyfa&#10;4JiyuueCSeRx2r87x2Ih7VxlozyLOx6D8Z/2jvFPwp8VnUoYJHyCgiuYxJbTRsNpyh68VxXi34Y6&#10;f8WPFuh+KDZ2MOkx2YeZIItnnSA5x14waqfEzxyfEvw20JteS6lXZ5cc8ag7wcY3GvR9K8IS2Hw4&#10;s9NgVo3KERh/9rp/OvtaNeay+PRmkNtChqHxUl8O6Rbaxpv+h2Vn+5uJ4ogYl7AGtOw1dPH1gt1d&#10;+ILZJrrJ8ooBGQQcDFc7+zZ4WnT4ceLLTxuBp+iaPqDLN56/JMwPG31zxXk/xR+IGmRalOmhRGKM&#10;zblkVz0HAwO1d+BxU4zUTtwqaqWZ81/Gjw7P4W+IOqQXMfl5uHaPA+VlzwR7Vx1xa+c31r6vv/AW&#10;j/Frw7cy61DMJ7eEvbzIcYb39a+Zdf0NtE1a4tn4MLleeK/RctzOm42Uj6ShTU3YybTTMSDHrXq/&#10;7P8AdCw8QvBcyAQXSBMsflWvMd/k8+lXNP8AFraRKpyPbNeosXzux1VaEYQsj9Dv+Cfnh228GfGL&#10;WNK1m6S3W7jEtqsj4SVj0x9a+uo/gVqOo67feK9ShtY9H0BTHGjSf6yQjIOD146V+YH7HuveI/iz&#10;8Qop5pN9hppT96vDJjGBmv2Q/ZO8Qad8UvDGp+Gtef7faXsfkrDMeZV24JB7MOxrjx2VyrRckjwM&#10;Uo+zaPA/F/7SFvonhuaC3iRLNTkk+or51+LPxcvvEhe4s0jMkDb9oGfl78fSvqL9pf8AZrj/AGRL&#10;BtUttIl1jwrbBma+vE81YtxJCyZ/Kvif4l/Ge48Qa8uvaTp2lWcEyqEitfmR0B6+m7/CvgauBnh2&#10;3UPnnFs774ReFL7T9ObU/JXCyLcgj+FuoFUPjD4r/wCEi8JyQafFcXNzGCCA+5i+SSFWuc+E3jTX&#10;Pizbzvc6a9lZWd7iSW2ZkeeWRCkeT02Kece9Yk9j4r+G3jBZdejtIrdmkWMxz73fGSWI7cV5jqpt&#10;W3FCld2Z6Z4C+K0Hw/h07TZnFwsoEswlTElu2AOvbGK5fx3+0FJqnjL91KlxCkm0CN9xIz3/AArx&#10;b4x/HWLU9SzZTyssMeyWVYyzAknjiuMt/Esv9nfaorO/vP8Alo0cSNG8i+xI4r0fY2lzz2LdA+yP&#10;hT8b9N8WeJ77QdS8TnwfbXcRl3zRbomZRyp9AQBXWeG7ew+Cd23ibRvF6X9tOrWy31hNkNuyMOP4&#10;frXj3gf49/CHR/D9lbXXhq9sbvyhHc3OqOJvs0jDDMT3A60njLVvg7qd4l7Z/FGTyWUo+jeHtPb9&#10;65+6zE8cE84rOtR91ygzNaM+gPHX7Vmn/E42cOq20C+QB5d5BhTvHcgeoxVL4t3N38RtMa+a8Saw&#10;8lPIkQ4WNdi8e3Oc++a+YfADNb+LNU055LnVrGzLfZrqCI4uFwCGI7Hkj8K6vxX4w1HTfhbfaHp1&#10;20NrczGdw3DgnGVHt7V5+FpJ/Ea3Tdmct8Q9V0/SfF1lZXuuQWttIpEszNv8vsOK6RPh38PZfhP/&#10;AG/puoR61qcV/Iksu4/6NGoG1mXsGJOD7GvlD41/D7UtL0O21SC5mv5J55FnjZiTCoA2kfrWB8Mr&#10;7VsXFrCbiRLmPbNbIWBuF/u8V9ZhqdOEdS6dNOR7TZ/tN/8ACvdW1WXwxZP/AGrqUiLqi58+1ukX&#10;I5Rs4OD1GK9MHx48NT/BDQbnxl4PhuNLsL9jFCkZRWduGwB1+lfNfhX4PanF8TbRL15fCVpqL7o/&#10;tALJKOyZHXPSvvz9qubwxZfsq6B4MsLfTZdf12SG1TZF+9jYDmRQRmsMViILS5df3XaJ4tD8a/Am&#10;q+NtIHh7wTqng23tR9pbUoICr3BHSLOcYPr2zXbXHxa1nxZ8ZWt7ex17VNOv4829xJAGEBx1Jr5+&#10;+JnwV8Z2Wp6dpXhyfVvEUFoStz5eS1kOh3dMCrxHxa+Al/p98kWq2kcTrKqyuCkmORuA7VgsVQlC&#10;3MjFcz6H0P8ACv44ave/GX+z/FMeuXMthIYbQ24x9mz/AM9AeNte3W/7XK6Daz2t0IYLdZ1mjJxk&#10;EHua+RtE/b9v7i0l/tG0tre71eYi+uIIlBUYxlT60ni3wzqmj6FJrEWo/wBv6DJGZg8OTNH3II9q&#10;yUIyloy4q7sz9Rfgp4rtvix458Pa7Y3VtfxQWWo+ZLwXXdp9wMDuOtfddfif/wAEWPj1pS+MrHw5&#10;/wAJAuoa14mGrytYGFt1nFHp1zIuW6A/JX7YV9XlcVGhZd/0R3UFa6CiiivQOgKKKKACiiigAooo&#10;oAKKKKACiiigAr8z/wDg5v8ABWveNf2MtOGgXGlWsumeKdLvrt7+YRJ9nWx1pWCk9Xy6YH1r9MK+&#10;A/8AgvnoXhfxR+zvoum+MdSfSvD994o0qK6uEPzKn2XWCwHvtDVyY+SjhqjfYiZ/Mnqt5c6QSwGd&#10;wJ+Q5DVBY3iG/tXZ0juJCpRM8s3pivdfi78I9P8AHni3UrP4XeHNZv8Aw3ppZYrpgZS0YPBY4647&#10;V5n4X/Zd8VeIPiBY2+m6TeXOsxK11BBsO5VQbmbHpXyWHxUJP4jGadtDrdJsbP4hajqryW50CHR7&#10;NZZ43A/0piOSD6cfrXO+Ak+1R3F1bf8AHtFIVB9u2T0rmfEVp4k8Y+Ir+NY73zY4/Ku44EbMaqT9&#10;4AcAYNddpMtjoVjpfh7Sru926pbfadSSfaYlkHAeEjk8HkGvbpSUqeh04N2tc9U/Zy1rUfD/AIpv&#10;J7C/urSS+j2MYpCCV5BH5Gux/aE8KQ+I/wBm/wAn+1bHTjYX6TQTXDHaxyV8oYydxLCuW+D+jDRd&#10;ft8MZIYoDubueOKsaB4M1XxTPPp13E4t9RujcLDKDtRuxH04/KvMxXMoto+jrw/daHmCfsheJLPw&#10;tfXni37TYXqsyRW0+Q6kdyO4NeM2/habwZ43WC7GxPM+V+xHrX398R4NX8YWyHxXcXE2qLDHaLLb&#10;KAWjjBRnIPBIAXP1r5a/at+Cs3hFLbUbe/GpWlzDvjlKhJEA4+ZRRgqtR0uVo+copKsrnv3wHRbC&#10;w0y4tZd0e9Mup6H/ADmvdf2kfE9tD4fg0i/jksE8TRiNNUig85rZR95yvce1fF37HXxOvpom0uc7&#10;raMiWPI5BFfod8QfBmnfHT9ljSZPt0Oi6tpSGRZm5LIBntzzXHiIPnsz361pUXY+MviZ4M1q+0LT&#10;5dIu4Nck0ZZbCSUIVMtsJD5DhOoAQ49vwrl/h4kvw+8XjVdU8PaRq8yIVW3v4DJDk/xFcjJr1efw&#10;D4o8HWlrfqbSLTbtnkttQExJYLkeW69Dux07VyWuWGteMbaWaO2tkuEjLDaflYgZxinRw6bsfJVK&#10;aTujC8Q+K7fxFrc99qNjb2bFgMQKUWEDoAD2Ar1EfDnUPCK2DXCTaVLfKkkUl+DHbmNhu3Fh2I/n&#10;Xz5L44sPGGlpNqXiS2fU32wPp6weW8O07SM9D0r0n4jft46/qfw4/wCEMnitL+yhjCW008IeaAYw&#10;NrdRWWIwaVXQmF0zy/4o/EF9c128Saxjt0gd44lXpjcefeuLsvBF38T/AIieG/DenmWOW7DyIIs5&#10;kY//AKq9f+GPhW1+MkBOq20AnWMBTBL87jjlh2qHwl8PdN0n4zKND8XCy8TaQwSGxeP5wmC3B/Pv&#10;Xs4aChS5meph5M739oD9lKPUPhzo0ngT7fqaaBbRpqnmHG25A/ejb12g7ua8Y015LHW9NtNRilis&#10;7q4ER8mISSc8gKD1/wAK+yfg38WLLwZrFn4p1KWLyrQPa60S2yC9Q8MWHc9+B2rM+OHgjwlo3xkt&#10;Lrw/La3elaxEt9Z3EWD5HmA/cPY9RWc8RFxs0PEq+h3X7KPwKs/iZp8i74Yf7P4yxUHHOBj1xX3h&#10;8DPjLpvw68NeHfCy6faWOnadK6ztFwJg2dzEepyc18JfC34fQ+A9W0i/0zWp4YVuwLqEjO5WPJJ+&#10;tfSXxy8Lf8IX8P73WLK/Ly26C5R/7vy52Y7g+tfLYvFShW5aWp5tOHvnwb+0t8M7L4A/t0fEOw8O&#10;X0V1pd9fre2DrykKTR7jGfXB/lXnX7Q/h6fTP+Ef1/T7uK7exuRcSzwrt8sjnB+mKl/a61jxD4R+&#10;JWheKblHvNP8RwkPesgVWuAcFMD/AGfX0q5rfw+1nx/+yH4h1wRS/Y7e5jdAgwwjBw5z6V9thsU6&#10;uHTSPTptrQ/Y39nbxponxs+FPgzxDa3T215qOmQSTy3B8uPcqYfax963v2jfid4W8V+H4fC9mYtc&#10;1MH5pGf5k7DBr5b/AOCVGpxftJf8EzdHsdWmC/8ACH6q9ozK+1ih5QZHPTivS/H66L4Atoza28e9&#10;VIMy/fH41+a8Sx5IzpW3LxC5o3Nq2+Bj/Cnw1c65q0fk+VGHEccgkG1ume+a4DTtb16HUbq/0G+b&#10;7Nct0VyAhHYelY+kfGG41nWJltdWS/WKLZNBdSeZvj9Me1dZ8MvBV/4y8a2ttE6aToEqM1wwIGw4&#10;4x9TXxa9nLlhSTTR484tK5L4N/b48d+BtQGn6pdLqNnDJ/qbvEoA/Gu21L48+CfiRYNqUVjBpmql&#10;GMwMQKyEc5ArxD9o39jDWPh3q8Wp6HJqOvWV+7bvKQuYPr9a+cfCPxm1TQPEF9pmq2VxZXtjO0ao&#10;52scexr2Pa1p0fZy1OdOXU+nNT+PGkXFzaXF6htdHvpzbyTpDhol6FmXrivGvi58HfDmrQTWvhve&#10;ELtNHchv9cDzyK53xL8TpfiFqW6/ZgsxAb5cYA9ABWvoHieF9RWG9a50HS0Rg15ewsqnjjYMck15&#10;s8urucHhFqdFNu2p5DrkF1drFoVtazW1vp8bRPI0mVkk9VHSvAv2g/ByPFbzRxlrtJT57gbRtA4r&#10;1r9sD9qHw/8AC+0hj8M3ofMfkKZYwzXMwYlnPdeMcV8eeNf2m5/F9rOby5/eSHhUTaK/T8owGIbT&#10;5Pe8/JHVgqvsq6qS2RD4p1aDS7RGOck44NfQ3/BM/wD4Jx+Pf+CnN/4ri+H8umwv4LS1e+N7JtB8&#10;/wA0Jj/v01fGfiXxl/a8CIp+Uc5r9uP+DLvUoIPFHx0jSQZuLXRzJk/xBrzH6V+h0MFy0otJaJdN&#10;b9T18TnUq07R0i7aaFLR/wDg3q/am0GHZZ6z4Xt1/wBm5P8AjX7c/sl/DTVPg1+zL4E8K61c/a9W&#10;0DRbayu5v78iRgN+teh5orW+ljglPmCkZgikk4AGST2pa8R/4KN3PiKy/Yp+Ik/hW4urXWrfRp5o&#10;pbd9kiKq5Yg/TNIlb6n4cf8AB0hrcWvft+W81vNHPajw7p6xOjZBP74n+Yr8xbtMrX2j+0Zf6V+1&#10;z4rkupNTlmvUU7ZGkLuME4yT1HzHivl/xz8Ftc8H3k6yWM8lvE2BOq5Uj1q5K8bHoYRw9olc4URE&#10;Guw+GPgm68a3U8duufs6739hz/hXNvbbHxXe/AXSvEGv+MrXSvDNtPdajqkyWkcUXJdnyMflnntR&#10;TqOGiPb92K57n1H+wmU+F2k3l7q0zW9rfMI7dpG2RIvzBzk8ZJ2/lX1b44+Efhj4xaDDd6d8R7HT&#10;9P1eNZFZmVSuMfxZ714v40+Dfjj9hrSNE8B+MJdD17T7SJWudKaMTLskC5DORksM/Ke3NafxA+Bf&#10;hnwN5dlZ+FrrWPBWmaXA9uZb9opYWkb/AFZP8WCMZ9K+OzfF1KkZxPnq3JVlKo3qj2Xxl+yXqXw4&#10;+B51u18YW2sWSP55lBwltEPvZY8HPFczF8FPhz49+DF/ba14h06S/wBUUfZ57K+RrhJO2NpzXy3+&#10;2P8AEPxVrHwhsfBfhvTvG2g6NcbhewXl559rJCANoibj5Tnoan0PwpoP7CnhbR9Tsrqy1fx7d29v&#10;La6SJDLJp6yRhnuHxlSvzD5Sc8+1eZl+Glyqb3OBtLcufG39lbWrvxxNb6ZJb6laadahYbeD5ZLe&#10;MDgtjv169a828IfDrWr3xRZ2d3bXaRRN5bPIeB7nNJ4E+OPiX4efEGXX4HvdV1fVnU3ln5pZb1ef&#10;lKnsM8Cvp34g/F210X4JS6j40+GniDwpql9aiW0+1KMzRHkuuOQP1rKXtIT5LaDjVgytL+zdqnw0&#10;1Ww1KLxfd/bbZUuLfygPLORwCKi1/wDbFutR8SHQPGNlaokzeUs6DMc3v9a8t0v9u3RPGNja6dFF&#10;cw+VCIoXc9VHTk9aNO0ex+O3iPTrJ42+0q7EgtgSDsM9d3pXyVXII1ZTrV1vscs6UfhTPo74b/Ev&#10;4ceLNMv/AAW0Rcv/AMspcgkjkMh9jXoHhDRb3xpbxxRajK8cIKJLIMHHToPpXG/Db9i2yuX07UXn&#10;ttH16zdRbpeXQhaZehXB+8fave/hX+zxqXwl0+9W81O3vvtU5li2dYl/umtMXjIYfCqnvYmnQUXo&#10;cj8U/Dv/AAiXwG1i21a/ZtNjXzbi4WPceBnFfMX7ON34C/aGu9Uhgs9UtodHGZLub5IpD22+pNfY&#10;3xB8Ea/4qvrXTrVraTQL4NHqQkYblHbaO9eC/tE/s0eMPBnhxdK+GujwfZLzK3D2ZCTqe2P8ajBZ&#10;1R5LSdm+52bz5ix4i+Gem6Vo5g0ve8DqNg3bi4rwbxr8CU+Il9LF5YsL1WKxu4xuOf4q+jv2cvhR&#10;428M+F9Nt/F+k3FpcWW2MyyvvMvvUH7Qqabo/wAQbUWgMbKA042gYbOe1e3kWYwjVdNa3PYwFeya&#10;Z8n+IP2AviSs9vDYaCNS+0cCWCcFF9z6VlL+wZ4k1Tw1eQz31rb65ouoLbXkKtldh5OD6iv1j+Cf&#10;gPRfFfgTT7y218QTXCKBvGcMe1fNfir4TJ4e+KfiH7LqiagJrwtI6Z5ccMDX6PkFf61ifZwWx14j&#10;E0nHVnM/AH4U2HwX8Nywaf8AvZfKEs53cnAGTXt/wK8H+N/ireTOvj1Phz4OfKxukYOq3h/vKTwi&#10;15P4x0eO0vtNsDJJHJq91FEdhxtRclifavS9U8ffvI03ACNVjQIMAADAr9S9lHlsz5uXvS1Z9RWv&#10;7Gvju0+HN5F4Z+Lep+LYtRQRXFh4rC3NjfR/88+BlCf73bNfM9l+x3o3hfXtTGoaK2jahDMftGjl&#10;8QW5I4aJhwYyeQa9W/Zh/aT1+w15dIF9BHbzZ+zLMvyyvj7pPbOMCvXPj5c6V43+HUviNPOg1nRY&#10;xNcxgcSRg/vYGHfjkH2r4jizKY1MJKUNxTopPQ+HfjF4Pf4feA7qfQjb2d4siTTW0d2QtwY8uvyj&#10;vwPrXzR8X/jhc/EXU5jLbpbbmWZ9hwVlMKhvw9RX2X8a/g1Lr+jJqeglcXzG9O9d5nXywFUDpyAB&#10;Xhlz+ztp9rdWcY8OalAurxPFJPM/yWU3/PRv9nnP4V+B4bHKFbkno0crg7nx94W8e6j8JdcTV0kB&#10;ZX5DJuR8njgjmvpf4Rf8FB7Tx3pFlpOowW66xLNsUJaIonUkgDOK+r/2P/2bfCXhn4K2ema3b+G/&#10;E9zp8jQpLLaqZRh2PzE9TzXS+NvgB8PtPurZl8IaFbu8yhZLeIRSRnPDAgdjXt47iKlKHsi6kE6d&#10;j827jW/CnxP8Z+IZ/EnibTfDdrbyNKYGiLPcKCQyxgcbgB0r0n9kT4ffCn7Zb+J9OudTvoG3eQ00&#10;IRNwPBK/h+tfTviX/glh8MPG/hTXNRS1MGq/PJBj5ipIyDjvzmvmnwB+zd8RPh5qtzY6HoVzJB5/&#10;2NHlhC26gchznsd3b0rbCZph5UPf0sYugnGx75NoQ+IUsV/oZsUWzkkjbauySQlQdpx2549zXAWv&#10;w78S+NvFN1ar4chhFlOPPMkhTzk4yVz1r0X4J/B7xdpmianDqCtoF8ZYc3DKJIJApyxQg5yc8Z9K&#10;9t1GZrLSLfznjmlVUi88JgyMM4NeDis9w9NaaryIlh0/ePgj9oC/m+GfiE3th4Gil0XTz/pqTXO7&#10;7Qo+8Rx8p4NcbY/HfVPi1p+pt8PPAuj+FX0m1aaW6yJ5nx/ACRxmvrz9o/8AZS0345+FrrRpbzXr&#10;C51QbxPasDFER6r3z3rwXwh/wTY+Kfww0TTbTQPEvh5Wt7kyXRclDcp0wR34/Wt8DxZhpq87pkU4&#10;tI5f9jHxJr/7UPh7WfBPiDwvGuqabtv7G/LMjxSBtxTd2Bx2r3i10HTvGv7QPhI6j/atrrvhfTwJ&#10;DNLutpuTiMf7YIz+VT6x8KPFfw90Zr7wv/Zena9p6LdXbAsiXGzlgMjBzz+dd14W+Ii3fh6y1TxF&#10;pdrbazIfNCtGD5b/AN7I/OnjcxhVi5RZ0U9XZnTTma/8USRm0gsYr8gTXkYw1wV/hcdx9Kd8UPBH&#10;h6Xw/OttBbLqsyCMzXCl0AA64rNm8R3XjXU7h9OtZFuNKuURVVwfOyMll9fpWd8VNd1TxE8FrpD2&#10;bXanFx5qneo78DvXyTc4vmiy3HSx4P8AFX9nT4dfDi0EsPh3VNf1LXI2TzFcrBYSEcPjsM1W+G3g&#10;+38LfC4+F/Ft39ivpg17DBp90JZJITwAemM46V9JeFPhlqi2SSzThnIyGMeAp9gai8Vfs/J4z8Rt&#10;cS6fpqxQ2gD3KqovLhlz+QGe1fU5XncU7TM4UfePMf8AgmH8ALLwx+3H4c8S6VKlnZC11qL7LMf3&#10;8gOkXo7dcZB/Cv3Sr8m/2JfDseh/tQaPHbWReCGx1VfOP/LE/wBm3Q/Xp+NfrJX6hkGKhiMK5w25&#10;n+SOynG10FFFFe0ahRRRQAUUUUAFFFFABRRRQAUUUUAFfH//AAVw+EcXxp+EtnpNzFaz2kesabcz&#10;xTpuWRBBqikD3+cc/WvsCvk7/gqf4v1DwV8LYbvTY/MnbU9OjIx/CYtSJ/kK8biG6yyvb+X9UJ9D&#10;5C8B/DLQ/hX4Wi0vSNIs9NtIwcpHGBuz1ye9ZehfDnRbX4sf8JJZ2tpbajcwrZho0A2Jn5se56Gp&#10;bT4vC/0511JPIeWM7HA6nFcTqHjWx0C1Qp/aFx1Yyghdre1fjGDqVIPnQPU+I/2kvANj4S8XeOvG&#10;vhC/bw75Ooz6TfyAq8ZnYt+629wRk8dK+atEs9b1b4B68unaVY6hp/hm/Qx6gkeLsyyfeAbr5fAO&#10;Olfe/wAbvgbF8XPC+sSaXoF3b2lkkmoyxyjat1KBlmyOCx968Q/Z/wDBcnwn+FfiCCe5stU0nxZa&#10;ifyYVDSWMiZG1/cDrX3OVZm3GzZEbcx5x+z544XWPDNsbq0MGoxSBJHH3WFe0/FnUz4M0TSdee7i&#10;trC1ljluWOBiPBBH5kflXg3hmwh0PxZdQwMfsKyBoz6g16B+1hf2Gt/soahEt0k9xFtzCM7lwDyf&#10;pxX0s4qWqPqV/CPnnxJ8cvE+o65JBf6xPfWscjPEckYVj1H1FS/8JzbahpGoWt009z9phSK2jDZ2&#10;HcCzc+gBra/Za/ZgHxU+BN74iv8AxLFYGyhkkt7OaLLSFeBhvf0rx3xrEdH1H7OJC+xgNyfLuPtR&#10;SqUoSUWz5OSarNs6H4b67P4R8Y272s5iHmDPbcM9K/Q/9jb4gr4/0y48LThkurkNPDcMd2UckeXz&#10;0wQTX5wanpF3ompwpcwS2tz5aSFJFKsu4ZHH0r9Dv2CtOtdQl0XU4cC4s7SNZcH+IZz/ADrmx6U5&#10;c9PU96i1KnynaRfAS5+DnwSvfD+tC5eK61G41fS/ObzAVkd/MKkdFJK4U9MHivlHxPrd54M+LNhB&#10;lpNKvrkRkA42E4H8yK/Qb9om48Za7q1rNbfZ7jwpHKqR6Zbw77mBjCVklZyeUJGcdia/Pr9q3RX+&#10;3H+y5VZZZd1s4YfMVfqPxU/lXDgcRzSceqPn6kXGTTPCPij4as/DnxtvIrXd5T3u5wwwYWJwwr2z&#10;w7+zPo3iDXQRriy3MkYdUbhIuM8/hXg48ZXlx8ZTc60qTzTtyxTgtjAr1rw/e3Wlaxq10DOsLWkZ&#10;Eg+4mSCcntwP1r2VhVP3iF5HYeKfgfd/C5F1DTNZFkswCiViERs9gepx1PHUCuy+DPwP8L32p6zr&#10;3nWviLUdM053ubuUOiRzbWCnkjc27GMcc14jrHxIbx943tbfUZbi4sYiYbWPd92NeQPQZxz719d/&#10;slX2n634G1XwuunhJxDczpI33pOd8YPHQbRW0qfJCyO2nzKFzwz4xfs53vhPxVYW+t61eX8N/Gkk&#10;qygQ20JcZKrt4xnv3r0X4l/Drxt8EPgz4ejuNP0mPwZeyibR7xcTrJKAMxmYcpxzg8V9RfEz4T6P&#10;8f8A4Qadqc9uFnurJZMx4ysgUCvnn9lb9tf/AIZp8d6n8KviWtv4x+GWpX32a7sLhN8mlEkAyISP&#10;l6jP0rgnSVSPIzCVSfVHQfAf4taPDeRLqMVxIkkK7lIBG/gmsr46fHxPHfi6/wBE0i+bCFbZXM7b&#10;ZkOCVxnHH9K91/bF/Yl8C6F8J5viL8Ir6XUPDsW3KLNvCIfTH5V8I3fxM8I6XYw3MfnWurWjN5Ur&#10;x+YI2zySO/418zXy3kre6RGfvXZqftKGS9+GNxows7i7aWfEOJA/2d05DBeoz0zmvf8A9ivRrvVv&#10;gNrfhnxTZNa6VqHhydY4ZGwWlK7l/GvkPxj8U77TPCFzq8ep2txLcSrEjOgRmJOTtH0rR+CHxu16&#10;wuLi+mvrqYrb/JGZSVZTwVAPsTX02XurChZI76fvO6Ptv/ghHrVnbXPxB+GkUMsNlqtpJqlupbL2&#10;8lvlcn69a7+9+MQOj6odVsPti2BcYV+XAbA/Ovmz/gnB8UJvgV+3T4bkiQ28HiGT+zrm3c8tBcqD&#10;gn6n9K9o/aj8JRfDP4s+L7Bbmf7Jpt27IiRlnkUtnGPbNfIcQ4WVWTqTR0VE+Q5j4f6F4Z+LPxF8&#10;280vWND08MZJbqOYqg77etemfELxpZeEfBx06zlu9UmXmwmFy0ZjHQbsdcVxWpfEmz0j4UWWn2On&#10;XUcaSpcXd9cxsj4P8I4xtx3NWLvS7bXNKmv4dRhxBBH5ERyGuM8nbxjivhHPknyxPLlserfBn9vz&#10;xn8KPB9ppVxp+l6qWPyG+QyMQfeuV+O6WHxf8WX3ijXrSyafVogWlhiEItCo/hI9q4608P694T1e&#10;O9j0i68V2/2UPG6D91ZOf730rJ+MnxY1yTwfBDrmm240Sd9s81jCT5HcZAGa9/L4uro0crRwN5+1&#10;jpPwi8bjWr6ysr230+yaxt4ZtjbmH3ZSqnnj1rj/ABn8TvEfjL4deIb3xTqdukd2N+nGW4ICIRuG&#10;AenGMYrx/wCK+m6J8Wtc1PUfD10VurEiGe0dSrR4HGV6DIrG/aq8XzXXwX05nbEsdvHBsdSuFVcc&#10;ds5/lX3mXZdC0bbnZRj7tmfM/wAR/ircX+o3Nmdk8G8sJG+Zi3QnNcHdXuR/9em3bfaJi2ec1WnT&#10;FfoeFw6ULFVFpZFiG+x+ddz8Hfi5r/wulu38P63qmiveBfPNndPD5u3O3O0jOMn8687RcVfsZyh4&#10;rrUFaxyWaZ9i/sVf8FUfin+yp+1J4P8AGzeOfE+oaXpl6qalp9zqEs1vd2r4WRXRiQcDkV/W9+z1&#10;8ePDn7TfwW8OePPCd/Dqfh/xNZpeWlxEThlbqOecg5B+lfw0i9JFf1Nf8Gn2oalqv/BJPQ5NRuri&#10;4+z6zd2dsjvlYIo9m1VHQfeOfWuOvC2p3Rlemkz9L64X9pzRrjX/ANnXx5Z2kTT3Vz4c1CGGJR80&#10;jtbuFUe5PH413VIRkVyol6qx/HBoPi5vCfjBlDvBcWsxjlQ/Kcg4KkfmK+kPg38R9P8AiNE9jcwx&#10;P+7G4OMhuteE/wDBT/S4PDP7e3xLtrCGOzt01q42xxLtVfnboK5L4N/EW48E6pbXKyE9AwY9q6LX&#10;MITdOXMb3xN/Zk8Qp8Sbyx0DSb3UreZ2e3MC7sjOcV9xf8EpvBv/AAwX8KtV8e/EHwW114i8Qvax&#10;aZbXMQ86yKGUSBTyBu3p/wB81lf8E+P2jIvDfxcigvYLa5t9Sj+aSWMOY2B4xn13H9K+wvjfqMnx&#10;I0VIBZxmGyxdlNv3AMEH6YIrGceXVnuUcR7an7M1f2tv2Xn/AG0/hx4U8b+F5JP7TRhBqFtJj5kX&#10;byCfoKiT4B3N5pdhpt5ZRXFuCPPSQArwwYA/QivZP2Cddg8QfCeTSVmXzrWTPl55wev8q2fElj4q&#10;Tx//AGZo3gq71JNwH2oyosT5HH3mHvXxGaYepUk6dLdnFHBqmps+Y/2oP2T/ABB8Zrr+ztK0+ytd&#10;KFmLc8ZByBkD6Yr5z0L/AIIs+I7q6kurm8W0XJVV37pFjXG1d2c4xX64+APh9rdzcwN4m8I6JpFm&#10;wPmyx6ifMh98AkMfaofHWn6T4V1NUsHN3DIDghg3ln0NcfLi8Jh7ys7HLGnzTtI/OnVP+CP+n+Ht&#10;P0vW9JFvJ4psQHS43l1ByDgg/Su8+Nv7O3jf482NmPEEWlahfWdqtopmysSqBggAdAfSvqrVEuLu&#10;Z3iOF+9gelcFqPxltPD11djVdMvIYkvPscLxEs0hwp3Ad+tfMSzCvPFRcfhNqmEhGN1ufI9j/wAE&#10;rdL8UW0dlr2n6fpH2TiKWxT5OfTvXU/DT/gn54U/Z08c2GtQ6rc6p5Um5o5o8LH7mvffiR8ctO8J&#10;6jJZnTdU3KPld49gYdjyK57wd8Q7fWLz+09asp5dIiBSQQ4GwHuSa8PNOIsT7f6rQSt1fY4+RLcz&#10;tS8N+DfiX4zj/tSe0drR/tFtO0u1Ld16ZPauo0/SrWTxQkH9uWdxC5AjEDBwfbOal8K7NY1q7uvC&#10;nhqNdHm+WU308f78+oUKf51taf4E1Hx/c3C21toGmSaeA7RlVWSID+IYFGKwGNrWjKUX99wi0Znj&#10;rwVrGn+IUs7MiAlgPLuYRHn6Ec/nVDXfDep+DJUa+uLKBxzgy4b8qm+Mvhr4z6Trulyf2x4cvfD0&#10;9uVa+eH/AEgAjC4JOTg14Lq/7G/xS8U2kVtrfxBsNYuXDx211JO6PKzt8q7R029OtaVOFZVJ88Ev&#10;QhTmp7HrXij4iWT2Qe8vI22f7Yr5N/aM8T2t/wCN1n02CTdO20M7ZDt0qz4j/Yuu/h9fXVl43+Is&#10;OmyWzEOyzGUKR9Oa4XWPgb4ku9JFx4X8S6N4402Jj5V3aSlJICD92RHAIP04r3uFsixWDq+0qrU6&#10;YylfU99+Avi271v4T/Y7GZG1GxZ3uI1YAxbTkkjrXN/Cr9ovSPiJ4y1XRrTS2s9Qt5GZzNkmXBwZ&#10;PxIrpPCvgWf9mf8AZnute1O40dvEPiSzS3hurJ1dohI2XBweCAMciuCtrfTdCg/tGxjjS6mjw8qj&#10;DNnrX7Hwrgfq1SVfqy2lJamt4g1KXVvjHp4+X7JbWc2SOznGD/OrPii6EDr5bHivN/C/jbb8So4S&#10;28zAxjJ716Df23mSYb15r7x1HJXZySvz2id/8JLSTxbp7RwEpPCQ6MOqsDkGvrD4XRzeOfD2ovqc&#10;LW9o9u32oMfkmHlMkrH8Oa+KvhT47uvhp46sr6GI3EG7yp4f+eiNwfxr7z07XrK3+E2uzKPs0B0W&#10;4f5v4d0RPNcOI5akeVm9pJHw3+yz+23oPi/xNoPwzeTcum/abOC6fkyuszbFz3G3FfVdr4XstRt5&#10;7S9tFmDrsB9BnkEe4r8Xf2ffDmteHrh/HOnRXM9vpHiKQtMozsLSHaPXmv2o8F6zA/gTw/rc0weT&#10;V7FLpoywyAVya/B+NuHo0ayr01ZGPv7tE3hH4OaJ4ZsvI0+wW3QuZW25yzMclifWul1L4GRatp0E&#10;yW8krOwKc7gTntXOfGT9pbVPDGiWEXhSx0qQSfJPNeJvjUY6cd6j+Gn7XCaa1tDMsFjNkbkQkxs+&#10;edoJ+Ue1fn0qODp1bV27vsZOTa0Nmz8MzaIx2wMGTI2lSM4rRvfCl14ytY4p76w09UClfNZUK5PI&#10;I/Ot7xX8Z/Dviq+vJGgumv3sT5UsL7YScHC8dDnnp6V87eAP2fvHHx4+MGs3viLXU0zSYQJLeOJC&#10;fPGThc9MgYOc11ZhleBnCMKcnUfZO33ji29Geu/Ff4QeH9E8L3Xnape6jNDF50MNmQDPhc4HuSMC&#10;uR8FaNJ4kawtI9FvrJXjLwpe43qBwd56A1keKtTt/wBlBJU8UakurLLIRYyhiN4H/LMjsf05qxqf&#10;7ZXhy/8AA0OxXtbmYgr5hG1fqfTmurB8OQq0b04Wt0KVNt2Q74z/AAh1zwneW2oy38L3MQP2bSbK&#10;QF7gHux6CqmvfBbXJfDq6xEAk3kCX7LFl2D/ANzPc1w3iH9obd4gGr3K/araJtsb24LjFe1/DP4m&#10;3XxG+Hk+oaGkLbT5cbzymP5h1GME5qP9WYxk6uJhaJrVocnwkngH4QX3jnwNbf8ACU2L24cYEcqY&#10;ZP6810z/ALGvhP7KjXU9pbRlcAFN1eeWfjP4nzxXH+jWnmxt+7DXO/eM9hgdq2Nf0Pxb41GlPf3c&#10;mnWm7/SYkZBvPrwenNdsf7Ma9moNmDpyiuZbm3qn7GOg6bq9veWmuXFubdhIv2QxqSRzyCcmsLxX&#10;8EvBWka39vs7uCDVrxsCadgm9z3+XJ/SuF1jwXZeBLDzpbiG71KxDkyi48ua5Y8/Ku45OMVzuj+M&#10;7bxLp22Sw060uYziGTfI8q+jHdxnNeTmeLwtB8lKney2ZS5ranqi/B7xLY+IokvvFWgf2ZIvEDr5&#10;rKx/iHHFYvjzTrfwNrkcJnhupmG1bmKPapz/ACrltE1bVbPUXN7fw3xfhAz7GX6U/wAZJreo2qm3&#10;t5Gic7WwhlX8ducV4sUsdKVN03TXluHM0ekfsyeCZtO+KcN+Y4PL+xagdyMuTmynHQfWv0Er89v2&#10;SPBeq6X46in1BIYPIsr8rickyg2U44Q9MZ/Sv0Jr9c8NsGsNlc6cb/xG9Xf7MDem76hRRRX6AahR&#10;RRQAUUUUAFFFFABRRRQAUUUUAFfHf/BXjx7B8O/hBaXtwYQkus6bAPNOBkwao34n5TxX2JXxz/wV&#10;/wDBd345+DlpbWYgZodY06aRZZPLBQQaopw3UHLDpXj8Qf8AItrf4f1RMz4C8SeKdU8ZaIuo20Ft&#10;flIiLa2tI/nYfyFcbpP23xXbeTsl0y7kB85L4BRbn255rR0D4UeJ/APh63mnv7pYrCdvISzmZ5GL&#10;HgMuPmHvXMfFBbbQ/MkeCH+1tpxcZO8buTn1r8QqVlTpt31MJtqN0aEXxO1/4bebbX2o6RJBHbvH&#10;Daq8eL5ugMh2/lXM+Hdb8Pr4H1R9TgsLKX98Jba2Me75gcYI46mvD/G9pcay8pd3mbaQA3OK84s/&#10;Ej6CXt2Yqz5jIJ5NPKsXOUk2cccTJMyb6MW9+DGHSNm+UMOQM8Zr0PWNCg8T/s763ZKkIubtxCJG&#10;6jIrjdeXZd+QwHzKrA+lXkmceB7yIXLiVZUMSZ++QwGMfQ1+qYDEOpRsfX4LEOpQ5mdL+zAbT4Tf&#10;C618PeJZbS7ktJHJxHxJH1A+vvXn19qfg6w/aaHifVPD/wDaWgQTJJa2UbBPIZSCGPZsYzg8GsP4&#10;96Zc+DdT/tb+1JDMwVUs9p2rwcuT/nrXD6p4vOpQ27IesQ80/wC33ryq+Equcpo8PGT989W/4KDe&#10;NPCvxm8ZweMfBelXGn2N2iLevOdsslwow3yj5QpxkY7V1H/BOn46SW2oT2RXY4QgN64xXjNlbNqf&#10;wg1iNHWWS0BvGBYDavQ/lmov2P8Ax9beCvijapP8sV0dufc4r28ujJYVtnVhZy2vofsNqPxe0P4W&#10;/ArVPGmrM0+laKIpL9IRukYN1C+4ya/MLxVPa/GnQovEWkGbTrBLi5lieXDGSOScyICOxCOc+hr7&#10;b+COrp43j1jw9qAW60a/gMdxbONyyggj/Cvg7RPiPb/D9vFHhaa1dF8P65ejVrIweW1pbwyeUjRs&#10;W2yZGTgdRk1wYHLqUa8sV9qRjj6cue9tDxv4wWE+n6xpV5JA8MWpXEr2kn/PZI3KlvpxXqDfEuHR&#10;vBklra+Vdy6naqklqX3C3HUyN/tHHA7DNVfixaL4q8O+Fvs/iHwqbDT9DwUlYq6yPKXdiSBg/Mow&#10;PSvP/AukGXxWyxT2mpQxjdMLBTPNIvTCcgZ+vFfVUfhOOn8R03wfsmk8QteXaYi5EbMeCc9B+Ga+&#10;0/Anxk0nxbq+m6jpuj/2R4gjtvscjxPuhmjVfLDbfUgZPua+Q4/hprdroi699img0u2kKQROuJCv&#10;djjjP8q92/ZInin8XaJcyyZgSQCXP8I3c0VbOJ6dJXPoH9k39pfQvDXwpvdA8Q362Nxp9/dbGnJy&#10;yKzZA/EdPevz0/az+Jmj+JfjR4q1nRJJBb6tdeap3kE4wCRnpnHSvdf2wdN0zwJ4hv72C5ntnOoS&#10;S4wVUsznGPrmuCsNO8KfFD4Oah4kn0y1a50SXGourEzeWxx5230BIzgE150KbU7lVqWh598O/wBq&#10;bxNo3ghtBj8S61baZcNtktxcN5b/AIdKw/Fsc0WuK66rZ2lkyhgLjfukz1OQCBz71J8V/hqmkWFl&#10;c6fbsunXSCaC6RT5c6+oPv6HmoPCAm8HaJZzahc/2pZ3yyPPp4jVnRQcZDN0/OqqUFKZ57i47Enj&#10;zwvNrfgeEx3+nyC3O+Ewvk5NbvgC6utNTS7WcrORGoYqMH0xWFpHhfT/ABN4lZdFltEtpyP9Cnn8&#10;qX32die+PavUtC03wp8HtHtb7xdeSXVxG4NrbJGyuqjJJPH06120EoJQZ0YepNSV9rHs/wAWtSh8&#10;Man8P/GunSm21WVrYzED/V+SMKQPpX3r+0jZ6P8AEX+wvGKXMki6zosU7XA+QXEgUbvxzmvgb416&#10;O3jP4E2HizToyumWLxuqf88Ubjn8xX2v+zb43svjb/wTg8I3lu1sb/wtqUunXJnjWXym2koRnoK8&#10;DPaFOcWmz2MQv3OhjaT4Vj1/wxf/ANn6+fJuI4/LsnkEhQg5KlSTjP4VyfxD8VRw6vp1hHpsqyXd&#10;sXEiRlUjK8dAMcn1qX4PvfR+HtYS/ls5NcvLjYJAnl4wcjCjjHpXU+KYdUXwHpf+mpY6zJ5gcFQN&#10;wU54Nfi+OpuGIjyPR7nzsmrWZzn7OXxb8ReE3vpobS41SzuyYJrRULM+M/dPbFYXgzxB4Q+PN3r2&#10;najrf/CNTrNNBJbXOQGweAADznpmur8H+Dbjw9emW01F2mdC3lofkVyOSD75rgNM8Fn4P/FQyT+H&#10;m1Lw5LGbtfKgG+Kct8ys5GTknNfU5Niby5DBbnM+LPgJ4O8D6lqQ0O6tW8Q6dcRHWbOSIlriJh+7&#10;bPTHoR618O/8FDfjmPGXiaHQLSzjsrTSWbBiXashIAOeeTx6V+nf7Q2g6Hr/AMPfFPizR7G80bxM&#10;dOEC2lyU/wBIaMbkRWzjjPevxX+NPiS48ReL7qa65nLnzM9m71+r5HR57TPWjCKoqXU4hjj8TUUh&#10;5qVxkVHIAo5r7a3RHIxlTwHA61AHBqeKVStJLuUoX3JfN96/qw/4NSdQhu/+CS2lRRiRXtfEeoRy&#10;q8LRkNiL+8Bke44r+VjQNCufFGtWlhZRma6vrhLWFB/G752j8SK/t2/YV+HkHwt/ZB+HejQ6Xb6O&#10;9roVp59tFEsYWUxLvyB/Fnqa5MUkol2srHrNNmmS2haSRlREBZmY4CgdSTTq8G/4Ke3VlbfsB/Fl&#10;r3Uf7LRPDN5JHOLz7KyzLGfJw+RjMxiXrg7gDwa88SV3Y/Iv9sL/AIN7fib+03+1F488dWOp/D7S&#10;9O8RazPd2VpPrWXghZjtBIY59cnnmvkr/gpr/wAE+h/wTc+E3wx0rxBp2j3XjDxddXiyaxpOsPcw&#10;yRWxt9+6LcVT/XoBgc5PpXzX8QP2nfiBoB/0bxdrqfW7c/1rz3xJ8afE3xRmt/8AhIdZvdW+y58n&#10;7TKX8rdjOM9M4H5V10dZGWIo3TsezfBD4szeHPENreb8bHQA56V+xv7HHi7Tfi14Utr++k+3K9ms&#10;FzDkhpEKAYyOw21+CljrRtVjCnAQ7jzX6/8A/BF/4gWvjzwM1nE376xSJJMsMtw2cfTj86WN5fZx&#10;fUrK24VVzH0YviSb4M+IpL3S7K8+zxtv/wBGA4+ozXtniHXNQ/aa/Zth1zw3qNxZ69bI7i2gcrIS&#10;MZBr4J/4KR/tEeP/ANkr9q6CDSoYrrwz4j0hZIjLD8iXKswYBvUqRweOKyv2F/8Agq9aeBfGcmm+&#10;JTHo2najJuWZSxjicn5sgDgHivnZQhKpzXPZrT5pnvfh74j+KNL8ReRqWpaoWVtjxyzMdpz9a9W0&#10;DxcsURkvLvWJXkXFvDaW5uZJW69PwrotV+E3h/402kWq6ddW6SzosscseNtwMZ6j19aw/iN4F0vw&#10;ppNlbXlxeWNwz7oLmPOUfBHH5mvNzWr+4dPocVSPVHV+BZ5dcgBe+khnKhxBMwR2HsO9HjLx94W8&#10;PXa2/jbUNH0yO2iNyk0x8raAQC2fX6V4n8Uv2rP+GYdD0aZPDcvjqFEVLjUcH7XaMCQchdoIORjj&#10;tXDaz+1Z4A/ae1y1vfGng270jS4x5DS6qD9njJ5AkA+f9PrXyPLRejepGttT32z+NHgf9pH+0k8O&#10;a1o/ilNIKLJJBOJyin7ue46V0fhRYPHFhqOnNYWsVjhIpVSNVDgdAQK8G+GfwPu/hxc/2j8Odb+H&#10;GkaHqEZjA0/TliaUbsh5GzlvxzXnHjPw/wDGG3+LP9pW/im0vbKSXypzamRURM/MwHGTXlYuphI3&#10;hCCv36s8utdTPtnxZ4TttG8JJa6WLKxRVwQWEZIFeUJpdz4d1f7fZ308DyAGSZJd/mD+6fUVyHif&#10;xraaJ4dtZ9Qh8TanbyOtq14zgIJTxkKcnGfasHTfhtruna5PCuv3X2PJkjt3z8gPOM15OJx1SNSM&#10;qYQlZXPS/Gnwz+KH7RNrGvgDx/Y+H5NPG2eG8sft0UidSDHkY57jpX5+/tL/ALd/xP8A2bfFmqeB&#10;/EMPhsXWnXXkm+tXltZpz/z0jXnAP1zX27ZfDPxStgraRPq1vHOjJcS20xi3qeoJDA15DpH7E+kG&#10;51mPxXp9v4hmvziK8vFaWe3B67WPf3r6PLOI8PRSlipW82enh6ykrNH5u/ED9oHV/Et61z59wkkr&#10;bm3TtLvz6luTXoP7Lv7Yr/DHxxY3WtW7XGnLJ+/SBQPMXp8w6Gt79rD/AIJneNfhpfrqXhLRNW8T&#10;6FqLs8P2fEsltg42sK+d9Y+HnirwPqCW+s+F/EOmStkkXFi8YUDqScYAr9CwOY4bEWlSldM97D0a&#10;ThZo/R748/FzQ/iT4Jtrjw41v9glxI0MSgeUSOhHSvLD40/s/RwrydFxjNfJfhf4r6n4HgnitbqR&#10;I51CuhOQcdOK27T41y6gi/aJMn+I+tfb4GryJHnYvBxb9xHtGj61JH8RNIvYpUaT7Uu5ScdTX0r4&#10;98c+Evhwnn+IvEmn6YCobyt3mSk9/lH1r4c0bx5pl9cI736W7qcgsSMH2rgPjNfwt4glu1vUumuD&#10;uctMXOfX06V6dTMqUVqzHC4GbeiPsp/+CkHw58C+JZ47bT9Y8RmAqYpEUQxS454J6V9RS/8ABRbT&#10;Pjp+wv8AEXXtO0N/D50XSZoWR7vfICU4PHTORX4uWOqJcXXJ5r6r/ZS8TnUfh74y8LxSH7R4k0ee&#10;3jhKho5GVMhj7jFeJDMW6qPVWWvludb/AMErPEVx42/Zc8cJLEJ3tmh1ExkZyMsScfXFfYL/ALVX&#10;gLS/2XtD0zWLzV9O8WXdvNa2tpa27Si1XkKGk4HOfpXwL/wRs8fTeEfjg3hnUZFisNbsptNvISQq&#10;Od/HHY56V+jyfsv2kX7PPiDxDe6Tp9/daC92qRiRiwSPLhmHUfICePSvP8RqLnlKnTjrdHlVUrOE&#10;nY88+GGvano/hj+zY9TnutLcmZVl5cE88nrVjxBONInj1G4kkNsWCII+W3/T36c8V4/4M/ahk8Ie&#10;PlktbGC70S4RY5onU/IhAOU/DpmvpC6/bnsZfhJbjSfCFiJ45t8gurVZTtA4G4KeuDX8zKFevi71&#10;qVo9GeTDLqnfQuaL4q1PVYLBdN1mdDOFQRRwD9zk/wDLTaSOM85Ndz4f8Y+KvhxdPPJ4gWWFoyzw&#10;G3xCjDrt5zluBzn61f8A2dPjBonxH8DX0eqeDrHQr6XKwy2qbCr44c5bnk8jGOBXMa5b6hqWoyWK&#10;wXEs8MhBJjwrgHrkcV2Zlha+BSlQtqZunKmzy/8Abc0fxf8AtIx6Pc6FpV5f29kpMy2r/KXJILfN&#10;z0xXmPwu/Zu+IEFx9i1LQb+2s5DzLd3SNHFn1O7IH0FfZfg/xv4Y8JfAXU99wx16w35t0PzJuZiC&#10;w7enNcl8Dv2tfDGqXtwuv2lzby25Kokq7op8fQdOtfpuBxE6GAoewScpfFd2t+Z10LfF1OI8H/sS&#10;a5dzmJfF3g+0hcAlTdSsyn3XGK9d8OfC3WP2Sfg/rOo3PifTfEdtJNERBp0XEYY4LEtg8EjNVPiz&#10;+0b4W19oU0PSrKMYH+qGx8elMm+MVv4q+GX9jSJY2PzfvBMGPnqTnBIPbA/OvPz/ADjExi6U6cHD&#10;unqayq6X6jfBPxZfUbuZ5r4GZjtSPYyADr3rsNL+Jtz4fvd48m8aZCvlSKr4HcgN0PvXimva1J9q&#10;SOCe0uJFHyGNuBj69K5+f40WmlXEZ1eJmnlJhgIyGHvX5VKpXlLnhdHH7W8rSVj2nW3Qak2riS2S&#10;fduCMq5Q+w6Zry7xr8Tbzwv4iDGZ98h8wKVUJ69Tx+Fcn49+IM0UJMV5BaWNyge3eSQ+Z78dMfU1&#10;5v8AEnwzr3xh08NFfy3C20RkWKB1WVVH8S5IBrqpYN1pJ1Nxudj2nVPifD4n8aQazqcOnPNKgV3j&#10;k2MSOg2rxXr/AMOfih9n8NXMlta3Ok3RJWKeCTzY5V91NfnP4Ht9d0fximlok63LMcfbNwYgdSMZ&#10;/nX1F+zLrGpa/wCG9W1u6N5FceGrl4RaAlorzav8P519HHBQormcjJts+mP2bvG6a38fbWz3XF5O&#10;lhqTyXbgKr/6DcdAPev0Xr85v2LviRonxE8V6fdWcFpY6kLDUYpoUG12As5+x5//AFV+jNfonA2H&#10;hRwE1B3vUb/8lib0eoUUUV9mbBRRRQAUUUUAFFFFABRRRQAUUUUAFfL/APwUqE3/AArpfJtzcEX+&#10;nllCb9o8vUecV9QV8Tf8FqPiC/w3+B1hepO0Bm17TLfKymPdm31VsZB5+709q8XiOTjlddr+X9UR&#10;M+VdTuI7vQ8TXEttEsnmGOFdm9x0zjnFeDftJ/DvUNS14axCUFpJGN+XHHpgdc11WjfFn/hJPCkl&#10;9iXbBMiSGTAUg+h7isv4weJU8Q6LarbyKUaQKQG6V/OWMrzlL3loZtpo+cfGem3/AIMsjezwbY8F&#10;kJ534ryqXwnB4gjttbuVFxLte52IcKMHoRX1v8d/BNxr3wvgj021N3fpHtEYXO4Y5r5I8Hanc6xr&#10;0Xh62ktotRgl+zyW8jAPgt8wA9ea9jKJxlBpdDy5xbdmcLpev6j4m8SSSzNEIIXKRqo5Cg8Z9625&#10;iba7jvE+d7OeORBngZcDkd+pq1+1Fo9r8HPjr/YmntbyqllBJNHCeYZGUFg3+1nNctqmvXtxp0/2&#10;HbHK+zrCZc4cHoPpX6lkkLUkz6fJ5L2XIb37V+p+IPEUnhfwfoNjC7+KpS80m0GS6ZQMKGIO0AE+&#10;ma8U/wCFV+JtN8W6toh0fVZr/Tn23McNs0nlE8jO0cAjkeor6D/aC8a3mmfCfTdT0OWO31a2m+wp&#10;ctCUZYpVG8APyvKdeCPWum0j9pKL4e6lperwXb/2jrGnW9prkcoIa6lhjIikV19c4w3YLXfj8TOl&#10;rTV7nPjqSTufEPjrW9Z8Bavc6ZdR3ljJKirNBNGUbaeRkEZGa0vCN4xu7G9i+WWNwwI7c/8A1q9k&#10;/wCCkPjqy8ef2AZpbNtcjhd51gnE2yMjKBmGeeenUd6+dfBWsPDoe3P70HC5Nd+XOdfDXnGxGErc&#10;jufqb+yN8Qi81nMf9bPbxu2SOemTXyn/AMFaPA994a/aNkvdnl6X4ts0voZI2wrumEdT7hhk/wC9&#10;XRfsj/GJ0GmRysfOjhEbHPGNuP519CftofBOb9pb9k9LvToo7rV/DFyJrHaR5j+c6rJHnPT593oN&#10;teXJezr2Z61ePtKPMfm18Hfhxc/E/wCI+laHE4MmoTeWXcZ2jBJP6V2/xV8Ar+z/APFH7LZXBJSM&#10;rIYsDndx09qj8GRa3+y18X5f7b0e4ste02GVEt5xzBIy7QxwSDwT3rpP2bPBtl8bfipqkniN5Lon&#10;S5523SEebIqkgivoqM4uGh8+qUr7Gto/7Rmral4Fbw1HC97aSkSgclkcKQQuO2Cc+9d3+yDqUuo+&#10;KNPsFzElyxRi3JUcn+eK4D4PePdG0fwreRazpCTXIWS3tb2EbZ4Rg4O7pkevcZrW/Zf+Idr4L8Tw&#10;XMu9nD7YRtLEtnjpWUj1sMmke2/tH+A5PGvwk8d6fqod9Y8MSf2rDP1V4V6L68gk/hXy9+y/8VoP&#10;g18ZdJv9Ts/tek3DeXd2Z+5PG6kMCOh4P6V9yW+o6n45+K+oadawxSSatpsaGKRAA6MjEhh359a+&#10;I/jz4Dj8B69M/wBj8zV9JRo41dyqRsWBPyg4OOgzniiFrnXU+E6T9tzwVdfs5fENvCvgq1fUvCOs&#10;2ces6LcalM3kQ2k4DCJMn76sWB79favDNBu9H0W4WXWJNYgkKkSwWISSNiRzhpOV57Yr6K8C+J7j&#10;9sT4GaZ4Nvntn8deDJpbrQZbidl8y0wzzW3HBz1XIyCB2r5p8a2jrqN2JIzE8EjI6MOUI4wa0jGP&#10;PqeZJK+hrXmpxwo02g6dILNl+adv30mfRmHCn8qXwDr39pXEv2pXu/Nb/lq5Oz6Z7e1YXgqx1m+s&#10;t2mW97cQBv3wgBKqDxlh6YrS8Ot/Z+s3sUlrdQtH9yRkOyT6Yqq/s3LR7HPGXLVu9j9AP2bLHXta&#10;+HM+lT2dvd6TeWx/ct8w4GQcda9H/wCCOnxKtNQ8G/FrwZdQ/Z72GcaiLdgSoWNyj4XsRxXF/wDB&#10;Nz4xReL/AAddumnLZ3vh8LG+3L+cu372D0qp+x38S1+Ff/BYabS7bTBPovxBjmtpITx/rYsgjP8A&#10;t8818jmilUqSgt7XR7cJ8zUZbW/E+nZfCdvfeJn1aW3MM1tIWhwxC47cDg1r6tfXfi60tLYabYz3&#10;UUctwr3EIkiGP4Bx94iuh+Ivh1bCbUfKzGLLduDH04rN8F/EtPC2tWthPGjWerWn32A+R/Y/SvyS&#10;VSTqXnGx85WptzbPONd8cLpPhKXWxpzQf2bdJbXAgAUFmOAQvQL2rrfCml6vqdxHqIjs/Iu4sqt2&#10;6yoCegK5zjPf8qTVPgpca/f6tb2IY6b4ghNuCxARG3bg2D1571ylwyfB2HVP7TsL6/Hhv5XvILtZ&#10;EjIXONu4fhwa9fL6kIT5kwpQTlZnyf8A8FOf2kj4aH/COx7rO4WTc8cExZMgEMM9ev6Yr82PEOof&#10;2leyynq5zXtP7cvxkj+M3xw1fU7YSpZSSkwpJgMvrnFeFSxEsa/feGqXLgo8256lSDiuRbEGar3f&#10;IqzsINVr75Vr3ua2hytFepIXIqDeadGxpJsa0PR/2aW3/G3wbn/oY7D/ANCev7nNDXbotmAMAQJg&#10;Dt8or+GH9ldG1D9oPwNYxDdc3XiTTxEv94+YV/mwr+6DSozDpdsp6rEoP5CuTFbDLFfEf/BxjbR3&#10;f/BG34zpIiuptLEEEdf+Jjan+gr7cr40/wCDgXwxqXjL/gkX8XtN0jTr7VdRubWxWG1s4GnmlP8A&#10;aFtwqKCx/AVxIcfiP5NvFGtyakPmrJtJRHKD713/AMTf2a/iJ8LtBh1XxR4B8b+G9KnuY7RLzVNB&#10;urSBpH+6oeSMDPB7/wA687HWuqj8RVU09S1ExW5wetffX/Bvj8ZIfD/7T1poF+Hmi1NwYkM/l7jg&#10;98+4r88tQb5BXtv7APjGH4fftNeEtVuLlrOC3ugXlU8rnGOnvWeOpKUXcypQqc3NFH9Gf7bf7LNr&#10;8bvhskctna3d1aBhF5qjIDdcE9DwK/KP9sP/AIJyal8MHstb0G7+0abqZdri0ZSJNOxjaecFtxJ4&#10;zxiv21+D/jofE/4RafqN7EPNmjxNkdWHBIr56/bN+At14m8Lsuj3QgtL1XK3TRiQQc8Bga+ddJRl&#10;dHoUlNytNWPzW/YX/wCCiXjb9lfxzpej+IfP1vw5ZzBNhYFrKI/e927fSv1g8NePPBv7YngiK60H&#10;V7S6uYwJFjVjut3PZl61+WXjX/glJ8SLKObUNC8QWPi++ELSmztrIWcsuMcLvdl6Z9OnvXjHwJ/b&#10;W8Yfsl/FW4tLaK+0bVLWYW97aXaMORxjGADj1Ga4sXh41YOMjqqUEo3R+ssvwi1vwL4q1DTtfhjn&#10;W6X5f3GIpU9Rkn9a6jwp8HPDGr6FLY6l4b07ULMnOJDt8tsdR71D+zb+2v4e/az8FxW0l5CusW0K&#10;p++Pzy+uPxq38WvBGqafYPPaXLWsMQzIzDbGB7nHFfE4zKqkatqexzqPMuVnJ2f7M+g+EPEXn2c1&#10;3DbAnZbGfciZ9Oa79/Aun3WlxWqFEjUZB4+teaWurzWujEW9x9ouxjLRjzcH8TWjofxJvRbrFd6b&#10;qDyIMb4bb734F68TE5LWXvnDWwMnK6R1mpfDmy1OzhieVxbWzHfGu3ZJk5+bIz1HakvvDmgSlmuL&#10;i7d3OSq4GPxFZXg6+vPEF9dLKb+KNU8wC5tlgCj+6NrMSaw/GXju10TUHs42jnuUXcy5OUHv6V5/&#10;9m1npY46uDqQjdneH4jv4YtfIs0iMajjeazND+NccfiCMapolvd2UuUkZCPkz/F714Z4w+KtnrN5&#10;DaXVzFpsTZ3yGQgAVD4n1W08GeHbVdJ1iO7gcZhlim39fXqfzrnWAnCopVUml3KoQaWp9t+CdI0+&#10;301bi3t4YYZ/nUFcD61wP7T+iI3hJ7mDTNH1NJQ0F2k0SuTEw56j3r5k8CftV+IvAcFz9s1B9StZ&#10;E2oJTlbU/wB/AxnHpXX+CP2npvFdteWur3FjqNoLN5xf2SMkTjkDch+42f4cn6mvvOHrVKqVNaPo&#10;j2sJUs+Vn57/ALVH7C9jDqup6j4aZrfzP3q2CAlUz1xXyR4n0O/8DX7Wl9BNDKnBV1xX6feLdXbX&#10;tTll2hVLHbj0rx34z/C3TfG1pIt3bRtIVIEoUbx+NftsMLUdJaHcq8ObVn5/Xeqs4b5m+mazmYvJ&#10;1dvqxNexfFD9lnVfCjefpsb6has3IUDev4V58/gW+tyQ1ldIR1HlHiuCeClz6o641IvVHOxSEXUf&#10;JHPY19PfsW6v5XxG04A8mCUfXKkV84y6NJa3p3xyLsBY7lIwBXqn7N3xGsvBXiddTuXCR2kT4yeu&#10;QaTwc+ZWR6Ma8FHVkPwz8TP4D+Ns+pWxMdxaapIyEH+65Ir9gvgz+2nF44+FmpxTxojeJbRHdHQb&#10;bomIxSgY6D72fXNfhwni2W81+6vv9W9zcyTKB6FiRX3N/wAE/fHk/ifTrWxvJP3lo7Q2qt1KMNx/&#10;XNe1xIpTyn2SWqR8NjVz17o9k8N/sxT65Pq8WivoV1eS3Uci2DN5U9rbnhjGOAwHJ4717x8Nf2Nv&#10;Bng3w9bz6z4g1+yuw6ziaCZTHHz9wpJlW57HrXB/EL4ceKdQ8MIPDWl6Pd6g7ACS4RQ6AchlkxvH&#10;J7Vp+CF+Lnh34SHRPGXh3StRnaIn7THqR8zcQcfKwxx9fwr+d6MK06rdRWR0qg1A+lPH+heH7fwF&#10;B4g0C7AuAyW01tkbX2oAZgR/ExySo4GeK4HTfizd6W6xzPEYd43s45x35+leWfs++F/iAdD+x+Ix&#10;b5E7yQJDLvVIieAxCgbuO1egah8DNS8SzCPeIcjkKA4assdhnOPKjN0XKNjd+I9z4Y+INnF9n2h8&#10;72NuNjFsYyxHXjt0rwb4o/sw+KNc1ybUdA8QwQ2sUB+z6cYdvmv1G5wR9MnNe46b8L5fCc8Ud2kU&#10;SxgY8sY3j1xW7HpdsY9obGe+a55V61LWUtOxyvD8ux8ffBX4O/E/QviG+o+LLG0stMgVnjEV354Z&#10;x04Hr713nxn+LNymmLFZ6BHcaic+Xsyhf2AHFe/R/BPTvEchuW165tJ1Q4h/gf8AUCvJPiZ8D9Y0&#10;/WpIZI7O+sJFDK8hDKOTwNpyPf1/CslV9urzfyMnQivei7v5nztffF7xB4h1S3sre50zSr5sgQSS&#10;LG2e4LNXWSWE3xJ8TWy3mpQNe6Hb+bewF2OTwAoYDAJGcZ9K0r/4X6Zp888Mmk2uWHL+Xu2n2JyR&#10;Xm1vY+K/DWt3GmaVYSXGmSSYBe1SVWUnPzFsEgZ9Sa6IUqXVGCoVJysj0T4jeGdQvPD17qXhd1Om&#10;2dvHlrlBc+SzA4zt3n7wIwB7nrXF/Dzwd4j1TUbKC91W1NzOmAux4cvjOEJIOfTI/Cut8N/sy2mm&#10;6XPe2Or3tnqt7CWaMcQW8p7hR1Hsc0zwp8CPHmjeNdPnXVNP8QQwSrIcwGEw/wC0Dgc1Ps3KpeKV&#10;jSWHs1E57wF8QdQ8M69NpeurdS3enXJkjuvLeO4gGegkwMjj1r2rw18VLfxTfObbV7mOfbukTKlG&#10;z1PHO73zXpNv4E8MeC1mufFuj6LPHeuHRpPLYEkc7lzuP4iuq0+x8H6Jp8c2maR4d03TplyZIrSL&#10;btPfgZz+tTX9jJ+zqHpfVY8tjlf2B7DRdD/aO02Cze9e4ltNVb96cgn+zronn069a/Wuvzz/AGa/&#10;CWhN8YLLU9LW2Oyx1ErJCAA2bG4HT8a/Qyv0rg5UlgJKltzv8onM6ahKyCiiivqwCiiigAooooAK&#10;KKKACiiigAooooAK+HP+C4eneH9R/Z6tv+Ejigms4Nb02WFJZpIt0wt9VC4Kc5wW4PHWvuOvzW/4&#10;OWor2f8AZI0OOwinmuJPF+kqEhBLEfYta9PwrzM6pqpgKsHpdfqjGv8AAfl/46/aCTwf4bm06wiN&#10;tbON8cJm37cdK8vtv2ptT0W7S8mZZBGQURnz9eM/0rmPEv7P/wARNZ8PG/8As9v9miIjzJdKCnsR&#10;1zWfP+xj8Sp7EX182kaZY8KBPdKWyenGcgHjGetfkv8AYuFkv3ktTz4cz2PtL4d/tQaf4g8HRX9x&#10;G8MrpuA2ZB/AV4f8WfjTN4y+LmmaT4TtpdN1N7gXN9qa2sUQjtx/CmVL7/fjpXOfBzT/AB3+zvq/&#10;9k+JfCmsalE0i+Xffa7X7LbryT8g/eDjkbq63w34h8ND4o33iC8vZ0i1Rvstv5kZJgU92IGMDH61&#10;04HKKFGq4paFOLZ4t8XPhjF4L8T6pq19qVxqep6pcmTz523ySA8/MfWsbw5Ez6ha4cqjSDJB6CrP&#10;xi8W3M2hasmqOJri21Qx284TbHJCOFKk+tYnhXU2vYoXRhtDDpX3uGpqNNRR7OXRUVZHvHjDw/8A&#10;ZfBmp3tlFp2rXcCxkQ38W+ONtvD4z97BJrwDXvHcHxBg/wCEa1XUYtLu8q25k4UDoMgV7bD8RNOs&#10;NcudEuVulbVrGH9/Gu8RsFxgr746+1fOP7SXwQ1C90y88Vaf9nNtoirFdzs5jMyO+2IIP7/cr1xk&#10;9q2VBSfvG+ZU2oI8v+L3gS58E69qMUcai0tpxAXMqu27nOcHvjIrm9DR7YA8+tfQ37DWkeFPi98T&#10;73RPFGj33iDxBqUZmtJILd7iAj1kAyFwRwxwOevIrzr9pRPDnhP4qz6f4buoL2zijxO0UbIsE+47&#10;o8EDpx04rtwWKUKv1dLTueVRWhp/Av4gHRPEkKOfkkOwknpX6Gfs8zW+paaIbq8uHtNYtvs7xodz&#10;AyY5APcZByPSvy10BpPt0M8f3UfJIr7L/Zb+MTSbLc3vkTW7jyTnBVR05ryc4o2ndHuUarmlE4H4&#10;gax401H46eIfAvi/W5tZg8Ob7G3kuYgZmiQkQuzEbiwVsck9a8/+GmqXvw0+I/2I3A3XAa3VxkEZ&#10;yD+lfRn/AAUH+Fn9k+O9P+IVjK0jeIbWJL51/wCegTKsT33AGvlnxlfSQ6xFcv5ZnQiRZY2OWHvm&#10;ng6vuWM694OyPffh78PbO5Go6A3lJG1lJqizMy4jCYBJPbLMBVH4B+H47b4iwoZIxB9rIVwcgjdx&#10;g9x715n4o8Y6l8P7bTNf0W+aO7ljaK6R8SJLC4O5CrZGDx+PNdB4J8a/Y5bNoVx5xjCKMKtuOMsP&#10;5YrucvduKi76I+wfiD8QLP4NfGTw/qNzPJFa65Z+Q8uGAiZJAoIOOc+1eV/t5fsweLr3Xr7xZ4Yt&#10;Yte0PUYo70/Z5V82BSdr/LnJw2c8cdai/bB1r/hI/BngY29y0q6fEY5Mjr824H9M10Xwr1u8+K1r&#10;oOzxRf8Ahw2F4RHqFqoc2kxjwQ0ZOHVuMg/Ka5KlVxjdG2Ik4RbaPhPwr4v8RfC/4jWmqWc0+ma5&#10;pEodDjayMDyuO47V9PePvh54P+LvhH/hZ3m/ZNI8QzR2+sQqd0tnqRXDnHHyyHkADAweea9h/aO/&#10;ZAl+KCwXWpz6Le36Mnl65ZadHZSzFSdyyIuQcjnivJPhtp1v8CtWuPDWryQX+ha9KIr+3lYEKm7P&#10;ncnGUbkEc8VxRx83JHj0KvM5N6HW/Arwn8Pvhh8NPGEnhzw//wAJRe2iww3ltqmofNasW5kjCY4I&#10;7GvFPj54ihv/ABZMdI0KxtNEiZYxJZzZEcmPmVwfQ1J8a/C3iP4Kaxr/AIb1nxFokGjmeK9W6R5B&#10;PdwP/qZtijdIp6EpkA9cV454Te+m1q70221E3tpf3vnlUVljZ88H5hk1dOinWdZsirNPW5+hv/BN&#10;rwbYeIb6V7m4vrSyntSt19ik8uRgB61hfGDwLpvw3+N2g/EPRvFs2kW2j6khju9XgaOZtr/6oEgZ&#10;JGfwqH9ie48Q/D+zudzwwyzZjSIKrMc8YOenWvQv2qfETeGvCfhTwF4m8Lf8LC0WWM3niG8eZfO0&#10;24kPy+XJ1UKuO/UV4uKxclilUXS51LFJ07Hu/wC1L+13L8EfDH2q48LDWDq9h9rbbcqcIy7hsyQG&#10;JBzXn/7LHxpk/aL1vw19miSO11a0nhiWVNn2OSL59rg9H2npnntW/wDEr4WW3xs/Z28IizjDXuj2&#10;K20Mrzbg6KDs3MeAdmB+Fcl8KtEj+HuiaLFqV7p8N9o+oSTEWjLG0wZcZckjkdOK+Zz5xq0JSUdW&#10;ZOV4n1Jo8174R0i301tU2uTIplC5MQ7fhXzj+2bbHXPgZrMeo6zcWt3lzBd2zqjOe4cdWHpuBrvf&#10;E3xE+xaRLrMjqILWJpOcnd6dM18Xft1ftBXOuX8/h+LclorLISPLIbKg8MpLH6HpXyeRYerVxUaU&#10;loTRw86kkonxz4k+HFrfo+6R/Myf3mfvH1rhtU+G1zZyNsbzQOhA6169eKk0YxS6TpK5ywBBr+jM&#10;Fi506avskfXTy60VzHgOqaHPpiZliePPTcMVg3hJavdvjnpcaeGoSiAHzeuPavEdUtTGtezgsS61&#10;2+h4uKw6hsZ9OjppbFLGwrvPPPUP2Kxn9sX4W/8AY06b/wClcVf3OQf6hP8AdFfwx/sVf8ni/C3/&#10;ALGnTf8A0rir+5yD/UJ/uiuLEgPrxX/gor8BvEn7TX7FHxD8EeD9Wv8AQ/Fet6YRpF7Z3P2aaG6j&#10;dJYsSZG3LoASSBg816Vr/wAVvDPhbV/sGpa9pNje4DeTPcojgHpkE8VPB8RvD1zjy9d0Z93Tbexn&#10;P/j1cmo1dan88/xO/wCDe39u/wCNXhuDR/F3xO8UeJ9KtrmO8is9W8UQXlusyZKtsecg4z06HjPQ&#10;V+YH7T37MXin9jv48698NvGUVpB4l8NOiXkUE6zBNy7l+Zcocj+6xx3r+2aDW7O5XMd3bSD1WVT/&#10;AFr+Rn/guhqMOpf8FcfjUsSrmLW5EYgdf3kn/wBf863oytLUvWWh8l2uhXOtTrHHGzE+gr3v9jz4&#10;Uyx/GTw+LtI2BmztJzyMEVwXgEiAAADLCvYvgl4rm8GeP9K1AKGa3mBG7muHMcbFJo+pynANqMmj&#10;+iL9ka9XWvgVpdtF9995H4GvRLbwxbjwnHZamqNE37hw/Qls18uf8E6PjYviHQrCyJVFt0Z4wRyV&#10;cA16r8Y/2gtJ8OfYri4W5vYGuVxHCQmT2JOK+fhXc5G+Pwns53ZhSeCYfg98ULm1jk+12yWzxBsH&#10;eqye3TIxxXzx/wAFCP2EPCfxn+EP2xfD0f8AwmJDPpmqxQbrmGU/NtAXIIYDnI4r6LvPE7eOPFtn&#10;qMwUSXkCu4A4710nj3C+EG2lhhMfIxRvwIwRRiKkYrU44pPRn4NeJn8b/sh+INPi1uDWvD09xsmt&#10;5fLkEMpPIAlA2Z9s1+lf/BNv9vuH4s+C7rw5401BNXF2VUpJgEJ0I6c+ufavbPil8MvBn7UXwFuv&#10;A/irS45tIuoz5bqP31rMMhZEfrkHrzzX5DfHL4BeN/8Agmb8ZoUmvH1Pw9eytJpmrQfcdAeI3HZw&#10;Ovr2rz6c4zlozncYRndM/a6w+CGjeD3u73QblpLC9YSpDIAWTjHWqNx4lj0W4AmDAA4J29K+Rf2F&#10;P+CnMPjexh0fXJ1ZnKhGYDK/419qeIdEPjLTobnTLq3jikTLDyg+/wB854p4qP7vQ2Tb2Kd/cWni&#10;2wMQuJrcsuBIqAjFeC+M/wBlqC+1q7On6pqL3jtuVfMx5jHsB6V3Xi/SPEHhKUtaR3N8vIMUDLG3&#10;1BY4/AkVwmofETVNX0aTTZoLq1vW3JO8oBcjsQVx+hFfPwco1feRxYmEmtiKD/gmYnim6ttQ8R20&#10;nmRxYY3eVhz6YyB+deY/tOaNp3wLTS/D9mtlJFeTbIVtEKpGw7ZAwT+NdNp/9o+F9Je2+0zX8sz7&#10;3ed2bPpgHpTb7whr3xP05rG5FiYnO6NZoow0bDurHv8AjXNWhGu/ZyOWlR5tD5c1658TaT4oLX5k&#10;TS4HBltklXMy9duVO4fzr1f4NWHiQaNqd1qt/aR6bqhU2unxoc2sQJKhnPLHnqSa6b4f/ssWngbX&#10;5ZL2zmuMyeaWbLbm9e9d94/0MW2hC5EYijHyhQgT+lfQcI4GnQxCSPReBpRhzt6njmtRR2TkDFch&#10;4lCzI3Sui8TXHmXrAevFc/qcWBzX73RuoqKPHrwgndM46+0gyxMOCPcV1/wQ+F0PjLV7ex+zwt5s&#10;uHYxglV79qq2Wn/bJhGBy3tX0J+yz4Ui8L6kjsis8pySR0rflVtUciV3e5U/bC/Yt8A618Ho9Ott&#10;EiW4uVELXaR7GiXGSSR3Jr8RPibYS/Dj4laxoay+YtjcvCCvTAPFf0qeINAtvGvh+W2mHyOCOOo+&#10;lfgR/wAFLf2aLz9nn9qjW45/Me01SY3UDtyMH3qoKN9jZ3tozxfSLppdQhLiQqWXOELDk47Cvsj9&#10;l3xfZfDD4u+Ehfz/AGKC9uY4lbqu5iFGcdAc4r5s8E3NmmnJlwrYwVA65r3T9lHRrDxn8bdHe8nU&#10;WWhyx3lwJU3LNtPyxj3JH6V4me5hTjFphSUuY/bnQfhvo1wAsscc7xAAc5xwO9a+o2lno2mmMW8R&#10;UdBivH/hf8Yf+Ej064u4UaJA56E8/St3S/jDYeLLua0imfzoDhhIhUlh2Gfr16V+CYyUfbux71ON&#10;42Zv+G7eG81SX92sShsBQK7fSvC322Flt5YopCMAkZIrjPCFm+qSSzZjiwQMs4GSelWfFes6x4bt&#10;3ezu4RKgK7BHuP4HpXmzs2aKlBIZ4++EN/NGbq51aNnHQbeVUfpXBXHgiOzRrt/E80f2f5vLKIIm&#10;9mPUD1NdG95qvijSY21W8VpNvLOrxsP9n5Tj9PxrkfEXh4aXr9o1xHdy28qnPl78D/vngn61wVaM&#10;Kj5ZM8zE0ou9g1nxRpRsYxH4gsEnUgPjcwX68UaDrtzcaUzPrugXaglBGbeXfj+8GOB+deO/HL9k&#10;yD4j6jPe+Hdek0K+DeZdJGo/eH33HjqOgq38Pv2YfE/hqEafPr1lf2LYLM24XKE9eQQuPTiu6hk1&#10;CMrpnNSoq+p6Zqnhe7sV+1DRG1oP83l2pAZvoTgfnWhP8NZPF+kpNH4ev9IlbrDLGCy+2V4rpfgr&#10;4Bv/AAGPLudcfUoANyKVA2H06V6tH4qjjGCckdc1VfC0/hbPXwWHoz+KVj54i+BbRybbh5rUHqSM&#10;Y/Os29+APinTNatrrRvEN1a23mEGbyYp09gw5/lX0LrOp214GMqRuhzuDdxXneq/GbwB4L8RLp9l&#10;Np+marOwVoomWJpc9MqOWp0Ywpu6ZzzwVNVfddzx/wCIHwu1e+u5X+02viC9dSPstzAFklPdjgqi&#10;+2OMYqt4I+F3jKxjDf8ACI3Oj28Q8ny0nW6guF6lyqH937E19D2Wo6VdOlxJJaByMh+Nxz+taBmt&#10;L9FxI0iIcjZM4GfoDUrA069Xnmz2/wCy4ONonKfsd/D7xZ4X+Nlg1wpttAjsdSY26r0Y2FwMsTyf&#10;mIwM1+mdfGnwTuVbxXtGRmwvcDcf+fSavsuv0DhfDQoYSUIbcz/KJ85meH9jX5PJfmwooor6M88K&#10;KKKACiiigAooooAKKKKACiiigAr4B/4L9apDo/7OOjzTT6fbAeJ9LCvd2/nLn7LrH3R2bg4P19a+&#10;/q+CP+C9vhTw34x/ZtsLXxLqKaXAniHS5bOZphF/pIttWCAMeM7S5544rzM6t9Qq37fqjDE/w2fl&#10;xDZeEPHHwxnays5PEepaeBPJp+9rUTdclVBHH4181/FLxMfiBqkdrDrNr4ThlVYmsrt5WFqR0+bJ&#10;Y7fY5r2P4ieAdbstIsBca1d3fh6S4Ft/a97OiPBKR8iQzxnDKfTGK+Jf2irjUNC8aarBHeXIu7CV&#10;kLu29sj61+dZfRVVci0RzYdPlPoC61O/0LwRLqlp4lttZtbRVtLhzG3m3APo7jn7vUkn1zVl/j94&#10;Ah0PTDrtjq8GoKpljnju4nt5iOCskSbSpzz0HSvPvgV+yDq2v+E9G1U69bX76zG1x/Z7yfZJZD1P&#10;zu3lDHqW59Kd8RvhlJ4KsNV02ObQtTeXZJ5KSR3l7p0hyHBkQYAIA9uK9Knhoqpa+wN6Fb4z6Jb/&#10;ABb0fULzSLy5XRDCZbTzWO95EHzEZJO3r1rl/gNIL/4b2kxb99FcNHIPoamtXg0rR5LOwBF1NbtF&#10;IxYttJ4PBJx+FJ8LdDPg7SLmwIyv2jzI3PdSOf1r66nCCgtT08tvdHd6+0n/AAsWRY32faLBERx/&#10;Dx1rh/i94z8JfGDQ/CngLQtW1fTbzT55/wC1LzWIlitXuCQFKLG5LADcAWC9R05J9X03wbea5Hb6&#10;uiKyxW+xmZum3P8ASvk/9orwbFovxJlS1l2fbMTHB6Fjnj8fSnyc3u3PSzL4EfS37PHwFg/Zq+Mf&#10;hbWrfxxI0mqX9vo89law/ZS8czBS/mByCu44298j2r5g/ay8JWHgX9qDx/pOlymWwstfu0hdvvOv&#10;mHHQkYq8fGOtana2BN5MUtrdY0yx9QQfrkAj6U/wp+ztP8SvD3iLXJvFGi6Y+m2r3aWl3cK93qLI&#10;F/dxpu3bjzy3p71OHo+yqNt3PAinczfhvoc+paZLN9nma2tWRZJdh2KzZ2rn1O0nHoDXf+Grmfwz&#10;eqbV9r5z8tcvrXiTT7aax07wrDqVjoaBGmhvHRprq4UczuU455wP4QcV0/hPUIr/AMe2cVw4igZ1&#10;3H+dGNj7RNnrYRtOx9UztcfGf9km/t/MEutWMQaCKUZ3BOSF+gB/AGvjvQ/CY1J7S81Cf/RjdrBP&#10;7Bs5+nQ19vfs6+JfDVl4iuNLu5B9nvg8EKjowfKnnPB2k4r4x+NOjR/DH4p6x4UurW9srK21KSSN&#10;8tuMG4+UwPO7KkHNeZSg46HTjIvlui78a4/DNtrUumaJqE8kcKeWFlycEcEj2qv4EltY9R05LyKS&#10;WGN1DBX25FctpSWEniK4W6uZbuE820zgh1H90/jXZeHNHS5162gjkHZ8g54z/wDXrvesbHNgdKqP&#10;cfjVfw6h8ItDe2t5jJDcMkgY/cTGFOR1xXAfCDx9q3w68Sal4emIhk1+1E2nXE8eAXR1Y7RkYJUM&#10;ASMc17f4t8MiT4WWcSIhUBSS2AuTgck8DNeH+OfiFqPjLx1b2n7hBo1t/ZyrcRJyu7ny2HzD689+&#10;1eXG0k4yOrONNUejeDf2rfGFw+p+F9TtoriaZpJtHuJwNtzjJ8pzGRtcIDzjGT3rhvglLqniDxbr&#10;Fzd+FZdSe+uAkGnXaGWVwzHfEknG3GcggLyB1pdU8Y6f4E8Y32iCC/1ZhbLf2s9rMIg8cnAjBOGL&#10;KQRuWm2XxXu9A12wv7bTPEXh29s2W4t5LqRm3svOQ2SG/WmsPBK588o295HvfxO+Dd1+0h8C5PB1&#10;1omoWHi3wc76loUuo2sate2fWS13ITyO2TnvgV458J/hz4d1i4sBL4d1Xw3d+QUuHEyyxLKp4IB+&#10;YEgEHPHNd9+0D+0HqviL40+EPiJ4It5rS6tbaGbX7F2ZYUuQoDTZJ+64HIAxk1uftL+KbUR6N8Rd&#10;FQf8I14+/dyW8GT9lvkXM0JHIXnJHIrCu+Wm3HcqpFVI3Oh+H19pngX4nxql79o1G82T/ZWXG1UU&#10;AYAHJxzxU/iL4sS2F5r5mtbLWbG5SSW6gRfMuWjHO0q33f8AeXkVydn8Ibaa48PeKtE1H/T7iLf5&#10;cDK8kLEfdkDncB0HHFa+qfFrUtRuE0vVrew8/wAtoxcQWiiZWUHcCwwWb2wR718niYuFaLvdHClK&#10;J3n7JPxK8I/Gb9knxLBoV54hittM1kvb24k2T2pKf6tm43KD3PrXM+KNZOl+C455LJi1hdIuqXU7&#10;FXiiJPKk4Un1Pasr9knwD44+Bq+Ir7U9Bhs9G8Xgz20ESMLu5CHiYQdRuHtXVeJvifqVj4J1q+16&#10;5RNPhjONLurJWbaePm3r6V0YiFOrVikvdPVpRTjys4rxp+1LrPhrww+nWLRS6a6/urt2VzIvoSo2&#10;n+VfJHi7V5vEGvT3csjNJMxLEdz9K9B+LGraNqWjxrpOnDTFLecUjmcoQR2Qnav4AV5dPLj619Bl&#10;eBoUruEVdn1GU4OKtIVDtPWtXTbxdq1hC7G/Hc1fi0bULqMG2gkmB/ujpXt1HJQtc+gxVSKhy2Jf&#10;jveaYPhbFtP+neacjnpjj2r5qvZmkzmva/i/4f1O38MA3lvJCvmDbu714rqKbGI9K9vIv4cj5HHS&#10;TukZj/epY6GXJpUXFe4eObPgjxfqPw98ZaXr+kXH2TVdFuo72yn2K/kzRuHR9rAqcMoOCCDjkGv6&#10;DP2WP+Cxvi349fArSPE3iL/goL8LfAHiO+eR9Q8Oaj8NreKXSDwFgDyAeaBjPmLlTuxuOCB/PAkg&#10;FPjfeeKUoKW5aP2h+OXxU/Yj/aG8Xarrfxb/AGmtV8S/Ei71KYy+JdD0zxFa20luqIIUNrBbCDZn&#10;PMZ3/eyzcY5jSpf2E9JuYfsn7VLKin5v7R8L+NrnH+75LQ4/HNfkWliZh3qVdEdh3rnlR1Nk0fvh&#10;8CP+Cg37Hn7M9jcL4c/aj8OTtd7RKJ/h742nzt3Yx507bfvt0xnjPQV+W/8AwU2+M/hz44f8FNfj&#10;H4m8L6rBrWgaxr8kllew7hHcpvf5l3AHH4V8rjQZJF28810nw58FS/2xGAjOZGGAO1YyptbhzPoe&#10;4/Dvw99p8o44Ne1/DzwdA+6WVB5iEFTkiuU+HHh1rGCDzkCnHpXp+jXMUK7c46V8bnNTli2tz9Jy&#10;tKNNH6B/8E6tWixp07MUSGFQxB7FB/hXu/j3S01nQNMEw3AkvjOOQa+bP2SLSXwr4Esp8bPtCIF9&#10;9q4NfSXjXx5pmgfBm91Mobq90mzMiQA7fMcsABn8TXm4GtU5VKxzZuoTXNfY1/BF6qS2fmOgMW+P&#10;lug3HH6VsfE74iw6fpX2aGSKZ8YcZ6V85at8cbTxP4xFr4c+3GdYFke2uItpjOPmOcYIGRzkipfE&#10;/jqGC0t7y6cQPO4jliLcI2OMeuQD+VebntSs6dqfU+XxHMqb5dz1Wy8c28Vnbxw7QWGSCfzrQ8U/&#10;BHwJ+0R4IvtE8X6XbarYXY+47uhhfGNylSCCPY14ZN4600ypNBdQKqAAIJMkf1ro/hj8fdD1qa6t&#10;vtwjmgfyypR13kehIwa+QynFYmjifaV27djwYzruTufmz+1X+yp4p/4J4fF5FtprjVfCl5Kz6Rq0&#10;YySAf9XKB9xhkDnAPavsL/gn5/wU1luraz0bXZg8j4VfNYKrdq+hvHFz4b+I/hy+0DWrSDU7a7hK&#10;yW88e7gjgqex9CDX5f8A7Un7Jut/sza9/beixX8nhPzNouDIrTWrHorBecD+90r9CwmPo1o6s9Ol&#10;XnGN2j9s7TxBp/jjS1ubW4hkDjJCkHFcN4r8MAasHWEHOQW21+ev7E3/AAUJb4fvZWWralcSWK4U&#10;vNhiB+Ffph4E+NHhj4leFbe/sbmGZblMjA5BPr6UsVhIzhzwPSpV7x5meYReEtDnlmkvob10DFXC&#10;htv6DNW7LwZ4T8O4vrDTSOM75S7/AKMTXda/KLO3dVi/dnnCjrXL3d6muW4gI+xgDG4jdj8Aa+Wq&#10;xlSkZ+0SVootaHqVhqoLtbybAM7gD/KuP/aW0YS/DGK7s32QySY+ppLjT/Ednqb28VxptzYxqWFw&#10;HaJmHoIwCfxJqfX5o/EHgL+xpAi4fzQzttwev0rvyrHSjiYJPqc9Wd46nzFqujrCjOck45JFc5dJ&#10;9plxXm3xM/4Kc+EPDvjrVPD9z4e1Vv7MuWtXuYJo2R2U4JAx0qHRf2/PhlfmOR7jUbRh8xWW0Y/h&#10;kV/SGXVHKlFyPCqyXMe3fDTQMzNLJsbbnb6ivWvBN5LYXaEHDL0xX5u+Af24E8I/tYP4nunvLrwt&#10;dbrW4toiSTAejIp4De9fSOn/APBT3wvqGouPDnhDXbiJWwhvLpEyPfAzXpuzRh7aC6n3/wCANcuL&#10;sbDG7hl5OPu18i/8FjP2Pr74+fB9dU8PwQ3PiXRZt6RsPmmhP3hnrxTfB37eXinxLEy29nbaPETt&#10;WOPEjEe7EV7j8GvEV/448O3t3q0omZwQCVxgVwYubo0nPsaUq0L6M/HH4M/sSfEPxrqdsj6NNp9u&#10;0gSZ7ghDEM8tgnkelfcXwb/ZY0/4R6EtjFamVzMJpZ5FyWb2PpX0zN8P7caoTbIqQg7vlHJrU/sE&#10;iDIgwB03Jgn8Otfhue8RqpUcb3O2ErO5L8JY7O00mG1gCoyKMr/eNdvFoNnYB5ltI/tMjZaTYM1w&#10;SeD9Z1G8tn0xIrfZnfOzAGH0O3I3VteFRrcWrPHf6xEokXy+E+Uk8ZOScfnXxtXFQ5uaR6H1lcm5&#10;1SaFB4ptZrC4aWKOUf6yJtroR0Irh/Emm6r8MNStorafWddsbqUQ5kIJiJ4GMDFdd4r8Rj4YaH5x&#10;Q6pdODtW2kQ7AR94+v061yZ+JmoeJLH96jgN8wAQgp6Zx3rkeKg3ozN4mPLuYXjbUfEekNKk+nag&#10;6xXCwl9w/i6HC10/gP8AtWNFe8u7qHZ8wgY8AetZ2neO98MqSSh5UGV81zgkdM10Hwav9K+JHj3+&#10;zdc1ceGALfeshj8yK6OfuI5xtbv83auJ1vfvE4/b6mB438JWniHxDHqT71u4uN0blAw9wODVyPx3&#10;Z6NKoubmKM/dAZuTWV8fPEEXw58bajYaHfQ6pZ24ULcygDPHOccdfc18+6nqknxM8QCVtj3MWUR4&#10;nO1fXgcVTrzlLlbsTWqSUOZH1PD8Z7GzHyXCSeygn+lMuvihcXpja33AFsvuzyPb3r5J03Sb/Sde&#10;U3mr6hY2sUm58QH519EJG0nNdDY/HWHVBO2na7qdk1rcLa+Rd2oOWHU5x0ORyK5Vh67neMmcP1yp&#10;HY98n8eape3RVbtkjzgqMHj8eafqPw38PX1/FqFzplhLe4DC4kG6QH/ePIrybXvFmpLdwyWc9spc&#10;AnIJD+9dHD8YV0h4IdUtZB9oGEuEIMCMOxB5ye1ey6VWMLJXPRwmOkrOR6NbWdnqk4iWSPch8vaD&#10;3Fbmjatp3hXIuZ1hReNx7flXl8fxf019WS5SwlmuYyGVojjJHfaK6TwvoqeM7J7w3DPucsQ0eSD1&#10;2kV2YRtO09D6qhi5Thoj6D/Z98U2+u+P7cWbrNH9gvyzAdB9inwfzr7qr8+v2XNG/sj4lwKGlUGw&#10;v/lEbKrf6FP17V+gtfoXDithZL+8/wAoniZ7K+Ii/wC6vzYUUUV754wUUUUAFFFFABRRRQAUUUUA&#10;FFFFABX56/8ABwnq1jpH7NmgvqLWSWz+LdJjZ7q386Jc2mscnKkL0+9x6Z5r9Cq/Nr/g5Q8Ca78Q&#10;P2TtCttAha4ltPF+kXd1EHAElutnrQYFc/OMsvyjJPpxXm5x/uNX0/U5cY2qTaPyl8a61Y6HaSm6&#10;8EQajodxwl5Hcq8DOeFKIxAjHOcrg182ePf2KfiJrPjCX+yNEmvrK6Yy4edHlCHkcBiTj1NfQXhN&#10;tG+Ikn2LQNO8P6Tc6fFvu9PllIxIB95RMeD7DpVPRviXejx3In24SXOnR7D9kvirx4/hO081+c4X&#10;ETpRvFHEqjjaMepytr8K/Fvgvw7Yf2hJq1rBpkSwmE2WbYZ+8hOOn+8e1SRfDXTfE14NRuvCml63&#10;B5LC8vdMiurTULbjA3sknlt+AIr1a8i/4XN4Zki1TVNVWe6jktobEavOnmnsXjBxKvToayvhx+zF&#10;N8IlNtLJdmLXFjgaNpNkkuerCMt8oHvxWUM1UJuUnqza3Y+cfBfwS1Hwr47lW6hlttKiJkhM5ZnM&#10;fX5ie4q7dX+leI/EEjaRJfSLbcSo0QEbH1BxmvpD48eEP7AsNO8PX0zizvUY2V1DNFO7oOGDuoGM&#10;Z6V4zrN/pfhO1s/D2hxMLe1B82ZwN8rk9z1r7bAyVSkqjPVy+UuZI5iX4y6lpN3YaHAs9stuXlmY&#10;HbvyBhc9xya888X2Taj43i1KSBZZbeVZEMibwCpyMg9R7GvW/FWkacng+6vbiFPtlntkjcffALAH&#10;8MVymvarp1hpk17cGOONI4mAbqSRzj2zXoxPUzCL5Uec/HD4naXqt7BDpeji31iR/tN5LGQY5Ac4&#10;wg4UdeB0xXnse6/1WOZ4U+1K+4MF+ZTjH1rsNau9PsvFT6mjxILiExbmHy/eyOKseBdH0mx1G/1K&#10;6QXV1Om9ZiQUY/7Ixx9KfI9zxI3vqYuo6UNBsIJ083fwH39M+3HFEOsQzhLic7LmNv4Tw68f/Xqv&#10;458fwahutoET92+WfPOfT8K5y11MXa4OPTNXGnLl1O3DuzPfLXUH0vQ9Kv7OSSLzysysHPDDOK9B&#10;/ae8cW/jH4P6FrF1ZQyaq9uLdrnZueRlXjJ/PArxzwz42t734XW2mf8AL1ZOce6nNei+HZj4n+Ag&#10;sywkbzmG1hkgqOMfma5p00nqen8cdD5uSy+3XUs3mhCg3JBg7rls/cU44OMnnjiu7+ETSWl6rbhu&#10;6Dd9aoeIdBuvCGrQzNFD5Sfe3qG7YPB9jVPSdQkm1KKLT4jIzsNiA1HLfQ5KMEqqZ9V2XxPtdd8D&#10;vpepRTS+TG8jQoceYq8jkcdq4n4YDWR4usr1BbeZHP8A62e3DIY+6MSAM7e471m/DfVLr7TNZ3MC&#10;xXbQOrAnOFxyPrXOeIfHeqx+TPZs0mjuRG6dF3ZIP8jXF9XtI0zj3kmj3I/B0aiuvafBb3DS20rS&#10;+H79YQ/2mGQl2j3cfcPHWuI0LSdaivpI4teE7JugmsrxWSNSATuRW6MCMZziq/gPxa0C2t/Z61cr&#10;qEavaNp1wwS0mRwcHdnC445PpXTeIvCf2PxroHiTwtef8g0va6haQsZpHDKSSGJG7Jzk1x1JuDsj&#10;wk1yWLPhb4ZTf8I2dd1nWxGlzH5L2zyDCoRyrBMEjPPNdF8EJPDej6LN4Q8VzprHg7xizxi/tvlm&#10;0K424S5jDdSM8+oqK08R6xDMdSsYP7Ht7kG3lvbeSASQj0eMZ3e6sB9axbbwrp7WU+ofYZ9QsdPY&#10;yTRWjOsiSn+Ncj7p54AOK4qldyja2pph466mF4y/Zh8T+FfiJ/YLTQ6ha28q22l61bsWF9CSCjsQ&#10;Mrj0Jr3T4ifCXUfh34EtVjS11rUYFQX+cvGwPH7vaoI98ntXH658RY/iH8C7C40fUNQg8SeDb5Gk&#10;lR8Xd1p5b5o5FJAYx8YGOgrqLv4oLJ4DvoYtUMeo3Qwnmqf3wbozHoo9a8PE3jNXWo69Jc2hj+CP&#10;E/je+8U7tCutCFxpEX74C/b7TaQ/3ApyMH2r1vUviZN458J65ca9bade28NutvOjAI6H1J4Zq8D+&#10;F0Wg/D3x7pt7faU4vr5DNJdrI5kt5AdpYlGw6nqAB0qX41+K9a0jTtRubp9PkTWZmMVxbSc3EWPl&#10;LJgFT9RW2EhN1VpobYbDttRSPCvitryXfiG58hIooVOxFToFB4riXYycZq1rVw11eOSfvHrW/wDD&#10;74U6p44uwLO1edRyx6ACvsMLHldz7ejFU6KRT+HXgO68beJILW2TcSw3ufuqPevqbwz4P0v4eafH&#10;AkaO6gCQt/FTPg38K7P4fwuTDi7lQB2POD7V0niDwmNRhcqWG7uDWled3oc9au3Bpnzx+3d4it9c&#10;0C0jtbJLWCGQ4K/xEgZr4r1hczP9TX2t+0p8NZ7bwVdyXdwzxwgvFwPlI7etfFeoL5sjn3NfQ5J/&#10;CkfM4n4zIpwXK04xY7Ubdor2eqOUYOlSW33qRVGafAuDW72J6GvZj5VrcsIBJH0HSsWwTeq1u2B8&#10;pce2KgQscCpMvHeu8+EFybbxHGixqVlOw5HSuQsLbzXz716F8JIY4vEdt/visa/wl0n7x9AWP3Y+&#10;ANoxWvoEH2vW7KNvuyXCoRnqDmqlppxEf412vwQ8Er4s+IlhbykhEcSnHfH/AOuvzfPd2fomXTTo&#10;cp9r+HtTbw78JtOkY7TCq8gdMmvpTV/hi2o6X4gtoX87TbrRxe2rNgLlRknJ4z04PpXynrF00/gO&#10;/tR/yxg3IPoRXtup/GLWB+yx8W9SurplsdJ0GSPTh8o8tXtkK4OM8MT3708uXPh+WO5w452ufOf7&#10;T3hW/wBRmtbvRtUvNB1/SNyo0MrxiRgF3Ryrn5geMg+tTfBr4tQ/GL4fanF4htPsWs6XgXlo6lTj&#10;LL5iHqV4PI6Z964bwH40vPjB4RsdSm8+/v7m3h+2TKSz+ayZaVwO3ynPHcVxnxw8M+To9tJZtrVt&#10;rFopFnPYq0hxnJSQ5wVJPRs1E8O0tWebL3ont8XwQ0nTBa3+lyXjQ3eWW2afJjx1y5Pv6Guq8I6J&#10;a2GpySfYZpTBzETIhUH24DH8RXnH7PXxAvtb+H0FjqzSx6nZALMsibQ3uh4JX6jOa667/snWn8q6&#10;uQrcjOSMfiK8jFZdGom+pySpP7J3/hn4x6TqWoBNVvdOg1dSyvGjjAAPy4/Ct/xILHxVpU1rcQwX&#10;VndRmORHUMrqfY5r5utvh34f0jxTcs0lqiWoWUySTAfe5xknrxW3L+1NoWi6t/Y1rqNndzRID+6k&#10;3rj03dM15EcJKhojGcJctmfNn7WX7LsXwWutV8S+HZ7Ky0PTWDTWt5MzFt3O6PGOBUH7NX7fGr/D&#10;+5thHNcT21s4MiqpZfx46e9fTlv8UD4hczItjdhxjy5ollicejKQQRXzT+0Z+yLL4j1bV/FHhi60&#10;6xvpEaU6VbpKkQ2DL7WJK5x0HSvqcsx0JJUKmiIVRqNkfo98EP279D+L+iWiv5MU9woDZYda7+bR&#10;TqCSXVu/mRL8xx2r8Q/gp8Up9A8QWiLrU2nXCsAsLjAdwcYr9Af2ef24Z9B8RWNjqs/2dCgDuzhl&#10;Le4608yyh1W1TNo1Hy6n1jp2ktfRyzpMqNH+7JZwuSecc15r8bte/wCEP+Gmv6tKwSLTIXMhJ6HB&#10;Ar0CTxfpfjZU1Jo7eeU7ZVZFChiPunA4ryD9ubw/qXh79l/xRLqlsrL4jTfAeQY2/Dg14OV5LiHi&#10;E29miKz9w/E3xbqY1fxjqt4DkXN5JKD9WzVE323io/EkT6bfSoRhlcg1RtXaeQZr+isBzKC5j5uv&#10;e7sdDp9z5te1fAK58+MRhFUqwy3rXiGnOIsCvWPg3qMljGDGOXfr2XFeop2XMjyKqsz7K+D2hSaj&#10;JCcdx3619k/CqwNp4Q+zEcSDnHU14F+yJ8Of+Ep8Ow3i3EbKuN7dgcc19XaDoWnWtgi29yZWT5WG&#10;O9fG8b53RpYD2EJe/JHVg8PUb57aHO+HPDUWm6zcpZX0l208fyRzrsNtICOB6j607XtZ8QaA6SvY&#10;G/h2MZngdWkDDIAwev1rqP7HsG3NCmLjB3ODyfrXIaRpM7+KS9vfebYtGd8Y3Bo3yeMkntX85VsJ&#10;P2vMme8k+QydP8YeJ7qcTXNsscLgEIkRGwnqp4zkVJ4ph1sX8ctnHFJbsu59+3g+nNdH4en/ALLu&#10;LqG/mjeBpt6YPIHoe9aN6LIkFLi3lV87VDjscV5+JjNyM3GTWiPLILqa6u2lZHtLZiI3kKsYkbOC&#10;f64qTTbq7h1W5gWbyblXASB0YCRCcbwcYx+tejx3g1DTJdPmhhtrNWOAGQ7/AHp9veaXaLDHOFeS&#10;Bi9rJ/ETgDYT6d6440p3uzL2U1ujgvB/w30prR5rx7n7TM7nasrYQE8dcVV8WeHZtPUrHdpdW3l+&#10;Wiv8hiOQSwxg5wMdcexr0m3XRdSWWFJ0ivYjzDnnHHI9RzWVP4LhuL4NNN8nTbjINVKUoe8hwWup&#10;wdjeadp1un2yOOcqOjjNRa5FZ38Xn2tpbW8oTKtFGEP6V3Ot/DWya8W5jGCoxtPRh9KSP4U/2naG&#10;bz/IRccAdq0rYynzXb1NPbSa5HsfJ3jjS9ae/e5fV7i8jWQlLWTKeXg9s9fw9K8+8deN7rw7bXep&#10;vZ2kbK3yxzKyEt6DJFfdXjH9lXwz4iuIrnUoEv5lRU2kum3Hf5SBWJ8R/wBkKw8ZQ3l3ALS3urtQ&#10;rySwiRDgAcLng4HYV04fOoN8iJWHg9eY+Y9I+IOq2PhK0v54AzXm1YUXJ2AYJI/76HWtbwt8aG8T&#10;3F3Y6rb3lmLVVdPOi2RSOemGI6gZ6V7JF+y/F4Y8Mw2ouDdPA33gmNo74BPHQdK5jX/gb/b0c0Md&#10;/EttErP5c6MwMpGFbPtjgZr6zDY2KgpSKUEtEYXwJ+KOg/EfVDPpZvAljMUuJLrEKrtOCRk8jNe/&#10;fDz4p2GhXwigmSWGViGMYDJk9STXzxa/s4rYaJfWnmWUck2W8wL5UaknJY88fnVvwU11bwfYLLcZ&#10;rRijfMBvx3B7isp1I1qlz6TKcQqcryP0G/Z+1o6l8Qrcq6NE+n35G09f9Cnr7rr8rv2FfFs958aN&#10;FtZoZ08yw1QBpJOu3T7kn5Rx2r9Ua++4X/3OX+J/lE5M8qKpiVKPZfmwooor6M8cKKKKACiiigAo&#10;oooAKKKKACiiigAr4E/4L3+FIPGP7P2g202sz6EU8VaVLHdQ7A4YWmsDALdOCenPFffdfnt/wcKe&#10;J28Kfsx6TcJ5O9/FGlxqZUDAE2msHjPfivIz+co5bWlDfl/VGNf4D8dvGnwc134XeLb+68GQWWr2&#10;0sf2u41Rpo2lBA+ZcglcHvXAXvxk+INy3mR+BdMkt7gAvdQWY86cnuXHX+Ve1eGPGOheJNEcatp+&#10;nG9VCmIIzEspzlSwXAOPfg1B4o1fxP4gslFv9pntIzhFTbtUenHQe1fj1LHYnl96Oh5ajqcZH4VX&#10;xcmkahrdvqeh3cal7I/NC6kHJKnivUdS+L15ceHIrSbUbMxxY2/aXQu+PVsbia8W+MfxC8R6GlnY&#10;y211Euz9yZMlXPsT79a5/wCDeu+JdYRtQu9MtdQhgneK7hlXJjHbaRj5hj9aUMEq79pI6YNo9n8e&#10;+LbTXNMm1C4vIpLW1kMFhD8qhA3Q9AecV86aRN5nji4guWVZXcuoPf6Uz4j6jeSX89w00yRXNwSk&#10;D8LH6DA9K4/QtavL/wCJ+n/bX3N5nloyr1A46+lfo2T6UFBbI9PAv94meuXunHUvDuuIVXcNPnKk&#10;/wAJ2EZ/WvF/jH8OZbj4a6BeCeSVZ8xSlfUBdn6ZrtPiL47vdAt5YLUKX27JMngg8EGr19Zv49+A&#10;YEUf2efRdQivHUdJI9u1h+ufwr209T6DER9pDU+YvF1g0tpHb9PK/pVfwneTQv8AZHn8uNj8u7ot&#10;aviOUy30/T5XOPpmuc+2GHUEmwPlbPT2xXZGolHlbPClTSRtPodjqei78pFqJlYSAdMA8EH3FYya&#10;B/ZVwfn355+lWfAeg6j471lhZDe8R3MvbBbBP4V6Lp3wdl1/xpY2Ml1bW9rtzeyswUxqOMrnqc10&#10;RleJVHR3ZzPgQF74qAT64r2X4ca9LYzfZol3FP3m302+1cD/AMId/YOpbtA1G0vwk5iYGQeYCGIH&#10;HuPSu4TSptI1K21Ka3uLUs26X5TtJ74Poa8zFbns4ZrlbiVfjR4M1DxPocuuWEbXVrIxWZIxl4z1&#10;JKjkD8K8v8H+GtVF2LqySWJbKRfMd1xt5Ga+h/CWuT6Frd5FZQtLa65aHyJsHaj/AMQPYcetZHw1&#10;+DGq6942kuLfU9Lmt5HDXVo5/eFPQY/CsqTZm8Oua6MnVr278A+LtI1iG4guY7qISRSbcr5mBuVg&#10;fQmup8DaRYeNIZdOuzDDFcyiR2yI4o8vuJJ6KuT1rG/ax0G38La7pJ0+JYIVjMV5a7stDKuAGA7B&#10;gOvesXwbr50W+iuOHgICSI3IZT1BqqrvsVKg5Rszr/iDoWj+HtXbTLLVtL12KFGeW201Wka2TO0s&#10;7DggZzxSfDy7EPg6e3tdVto761nMbXEjbQUydpYdeg9K7Dwf4++HXgiymibRtTOq38Pm/bLWVUkt&#10;GY4U4cYKkdeaZ41+EPguy0aw1K0mutPbVY8XEULK5lYE/O2TxkntxXm1Y3WqPOeWxvdGfP478LTa&#10;ndvrMkFhaT2/lxXdpFveKcdDtJ+ZT69eelcppnxP1HxHZPorX6/2awMSzwS+XMozwwIwePSoPFvw&#10;D8OeKYES21bUoJbdw0yLGJEK5wMYOc561q6n+yRoHhi3R28cz2ZwAxGnNJ5OR3w1RDBUJLmk9TaG&#10;AglcoeM9Hv8A4fXdj4in1z7ZJt8kz/ZxA9woGPnA4Y7TjPeta08d2us+GxdaXs8QpAR58K3CRSqh&#10;9mPbpXRa38K9F+KfhTSvDD+NdP16HTVbyVtLdoJpWIxlyxOfwry2X9jX/hHdaliNhfzJngb2jI+t&#10;XVwNCr8RosBGTsz0+w+KHh1Ft445vssgAAjbaxhxzjIrjfip4tm8U3e5pGZACFGeKxrT9n+TQJn/&#10;AHMtpGAWGWLkVmy3DRyNDksi9MqQR271FLC06b5YnfhsNGFZMqeFfCC+JfEsdvJL5UROWbGeK+hN&#10;A+LfhX4RzR6LasH4VGeNC5Y9815X8PfCV7LqX22KB2giXdIwH3RXT3nhvS9SvPtRjVJBzuHBzXXp&#10;ayO3F1rOyPdZtRjPg5PEJeJNOlbakjMBuPpjrXPf8Lcjit5JEhE/lYIQnh6ypPENpr+jWd2Z42u0&#10;hFo8QYHgcA7e3Fc/e26WrMgrDke6PKdRt6mV+0d4g/4Sb4Y6oQoQ+STgdq+Dr6DyUNfY/wAZLtoP&#10;CN/Hn5ShU/jXx1qVrNAzCTGcngV9LkzSg09zzq+sroyT1pj1L5RJpCu1ea9o5lqRDrT4etO8sBaS&#10;NcGtuhNrG1pXRa2Ily4rG0xtqrW3auCwqSJbGzpUXyjpXa/DeIjUVYfeUjGK5DS5VAX2rrfBep/2&#10;VKZBjPGM1nVjeOhFGSU1c+mvDMn2jQoJG+8w5r1/9ku2t7n4rQ72ImCERLjhifU9K+F7n9oXWNL1&#10;B7aGUJDGflUAcfpU1j+054n0icXFlqE1tPGcq8ZAKn8q+GzDL6tebikfb0KypxTifq/qWrW1pBKr&#10;TRbZEKnLcYqb9o/9o/wNoH/BNbxpoS+IbI65JBa232ZGzKzlY1xgf7j/AJV+ON38avG1/ffPrmo+&#10;Sf4fPNWvib4kn1Xw5o0Zmne+V2uJDk/PtGMt2ON3et8syx0Hyy6nNmFdypN9T6l/Yy/a3i+H/wAU&#10;IY7madNDu7f7Nc+Wu7KnAHHWv0J07wTYXoW4tsyxzLuUj5gQe4r8iP2UPhVd/E+31h/tElvPZwgw&#10;4X75OT/T9a/Qn4P+MfF/hL4eabZap9sjlsYokjeMAmSMDHzZ+gqczw6j8Bw4GTl7sz3U/CHTtSk8&#10;x7WJpCNoY8ED0z1rL1v9naz1MbN7W6Ec+VK2f1rA0j46XGvamtsYrizXYD5hTo1dnoXjS5jtwlze&#10;favm++kG1sH8e1eN7JpXZ6NSMIr3WeY+J/2QtDu5xusRNJG2RPJdO5P1BGK4nxB+ylZLqDSW0EED&#10;If8AlmSDX0hrOq3S3WLe+juLcgHLw7SPaqkOjrO+9h97nPY1xVKTm7GOjVmeD+GPDy+F51gkmwRw&#10;Bnk/hWn4+1fVrPwPqSW93+7+ztt3R5kVj3HH866D44/s8W3xLtvlma1lAO2RByD17V5jZeAvEvw6&#10;8L63a3EUuqW11HHZwxxyF9gzkyDPT3qKeGSlqebUotTvE+Y7P4VaV8YPDmo6FdNNo3ijSZWutMnM&#10;JKXsh5YOQMj2rgNf8Zan4a0KwF3p9xo+vWVyYLy5a6eVrwL904bgD6V9g6x+z7qUlrax+E7CefXr&#10;kFkSFC8hOK+TP2iPDeteH9cutO8VQva6pBJiWNx86H3r63BYiM37wSbUbM+m/wBj/wDb+vtJgj0n&#10;VLsSoygK5I4xX1H8e/2pofjP+y1bWbajDqF1BKS6FwCseOOK/Gi01g+GNQDwXMny9O1et/steP7n&#10;xp8Q7rT5biaSKOAsU8wla9HB4OnTqc8erMqrfIcF8bQqeN70KoUFyeK5awbaBXV/H6IW/wARb1R0&#10;D8VyemSqZcH0r7/Dq8LHhVdzUsrrEnNfQv7Jngi78YeIbWOGFpVY/KAOrHivm/TmeW8EYGSTwAOt&#10;fo5/wTw+H0fhXwrceIryDFvp1vE7u3GHZ8V3qn+7aR5FZXeux9Y6X4T1L4C+D7XTtJ0l5biWNHO0&#10;D5nIHXsKqeBfjn4g/wCEstbW+02LyCzC8dZEVrVhnjH8Q6cjNZn7W37V1j8BktLrURN5d7sFv5Ry&#10;xG0ckenWsf8AZ08T+AfijbzeIbjxPJZ+dJia2lORGTzvz6f4V+HcS5fiMTjpRkly9N7n2eAo0lhV&#10;aTv+B9J+HvFNpYWRuYpJWvXJZY/LDRnPv2qy+vxPOzNYW1vLd8M0CBNzHvgcZryXSf2zvhJ8NJNQ&#10;s9S12C5i02XiaJ8+Yn97Hp/hXW6J+0R4N+N1jY6r4PvEvbASA+YCOoPNeFUyyUVaRpaOyOwTwTCx&#10;PmxO/ruWsS78EeHtCextvMniuFV0t0lBy4Ztzc4x1NekWniSC9jDeZEGYDoRzUeo39hfS/Zp7i0W&#10;QfdEjqDn2zXjSwVBptv3jSMFfU4fVvhZaa/aIouprVsfeTniszVvhitlp0dqjyugb5pVzuXIwW+u&#10;K7u80iRnYREKsTAMc9CelW5IBbae2HVmA5NZywdO1om8qEZo8yg+Eo06SO60s3DyCIxL58uGYkg8&#10;5/GtqbSFsoLVppPKbyQ0pJyA2Tn+lQzeJrdxcJe3KW1vypbzNhGe4/xo0K40TT9Ejjh1NL9ZG3Ev&#10;P5pYdx7V5OJwF9Eee8EuZl94t8HDblHGf1qHxBqWm3+nTaK2oPaX0sHmKsa/OU6HBPH9aliAsrNd&#10;8crecN67F3cdqxrm4GpvIbOS1acDyysqMJF+leXUyfnem5y/V5LU0ZNa/sfSjI8ryRQLwz8sQB39&#10;6xPDXxnbxU8sAglSCMnDMm3NUr+C/t5jZaipRnXcrBd20epHGaqyaw3huP51ikBGC+zZ+mTURyZw&#10;d2Zqm07s6u11pNQkZAyZ9K8f+MJn06KdYluGWeYKRAhZgPoK1RLd6vr0FxbyGKF87ipwKl8ZJbWi&#10;maMn7WVAkcSZLgdPp1NetDDcqTR0xp3WhzVp4kEmnfbNVt3higILRyxlS6gdxW5pfgnSdXjNzFbw&#10;QpfKJEMY2Ng88HrXKXlpea/bySSb5oYshs84FT6Ho188cT20srwqMBUJOAO1enQpzUrrY3V0rH0f&#10;+yj8ORpXxx8NanFqkMqRWmqRm08showdMuh97oeSK/Tmvyx/Yslv4P2gdIhmNx5LWOpsVbO0H+zr&#10;nrX6nV+j8KXWDlf+d/lE5K/x/L/MKKKK+lMgooooAKKKKACiiigAooooAKKKKACvzv8A+DiPw3Z+&#10;J/2XNJivpJI4ofFGlTL5cyxMzC01gYBbrwTwOfyr9EK/MP8A4OftSvdK/ZL8JSafbRXNz/wnejKu&#10;8E+V/oOufOMdxjvxzXDmn+51PQyrfCfk7badB4l0k2fh7TdXh1RGLDzioWRRwcscfkK6r4ffGjUf&#10;Bdsvg24Fpp11cSqb6dot8q5zgFuQM+1c98OfGOp3evRQaprkseTlN4SLc3+ye9W9K8UaTpvjjW9b&#10;1O4nuImAt4GkQB3Y5BxxzivyaSqVW4SVkcFmtRfjFrdh4kgtLOEtc3mnyuqF0wGGcnb25NYFmmke&#10;HPNV7vU43vUy8cEvk+S5GC+BwW+tee/HfStd8La9HfW0l42i3J/0W5ZgCxPP3eoNZtl4n1m902B5&#10;oVuFiPMzf6xh6E1pRwk47PQFUexT+KdnHao9tHqM94vmBRJP1JPc4+tccbyLwt430lUnS8XT3eWV&#10;kJx908fnj8q0viV4sSTxBNZTv5RmtgyOesZxkY/KvPfB8y6r4otIXcnzpNpP97ivr8qozUG2tD1c&#10;A/fR1U/ieLxp4luIUkBF66bQTgrjrXvXi/Sl8DfAjUJkx5bhcnsRjFcP8Lvh9o8XiRNltCblshcj&#10;p717B+1zoQ8O/shP1VnkjUD23Y/rXqQ0mj6Wa90+Wf2efhTJ8VNF1eW70sT2fmOUu1kAlXqVAH16&#10;+1Y/gf8AZ/vPF+r3cUuk6vcW6SGNXs4C4Bz0OOlXP2cPiifBSz2N0vmWMxcuGm8oQnHLE16v8Jv2&#10;tNU0DwrrOn6TqqWsNtcCO0EahWK9WO4ffPPBPvXRWjLnueHWg7nn1n4M/wCFE649vZ6ZdRai3At2&#10;DtcMGySXTHCd8+uKx9G8JeI/iLaXWoQ2H2xI7mW2RY+MyIw+Q+hIORXqt38ZfE3xev7a2u9ZksLu&#10;QGKXUBbH7S8RPRmIyRwOBW23wy1XwRpOoaV4L8UJqsWqA30weMJcWhTAdt3+1+daRq2jYVKMrni+&#10;tfs7+Lfg1b2Gu6n4evYLS6lAZ0cSiDPZtv3TXrmm2dj4c0iybxUNV/si8UbYonG8hhngNz0ritD0&#10;jxD4cv8AWJbjUrm4mljFzHi+eZGLY+bYflJGakuIta1a4/4nF7NeyxDajSDlVrnqTue1gobo7G91&#10;fwjocOzwv4g1XWdLuWS0vdL1W0MctmpHMkbj5SRgdDWD4e8EReF9Qt7+01G/iuHbY0keCZFHIDD6&#10;Dr603S/BgjuIG3H52w2PSuu0fwPpMsdxMrXNtfW/+qc7tshz0XtWLnoehGjyq7Oc8c38HjW7XzPM&#10;mdQB5kijeQOmT+JrLm+GROli5j+1CHPBMZC5rvrzwnD5sVyIwrkZkRRxnocV1fie9tNa0XTLXRbP&#10;yZLa3b7TApYh+c7yTxnp07VlGswkk1ZHj+naI50yOF5d6RZ2Bl+7nrXU6DbveaVBbXbRSQ2oIRm6&#10;oOuM+lXn0Jbm6by4nRWUfRG71e0vwMLu2aNkaVzkKQSQWPQEU51IyViVR905/W/EYXUvltbe28pQ&#10;SbaMqnTru70x/wC0PEWtC5eynkWYAPJj5XAGBkdOldraeE5PD8c6amsEUMMakQOMM309K6fwzq2m&#10;2mlwKdN+ytcHZG5bPXpmuNxjYlUUcLrHhmwg0KO1At9OmOGS9h2ho29DV3w945Gn+Erix1LxDeXV&#10;1p8mGlhXzMIRxkjqK6mbwDeX2rMpsYmtwS2+QArJ7YrY8KfCrSra1uZLizggjuHCEqOgHXJpRstR&#10;uPLrE8J+IHjO41zSA+j32pLGcq8/2fzEYenqKwPgz4YTS/iJaz+I7MX2nTqUdGQx7h1BPevZ1+GG&#10;l29zKGfZ87ZERwpXPHHrisfX/BuoXz/Z9MtNT1TPEbpCX2e26saldRd0YSlO/Mdn8P4bXwXZz213&#10;d2t/pOro0TW0aiOS1XJIO/6YGD6V5r4i+G0smvTtpV3ZTQMfljluk6D0AOc1Rm0jUNLvzpss10L0&#10;DMltKCrofTBrHfw0tnFLcW8mtW9zYy7me0iEu05yQTVU6spK6OWpPuathYP4WgnfyTHORhljJAOP&#10;SpPFXxI0xPDNqYrVo9RRSJtxJD571YsPjpo1+32xEla6hVbeWOVQeDkFmHYnFcvrWgQfEWyVdOyZ&#10;y8komRhtKj+BvfPYV20pvqc8ryjaJz3xgh1CXw2sl3BLbpdpvjLDAkHqK+XteXy7mQZzgkV9C+LN&#10;LtdM8ITXf9tX99Pblo5rS4Bxa4/u5r531m7S8nkZT1JNe5lrbmjklCUVqZC9/rTJfuinr3+tMl+6&#10;K+hOdOzuIDkUmdlC/LTJjk1or2sJs1LGbKrWva3GGFYNk+FH1rVtvnYUzOSujo9PueK27fUjBDu9&#10;O1cxYZXFaIu82rD2pvaxhGk3IoapqbT6lJJ/eNPs9R3Dk1RufmkNOtF2t1rie9j6WnNxsnsdJpEy&#10;TXKA+vSu9sfDsWqpEzOoYKVXPYHGf5CvONBtprjUYkhRnJ5+UZrY17Ubywk8sNJEQMHFRK3UnEVY&#10;cujP0A/Yw/Zt1jwfFb3clpA1rqsTPBLHMj5G07d2D8vXvX1VbaDcz6Sft0sKzRx4AEinOOg61+ZE&#10;fxI8T/Dv4SeHkivr2G0vrUrC0UxOem7I7c1yM/xE8QmDzRruqqDz81w4/rXgYicHU5WyYSfJzI+4&#10;/ih8SPG3hrSmm0/wlrEkuciSK184Y9tpNedfHT9qLxfeW2jXvhrUNU0K3a0C3cAiAZJxw6vkZBBB&#10;rkf2O/2rPGsuuroA1G4vYJmVFMjFmiHsa908c6noPgAahN4n0271OHU5GlXyLMzBGwMk7enPesKs&#10;IwfvFQquSPmfUP2s/ihDE27xRqbgA9VT/wCJr23QP2v/AIh+JPhB4Zk0i7dprFfIv5ZEDl8ngjj6&#10;1uaj8D/BHxK8BWGqaUvltqh2JGkbFoWHB3L1A960/gh8ELj9nbxUYzPe6rpMkW+NVQNEjejL1yPW&#10;sJSpNWVjRc1yG4/4KBaj4Y8OXNreaVLea1pbD94EPl3YxznjineGv2rLv4zfDy51rT7a60zU7L97&#10;LYzRjy3XPI55PGcYr1bWNdtbqVd2kNMbj/nlY79v+9gcVNa/C6KSD7THpMa7xniPDY+leXW3bOnl&#10;tG7OT+G/x68L/tJSW9noT6x4L8X6QVmiuArxhpE6YPQg96r/ALUP7NMXx/1TSdR1HT4rnxBgjV7x&#10;WP8Aprc/NwR7V6T4R8PR2F0EgtIreZeg8sKx+ldFZ6i1pcFZVMb5J+cYzWdOpyO6PPqfFc+QtJ/4&#10;J2+FLV2/t3TLiPawYSROTwOx5ruvE3wC8D+D/Csur+FLe0tbiwthFIVYbyp9upr6JTxFaXF01tco&#10;kgkQg5FeHftGfC7StE8MXur6TDLbSIrCSOKQhZQfXJr2MsxEp4iKctDnrW5LH5mfH3UzcfEG8IOc&#10;SH+dctpkrSSKa3fiDI2q+KLySQYcytkD61mWsKxjj86/V8LJcu54GIOm+H2mvfeN9NVP4plHSv1J&#10;03Gg/sx+HdBjBjk8R6nC1xs+UyQRsMj67q/NX4A2hufiJpmFMgWZWIUZ71+hvxx8UxeEfiP8J/Dg&#10;kkiaGyS+nRl24WSY4z+Ar2KSTVpHFV+Ayv8Agp34r03V/ifYC3mt4v8AhFLIwx2V18wlnaPadw6/&#10;dIx718ffD74iX/w78SadBLK9pDrBMF+yAmNY3OAc9DjNfoF+33+xXp3xr+NcHihDLHHqtjFJ51vJ&#10;sWR1GMkfTFeF+Jv2B5brQmhhurlpE+6rc5/HFfmWbSowxruz6rLYc1FI8fuf2MvFWpzXE1hqkeqa&#10;J/z3im3NIjMTz+eMe1e4/s66vq/wFFt4clsF0/Rbhx9ne3DtIzkhWZ88Ad65/wCAv7OvxD+CPiUp&#10;9quYPD7A+ZGcyxJzndjrxX05pH2fUpikrWGq2sbKBJByrEAHJ9DmvCxlaFm46nZQwyVS8tjZHjXS&#10;tGeKW/8AEV7NZuwDJE+Nn45yB716v4T8d2lt4dgl0g6Jr+g6xG88z3czLe6e21Qoj3EeYDgnjPJN&#10;eQ6/8BfDviqIXIs50u5k8rbFIVV19MdM81z9/wDstax4m8Vw6he3Fzp1tp0aQWUFvlI4ok6KB+ef&#10;qa+PqYVOpKT6nROkr6H0vpevXOqSwGO4PknG5d3YdK7/AOyaVpVnFNdXUj5AJjDY3eozXh3hTwhq&#10;elWMMUMt7wNok27y1dxp3hbVktPN1HWRFBGuSJoRgD3NZUsPGMtjow75Oh1Uvhnw74isXMUcEkEg&#10;z5bsHP51xeo/DTS7YBbWFLOJGLBYh39yea0NDeKyVWiU4xncvRgatJfw3Uuxse4z1rr9kpK0Yo0c&#10;E5czOb8O6N4lsdcc6L4hFijAkxyRCRSfx6D6Vvw/Ee/0m5ddb0S2jYrtfULMbt57Ar2zzzVMmTTN&#10;TPkxsd5wOcYp3iq6vDpRDiMucEIzAE/lUewS3iZzoxZk/wDCSRaw9o1taaxHFNuaVrna+w5wMY5q&#10;PV7aRo9kMccrSjCtNwkZ9+9Tw65rVtbkCysk3LhGaXlffFYmnR64t8ftmoW7xZOVMXJ9uKl4dSVr&#10;HNUw8WrCy6Voy3Fl/bUenFxCYnitZSo3k9QM5/8A1Ulp4A0Ow1HdCl9KjtzDMPlRfY9aiutRtND1&#10;BV8S+H7lNOuCyx3sUHEBHIdsjIH0qbRfilpnhqONJbRbjT70usFzcF96EdcAcUKhFR95aGboqMUo&#10;k1xZ6f4b1INa2UCxuNreeXwR6YFaN5rsfhvw49xb6PhU+bbZIX3fQdazLnXNM8WMuxlS3fJUk43E&#10;duatz+LV8NWiw+SHtiPk2ZMvHXHbNclCEk7dC5Q5tLHbfsYeKta1r4+6WW06/t9OmsdTMjyoFA/4&#10;l1yRkdeuK/UevzI/Y98YWvif456etndXEnlWWpedHcLtdT/Z9zxX6b193w4rYWX+J/lE8jFx5alv&#10;L/MKKKK945gooooAKKKKACiiigAooooAKKKKACvzZ/4OU75rH9kzRGEH2jd4u0pWTcBkfYtaPf6V&#10;+k1fCn/BdHwNZ/EH9nzT7K9ZEjTxBpkqs38LC21Zc/kxrlx0VLDTT7CcHNqEd2fzh+L/ANorSz4u&#10;0xyn2CfTJyZYY33Rpj+76V6Be+I9P1D4LTSX88/2SXU5J7aVhiSJOCDjuOa6nXf+Cbuha1/amp3V&#10;1HKsl4DEGbZJKoOTgDopq98Rfh1Zt4Vi0uGLyoUVYEhD8KqjjnqK+KnhKbLWV1mcBe61/bmgJ9h3&#10;XMNugO273Zb/AGgDxWL4a8d6j4Bknk1MW01juH2mArjardChNdDqPh3S/Bnh20kuYdRE0BOJI5AU&#10;+mT1qz4Z1DR7/wAC+LNT1OOF7H7Eyx+cobc+3Cge4JHStqGBhsYVMFOErM8N+N+tweJ/FLtF5e20&#10;aNo2T/lohXOD9D1qj4G8N21hrujXovPMuZ7naYB0RcHk+9cSbmWM/MXye5/i5NdN8OoGj8RWl0UZ&#10;whLcnAXg819RRgoQ5UdmEoSjNNo+gPh7ER8T9OmTIVEIf9K9P/bd8R/29+zxdaGuC8UEcquvXBlQ&#10;j8q8b8O/EyPw9fi6hjhublFwqMeMn1rrPC2pXvxc8RXmj6hsnkvdKuJIo1GACrxtgfTP6V5tV8s+&#10;Zn0XK2fP3h3wHFeTRWbzxje4y7dCenH511eo/Du8+H3m2nhpLO/vMt5t1Lb7njZv4UB446Zr1Ifs&#10;33emKklvDtlhYFPl+6RXqfw78Byy2Yhj0/Tbi5uCBNJdhv3H0IpVswTFHAuUr9D5hTwN4y166huJ&#10;le1k8pIndUwflAGcV2nw68I654BeX7Pcx3huW3vFcDYHbtk9ePyr6Lg8Lx6YXjujbQyIxA8tSVYD&#10;jINZureEV1u5XyIhK24fMpCfzrz3jVc7Fl8UeO2vgzVbO784QwK7HaxicbR+FdFafDdbmzN1dy2i&#10;XGwsymZQQox2r1Cx+E2nX800fmTCODCB8jLEdQfetWy+D+hREMbOO4ZQVzIuc1Lxp10sKoK63PBr&#10;O2gs4HLIHVuVKjrVhviVDYaVLpSWUtxdAZRMYBPB2k4zk8Yr2HU/hbBO90EsomSWMpGPu+Scj5l/&#10;z3rmtV+DS6UWlitLmW4yHMiHL5HQ/pWf1opxb0ZgjR5ZbUefBLYSSxo4il4cBuldz4U8C6PoNiuo&#10;XVmdTO3bIUYkRZ7MB0Ncnc62mn3og1LQ7++n8gR29zJIQYpF+4D/ALPJrnU+KniH4deMLa5urFbX&#10;T3nBvY95dZIz1Pvnj86PbXRxqnLm2PVJpdCu7S4gt7aCOeUMsL4+6wwcH0rK8J6v/Y8ss6om6CIs&#10;XZc4wQDx/KuwsvC/gX4m3GNJ8TeHNHlugJY0vLvyHV2/hOe4z0NVdX/Z31/QBcyq9vqVpCdk0thM&#10;t1DIOCMlCcetUm7XNXe5xWvarN4m1LNvo8c188ikT3Pyo8Y7E9ORW5a+HI5re4S9CIHl/wBGjXnb&#10;gfMAR/d7Gm+JLhoLVoHAQfd2NwBXLat4jultBBZxmNbTJRxn56aYnsdVpLwaCJoLVpXZTy0jlsj8&#10;eKreINQ1TULyO102aFvtC5Nv1ckV5/ovxN8Q6Jqd00l3DZLNHsKvB5inPYZHB96rHx+/h/U/tE11&#10;epfKRLG6WzvuPUY45FaJX0Zmt7HqHwq1X4e3GnXx8VXGs215bt86JAdmQeRn+lbHxG/ap8NfCPSJ&#10;LLwLFdXE0gDJO8flKgPQlTyDXAC51T4o6R5j2/2SO4bzCrw7Nzdc461DZfDpbe88y5jWaVG35I43&#10;D2rCeEpt8xnUieefFzxld3Gq3WrpcPqPiXVjGFmH/LEdWJA9uKi+Eml+INNttVi1maWPTruMXNoy&#10;S7XWcPnkjnkcYNdz4u+EcsNq2squwrJhZQmVBPbA6VzttZqL0edJM756LwK1pqNONonjYiMuc57U&#10;/hY9z4i1O58mGD7S/mBtxy646GuP8N6stlqbadBMHiiuGYYGNp7ivZ30vV31WIS20MVkibQwkycE&#10;dT71yeq/B+18L6pO1sBI7EusoHDE04zk9CKV1I81/aEm8n4f3LbEjaQkMwXBb618rJ9xv896+of2&#10;l7ea0+HpE2CRJ2r5eVsqa+nyeEnqVXqLkaZCvf601+30p2dtMd+lfRx3PK7jZKYy7jT2O6lRcGrZ&#10;JYtY8CtSyUlxVK3HyitjSoPMlWkG5qadBwCagv7ny5mUHvir14RaWB7GsWebzMnualyVjqw9OXPe&#10;w4nJqe3KqMn8aobjmtbRLVL2ZVcZUkAj1rlurnq1INwaR71+yR4Kl1qaHWINOTUoFZomibgEjg1o&#10;/Gv4KSzatNLb6Lf2AfG1C3mp+BFfRX7JXwj0/wAA/BzwwbOdJmv7UXDKGDMrn7270JJ/SvXdT8Ip&#10;q+0OqrtXb92vJxuMUNDNZfzUz5I+FF9pms+CrLRNf3JcaU+2FZF2jaee9e3fEz9njw1+0F4Qgs/D&#10;1lZ2eqJCI4riIeXggZwwHBrR+Iv7Ij+N7c3lngvCfmCYXdn1/KszSPhR8RPhzqGzQJraIxMoLscn&#10;pxivjMZRlUrKvTn6o6VRdOlytHH/ALEH7O134L8YamuoJLBqNm+wrMu1gOeR+VfZmh+B0ewMNz5c&#10;yv1BOQa8Mi8ZeO/CPjEX3iuwhMaQiN5Ei/e3GQccj3xXE6f+2Bq8HiX7PNJdW4jmaN49hwvoM47V&#10;GYvEVZ89OXQ56NJRR9UeILax8FW9pClvDbws5CCJBgE9elWPBluPFXiL7FGYYi43LJKQEXFS+H9K&#10;XxHpkF1580i3MKuEcgqhI7cVLb+G49D1WHEV3MG6mKPcB9aywftlZVdzshBt6DvFdq/hWV02LOR8&#10;rvC2Vf6YrOi8SXdhDvt2kg44y2a9I0vT4hCnmxgjrh1rzv42wXFuPtWjW73sYP79QQrRn2XuK76u&#10;qN3TbVmee/EbXPE+t3NrFYXB7/aNnyNM3Y7uq49qp31l44ECtfub35VBnjc7iF+6CD39SPSuv+HN&#10;7deKHeWK2GITtfnoa6/V/C+oCzDSqIUboxauNQ96zMZ4Zcp55oN14oklXULmGGSB0ICMuGQjqa0v&#10;i6/9u/Cu8AXBeAsQRz0Nb+nWGqWJUMsbWXP7wHf+lat14AtPFWkNayzFRcIUbaMDn0r08vjGFVNH&#10;DiMNaOh+Mnjy1Nv4ov8Ajjzn/nWGkRYD3r1v9r74cx/DX4zaxpkLM0UMzYJHWvMtKtGnccV+s5en&#10;JXR8vilyvU+gP2FPh1PrPxL0K5jlCtLfRxEEZ/iFfQX7ZXjFdX/4KECwjbd/wjsVvpRYH7xX5j+r&#10;Vhf8EnvAC+K/jR4egubiC1srW8F3cSydFRRn+lefePvGC+I/29vF2r/aBcxT69NslH3WVWwCPbAr&#10;6GFN8p505rkP1W8c2e74c/D8ImfN0wsx6/xUnh/w3GArNGp49K1/hbqtr8RfghoU6lJJbCLyo2zn&#10;C9hXXeH/AAsjKOmcZr8e4nw044xuSPtMma9kjmp/Cf26zKeQPLlUqQQBkHtXJWf7L2maJrKXGmq1&#10;lHMzTXgQ8MQPlXb3Bya9p1XSYnsjbzxK6AZCkfrXK+J/EN7oVvata+UY4JlDo4zujGcjNfOrlTPc&#10;a0OZax03w9CkkpVIY32EMQMn2rC0T446LrPiaTTLIxytF1+cHbxnFbWueKtOv7a+u9Qt08mAFxCE&#10;yWb0WvL00PwTq1+uo2sE/hm5kkz5v3ftbD+HB6muOsrvQyaVtD6A0DxlZERwvLHFk4AJxVr4i6Um&#10;r+E7iOMiZ+oAkG1h3ryjTfB6Xmy4hklmbfsyMnGTgV0vhqDWL/XI9Fs9JvdSZjjMZ+5k4yfbmsop&#10;2sFyPU/E015dtJJHb6V5VusMZSQMEI4BxXN3Gj3NzqC39nrRubpRnYjgK5H+z6muyvvh3DdtJG1g&#10;Uu87ZDITlcHpXl/xC8OTaPGI7S2KFZgTtJXoeOlWrrc2R2Nt4m1y9kAeKB5k4kWdSGB+gqzfapL/&#10;AGZN9qgt7aRlIWRVLbT2IGah8LW+oR6C11qVwouC42xMcsU2jn61leLvEN0Ldfstnc3jFwuIwSF9&#10;6q6Blgz3UkcbCT7UsTAM2PL8xfUDtU82jG5CTpLJDJH8wGdxJ9KyfCLQT+I1fWdL1GcRgo8Ed15C&#10;g9mPc1xn7SHje88PWt3P4XnvbARRjClg6qR6Me/rWkZpbmFRWO78S6hrLWxDzR6qZYipZxuEaY5B&#10;PasS6u49Ls7JpLuzisSpHkFTIQw+9g9q8E+Hnxe8U6nqNpDNdzyfZv3k+xvlbBzhq9rsvEOjeO3W&#10;MiWzuLVS7CaLYjE9cHoeaynNWFdHReH/AId6RqEZvH8Q3CIZMRxu64BPYV2Fp4USVlttMufPmgAl&#10;keXDD2K15VrHhXV7OW4jsriwWG6i/wCXiRQFb+FlJ6H3plroPxC8NafAZoGuYLSMySlJRuk79R1r&#10;Jcr3C6PqL9krTbaP402srWBgvRZ6lvlwPmP2C4BP41+ktflj+wh4juvFvxf0i8O+wjFjqiy2s7Fn&#10;lP8AZ9z09MH9K/U6vsMgSWGfL/M/yR4eY/xvkvzYUUUV7RwBRRRQAUUUUAFFFFABRRRQAUUUUAFf&#10;np/wcMeMD4M/Zl0aYNt+0+KtKtz75tNYb/2Wv0Lr8vP+DpEXx/Y/8KGwgkuJB470YyBBkqn2HXMn&#10;+Vc+M/3efodGD1xEPU/K65+IlxPfF/Pbb0C54FGva9FqummVtqzY9eorgtL02+vkGyGXPoRzWd45&#10;8A+JfEln/obywGNcbRxu9q+Qurn1yg76l9/iLol5DJYMtreMGKupOSrfSuD8ceCZvGPh220+K9k0&#10;+yguzd+VGMiU+h9sYrPf4D6h4bvop2iuYp2PmOQCQT36V6noHhK51XTNPgS0uZ3c7JSkZ+XPc+lb&#10;Kryu6HPCQlq0cH4c8EaTps85mtLa7M5BxMmRH/u+lN+Ismk2Ph97C1s4beF8NMIEw4PqD1rtdV+E&#10;2uW2t+TYaFqTWYbAmKFtx9c+ldnon7JA1yOOXUomUycsrcEfWuuGNk42BYSF9j4i8NXGp6f8QmXT&#10;LW61OW8uFitojx5vYdelfS/hTw9r/grxLBfXdibPVliKJGr7vLD43DI9xivU739lnwh4PRZLkQwy&#10;q25HVyGU/Wpr+90PT0ght3RpIlCCWWTPT3NZ1m5xRfslFlrw7/auo2/mXPnEn7w9K7rQo2TTxGIz&#10;8x5OOteVfFH46p8J9GsoY7uCe61OBmhUEFVOcc9/WuY0Hxv4r8SeIdHOpXh0W0Cma5liUeUhHKNn&#10;OcEZ4IzXnVcLJ7B7ZR0R9Np4UW90xfMQeZ0UsOlVI/hncNcDE6CPIJCLgj6Uzwz8UbXTltLS/vNP&#10;1U3SFra5tbrBYdgyEdT/AEr1rRrKxaxSbzfllCsfM42cdMVw1aLitzSlV5mcJZ/D6HTLFkh3szsX&#10;JbqSetW9J8E3PlHlRk5xiu4aeyGdoLD+8oyDUtvFHOuVDAdsjFef7SSZ3qNzh/8AhAdSlvGzLBHb&#10;jGMfeb1rUj0GOzwNoL9zjrXVNbhEqpPb+Y2av2kivZROa1TwrZXMJZ7WIydd23muF8TfDbTPFETR&#10;TWMZA4DADivWLu0RITk/hWdPZIlvwmODggdauFWVw9lE+aPFfwX0vQYLlza+YiAlhsBJrW8Eabrf&#10;gs6DPpv9paDpeqrsMWww+bzgN7g/rmvQ/HHhxdWVxKDtYENjiuS8U6j4s8RweF9ES/m1xNFvo2s7&#10;aZOVjDA7CR/CB3NejGu+U5KlFXOn+LPw3m07xULfUrZkl8pJAw+7IrDIb3965y28DLeFoEn2R/3D&#10;H/WvU/id4q/tjWGW98hZIVCKsbbgoA6A+grjkuf3hKKRjpkYzSVVk+wOH8VfDd7edUQojHBEoQEj&#10;HTrxVS80fWLi7gm1TxHd3NyPkEzxoPkHRcAYrtdb1LUdQYKlkgToJd+cfhVHVfCn/CRabFHfkyNb&#10;zeajRnZ+B9RW9Oo3uZ+ytIg1bV9P8PaCs09xuQDmXGf5V59qXxl0Jb91Wa7c7SV8uLIJ7Zr16y0j&#10;TYNOaBrONI24bcc5rHm+EWg314JRaw9ewq3O7sTKlc8Qt/jXdXTajZ3OYIL5NoieQ7M9jisNpdTs&#10;o7PyzbK4BDSwAlX54OT3r6Wv/hV4dih82bTrR2QdSBmucOmaVplyyw2Eax84UjIqdpHn1sOnqjwj&#10;SdR8TJ44s0v2+1aTcP8A6VFMdsjx88J7+ldGfBOtNoFr9kvolWV5JXtZH83ystgfMeckAVb8YWV5&#10;4u8bQxS6VLdQWvzwSwjYwcdAW9K7az8LXtjEZrqyezXaDkkFWPoD3rek/eOSFBxdz5y+PHg1tX8J&#10;Xdtd/LJGpcEDqa+W9U+H/wBljPltmvuD4+2ou4GA27fKYNz1z0r5U8U2K2UzJ/WvusjouUddjy8c&#10;2m7Hlc3h6VB92qV1pLw4z1rtLqDL1UmsQzgkZr6OphYpe6edGba1OT/s91HT9KPszK3NdcNH+0rw&#10;n5U+Lwc0r5INYLDgpanP2Ng04GK29Ot2sMMR0rY0TwsDOIshXPTccU3xHbizh2rzng1jXp8i1N6S&#10;lJ3Rj6vf/a2x2qi/anNyaQuAa81tHtYdO1hldh8LNAOta/a2/wDFPIqqPUmuWhj8yTFez/ss+DP7&#10;b+K3h632uzT3SrGi9XYFeB+dZSmkjq5ZI++P2N/2b/FHgG7t77VpIBo81sPJhlG5zxwcdq90bwdG&#10;xG7j14rc0lnstEsLeckSQW6xgM2cAVYO2dsbhz718ZmNdubiz06UWoXH+GfhyGsJGO4pt3YHcCsm&#10;40G3vnOMLg4z71Y0nwn4vsPELT/27ptzoMo/1ctwsUkXqgIOOc966e68E+Vpsas9jbIzlkKziRyD&#10;/eauSMOaFmY19Y2PP9a0OS9GJ7YXS4AG4ZxjpWXbeAvD9xN517aQR7SZCogXlyMZJrv7qT7Jduka&#10;y7fQPVZvDCa7C0DQuqzfKcjrV04cr3OJUpXMSLT9U0y1SPTB9ohA+XsMdq7Hwsb6PTUN5A0cxHzK&#10;vIFaGjeFofDlrHDCzqoAreiZUiHO7jqa2lBP3kdtP3YnL634vj8Oon2hJsSnAwm6l0HRdO1/dMt4&#10;krPyYSfmX2Ira1hYrtArojAHIBHSsXQILK31SX7NbhbgEhmVetY6vYabuVovhnp+l60b2zjFtKx/&#10;eeXwJPqOldPeeG4fElh9luF3owwRnFY954jOmSESQvhTgnbSx+OordGbz0jPB25+b8qwej1LavEt&#10;TfCyJIFghdooh8oyc4H1rndZ0saHMYVm3+UeoPWqnj74meJ9CsXFpbx3u9eJIvurnpXFaL8Ur3xG&#10;JFvrB7O6i4kJGFc+1deETc7o4qisj4r/AOCn+h+X8ZY7hLZoUvLYS79vEh78+tfN+hQLEQo6mvrv&#10;/gqDrS6hc+G4uNyQuTXyVo6bp0r9cyBv2SPhs3fvs+8/+CTPw61LV/Emr6hFCXtbLS5mZgevyE8D&#10;vXyNNrCy/GW6mU7A+oSj06uRX37/AMES9blj1x7QNGIrl3hkVj95GQhhXw18ePD9r4a/aj8VW9nH&#10;5dtBrkyxIBgKoc19jRtbU8SUXKNkfqB+wV4v+1fCq6sg3/HjDGS2epLYFfQeh+KDa3flZUnb0z0r&#10;5N/4JxRfa/DGo+dKEt5kXzFzy2CCP1r6YFjbyQ3Bt52W4AIRx1wR0r8o4znfEXZ93k8bU0jsV177&#10;TbHd87IvJJ61wXjQJMr3UlrfXawgv5UMuzOOfx+lWbjVX062gVob1lClppojnAHQBO5pvhf4i2eq&#10;ztbFGjYDpPGUJHrzxX5/UtbQ+jUW9GcX4A8ceDPFWvyK51u11RlVTZ3sWyFeeAD0JrudY8MaLqzi&#10;0a2tiYW3rtUEK3XIq3qPg3S9dVXe2jznduUYya5Txj43tvhVYXM8tneXEUAGz7PCZXPXA457Vmmy&#10;40ItmT8SNJ8R6OlsvhDWjpVxFIWkYwhw4I+6Qe3SsLQPGfxN0m0ubDVb3T7qS42S/bbeEwyPgnMW&#10;V+7ng5963fg/8TT8bPBr60umz6VexTSI1ld8MUV9qsO/zcHHauu8M6bca94jj09otr3XQqmEiHck&#10;9gKxv7wfV1fQZ4H1j/hFdHVXvptQZxktOcuueSMnrg55rzL4+ftA2/hF/KjtrwPuUiaK3aRVJPqA&#10;RXsviLwD4fs1azMsl5fRkrLMvyIp/wBn1HPWuH1v4aLpkE0drcqVnPSRvlY+9NptWE4cqPNvDH/B&#10;QOW5+I9tYa54T0rxPYXlvtF3pMzpIuFx+8BHyuPSuyvPidqc+mtZeHbu2Glaixle3cAz2jZzgnrW&#10;fc/D7QPBl89xG9lZLIAZIozxIw6kN1FcsdUk8Cvqp0cWx/tQgmTaDIg68H0rmq88Y3ijmrScVdGx&#10;cfEHW7K0uptQs4LmWBfvRcyMg4zj8akksLz7BBfS6eksUy+YqXKZjfPY1y0vjPxfB4ejgttHgvVm&#10;mjEpEi+e5JOM+i46/WulsddvPGWsRnxRDq1gAm4aWl0Ps69lZMdOn61hSlUldTRw16s3FM2re30C&#10;ezkN5paaZJOu0vbBQn16VleH9U0yx1GSzSW3u7Zjjc/ysPStLXE0nTfCF3eG6ilhskAk05nIuQD0&#10;df7wry3SPBknjKe6udG3tDbp50xb/livqa3nTfJc51Vk2eu+NPh54f8AE2nMskcNzlQRmU8Ht0NZ&#10;9h4ibQovs6+ba/Js3CYtuAHQg15V4s+G/iSXRWk0nWE+0q6ybd393oMV5r4k8b/ESDVZdJu7fzba&#10;RQEv4FO6Nvf2qJ2cNC/aM+5v2FfihZah+0no2nJMt/Ne2mrJujQj7I0em3LEN25Ax+NfrTX4b/8A&#10;BJK41zw1+1Vpej39l/ok1lqsiXIP32/su7Jz3zwK/civseGlbCP/ABP8onm4tt1Ney/UKKKK+gOY&#10;KKKKACiiigAooooAKKKKACiiigAr4Z/4Li6Pp+tfAXTE1G0jvIo/EWlyIjkgK4ttWGePYkfjX3NX&#10;wP8A8F755YP2cNN8mR4mPiPSwSpwcfZdXrlx7thpvyOrA/7zD1PzQn8H+GrLVDLFYwQhhwkYJCn6&#10;1ONG0SE5+yxjPqK83/sy5luFJu7kgnn5q2LfRV83fJcXBZRwd1fCTm7aH3ELX1O+g1LRbFAv2W1A&#10;/wB0VraXfaZJEHgFvH9FFcFp+nveIAXIB963NN8HzQx74bo7yOI0UEufQfWuZc6d2dXLG10dR4h8&#10;RWul+Fbm+uLlo7aPKDylyzN7Cucufib4U16y0eOy1G5Sa+uVsruB7PfcAOceYgHGB+dYHivS/E2v&#10;XMUMuh6xb21uNuz7FJye5OBgmuy+C/7OHiDXdQivdN0W8ja3fzFnuI/K8s9cjPI/KumnWaML9jnf&#10;jF+yPp/w2fULq4PizW7WbkzwES/YT2faSCF9frXzX8QbDQ7HRlim1uD7aWZg1tYshdQeAwJOPrX3&#10;58Wr3xNb+AZtNNq9010DHNcQnzN46HBHH5mvmb/hSxtYFthp1sOWJknTfNz/AA+mPSu6GJW7Zzyj&#10;OTPjnx344stUk08G1S6n0v5Y3mTgqDngVnST3/jzVrqXT9tuJmMjROzMB+tfW2qfskWeqTtI9rbg&#10;n0jxUeh/sX2NrqAljxEd3IVcZrWeLhy7mMsI3qkeefsy+CvE3hK6gGrpavp6SCS2ER3MhOSSc9Aa&#10;+rtF8Z3Op3kEaxo67hvUj7wx0rK8M/BddEh6c427vaui0jwOlnOv79l5/hFeLWrOUjtpYfkR0Njc&#10;z+ZuMUaDPCr0FXhqhY4wBWfHomwnE8n4noKtWdrG82wSF9q5LDpXHLc7o7Fl71mT8Ko3Or3CXAX7&#10;OGiH8Snn8qt+VHjAbP40xJTZkso3d8HnNFyjF1jUw9+Wi+baoyp7GqT+JJDEubWfLZJwMAVo3trH&#10;cuWdjb+Y/wAzrHuK574qG68IRvNn7fJcoPukJgGnF6gc94md5tNl8nAmYcBq5b4feJ9Y8JT+JrXU&#10;4R9m1qw8mzuoI9z20i/MFOOdrHg4ru77wzYx3PmSXRiAAG0n5frSRWthdxuLe7gn2jDBHBI/Ct+f&#10;oZOF3c8wh8V/bAtzeeHL62uM7ZBZvuifHcBjkdM/jWpc+OdDstFF7KuppFnBQW+XU9DkV11zodtb&#10;WjSmRFRBkjdzVOazt3tWKorq3qOtaJuwbGPpPj/Rb+xSSC9iCN0Eo2MPqDWhqOuW9pZB2CBX4Vuz&#10;Vx/jPwhY6j+7ZI4ml4UKAC2OePesTwZqWufC6G7szbPr2g3RGbeWX95DznKk1tCTsYzWp3cEyX4z&#10;wVp95EFtzs+X0xUPhXxFoniEeTZySWl03P2W6Ty2X6Ho1ZnjjUpfDxllkS5WOFdzKsZLfgO9apsh&#10;xMnWdSlW42mR2VOqjmsuZ728Je2ty6f9NEwaw4/j3oJ1NA3hrxnqDM3zmCJYsD6HmvQfDHjTwr4i&#10;8OyX9lrkenpCxD22rIYJlPoAM5qtdzF011OO1i01W7014khe1mI4kjbBHvXCpqGu6LPJaT3uoXrk&#10;YAkcsFPsO1fRUOi2eoWsU8OsaTKJsbRHdoS2ewGc5rz/AOI2k6j4R11nGkXObqFWjklhKgjJ6Gta&#10;DtMzq0vd0Pm34mXF/qAnWeSeDYO/evnzxRK/9qyKxJANfUXxys7k2LzStbiR+GiVsyJ9RXyv4okb&#10;+1ZSfWv0/h2pB0eW58lmEJRldmTP878VDIpBp7TDdSxfvnFfTRjdniSl0NLw++WAI4LeldvbaVHL&#10;p+doB9awfBunB7hOAfmzXpMmhm60r5FUP/TmumeGTo3huVQnHn948r1qFIrvj7y+hrndUlaRjmtX&#10;xRfCHUnwe/rWRJKLjmvm8xqwd0me9l9CXKroqCwLr/8AWqv/AGJLLIMZOeldFolmLk7fWu38G/D6&#10;HX9WtLUeZ5skgVdozzmvAc1HWR606ThDmjuVvgP+zbr/AMWrgvZWLtBCRl3G0PnONvr0NfZ/7N37&#10;Gd14L8WaNrEhS1vrBzLDAV3tIeMn2xj9a9L+CwsfBXhjTNEtdCuEeBTm6W327jxjcfbHH1NelxSL&#10;4itnhle6g3fxL8jr9G6ivAr469SyNqKk43kSPrwstqBm3YAOWJzWvown1u3ljSTa0iEK2fuk1z+m&#10;TXf/AAlMVpd6OJtMAO6Vf9Y3HGCPStrSNHl8P3E72d5eW44MbzwCTb7Y715U1zVbs6ZVHyWKtp+z&#10;vLBKJ11O4y+ROu84mJxk+3Su3sfBp0e2i8mWfzVGH+f5T+FReCfiHLqGqSaRdTwXl9DiRpIrdovl&#10;PTIIx+VdsYcw7sHGOeK1ei0Oda7kOj2Et5h7lg5xgccirz2q2w4HSsF/ipoeia6bC7v4YZ1x8rNT&#10;L74qWrXMiW+nX9/CvSe3TdGfxyK5oqcpbHRJRUdDd+0jysu6Jz/EwBqj4e1K4v5LrfsMAfEDKc7h&#10;9a5HxT4CuNe1KC8F4YbK6Ad187a6KR2HrW1okkvhfSILC2VJUiYAPI3O2unkdtTmk30J/FFzfaZC&#10;9xFbPcIuMqvXFZnhPxil5dnyN0UknzlcjI/KuosdVXULx4nX5GUjIrz+bwvpngDxNdX9pJdSm44a&#10;3Mo2Rn1GRUKOoRlLY9O0+wOoBfMGfNIzmvHfivDZWvi2RVMnmRMYzsOAK3dH+Ot5qNrqGlXCRQ+Q&#10;VKSxLiSMH371zcvht/FTbY9Qa7EMpn/exkOzY7nvWU4K50LmtqR3l/qMPh6b7JNOxMZ8vJJAPasa&#10;41WPT/C7XOvyXFkyAbZRAxD8cn5QeK6PQ/FC2dv5M9o8PlkhiTgjHqpzUw1XQfE+nvNPd3SbMqyN&#10;IVQDpjHvXZhLQi2zlrQvoj4h/wCCjUJ/tXw5cLPHcQXVkZInRs5Ge9fNvh6PfeRr7gV9Rf8ABTi4&#10;sLnX/Dw09VEUVoVBUcEZ4r5o8K6e0l1G2D1BzX6rw/rQ5lsfBZvCSqWZ96f8Emrx9P8AiRbRoSAL&#10;rnB7Yr5u/aY8k/teeJyQDHLrMuAPTca+h/8AgmHeReHfF11qlzJ5VrpyyXEznoqhSa+YPGNz/wAL&#10;U/aQ1O6spRNHd6hLcxvnO5SxxX1HtYxjqzhw8Wnqff37LvguW2+Gdrq9mfJg3+RIVfaxOM9PSvYk&#10;8Na7aaVJeNcQzAoJreNbgrkehI7+1ZP7Nnw6XTvgXYwXRAeZDIAO4Ir0rw1olrZJab7iONbRceVI&#10;2Ff8K/IOLMSquJdtz73LqaUUxfh9ql42jxf2gQ1yxydg+RB2Gaqat8TtL1G5urC5tLiKWFhGTEmX&#10;5Pyn2Bq5/wAInPc3knlTsbWUlvKHQfQ15D8RfCmvDxbdxaLbzKHVVkLEjCjr83tXxLPaR7Laa3/Z&#10;llHDbxS+XgHe5yfxrnvFetT3Y2ySqo3DJUYyPesm2XVdJsohEy3ZSMAqsm4OcdN1U9cjutY04SxN&#10;Ilw0e9UEQdEfnAfPuOacexpHRmjCkXhxHu7rXLDQvmCx38+2RXGclBEfvk/1rT1X9o7T/CvhJoPC&#10;0kuoXV3ujub++QDzI2GGVEH3Qf614X41+F2qeKTFqniG5fUtQhYEIgxCmOm1BwDjvXSWXg5tV0ae&#10;4tkPl2nEgA+5xnp9KjlfNcakrnX6Nq/naJDDLrH728jCmTfgxsTx+XFOtrGw0iOK0u/EU1/NLL5e&#10;S28MT/CMenr715i/hWXVrq5s7H7Ld3aFMkyhhEucsQAc7sZ6jtXoHgPRb3wxpLbLd7kqm0M0eGbv&#10;VfC9Svdb1F134CW+tXZkSO4ubaQNvX7QUGCPT/PWuQ1b4D2FxqlpEG1WWGJiWiguzG2BztyByK3d&#10;Q+Lmq2xfZo16kakqzbsAY9q43xp+0xefC65g8QQ6c0lvAN04c9h7jODVpLqcuIpRcTPfxlc/DxNb&#10;kF5bXAsY2a2hZiz5XpG/rXl+tftOP4o1yC5vGsUuHwv2aGYoqewUd6+wfBifA7/gov8ADK8klSXw&#10;54utY/ln06QQ3DyuMYZekq/Wvyt+Lnwp1v4ZfE3W9C1SGVrjSL57UXUcZUXQGCrj0OCO/UGpoQjJ&#10;++cNai3C0T7DsfjLrcNnPcy6RBHbwRhGkkt/NKqPVcgkV6Pq3xjtfFumaXc2Ggadp1oSI5H05TCL&#10;sY53pnGa+RfgR4v8Q3nhaS11dzcQxfu4HnYmVE7r9K9QsmvtN05nNsYNNRQUWFmbJ7nA71pUircq&#10;OJYeonqjuvFvwuXx9pHn2WpXenalayFngkm2NOueNvYir2iaVeeGtMvLLUYr+4tY4TPHJIm1cAcg&#10;P6+9Z/hzxFZavoyeayS+SMA7sun1zW/pE/8AacoXzJZI8FeWJGPSuD2XSJ0xoPnLv/BKf40x+Jv2&#10;4dD0t7LUoHns9ZWF5vmRgulXjdfoDX7vV+NX7EEOk6J+2h4LghFtHdz2WsqiLgMANIvWPH0Br9la&#10;+yyGnKGFal/M/wAkeTmMeWtbyX5sKKKK9o4AooooAKKKKACiiigAooooAKKKKACvz2/4OEdch0H9&#10;mrRHnkESS+KtKi3E45NprB/pX6E1+Z3/AAc3eGtY8UfsgaFDoscMl1F4x0mZ/N+6qCy1oE/mVrmx&#10;ivh5ryOrA/7zD1PzVtvFemKijzx9T3qe48ZWcEBdo2aNeS47CvDPhD8E/iZ8X9SmtdG8SeB0msm2&#10;Tpc6h5TQ/UEV9JeB/gXp/wAH9F/4uP8AEbwOtw8RMkMUhmOR0xgnj8Oa+Lq0eVXPuKS5pWMTRfHV&#10;j4ms5jYSuTbglhtI6fpXvX7EXivwLbeILyXxdqO69iCtaWaqXkf3Cgc1518HP2mfgrceIB4Ds7S2&#10;1m41i58sXi2/2e2yeuJD0FfYfgz4V+A/A0PnaLc+HtD1dIjHHfpJE1xApGMjJ5/GvPk2jo5Oh7bo&#10;Hj7w9p+itqNjZN5nlFo4b5BamUY4+9z6V8q/Fr9pPxF4o8QahH9mtdEjd/LzYy+YwAODhuhB9MV5&#10;98aPhDa+L9f3T/Fg65c6ezssdyJSELclYyvyjPHc1z9hosmkJsMnmbRjcD973rPnKhQLsnhy10jU&#10;WktbzUWR/mZGnPlsx5J25x1qRLa3H3iw9lGaqvcZHXtUS3YWQZPeoc9DpVJXNIWts3AP51Yi06DG&#10;eP8ACs+Z44n3B16ZxnpVeHWSudowprC5p7OJo3aeY5VGCgDqagBNsw3At/tKKrnWvMRwiEsAeMc1&#10;QTXZpnaJ4ZojgEFhgMD6Uc4/Yq10bn2+IS4MnfHTGKuW8cUKErIgHXrXJF97ndJl/TvTYdMBkdg0&#10;jK+dwLdPYUXuZ9LI66KKDdlduT/HuH8qU3q2swWSJ3U9cDpXCafBEmr7S6lEIySSWBrsrFvL3lpC&#10;QVwMmkTYumWFwdkW0HjnuKzdSvRARGowD6DpUF1r0luxAt5XHqMAH9aZNfb4w+zBxnk5xVIRBNpK&#10;XpLP+tYs3hnTtDvHuYLeKOZuWdBjdVzUrKbUZ/OW5ljTyiCi9CfWs6XTd0YwZGO0bs85NaxKS0K9&#10;9Ok9vIC3boTVPTNVVhGio7h+/YUzUdMEkh4OcfjTNPtHWdRGMkEYArpWxjK9yfxDpEd4qEIokjYM&#10;GI6VSt/CEmoylpGVAD8uGzkfSugnja8tGEOzzh/f6fjUNtBcQWgaXYJF6lOlXFszabOI8caJDoNx&#10;FLKjysM+VJj/AFDY+8K8t1v9r3Ufh7qrW+pQ/wBuWaEhHlX96D9a9q1u0bWNU/exeZFjIYOevpiu&#10;W8SfA3wr4hsphc6UPPY5V1OCD3rZbk2OV8Pft3fDDVr5P7a0/wAQaTdyLs+1pGjwI3+0MBsfjW54&#10;u0LRvHWmW2p6XNp2p2UhIjubdwxfPPzr1X8a57/hmTwkxZLmxjRPVkLfoK6r4c/s96B8Lbye60uK&#10;ZhcRGNkWXbAQe+0nrW/MrEtHnPif9mi28YGAxzTWEkEwnSSFsYcdDXq8/jrxzbfDZdFvdV/4SIWx&#10;zHJeW6bsYA25UA44ragsIlKBlEaZCjDAk/lRr3hn7ZYCKzvrizl3g+YhBwO9THcg+ePinPceJfD+&#10;ove+Ho9KubNQy3CE+Xcdc4U8g+vNfIPjWMPM0nTPJxX27+0DfXFsl1przmUeVjLdyRXxN42TyZnj&#10;PVeDX6JwtBOm5HzGe62Rx7/epYLjy5V+tLP978cUkQH2hfrX28D5GWx6F8LIvP1WEN0z3r1rSpIl&#10;u5IWYDJwteReAr8W8iFeCD1r1/4daPb69rcBumIXcCcHGa9aim4aHLzq9j5g8R21zpuvXNrdDbPC&#10;5Vlp1mm4gV6Z8SvhzHqf7UGoWQdp1lvUgjVzlRu2qB9Mmvsez/4JmeCbHWmud1xNbSwRKImIHlyD&#10;duIx65H5V+Z42SjUakfomDfuxPhHw/p7WN+ob9a+gf2H/h+PiT+0doOnSSNFAZfNlKnG5F5I/GvO&#10;/wBoLQrXw18ctdstKj8rSLW7ZLVc5KpxxmvoH/gmpZR/8LptLgAeclnMyt3B4rhxNOUqbsen7slZ&#10;n6DSWouItgUY7YAqqPBsU3+tHB61qWtytppSM33+tcp4v+J01jEUhheRiCB5aFj+lfK1IRvzLcJU&#10;7KyNk2EOgxAwZfyeAg5xXOa58bbKwLwPtWZOCAh4ry/xsviz4maRbzado2vYeUEqw8gqP9oE1k67&#10;onxT0LToX8nS+RIXFxGkjrtx1OB17daindy0MZKy1Pe/hV8TdL8XeIR5F0Lq7iTEmUIKe3Ir0zXL&#10;wW2n9duR1A6V8OaR8Wvin4R1mOW70GK5tk+8bNBHJj/ZNdx4E/aw17xXcol7HfhFba8VxbjAHqrL&#10;1/GtrStdk8t9j0vXPAen6tr09zKQ1xM2Wfblj+NbGgaadDtPIilkMecgE9Kh0jX7XXUWW2BzIM7W&#10;4IrCn+K1z4f8Qva3mhXc1ov/AC825B2+23qaItp3RL03Ov1zw7ea1ZQyR3r2yxMOM9RUEGuRPD5c&#10;epQTTQyCKRWOGDfSqHi34kbtCQ2cZB2lgHGD7V4NoHia60/4jPqGpyuBcXSsUigL9/QU6lWTiELN&#10;2PpbV9Xm8MeH7jUATugQsQBnP4V5vpHir/hN1+1Lf283m/MUUbWT6iuuvfFFlrNs0azxyxyfKwz+&#10;lY958KbCzi+3LaSruB2i2O0t/T86UVK12NfFoYl3dW+mW19MrSiSKREYYwz5/u+tT+EPG1noSfbV&#10;u3ZWuRBKrR5+90zn7v1pkvw0uNchgWMy213ECEkV8MPr61taJ8OrrRtINvfR/a9/+skmIYyc56YF&#10;ZT+KzOmDTR1em2Wla9qMrusTyg/PtTGTjue9S6z4N03UdKuIGiTZIpBCjGa4bxT8SLP4doiTtIkk&#10;vyx7IywHpnHau58K+ILTVtGtr0TxlZVXed3CN1q4qU42iTJKMtT4A/4KFXNqviHQbK3hnhMEToRJ&#10;/dBwMV4z4Ujji8tSB717Z/wU71y1uvivpnkgllgLOcccnivGfCMa3Pl8c1+wcNQawKT3PgM4knid&#10;D6Q+H+vD4X/sw+MdWibY+oW/2KEk4G6T5c/XrXkP7HmnWw+IMZuF3yKFQE9+ea6/466q2l/syeCd&#10;ODAnVdQeaaMNjciHAJ+nNc/+zzZvp3xJ0zyh+6ub2NSw/ulgv9a9LEr3WcFKPNKx+qmjeIrHRPA1&#10;tBK32e6ihRlG9SjD2IOKtaN4r8PeKo1S4SL7So/1plURjHc89K4fxp8LF1Twwml2beXmVXZmP8Pc&#10;U/wf+z3ptr4cMGoW1rLLk/PEhAZewOTX4zm9li5J7n32CpRjRVj1izvBd6cH067triGL5fMgkDrx&#10;2yKj8Q65E2kHbHcTytw6ROEJH1rzWbSfFvgdYrTQ9Pkm0cIBFBbuihfqpx+hqlZ+LtYnv3t/EHhL&#10;VLOGPBF5FIuCxOOgPSvHcW5aHfE9EsVghMZiRkwu4xs3zA+hNdDp/ilR4Rh0ZLeyhhlcyhyqrNJn&#10;jk/hXF6RcwNCXtyS6puWJn+duw/UVg6F4h0zx/4Plur7T73RdR0y9ktTbXK7GnJAwQc4ZTnsT0NH&#10;I0zRW6nX6posVo6XGMYblT2qrDrll/aK6fGsSfbGDTjGAyngknpT9Nk+0WUcLMNu3g5zSz+CItWb&#10;7Km+UTHlBJwT2zQ9jRwha6NVvgTpFj4yOqWGitBrBQJJPEpDSpjgMBwR9ao/EDxBdfDvQri5Rbdb&#10;iFWaOGfI8xh/DgV1tt8VdV8D2DpPNeCa1jCq+VaRlUY27j+Q5FcBr3xz0H4l6fKl5p3iK3umZoxL&#10;d6eDHnrnernFZ1I3auc7SJLXUD4ztrS4mtxCs0RaVAeFbHauS8W/CLT5NMuLW0ht44brd5iNEHRt&#10;3XIr2H4GfDGD4g2M8dtqlmbqJSYoS+0un97nt1yfasrx34C1fwTqX2XVbU2+T8jjLJIPUHFXKKUj&#10;TkThY+Trr9jK38H+IbXV/C2uX2ka3HeR3UQhBEKspzyP7ue1afjn4EePPFXiSbUPEA0fULa+Ilku&#10;fKBJkPUc8ivpPRtDgjXLM4LjBx3qXUvB9neSb2QPIBgEjkCoa7DUEkfEnjP9lzxHokM96utaXZ2K&#10;Au4VPKVFHqeg+pr0L4ceDPtXhKzKaxFcW7Lnz4kEq/n3r33XvCME0H2ea1S4tpvkdHXKsD1yKh0X&#10;4YaPpunpaWtpFaWqfdihUIq/QUo6PUOS+jPK779nK1SVbiTU/tJwGH2bEURHqVHU10Fh4X0/wtAH&#10;dhGgXHzHqcV3j+ALK3ChSxRPugt0rxn9rb41aD8GvC95JeBZJo4Ga1V1DI0mOAa2w1JzqWibexpp&#10;XZyv7AXxPXxJ/wAFkPAmnRTeZFFZ+IMYPGf7B1E/0r+hWv5Zv+CInxCl8e/8Fj/h3eyCNftdr4kb&#10;avQD/hH9TIr+pmvtcNBxpJM+Qznl+se72X5sKKKK2PKCiiigAooooAKKKKACiiigAooooAK/MP8A&#10;4Og/AWofEX9jvw9YadPNbzL400iZ2jlMZKCx1sEEjqMsOK/Tyvgb/gvha/av2ctKB/h8S6Ww/wDA&#10;XV65Mwk44WpJdjty1XxdNeZ+C/hH9kjVLHSpre41aSK2nk814omK+Y/95/U/Wut0f9nzT9EtFjnk&#10;nuyGDEysWzj616zPItoBl493oTVTUrS91SS2FrNpsal8SH7zbfoRivgqmMnJcp+gwoxi7owvDnha&#10;w0m8jaOGJBGf+eQPHpXpWhi006Zp4YIt83ViOcelVLTwgPIZoJfMcD+6MZ/Op9D8LanNMr3NzDCj&#10;Lt8hV3YP97PpXPKpdWLcDqdAv4ZpD86Byfug81uXOpm2t84z+Nedf8I9fafrJZd4wflcDOfwroZY&#10;b6ch3ugYwMlQMVzPbU0g7bmz/bDyg7Y/rioTdMDkjJXnbjrVHTtWgjvTFFdo0qqJGjPDbT0OPSug&#10;tfL1NNwYfXFQ9Fc35l0K9hs1N0TaqMeM4wxH1q4fCstuRiZ2AP3d5bIqYKtmh2YdsZBA5z6VNaSX&#10;YAJQruG7jnFYuTsGjGwwLpYd0g2uepPXHpVWWOO+KlyEZaty3D7zuJI96o6rafaD8kirURk76l9L&#10;Db2BNPtWlAD45PI5qlp+twfxkR85INUfEOpNayNbyQSC2lOxJVyVX/eJPFVbTRFWJcpkY4yK151Y&#10;z5NTsopNIniDxpDE+eZAfvUtxdWrW7/v04HY1zdvYRLwcL/Si7tQisFfP0qFMHFFqbWraBSS7ce+&#10;ajtfEEd4+1D8vcniuO1Se6uLl4ofM3KDgL/EfTNWtBsru/slaeKa3mx8yP1U+hwapSbZHKk9TsBd&#10;ILfEMqFySCGPSs2S6a4jdeUYEgn1+lZFtpjabqDS7SZOuc1ZfVDJJ8/y120FfSREtHoTWyIhxI31&#10;JqDxN4XGrNDJYy7SnJB4DMKqarqiI8SBvnnbYgHJY+1S+HvGtpNY7BJO/lyEFpYzHtYcEAHnA966&#10;uVLRGDk2yPSZLuGI+cojkBwwDZGfxpmsa9cWsRUxy9Ouw4H41dleGeVpIywV+pD4zWfqdtDFbsTN&#10;LjHQvkD8KpaB6nHXVzqqXJktJJeeg3ED9KtJpuv6jNbXQ1CaM253KoRmXPfcCcH8RVqDxXBZ2mze&#10;z3HmHAVB93t0rS0nxpFOwjwwcdc1oriZDpc9+z3AvpZpn4O5oBGg/wB3FUPGfiK+8N6Os8FnbXYJ&#10;xtmlMf6gGtfVVbUJC0UyjPHJrN1Xwx/beneVPH5qjjd2FMzOe+GXiTU7rw0ra/BY/wBoGRmL2p2x&#10;hc8AA+1M8TfFGbS70JYTWNyAPnUb2ZD9en606TwjbeG7ZkRpZVLZCyPu2/Ssa9a0MU4hgKSW/Ljb&#10;g1rCLbJdjzf40+IptauZruUbWdelfJnjxt2uXH1r6x+KZi1XSBNCcxszIGxjOMZxXyj8SIfsXiCd&#10;T1zX6FwvVjCn7OT1Z8vnUG9Uchc/e/GmwpuuBT5xvbj1zT7NMSgntX3NLXRHyE9jr/BcGJV+teve&#10;GSba3jdT8wwa8v8Ah3bfbpFx/exXq2k2M8Zlh8p8wRGQ4XsK97C05W2PIlJRqXZyllqsUf7SU95e&#10;MdsOpwyOepwroT+gr7v+KHx2sNF+G2q3FleIL1bZvszBsAP25/z0r8+NZsZLz4mz3oRhBeTrLG3q&#10;OhH6V3H7Uetah4Q0rTbOMSoLpC7SH7jAgY2+/XP4V+TZvTbxEon6RhaidNNHlniHxZNrWpSTXExl&#10;uJWLu7HJYnqSa6z4L/HvxH8IPGNjqOiT28bRK0biWMPlWwOPQ/8A168lmuXWTdnn+dXNN1xraRCc&#10;qQep4ooVE1yTOqdSSheJ+0nwr+MPhf47+F4X8P6ws2qBR52my4Ewz0KAZ3gYOemOOuaq+KbTUfC8&#10;zPDIInBPyecUlOO4Uckds9BkZr81/g78Y9T8E6hY6vo19PpuowN+7ukco6evPvX3FpP7U/gn4wxa&#10;KfFusXNv4h0+WJrfX7RjHc2jjrsdDkbiBn1xz0rlxeWYeC93cvB4upUk3I3pk1PxBIlzNqGogrIr&#10;BY52Xpnr611cXiO4t9O/ehTtXnzRnNY+mfFHSfGkrS2ruZJGxukbJfHc+5qj8WrLVLvw1aixj1B1&#10;OfOa1A3KuRjOfx6V8mrwm7HpVqalDmZrx+NdQ1TUfIjSzhwODs+8Pwp9p4djV90VukTv97auNx78&#10;Vzvha0k0jTIsPJdXMC4Clx5kn5nmtWz+KQtHKz6ZfNcR/eiTZvX8CRXXObcbHJQvuy9r2jRxWCiO&#10;2mS7BAWdDjYPeraeHb6w0ZJB+9mlXcu5s5FXtI8V2XizSWaS2uYkcYeOeLY1anh6ezb5IDsVBgK5&#10;6fSsWmtGEkpSPJL7xDrk2vPZ3MKWkar8kjpnI/Oqs+n3aakbq2glLYIDIOua9T8daPb6zCS0SSuv&#10;3cjr7VgaFqElmjefZtAIui+aG3D2PalzJwaH7G0+ZHEeGtVvr7XRZXun30AeTCyRpwCe5JNdU37Q&#10;mr6Hq8vg0vJNpdnMZCQDtLjvnGDWhpfxM0vWba8lmsdT0s2pwZnRZPM91CEk1xuqfFfQ9MuJJ5vt&#10;LQlubhbVhwe7DqK1jObik9jKPxSsepeGtZuNUt/tMDRbx2LdPrWhd+ILqWyeOV4VlzkPGd34c15h&#10;rmiL4v063m0m7ntpNwdXjcqJB746iodct9d0Mxg67pVrvXdsnyCfpzT9hKrWukLn9lC7OmXxytlr&#10;DJqtlBuPET7c7vrXyj+2r+0XYfETxKmgW2r694H1fQSX03ULVGFnczbukoB+72zg/St74z/tK2fg&#10;qUR6lrUU8kJzm2j4Bz03buD+Feaap8V/DHxxUWot7ieSaNpJZ5yuI8dg2ck/gK9bAYFwT5kclfG8&#10;+qZ5r4t8Wax8SdSiuNevV1O9hjEbTxrhHx3Hsa2fDca2MkBYYQEZOOgp1tottqeorDpcOIraMITu&#10;zkDvXXeHvAP9vXNtbZ2m4kWPp61+l5TUVPDRij47HU5yrupYqft0eKrHwPdeDNCR2aaw0lbtVA4B&#10;lJbk+uKx/wBkT41Qa38XdGsL8KluZlwyjlXByoB7ZOOa4/8A4KN6Pc+HP2lpbKd2f7FpVrGmTkKN&#10;nasr9j74ayeM/GtrdLewWohuRkySbMAHqK8utmNScmj1oYCMIKa3P1z0X466iutpY6jp1tDGxCxz&#10;Jcbj9SPT3rZvvif4i07x2Vt7SGfQYUPVS0kzYzwQRj8jXlngH4Kx32tT6ib3z7SRRb2wjO1kiBz1&#10;H8XPXvXrOj6NF4P0NPPv5ZmRcGWfBcL6ZC8ge+TX5vmMFVxDqPc+kwulNXH63+0lqdvZkQeGpJ5Q&#10;OInDRsR7c80yLx7408WaOs1ro1hbKy7ik07FlHuNtaC3UUUUdw0X9oAsoiWFVMgLcAjp071oR2dn&#10;p2q4XXrGG7MCvNY/2hF5rseoWMncBx0Ax+NcKjyu6OuOpzdjeXulSS3upafBDBBFumubVt7bucII&#10;+GPP86b8QvH3hXwlrmmf2xqc9ss9sVyYjmPzMYwByDjPvzVb4yfEaw8J+HLkSxD+0LeEJB5IO6eT&#10;n5SQP59fevDvHdjpeveHfI8R63fWg1OVdp1OJVHmMBhVcg5BPGTgjFFm3qOWuh75pnxG0621ZorU&#10;r9ikOEjYHJHTIHvWZ4z+JGmm3EUdxf2M7Ar/AKMjbx+KZx/Oue+Efwm1yy8L2c1jLot4kLAeReZl&#10;N2i9CLkHfGeD2YdODXSxeJXl1CK18S6dBbX0rlT9iXdESOBtYgHpjrUuCGrpWR2Pwi+KGn+Ireaw&#10;uJJbqWxjVZLu5Iw5OBx+Y61iWfxQ0+61y60mztntBHKyfaCp8iZ++0gYLYxxx0qU+Gxfz+Xp3kW0&#10;ZHzGQEFx9R3/AArG1HwdqNhOPs1rKUzu3NMdoPqRU1kuciKlbUtfGf4IL8QtJtY4b2+sdQtY1Fpe&#10;6ddPZy2p65BQ4PJPByK5r4feIPj/AOB4INMh+Kdv448IWc2Z7XxDpyXF6ynhkWcjcuABjFdVpOpX&#10;MsyR3msLDL0EDQNsb23Y/l+dV/D3ju31G0njtZ7WGN2Kkz7k3nJGQce3c1hNSb5jqitLHomleJW8&#10;QW6yRxraOwyEmPAP1HbNatpq9za26/aBZNMeohclfzNeVReIZNM1TykDSx2hCz+Tl0BPT58Bc/jS&#10;WvxJm8Rasn9mxS3Ft8vKRh264b+IDj8aSdnqU07HfS6l4kmuZFUabJauTtzw6Vy8zeKbDUjmaGRN&#10;3Az1H510XhjxXBqqyeTI7PAdksU0GwqfoeafqDx3k+8RpFx0QYFZtO9yUc58QfiT/wAId4bmvrl4&#10;4PIQlizcDHWvye/b7/aim+MuvrBHcK9raOwGxuCc19Rf8FSfjXdeG/Dh0/Sp2EEh8mfDdG7j9RX5&#10;catrD3DvvYlmYk5r28moz9tewsQ/c1Ps/wD4N5tUa6/4LE/C1M/KLHxIP/Ld1Ov63K/kY/4N00z/&#10;AMFhvha3/Tj4kP8A5bup1/XPX1k00lc+NzL+P8l+bCiiiszgCiiigAooooAKKKKACiiigAooooAK&#10;+Af+C/moS6Z+zPp8sKCRx4j0sYP/AF66vX39X57/APBwjMIP2ZdIYwyzf8VRpWBGcEf6JrHNcOZ6&#10;4Sp6fqd2Wf73T9T8l28W6dFo1/qN7bCJNNtZLq5eUdFRSzY554Br4z8Z/t0eNdX8QzT6JPaeHrDc&#10;fJtobSKUhexZpFYlvXGB7V9KfGm+i1D4S+Kd1lLCU0a72szd/Jf0rxT/AIJWfsm+Hf2v/wBq1NH8&#10;ZS3q+DPC2iah4s16Czk8q5vrSxi81reN8HYZG2qWAyFLYwcEeHw9gqNSM6lWKbWmup7nEWMrUpQp&#10;0pNX7aHBxftsfE6GbzF8TEP1z/Z9r/8AGqvJ+398W4yMeLMbRgf8Suz/APjNfSCfsk/Db9u39jXS&#10;PiT4C8OeAv2eta0z4kHwVrD6n4r1A+GjY3Nsbm1u7i4vpLiWGSMjymKNsfJfYuQo3P2b/wBjfwT4&#10;l/ZA0y08G+BfgX8ePj5ceOdV0q50jVPiNNZXFxpVtGfKlsbODWLCW5Ejo7RlI3Z0OQvSvpfqGE/5&#10;9R/8BR819fxf/P2X/gTPlZv+Cgvxefr4t/8AKVZf/Gaa/wC398W5E2nxZkf9guy/+M1734f+CHw2&#10;/ZX/AGFtK+M/xH+Elj488T/ETx7eaDYeE9S1bVtJ0/wvYWDH7Yg+z3EdybkufJXz5XEYAZldg27y&#10;v/gqt+yhof7Gn7bPibwh4Va5PhK4gs9b0NLmbzZ7ezvLeO4SF2wCTGXZATyVRSeSaP7Pwjf8KP8A&#10;4ChfX8V/z8l97PZv2lv2hvFXhH9kvwD4o03U1g8Q6sunC7vDaQS+aJLKSRxtdCq5dQflUYxgYHFf&#10;O9r/AMFDfjDZJiPxftHp/ZVl/wDGa9T/AGu7SCD9g74YOm0SuulFufm/5B0v6Vwn/BNX4f8Awf8A&#10;ip+1J4Z8N/F+18dapZeI9Z0zR9I0zw7Lb2kV5c3N9BCxvbqQmSK3WNnysEZkcsAJIcbj5OT4PD1K&#10;Dc6afvS3S7np5tjMRCslCbXurq+xmJ/wUZ+MqHjxj/5SbH/4zU5/4KVfGtlx/wAJp/5SLD/4xWh8&#10;VLjwl+zZ+2v8X/CNl8IvB3xB0jT/ABlqWh6FpevXmuE6bFBfzwxRwtYX9tLIxUIp85pSdoxyST6/&#10;/wAFEdN+B/7I/wC0r4S8IWvwR8J3viHwb4VH/Cd6Vp3ifXU0S78R3UCyLATNdS3RtrMMhKwXELyu&#10;zK0ihdter/Z2E/59R/8AAUeb/aGL/wCfsv8AwJngrf8ABRD4xNcmU+MWLkY/5Bllj8vJxSt/wUQ+&#10;MTdfGH/lKsv/AIzXp/8AwUL/AGfvA/gn9l39nz4k6J4Ng+Fniz4paRfXmq+ELO9vbyxe1huNtpqk&#10;BvJp7iJLiNxhHmdWCqUxhi3E/Df/AIJ36x44/Y7l+OWrfEL4a+CPAy61L4ei/ty51E311fJEJVhi&#10;gtbOdnLruwRwAjFyijNH9m4P/n1H/wABX+Q/7Rxn/P2X/gT/AMzBuf8AgoL8XbyLZL4sWRO6tpNi&#10;Qf8AyDTh/wAFC/jAFx/wl/8A5SrL/wCM16J4g/4JD/EDQtN8R2KeK/h1qPxH8H+Gl8W638O7O/u5&#10;PEmm2G1JJC2bUWTzRxOsrwR3TShSMIWIU76/8EUfGsXir4f+Gbv4pfBWw8a/FXQ4te8J+Gp9W1H+&#10;0NXilhaWOMsti0FvI21o0+0yxLJIpVGfBIX9mYL/AJ9R/wDAV/kL+0cZ/wA/Zf8AgT/zPGZf+CgP&#10;xdnPzeLc/wDcLsv/AIzTY/2/vi5EPl8Wnn/qGWf/AMZrtLr/AIJe+LvDf7MGnfFTxP4v8B+EtM1n&#10;XNQ8Mafo9++pXGs3uq2btHJZpBaWc672ZHCuziPIAZ0LKD0Oo/8ABG/x/ZeJdX8Hw+Nvhbf/ABa8&#10;P+H28San8OrXVLx9es4ERZJYWl+yjT2uY42DtAl40m0EhTij+zMF/wA+o/8AgK/yD+0MX/z9l/4E&#10;/wDM8qb9v34tsxP/AAlYyepGlWQ/9o1JH/wUH+L8Y48Xf+Uuy/8AjNe5fsP/APBMy6l+Nv7O+vfE&#10;Pxj8J/DVn8StesNW0bwf4nuLp77xRpcd3EWyiWktnGlyoeOJLueLzydoB3DPE/8ABQX9jHUvhr4n&#10;+JfxR09fDOm+Arj4u+IvBel6TYhoZ7F7a4mkCrCsQhS3WPaqhX4xjaAKf9nYPpSj/wCAr/IHmGLe&#10;rqy/8Cf+Z5/N+398XJzlvFpye40yzH/tKqsn7cnxTlfLeK5WPvY2v/xuvVfFH/BIH4h+Afi7488N&#10;eIvFHw68P6R8MdEsde8T+LL7UbpdE0uG9jD2sXy2zXUs8pPlpFDbuzOCAD1rL0T/AIJi6v4gsfEv&#10;iC1+Kvwfk+GnhLTLLUNS8fDUNROhxTXmfI09YxZG+e+IBLW62peMD59u5c19Qwv/AD7j9y/yF9fx&#10;X/PyX3s86P7bPxOa4jlPibLwtuQnTrQ7T6j911pkH7aXxMty5XxMxMhyxewtXJP1MZr3+D9jfxnp&#10;H7GfjnRPCtv+z/8AFDSJviHofh+18V6HDcXniK7v721hlt7bTbuWKIJat5qxzRyqjiYOpXgmuS8e&#10;/wDBKXxT4R0z4jQ6X8RvhJ4z8W/CLTm1Xxj4U0HVbyTVdFt48C6ffNaRWlz9mZgswtbiYxtkYJp/&#10;UsN/z7j9yF9dxP8Az8l97PMrf9t74o22dnilxnqPsFqR+Xl064/bj+KV1HsfxQWU9v7OtP8A41Xv&#10;Fr/wRB8eXOu+DvDx+JnwYj8cfELwuPFvhrwo+rah/ausWht2nCriyMEcpCOqrNLHvaN9hYKWHE/B&#10;f/gll4v+K/hjwPe6v40+HPw31H4oX82neDdF8W3l9baj4lkicRFo1gtJo4Eab9yj3Twh3GFyCCX9&#10;Sw3/AD7j9yD69iv+fkvvZ5lZ/tkfEiwB8rxHt3HJJ0+1J/Mx16T+zN+2Prut/Eix0bxTNHqEWsTL&#10;bQ3KwpFJDKxwgIQBSpJA6ZGQal0j/glp4q03wJp+t+PvH3wt+Ecmt6vrGi6Rp/i/U7uG41S40pzF&#10;e7XtbWe3iVJ1aENcSxBpFwMhlLeF/BGXyPjP4Rf+5rVm35TpWWIwOHdKSUEtOisb4bMMVGrF87ev&#10;Vtn6OzajFb7iknzD+HGKrS+KNW2hLV/Lyc4GMt+tc94m1y71J9toiROGGWcgJjvWfZi40+zma5nN&#10;0WbcNmeB7cV8Okr3Pv2T+OPiFq1hasjaaTLwvytuH6Viz+M9QisAj2kcLyjOdxJb8zUt/wCJ1tei&#10;5C9pG3VzniP4hfaX3GyM0kX+rCLlj7Cuyj8SZEmkjlf+EVv7PU765ub64ulvX3iORyVi9lHQfhXh&#10;fxq0fyfE87gcY5r6Nv8AxG13Z73jaFmHMb/eX2NeSfF/R11a2SWNcSZO847cYr6jJZQWJi5M8HM7&#10;zpvlPDig83pT412t+NW9T037LOeentUFsvmGv0fD6r2kdj4qrHlfJLc6f4f63/Y2ows5/dhgSK+g&#10;/h74gj1O0eQ7czJtyfSvmOE+Xt9q9U8AeOEt9MgjibDxfeJxjoP8K+py6rCXut6ng46lJbHoHiH4&#10;aWxvkvYVKENkgdM+td98T/hlp37Svwm0DSINQhtvE2lSyJGscYZ7lSF+QcZzwMfjWf4U1FPE+gqC&#10;ULlOx9q43wL4ruvhf8VtG117m6hTTL62um+zSbZdpYkheRzhSOo618fn+UQp1ZVYo+hyPMJy/d1T&#10;hF+DVrp6zWEmmkX1o5jlM4KujDqCB06VzOreD7nwhO73/hyG+hX5g0THp+X86+0/Hf2Dxl8TdX1q&#10;xa2vLPXVi1KKVMMSJN/Dej8ciqNn4BW91SImOMx5y4Zetfn0q9ONe0mfbOEnT0R8y+DfDngnxpeR&#10;2F/rl74cuZyAttudF6Z4428exNexaB/wTus/Ehjn0T4gTzIMN5iTCRR6YO4V6hr/AOyJ4Y+JNtDd&#10;39hELnbt3RgIwXtggZrlrP8AYXufBtwyeGNcn0izJyIUY5J9yOtZTzCM5xcmaUqHs4vk3PYfgN8A&#10;7f4Q+HXtLrVrnV7zfu+0THJI7Y5PHtXufw1sYfEupQ6fcajb6fC4wZpjhR+NeKfDTwtrXhfQ4rbU&#10;7xrySP8Aj5x+tbet3Gsw3FodOksBCr/6SlwrbmX/AGGHQ/UGvmK8v3jlE7oyk6XJI9o+Mn7P/gWx&#10;8O+fb6zY6tqat+68gtu9+B07d68msvh1fW2qxCwtIY4WbMrrlG/Qir2iX7Nchi3Suih8VJCvIV8f&#10;w44NaR9o43RjotCraTIkBGLhCjbMXDckj0yelBvHhuR5Y3fKScetZWuXi65qkcskUYWE5QKMAH1q&#10;3b6wIWB4989635nOduopRsuboZvjD4vWfhGdYbmLU5ZnXdttbKSbH4gYrD/4TXWfEkULaRol3cQ3&#10;LBZJb8C38pT1+Q/N+ldNqviC8kuw8QjaPHJaQgj6DHNQtr81yvzN+tTRpR5XfcU6skU9U0BLqI2S&#10;J9l3feaI9ao+J/g3fxeFJ00m+sgbhCkzXaI0uO21yM1J4g1q+0a3e6jjWWPGwOV3CNz0JHcVyOve&#10;LdagsD56WGoq4I2x6chI/wC+nGPrXRGPS5z0mtWN1Xxh4s+GPg2L7VDpc9vpcJVJVVfMkwM5IReS&#10;fevkT4ifte+LvHOpXV2EhuY8lYkcZaFf9kdq9B8f2Xjq71GWOHRrX+zJMj5J9zhfcMx5+leNeO/g&#10;ld6dNHJYSSNcvklJFCsnqBgmvWwqpU5LmepyY1uVNpHhHjbxDqet69Pcan5m7fx5o6fTNS6L8SJN&#10;GjxDNswMZ3Yr2vRfiZP4aiXSvFHhTTdds4lxukth9pX6PjP61yviTxX8NvEet/Z5fh5qWl2rEhrm&#10;3vm8yM9vlJwR+NfQUZU5rRnl06c7aI5PS/jLqWkyia3upIyOcq5AP19a6vwx+2p4m0rVofLt7SQx&#10;sCr5+ZT6gdM1nal8OvhjqFrtsvFmraK2fuXVqZ1b6ECoPBH7O+meJtRE2nfEjQUgjkxm7spI3x/u&#10;85/Ou36xGMORMyrwklqfSfizwoPjjpo8X+JbOTW7q9gUmUKDKqquAuPb2rD+HfgbS7Cc3Oj6Y9m9&#10;mTIftMYVuDnjrXqnhXXNF+F2iWujx6uutwW0SKbqCAqjuRnHJrqvAHiDwpreu3aIZvtsEHn4gDE8&#10;HowHGeO9fLUq041ZK57UYc1NXPYP2ePizJqfhKFhIHhiAXenI3dxXpmvfFjTWslt7iZPPlTf5JB3&#10;MvdsY6e9eNf8NBaT8K4NHjm8PXdzDdyMEjuZ47bB+vOR7D8q6bx1qfhv4keGrCLxZqXhwPez40pL&#10;SMx3EKlQfJk243Ec8kjOQK8aTu23udUfh5UdJF8dtM0S9+yWd1CuoRKFeySRfPhZiApIBOByDmm+&#10;NPh1bzalaatdwS3mu21ytyt9EsKSRIuGOcYZ056eoNfPPxhsbPR/Dmm3HhnV7LTII59slrMQVc5x&#10;8zM+5AOccEDrXb/CvxfqHgVLGK78UreWOCstnJN9vukmIBUxyqQ+zkZ+TGB1rJwkrM6aUktzs73W&#10;/EnxC167k0XTNc1iCARzu11c/ZERmAO0Kc5KjGfrUek/BzxVqOtXb6w2mw6RfnzJLW2hDzQnsisQ&#10;VIPfgV6Hp3ij/hC9BtokjshZGN5xLLLg7Rlm2gcnvwKztE+JcvizVr37NKuk2FuVkikuY3/0uI8Z&#10;TBBzndxjpihR5tAk7SuereHZ7eLSYUt4zBCiKiKcDgDHQAAfhVm78MLqcL3Ba1H2Zd4LyAN1A4/O&#10;vmPxP8ePGuhX8aWMdvfWztObaOQrbvcJFgsy4ySMMBluc/StHTfHN7qGvw/8JJfaJrRhZGQD/Rbt&#10;FB3bSo+VsNkA55wOBWapSTuwdRdD6HsNMnlUmSNlReUkUZVx7H/PSoL/AMQQ6XAWe4jG0464P5V5&#10;K3jvXJ/Haw6Xq+vaRpcyhY9MmVUjY4G5kILK/wBUPr6V57481vxxrnjvUo9Sjdbe3na2t7iLML8K&#10;CGIAxt5HuTmsGm3eRsm2tD0P4o+L4rfxBDazveRpfxtIs8cfyxjud3TPfFYum+ErzQ3QEf2tYO4n&#10;+2QbRJGo5O4DIzj0rA8ReK9et/By6W8l1q1pqA8jyGtHvLuOQ4BKyAYRMdCV9azPDnhDRPh54kGt&#10;a1r1j4fvPKFvbx3DMscIcEZmXoXB5Bxx6VrBQkuVkOpJao9U0fxfo9nfs+marbi3dhNNEwcQy46/&#10;ICBnjnio/GOtrBcJqukjVWsLUbitnPFdSlu5woR9v1B6dTXnUPwa1Dw7o95dT6vpep2NtB9pnuNP&#10;uvllhY5yQVG3r/Cc0fDW2vvCHiK0vbe0vGWJm+z28dqpknTJJRndssoXueSBnrXFWotSVjqTconR&#10;+HfiuH8RFtO1Fba8dyPs19J5MinjhkY5H5V7H4E8TzeJNOmjv0W1v4Ad0e4ESjH31I7frXiHiS48&#10;OPa67qXiaxguJZJRPbwPIzyWbnrgAgqOOgyK5v4b/F6OPV0uNOnJ00Nym95PLI68nkfjxTjF21Jl&#10;o9D5v/4KUa4tnp11Gec6pJyfwr4N1CTfJX3x+3N4Yi8Y23iFCr+aW+22ob5iGbpj2OPp1r4e13wN&#10;daZL+9AXHVTnNfS5ZWpxaTZzYty9nofYf/BujH/xt7+Fp/6cPEf/AKjup1/XFX8kv/BuxbeR/wAF&#10;d/hf/wBeHiP/ANR3U6/rar3qrTSaPkcc26uvZfqFFFFYnIFFFFABRRRQAUUUUAFFFFABRRRQAV+d&#10;X/BxZqL6b+zF4fKRNL5/i7So8Drj7HrBJ/l+dforXx7/AMFr/wBmLWv2jf2Q3m8Oo9xqnhDUE1s2&#10;qD57uKOKWNgvqyrKzAfWuXHRcsPOMd7HXl84wxNOctkz8Hfi9bXmtfCvxKtpDc3KyaXcxLFGn3GM&#10;LDlv6V88f8E4v2xbb9iH9pq18Waro82v+GdU0288O+IbC3kEdzNp15EYpjCzfJ5qAh1D/KxTaSob&#10;cPoa0vJbrWDBdmRIomO1dxA3e4rk/E/7FHgnxlrUt9v1LS3nYu8VjPGkRY9SFdGx9Bge1fO5TmNL&#10;CqUKvU+ozvK6uKcZ0d0QH9qv4B+FvgL4c+BWky/GfU/hLq3jZ/GHjrW5dN0zTPEF0qQG3tbOytxP&#10;cwARqFdpJZvncthEXC1zf7NXjj9l74PfFPwd471LUvjy2q+CfEs2tLocGh6VcW2sw29152mxm9N5&#10;E9qxVIxcEW84JL+XjitiX9gfwLbxkvq/iXjsLmDP/omoB+wT4OvY/wDRtT8R59XuYMf+ihXsf6wY&#10;Pu/uPC/1dxvZfedh45/4KSfDj9tz4P6v4Q+O1p488MrB8Rr7x3oWo+DNPs9VlS31B2a70yaO5ntl&#10;XaNvl3Cs3PLxNt+b59/4KA/tdz/txftVeI/iE2nNo2nXwgstJ01pBI2n2NvEkMERcABm2ICxx95m&#10;xxivUU/YD8Ko2H1HxEeeq3EP/wAarf0r/gnH4EvLTfLq/ipW77bq3x/6Jqf9YsGur+4Hw9jey+8x&#10;v2vNp/YJ+GHyR7v+JV8+358f2dLxn046V8/fsrfFLT/gd+0/8OPGurQ3lxpXg/xTpmt3kVoivcSw&#10;213FNIsYZlUuVQgBmUZxkjrX3F8TfgD4e+JPwh0PwZeXuqJp3h/7P9mkt5YxO/kwtCm8lCpyrEnC&#10;jn06V5lN/wAE5/BCcDVfFBfuPtdv/wDGa87Ks4w1Gk4Tve7e3dndmOTYmtVU4JWslv2OL+FX7XHw&#10;80b/AIK0T/HDxVoniHUvADePNS8YJpsNtA+osJJ7i5s1aNpVi3LM0BcebgBWwWwMv/ZQ/a+8AWX7&#10;cni34v8Axu0fVPEE2rpqer6SsGkQ67FYa7PIHtrieznurVLmCDc7eW0oBKRjGOR1J/YD+HtpGRNq&#10;XiyaYNgRQ6jaBm9gDDnP4Vm3H7DvgN5WMd34vgQD7k15bs4Pv+4H5Yr1f7cwrV9fuOD/AFexnZfe&#10;eaftm/Enwr8b/Gdx4ztvit8V/if411y7aTVbnxj4QtNGCR4JXypINVvOFOFWERxoi4C4AC10t/8A&#10;tmaEn/BMjwn8HbG11uHxp4c+JEvjM3zW8J0/7ObMwoqt5hcyhyCVMe3H8R6V0P8Awwz4K+zmQX/i&#10;dgOuLuAf+0aZD+xH4HuZUVL/AMTqWbB33luMD/vzUPiHBrR3+4a4dxnZfeew/te/8FcdI/acPiXx&#10;Rp3xk/a08H6n4m8OpbSfDrTtWVPCdrqnkJDJsuxqG42DbS7QfYAzF2G9Qcj2n9sH43fA79mD9qz9&#10;mb4m+Nx8UdR8beBfhR4f1Oy0HSNPsn0jWXSCU2XmXklzHNa7Zt/mBYJ9yhCpXlT8lH/gn34IdwE1&#10;XxOf+3mD/wCM1N8Vf2ZLPx1qNhceJPF/xC8Tz6bZxaXZyalqwvJLO1iz5cEbSRkpEmTtQYVcnA5p&#10;f6w4Pu/uH/q7jey+8rftAf8ABTCw+L37L3wv0ez03U7f4h+DfiNrvj3UZri3i/sqR768F1EkTLJ5&#10;jbW4YMiDHQmvRdU/4KR/ArQP2xPEP7Tfh3QvibN8Vde0m4kh8H6jaWaaBpWt3lt9lubtdUS6aea2&#10;SOSdkgayVmZlBkQDjw/UP2Q/BtpMqrfeIiScMpuYcj1/5Y49PzrSP7Gfw++z+YdY8SxDGTvnh4/8&#10;g1os8wj2v9xP+r+MW6X3np/gL9vP9nzxj41/Zq8f/ETTPirpnjL4BaTpmh32leH9Nsr3TvE8OlyB&#10;7CZbqa9hktXBy0ieRKHwFDLncKnj79vb4I/tO/Cb4geB/iLD8UfD2lah8YdT+JXhzUPDmkWN9dTW&#10;d80nm2V3FPeRJDLsZdssbSqrHlHC/P5tJ+x14AWDeuteIHyMgLcwfN9P3VZnh/8AY88L+KJ5ha6v&#10;q4WMkAO8e4fX93Vf21hX1f3EvIsXtZfefR/7SP8AwVl+D37VHxK+Omha3ovxK0T4V/F/SNBGn3ll&#10;Z2Vzrnh3VNJiAhka2a4SG5gc5V1NxGxUArsY8eU+Cf2pPgBoP7O/j34DXbfF1vhv4jn03xJpfixd&#10;H099cs9ft4vKnaTTPtiQGylRmCx/bDJGUBLyb/kxbP8A4J86FJYrJJrWq5DYcq0YH4ZSrNx+wL4P&#10;gESrq/iOaR/vBZIQFH/fun/bOFS3Yv7DxfZfedj8Hf8AgpN8Nf2QfgFq/g/4Y6f4/wBWuLD4p6F4&#10;80G48R2tlALy2sbaNbiK6MMr+S8sol2rGsgSN1zIWGS2+/bj+A/wZ+IPxw+I/wALbf4s3/jb4w6N&#10;qWj2Gj+ItN0+00zwj/ah33032uK6mkvijblhVreAbW+csRmuSl/YH8GiE7dU8S+Z6G4gx/6KrK1L&#10;9hPQbe6Bhutea2AG8tcw7898DygKX9tYV9X9wf2Fi+y+89b07/gqx8PLT/gpF+z58YW0bxmfDPwn&#10;8CWHhjV7YWlt9uubmCyvLd3t0+0bGjL3CEF5EbAbKg4B1dK/4K96N47+Anw78Man8VP2mfgvqHw6&#10;ubyxlT4aXKNY+KtKkuDPCZUOo2gtbxA7xGTZcrgBsHOweFah+xf4Rt9PdkvPEnmr0L3MOD+Ah/rW&#10;Xa/sj+FkiX7RqOuB++2aJR+sZqv7Yw3d/cH9h4tdF957V+yt/wAFKPhv8GvhRrFp411r4y/Eu28S&#10;x6tea78NvFemaZr/AIY1bU5prh7O9j1G4nE1pcL5kTzXEdk0skods4IUfFvwbjeT4t+GfLUs0eqW&#10;0hA7BZFYn8ACfwr3aw/Y08I6kH2atraeX1LzR4P0xFXT/Dz4CeHPhfePdWHn3N2VKi4unDvGD1C4&#10;AAz64zWdXN6DptQu2y6GTYhVIudkkeg6j4iiuICkh2Z6GqF7rxitxsIIx+dUZ2VuCR9apahc7U4I&#10;496+YUD6znKur6gzsTx+JrA1LWEhtXeeSO22j5Wjc789scdal1O9kdzn5RWLqMVvc4MqJIV5Ge1d&#10;sImNSV1oMsPFK6rBuMF0FU4Mkq43+/vSah5Wp2Lq4GMY6YrL1LVDDIduEB/hXoPpV/wJG3iLxBbW&#10;nynz5Uj+b7vzMBz+denhLwkpo82pc8i+IOhpZzP5S5/CuPtPkmxX6nft1fs4fDn9n3/gn5pzR6Zo&#10;o8Y396IzeGBWupMbSQsjDdjnoPavyy1aQR3p28Cv0fK69V0UnsfHY+L+sNsuA5jrR0K+NsxAJ+bH&#10;esG1uvl696v2E/7yvocHU5Z3R5eKV9j3n4JeMfs0sUDOOnQn3rtfFPwa0z4nSWpuJpLc2zhgYjgO&#10;P7rDuPT059a+fvB2uNpuoxShsY4r6K+FPicarEA8mflBWvRzDDvE4a/U5sLWVGqpSO6+D/w0034d&#10;6CLSzMhAwGMjFs46fzrtYLhI3GMZHp3rkLTxLFp/32O3PUf596w9a/aK8PeHb6ISTeYCTkgjA/Wv&#10;5/zDA14V3Goj9OwmNjVipR2Pb9B8SSBFBGccDithdcZ2HGM15V8M/wBojwj40CQ22oQrdHkxMcEV&#10;3GoeMdMs8MZ7faPVwKyqYSy0OuVVJc1zsItcLxAbaqandfu8j64FeSaj+0/o2m6xJbefjyxknAK/&#10;Trn9Kgh/ax0WeUs7zyLGeRBbtKR9QtYywE+XmtoYrMIKXKz07/hYFr4etQ915qFiflC7mrOX4/8A&#10;h1jiSa+gyf8AltYTxj8yuK8+l+MXhDxvL5t5cyxoM7d6+WR/wE1yms+P9I8P6xEumXNheW0x+fMa&#10;7h+R612vDyp0owtuc0sRepdH0VZePLPUrXzLaUSofusBwarzeMGvr6OCIYJ46YzXI+HfHGlaTpie&#10;ct5Zqw3bgu1c+leSfEv4jXN74rj+z+JNUh3ErCtvKkY/UH+dXQwTWI2OyddOhZs+mNU1eHRrJmub&#10;q2ideCjzqGz9M5rkB8fvCunyPHPqPmSqcbIiGP8AMV4Ve/Aa/wDHo+2T+ItWkm27nW4uFZvoOD/O&#10;uaHwq03wtqA/029W4DfM9xbRyqPXOCT+QqlhVzMylVjpdn0/Y/GCzvracotxLYzjK4A4I745rm/F&#10;fxWW4Q/Z7K4kiUHLBduPz5NeR6X8bJNMurbS7W3+1RQMUa5gmjETeh2OUdfcFa9L8GaVpurW11Pe&#10;oySzc+ccnH0zWM6Eou6MVOPM4x6mXqvxGgXS91zAYhIOfnDOo/3Vya5C+NjqMgl0+5WUNydx2lfz&#10;Ar1e4+DemRw+dFbrLIw+VsYY1w0/wovdH1SVxoLSWrZLPPdMSP8AdHIFOUPayXcUlbc828X2dssy&#10;xzOglcZXkHcKhvvgx4aawS5aVPOkAZggUkGrHiH4F6pqmry3FvcmJi+YgANsf1roIPgqbS2iN/qE&#10;002BuEMC7c/U81pSnOknBsqCvsec+K/g/pX9hP5SedkYztAK+/Fcj4b/AGfBLdxy211DtVgWUOQ+&#10;Py619VeC/wBn9PE1uFtfP+0REsQ8gCuuOhH9a4fXNEXw14jl0kWWZorjzBdCQgohP3SOjDPQmuvD&#10;4rn+FnFjKUrXPTPhB8CPD974XguNQs57i5ttkkErXDb43U5ByDmt/Xf2ex4l8Svr1naeZfbCJZfN&#10;2NLjuxHLHHc0vh7xbaeDfDkCXNxbxb13KjSqC1VdI+P2n3+qS25S6BBIVoyrxt+Kk/rXBGpP6w7n&#10;pRSVFMksfD9lfwfatavLEwwRtBDbTebA9u/IL72DA49h+NU9C+G9xNr832iPQdb0aICbTJ1tSbnz&#10;PRzuw646c9e1W9C+Idn4q8Qf2elgtz8+0CUZHJ7da9X0/RI7YC2FoYuMbNu3rWU4rmbQRtufJL+H&#10;IYNa8QR2f9lvaOHn8m31OKW2ix95CcHZLkHgjI4r0L4Y/DC88Z3Nn4v8PaJYyWE0cdmlqx3Tbx94&#10;tKAGkQntkcHHFexan8L5ta8aRppWh6VpbXDJ5syxiKWcZwdxRfmP1NejeEPh/dfDa6k01LeDyY13&#10;bYNoUE9wBitask4pI0ujifgz8N774eWE08t7HdT3FyZjaFWjtIs4+URvu5GMZz0rW8f3Ou2UVzrN&#10;vZ3txaNKkZ8qF5ILZmO3JC52qOpOOM034x+OpvDVsjXCalskYDdbsom/Asw7eleKad+0Nq9l491L&#10;TL2917SY7WHz7JtQgeWZ3J4VUCqjKQBw5GM7s9K4+VqVzZWe56x4BtP+FqeN9RufFFnrmmTeG9ll&#10;ZRG2DwtC7YZ7Zk4xu+8rYPT3wt9+z74s8H+NbzxFa3NrrNjeR5h0yW16YGQj78AZOc89GrV/Zj+I&#10;cln4ckg1KG9spppJZkjyWDu2fnTDH5TnjkHBrury217XJPtN74lvDdzD9xFb2iJbovRQwzkkY+9n&#10;NZylLoV7OPQ1vgz+3H8WrHwfb2tt8LPCHgLUNP8Ak3Q7XiuQPuso2FgQQCDn1rhZvGdr478Tan/b&#10;HiPRV8SR7r3UbaFwGZm+8+GC5PGMAdhUfxI1rxX8MdLhvdWnS7S4crbiH9z9oYDPl7jn5j+PXpXn&#10;2l/tO+Gvi1evp/i5JNO16D93anUrcBrfsE3YXP1zzWbvbU1pXW51WmfFHyPtbaOsGpyZWJBbsPtU&#10;LDoY4lI3k5GQSK8v+Kel3nxU1O2vpLHxTLrVsyxi3/sB2hnXPJlEjMMjsQfqK9G+CPwli0XxLc39&#10;vcwSveT/ALi6sok3IhyCuDkc46gg+lemL4V0/wAYavdabb2umm/smWS4uXmdbm3JPytgHrxWELqb&#10;Zna6seP+FvC3jO9S2S0s4dIltwqtJdySWjOBjoqA5HtXpXhK11/wlqhuddYalLsLW9ynnFVc9mZh&#10;j9fypupQXHg7ULo3+m614lvbc5t20gIwVDgZeJpN3bjhue9Xl+IeryaPJaN4M8TWf2+Eq87+SJYl&#10;x/cLkZHXDDHtWlXmcdDWE2tDnfHHgi7+LC+bqNhZ/Z+hTyI185fTjOQapP8Asm+CvGmmxW+o+G5L&#10;YRKEUwSbQFHbAYD9K9L0BdO0zw1a/apLlBGqqBMixuxwOCEAVTnPSrTfEXRtJujF9luRsG7YzA7x&#10;65BJx+FZwbtqU31PIfit+wdo/jrS9lpqNzbNFbiGJHfgBc7QWwTjntXxj8ff+CeviTwxq8cS2g1K&#10;K4bC3VrK0qR56B8gMvT0Ir9FNa8SatrcRlt7KW0gU/es5/MZh2BBXis66vhcxu7ROhRMurkkj3OT&#10;Tp1HCV0OykrM+Lf+CFnwl1T4ef8ABYP4ard2k0SJa+Io9zDufD+pKP1I/Ov6pK/JX/glh+ylH8Uf&#10;2tdI+IVpYG10zwbFO890YlC3M00TwhFbqcpI+fav1qr67BVnVoqTPj81io4iy7L9QooorqPOCiii&#10;gAooooAKKKKACiiigAooooAKRlDqQQCCMEEdaWigD4B/bs/4IQeE/wBovxHc+Kfh/qkfgbxJcu01&#10;zaPD5mm3znkkquGiJ9VyPavjzVP+DfD9ouG6KWmqfDSW2Q4UtqdypYepzCTX7g0V51bKsNVlzSjr&#10;5HpUM3xVKPJGWnnqfh7qP/Bv1+0ZPa4iuPhoJMfxa1cBc/8AgPUun/8ABvD8dhYJJc6l4KN70eOP&#10;V5fJHuD5IJ/Kv29orH+w8J2f3nR/b+M7r7j8T9M/4N8vjhBdFprzwYIyMBE1mVse/MH9asXv/Bv1&#10;8cBJi21TwkIvR9VkB/SGv2ooqf7BwfZ/eL+3sZ3X3H4sWH/Bv78cLP5jqXhBnzn/AJCsmP8A0TXT&#10;/Cf/AIId/F3QPEV7B4v0b4c+I/Dl/avGfK1maHUbWX+Bo5TAVC8nIxkcYJr9gKKunkmEg7xX4i/t&#10;3Gd19yPw3b/g3Q+O6a5Lc2+q+CYIhM7W0b6tNL5SNkAMfJXcQpx25qzN/wAG7Xx3SBkj1rwXIANq&#10;l9QlU49z5ZNft/RW7y3DtWsH9uYvuvuPxC0z/g3v+P8AYRlDfeAHQnJB1ab/AOMVO/8AwbwfGa7k&#10;JnfwMT1DjWJSc/TyOK/baiueWR4STu0/vH/b2M7r7j8VdL/4N9/jXo0xkhu/BZJXbhtVkxjj/pj7&#10;U66/4IC/HSZmIuvAvOcZ1WX/AOM1+1FFL+wsJ2f3j/t/Gd19x+Fetf8ABuX+0DfwzmG++HaTscxs&#10;dWmwf979x+tZNt/wbfftLoZY31r4cC3kAGxdYuCff/l3r96qK0WTYVbL8SHnmLbu2vuPwitv+Dbb&#10;4+R7N978N/kACgalMefVswfNzW3on/BvH8fdLV9+o+AZHkO5iNUlGT/34r9wqKf9kYZ9PxJ/tnFP&#10;r+B+KGjf8G/Hx12zrqN/4LeNz8iwavL098w0y9/4N/Pj0x22954GRM8Z1mZePoIMV+2VFT/Y2F7P&#10;7w/trFd19x+J9v8A8EAPj3Cwzd+Aj6/8Tab/AOMVpf8ADhH43vHtebwKR/2FJf8A4zX7PUULJcKu&#10;j+8f9t4vv+B+GHi//g3i/aM1VWWwvfhrEN+5fM1ecce+Lc1j65/wbd/tGaxKh/tD4aKoUAj+2Ljr&#10;3x/o1fvPRV/2Vh+34iedYp9fwPwe0v8A4Nx/2kdFttsOrfDdyXBKvq0+3H/gPmrbf8G537QrMT/a&#10;Hw75/wCoxP8A/I9futRVf2Zh+34kf2tie/4H4Rz/APBuH+0JJ0v/AIdD/uMT/wDyPUU3/Bt3+0JK&#10;v/H/APDn/wAHE/8A8j1+8NFV/ZtBa2/EX9q4h9fwPwMvv+DaL9om5zt1L4bA44zrNx/8j1kj/g2P&#10;/aWmkbzdR+FYTHyldbuiT9f9Fr+gmirWCoroT/aVfv8Agfz2aj/wa8ftJ3GPK1b4XqCfn3azc8j/&#10;AMBa1vCX/Bsj+0T4b1W2uTqXw1LQSpJ8us3HO1gf+fb2r9/aK0WHprZEPH1m73Pw8/bz/wCCAP7T&#10;H7Wl3okem6t8PLTTtIBIgvNbuUUuQo3BUt2Gflr5nvv+DRX9qS6kyNb+EH467ef/ACHX9LdFevRz&#10;KtSh7OFrHDVj7SXNJ6n80MX/AAaJftSRgf8AE7+EH/g9vP8A5DqzB/waPftRRH/kNfCL/wAHt3/8&#10;iV/SrRW8M7xMXdW+4weFg9z+buz/AODTb9p+366z8Jfw127/APkSu38Ef8Gx37TnhRY86t8LT5fT&#10;Zrdyf52tf0G0V2rirHKPKrW9DnlllGTu7n4XQf8ABuf8f304xzX3w9MvmM6ldYnIwcY/5YV4/wCL&#10;v+DUf9pLV72ZrPV/hYkLsSiya3dAr+Vqa/oxor5/FVHiJ+0qbnp4ecqEeSm9D+bK3/4NLv2pbOcS&#10;w698Jo5F6MuvXgI/H7JXVTf8Gvv7WN9oC2lx4l+GLsrAg/8ACRXvTHr9lzX9EdFYeziuhrLE1JKz&#10;Z/OJc/8ABqP+1FOyt/bnwq35+Zjr95k/+StVJv8Ag02/aklfd/wkHwrXn+HX7z/5Er+kairdnFQa&#10;0Rhd83Nc/nGtv+DU79qWJdra/wDCwr6f2/eY/wDSWl/4hSv2n4YGEWtfCmN25DDXbsYPr/x6V/Rx&#10;RSqJTaclsaxrTi7pn878H/BsV+1uNJW0l8TfC+RF7t4hvGJ/O0rF8Rf8Gqf7VmqRRPB4h+FSXMT5&#10;DNr94MD6i0zX9HVFPRS57amjxdVrlbP58PDX/Bt1+2RoumJbP4m+EeIRhGTW7osR7k2dbll/wbn/&#10;ALVCWu24n+DtxKefObXrvdn6fZMV++dFJRinexLxNR7s/n4uP+DZH9pTW7ln1K8+Ebh+vlarcA/+&#10;koru/hP/AMG6nx7+H+6Ge4+Hj2jDomtXEjA+waADFfuZRRKMZLlaJjXnGXOnqfjxrf8AwQ3+ON1o&#10;fkWtx4KjmA+Vm1SQAflDVLSP+CGfx+Fm0N/c+ApAV2gx6tKT+sIr9lKKwjhacXzJG7x1Z7s/G3Tf&#10;+CCfxhsn3M/gxmPX/iZuf/aVXdJ/4IWfGOxlmLt4KcP90f2k5x+cVfsLRTlhqct0EcfWjsz8g4f+&#10;CH3xn0+6SW2fwanUOP7Tcbh6f6quL8bf8G8fxi8TzS3VtceDLLUHUoJf7VldWXsGUw4NfthRU0cJ&#10;SpfAhVMdWmrSZ+HXgr/g3u/aJ0zV4m1e9+Gd3aRgJtj1GXJX12/ZwM/jUl9/wb6ftF2OtTzaXf8A&#10;wxS0fcFga9lhznoW2wnmv3BorSNGnGfOlqDx1Zw5L6H4Z+Gv+Ddj9oDTdEuPtN94CXV5JN6XNtrt&#10;wgUdh/qBjHrXeeGv+CIX7RWhWP2b+1/BLwbOfN1SWect/wBdWhBA/Cv2QoqJYWlLdCjja0VZM/Hf&#10;Uf8AgjJ+0na6fpr6TceBre/spSZvO8S3Dx3SHoGb7Lu4PbHfrV7xR/wSC/aZvvEsOq6bP8O7a48s&#10;JNHJrlwYye+B9nr9eqKj6jR7FfX63c/Ijxx/wSX/AGpPFnw11HSli+DZ1K5UfZ5728lu4rd+m8K1&#10;vgH6CvG/CP8Awb8ftd21wLvXPG3ge9uY1ZRDb67cx28w7Kyi3GAeh4PGOuK/duin9So9hrMK66n4&#10;k+BP+CE/7Ufh3WWurnU/h/HDECLe0tPE12IhzkFgbYewIHYV9B+Gv+CW/wAZI9JhGpweEkvUUK5t&#10;dUd42wByN0YI5zxiv0zoqfqFHexf9p4jv+B+c3/Dsv4pzqFng8OyAAjBv9w568Fax9e/4JE+OPEd&#10;2Lm70vwxPcKMK73g4/8AHK/TGik8vovp+JX9q4nv+B+Z+h/8EjfiFo7sbcaJpu9xI32W7U7mHRjl&#10;Rk1PrP8AwSs+K81xugvdLuz97fdXwjYMevCKR+NfpTRUf2Zh+34i/tTEb3/A/J7xD/wRj+MniLxl&#10;Y6zFqOlaLe2bIrTWmt+as0QOSpjeDGT/ALxr0XxL/wAExPinrUUYiXQY3jA+dtQyXIHU4Uda/Ryi&#10;q/s2h2D+1MRvf8D82NL/AOCWXxPtQXuLbwzcTkbd/wBvI49Pump2/wCCV3xDFnsjtNAiJ+8q33yn&#10;/wAdr9IKKj+y8Pe9vxH/AGtie/4H5qw/8ErfinprSNZJ4et2lOXK6iV3n1OErqPhn/wR71zWPElv&#10;f+MvEFtp1vCwMkOmSNNJdLnlWLKFwfoa/QKihZVhk72/EX9q4m2/4HP/AAz+F+h/CDwlb6J4fsIr&#10;CwthwiDlz3Zj3NdBRRXoJJKyPPbbd3uFFFFMQUUUUAFFFFABRRRQAUUUUAFFFFABRRXN/Fz4q6T8&#10;E/h7qPiXW3mFhpyAmOCPzJ7mRmCRwxJkbpHdlVVzyWHShJt2QN2V2dJRXjWieIfjp40txqKaJ8O/&#10;CFpcqHg07VJ7rUL+JT/z2aHy41fGMqpYD+8ao+IPjt8QvgFPFqPxK0PwveeC5Jlhutd8NzThtEDE&#10;KstzbTAkw7iN0kbnYDkrgZrT2b2W5n7Rbs9zopEcSIGUgqRkEHgilrM0CiiigAooooAKKKKACiii&#10;gAooooAKKKKACiiigAooooAKKx/H/j/R/hb4Ov8AX9fv4NM0jTIjNc3MxwqL0AA6licAKMkkgAEm&#10;vO/gT+2T4a/aS+Ger694RtNVv9Q0dJGl0GVY7fUmI3eWAruExLt+Vt23qCQVIFKEmuZLQlzSdnue&#10;uUV4dqv7YureDtNn1TxN8IviLoOgWKGa/wBSb7DdJYxD70rpFcNIUUcsVUkKCccV7XYX8OqWMNzb&#10;ypNb3EayxSIcrIjDIYHuCDRKDjuCmnsTUUUVJQUUUUAFFFFABRRRQAUUUUAFFFFABRRRQAUUUUAF&#10;FFFABRXhOn/tM+PPiVa3ev8AgD4e2Gv+DLSeWG3vL7XPsN7roicpJJaQ+Uy7NytsMrpvx0AINV/C&#10;37Wni7472cuofC7wAmp6LYfurq78Sai+jNLdKB5trDGIpGZ42Ox3bam9WALYzWnspGftYnv1Fcb8&#10;DPjLa/HDwS2pw2N3pN9Y3c2m6ppl3j7Rpd5CdskLlcqcZBDA4ZWU967KoaadmWmmroKKKKQwoooo&#10;AKKKKACiiigAooooAKKKKACiiigAooooAKKKxviB8QNG+Ffg3UPEHiDULfS9H0uIzXNzM2FjUfqS&#10;TgBRkkkAAk0b6INtWbNFfLPw6/4KQy6p8WtYsfF/gzUvB3gxZrKDT9ZvCN1m11GXt/t6ZPkCZRlT&#10;0QkK5ycj6lVtwyOQeQR3q505Q+IiFSM/hFoooqCwooooAKKKKACiiigAooooAKKKKACiiigAoooo&#10;AKKKKACiiigAooooAKKKKACiiigArxf9uG0uLT4deGvES2lxf6d4I8V6b4h1W3gjMsj2ULsJXVBy&#10;xjDiXA/55e2K9ooqoy5XcmUeZWM3wl4w0rx74etdW0TUbLVtMvUEkF1aTLLFKvqGUkV57+2l440/&#10;wh+zf4ptLpBeX/iXT59D0rTVG6bVby5iaKKCNOSxLNk4BwoYngVwPxx/Ze1HwZ8Y/BHjP4PeDfC9&#10;prtvf3n9sPJN9gsnSe0lhWW4SPBlCyOHIRS7FRyM7h3/AMJf2ZYvCnitfGHi3V7jxv4+aNkGq3aB&#10;INMRvvQ2VuMpbx9iRl253Mc1paEbSuZ3nK8bHafCrw3deDfhf4b0i+kE17pWl2tncSBtwkkjiVGO&#10;T1yQa36KKxeupstNAooooAKKKKACiiigAooooAKKKKACiiigAooooAKKKKAMnxZ4E0bx5HYJrOm2&#10;epppd5HqNotzGJFguI8hJQDxuXccHtmvF/8Agnp4H0h/2cvBviM6bZ/29HZ3+nLf+UPP+ztqEzmI&#10;t1K7lBwehzjqa9+rw/wX8Gfid8EbC50Dwbrfga68Jx3c91pkOs6dc/a7BJpXmaAvDKEdFd22naDj&#10;AOcVrF+643MpL3lK39aHdftJOB+zz49XI3Hw3qJAzyR9mk/xFL+zdLv/AGevAY3Zf/hHNOYjPPNt&#10;Hz+hrjPjb+zJqv7RvwhgtfEGrWOiePbCG7jsdZ0OORILZZ1MckRSRizwyxhVkRjzgEYIXGx+yv8A&#10;s1W/7N/gQWk2p3XiDxFfQ26apq1yfmufIj8uKJF6RwxJ8qIOgJJySTR7vs7X1uHvc97aHqFFFFZG&#10;oUUUUAFFFFABRRRQAUUUUAFFFFABRRRQAUUUUAFIw3DHr6UtFAHif7Cuop4b+Esvw7uj5ev/AAxu&#10;5NDvYW4aSEMz2tyB/cmgZGB9d46qa9g1TU7Lwrot1fXc1vY2FlHJc3E0hCRwoMu7segHUk/WvOvj&#10;b8CtR8ReKLLxt4J1G20Hx/pMP2ZJrlGax1m1yWNneIpy0eSSrj542OV7g8xe/DHx7+09qFtbfEjT&#10;dM8I+B7B1kufDmn6kb+bxFMpyPtM4VFFoCARCBl8DeQPlrZpSfNf1MU3FctvQ1f2KrO41XwH4k8Y&#10;zwTWsXxH8R3fiSyt5UKPHZukUFszL2LwW8cn/bWvY6bFEsMaoihEQBVVRgKB2FOrOUru5pFWVgoo&#10;oqSgooooAKKKKACiiigAooooAKKKKACiiigAooooAK5HStV8J/H3TZ2FtZ65b+G9cmtWW7tMi11C&#10;zlaNmUOPvI4OHH1Brrq+cfh5cfEz9nrVfGWlWnwq1DxfYat4q1PXrTUrHX9Pto5Ibu4aZUMc8qSB&#10;lDbWyMZBwSOauEbrTciUrPXY2/hd4es/E/7U3x70/U7OC+07UItDgnt7iISQ3EbWLhlZTwwIOCK9&#10;QsvGmg6B44sPA1syW2pjSG1G1so4WWNLOGSOAkEDaArSIoXOcHpgV5z/AMNA/FP/AKIH4j/8KjR/&#10;/j9U/hbo/jj4g/tTr458SeCJ/A+maX4Un0KKG71W1vZ7yaa7gn3KLd3CoqwEHcQSXGB1rSUb6vt3&#10;REXbRfk+57rRRRWBsFFFFABRRRQAUUUUAFFFFABRRRQAUUUUAFFFFABRRRQAUUUUAFFFFABRRRQA&#10;UUUUAFFFFABRRRQAUUUUAFFFFABRRRQAUUUUAFFFFABRRRQAUUUUAFFFFABRRRQAUUUUAFFFFABR&#10;RRQAUUUUAFFFFABRRRQAUUUUAFFFFABRRRQAUUUUAFFFFABRRRQAUUUUAFFFFABRRRQAUUUUAFFF&#10;FABRRRQAUUUUAFFFFABRRRQAUUUUAFFFFABRRRQAUUUUAFFFFABRRRQAUUUUAFFFFABRRRQAUUUU&#10;Af/ZUEsDBBQABgAIAAAAIQBRpl9n4QAAAAkBAAAPAAAAZHJzL2Rvd25yZXYueG1sTI/BbsIwEETv&#10;lfoP1lbqDWxDaUkaByHU9oSQCpVQb0u8JBGxHcUmCX9f99QeRzOaeZOtRtOwnjpfO6tATgUwsoXT&#10;tS0VfB3eJ0tgPqDV2DhLCm7kYZXf32WYajfYT+r3oWSxxPoUFVQhtCnnvqjIoJ+6lmz0zq4zGKLs&#10;Sq47HGK5afhMiGdusLZxocKWNhUVl/3VKPgYcFjP5Vu/vZw3t+/DYnfcSlLq8WFcvwILNIa/MPzi&#10;R3TII9PJXa32rFEwkYuYVDCfSWDRT56S+O2k4CURAnie8f8P8h8AAAD//wMAUEsDBBQABgAIAAAA&#10;IQDXm2POzQAAACkCAAAZAAAAZHJzL19yZWxzL2Uyb0RvYy54bWwucmVsc7yRy2rDMBBF94X8g5h9&#10;LD8ghBI5m1DItqQfMEhjWYn1QFJL8/cVlEINJtl5OTPccw/M4fhtJ/ZFMRnvBDRVDYyc9Mo4LeDj&#10;8rbdA0sZncLJOxJwpwTHfvNyeKcJcwml0YTECsUlAWPO4ZXzJEeymCofyJXL4KPFXMaoeUB5Q028&#10;resdj/8Z0M+Y7KwExLPqgF3uoTQ/Z/thMJJOXn5acnmhghtbugsQo6YswJIy+LvsqmvQwJcd2nUc&#10;2kcOzToOzZ8Dnz24/wEAAP//AwBQSwECLQAUAAYACAAAACEA2vY9+w0BAAAUAgAAEwAAAAAAAAAA&#10;AAAAAAAAAAAAW0NvbnRlbnRfVHlwZXNdLnhtbFBLAQItABQABgAIAAAAIQA4/SH/1gAAAJQBAAAL&#10;AAAAAAAAAAAAAAAAAD4BAABfcmVscy8ucmVsc1BLAQItABQABgAIAAAAIQClRVBhowIAAG8JAAAO&#10;AAAAAAAAAAAAAAAAAD0CAABkcnMvZTJvRG9jLnhtbFBLAQItAAoAAAAAAAAAIQCsvIzcERUCABEV&#10;AgAUAAAAAAAAAAAAAAAAAAwFAABkcnMvbWVkaWEvaW1hZ2UxLmpwZ1BLAQItAAoAAAAAAAAAIQAg&#10;Zw1nVdEBAFXRAQAUAAAAAAAAAAAAAAAAAE8aAgBkcnMvbWVkaWEvaW1hZ2UyLmpwZ1BLAQItAAoA&#10;AAAAAAAAIQCD0x3//1cCAP9XAgAUAAAAAAAAAAAAAAAAANbrAwBkcnMvbWVkaWEvaW1hZ2UzLmpw&#10;Z1BLAQItABQABgAIAAAAIQBRpl9n4QAAAAkBAAAPAAAAAAAAAAAAAAAAAAdEBgBkcnMvZG93bnJl&#10;di54bWxQSwECLQAUAAYACAAAACEA15tjzs0AAAApAgAAGQAAAAAAAAAAAAAAAAAVRQYAZHJzL19y&#10;ZWxzL2Uyb0RvYy54bWwucmVsc1BLBQYAAAAACAAIAAACAAAZRgYAAAA=&#10;">
                      <v:shapetype id="_x0000_t75" coordsize="21600,21600" o:spt="75" o:preferrelative="t" path="m@4@5l@4@11@9@11@9@5xe" filled="f" stroked="f">
                        <v:stroke joinstyle="miter"/>
                        <v:formulas>
                          <v:f eqn="if lineDrawn pixelLineWidth 0"/>
                          <v:f eqn="sum @0 1 0"/>
                          <v:f eqn="sum 0 0 @1"/>
                          <v:f eqn="prod @2 1 2"/>
                          <v:f eqn="prod @3 21600 pixelWidth"/>
                          <v:f eqn="prod @3 21600 pixelHeight"/>
                          <v:f eqn="sum @0 0 1"/>
                          <v:f eqn="prod @6 1 2"/>
                          <v:f eqn="prod @7 21600 pixelWidth"/>
                          <v:f eqn="sum @8 21600 0"/>
                          <v:f eqn="prod @7 21600 pixelHeight"/>
                          <v:f eqn="sum @10 21600 0"/>
                        </v:formulas>
                        <v:path o:extrusionok="f" gradientshapeok="t" o:connecttype="rect"/>
                        <o:lock v:ext="edit" aspectratio="t"/>
                      </v:shapetype>
                      <v:shape id="image21.jpg" o:spid="_x0000_s1027" type="#_x0000_t75" style="position:absolute;width:30162;height:19221;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2PeobwwAAANsAAAAPAAAAZHJzL2Rvd25yZXYueG1sRI9Ba8JA&#10;FITvQv/D8gpeRDeGYkp0lVZQK55qBK+P7DMJZt/G7Krpv+8KgsdhZr5hZovO1OJGrassKxiPIhDE&#10;udUVFwoO2Wr4CcJ5ZI21ZVLwRw4W87feDFNt7/xLt70vRICwS1FB6X2TSunykgy6kW2Ig3eyrUEf&#10;ZFtI3eI9wE0t4yiaSIMVh4USG1qWlJ/3V6Ng9zFO1tvjN+pNnF0SHCRdtt4p1X/vvqYgPHX+FX62&#10;f7SCOIHHl/AD5PwfAAD//wMAUEsBAi0AFAAGAAgAAAAhANvh9svuAAAAhQEAABMAAAAAAAAAAAAA&#10;AAAAAAAAAFtDb250ZW50X1R5cGVzXS54bWxQSwECLQAUAAYACAAAACEAWvQsW78AAAAVAQAACwAA&#10;AAAAAAAAAAAAAAAfAQAAX3JlbHMvLnJlbHNQSwECLQAUAAYACAAAACEANj3qG8MAAADbAAAADwAA&#10;AAAAAAAAAAAAAAAHAgAAZHJzL2Rvd25yZXYueG1sUEsFBgAAAAADAAMAtwAAAPcCAAAAAA==&#10;">
                        <v:imagedata r:id="rId72" o:title=""/>
                      </v:shape>
                      <v:shape id="image7.jpg" o:spid="_x0000_s1028" type="#_x0000_t75" style="position:absolute;left:30373;width:29985;height:48132;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IHsUGwQAAANsAAAAPAAAAZHJzL2Rvd25yZXYueG1sRI9Bi8Iw&#10;EIXvwv6HMAveNFVQ3GoUkRX0aF3YPQ7N2JY2k2wTa/33RhA8Pt68781bbXrTiI5aX1lWMBknIIhz&#10;qysuFPyc96MFCB+QNTaWScGdPGzWH4MVptre+ERdFgoRIexTVFCG4FIpfV6SQT+2jjh6F9saDFG2&#10;hdQt3iLcNHKaJHNpsOLYUKKjXUl5nV1NfMO4mnquD9nxb9f9Lr7/Z26PSg0/++0SRKA+vI9f6YNW&#10;MP2C55YIALl+AAAA//8DAFBLAQItABQABgAIAAAAIQDb4fbL7gAAAIUBAAATAAAAAAAAAAAAAAAA&#10;AAAAAABbQ29udGVudF9UeXBlc10ueG1sUEsBAi0AFAAGAAgAAAAhAFr0LFu/AAAAFQEAAAsAAAAA&#10;AAAAAAAAAAAAHwEAAF9yZWxzLy5yZWxzUEsBAi0AFAAGAAgAAAAhAAgexQbBAAAA2wAAAA8AAAAA&#10;AAAAAAAAAAAABwIAAGRycy9kb3ducmV2LnhtbFBLBQYAAAAAAwADALcAAAD1AgAAAAA=&#10;">
                        <v:imagedata r:id="rId73" o:title=""/>
                      </v:shape>
                      <v:shape id="image4.jpg" o:spid="_x0000_s1029" type="#_x0000_t75" style="position:absolute;left:840;top:19233;width:29318;height:28899;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F/dltxAAAANsAAAAPAAAAZHJzL2Rvd25yZXYueG1sRI/BbsIw&#10;EETvSPyDtUi9gROgqA0YhJCoeqJA+YBVvE0C8TrYLgS+HleqxHE0M280s0VranEh5yvLCtJBAoI4&#10;t7riQsHhe91/A+EDssbaMim4kYfFvNuZYabtlXd02YdCRAj7DBWUITSZlD4vyaAf2IY4ej/WGQxR&#10;ukJqh9cIN7UcJslEGqw4LpTY0Kqk/LT/NQrMF27u44/2vp2kQ7ek9HQ+vh+Ueum1yymIQG14hv/b&#10;n1rB6BX+vsQfIOcPAAAA//8DAFBLAQItABQABgAIAAAAIQDb4fbL7gAAAIUBAAATAAAAAAAAAAAA&#10;AAAAAAAAAABbQ29udGVudF9UeXBlc10ueG1sUEsBAi0AFAAGAAgAAAAhAFr0LFu/AAAAFQEAAAsA&#10;AAAAAAAAAAAAAAAAHwEAAF9yZWxzLy5yZWxzUEsBAi0AFAAGAAgAAAAhAAX92W3EAAAA2wAAAA8A&#10;AAAAAAAAAAAAAAAABwIAAGRycy9kb3ducmV2LnhtbFBLBQYAAAAAAwADALcAAAD4AgAAAAA=&#10;">
                        <v:imagedata r:id="rId74" o:title=""/>
                      </v:shape>
                      <w10:wrap type="square"/>
                    </v:group>
                  </w:pict>
                </mc:Fallback>
              </mc:AlternateContent>
            </w:r>
          </w:p>
          <w:p w14:paraId="18B37B81" w14:textId="77777777" w:rsidR="00F05999" w:rsidRPr="00F05999" w:rsidRDefault="00F05999" w:rsidP="00FB31E0">
            <w:pPr>
              <w:spacing w:after="0" w:line="240" w:lineRule="auto"/>
              <w:jc w:val="both"/>
              <w:rPr>
                <w:rFonts w:asciiTheme="minorHAnsi" w:hAnsiTheme="minorHAnsi" w:cstheme="minorHAnsi"/>
              </w:rPr>
            </w:pPr>
            <w:r w:rsidRPr="00F05999">
              <w:rPr>
                <w:rFonts w:asciiTheme="minorHAnsi" w:hAnsiTheme="minorHAnsi" w:cstheme="minorHAnsi"/>
                <w:noProof/>
              </w:rPr>
              <w:lastRenderedPageBreak/>
              <mc:AlternateContent>
                <mc:Choice Requires="wpg">
                  <w:drawing>
                    <wp:anchor distT="0" distB="0" distL="114300" distR="114300" simplePos="0" relativeHeight="251737600" behindDoc="0" locked="0" layoutInCell="1" allowOverlap="1" wp14:anchorId="21FCF743" wp14:editId="00A67D9D">
                      <wp:simplePos x="0" y="0"/>
                      <wp:positionH relativeFrom="column">
                        <wp:posOffset>87842</wp:posOffset>
                      </wp:positionH>
                      <wp:positionV relativeFrom="paragraph">
                        <wp:posOffset>156845</wp:posOffset>
                      </wp:positionV>
                      <wp:extent cx="5811520" cy="8072755"/>
                      <wp:effectExtent l="0" t="0" r="0" b="4445"/>
                      <wp:wrapSquare wrapText="bothSides"/>
                      <wp:docPr id="36" name="Grupo 36"/>
                      <wp:cNvGraphicFramePr/>
                      <a:graphic xmlns:a="http://schemas.openxmlformats.org/drawingml/2006/main">
                        <a:graphicData uri="http://schemas.microsoft.com/office/word/2010/wordprocessingGroup">
                          <wpg:wgp>
                            <wpg:cNvGrpSpPr/>
                            <wpg:grpSpPr>
                              <a:xfrm>
                                <a:off x="0" y="0"/>
                                <a:ext cx="5811520" cy="8072755"/>
                                <a:chOff x="0" y="0"/>
                                <a:chExt cx="5811520" cy="8072755"/>
                              </a:xfrm>
                            </wpg:grpSpPr>
                            <pic:pic xmlns:pic="http://schemas.openxmlformats.org/drawingml/2006/picture">
                              <pic:nvPicPr>
                                <pic:cNvPr id="37" name="image2.jpg"/>
                                <pic:cNvPicPr/>
                              </pic:nvPicPr>
                              <pic:blipFill>
                                <a:blip r:embed="rId75"/>
                                <a:srcRect/>
                                <a:stretch>
                                  <a:fillRect/>
                                </a:stretch>
                              </pic:blipFill>
                              <pic:spPr>
                                <a:xfrm>
                                  <a:off x="0" y="0"/>
                                  <a:ext cx="2858770" cy="4011295"/>
                                </a:xfrm>
                                <a:prstGeom prst="rect">
                                  <a:avLst/>
                                </a:prstGeom>
                                <a:ln/>
                              </pic:spPr>
                            </pic:pic>
                            <pic:pic xmlns:pic="http://schemas.openxmlformats.org/drawingml/2006/picture">
                              <pic:nvPicPr>
                                <pic:cNvPr id="43" name="image1.jpg"/>
                                <pic:cNvPicPr/>
                              </pic:nvPicPr>
                              <pic:blipFill>
                                <a:blip r:embed="rId76"/>
                                <a:srcRect/>
                                <a:stretch>
                                  <a:fillRect/>
                                </a:stretch>
                              </pic:blipFill>
                              <pic:spPr>
                                <a:xfrm>
                                  <a:off x="2946400" y="0"/>
                                  <a:ext cx="2861945" cy="2227580"/>
                                </a:xfrm>
                                <a:prstGeom prst="rect">
                                  <a:avLst/>
                                </a:prstGeom>
                                <a:ln/>
                              </pic:spPr>
                            </pic:pic>
                            <pic:pic xmlns:pic="http://schemas.openxmlformats.org/drawingml/2006/picture">
                              <pic:nvPicPr>
                                <pic:cNvPr id="44" name="image3.jpg"/>
                                <pic:cNvPicPr/>
                              </pic:nvPicPr>
                              <pic:blipFill>
                                <a:blip r:embed="rId77"/>
                                <a:srcRect/>
                                <a:stretch>
                                  <a:fillRect/>
                                </a:stretch>
                              </pic:blipFill>
                              <pic:spPr>
                                <a:xfrm>
                                  <a:off x="2946400" y="2319867"/>
                                  <a:ext cx="2863215" cy="1699895"/>
                                </a:xfrm>
                                <a:prstGeom prst="rect">
                                  <a:avLst/>
                                </a:prstGeom>
                                <a:ln/>
                              </pic:spPr>
                            </pic:pic>
                            <pic:pic xmlns:pic="http://schemas.openxmlformats.org/drawingml/2006/picture">
                              <pic:nvPicPr>
                                <pic:cNvPr id="45" name="image17.jpg"/>
                                <pic:cNvPicPr/>
                              </pic:nvPicPr>
                              <pic:blipFill>
                                <a:blip r:embed="rId78"/>
                                <a:srcRect/>
                                <a:stretch>
                                  <a:fillRect/>
                                </a:stretch>
                              </pic:blipFill>
                              <pic:spPr>
                                <a:xfrm>
                                  <a:off x="2912533" y="4064000"/>
                                  <a:ext cx="2877185" cy="1590040"/>
                                </a:xfrm>
                                <a:prstGeom prst="rect">
                                  <a:avLst/>
                                </a:prstGeom>
                                <a:ln/>
                              </pic:spPr>
                            </pic:pic>
                            <pic:pic xmlns:pic="http://schemas.openxmlformats.org/drawingml/2006/picture">
                              <pic:nvPicPr>
                                <pic:cNvPr id="46" name="image14.jpg"/>
                                <pic:cNvPicPr/>
                              </pic:nvPicPr>
                              <pic:blipFill>
                                <a:blip r:embed="rId79"/>
                                <a:srcRect/>
                                <a:stretch>
                                  <a:fillRect/>
                                </a:stretch>
                              </pic:blipFill>
                              <pic:spPr>
                                <a:xfrm>
                                  <a:off x="0" y="4064000"/>
                                  <a:ext cx="2858770" cy="4004945"/>
                                </a:xfrm>
                                <a:prstGeom prst="rect">
                                  <a:avLst/>
                                </a:prstGeom>
                                <a:ln/>
                              </pic:spPr>
                            </pic:pic>
                            <pic:pic xmlns:pic="http://schemas.openxmlformats.org/drawingml/2006/picture">
                              <pic:nvPicPr>
                                <pic:cNvPr id="48" name="image13.jpg"/>
                                <pic:cNvPicPr/>
                              </pic:nvPicPr>
                              <pic:blipFill>
                                <a:blip r:embed="rId80"/>
                                <a:srcRect/>
                                <a:stretch>
                                  <a:fillRect/>
                                </a:stretch>
                              </pic:blipFill>
                              <pic:spPr>
                                <a:xfrm>
                                  <a:off x="2946400" y="5740400"/>
                                  <a:ext cx="2865120" cy="2332355"/>
                                </a:xfrm>
                                <a:prstGeom prst="rect">
                                  <a:avLst/>
                                </a:prstGeom>
                                <a:ln/>
                              </pic:spPr>
                            </pic:pic>
                          </wpg:wgp>
                        </a:graphicData>
                      </a:graphic>
                    </wp:anchor>
                  </w:drawing>
                </mc:Choice>
                <mc:Fallback>
                  <w:pict>
                    <v:group w14:anchorId="24B5C823" id="Grupo 36" o:spid="_x0000_s1026" style="position:absolute;margin-left:6.9pt;margin-top:12.35pt;width:457.6pt;height:635.65pt;z-index:251737600" coordsize="58115,80727" o:gfxdata="UEsDBBQABgAIAAAAIQDa9j37DQEAABQCAAATAAAAW0NvbnRlbnRfVHlwZXNdLnhtbJSRwU7DMAyG&#10;70i8Q5QralN2QAi13YGOIyA0HiBK3DajcaI4lO3tSbtNgolN4pjY3+/PSbnc2oGNEMg4rPhtXnAG&#10;qJw22FX8ff2U3XNGUaKWg0Oo+A6IL+vrq3K980As0UgV72P0D0KQ6sFKyp0HTJXWBStjOoZOeKk+&#10;ZAdiURR3QjmMgDGLUwavywZa+TlEttqm673JxnecPe77plEVN3biNx46Lv5EAgx0wkjvB6NkTMuJ&#10;EfWJWHaQyhM591BvPN0k8zMTpspvqZ8DDtxLes1gNLBXGeKztEld6EACFq5xKr+cMUlaylzbGgV5&#10;E2g1U0enc9nafWGA8b/hTcLeYDymi/lP628AAAD//wMAUEsDBBQABgAIAAAAIQA4/SH/1gAAAJQB&#10;AAALAAAAX3JlbHMvLnJlbHOkkMFqwzAMhu+DvYPRfXGawxijTi+j0GvpHsDYimMaW0Yy2fr2M4PB&#10;MnrbUb/Q94l/f/hMi1qRJVI2sOt6UJgd+ZiDgffL8ekFlFSbvV0oo4EbChzGx4f9GRdb25HMsYhq&#10;lCwG5lrLq9biZkxWOiqY22YiTra2kYMu1l1tQD30/bPm3wwYN0x18gb45AdQl1tp5j/sFB2T0FQ7&#10;R0nTNEV3j6o9feQzro1iOWA14Fm+Q8a1a8+Bvu/d/dMb2JY5uiPbhG/ktn4cqGU/er3pcvwCAAD/&#10;/wMAUEsDBBQABgAIAAAAIQDPboEqCwMAAC0QAAAOAAAAZHJzL2Uyb0RvYy54bWzsV11vmzAUfZ+0&#10;/4B4b8AGAkFN+tItmjRt0T5+gOMY8IaxZTsf/fe75qtps6lVpUyZ1ocQ29iX4+PD5dzrm4OovR3T&#10;hstm7qNJ6HusoXLDm3Luf//2/irzPWNJsyG1bNjcv2PGv1m8fXO9VznDspL1hmkPgjQm36u5X1mr&#10;8iAwtGKCmIlUrIGbhdSCWOjqMthosofoog5wGE6DvdQbpSVlxsDobXfTX7Txi4JR+7koDLNePfcB&#10;m22vur2u3TVYXJO81ERVnPYwyAtQCMIbeOgY6pZY4m01PwklONXSyMJOqBSBLApOWbsH2A0KH+1m&#10;qeVWtXsp832pRpqA2kc8vTgs/bRbaY9v5n409b2GCDijpd4q6UEfyNmrMoc5S62+qpXuB8qu5/Z7&#10;KLRw/7AT79DSejfSyg7WozCYZAglGNincC8LU5wmSUc8reB0TtbR6t0TK4PhwYHDN8JRnObw63mC&#10;1glPT+sJVtmtZn4fRDwrhiD651ZdwZEqYvma19zetfKEw3Ogmt2K05XuOkeUpwPlXJCS4ckPVTpi&#10;3BI3y62BbnASYl1z9Z7XtWPetXuwoOtHuvjNfjvN3Uq6Fayx3UukWQ24ZWMqrozv6ZyJNQNN6A8b&#10;1J2U0fQLvEyAhuTGamZp5ZoFgOjH4UzGGy3ie5AOvwH5uBXPEQzOkixNe8HEIUJ41gpmPHaSK23s&#10;kknhuQYABWzANcnJ7qNxKGHqMMUN183AY4ejBQiwOq6h8c9oJo4eaAZdombweTWDZ/E0DkEep6kG&#10;Z1M0i5Mu1WAMmSZrc/yrcuZ+HD9QTnSJyon+nnJwhGbZNO0eOHyqQD8RRr1+0HQ2y14zz2AQ3GvV&#10;GYT2a4XSSxRQfG4BIZxEkIIh9cShy0K9hbwXUJqibBBQMgvD+DUB9Q4zHh1mJ6D4EgXUO9Pz+p0/&#10;SOeB6wlj9yHrrMxgmgZL8/+5Higjj3PPRX682oIJXPCZrPKx7UnSGBLLSe6ZJmios3AU4airs85h&#10;ftrCC2rS1mn39bMreo/70D6u8he/AAAA//8DAFBLAwQKAAAAAAAAACEAyHS9MIMHAgCDBwIAFAAA&#10;AGRycy9tZWRpYS9pbWFnZTEuanBn/9j/4AAQSkZJRgABAQEAYABgAAD/2wBDAAIBAQIBAQICAgIC&#10;AgICAwUDAwMDAwYEBAMFBwYHBwcGBwcICQsJCAgKCAcHCg0KCgsMDAwMBwkODw0MDgsMDAz/2wBD&#10;AQICAgMDAwYDAwYMCAcIDAwMDAwMDAwMDAwMDAwMDAwMDAwMDAwMDAwMDAwMDAwMDAwMDAwMDAwM&#10;DAwMDAwMDAz/wAARCANFAisDASIAAhEBAxEB/8QAHwAAAQUBAQEBAQEAAAAAAAAAAAECAwQFBgcI&#10;CQoL/8QAtRAAAgEDAwIEAwUFBAQAAAF9AQIDAAQRBRIhMUEGE1FhByJxFDKBkaEII0KxwRVS0fAk&#10;M2JyggkKFhcYGRolJicoKSo0NTY3ODk6Q0RFRkdISUpTVFVWV1hZWmNkZWZnaGlqc3R1dnd4eXqD&#10;hIWGh4iJipKTlJWWl5iZmqKjpKWmp6ipqrKztLW2t7i5usLDxMXGx8jJytLT1NXW19jZ2uHi4+Tl&#10;5ufo6erx8vP09fb3+Pn6/8QAHwEAAwEBAQEBAQEBAQAAAAAAAAECAwQFBgcICQoL/8QAtREAAgEC&#10;BAQDBAcFBAQAAQJ3AAECAxEEBSExBhJBUQdhcRMiMoEIFEKRobHBCSMzUvAVYnLRChYkNOEl8RcY&#10;GRomJygpKjU2Nzg5OkNERUZHSElKU1RVVldYWVpjZGVmZ2hpanN0dXZ3eHl6goOEhYaHiImKkpOU&#10;lZaXmJmaoqOkpaanqKmqsrO0tba3uLm6wsPExcbHyMnK0tPU1dbX2Nna4uPk5ebn6Onq8vP09fb3&#10;+Pn6/9oADAMBAAIRAxEAPwDvV8Za0zf8hbVP/AuT/GrEfi7VlTnVtT/G6k/xrKUqgpk13kYFfAqp&#10;PufrLpQ7I0ZvGOrM/Gq6n/4FSf41Pb+JNYPXVNT/APAuT/GsqygMrZNaUabRWvtJdyPYQ7FtPEmr&#10;5/5Cmo/+BL/41KvifVU66lqB/wC3h/8AGqsUW4ZqVbfK1opy7kujFdC0njDUl/5iF9+M7/41Yh8Y&#10;X+eb+9/7/v8A41mm2z/+qo3tyDS5pdyVTjfY6BPE98w/4/73/v8At/jTx4j1D/n/AL3/AL/t/jXM&#10;rI8R6mpEv3U1HPLuaqnDsdGviPUB/wAv99/4EP8A40q+JdQJ/wCP++/8CH/xrGg1EMeatRyBiKzc&#10;59yvZw7I1Y/EWpEf8hC/5/6eH/xq0viHUj01C/8A/Ah/8ayUO0dKswycdaSnPuTKlDojQ/4SDUh0&#10;1HUP/Ah/8akXxNqaj/kJah/4Ev8A41Q8ynA5FPnl3JVGHYvN4q1QL/yE9R/8CX/xpujeMtVXXrLf&#10;quomP7RHuVrpypG4ZyM9KoueKpumGB/GplOVtzRUodj6fNugc9epx8xpfLA//XVfRLz+0NHtZ/8A&#10;ntCj/mBV2OLca8yVabe7NY0oW2REYwR/9eoJYSTwzD/gRq81vUT2+2snVqX3ZXsodkUvs8n9+T/v&#10;s0fZ5B/HJ/32atbKZNESvFL2tTuw9lD+VFba4/jf/vo0o34++3/fRqUQNnpUiQYHP8qpVp92Hsof&#10;yr7it8399v8Avo0KrZ+83/fRq35I9vyo8kf5FV7Wp3Yeyp/yr7ivtb/b/M0bGP8Af/M1Z2UbKj21&#10;T+Z/eHsqf8q+4riPHXP50jrj1/OrJiDetRyW+4cfrS9rU7sl0YdkQbfr+dMkTHr09asfZXHpUN2V&#10;t0ZnO0IMkk8AUe2qfzMXsIfyoruvynr+dQFeO/5muD+OH7Ufg74DaI11repp5pUmK1gIkuJTjPC9&#10;h7nAr4z+Kf8AwWY1IXckXhnQ7CziBIWa7kM8nsSAFUcVSqVHs2V9Xh2R+gjnavf8zVW41CC3Hzv0&#10;6jdX5t6J/wAFhPG16CLyDQ5V6AiBl259gR/OuXPxL8afth+NotJ1j4xL4Z0a9ODEYntIB/sgREZP&#10;bLsAa1i6v2pNC9hD+VH3r8ZP26/hj8DvMg1rxHp/25VJ+x2sn2m6/wC+Ezj/AIERXzH4z/4K2+Jf&#10;inqD6R8JPh/qOoXsjbYrm9R7iTHQEQwnA7fefFes/BP/AIJEfC7wVFDd6s1/40ucCQSX0ojt3PqI&#10;4z8wP+0xr6d8GfDbQfh3pS2eiaRpWjWcS4EVpbJCir747fU1r9Zpw15mzN0E9El9x8C+Gf2YP2sv&#10;2gdbi1XxT8QNU+H9nJ83k2t/Jasin0gt2A/77bIrzn9trw/8Rf2R/wBoX4feGbH4ufE7xFa6tDa3&#10;+pvLr10jAG9MbDy0kysZQd+vzV+pM+oCVP3EiQwDrKV5f/cHp/tGvzO/4LyWdhYfEL4aa1psSJe/&#10;YruGadUxNKI5o3XLj5mxubHPGeK68HmEq0/Z7I5a+CjGHOfob4S1Wyk04eZdxuV6NLcAnH4nJ/Gt&#10;s6lpcUO57mwxnkiZG/ka/OCH/gof4U+C/ha506x1m81lbpUfyLOJp2ifGGxI/C5zyM1wD/8ABQn4&#10;kePppLH4c+CYkSQYWaa2a8kXtuwAsan2JIrznSxEqjSbt6nRD2HKtF9x+p0/jTRYw2ya3k2jJ2kY&#10;A9z2/GvH/jJ/wUU+EnwTMkWq+JdLe8Tg2lmft1wf+ARZx+JFfAk37O/x2/aEnWbxp41uNHtGOfs3&#10;2w4T2EEO1R1PU16T8Nv+CdPhfw/FGNRvtd8Szr/BJJ5MBP8AuIcn8TWsaMYfxar+Rm1OTtSpr5mh&#10;8Vf+C4h1WWWy+H3gK4vJpPliudTJXJ9oYSW9OrCvI9V+JH7Vf7S2pR3Mmu6x4Us5eY0spX0WJFPT&#10;iM+Ycf7RzX174R/Z70XwjAqW2l6VoiKAA4iVJX/EDcTXY6f8MLNp0MNgGBOTLckgN/wDPNdCxMIO&#10;9JN+o/qMn/Et8kfLnwz/AGXPik5SXxP8dPiTcEH57fT/ABBeRKPYu8hb8gK+gvAng278G2Sxr4q8&#10;XX5I+Zr3Xrq9c/jI5x+ArG8AfCfS/hZr/it7G71K7k1/WZ765a6uDKqHO1UjB+6iqAAB2ArvNHij&#10;iA6DvmuWvj60tLnVSwFGP2S1aXN+rj/T9Ub/AH7qQ/1q2l9ek4N7ef8Af9v8adHKGHAz71h+JfHl&#10;h4XvYrady1xN0jjG5gPUgdBXC6tT+Z/ebuhTX2V9xv8A2+5/5+7s/wDbZv8AGsXxJr95b3MZW8u0&#10;QA5xO/P60kXjHS2iXNym5h0IOR+lZGqeIrDX7iK3tvtcku85f7M6xKO+XYAflml7Wr/M/vI9jT/l&#10;X3Gvb6rdzwK/269IYZB89uf1qtf6texxti9vP+/zf4062jWyskTdkRjGTVS+1C08k/vDv9BU+3qf&#10;zP7x+wh/KvuM7V9U1C506X/iY30TbfvLcupH4g15rqnifWbO5kRNe1tvY38p6f8AAq7y/wBQWZHR&#10;Oh4rE/sK38wtJEjk+orSOZcis5O5NTAqeiijm/i7r3ic/Bq8m0rUddk1VUVoVtLmXz3OOgIYH9a+&#10;T9RtPjv4i8Cw2Ft4h8f2mvSLNIPN8QTwEFWjCqz+ZxkbiPcH1r7Tu4wRtx8g/h7YrzT7QjeJLhMo&#10;JIblCFB5CsG6j6rUUc5qwm3HUKuT06sFF6HyDefDX9qrTI90niD4jXGOpt/Fs0oP5TV1fwVX4/6H&#10;eTf8JDf/ABMdDIrKbnVbiYbe/wDy0NfYF0q+S3AwOcYrgPEnxtsfC2uXVjLp9y8lq+xirqN3AOen&#10;vXRLP601y2ONZNhqDU5SN/Q/EviQ2UHnaprSNgBvMupc5/Oumt/EWqrEM6tqWf8Ar6f/ABry+P8A&#10;aI0qT71nqC/gp/rViP476LKOfty/WD/69cLxtZ9X950qWD2VvuPctJ1rUDp8RN7eM2OSbhuf1pl5&#10;4l1G33Y1G/BxwBcP/jXio+M+iyH/AI/5o/8AeRhUsPxj0YsP+Jqo92Zx/SksVUvu/vNP9m8j9fP+&#10;CWfwa0bxJ+yXYa34m0nTtc1DWtQuriO41O2S5lWFX8pFVnBIX5CcZ6k19HJ8DPA/bwh4W/DS4P8A&#10;4mvxH+HH/BRnxt8MPDtppHh74m32m6ZYJstrRbhGhgXJOFV0OBkn8677Qf8Agr98Z7TEVv8AEKyv&#10;SxwvnWNnKx/8cBr7jC8S4SFKMJp3SPicVkGIq1ZTpyWr7n7P6Fodl4b0qKy06ztrCzhz5cFvEsUc&#10;eSWOFUADJJP1Jq3Xjf8AwT/+L+vfHn9kbwl4r8TXUV7rmq/bPtM0UCwq/l3s8S4ReB8kajj0zXsl&#10;fVUasatONSGzSa+Z8tWpyp1JU57ptfcfhG94Zm4zU9rA0mMin2Wn7RzV6JQlfAo/WuRklsvlgVOD&#10;kUyMbhUgKDvVXKUO5JEcj6U8SnNMiHPBqVUIOafPYr2YvmN34oX5jz0p1OVs0e0I9mIYwR0/WmNb&#10;A9qlJxSqcnoannHyFRrNgOM06CZ4m61eVdxqUWayDkc+tWmmS4tBb3YljHrVyA781SFn5PSp7eTY&#10;adkZtl8HIqRelRW58wVMBikyo6jZKgbkj61YdTUGz5xWE56HQoHv/wAL7v8AtDwHpbeluqH6rxXS&#10;xp8tcJ8EL/d4GgTcP3UsifTmu4il4rzpbgTE4FRSNmneZkdaYxyaiwER60A5pzLmljhyaLACR5pS&#10;NtTCPAqNxRYBtFGcVBcThD1FMCbFHHtVSbVoLVC0jqo9SeBXjvxj/b5+G3wUM0Wq+IrGS7i4+y2k&#10;guZ24yMKmcfjUWZVke0TSiMelZ+o+IrTRYzJPJHGg5ZmYAD6k18S6v8A8FQvEnxUnkj8C+EDbadl&#10;gNW1p2jiAHGVjT7x9t31rjPE/wAT/FPjpAmr67e6mznJRVEMIJ7Ki9B9cn3qZvlV2aU6fPsfXHxF&#10;/bK8MeHC0VlqFteXCv5REbkxoxBxuYDAHHXpyOeRXyl+0b+0freteFp5tf1y6tYpdxs7KxmMELj+&#10;64HzNngHcea4/wCK3hOPUvD2m6ZNfmOztbldRvRb4V52TlI93QAHBOQenFfK/wC0r8b/APhJvFsy&#10;rMRFAPLRFbIGBivMwdGvi6zfNaK6HZU5KELtamN49+Jt/wCLb6Q3E7NluQWzx6Vzn2nd/FuP865a&#10;48Vuz5601PFxVuQcfSvsaWEUUeHPEXZ2Nq3mHjmtnRdUuNNuFaN8Y9a4XTfFivyrDr0zyfwrqNH1&#10;mO6h55zUzo6ajhV1Ptz9iT/goXq3woms9E8RPJqXh1iEVfMBlsV55jJ6gE/dP4V6z8bv+CxngPww&#10;72ehabr3iq/3FY4oofstsGB/iaQbm/BK/OOw1BrSVJImwV5BzX19+w34r8P+Iru4trvTNO/tcx/a&#10;IrwwJ5z4wGXcRnPcewNcFSjTj709jrV5K0StrH7Xn7S37SchXwt4bg8IaXMflufs2GVcf89p+v8A&#10;wFK5xP8Agnv4v+KWtJqfxJ8eX2qXQH3Ine5lQZ5VZJDtUf7q19oW89pn/VlivXPOKsxalYQDfJBM&#10;2OirtAP1PWsv7Row0pKwfU5S+Nnzx4E/4J/+AvCs0Ui6JLfyIQfNv5jOW/4D90flXtmgfB2DTbFE&#10;2rp1nHwq7REn0CjGfyreHi6GI/urf7Kv/TMBnb/gRqI+M7eOTd9mm3/33O5v1rOWNhLWdQ3hhFFW&#10;SCz8E6bYodsM1xjq7nZH/jV61064uF8uELFF0Ahj2j8+pqGLxvpe4Ga3upz3yR/jWgnxZ063GFs7&#10;oKOwC4H601i8OteYv2UjQ0jwxDp/zeWGkPV2GSfzrSjtxvH1Haucl+MNhjizuf8Ax3/GmxfGCxyD&#10;9luuD6r/AI1f1+ha3ML2E3sjy681T/ic3f7uYIty65K9fmNdFp9xiEYjlbpxjk/SsXw54am1vxQl&#10;qkv76/uCsbSElULvxn6Zr0/U9J07wDE2l/2db6hcpgyXl0CzOxHJA7D0FcdStG3Mthckluc/HJdk&#10;gCOGKBhjcJiJB9OCM1TtfDGj6CWMNnbJK5LvOR5kzsepaRssal1DUUilJ+SLPO1TgD6VjXevwFzt&#10;ZnI/KvNr5lRp7yNYUJy2Rv2ep6ZpMfmTRXFwQcrDG3lo3+83X8qpeJfHMmrQ7INN0uzUcKywBpB/&#10;wM85rmtR8RFo8KoHbNZN7qEs0R+ZseleLW4kprSOp3Qyx/aNO71hQf3soyPSuf1TxGkV2rRGRguc&#10;qBw/HrUMrZP86oXgz7V488/ry2PRpYCmtWWLjxNcTfc2xg+nUfjU3h24ee5lDsW+QHk+9ZIQmtTw&#10;yh+1S/8AXMf+hCry/GVamJipS0ZpiaMI0nZF65Xafxrzq78N28cEeq+SoupNV+zSzD7zRrllQ+2S&#10;TXo92u5fxrl9UhDfDlj3TXsZ9OK+qgvefoeC3oTXaZgc+vNeLfEj4T674g8Y6hfWln5ttcy70bzF&#10;GRtA6E5r3C4VRYtn0qtCoeJfpXRhI8z1ODG4dVopM+dT8HvEiN/yCpj/ALrof/Zqik+G3iC3X59H&#10;vAfYA/1r6RZFVDjFU7hQ5zgenSu504nlPLIdGfNlz4K1hM50rUB/2xNZt74Z1O2HzWF2n+9Cf8K+&#10;m5oF2/dH5VWlhUd1T601DsT/AGbHufLc2n3aN80Ev4xGtP4dxyJ4+0pWRlP2gdVxjrXs/wASPin4&#10;e+GVgZNZ1KCBipMcIw8sn+6vWvKdC/bC03xn430jSdN0eZPt92kDzXDKNgbjcoXJJ+ta/V5NXsTH&#10;BqFRNSP6Ev8Agkz/AMo/fAH/AHEf/TldV9GV84/8Ekzu/wCCfHw//wC4j/6crqvo6v0/LP8Ac6X+&#10;GP5I/PMy/wB8q/4pfmz8LItT471Yj1BTWayiDjoKsWlv554P0r4rlP1PnNGO9U1Kl0uaobfKkK9w&#10;KktbSS6HHFLlD2hox3ijtUq34NUVsjB1cGnrbseRyKqxSmy6LsGpEnX1rNJKmmrc4PelyiczY80e&#10;tSRnIrLSYs3GalW/2vj9M0WDnRrRLirEJ+WsmG+JP/16tRXrAUkncu6Lzjd0qFvlakS9JHSgtu5r&#10;ZHNPctWU22rwNZkDbRUv2s56t+FDVwiaDHOKicYNNhud2OtSSDPNc846HVF3PQ/gffhNLvoCcEXA&#10;cf8AAlx/SvSrO83oMnmvGPhRd+RrFwmR+9jGBnqQe1ep2N+oGen49K8+e4mbyvkUu4VQh1JSKmS8&#10;VhUAWlcA08TbBVCbVYLZC0kiIAMkk9BXknxg/bx+GXwajkTU/ElpdXwGBZWJ+1TsemNqZx+JFNJv&#10;YTaW57O16AaiuL+OCIu7hVAzknpXwvff8FM/GXxi+IT+FPhl4LC6o9v9oMmsSANBESAJTGCMDkdT&#10;36VtWn7FPxI+OV39s+J/xNvvs053NpmjAxQgdcZ4HcjODWns2tZCjJS2PafjD+3l8OPg1I8OoeJL&#10;Ge9UcWlmTc3DH02pnH4kV8y/FX/gqv4r1/xNomh+C/BT2V34ouVtNLm1zMRunJ2gqnAAyRyWxX0l&#10;8Iv2Ffhn8IfKbS/DNtNdRc/a73/SJ2PrlhgH6CvAf+CtunR+Efip8A/EESKi6fr5hJUYwPOgfHt3&#10;rWlCm3bcmq3FXNGx/Yh+LXx9/wBI+J/xOubW1mId9J0Q7Yk/2crtX/0KvTvh7/wTz+EvwPsZNWbw&#10;9a6jJp0LTy3WqD7S2EBYnaflB47CvQvFf7THgD4O6Y8niPxVoullTjy5LlTL9Agyx/KvB/iL/wAF&#10;GvC3xo0PXPDfhDT9evobmxdZdUntPs1rGpwCF3HczHkDj1rlnKT+FG9FX0Z5L468e3HjvV5rqRUt&#10;7dnY21pEoSG0jJ+VEUcDjGfU1zzzSwOGiJDdBip4G3wisL4u/EC1+E3gC81Wcr5ixkRA92PSublc&#10;5crO/SMWzx79rv47J4O0oaLYThr6YEy7Dz9K+YrOyk1mczudzSHJzV+4urnx/wCILjULrc8t1IWG&#10;f4QegrsfDHg0vhcdOOle7CEcNDzPOpqWJnrscrY+EvtCcoKmm8CbufLr1/Q/AQMWGUflWjN4ECpj&#10;y65JZhY9eGUJrU+f77wJsQtsww6H0rKkvbrwzcKTvdAeQTmvedb8GiGInZ+HrXmPjTwiJGfrt7Ct&#10;qGL9o7HDjMu9mnylzw14ihv7VWDZ3jj2r1H4GeP7jwL4xs7y3fLwyiQL/eweVPsRkV816Jrv/CPa&#10;01rICBn5WPQ16d4K8TAapCVOQsgOfTpXRWo3j5HlYfEa8r3P1w8NwWuo6LbX1ud0Wowx3KtnqGUE&#10;fz/SrEukKf42rhP2RfER8T/s7+H5du02iy2hOc7tkhAI9sEV6R1rxJYSlfY9VVpJGf8A2OP77flT&#10;W0ZAPvNV9himPyKn6nS7FqtIzZdGjwfmb86hOixn+JvzrSkT1qvJ8h/GpeDpdivbyM99DjPG56r3&#10;lgtkowWOfyrUJyaq6uubTPcGuWvhIcjcVqa0az5lcZ4Nm8nxro7jqL6H/wBDFehfGEbPH90vbYh/&#10;SvNfD8v2fxDp8v8Azzuom/8AHxXpPxpJT4hT5/55R/1rjou9FovE6SPMfGORqh/65rj8qxTlvetv&#10;xiP+Jkv/AFzX+VZaQ+v86/Os1qOOKkj6DCRvRiypPnbVVoyDWlNDg9OKgmi+X7vf0rz1K+pu1Yyr&#10;iLmqtxBkVoXi7VLHgDnPpWc1/FLAjiRdsoBXJxn8DW0diUrIrSR7TWl4WP8ApU3/AFz/APZhVFx8&#10;1XvDfF/IPWL+or1Mof8AtUEc+K/hM0LwYU1zqxeb8KNTb/nn4mCf+O10d2u786yEthH8HNdx/D4o&#10;RvzWvv6e8n5HzstkVyNwx7YqrbSA26fTNXQPlr41/ad+PPxD8HftJ3Gg+FtRC2y6bbvHaPAsiklG&#10;Zmwf4vofSuzKsPKtNxicOYYuOHp88kfXssqxp8xCj1Ncj4r+MfhXwjIU1HxDo9o4xlJLtA/5ZzXw&#10;R8Sfix8TLu9jGu6lfJLcDEUQwA3OOEB45IHSs/w3+y3408bazcW72Rtr2KAXkv21vLOxj1yRzX0r&#10;ydRV5SPnf7YnOfLTgfZnjT9tr4e+ELKR01uLVJtpKQ2StKzn0zgKPxNfOXxH/wCChvijxI08WkW1&#10;nolvICqsv764AP8AtH5QfoKw9Y/Yu1LQNMtWvPEfh2G6uiWWBrhiSg6kEKRx9afp/wCw9rzarZpc&#10;6jpRsZ2JkntZvO2oBuJGBgnHanTp4OiuapIdSWPq6Qjb0PJNZ8bX2v6lLe3txPeXUxy80z73b6k8&#10;11PwF8Rn/hc3hQfNuOq24z/wKuj1n9m278L6Bffabiwj8h0T7R82CpZvmbjjI2j8a5H4T2j6N8av&#10;CoZUyurW43RtuU/vAM5ropV6FaLVHWxyzw2Kw8ozrrc/q/8A+CSX/KPj4f4/6iP/AKcrqvo+vnD/&#10;AIJJcf8ABPj4f/8AcR/9OV1X0fX1mXf7pS/wx/JHx2Y/73V/xS/Nn4RXah3q5ozKkwGKqSj5x9M1&#10;PpzYnU+9fFn6YT3/ABet9Kv2s26xGOwwap6kv+k59qis7o2p9V7igB00jO+e9XtNkZoSCarO8ckm&#10;RmrWmKGBoKRVlnP2g804XGDTpLZBcNk00RBpcCgo1tEhWQFm6YqGeAJcsRVqSL7Jpgx1NQRP5qe4&#10;oASMkVahkxUKrg81ajUUGbuSRNmpVbmmKMCnqnNUmGo8NipFG41Gi7jVq1GJBVFJXJ7SAhAatuny&#10;VNbQgxD2ps6c1hUOmETzP9qrxvrvwn+C9/4r8NxtPqnhy4tb/wAlVz50CzKJlPt5Zb8q0Pgh/wAF&#10;NfAvxm0XTGFzdaRqN/IIWtJ48+VJnHLDjb6Gk/ak0i41z9mrx3aWrOlxJoly0bKcMCqF+Pf5f1r8&#10;m/2dvB6/E/4zaNoNxe3dlaam7KzW77WP7stx9cYqaWHVS5y4vEOnNJH7ZfE79s34c/A20Q+IfFWn&#10;rdyLmOytW+03U3sI0yfzxXzz8Zv+CrfiM2Fg/g7wJeabpusXyabZavrwMSSzSHCYjB49ck8AVtfs&#10;5/sV+Cvh5ptrc22n2sl6UDG7ulE85/4E1cb/AMFUI9BtPgLo8Fpq9i+t6f4hsrqG1W5UziJSwkcJ&#10;nOBxmsoqkp8ptNVOW52Gi/s2eOPjq/2z4kfE3W76zfltI0H/AEa2A/ulsDI69jXsXwl/ZJ8DfC1U&#10;/sXwnp0Ene6vALm4Y+u5wQPwArybSf8Agopp2p6fFZeBfAXijxfeqqqZVh+yWmcYzvftn2qWXxL+&#10;0L8YFHmaj4W+Gumuf9XZw/br7B6ZdsgHHoBSnzN6aIILmV2ec/FTUJPgj/wV1tr7U7qBdO8S6FCZ&#10;JZFEKJCI8AZBx8rREZNfTXjX/gof8IfhmxtYfEB8R6kg2iz0WBryQn0yPl/WvHLj/gnjo3igTa14&#10;w1/xH4x1lIzm71CfaNihjtCjovtXt/wc/Z+8M+A/D9l/Yvh3SrAmBHaSK2UOSVBJLnJ7+tRWq0uV&#10;RkOjQmpNnnWoftz/ABX+KSmL4e/CefT7eXPl6j4in8pcHowjXH5Fq5Xxr+xl8T/2qzYy/Fbx9bi2&#10;sZjcW2naRZIIrV2GCVJ744zk19bWukeXGAcAD0HNWo4ooDt4Gf1rnWJjH4EdnsObSR8+/C//AIJu&#10;fDfwHcrdTaW+tXvV7nUpDO7n1x0rpP2lfh9YeHfghdJptpBaRW8qHZDGsa7eR0AHrXsFxMIFz29a&#10;4n47CPWPhNrdvuUs1uXQH1BBrndSpL3mbQpRjofEumJHbRyzXUojtrdS7sTgcV8bftI/GW6+PHxI&#10;ew07d/YGmybURekrAAEn29K9K/b8+LF1pVtH4T0aV4/tLZu5E7jP3fxzWR8MPgnH4K8DxXtxH/pE&#10;se5l28+1ehg6UacPb1PkctWNTEVfq9PbqcD4e8HjT9odCnfFek+D/DsMwGNp/GtAfBefVgLjVPMt&#10;kPIhjODjtk1Q1D4W6TpkxMd5f2/fHn1y1a6qbs+hoYf2VopaHc6Vo9uFC8bulabaFGy/dGDXP/Da&#10;K0hCRR3BlOeS7ZNdrrjw2EHXdgfnXl1NHY9mjFNXOJ8W6XZadbN5zxoMdSeleGfELXtLN28VtP55&#10;z/AM4r1D4g6tYeIXaG4Zgqnlc/erJ0VdA0qIRQWduuTyWUFjXfhUoe8zycfeUuVM+avH+j/abV72&#10;DgR4ZuOQK7f9njwzefEXV7DTdKgmv9SvZPLihjHzMe/0AHftXrPiL4H2HjS2upLNQr3MTo0aDhiR&#10;x+uK+iv+CUXw70Pw98DbnVYNMig8Rm+ms7q5YZmCptG1T/CvqB3r1nj4LDuVtj5WWWzhiU76M+jv&#10;gL8LU+Dvwk0jw+snnS2sReeTqGlc7nx7ZOB9K6zyvapIf3kKn1ApxXH/AOquW6ep1uFind3EdhbN&#10;LK21F6n1PYD3qnLcTXsShbuCzMxPlhQskhx174z64ziuY+MPxP8AD3ghHs9dvBFJqcMttZ2yczTf&#10;KBLIB0G0Oq7j0JPevIviz+1voPwm8FR61f8AhTxVcWUpnTTb62EWxZvkEibsfueF+8Rg/NjJqOaP&#10;Mo9QtZXPoA2t7ZLteZbxuWAZBExA9McVD9qW5yV7cMCMFT6EetfEPgT/AIKXeEvF/iu1t9c8K+LL&#10;WOWRbdZIdWFxtVnX7yqFLcgE4yTjvX0b4E/aJh8V/E2TQLTwh4zstPs4ih1q+sitncquFVg5Ockk&#10;YJHPNa1KE4q7Rz08RTm7RZ6jVXWf+PBvwq267HI9DVXVV8yyZe5rzq3ws7KV7oybCcwXcT/3ZFb8&#10;mBr1P42nf44Lf3reE5/A15OgZDwce9dZcXnie/bzvFcmiSajIAY/7KWQQLD/AMs1PmclwD8xHHpX&#10;jYf+G0dmJ+IwfF4xqaf9cl/rXO+IdXfR7ZHRBJuJBBzx+VdH4uH+mxf9c1/rWHqGlf2qiAsUKHcC&#10;K/OM50xc7n0WD/gxKMd5NqWnXZ3hDubYyrjaOCKwBrEumx7llJ+1fMCfmIO7A6n0BrpL/wCz+FNI&#10;lnnkk8pSDIzAuxLEKOAMnkj86jjs4Ps0R+zpGucqsiYKk89+lcMdVodDRyt3eX1+JwwkZdvzJ2Xn&#10;0689KpR+HJ5InxbiI7QY92Bjp8v862rrxUJvEjWyuq2lrFm4c92fJUe2AuT9RV2G5ivrFJ4XSSKQ&#10;ZVlOQ3411RdlYhwKQibaPoKveG026g+f+eR/mKhkGDVjw+Nt6/8A1yb+lellOuKh6nJiv4bNG4OJ&#10;ce/9ao3VsT8FPE0gPEevwt/Kr8y7pvYHmmxR+d8BvGP/AEz12DPtnFfoOHu3JeTPmaj91N9zDCZj&#10;/CviL9s74eeLk/aXbxL4ds1m+zWFtsdthwwRlPyN1619vrwF/CvhX/gozq3iBvjfBp2n3epCzfTI&#10;nMEMhVN5dxk4+nevZ4ZjzYhryPF4jdsPddz5thm/snVr3+1IryO68qREEeFeGYkFWOew56c1r+Hv&#10;jt4k8L20lrbareT2c+5Zba5czxTgjBDKx5GPcVT0r4b3d7HJLdzLaqrYeSYnr6ZNavh74cQ3Ou2k&#10;SM06ySKu7bgNlhxX2laEIL3z5HC+2qztR3Ou+Gfxp1u48MX+gSusOm6kwCwQJsEGP7h52j1A4Oa9&#10;b8IeLX8B/DxbLSlka7ginlgluG8xRK6jBbPUZFfPnxFs7rwP4m1COG31Cze1uiiq6jYi4yAeOtL4&#10;d+Pet+HJE4jkUDkMo5HpXg5jgI4iCVNn1GVZnDBVHHGRu+575q/jGy8ceG7jS727hSe+EC3NunBJ&#10;VckKe3zfyrjNJ8PaLpfiXQ7iwuoz5OqQR+W7LJsPmKSFPUE96838QfGlfE+vJfC3j0+5iIIWOMOj&#10;HaV3E8HOCazvANmsfxH0OSGdHT+0rZgMEHJlXsa5sFldWhdxlZHdjc+weItFU+b9D+sn/gkt/wAo&#10;/PAP11L/ANOV1X0bXzj/AMEkz/xr58AfXUf/AE5XVfR1foGX/wC60/8ACvyPyrMdcXVf96X5s/CK&#10;cHap/wBmpNMyZFz61EbndGB+FTwOIZR+dfDn6cXtQUt+dVKnuL9ZRjHSq4bdVkkqttFaOgybpsFa&#10;zYlB9qu2MqWsw+apZpAl1L93c/dpdMtvPukPQelSXG24kzmptOkS1kyckUIplzUZ1Tgjd7VUguot&#10;3+px75pl5J50xbPBqHNDBGkIQw3fwntUkdR6Zcoluyv3pVGOhyO1O5iWF6VKOtQRf0qcdaZSHxf1&#10;qaNtrj61DF/WpR1oKNmxmyuPwqSbn86z7WXYavwuJox61lM6obEGqaYmtaVc2Uiho7yJ7dgehDqU&#10;/wDZq/Fz4eapf/Db446XJp3kDU9K1L7PB5wzEZAxiw3+zzX7W58shv7pDfkc1+NP7TPhofDv9qfx&#10;hp8SmFNP8RTmEeiGUSKfyatsuknJxPKzSLTjI+8fBH7P/wAS/i3p8H/CWePb+y09wB9h0UfZo8YH&#10;G8fMe9etfDr9gLwF4UnjuTpf227BBa4vXNzI59SXyK7XSLmPwV8L7fUnheWJLeFmC/e+YoDj8DXU&#10;WvxBj1KCCe1tXhjK7183GXFcFeUlNpI9anFcqLmhfDHSNEtBDDbhYlGNg+VfyAAroLbR7SyhX91E&#10;ozhecV5X4m+JfiWTWLhrO0tbaytZYkeWY7URGzudzn16YHar+s+MdZn1Kz0kppN5qV1bJeWsC3Jj&#10;aWPkSNg9NpH4ivHnjYufLJmbzDDQfK5Hofi9o28KXkaMiExlQc+oI/rWZoPxJ03SvDVqJr0bljVD&#10;HGpZsgBen4VheKUvPCGhaNf3wtns9ae4SF9xbYYSofd7ZYYPesG8+IVh4cNo+praWEN5I0UBlCqJ&#10;CvJ+gx3NdfslFpS6lRx1CS0kP+Mf7Xcvwt1mC00zwL4u8Vl03zz2MSJFB6Ll2GW9QOlcDrP/AAUB&#10;1N7WaVPhb8QrW58tli32aSIrY4Y7Xz1r07TPiBpGvyWQtWtZ/wC0WxbGNg3nnJHHr0Nb40maK9nt&#10;3sG8y3P7xRHnZ9cduR+dd0aeHteSFKvfWMj48+Gf/BQT4k6X8Rki8U6Lr9z4WnhkMpOhv9qtpeSm&#10;zZ1XoDmvTL79uPwz4xtZ9F+weLLS81OM20Utzos8USMwwCzEYUe5r3efTliieRrIBYh8xKYK96w/&#10;HU1jbeF9QS6jjtla3dC7jGzcpAPPvV/7PskR7WondTPyB8c3U3xC/aBnEhZ4m1LyYlPdQ+D+eK+w&#10;Z9EhltIjJGjeRgqmOBjpXy58NPCv2n9p60s5G3L/AGvIyt2bazNkflX1rr9nJHB8vBxXDjpPlUYs&#10;+gySjeUqklqeR/GP4gnRZVgVZGleQIFQHp7nsK+fvG3i3xE3jX7EPKaISfN5Kl1x/vd6+r9R8PR3&#10;EZ3xqxY5JI5rl9U8F2cM2/7NGO3C1lQxEKcbSV2epi8BWrNcjsjyvwDPc2eukqz7DgjjFepapdzX&#10;unrwc7as+GPh9Dc3m5Yggz1xXX3XgbZaj5OMdRXLia6nqkduDwk6a953PmDxn4bvtS1RwpZOvQ4J&#10;/GuP8P8A7P2uyeIBcmcPySNzt8vvX1hqHw/gCEyIh5yDjmqFr4fMVwojXAB64q6eZezhyJHJicjV&#10;afM5HMfCfwzqvhdokvZFufmDbwMcivp/9j7w3ZeEtH1mzs8Lv1Ge7ZN2ceYQw49OTXlNnp4RRntX&#10;pP7Pl0LH4lKIyT/aNi8cwI+80bqVx/wFj+VcU8TzxaHisvUYJ9j3/TeIiOwJxVhOaTTbbMPTvk1Y&#10;a22ivXw/8NHzdX4jmYPAWia5qzaxfaVZXmpQyTW8VxNEHeKMSsdq54HPP5eleWf8FDfGWm/DD9kL&#10;xfM0Fotxq9t/ZFlGY1+eaf5eBjGVTe34V6zdeL4NM1C6gjje5whvGeMjZEuQhB993OPevnr9tL4M&#10;Wv7VS6K934hvdJ0bRYZzHaRRb1kuXwvnH6KMdP5muui4qacjmqpuDS3Pzw/Zu8D33xD+PfhDRtOM&#10;kVxe6za4nRSfsyrKrlzgHAAU8/Sv2W11zPBdDLbWWQgE565NeHfs8fCPwh+zDpj23hvSJJ7y/YvJ&#10;qVy3m3OCEGzcq/KmVB2+pNegz/EeS/sJW+y+RuZIdk26ORvMYJ8mRhiM5x7V05jiYzaVPY5Mtwcq&#10;Kbqbs6JSWRSepUH9Kgvm2wtT7TUbfUUfyHyYW8t0I2tER2YdQfrRdx+ZE30rwqvws9aHxIww25v5&#10;1vadDrUdsra3fW1/LMS9u0Fq1usUB/1cZBJ3MB1YcE9BXOI+QfYkV2uow38On6VLe21xbwXNmklk&#10;8oP7+IfLvX/ZyDXk4ZPkZ0Yq10c/4sTM8R/2P6ms+FMLWl4obFzB7x/1NZsb+Ye9fmvEPu4ybPoc&#10;B/BRk+MbeS+isIVYx27XqPcuDjEaZcAn3cIK5k/D/UNWt5F1HU3YtIGjCsdqsSCc/TBx9avfFueV&#10;bO3ijUsMPJuK5RGyqBj2+UOzAHuB6Vnav4j1y0WczWQigiKGJgc43YAXPduo9q58FGUoXR1shtvA&#10;lpeXmpafNPLJ9nuFYSRvhnBRCAx9QFAx2z71b0hLbTrd9OtdxTTWETMRwSecZ74zWKtt4glk87T4&#10;4rZJ5JZJizjdJIzODwR0UbMeu2tXw1o0+laRtuCWuJJXklYnJYlick/TFdMtEC3LjHNXND/4/H/6&#10;5N/SqbDFXND/AOPt/wDrk39K7sm/3qPqefjP4bNGdMIxqXTYwn7P3xCkJHyaxZnH124pp618e/tK&#10;+KNV079rnQdOXVb9NKupopGs0lKQl9xUsQOGJAHXOMV+kYWN6j9GfJYufLST80fT8T4t1b2FfGf7&#10;fPi2fQfjJZw21sGuLjTEcyMuQgEsg/rX2Pa/8eK/7oAr41/4KE3j6f8AGbTZ/IZ4DpK7pNvCHz5B&#10;jNduQ1pUa7lHsc+Z4enXpclTRHh/hjR7vWdSaXUW+0ZbI8zpH9B2r0zTdJtBbho/LUpjjuCO4rhd&#10;A8QWuwu08Yyc9a3bbxNZAZ+0xf8AfYrux1WvXlfU+lybDYDC0l7K3zOvttQ8q6uZZ0S8W7wZknXe&#10;shAIBIPoDXPeMvAHg/W7KRv7MXT7vaz+ZESFJCsQMe5x2pp8RC9RBG4ZOgKnNaMXgTXPFdr5lhp9&#10;5dxn5d0Ue4ZFYUZ16b0NMwoZZiYtVEr+R4RpfwvuL6GW4WVI2jhMhUkAjoO/pzWn4N0u58L+MNIw&#10;qTeZfW4DMgYIfNT1r0LxZ+zZ401G2VItE1NCGDbkjp/hr9njxvbazp8tzouoOsVzDIzNHjAWRST+&#10;AFes8XPku2fG1Mnw1OX7vpsz+nf/AIJJ8f8ABPnwBjnnUv8A05XdfR1fN3/BIv8A5R6+AP8Ae1P/&#10;ANOd3X0jX22XO+EpP+7H8kfl+Y/73V/xS/Nn4Rx6YfWrKaczH3FXIl9qsRrx0xXwlz9Q5WZ6aazE&#10;1MmlkrV6MYzUyfdquclxZmrpZ96cmlNmtJOtSx9arnQ1dFBLKRR1NP8AssoPQ1pw9OlPL7R0pOSL&#10;VzLW1lb+E0v2KT+6a1Y3z/DU8aZ7VHOhmPHZSZHymrcdo4X7prThjBP/ANarkUSkdP0qlNXJsmY8&#10;UD8fKfSpxC+fuGtaOMZ6fpT2XitE7itYx0Gw/jU8K7nptyv701a01NzCmNDlixVyz4qYWwI6UJD5&#10;fNYzOmAkrcY9a/Nz/gqr8HrPwn8WW8VW/medr8bXFyCcr5iIq5HpkCv0in7V8g/8FdvCH234O6Zq&#10;yr/x7XLwOR2DxnH6issNJwrJoxx1PnotH1vfwDxH+ztYTw/OlzpFtdAqOv7mJ/8AGpdPgH/CJ6bK&#10;BwYeo7079n63l134C+EraRNqv4YsomVhgh2s4xzVjSLWSH4SafvGJbZXjb/eUsD+oq60H7RovDyT&#10;pJo5HXTrl/bapDatZ+IrPy/Lis9NKpeW8hkXespP3k2sFIPIJ44rq/h74K0jxZ8YtA0K3W7uvFep&#10;Wy6dYTXBWNYrdpfNkUspxwcoSBk7a0P2sv8AgnL4dh8ceFdV+F3ii90TXtVFrP4j0qK4Yi6WWNpp&#10;Lt5C2AMBFCkckgCu98Lfsr+H/wBn79pr4WajpdvBf6x/btja69qYd99tcvFkRBNxUK6yZ3Acla6q&#10;HDs1VVRtW6n5zjsSp1ZNHp4+D/h1/wBmZLvVzfyW+kS6gSjt+8stzK+w5H3VZF+oA9TXzH+0/wDD&#10;DQPjp44s/E9nNNpthd2cSsYFTPywthMHgAHHTrnnOBXu/wC3P4n1r4efsbeIItD064vbltWvbUqU&#10;ZibZIyzzN7KFYk+i18Ufsf6p47/aS0PxTq9g1nY2HhfyTLA2UQN5HVB/up93uWqM9yvFzxClQ1ii&#10;cJLlldnIeFv2Y/iR+0RqNjZfDzUobS00OJZLUXMyW8u5lCk7gOSvCntxzXu8Oo6n+yP8C7i98Y6h&#10;c6l47zJafYftAVpl84xq5k6ENtaRR3Vc9q9l+Bnw31D4DaDaG0fz7u4jhe6vxLvDAxkyIp2/3i3H&#10;tVzxj8NtS+K3w08YaRq+i+E4jqEUU+jXUs6I95OqSZkdm+aPaHwM+prlo0q3tXRqwsl1PSqYhX91&#10;6Hxz8ZviLr/7TnjVdZ06/vPDj6ZZx281n5jBDLuAaSILgSZQ5bj+Hiuf+NOqeLrvwnqunnTvFg09&#10;YFvHvb9CytGruFzJjA+YDIz6CvrTwN+yPLp2mjXvtVpb6dZ219b31kZUlSxYqHWaJxwy7lBzxxj3&#10;r3zw/wDDW1/aN/Y30uwuEX7H4u8Pxoyj7tu0kZIcD1DYb8K6cLgo4mM1HdHZh8TCE4SntdXPxQ0r&#10;whJp3x48Ia15QSFNplx0ZnDLn68ivfvEmnmCZom65xXmeteH9R8IfEKG2vIWePw/LJbXDjlTJFI0&#10;Z/Vc16vqkn9oxQXGCVlUNuPvXzc7r3X0P3DCUafxw2epy11oxTsMGsbVNIihjLt1H612d1Dvi9q5&#10;jXyGbaK52z0OWKRlaVeRxanDEzeXEzAMw7Crml+O9S1LVdRguLKK10u32raybtzz5zkn0x/WpNM0&#10;COWLeVH0qPXQljbhGdI2boGOM1DGknscV4h8Z6vH4oUJHFJpOCsibSZM+oPpW34ccvblpAeegNVh&#10;qFjFeiN7iHeTjBYc1PNe+VqKhWHlkcYrGSFNcu5pA4NeqfsyaEt54ivL11z9ig2ofRnYZ/Ra8pRt&#10;65r2n9lmJgNaf+DbCv4/Ma59jnxj/dNntGjP5hlH90ipNTs/tthc2/3fPiaMNz8uRjPHNRaJhbif&#10;PRsEVo19Dg5XopnwmIVqjOSuPh3aNDYkvM02mKRbtuKoMjBDKPvA9cHvXJ/GXw94i1uystN8Nw6T&#10;pjzOxvb25wWjVQpUREggktnOegr0yY9arsoYcjOa6hUanJPmsfOfgj4Q/Ezwjc3N5Pr/AIenL3Cu&#10;LSSNbhZVH3tu1cqSAAOcDOa9jvfDkGr3Mct7ZwFIH8y3hZB+6P8AeJH8X8q6V1WMfKFX6KBWdcHJ&#10;rKSSR14zGyxEuaSS9DHtNAtdGuLqW3TY146yS5OdxAx9elST/Nn6VYueBUDjrXLN6HLE8P8A2mrv&#10;xJD4P0yHwrdtZ6pe6vFa7gwUMjK5YEkED7vWqn7Ov7VWr6rquk/Dzx5rV/rfjDTbi5sbZ2QNFbWg&#10;jjlhiDqAMALLjv8AnW1+0BrNt4Y8PaRqF5KkFtZ69aPLI/3Y1JdST/31Xh3wB8G3PxI/beufGOiG&#10;K+8P6Rd7bi7WQBQXs2XAXqTkj9a58va9nNPqGOjdxl1R9ieLBh7ZvVSP1rMg+Va1/Fq5trX6GsC9&#10;Yi0O1nXkZK9cZ7V+WcSR/wBsmj6fL3+5iWZovNiYMoZWHIYZB/CqsjZUj3rPudQv0aIRLIIyPlJG&#10;WYc9fSqskGrP5YKSgHJ3cZx7+9ePSk0rI7izqGowWc22WRVY8gGquoX9uunfaC48vGQR3rPufD17&#10;eyIzn7oIyzcnrVO98IXA0/aJUWTPG4naBjpXbCTe4rovRzw3eTE6uO+D0q7o423Tepib+lYeiaMd&#10;JaVmcM0pGcdBWxpLYu25/wCWbfyr1Mq0xUPU48Wl7Jmww5P1r40/at06eP8Aa18OXoic24nhTzNp&#10;2Bw7ErnpnBB+lfZbNkn3IrO/4Y2/4al+EvjrWhrA0uT4VXsfi1YvK3m/xbtEYs/wjAPP0r9Uy2HN&#10;iLeTPh8yqKnh+aXdfmY8LbbRR/sivnL9rzXdEbxL/YOviQ2t9p63JSN9jSeVdEj5uwHOfpX0LZvi&#10;NB6Rrx+VfMH7emiaBq/imzk1Keez1SPS5ks5Eb5WzMPlZe45Oa5cLT56jjexnmcmqN0fOX7TmnaB&#10;o3irTdP8P6eumRW1gJ5k3lmkeVi6kk9fkwR7NXlb3rocFq3Pid4V1XwZ4wmsL+b7XLEqrHOrmRJY&#10;wo2FT/dA4HpiuZmSQP8AMD+Vfe4Kio0Yq9/M+BxNSbm7XOh0LxNJawBBPJFz/CeK9C0D9oXVvCe1&#10;dOvZIcqFO1uvTP8AKvILUgyKOW9gK1EFuq70WRXU5BLdDTr0ovcKNapHqfT/AIe/bW1mz8Pz/a/I&#10;nundDFJsACKMbgR3z+le9+H/AIp2PiWy0WeISeVrVu00ch+4jDgoT653flX533HibzFUHaDnHHSu&#10;78O/FXVX0jTNHk1JvsFrdxzQR5+4dwHB/E15dfD2Tse1hcwlGSUj+pz/AIJGLs/4J6fD8e+pf+nO&#10;7r6Rr5t/4JEtu/4J4fDw9cjUTn/uJXVfSVfa5dphKS/ux/JHxuYO+Kqv+9L82fh3AODVhetVY5Np&#10;9qnV8V8Cz9W2J0IqZMEVVVqmjahMdkyYcf8A6qejZ7Co1O4U5OtULlRPGRjpzUi/vDUUYz+dWoox&#10;mkx2Qsa4UVOpxTQgFTRLzU8rJdrjoBuerIk8uoUbYtOX5+TwKaWo7FmF9+PepJWCLVZZ1XjNMub0&#10;YraK6D2IJ/mkNWtK+/VJH81jWlpcWG/GtBJa2NLOFprE0rcJSkgiuWbNiCc9K8Q/4KMeFI/Ef7Je&#10;vyFcyWHl3Kf7JEiAn8jXt8wyK4H9qvQP+Ek/Zr8X22CT/Z0rAe4G4fyrCMuWSkOorwZ6F+wjfSa3&#10;+xn8OtRuJDPdXWg25llY5Z2RNmSf+A1paTKZPhY+eStzKR/30xrjv+CZV+t5+wB8P5AxIi0+eHJ7&#10;bJ5hj8K67wa2fA1yCM4ndgD6Yr0cTG1S6OPByvRPqT4a/snNeaNpOqahqT3U82mwxny7MhnTIkRS&#10;2edvC/QV0Xgz9lGz8K+JrPVbjUNdv76C4t7yVzAqi4mhjVEkbk84QfmfWuw8B6tfN8P9B8u402If&#10;2bbBvOds/wCqXtWgdXvIstJrGkIAegjJx+td8MfWjFRR8XWwylJ83cl+KPw50b4weHZdL1nTdU+y&#10;zSvKwgdYywdSjIf9kqxB+tcB+z7+wv8ADL9ma1vofCvhvUootTQpcpd6gZlkBQJ0PGQowD2rupPG&#10;Vrbj9/r1mn+5b/8A16jg8c2dw+I9bkk/3LQVr/auIeisc31JLW35mlP8N/D93o8dg/h2A2sSeWsf&#10;2nAK7txzg+vfrWHrnwT8KzW0W/wdZ3P2djsVLohgGGG7+hNa41uOYfLc6vIf9i1/+tSLcfaXxjxG&#10;3/bLH/stZyxleTvJL7hqhHqcXq3ww+HeueH7jRm8G61HYTboZYbdnRZOCpBweRgmqej/AA+vPCGh&#10;WOg+GY7rTtA0tFgsobiweV4YlGFUtkZx616dBA/ljbpurPnu8wUn9ae2myzAg6XP9ZL3H/s1bUcZ&#10;OC92CXyHy01t+Z+U37fn7JWp/s6eLZvEzt/aOieKJJZppEiKLa3JJaRWBOQGzuB+vpXkvhLU18Se&#10;B7eZR8oG0Adq/XH9oP4U6Z8Q/Bdroes6PpNxpuqavZRXUdxdlt8Yl3kdcjO0Dj1Nfnx+118LdI+B&#10;P7S914V0W2sNO0nVtDj1mxs7aQyLGUPlTgE89dr/APAjXyuY4Zqbqdz9Y4V4ijXpxwk/ijs+6PDL&#10;2JltenOMVyGsj7IjyuDxzXod9ZgA1y+t6aLsMvHTmvEeh9zzHhvjb9qv/hFnksbfTbxbhW2iR4js&#10;PuOK5zS9fPxEvDdarqGsDq37uE4T0wa93Hgu3lmIkhjeM8fMoOKx9f8Ah5bIr/Z9yJ/Ei9DR7WK6&#10;DtKX2rHjWu6Jp02lSyaZDrEuoFD5bXLqqow6E1d+ETeLvtUMWqQRnT0G0Pv3Pn/Cu7tfBkFvPnyO&#10;/et3TbBYY+F2gdB6VFSrFx2HUilH4m35luxh/dCvc/2e7ebQNF+0Nse01acxN/fhkVfk/A4P4mvG&#10;LCEfL6V7tpVu3hX4d+HtOGBqGt39t9mTPJBYSO3/AAGNST9a4b3OHGz/AHVj0zRjunb3AOK06ydG&#10;bOq8fdZD/MGtavfwDvRR8hif4jMzW7s6dpksygNIBiNSeHbsK4z4W+OPEPiDR7q68U+HYfDcduGc&#10;S/bUlVlXJYkDlAFGean+P/jP/hXvhCw1iSOeaztNQSO6SJdzBZAUV8dwrYJ+tebfFv4jr4//AGUv&#10;F1lorM2ta3ZvFZWagiaVJGRXRfVzGXwBzzXC8biFmX1Zx/d2vfzNVhU6HtVubHgb4xeI/iF4qtNW&#10;XT7PSfh7PZT3yX10Ss00Qfy7diThVMhDSbeyBSeWrtNY8baJo0NxJd6tp1ultEs8rSXCjy42+6x5&#10;6Ht6186/tCfCv4n/ABm1zTdN0PRGsfBB0u2todPv5RAlsUYoJJUBzu2BsL/CChPOK43XP2PfiT8R&#10;DobTadpGlSSafEurz3dx5jzXBmcuSo42xx4VE7Kw79Pa5U9zi1Pq+28Z6VreqS2VlqFrc3dvGJpY&#10;Y3y0aHGGPtyPzHrVwg7T9a8A8F/CnVPCcmh6Re7LbxDrNrDZ3xikDPb2sbtPcylhxuuJ8n2SNF7V&#10;9Bs28McYzmuSbV2kdKpOMFKXU88+JPw4034oaFNpGqpK9m86TERvsbcjbl5+tdd8O/gB4W+Cvwx0&#10;OXw3YNbXGvNcT6nNJK0j3MyPtVjnphT2qjeLiZvrXpk+n2p+BfhG5hiu0uvtl7DcO77oXAKkbB2P&#10;PNcGBlZVV5Bj4a035nFeME2Wlr9WB/IVhIciui8Zp/odv9W/9lrnkHy1+ZcUaYxvukfRZf8AwUiW&#10;PO3jPpURLIpzWB4y8YT6BFMbZA6W8WJnP/LN34jx+PJ+tTaJrdrY6Ra2898ks+1QzFs7iRuzn6V4&#10;dKm2rneW75tr1magx2ms7UPG9vceJUCXKx6faQh7iRhwzvuCLn2CE/jUNv4i+367cQyMI1dilrHw&#10;S4j4kfPpuOB9K7YU5WuTZE7mpNFO65Y+iP8AyqOSn6T/AMfMn+4/8q9HKn/tcPU5MT/CkjcHy17N&#10;+xAv2/4XftIWbZ2yeDZZPrhZK8XLHbXrv7DWq+TB8crPOPtfgbUUK+rJCXH6E1+uZPNLGK/VP8j4&#10;TOIc2Efk0/xPnW1H7qPPXy1H6Cvjr/gpRdvp/wAUvCN2E3LHZzs4IypAuF6/nX2NbNst4/8Armv/&#10;AKCK+Rf+Cld5Fb6/4VWXzdl1a3KuqEcgSoc/rU5XZ4h3Ms30w1/Q8y0vxt8N/GurR3vjDULy18hP&#10;LjsbK2Y4XPdgP0rvNe+MH7Pup+FP7Mk0m+aFPuSxWbCYH13dfzr5jOkRfa8o6zI0oRSe2SAM/nXo&#10;Vz+zBqWFlkvNGtoskSMbpeMEgnHXtX1KjThG13Y+cous1aEL/IivfC/hPUtVmfwD/b99dYGLe4tR&#10;lEJwcN+dYXib4Ra9plss95o+owJMceY0WAPqa9e/ZO8H6Tpvh7xJNqLRxXU8LWcDMcMgAJ3qevJA&#10;5rnPBlndeO/h5renTXcn9rPqtvFZzSyyARxruL556Hj615csytVcE/dR6byPmpKpJWkzxrXvB95o&#10;kZ86FgqSbXOOVNaXhrTnivLKYZKefHz/AMDWvXfFP7MGr3Hhzz7nXdIuJvveU1zsMn4njP1rzy08&#10;O3uhXkdvKB/o86syq28YDA7gR1Fdv1iMoaM8Wpg6lKaU0f1Zf8EhTn/gnZ8Ov93UP/TldV9KV81/&#10;8Egzn/gnX8OT6pqB/wDKjdV9KV9nl/8AutP/AAr8j5bHf7zU/wAT/M/DiOPcasBc1Gi4XpUsf3a+&#10;AZ+r3THqnFTRx1Gh6VPH0oQ5OyFAwKenJptKhxn6VRlHcmj/AK1bjNUVmUd6U34jXgiizZsaIfmn&#10;pKAev61kNqW9eKQXJPrzTUX1M3q7m3LfpB6E1Vl1FpTxxVRTvqeOzeSrNRyysTU0cDSdaktbHYa0&#10;IYBirQiGytMEVpW8XkmoEGw1YVuaHsOOhOW3LTSaQGgjd+ea5po0W4EYrN8daUNc+Huv2bDK3NjL&#10;H+akVp0yY7rSZD0dCp+lc7Wpp0scR/wSzvD/AMMC6fbH72k3ur2n0KzFv/Zq9L8EfP4duUPoT+lc&#10;9/wSj0O3s/hl4i0G6XzYbPxxrFpIo/uyBCv/AKEK6TwTHt024U9WiP54r1a2tpHm4V8sXHsfdfw5&#10;tL24+HmgOmkaSQ2nQEPM65I8teTwa3f7N1NFyI/DkHc5HI/8dqt8GtRF38I/DJW1jY/2bAD5kgXB&#10;CAdz7V0LrdzZKadabQO7LXTCg2r6nx9er7723MQxXqEZ1HRYie6xbvy6VOYL+GPc+vRqp4AitP8A&#10;69a0NpcxuCYrSFv7rEH+Qq7LDJdRoDcxRbSGIRTWiw7MXVf9f8MeR+Nfibf+GfEC6fFc6zfFwD5k&#10;cAVVz25ruNGsJbm3ST7br8rMoLAIuAfTpVj4keC5PHOhS2KambUysCZFhBOPzp/gPwNF4I0SGyF5&#10;e3Xl5LOz43k1Cw8ubX8zqqV6cqCSVpem42Xwg0rlv+J3Jk5Ie5C/0pR4TVlIawum4x+8vj/jXRoI&#10;4x9wkf7Tk0rzqq8RJWzowW7PO55nmHxj+HqD4eXl7a6Xa/adKlh1IK8zyNKtvKszoOfvMiOo+tfk&#10;p+3l+1HpXxU/4KE+GR4fm06bR7HSpLWKW1GPNR1DN+vbtX39/wAFQv26E+APhSx8OaXrNrpmrawT&#10;Je3TY/4ltkMh5f8AeJ+VR1J6V+Pvgvw7rXx4/aDt/iPYada6X4L0RmgW4mj8o33DKREP4mJOSe3r&#10;Xk4+MGuWGp9zwthp06ir1dL7Hut/c7YPfFZEqB859Kgu9aZcqe3ANY174ge3kxya+SqvWx+rxeh0&#10;C2Ak/wDr1T1awWG2cnAGeayZPGMix4Xg+9YGv+NprgGLccGsDZSNCcQMflI/CojtX0rmY9VZW+8K&#10;tR6o0g27s0mrlOV1Y9H+Enw/l+IfiiC3y0djEwa6lBxsT0HuccV7zoPwm0/wjff2obvUtW1EL9mh&#10;uL+USG1hwPkjUABc4GT1OK8r/ZU1qKGTUNPmdEa52yRMTySMjFe5QxtFp7I27LOGBPb1odNcjZ8T&#10;j8Ri/wC0IwX8Mm0x/wDTlHfaSP0rVrI00H+0kb0UitbPFerlt/Y2ZnjPjPLf2jdAe9jtLm78ybQl&#10;tri2ngV8fvpEZY2x9SOe2K868B6TY638EfC/hrw+76hqEk0V6ZySfscUYMSlm/4Bu/Gu6/aC1qTV&#10;ddTTIbee/j0Szm1Oe0hGXuWWNn8se5UAD3euC0T4tv4f1bUXsdHn8PStZyaWbB0CeVMh4kA9NpDD&#10;3NeVjKtpSq391afM+iwEE6UaLXv2v8j1T/hN57Lxjqc+p39pF4dg8u0tW3AmWfjJ9fXPpxU1x8UP&#10;D0GjNfNqUQtluGtg2Dud16hV6ng15PaeCZPiLYi00/BtNDtmneXftWeZzuZs++MfRD61zdpfxeHd&#10;Du5pJlm1K7LwWg4K2sZGJZgPUjCKfcntWCzWcVotDqeS0qkrX1R1egePY7TXtY8YXVvPdTaxdDSd&#10;ItEH7x0XBOM9M/KCfUmvVgXKqGG1j95c/dPpXgnhqSPxFrfhB7aO4CRamLS1RhgCCLYzP9WdmYn6&#10;DtXvzY+0ficV34Ko5pyZ5Ob01BwS/qxzmojZcMPevZGmku/2UPCSeTJ5Vtr98omyNrFo1JX1/wD1&#10;V5Bqi7r5x6mpPCHxa1afxhP4EleNtDtLEa/bjb88dw0hgcZ/ulQpx6iowl/aVF5M8zGq8IS7NGp4&#10;wBNnB/vEfoP8K54DArpfGC40+NvRz/Kuaj+Zfxr854pX+138j3Ms/g2Oe1fSIrvVpLK4nbytWfzi&#10;I15RgFRSx6bfl4Hc59KpWfgHSrjUZbSKe4Y2MWyd8j5/NX7ufoAfxxVrxN4T1C+177bauGUKNibt&#10;pR1idVY+wZs/jWZdeHdcls7m48sJdSNKwjVsZcyDDEdxsUAfQ+teVQacbJnolnUPhjZT+dBcEtbS&#10;uHRVba24IEOfXjP51jHRoPBmsaXbq8l5eXKvEWbjy4QxYt+BYD3zV3Vfh7qeozzmbVSWZxLE4BwG&#10;56jsOlUtK8HX+jeIGe7k+0RxQ+XFPnPymRmYexJ2fgtdqVl8RJqydan0hf8ATPqj/wDoJqBzU2jn&#10;dfp7hh/46a6MvaWJh6owxK/dSNdhmIH6V3n7HN+LLxn8R0LbVufDWpwHJ4+bTpiP1WuBQ/6Mn+6P&#10;5CtX4L6idHv/AB5cD+GxaM/R7aZP/Zq/TsLNU8TGctkfF4qn7ShKC6nm8V3/AMS63Pcxrn/vkV8u&#10;/wDBRDwHN4wufDd2lzDbLp9rdZ3nmRmePao+tfTMLb7SFf7qgfpXzZ/wUPtpLnTdD8mdUkFvc5jd&#10;sb1DRnI9SD/Otsum1iU4nDmyTwzufH1rfXHhyVJfItWaGXLxtlgWUkc1qah8Z9RlUR4trLjrHDls&#10;/U1hPcNZ3p3jf6EdM1s+D/hHq3xC1dNjwxxzEHc3PHsB1r6+pKkvfqHzWX4zGJ+ywrBPiDrWmXdi&#10;IdTmP9oSGOUsowvIAx+dWvEWu+IbGHUIprySNVlESIqhfMGGO7I57frXpvjf9lxfAN7YG8kS4VAH&#10;jkH3S2ASMe1W7Dwrp0k3mzoGfOcsN36V5FXF4dLmikelVxVWFT2dabOFXw7okmlbrnUpDPLpDvGj&#10;OT/pJUFevbqKvfBXWbzS/CF//Zuk3N9fBHtTcLEGaMTFByD2UKwH+9Xpdvpfh99m+zjmZBgFo+ld&#10;H4d8SJ4XYDTI0tVdhuVY+GGa8+WZpR5UiJ1YVJJs/og/4JDps/4J2fDkYx+7v+PT/iY3VfSdfN//&#10;AASNk83/AIJ5fDxj1K6gT/4MbqvpCv1DLZc2EpS/ux/JHwGYf71Ut/M/zPw3Sck1YUFhVKOfZUq6&#10;kFFfD2P1NXW5eiXkVK1ykS9ax5tUJbjiovtLOOtLlsNtGq+q+n5UxtQLGqMBLGrUUBajlDmXQR7p&#10;mPGafFvkNWINN3Vet7NUqgtJla0sWkrSt9O+XkVNbKqGrAbNBSj3GR2qJ9aniHFNQZNSrigskRcV&#10;YjquhzViOgBw61NH9wVCOtTR/cFAEo6Ud6B0o71Mtio7i02QZjPuDSscU3fXGzdK5D+wCkOgeNfi&#10;PpVxGJLRfG1pcSISQGW4t4Sxz1wdp/KutsbT+y/FGrWeNv2eeeID2VmA/QVw37O8h0f4wfEuLODc&#10;22k6on1QyxZ/8dFeqfEPRpPD/wAZNahniEMhuZJnjDbtvmIJMZ/4HXrz+CDPKov35o+0fg+bW0+F&#10;3hzZDAr/ANmQFj5YyTsGTXVrrTMSPMb5eoWvO/hd4Q8RXfwz0MxavpFrEdNiZcxF3VGUYzXQWnw2&#10;uZY2F14vui+4K32eBU+at1LE2STSXqfK1vYKcrvr2f8AkbkWpG9WOYMzJIobnsM4pH1cQXG1yqpt&#10;ZgxOM4rBh+EWlmINca/r1xEiGQIJtg259qrX/wABPCYnO+HV7vzHbcJL+QgnGfXgGs5xqL46iM3O&#10;jeyu/kbWp+PdM0dsz6lYxr3JmXisiP406E8cjprNrON2B5RL/wAhWho3w+8JabZWk8Ph7TUkdUc+&#10;au8pu6/e61Lp/jXQPD9hnboNgw3kogjTbh8dvzrCUYt/xX8kEZJ7QbKen/Fi1nbKpf3CucDy7Zjz&#10;+Vc/8d/izrHhP4S6jfaTpOoR6xNttbFZkVAJpDtVjuONq8sc9lNb13+0V4bsbafOuaaPK3g7G5BH&#10;QD3ryX4zftQ6V8UPBuo+HrG0N7b6lA9tcyXMeFCOu0lO4bk4PakoUpe4pSbOmlh6k6iap2R+R3h7&#10;9m7xn+2L8TX8cfEvxK97ol+7XNyqMwmuwkrrHAvZFIUscfdVvU11/wC1b43tvh94Dt7XToYdO02y&#10;eG2tbaFdqRIXVQoH419UeJPA2m+B/Chs9NtEtrWEllRegZjlj+Jr4J/4KMam8WneHbVAcXWuW+7/&#10;AHUy5/kKqvT5KXKj73A2c030OolkEwPrxVC4sw781DoupfadOibOSVBz61PK++vi6qdz7uO2gq6a&#10;kkJ6c1z+taOqzHGOlbyy7ExVO9Cyio23Kscoml4lrWsdNWMbqV7DbJnHSpo/3a1LkgG3nj1/htrW&#10;i33It5r5LWVh/CHB2k/jgfjX2X8P9UXxT4dhZnzuXKP/AEr4R+Nq/aPhlqRx81sq3CkeqMG4/Kvs&#10;L9lqaab4d6W02T5kSuvurKCP0Ir1cDQjWptM8TMk6dRSO8gtHtL7y3GCD+daA4OK3o7eO4Ub0Vsd&#10;CR0qLUtMUDIwK6qOGdNcp4lWpzO7PD/C/hDxbo+qzeJRZ2kupaoZ/MtrmTabUFhsOe/yjp6Yqtcf&#10;s8SaxfRX2o6gkl7I0r3jKD85bGFX245P5V7FcWbE1RuIzEcHiuWWV0XG0ldXvY76ecV4S5o2T2v5&#10;HI+Bfh3F4K8DS6SZVlmuVfz5kXGSybePYA8Vgad8BNC026sJZVkumskZW39LgkjBb6DgCvQZ/wCd&#10;U5j81N4SilblOf8AtGvzualqzivCXwg0zwTqRu4mnuJ0DJAZmyLZSckKP610aw+Y2amumxUSMVrN&#10;QUfhVjGriKlVpzd2YmsRbdVf6CuX8PMtt+0eDn57jwxIAPUJeJn/ANCrpten2aq/0rn7DwTe3Pxj&#10;sPFaQytptjo9zpE0o+4ks00cqKfchGx9K86hVUK02+qaOrEQcqSt5Hb+MH3aIPaX+lc1CRzzW74j&#10;nEuhMRyd4rlYpSvY18LxPRbxCduh62WyXs9TRB96bKcqaq/aRimi8Br5uFFx2R6XMu4kz4rO1GTM&#10;ZHrVy6m3is3UTgVsoyQXuZ0x5NTaMf8AiZxe5P8AI1Wc/NU+jnGrwf739DXpZd/Hg/Myr605I2VG&#10;IF/3RVr4YAyw/EMf9OkeP+/b1WUZjH0q98IojJefEBfXTo2/8dcV+lSV5Hx60jc8utG2QJ9K+aP+&#10;CifmzXfhEQQzTHbdq2xSduTFX0pZtvtVz6kfrXm37RNhLexacI43c75PuqSfurWuDnyVOY87NIOV&#10;BpHw+Ph1rV1fW9zFpjzJA4fZIvD47EdxXp3h+78VLbwR28VtoqoMHyLdVb8+tehReB9Y1Bv3enXb&#10;55z5ZGav2Xwg8RXnK6dKo/2iBXq18Y5x5Wj46hCtSk3TuchJplxcKouryW6x/fJ61YsrSCwGTHvP&#10;ua7m2+BWuTDLi3h/2Wk5q0v7P19IP3t1bx/TLV5ridPsa85c0k7nCDWY0+7bx/Wn23iR/MH7pOo7&#10;e4rvbf8AZ5iX/W38h/3Y6uwfAjTLUjM93Iw6nIArFxitzpp4Ov2P3l/4JDnd/wAE7vh2fVNQP/lR&#10;uq+k6+bf+CRS7P8Agnj8PB/dXUB+WpXVfSVfsWV/7lR/wx/JHwuPVsVUT/mf5n4OC/L9M05WZunN&#10;PtNJ55rTt9LCgV8Sfp0eYpW9q8nar1tpfPNW44lhFS7/AEoNeW+4yO0VccdKnhiAahVwOvanRA7q&#10;DSMUixH2qQHFRx9RUlJq5pe2xKrkCp4D1qsOlTRnDimSWlOVqUGoFbBqVGoAlByKni61XjqxF1pM&#10;aJgcGpIjzUdSQrxmmInX7tHem7sLSBsGh66DW40TMZGBXGDgHP3hTqRuWpXGxa5ZRsdESP4V6X5H&#10;xv1Zx92/8NLGfdo71WH6SGvTfilqP9v+P3vgsitc20BYuu3eREiEj1HynmuJ+GNtu+JEFxnG6xmt&#10;yMdctGw/9Ar0P4lTrPNoU2VLQ6aIGAPI2SuBn8DXdSu6auefUVqzaPoD4c+LfGh8CaRFpnge7vET&#10;TY7aO6mvEiimUdGA64rorSw+Kty/yaV4Y07zJBKXmu2k2HGMYFc14I+P2gaV8LNHtpNZ/wBMtrKO&#10;JoIY3lkjK9sKPStrSP2kbbWGddL8OeMtbwR88WnNHHx1+Z8VXsoOV3Bv5nzGIVRSk0lv2Nc/Dz4k&#10;3UapdeK/D9kgTaxt7Es23r3qrqvwb1HUEdta+I2teVH80gto0twAB/e7VleMv2h9c8O6T9ou/CFx&#10;pkMg2qL68RJWPsg5rwr4sfHjW/iBdO0sxtLNgF+zQsdnHr61fK76QSQ8Pgq1b3rpLysek+M7j4We&#10;Do4oGv8AxL4knUY+XUXI49TkCuG1j4/aXplvcW+g+D9LsxyIri7JuJQPXnvXk82uCTdtONpAP49K&#10;SMyXGTuNdbkuW0YpHs0cthF3m3L1J7u8m1e9825fzZC2c4CgfgK2vDy+VLmsRItpHtWto8+yQZPF&#10;TQgkz0WuxY8ead9v0uRcEjbnFfA//BRDwaV8FWN+Vz9l1aEK2Pu7lYH+lfoZcBb21OeflxXyh+3h&#10;8NrrxP8ACm+sLOHzbuWSOeCMDq6uvH125rPMF7lzty/SVj5e8F+K/KtIYy2QFA/Suvs9TS6HvXmH&#10;h+FrYAOrRuh2srDBUjggiuv0u6KYx6V8LUuffUlodNJKAvbiq8sgK1QN+zd6DPla5ZG3KWJGU96g&#10;kNQmXPekLgjrUh7OxkfEicN4I1JODm3YYPpg19ofs3aa0Xwy8PPtwv8AZ9uTx0zEtfPHwH+D8fxd&#10;8VSC9Qvo+mhZbkY4mOflj/HqfavrfwDax6Zo5tUwghGFHovb9BX1mQ0HGm5vqfL57WTkoLc6S0k4&#10;p15JlKhifApt1Jlfwrtna+h4hWLbmzUF9Yi6Tg4NSlTn0HqayNb8Yx6QwSKN7uduiR9B9TUOm2hl&#10;LVlfTj+8U7f7w6Vh3euxB+DXU2eqPfwAXCx7mHzKvIHtWJ4t8AHVrdpdOkWC5HIRvuye3sa8vF0K&#10;8VenqaUuS/vmJNriE9DVW91820WVXNeeat8Sbjwvfz2t5G32yAkNAFbccenHOa9G0TU9Pl8O2811&#10;pzSzmBXlaRmA3YyeBXizqYlO01Y9GNOg1zROY1PW5NUvDIR5bdMCm6ZqXik+JLaG0YjwjHBLPq44&#10;5uiUS056/wDPXivMfEPxNvrq+mki07UIEZzsSN8Koycds1qfDX4r6rc3L6bJaX4sb2WN7jJLM2zO&#10;3t2zSp4aqpe0ktCatWDXJFnr0l78mOCuc4qJrqNudq8c9Kp/EP4l3ulfDBtLsdOQhpFXzvK/f43b&#10;vvDn2+leRP4o11wP3N6D6c4NaRpqephdxe57S9zG4+7Hj6CmrLED/q4j9VFcb8Kdeu722vU1bT+N&#10;ymN5H2YGCD3+ldes+lD+K2Q9/wDSOlZTjCOlkK7vdMsR+QzcwRfULSnTbCU5NrGfqKrm/wBMU/8A&#10;HxF+Ew4qC51zT4BxeQ/jKDWfLB7xX3C5p33ZJPodgc/6LF69KoXmmWlogkit0R1PUU2fxjpsRwdQ&#10;g+g5qneeNtHkiwbxR701Tpp3UF9wc0+7GibAP0rW+CpD65415+VtIQn3PziuUfxbpQuViW+RpZWC&#10;ou08k8AVBovxBtPh94p1n7ZKYYtQskt0wM7m5OP1reDs7kbo5CyuSiDnuTSuxkPv9Ko2epWsECy3&#10;krwxNkblTdznjir0PiTw+jDF3dTDviMDFLVbEySasxYoSTyxxTLtvI7mrH/Cd+HreTAEsn+9TpPi&#10;LoZX5beH/gS5/rUydRmPskuhzWseL7LRgPPnji3HaNx6mq0viyAvzJtH0qf4jX+k+PvDVzpzPbW6&#10;XAH7xIVDIQQQQevauAj8LLplmLY647qo2jmtadHmWsrGdRuOkUdsPE1nIcedyeBVHWvHFn4duRHf&#10;C4tt/wDq3kjISX/dPQ1yEfge1kODrMuD/wBNKta14X0jWdLtrS61Sd/sgIQrMCRn1BrX6rH+a5n7&#10;Wa+yfvN/wR61KLV/+Cc3w7uITuik/tLafXGp3Y/pX0xXyx/wRT0qLQ/+CZfw0tYJjcRRf2ptkIA3&#10;Z1W8Pb64/Cvqev17LVbB0l/dj+SPyXMnfF1W/wCaX5s/DSBQD+NWk4WqVq+WFW9+1a+IP1O+o+pF&#10;YKOTVGW/KdBUaLJdtTSuK+hfbUUQ9aVNXQN0NRRaaAOTUsdggaq5bgpF22u1nA21YU5FY0kZsrje&#10;nTPIrStrnzIxQ42K5kWlbNTK2DmoE5NTJ92oLJhNk9KlWTJqqOtTwff/AApIdi1E2asRPiq0Xap4&#10;+cUw2ZZXkdKkjfanf8qanSnVXKFyQn+VMdSzcU+ihodiLYR1ombcmKe/So3rnqbm0DY+Hdz9j8W2&#10;hxy5aP8AMf8A1q9N+IVnA/gvRXigVJ/Muop5B1kOUZSfoMivJ/C9x9k8R2Un92Zf1OP617Nremi5&#10;+HM900x/0TU4YfKxwBIjZfP/AAECtsNtY5MVo7n0X8A/EFtafA/w7PaWNp5jaZDJvEShpD0JJxzW&#10;t4r+NCeGNMvbg3NuVhLCKJJBuY4GOAc9a81/Zq+GPhTVPgL4YvNVbVru4+xqskZvnESnzHGAoOMV&#10;yf7QOo+HNN19NJ8OaTa2EFoT9onTLPNIe2Seg/nXoxpTnK0amnY+XhQpyrPmg99+hx/xB8b6h451&#10;Jr6/uWmmfgDPyoPQDsK443Au797buRgVp27/AGyzlx9+NmUVyhuWs/Ee48c813un0Z79KMY6RMnX&#10;refR9UkCctnlW6OKu23jTTbNIkvJxYSPxiUHbn/e6U74kjZqUco/jXNVINIh8TaIYZVDg+ozWCUX&#10;LlZ1rY6KPUrB7bzlvrVosbi6yDCj3NR23jvw+sTn+29J+TGf9LTj9a4Gz8Px+G76SEputWGCvYjv&#10;XzZ+3P8As/2XhXwRqPiLRP3Npegx3ESn7kjY2kDt3rScIQjzDs3oj7aj+Iel3cU32PVdOumgQmRY&#10;blJGQepCkmvJ/GXjuz+JFmt1ZTmRIbnY47qyHof5/Svhf9hbwXd6d4t8Qa3CZDJp+nG3Ub24M7+W&#10;SR3+VSPbdkcivovwN4k/4Rlo/MSWOGTP2hHHMrZ4k+uO3vXm1Z86NKcZQlruM/aZ/Z6jGiyeM9GQ&#10;IFUNqVuq9STjzVH/AKF+deM6c48oH2r7Z0rxBY3vh4JJJby208RjkDMNrKRgg/hXzT8ZfgkPA+qv&#10;e6G/23RZzuVIzve0PdT3x6GvnswwnKvaQPrcnzDn/d1dzh0cd6kyCKz3utnTnHB9qZ9tPvXgSTPp&#10;dDQIx3qKSY7DtBdj8qKOrseAB9TVGS9wetdZ8CLeGb4hw6jexPPZ6Kv2rYvR5h/qgSeMA5J+laYa&#10;k6lRRRhiqsaVJzZ9O/DHRLD4H/DWwsrto472RPtF3/eeZuSPw4X8KzNb+Ll4uobrBFt1KlSznp71&#10;4t8Q/jjeavrMohb7TfSHAx92LnoKytY8N614k0xHvrm6LkZ2BiAM191RhyR5EfnVarKpNzl1PoLw&#10;N8TtRtL688uRNamKmR7WO5VzH0HrxyRntzXgif8ABQ7x18R/ifDoNposPhS1eVrctKpkn8wEjqww&#10;MkV0H7HHwt/4Vl8QPEviBm2yXFnDZRq5znLtI/X6L+Ve0avqOmalqHnXWm2Uz7gxfyl3ZHTBxXxu&#10;a8TQwOKdCUb2PZweVTr0fapnHfC+01/xf4tibXtc1C9t4V83yfM2oze4HavWrmJUl+VQo7YrntN8&#10;U6ZZzOyW/wBlJ4yF6itW18VaRcqd16gb0PFKjxxgZL34tEVMmxC2Q+O5InI7VpQ6jsYDPpWeI7e/&#10;VpbW4in2kBtrA4zUMiEXqYz8y5xX0mFxtLF0VXofCeXVpypy5J7mV8bdFubvwxLq2jwRTanZjeUK&#10;jM0fJbHuOor54vPjzrLRbSkGemDmvqmK/CDy8jI5I9K+Vf2qPh+fh94x/tC1YppmsOZEUJ8sMv8A&#10;Gmf1A96xngo1JX6ijiORFAfGDVWbJjth9ATU2l/FzVJ/EmmWeYkjv3lRmUYI2xlxj8RXG6NGbxpQ&#10;T9w8Z7jFdL4NhuI/EWnpA9skbuwnEoG6RNrYVM/xZweOwNcNTD8lT2bNvbKVL2kTsby9vLk7pLqb&#10;YOwaoHspdQjw0smzqDu61f1u0+z6NcMP4FJH4V4p8Tv2mNN+HF3e2Y0rUtRvtNujDPFBLgiMRh/N&#10;57HJ/KujCYeDjbluc2Kx6pSs3Y9bbQpTHgSv78npVaTw7Oo+T889a5T4A/HSw+PtvO+mW+sWaWpV&#10;ZJLlV8re3O0N3I/rXoE6vbzbUvFlYttwibsH3xXU8vo/aj9xjDHuprDUxBod2P8Alow/CoX0K6Df&#10;dOfWrGrfEXS9Km8q61zQ7d16rLcBSD71Pp/jiz1NVNrfaTdZ6eTeI2f1qPqGHkrpMqWLlDSejM8e&#10;H7lv7y+9PHgyecfO8pHoK6SDVWUDdaSEA4JUZrUt9St5eDFKnb5lxzWFTA0EvdbKjjLuxjeH/B9n&#10;GqSyQBpYnDIxPII6V33wL8M6d4r+IHiCC/sba8CaSskazJu2NvIyPeuejQIxx0611/7MS5+MesL1&#10;B0Yf+jRXlwj79mdVSVoXPn+DfFp88H8EqPE64zuUnkfpXKeJPB8E6l4lMXshIrubqLfLMPSRwf8A&#10;vo1my2gYEUUuVS97Yzm3bQ8g1fwnLC7FJLjPYbzWJc6PdDO4y4H/AE0Neq69JplgD9rvbS2/66TK&#10;ufzNef8Aib4seDdGhdp9d0/KclEk3sfpivWo+ylpBN/I8rEVuXVyOZm0m4H/AC0n/wC+zVabTpB1&#10;eQ/8CNZWvftY+CLEnyJ7q5I7LDjP51xutfthaeWP2PSppQwyrSSBcflXoU8NN7Un8zyquYUlq6h6&#10;A+msP45P++jUbWG0Hrnuc143qf7Vmr3aOsFnaW+RgMQWIqT4W/GHXvF3xF0qyvLsNa3ErLIioFDD&#10;aTXQ8NVjDm5UjnWPpzkoxbZ/UF/wQmXZ/wAEqvhYPT+1v/Txe19c18lf8EL12f8ABLD4XD/sLf8A&#10;p3va+ta+zwTvh6bf8q/I+Kxv+8VP8T/M/DC1XpUk82KhtpQafJgmvhuU/U+YjimBl+bpWnA6sny1&#10;h3J2ScdKt6Zd4Iz9K0sK6NPvT0JzTA2RTvPVF61IEd2fmX61PZtxVCWfzpeK0rCP1pPYuO5dhqTO&#10;KYrBRS76g1Jl+9U8Qw34VVT71TRdPxpJFXLkXGKsR9qqA4NWITWiRne5ejOVp1QK2KlR91Msmopg&#10;bBoZs0F3FfpUbDNDEilBzXPNGkGgtpvInR8ZKMGH4c17a92b7wJqsccM0qTpb3ZdBlIVRs5b0zuw&#10;K8O3bZPave/gRef278NfEVqfvXXhudAB1JjZWX/0Grw0VKXKzkzDmUOaJL+zn418XaL+zx/aA0mw&#10;j0aw1vUtOF1c3n72XyryVU2RgevGCf4c9K53UrxruSR5X8yR2LMx7k85rivhb8VU1TRr/wAHWuq+&#10;d/Y+u6lq93bg8Q/apgVU/irY9AT610zybs819DQwtOm7wR5FGpUmrz7mdpGqvYanfd44ZlZx/ssK&#10;zPiAosNY81cbXAYfjzT7sND4ili7X8RRfdgMj+tZniG5e+8OwvJ/rIH8kk98dP0rtlFWOym7E3j5&#10;vPsbJ/WIf0qt4ama2RO3arevj7TpNhjqsIzVKxPlTj2NeTUjy1bndHY1NZ01LyyLBRuHX6V81/t2&#10;3z2HwTltN2z+0L2KLaf4gpLH8sV9QWj+ZB68cg18nf8ABSO6W2sPDVjvHzXE82zuQFUA/rWOPm40&#10;HI7MDHmrxR8yfDzxlqfwx1Zr/SJzBKYzHIh5jnU87XXuMgH2PSve/hJ45Pxhit21DT5tOverqoJj&#10;Y9AQeuMZ/OvnmCPzZVTH3nVcD3Ir7s+GXw2t9N0qCVIlRtoI+XpxXk5TNz0kelm0ErNGZdfDe+sN&#10;PH9lwQyPJyWlY8fQVzR8JeLoLjMq2ci5wVWMrkfWveLe28iBV4wB0pXjVx90V9VGOHtaUTwXOUdU&#10;zxXR/gTpvxGle01KxfTLxhuSe2fOD7g15b8bv2dta+DGy6mze6PNL5Ud6gwFbnCuP4Tj8K+xdH0a&#10;NNRjnxynI7VyH7QX7R/wo8KWF74S8beK9H0641GIpJau5aWDIGHIUHaRkEZrjzDJcJXpXpqzOjCZ&#10;/iMPVXtJXifH3hHw5FrMU1/ftLBpdsdvyf627k/55x57+p6Ae9d1c6Y8XhG3ijgjsIZxvjtouiL6&#10;serN6k1x3gHU9E+J+uWen6N4gsNQS0m+zRR28oyI1bBcKefmwWz717leeGhq+uJbxp8kOAPYCvIw&#10;uBp0Fa2p6eLzWWLd4/Ccr8JfhELi9+3T/MBjAYV6HrHhtNmQB8vQCt+z06PSbBIo1ChRzgd6t6bp&#10;iu/nSDIXnB7iu1uyueby62R5J8Ro7rw6n2dnuoYpIRdOYVI2ENxyO5A6elWtG8Y3EfhiC7vpY3km&#10;BcGMEAA8gc+1bnijVLqa21CRUEkqs7wKwyDjO0fyFcRZa1d+I0sluNJ+yQFGeYscFGHQAV+GZtjl&#10;jKk2kr336n6jhKkaGEp0ra2H2nxy0LUb97dNThNyp2tHuwQfStOfxZbpb+cXVU7sxAxXm1j8MfDG&#10;patqOt/YL1LqBzNIDwqvyWj46sMc/UVo60dM8T+FXsYbuFZ75AYVkPzb8/Lkf0rzauHp3XI3Y7ZT&#10;imk+p7N8IvFECeHjeREmK/berEY3BeB/WvRdMmXU2WXPGMf1rwv4E+KJPGHhpNLn0+KzTTZ3sbK5&#10;hk3JeKg5f8HyD2z0r1bwFqDNYlX+9E21h6Gv23KadOnhIUqfRH5fm0ZLEyb6sk0m9Nxqt8WPR8Dn&#10;0qp8V/h3D8U/AN5pbqPtBXzbR/7ky8r+fI/Gq+iNnXNV56T4H5A1u2V8Ym6//WrtejueU1fQ+OPD&#10;1jLZarLbyoY5UUCRT1UgkEfmK7HwfZRjxFbtLaG6xnYQ237M3aT3A5GPeur+PHgOLQvHx1aGPbFr&#10;Cb2x90SA/N+J6/jXK6OqJrtiWd48XMf3f4snAB9iTXj4mqpVuY7FQf1fkR2Gupv0e5x/zzNfCn7U&#10;PgLVJP2tGa5E62PiC5ijtyrkb08tFYZHoMmvvjU7VVsLgA5zGwz+FfL/AO2H4K8SeJPij4MjsmC2&#10;V15scBt1DTgxxLJIBnjcV39f7taYSq4wdjx8wgnVjKWyaPSfhdrOh+DfBEOlWkcYisWIhtrZvmcD&#10;u5HOSe9cv4x+LV5ePc/bJk0O0i+WG2g+WSXpn5v5/SvAvEXiLxt8JNWuLaGRI4bVTcJ5gWK4aMKC&#10;XxnnqBx1J4rmk1jXvFmsyJcxzwmAEztO3zJkZxj8a5I0cVZylK6PvsjxGVVKnLSjd9rGh+0f4g/4&#10;SDSI/wCzLFbW0vnlaMb98sgjPzM5/H9K8n+D3jS4+H/j6yu/JivEOYHglcqjq/HX+Eg4IPbFdr8Q&#10;NXsR4JuY7df+JijbfOdjlYiRuVR0ySOvpXCfCjVrCw+IOmy6rp0Oq2PmGOW2lYhZAyleo6EZyPcV&#10;9Rl0UsN7x8BxrUbzKyeltD3PQ/EWueBdM8UeLBrkkYDrHa2L3ZczCdv4MNwVB647V7L+xb4r8Vaz&#10;4g1S38Razd34/s62u47a4kLvaZndOQehIAP0xXj3j/xT4J0z4aWx0LTtIfVZ4zFcskbfutuFBUN0&#10;IYEg9/xrsP8Agnr4qu/F3xZ8ZXl5IZbm5s7eR27H9+eB+n5VzSS9nJ20PCw/NGrFXPstT8tdd+y4&#10;P+L2agP7+j/+1hXHCTCmuu/ZXlz8fLodjo//ALVWvlofxD7So70jxXUx5WqXif3biUfk5rPJ3XH4&#10;itLxLF9n8U6pH/du5h/5Eas0H/T1X+9j+YrnkOXwn5i+NtYvrzxDd+dczSbbiTG6QnHzGuZvrl1J&#10;w3PrXU+ObHyvE+oL/dupR/4+1chqJO6v0zCW5EvI/Msw53N3KBdpJiOT+NX4VIjWqABA962tfPlS&#10;QJHgO8a/yrva0PHgtSoZTvruP2eR5nxd0MdvPb/0Bq4iS3KRjPL967r9nJf+Lv6F73BH5o1cuIje&#10;nL0PUwf8RH9V/wDwQ7Tyv+CXPwvHtqv/AKdr2vrGvlT/AIIkrs/4JhfDEe2qf+nW8r6rr1cvd8LT&#10;f91fkeTjf94qf4n+Z+CtpdyRN61pQ34nxWbaSbJMHp0q6LcDkV8fyn6eTPDvyPxpkLeU1SwvhBns&#10;aWaLOTVJAXIJTOnHUdad9kd6q2FyIHyelakMnmDNZ8pSI7aw8t8mtCBti1Chp6tgUmtCiwJhijzR&#10;UG+jfUWGnYuLJzU0clUYnyKsxGhKxomXY5t3WrMD/MKoxDP51agOBVaky02LqtxTlbFQiQMKlByK&#10;qw4k6PuFKzYqFW2miSXIqbM0JN+aaXK1D5hHej7Rn/8AVUtdx6ocZcrXXaX8bbX4D/A3xL4pvZHF&#10;votnOskaEbrnzAFSFc/xO7qo+tcY78VOvgLTfi74XufDusb3077fZak8Sni4a3lEqxt6qWVSR3C0&#10;sMn7ZJCxdnRZa+D3wF8OfD/xDqfiTStJ1TRNR1cPBe213cGTewcHzMZIydvBHau8L7UzVy6kO5t/&#10;D9WH61mzSHafY19b7NHiw0ZQ8Zu0elRXsQ+e1fe3sB1/Ss/Xtt/o87x8o0iSxkdwwH+FbTqL2xmh&#10;IDCRSpFcv4fnzpstgf8AWWpktSp69pIj+IyPwp8p1QNy/tvLtrX/AK4p/Ks64hy+4DFbWrRF7hV6&#10;bVA+nFQfY1A5rkq0ryudMZEGmaiE+VvpXx9/wUmvluPipolorA/ZdN83A7GRz/RBX1zrEUdtayTF&#10;1iEaFmZjhVA6knsBX58/tHfFlPjN8UbjVIG32UMSWls+3b5saD730LFiPbFeHnUuXDuPc9nJ481f&#10;m7HJ+EoPN8VaWmODdRknHowNfo34IaO70CArjlelfmTf+JZ9A1nT/skvlXHmebuxnAWvafBX7eXi&#10;7wjarA8Wm6hGv/PSLa35ivFyzFQpX5z1sfhp1vhPuKS09qZ9kHpXyhZf8FKNR/5ePDdk2epS4Zao&#10;67/wUZ16UD7Fo+nW2f77tJXrvM6C2Z47yuu9LH2Ib+HRbOa5n2CK2ieeTc2BtRS5Ge3C/rX4B/HH&#10;4nX3xY+KHiHxJfStLd65qM95I7HJw7kqM+irtUeyivvb4o/tveN/F3h6+sxfW9jFdW8kDpbwhdwd&#10;CpGTz0NfBGq/BXxSNAu9Vj0S+n0uwuksp7qFN8aSupZE45yVBPTtXoYDMqVa8b2seBnmXV6EU7b9&#10;js/+Cf8Ar8+kftgeBfLcj7XqH2R/9pXjdSP5V+t+iWDWTiZxiQrjFfjl8Avhr4oPxM02/sre802b&#10;TX+2R3bq0YiZPu4OPvE9K+r9D+LHxjs5wsOq6jMT0EkiOP1rjzHE0oS0Z1cP4SvOk+dW1PvJZxK4&#10;ycfU1Nfaj9i0uUq3JXaMe/FfnPrH7dHxP8O30ltJrAWeJysiS2y7lI7EEV7H+xh+0v4y+O3izVrb&#10;X72C4sLCzEiokAQmQyADkf7OeK8LM8x9jg51PI+ioYGUq8YeZ9JaJoMnifVUtkONxyzf3R61BJ41&#10;0zRfFGp2Gm6TNqcumt9mYNAHF1LtLPgkjGwDGOMkgd6m8M6zd2T6lHYsUv54DHbyBQxjbPUAnBNc&#10;p/wgOq6NqWsTR6jNZLPC1ynmwN5rTKMqC5BB+fkn/Cvj+E8BSnR9u1zO59Bm1eUKnsXLlVi6PG3h&#10;3xzF9kXR9a8O640SyyRXOntDDIxyCvcbjjp1rjLvw/omk6mNVu4Y4GMiRtIeMFiFXHpyQK9G+Hfi&#10;DxBrHiVb3xLJF9k0a2M29nSQOxQAEY/iJySSMgceteAftV+IltvA8FkXKyXVwJF2+ifMT+oq+JMF&#10;SWJpuiuVy3Q8lnUqU5qs+dR2Z9B+GPCcXhK0ihgRIEt0EUCJ0iQdBW6l/wD2TaX9x90m3Mp/3hx/&#10;hXnn7L/xIb4x+DLW8u3D6hYR/ZbpQf4lUYkP+8CPxzXXeMLr7Lol7z1Xyv8AvrFfYZHHlw1j5nNm&#10;3X1JPDV81xb3E5+9czK5PriNQf1rbt7k4FcpoV4LWzhj7oOfqetb9tciQDFepI8krfFnS11rwFPI&#10;RlrIiZPbsf5145YL5Oq2e2QRN9pi/eEZwN4BH49Pxr3q5txquky2jcrPG0Z/EV8/apcy6Hcq7Kgk&#10;trlFYOMgYkUGvIxlOzud2Hk3E9G1KDZbzf7rCvkL9pz4sXHh34/6fBo0GqaprugW0F3aWkKfud9x&#10;CEB45YlTg5wAK+wtQXfbz+wb+dfL/wAfNXvPDfxTaXRJdMsdVuLWzt2kuyFNx5ibY0RsHB+T8xTo&#10;8qpPmR5mMjz1LI5z4XfCm58MeOJ/G3xOhOr+Irj54bRsGKxO0kD0Lgfw4wMV5n4wlltdHlvhIrS6&#10;vetGW7sWJYmvQfEnxebxbfXr32jrYX8Mgtp/OkYvHcAFThTwvAOMe9ee/F2e303w5bfwrbSGUHtl&#10;lKiuXmqOvHm0R93wvhaeHwGJxNLWVjzLxxBFceGZJs8h2Xg9cCuI8OvbwyWssodvKnR5ApwWQEEg&#10;HsSARXR63qY1Dw2YFXOxXbjqT/8Aqri7W5dIwoPy19jhY2p8rPy3iWopYiNRdj1XxLeWfi2e6g0u&#10;0hs7WO7keGUL++njcgqJD3I/xr6n/YB+BV94A8L3fim6miMGvotvBDt+cLHMcPn0POPpXxT4S1t9&#10;KugG/wBXN8rc9PSvtn9gn4v3PjDwhf8Ahu8u2Y+HfKNpBtGDC8rnOevDcf8AAhXDjYSp0nFbG2Fo&#10;Ua1ONZfEj6Qk/wBY31rvf2TtIe7+NGpXCfdtdEEj+wNwqfzYV59LL+/Ye9eq/sPXIk+PeraewB/t&#10;LwlfhM/3oXinH/oBr5fDQ566j3PbrS5aFzwT4igRfEHWlHG29mGP+2jVhJIF1e2Pvj9RW98V0+z/&#10;ABN18f8AUQn/APRjVziPu1O2PoSf5Vx1Va6NU7pH5wfEqHyvF2rjptvZxjH/AE0auDvLRpZcYJz6&#10;Cvp/xD8HNJ8S+OPEU2r3f2byJLmRYYpFBkYO2Ax7dq4fUtOHhzw+97bWFkgijEMDvyWc8bvf1+tf&#10;d4LEWjF+R4mO4Zq1Oao3yo8XuNFlg0gzlH5bbjb0rRv7ETaba3YVm4CE4+6atXGr3+nxiO5i8yJ8&#10;tkjhsd6l8MfEybSbKWEWkM0ZOVRxxX0MLSV0fnsqcoS5ZKxjtbn+Ku4/Z6QQ/FzQT/09Y/8AHWrk&#10;NV1sapM0v2eO2LH7qniur+AlwD8V/D4B5N2v5YNc2K0hL0OvCP8AeK5/Vl/wRQTy/wDgmR8Mx7ap&#10;/wCnW8r6or5Z/wCCKv8AyjL+Gn01T/063lfU1ejlv+6Uv8MfyR5WN/3ip/if5n4JFfmyKvWMobg1&#10;VkgKiiDMbc18qfpZqmLzAccUoO07TTreQSRCn7PMGDQBEUC9KuadckNtqo0XkHFJ5nlMGWny3Gmz&#10;bzg04PVWzvPtUOe44NSF/esZRNk7k2+nA5qBXp4OKgZKhw1WrdsiqaNmrFu2GqrAX4WqzE1U4mq1&#10;AaqwFgdasJIAKq7qUPgf/XquUqLLRkFRu/HWoWuFUUn2lWOM0cpd9R++mmXFHX3+lRM22s5G1yRp&#10;eK0Lz4F6L8UfC9ldXwu4L2HzBBcW1w0bx/MecA4P41lM/wAlepeHbUad4dtIsFSIgzA9mIyf5125&#10;ZS5q3N2ObGS/d2Mb4Y+CJ/hx4SXSptXvtaWGR2hnvMGZIzyEZh97HYnmtmYYjP1zUsjZNVr2YKlf&#10;Rs8pFQ3v2SUHtnmud8Yypp2uWl8m2NL0G1lbsrn/AFTH6Nx/wKtHUbsAEZrDvni1vTrixn/1cinn&#10;0PqPcVkdMDc134saJ4V0e3utSdokmEce89nJ24+u7itW2urfW7UTWznY3qMY9q+bfiVqpv8AwVfa&#10;Xfn7QY5Y4XfOHSQyKIp1P+/tz+NfRHgnQr3Q/CdnBqJhOprCPtQhO5PNxzj2zVygpaD5+U+ev+Ci&#10;HxwT4e+CbHwla3G3WPGDvG4DYMNjGA07n03ZWMf77V8YJq1pAwU3NuMf9NFwP1ri/wDgqZ8Yrn4k&#10;/toeL2hupPsfh6VdCtlV+I1gUCTGP70pcn8K+bjPJMTl3/76NePmGSzxTVpWRpgeJKeFunG7Pobx&#10;V8VtD0P4kyR319xFbIsXlr5iZbLMcjp2FaWnfF/wxqCfJrFsDnGGJU/rXj3wP/Zz1r44ao/2FBba&#10;fCSJr2UHYCMfIvq3P4V9NfDH9jjQfhPdfb5Yzq9+qbVkuVBjjOc5VOgPvXg4vLcHh4tSneR7eX5v&#10;mOLqfuqdo+ZmaRYXHie283ToZZ4+MOEIU/icV0el/Bu/nh33t1Fb55Kr8zCuwm1Z41C/KgAxhRio&#10;X1vy0+9mvmG9dD7GFN21Ma++HGjadBjyTO2OWlYms95rfSgLeBRBACGMa/dZhwCR60vjP4q6L4es&#10;WN9f28LZwFLgk/gOa4nSviRp3jT7bcQ/bUitgBFmHH2pie2egHrVQhOWxMpUl8Wp6Zb69FFprAhN&#10;oHXgYqh4d+I0Oj68ly8YuIIlZiF5wMdfwrxKLwL40+IepSR6nq8lnprOdkFqPKyv+0e/FdxDpyfC&#10;DRhcPKrR2ceQJD94AdOa3lh7WV7syhik02o2seefHb4m6F8UPiPe6xZXUKQ3CxoGLbS5VQucfhX0&#10;5/wT+8OL4T+F99qgDedq102wkdY0VQp+mc1+ZWu6n/a/iq6uYEZY57t5o4kGdoLZ2gV+q/wO8T2e&#10;i/CnRUmljjka3R2TptyqnpXFxjhZYbAKENeY8/hzHvG46Tmrcp6QviO4g1AOxCqDncByDXVw/Hq6&#10;sIEil8i5wB88i8kehryLUvirpkEhTzAx9c8VSg+IltqHQKy9Pmr86y+tmGFu8O3G593isHhMRb20&#10;Uz1HxL41l8Su+fs8McnzukCBQ2O5xya+Q/2w/i5plt8TV0ue8ij/ALMt0UqT0ZhuP8xXu+na7aXc&#10;6/vPJycZ34wK/M/45eM38e/GrxHqm9pIrq9k8on/AJ5qdq/otfYcMZdiMzxzq4uTfKfLcS5nRyjB&#10;qOGik5dD7k/4Jo/tBaDL8VvEGjHUEU3ml/aI1k+UO8TjcF9Ttb9DX078RfE1rq11FHaOjQlxK+O4&#10;HT9TX5EfsweMrP4fftA+FNW1LP8AZtvqUK3gBxmBm2P/AOOsT+Ffo7o2q+RpmxZC+XKhieSoJx+m&#10;K/T5YCOGilA/O8Lmk8bJyqLU9I0XUfNYMW6tmut0e5DAc15hoeq7kXnp0rsNE1XaBzx29q52jtO3&#10;tZMMK8t+J/h6J/H00MsX+j3UqT47PyGP/jwr0yxl3qvNcP8AtHs2j6BDrEQzLawSrz0yo3L+oNce&#10;KheNzejK10aM3zQv7gk/zr5G/bC+F1z4m+JFlqkM93ZraWtmxuEceXuRpNoKnowPIOMda+uGwbXI&#10;6FDj8q4bxv4T0fxroa2WrabFexTwlGO4o4GT0ZSDWFCcYfFsc1SUY1OaWx+dniLxf4n/AGiPihNI&#10;l9NJ5c63M03k7USQkKZXVB1JUDpyQKm+Muv37eH7i2e3luFtyEe4SM7EIPGT2JweK+wfD/7Geg+B&#10;obt/Buqaj4burx0eV5lW9WQLyIzu52Z5xnrg9q5HxV+xL4g1RrhH1OyvtNnG+VbImCeWQkk/I+U7&#10;+td8qmGqzjOLRrluZTw+GrUuZqVT7rHwWviGeKMqCRlSp/Hitjw9pIvvD86iLNxLIjQuewXOR+OR&#10;+VdZ8Wv2evHvhLxLqE+peENUtLUv5avDa+bCqDAX5o8joBk/Wq3h2yFlY26yApIuQyEYYfh1r2XJ&#10;RjdHgYDAvFYiUarvZBoHhO68R+CZWaEK0LNDbSEbTG8TBpEY9id20E9+K9p/4Jpagx+LniBG6nR1&#10;zz0IuE/+vXHW/wAVtd0XQbjS2ikutC167F1eSQWweaKYjDEcYAO1SfXFeu/smatpmt/tJ6xdaTpy&#10;aZZnQQrR7SryMJYhuIPPrXJWrRlBpnXUy/2MbU3qtz62kbM+/wDvMRXc/sj+JY/Dv7ZXgCOZtset&#10;T3Gin/aN1aXEaj/vvbXATOV4/uuTWBqfj7/hWvxv+FWvltqaV440GeQ5wNh1GJH/APHXNfJYPTFx&#10;9UehidMJL0LPxx/c/FLxAp7ahMP/AB6uVhy15bkdmwfxxXdftV6UNC/aQ8e6ePu2XiG+hHsFnYD9&#10;MVwNs+L+Ee/H51z4yDhVnF9GaUZc9KM+6R8Q/HvWV0L4r6wo+eR72WT5funDnrWdZ6rLrdiblwnl&#10;r8y54QZ9K5P4/wCoXt58cfE0KZI/tW4UDP8AtVVtY9Sg8PWcccsz7pVUxLyBz7V9bRpWoxZ10M8c&#10;5zpyi2ooX4i+KVvlWGOOBAieX8i44FcUMRDP+RXWfEfw4ujXs+G8zdKxBA6A9OKzNH+FfiLxFGDZ&#10;aPqdx5mNpS3bBz3yRivVw0uWO5+dZ1OpiMU5KP3HPPfvI2ANxJxivZP2efDEcHjbQp5Y83Ec4Ykd&#10;gaqeGv2J/GeqxeZOlnp6kbh50hLD6gCvXPAn7Psnw4mg1C/1Yz3NkRMVjQLG20fd55xXLj8xoKm4&#10;86udmR4OMZOVeL8j+kf/AIIquJP+CZnw1I6Z1X/07XlfU9fIf/BB7WBr/wDwSn+F12Okr6zj6DWb&#10;4D+VfXlfS5d/ulL/AAx/JHx2P/3qpb+Z/mfg/wBailjzU0TZp/k+YOlfLPU/SSOxnMcmO1asTCqM&#10;FsFfJq2GAFSBLIQwqvLFySKk6inKPlNNNoCrZXf2a4Yf3q00fzFrKeyLXGR61qW67YxUy2uVFslj&#10;PFP3mmAgCl3Cs7F3ZIj81btmqirc1ZtnwRVpBdmjFzU6tj1qpFJgUTamIxgda2UAuy29wIx8xqtP&#10;qe5tqZNVlL3Z9qsRW6wDpVqIXZFI0zjvUL+cD3+uauPJTGbJp6D1ILbUZLF+WyprWgnW6jyD/wDW&#10;rG1CLy1yOh7elM069a2nxngmpnTTRUZtM6XRbMahrVpbt92WZVP0zXq84xF9OK82+HKrc+M7LcuR&#10;lmGPUCvTbhMg135TS0cjDGS1SM+Z9qmsi+uitaOosYhXM6xqZRTXrtWOJMoatelW4rm5tZ+y3XLd&#10;6talqRZz9O9cnq+pLHISeuetYHZFWVznPjnbxR6VfXIO2C9tJbeXA67lIB+oJBH0r3v9mrTL2y+E&#10;Xhv+1J5rq+WyhE80zbnkKxrlmJ78Zr5x+LWovruj6VplsvmTX+pw25X2Jyf0FfTGo6vb+FvhZfNc&#10;3EVmIrCVI3kfaN5iKqAfXJFaRel2Y1U7+6fgr8ZvE/8Awl/xd8UakTk6prF7eFs5yHnc9foRXqv7&#10;Mv7G8/xMgi1rX/MtNFb5oYR8sl1z19l/nXV/BP8AYTWLUbbV/F0/msjb/wCzozlSeuJG7/QcV9PR&#10;PHaQLHEqxog2qqjAA9AK+dzfPowXsqD1OzJOG5Vant8StOiKPhjwnp3gnQ4NO0y1htLS2G1I412g&#10;f/Xp2sNm3YetTy3IOap38ytF1FfDSnKT5pM/RaVKNNcsFZHF63FJ53FcprPgzVfETlU1FraLocDt&#10;Xb6zPFanczDk96yJ9cihXcGUj0BrF7nRutzk9C/Zm8P6fctPcKby4c5aSdt3PtnpXYP4a0zQdN2w&#10;W8EaRjHC1jXfxBjyUQF27BBuqndX2q6vA+2DyoT/ABScYH0queb0uc/soRd0hup+JY9OYNEOhxju&#10;a8g/aw8ftP8ADmSAgx+fKi4PU854rt5rRtLm82eU3DHoCOB+FfNP7THxLXxz4uNtalhZ6czQ5J/1&#10;jg/Mf6V7GVYWdWtHl6Hi55j4YfCyb3ex63+yd8HbKxu3mlWC4mZVcvIoJUHkAV9MyWf2bTggTgDA&#10;IFfn74A/aK17wBFHHD9muokwCsynLAdtwORXv3h39sFvi5OmlaF4en0i9Ftu3/bmmj3gAE8jOMnp&#10;XTnOVYiU/aSV4nBkGe4KNKNKnpP8z16S0l85uB19a6LSk8qzXfwa8c0U/Eiwl8/Gn38XeKWIqT9G&#10;FdZY/EzX0XZfeFbpWQYLQTKwJ+hAr56WAjY+vhj3c718MjL2YFT7g15Xr/7H3gfVLV1h05tPkbJE&#10;tvIQVP411OmeN31KYRm0vLeTussWNv49DWxJeOI/mFTh/aYZv2TsY4qlRxa/fRufJvxW/Y+17wSf&#10;t2jSf2xZRfO6IMXEYBz93+LjHSvrn4feMjrPhrSbnOPtVnDKQevKDOffOayJ9U3TDHGPSremshdV&#10;XbHgcAcCvosPnM6kVSrfefK4jh+nQm62G27HpWh62WKYPOa7bw5evIw615h4a1Syt5VEkrFwc4Sv&#10;RvDWvoWXYigf3mNektdTzHdOzPUNBlLQrnrWb8dbBdR+EuqkgnyIvMXAzkjP+NL4fvskHeDnjrVf&#10;4vfEXQ/C/gi7s9Svo4rnVIWt7eDIMjMwIDY7KD3NZVY2V2XGRXt5vM0yE/3oVP5qK5W8fy44vXBH&#10;6mtrQ9VTUPDOnSL/AMtLSI8+u0A/yNYWqtgp9WH/AI8a8Ot8DMsQTWUu9Ksec0a9a5a61u+0LUzt&#10;sri7tpmhAaPGIhkhye/cdu1YviX4wx6drEdvcQTwxeZ5ZyOnzbS/+7nFeLK99DKjT5nqegS30iLw&#10;xweo7GuW8UeCPD/jI7dW8P6NqOM/NLaLu/MDNO8MeLE1qASBk8iVA8A3Dcy/3selXZJMuetdEMVi&#10;IbMdSHLK6OIf9nDwqto0OnnVtDUksotLjciEnPCtkYo+G3wWb4f+LLvUpNQs9VElq0EUrWfkXcQL&#10;qcMwJDL8voOa7N5OaWElo5eeif1rspZlWk+WYOtUceRvQ1LufEh/3q8R/bu19vC3wal1VM+ZplzZ&#10;3qY9Y7qNx/6DXs0z+ZK/s9eH/wDBQuDz/wBnDWv+uUX/AKPjq6GmJhLzR2VNcM15Hvf7WPiO38Yf&#10;tFeLtatMfZtcvl1OPByCLiCKb+bmvN4pSL+3I7ZNZfw68VSeNPhR4W1SbmW50i0DnOclIUj/APZB&#10;Wijf6XD7E1GZO9apLzZOETVGK8jxHxb+xVF4x+K+q+Ip9UjtIb25NxHFHHubJ65zxXQaF+yZ4U8N&#10;Q7PLubr5t+Xk7/hXqVycH8agfP8Ak18riOKsc/3MHZLQ76VBU/ejpc5yw+F3h/TB+50exD93aEMx&#10;Prk1emso7P5Y40RewUYxVy+1e104/vp40I7Fua5XxL8UtL04n94zn6YA/OuVZjjq/wAUmzKdKnfm&#10;srly8b5TnFeX/GzW2svDl15bbTLGw+nrXSaT8TIfE9/JBCgG0E7lOa8q/aG1w/ZhErdRzXpZbQqS&#10;rr2hhiZxVN2P6K/+Dez/AJQ//CH3GsH/AMrV/X2fXxh/wb2y+d/wSA+ELf7OsD/ytX4r7Pr97wWm&#10;Hpr+6vyPx7Ga15vzf5n4NW7Veg+5+NULfgVZD4718ktj9MLNFRLcU9ZA9KwFhTgU9Tg1X304z+1N&#10;RuBN5gFPSfC//Xqo9wcVBcXhgjp+zbQ0aX2nn/69L9o57/nXPHUpH6GiG/lV+pal7GQ7nSpIS2Ku&#10;QtisbSL3zGw34VsYymVraECWySa6KLRZwfaGJJ6GqspqW2uNhrfl6k8xrxsIkwBSM/y1VS5DUrzA&#10;JxUS0NEPL7mpaqm42/nUqTc9/wAaxTNVsGpnFvWcrYkB6fMKt6rdbYAKzvOyV+taojqep/Bqx83U&#10;Lm6PWCMIvtnv+mK7y5m2LXxr8f8A4t6v4G17R49D1O5027tUNxI8D4LBuFVh0I4PB9au+Cf+Chup&#10;2lvHD4m0qHUEUANc2h8mY+5X7p/DFdGCzOhSXs6jsy6uX1qi9rDU+oNTv1zj3rnNbvIihz1rmPC3&#10;7R3g/wCIlrvsdat4JtpZre8P2eRPX73B+oNLr+txPEWjdJYyMq8bblI9QRxXrKvTmrxdzz/YVIP3&#10;lYzdbuVWc4b9a8/8Xa/Hb2zfMuQe7Yp3jTx7DpQZmJ6HpXhni3xVc+MNSMNu7RwqTvbPv/OsKtaF&#10;OPNNnbTg5NRjudhofxLtrL4u6Is53w2rS3zqpz9xNq/q1bnxY+MOofE/VA0zNDYQcW1qrfLGPU+p&#10;PevONF0iDTZN6IPMI2mQ/eb8a0J58LXxma5y6y9lT0R9VlmWKm/aVNWXY79QMdMUyXUgorKe6O+o&#10;pr76186fQLYuXmo7u+KytR1FjGcN+tVdUvGdvas973yPv9KQNmR4okuNRKxDIXqTWQnhpbk7ZpGx&#10;35rp9T8Q21tZsdqlu1c1c+IlZWYD36UCclY2tK02x0ODEYRfeo9e8SxxWUiLzkY+XrWPpkcutss0&#10;7/Z4c4Cjqa0ZtIfVLOSLTbVpmP3pAOAfrVwg5u0TCVTlV2eRfFj4hr4O8O3U85HnOjR265+85HAr&#10;5SuZmu7p5HJZnYsSe5Jya+wPiF+xN4n+K2sxyTa3pthYxD93B5byuGPBJ5AzWHd/8Ex9TjUmHxRZ&#10;sewezZR+jGvu8kpQw9P33qz8z4kq18XW5acfdR8ssoAr1X9j/wAWaV4Q+Kok1aeO2iuLdoo5JDhF&#10;ckYye2aufEX9hnx94FhknjsINZtY8ktYSbnAHfYcN+Wa8mGkXA1tdOkie3u2lWAxTKUZGJA+YHkc&#10;mvcrwhWpuD2Z8xh6k8NXjNrVM/SzRdQtb61UwSRSIRnKOGGPwqe6aLZhSPcivnT4efspDRbWMx6n&#10;qNvcoBmSG4KnP4HpmvSE+HniLTbUJD4o1Bsf89ERzn3JGa/N8XQhTm4xlc/aMFi51aalOFju/kI6&#10;j67aS4VHQ5IIxXJ+HU8QWU3l6lJDdRYwJUTY2fcZxWxeRzvbcZry5bnoplXUNgm+WkgnIbJqosEq&#10;SNuz+NOWTbUmbZrWepGBwetdC3xt07wJpX2q/F46KQoWKLdz7nPFcjBNkVHqtvHqOnSQTKHjlGGB&#10;7134fHVYadDgxOCo1NXua/iT9tHV9Ttxb6DAulQsMec+HlP07Ka4K98QXXiK6Nzd3M1zck5aWVyz&#10;kjvk1yHii2l8G3fklJHhJzHIBuyPQ/Sn6D4ljmuAu8fNxjPNdNXETqLc5qWFhT0R9ufDHX4/EngH&#10;TLyLGDCI2A/hZeCKi1G68zB/uyun4givLv2XfGJt7LUtKZjhWW7jGeOflYfyNeg6jrUEDOCcYnb8&#10;+Kx5XKm0zwMytCfKV/EGoanp17azWcRmtURjPEAMt6e/TsK5XWb621rUBHrFq3kySqkCNF0Lk7cj&#10;rx0zVof8JBpkJfT7uG+UHmObk8nPf+h+laEHjj7Zcra6lpsluQwxIwDJkKW3D05Bxya87lVzhp1X&#10;HYy7LwFpklpHHa3Kwz2sa28ZikDFFSTcOD7gjNVTPr9ve6o1heLdszSSQ28rcDnIxn0JA69BUfii&#10;00bWIpza3NxZ3q5jGxijESKSDtPb5j+Oa5c6RrmiTxz2d753lSrIqO23dj+E/wCye4Fb8qO/D4WV&#10;eEpy+R6f4c1O/vrSRr+2S3lSVkCr/Eoxg9/X9K04ptyS/wDXJj+orH8KaxLrmhRTzxiGYkq6jsQf&#10;TtWnGcJN/wBcm/pWcVHm0OBpx0ZpKT5kn++f5CvG/wBvhfN/Zz1wH/ngh/KaI17IH3Ox9wf/AB1a&#10;8g/brXf+z5rf/Xr/AO1I664aVY+qPVkv9n+Rl/s5zmT4AeEx/c01Mf8AfTD+ldnA2bqIe5NcT+zY&#10;d3wA8MH/AKcQP/H3rsomxfx1lj1+8qfMywv8GPoWbg815t8WvEV7puvRxxLO8RQYWLu2Mjd7da9K&#10;m5/GvEvix4ykbxfcx29pK7RqiAk9SNwPSvg8DT58WzvxErU00YQh1qa7MkkxhDjJXdy3Tj2qnrnh&#10;CPkT3BlIzna/Dfj61JcPrupRLuKWqHO4gYYDtjr3q74/8MWUlnaeTeM7hd7eXkHd7k+9fVxvCaWn&#10;yPJbdtTN8A3mn+HPEEkETqssilSoJZs471wfx61MzXWN2eK6zQtMt4fEk8zJun8skuT+Feb/ABXu&#10;vO1GYehAr1cJSviEznxEv3bP6Zv+DdmTzf8Agjl8Hj6jWf8A0939fa9fEv8AwboNv/4I1/Bw+2tf&#10;+nvUK+2q/WsJ/Ah6L8j8txP8aXq/zPwWibAp/m/5zUUbcU7cK+PP04lWWpUkzVYHIqRHwKpMC2sx&#10;pxbNQLJ0p4lzWkQH1W1L/U1YByKhvhmOtI7iZmxS7BVjSlElxiqMzbGNT6bOYrjdW5m5WN0WZVvl&#10;7elX7G7MS4aoLCXzRkd6syxAdP8A9VUkZSk2hbhvM54qv55iagylRioXbcaqxmm7mhbXe8VOJMjr&#10;WRBP5Rq9Bd71rKUTpjItK22neacVA04jGTwKoXmqh2IQ1HLqacxNqV+JTsHbqaZafv5QCcAHcT6C&#10;qceZm45NQ+O9VHhL4fazqGcSRWbiM5xh2+Vcfif0onZRuODu7Hzr8VPHZ8YeN9TvP4HmKRgdkX5V&#10;/QfrXN/2moGTXP6jr8dqJN7/AHckn1rBXUtQ8QuV0+M7M/NMxwoH9a+Uqycndn2VBcsEjqde1uG1&#10;tZXd1AAJ5rjz8a9d0i4C6FqGrw4PCWsjbfy6Vfsvh+01wGvbh7k9cdFyPbvXYaXodtp6gpGi5A4C&#10;0Uqrhsy6lKM1qjnPDniz4m+Nb4HU9YNrZL97z4kklcegGOPqa9K0e1WyhAySTyzEcsfU1l2+FP8A&#10;hV5bvB/pRiMdUqLlbFh8FTp6pamslyI6Hud3U1ktf4XsKqXOqED73tXly3PVhsbM06Z++OlZ0+oq&#10;XOHHWuT1vxA9sWw/X3rgPHvxi/4QHS5LyaVQediZzvPoKqnSlN2iiataFNc0z2Oa5V+rCqV7MoHU&#10;fnXxd4i/az8Z65qkktvqRsIM4SKJB8o7de9ZV18f/GV8n7zXr48k8ECvoKXDOImlJtI+SrcaYOEn&#10;BRbsfaN/aWzxls8/XrXM7E1rWI7HTp47u+mJVLaFw8jEcngHgDuT0r5OsPiJ4w8SX8Gn2mrard3d&#10;/KtvDCs7ZldztVR9SRX6P/smfshWP7NvgYC5SK88VamgfVLw/PsPJ8mMkZCjjPqRmuynwu0/fmck&#10;uLo1P4cDz2L4dXnhDTGuddVfOWGWeOyWUIdqLuZpHPCr0GeckgDmtv4D/tA6P4x+Hen3WoaPdaA9&#10;/qraPbRJbySxySiJZNxIXKjDBdzDGe9es+DLFPE3i3xVLcpG6WmorpcO9N21IYo2br6ySsfwroPC&#10;GnStHq9vdRRrLDNHMqovylWUgf8AAgFUn/erwcuzCk81qZbGPw9TqxVSrUw6xF7JnCfEPxbovwp8&#10;NtqerzmKHd5cUaLumuZO0ca9WY+lcx8NPi7L8UPiRqGgReFtS02HR4S99d3M6MLeUhTHCQoxvYE5&#10;GcrtOapeALuw+Nvx98VeM9XkjHhr4bt/Z+krIf3EcygtNckHjICE5/2l9K5I/tdaXpPhdo/AGipp&#10;9rPcPPcT3qeZLd3k0jEQxru/eSMMOzudsannoK+z9nY8OVY91u9IWBuM/XFeW/HX9mfw38aoUk1C&#10;1MGqwyCWHULf5biNhyMnHzLkDg1g+Nf2rdatbXRdWs4bGPwzHcG01DVJLfd/a0kagzC1TOMbsxpj&#10;JdsnhRXPat+194hv/GYtLPSLJ7m7P2W10eL964uZeI4pJu7oPnk2jan3ck5xqlLoclSVOWs0Q33x&#10;Hn+Gnjex8Pazp179ovMx2t/boHtb5gMnaM5Q46qfwyK7WHxhYz4DymE+kiFTXEeHfFGreKrzXm1v&#10;7LrGnafqIg02+MKw7rqEfvzEo/5ZRnPzk57d66bRfHOmTanPpsktv/adnjzbdmHnIGAYHB5IIIOR&#10;Xy2bYSMKl6au+p9fk2YTnS/fWS6GvDrNpcM3lXMMpU4YK4JH4dakuNQWCDdWXqFvpd3eLP8AZ1iu&#10;E5Eirtb8akutUtp4NhY++R1rwpw1PoI1LlS61kXMp2/pUDTbjSO9tbKdh5PJrPudajLEK4yOPoaz&#10;5SZSVzUilPFPu2PlVh22pl3/ANaav3k/l2y/MTnrT5WjPm7EF5GsxIYBsetc9qPhi2uy6mMKWOQy&#10;8EH1rbNyHPWqM037/wDGtYtmbZN8MfEknw58S+Zf3DPbmFl8xQeR7j1Fbtx+0Lp90OZZpT5zMW2e&#10;uPeuO1u8ENhKxXd5a7gCK5G106z1FjKuUnP8OetdUJe7ZnFiMsjiZczPfPDHxws7iTEU/IIyrivR&#10;NB8eWuqxAeYv0zxXybbaC8afI0gk6/Ka3vDHjW60K4RZJMAEDLHGa5p01zaHiYvK6mHfMvhPf/G3&#10;w20/V7WO7tVaFoeW8lsZHAyB0zgYriJ9A1KxuIhaXH2iOPaRCzEZwc8dRk9/Wuk8DeP/ALVZKJOd&#10;4/DFdHpFnZxSmVE+btznFEouJtg8xhRp8kkYXw/1jVNNuIrTVLGWOS+bcGRfkhwgOG9TnPSu3iO4&#10;Sc/8s2qrv3Y+Yn8ant5su3+4wrJNcx5laq5ty7mvA2+In3H4/KK8n/bcj839nvXvazY/lJGa9W02&#10;TdbKP9lT+leW/tmHf8AvEX/XlL/6EldUf40fVHp05XotPscx+zE279n3wx3P2Zh+Uj12sUoF9Gfq&#10;K4L9lm5En7PfhsjtFKPyleu087F3Hz/FSxy/e1CMPb2UTTkuefoa8v8AidNGviVvl6xoT9ea9EuJ&#10;9g7Z3EVzHiDw1Z6zqouJg+7bs+9wcV8HhnyYiTPQq+9BJHk2sX+o3UxitSIUzwWUHIx+fWqNp4J1&#10;u4vhPLM87YwAFwuPx969gOj2emp+7ghX325NUdVv1ghyAOK9mGPtokcUqXNoeXXGgXGgSyXFwVVy&#10;hGB2rxzx3cfatUnOe+a9p+JniGO3tZPmyxGa+ffEusebeSMB3/Ovp8n5pv2kkeXj/dXLE/qL/wCD&#10;cz/lDT8HPprX/p81CvtyviD/AINw5/tH/BGL4Nvt25/tvj/uOahX2/X6thv4MPRfkfmOJ/jTv3f5&#10;n8/b6q4PBNaVvdfaIgwxWA77Ks2V60L8dO49a+VdI/SVM21kqRJKqJNvGR0qVGx9KzcGWWlfmn+Z&#10;UKDmpN2KEhkguMDvUc0m78qQ3AUc1F9vjkOBWkb3Jb0Irm086iOHy1rSgiDIKrXFkwk4rsjsc89y&#10;9ot0YRjNasc3ORWFbjykqxZagY5MHpTM7l+4XfVSaTy81aaXzFzVa5g3igLoqtcbm9Kms7oqw5qn&#10;MPKNQm4280blRnZnRSoLmIA/pUA0qPPequlaqGOGPWr/ANqAqLGykmT20KxfdGK8x/bB1ZrP4XwW&#10;yMR9svArY7hVLfzxXfya2kMwXac15f8Atdy/aPCGkHrH9scc+vljH9axr/w2dOHV6iPmceEpNSu9&#10;87j7Px+7HVj3ya6GysPs8aJH8iIMADtTYMKvtVm2lw9fJt3R9hFontbcQtnvU4YLULSbB1qndamI&#10;yeawk2bo1FnCGo7nVBAev51hSa4AfvD86pXWsq461maRaN6XWt44YfnVW41IbDlx+dYD6p8p/wAa&#10;ytY8TLaQsd3IHHvTVNyeiG6yirsj8e+N4PD2nzXE77VjUk5r5R+JHxDufiLrxmZmW2j4iTsPetr4&#10;6fEu88T69caWrFILd8Sc4LH0rirS3EaAV9xkuVezSq1FqfmnEefOtN0KL06hHFg1KseF7U9kwaVR&#10;lgPfFfTWR8Zdo+rf+CVHwGXxt8SdS8ZX1usll4YCwWRYf8vkgzuHukeSPQvX6BXASygeWR1jjRSz&#10;uxwqqBkknsMV43/wTm8CR+Dv2QvC8wRRca+Z9WuGC43GSQqg/BEUV63430OXxF4P1Cxtyizzx4j3&#10;/dJDBtp9jjB+tc1fmUW47o+iy2lFwXN1Z87fE744zfBHxrquowa7ZaZoHi64SaNLm1ea6F08SxF4&#10;4h0RtiOC5HOeMV3/AMK/iTq/hTTLbzIrnVJDcus97exG2mup8BsFgzKG242qVVSABXCfEfSNIhtm&#10;17xfZRrF4V1uXUYY7lkYTTtHHFBGwBIIjJOP9ps9jXoXiDUbTQ/BFhpiXsV9JDdrfX93H86zTkl9&#10;kZH33ZjwFzhVFflVOd6tXHU/dq297Tr/ACr9T9AeGUYxw8tYN6encx/D3wFtviZ8M5be1ktdI03U&#10;rye/1uw0yBki1KQbVAwx3QDeuZolypK/KQprzu0/4JuaYtsv2rxJqNxOlpMAyp5a/apCcS4zwijA&#10;2fxY5PavaND1+5+FNjoRu1Ma6nqc093Eql5mRsHyAB32ZyfVetdQE/4R2Q6Zf31vLf2SuJS0y72R&#10;Wba7DjHybcnA719rg8aqsVGorSSV/U+cxOE5JPld1dnz7J+wfDqvh7w1Ya14pvruLw4GSGO1gFvG&#10;sfUKgydrFyWZ+WPA4xVXw3+wjYeB9X0rVNM8S31nfWMdyt7ctApecSjDMhJxEQu4BsEjOetfQkGp&#10;W+qWZuLaeCe3Gf3qSAoMdeenFcT8SPF9o2nPbwTrcwlDLdtC2QsYOAmR3c8YHYH1roxWNpYei6rf&#10;/BMKOBnWmoJHn2l+B7K51C2sbC1FtpFhAohgGSIrdG+QE9S0r5dieTivm7/gpV4Al8OeKPDniuzL&#10;xPdxPp9zIhKkPGC8fI6fKWH/AAGvsizvbXwBpiw38cr6nfMtxd+WA3ks/CRkkjkLwFAJOCa8c/4K&#10;Z+H4Zf2aJ7pl/e2eqWskR9CxdD+jVz5QlKDlUd5PV+XkPPLwShT0jHY+L/C37UfjPwpYi2TUvtcS&#10;nK/akErL7bjziuiuv20PEt7pqxmx09Zh951LDd+HavIYFDKaUpzXqTy7DVLOcEfN085xdOPLCbPT&#10;L39qjxLJZMsX2WORv4/L3FB7ZNanw3+K2p+IbaGa/wBQknnDMrgtgY3ccDjpXjzDaK9L8P8Agu60&#10;D4Y6DrexhBrct4qvtON8UoTGfXbzXBjcBhqVP3Y2uz08tzTE1q1pSex7bo2syTMCsrY6/Wujg8SS&#10;TQAMc15N4K112hVd3PQ8129hfs8PUetfMYjDKLsj7fC13KOp0y6yO+fzpk2qDIYHv+dYn9o5OD+l&#10;Ne88whVBLMcKO5NcPsbHoc5qX1w19YypGC7MAMDriqOj6J59wCF2sOvYiodZ0rX/AA9eJOtq7QIA&#10;zgD5lrd0Lxfaa9aqskGyccGWM4YfUVLukdmCxEb8snYv29q9jgqOvUnvWd4l0sXMJLBdhGSfQ1ov&#10;dxqx2MzD1IrN8S6mIdIlZleQDHCjkntXMpPm0NMZUi4OMnoXvhtrDJJHHHPJC0TFTzlWr3nwnqbX&#10;NuvnW3mZGfNt/lP4jpXzf4S0a8huVmZCiSYdSDnt3r6D+Gd3JEsRcZGB7V7lL2Mkozdj4XEULP3T&#10;r47VLhtsUyb/AO4/yP8A4VG0Mlrc4kR0+Vuo9jXY21lp+u6eq3EUW8jg4wapap4PlijItbohCPuP&#10;yv50qmVK/PT1OGV47lHSpc20P/XNf5V51+1pELn4GeIV/vWc2B68A/0r0NLV7FIo5OHVADj8arTa&#10;Bp3i3xFoulataQ3+m6heC3ureUZSaNlwykehrzppwqJvoz2aLUqNu6PBv2Vvk/Z60Aeizf8Ao167&#10;V3xdw/71dd8Wfh1oXwp8XXOh+GtOg0nRrVEeC1hz5cZdQzYz6kk1xpkzdx+xqcTJTlKS6ipJwgov&#10;oT3lxu/76JrMeR57hIo1aWSRgqIoyzE8AAetWbubama/Qr4J/BXwhov7Ef7Oviu38N6KnibV/iVo&#10;wutVNohvJVOrSRlDKRv2bUUbc446V5GX8PVMVVlJOytfX5E43Mo4eKbV7ux4r8Q/+CXeofCL9gHX&#10;/it4xvr7S/FFmtrc2mioE2QQS3EUOLg4LeYRKGwpG3GDkkhfg/xN4pS3gfLYHuetfvB/wWXuRbf8&#10;E2fiW5zhY9PyAcEj+0rWvyY/aq/Yf8I/DH9k/UPi9av44kstasLNdJ8NXEMaah4duJywNzqLgf8A&#10;Ho3lP5JCKZRLHyuPm+vxnDNClVUaK0UVfu9XqeDl2czq03Ks9ZSsvuWh8LfEHxVJq98yJnbnHFcw&#10;NGW9dQ4xk5Jx0FXdPJvHkfrznNSarGYLfaku3zuG47VMI8isj6jCwjKN5H9Of/BuuEX/AII5fB8R&#10;/cB1sL9P7c1Cvtivib/g3Ug+zf8ABG/4PJ1x/bXP/cc1Cvtmv0PB/wC7w9F+R+RZp/vtb/FL82fz&#10;z3T4apbc8Ut1CHTNU0maF8GvnUfeO9zd0+6OCv5VdibPNc9Bf+W4bP1rTt7wTLlG60nEuMtDUFx5&#10;a9elVLrWxG/FVLmR071nTZabnn2oVMG7bmnNqr3I4PFFqhRtxNV7VciruMgVahYzdQ2NLvRJgZq8&#10;fnbiudhkMbcVs6ffCRBWhm5XJ5IMJVSWMxtVzduNNkAK80zK5WW+eOpYdVLHBqCd0QU222s2aGUi&#10;zcx+cM+tZl8Datx0Nack2FqrexedHSGUoLny5A1btvci4jDetc1M/knn1rQ0PUQX2H0yOaBp2LWq&#10;p5fzVw3x80iXxX8L52iJ87S3F0F7OBwf0JP4V3Gqzb4/pWHrgNz4Y1OJRkyWcqAY6kqcVnVhzQaO&#10;mhV5Zpnyob/yBg0n9sY//XVbXX8pvTisGbUTFn/GvkZU7Ox9nCd7M6STXmdcbv1rOvdUG0/P+tYD&#10;a5k1DPfmUdKz9k2a8xen1Il/vH86VJWfufxNZMdxhqmm1dLKIszYAGaaw8iXUS3Lep6kNMtXdmAw&#10;M8msHwzo99421dLva32FGCxgjiVvb2rY0DwDq/xQtGvvsdwmhQyBZJ9pAlP91fX3rrfi74usvgP8&#10;FrnU3j/0qX/QtNt1IVmnZDtIJ7KBuP0969/Lsv1UpHiZnmCjBpHxF43uv7R+I2t3A4SS/lCD0UOV&#10;H8qgXio1VmGWYu7csx6se5P1PP41J0FfZ01aNj8pcuabl3GvJhqcsgZfzqKU8062Xc3PrViTZ+y3&#10;7MNnFa/s4+A4ogEjTw/ZlVHQboQx/VjWz418Rt4Z0jMGz7ddN5Nqr9N+Mlz7KMsfoPWuD/YT8aDx&#10;v+yf4CnTBkg04ac43A4eBmiP0+6OtV/iT4x/tbVrua2uR5w/0SwXHCq0ip5gHfdIwJPoqivmuKM1&#10;eBwt6fxyfLH1fU+74dwn1mcU/hWrPLfif4n8MXHjjSrHW9Zaxs/Dl1BqAhEhR7qY3cdv5jkA5AeZ&#10;gPVt5/hr0XwrqFp4Y8VS3eppFemS0mVbh8MY3gY4MQ6ASgAHaPvYPSue/aF/Yk8IeOLu/uLmfV0v&#10;tQ0i30W0ihnCCEQT+d9qzjJO4ksT1z6mpEtobnVYktWVtL8M27WsIdsedOqqpUseyKvJ7M/sa+Az&#10;erSymFClB81VXcuu/wDwT6nKoV8wxFepP3adko/I1LzXJX8TJqUsiS6jpqtNHuOQs8isIoF9I0Us&#10;7eyjP3qf8T/3PxcuZ79N+n29hDeGUsEhTzLWKR7ic4+dieAudqjJPOBXM+BEfWNItmR5LnWtaldY&#10;pSCIgrMC8sadVhAGdzcsEXsQK9A+PPhCw1Gfw1bNFNdC5ggjlRpCI5ILZAcuo4YmTYOc45rnhLE4&#10;nCVKzbUY6t92ejUVHD4mFO12zhtKvrrWNHO5pLOG9lm1MI6FltYGIAnlQ8GQgKscR43MMgnOJoZh&#10;ovlfLJIYpvtQhuZWlImf/VLz12cMVHBbaABuqPSdanuvFeqLcJFFZWUpnmkd+GcZEI3f7KZJHRS+&#10;cljgZOh211JqcepXVzcRXcl1JJEsIaOWd4ucqucheFRAemWdueBx0K/NKFObulrd/kdjpWjOaST6&#10;I6vwMst/4ksZL+LZdRG8mkV3EjNKjBFdj0LcknHAPA4Aryz/AIKj6rHp37Mv2bjdf6vbRoPTbvc/&#10;+g17J8NNPN5dLe7llt7eBoVmVflmmdg0pU91GMZ7k+xr5e/4K8ePIhD4P8MxEPKxl1WfB+4uDEmf&#10;r8+Poa/QeFaclh7z3lJv5XPgOKK0Oflj0SR8SwHAqwiZFQRfKxHtViLtX2Nj8+CSPC8emfxr9A/2&#10;X/BHhz4jfskW/hTxBILJJ08y2mdBvtC3z+avUbt2fqDzXwBXr3wL/a21H4T2I0u/h/tHSwNsXQS2&#10;vXof4h7H8K4sxw3tqXKump6mU4mNGteXU2/Hnwi174QavIl3CZrMSGOG+tzvgnAJwQR0yOcHkVe8&#10;O648luM7ycc/KTXZ3H7Rmk+K9EDDxJGqTDL2tvYl5VPo24Bf1xXG6p8U9E0yR/7P0+/uZCc+bcXX&#10;krn1Cx8/rXkU8nxWKdoQZ9PUzzBYTWVReiOh0HwzrfjaZI9K02/u/NbYrpCwjJ9Nx4r334LfsxP4&#10;fj/tDWntbvUdoMcKMHS29cnPLdOR05r5o8KftIeLF1vT7K11a4sdP83b5EDHaN3Xk5Ne8fDD4m69&#10;d+G7aWfUZbiYq255FUluSOeK8/N8nq4NpVOp15Vn1PHKUqS2PX774ZQX0bpLBu38MNlcNr/7NOlz&#10;yeZCpt5W/jjO0iumsvFV9eaPDM3lo5HUL96uO+JP7Qmr+A2mK2lndJHDFMnm5z80hQ8/lXgewqz+&#10;A9KtmFGguerojndb/Z38QWiH7JrAeMfdVogT+NZumfAzXVlJvpfNGOwxn8K2/Df7ZsOqsY9X0/7D&#10;uwElgcug9dwxn8q6S2+PtvNB9oFnNPYHj7VbMtyi/wC8FAZfxFCwlfqjl/tzB1HZTM7QPhhNZRhT&#10;mux0bQ7nR0BWTdj+EirOi+PdM1+zE1rNFOpHVGyR9R1FXf8AhJYUGfLb6EUnhsTb4WbRxNCWqkjU&#10;0TxWbYAXUMidt6jK/j6V0cer+bBvt5UlHcA/0rz64+IUKPgQD+VQyeNLGZg4haCX/npG20/pUUql&#10;ak7p2FKEJHa3l/8Aa7jJGxl7VShuvs3izQ5MkbNRiwfTPFcne/EL7OwcyRTIOMOQjn8e9X5PEkMt&#10;npWqMskMCXUU7K3LKqk5/QUVZubcnuEYpKyNn9oG4+0fEW5f+9BDn/vnFeeuMNXSfEPxjZeNPEc1&#10;7p8pmtjCi7yuMlQQePyrlre8GoR7oV3D+8zBQP61lGUosq19CK8Y7OlezeAf+Cifi/wR8OPh94Iv&#10;dO0e/wDCfgHxRZeI4NsLpfy/Z7o3Hk+Zv2bSWf8A5Z55HPFeRnT/ADEyZYvoOahl0NHU85+lbxzC&#10;tB+47GdXCU6qtUVz9YP+Ci3x28N/tO/8EivHPirwlqAutP1CDT+PuzWko1G03RSL1V1PUfQjIIJ/&#10;EXxj4/8AFOrapr+qal4m8RX974mtP7P1aaXUJS2pWw2YhmO754x5ceFPA2LgcCvVpL7WdP8ADF7o&#10;1tquow6PqLpLd2MVy6W9y6HKM8YO1iuTgkHHauG8Q+CJbmFsIWU84IruxWcTxFSM2raWf46/iefg&#10;sojhoSgne7uvw/yPnbxJs0m5byoo44gei9qyV1tbRjI2xyegznFenfEH4T3F3bTFISTjgAdK8pv/&#10;AIYarptww+zysPU9q6KUo1Fe53e0nS0R/UF/wbn3f27/AII2/B6XIO8630/7DmoV9t18S/8ABuhp&#10;sukf8EbPg7bzLtlT+2tw9M65qB/rX21X6DhNKEPRfkflOYu+Lqt/zS/Nn4aQ/sd/FFPveCda/wC+&#10;F/xpt7+xt8TnX5PBOt5/65r/AI1+5tFc/wDZ1NdX/XyPS/1gr/yr8f8AM/ChP2NPiop58Ea5/wB+&#10;1/xq/p37H3xNt358Fa4B/wBch/jX7kUU/wCzqfdh/rBX/lX4/wCZ+Isn7JHxIkH/ACJmt/8Afkf4&#10;1Ruv2P8A4ms3yeCtc/78j/Gv3Iop/wBn011Ynn9d/ZX4/wCZ+HFv+yH8T4zz4K1v/v0P8avRfsm/&#10;Enb83gzW/wDvyP8AGv25op/UYd2R/bdb+VfifiQP2TfiSp/5E3W/+/P/ANepY/2VPiTD08G63/35&#10;/wDr1+2VFH1CHdh/bdX+Vfifi1b/ALMPxFA+bwfrY/7Yf/Xp837MPxDZePCGt5/64V+0VFH1Cn3Y&#10;f23V/lR+J037KvxIlf8A5E3XMf8AXH/69Tx/ssfEONMf8Ifrn/fiv2qoo+oU+7H/AG5W/lR+Kh/Z&#10;c+I2f+RO1z/vxTJf2XPiMPu+Dtc/8B6/a6ij6hT7sP7drfyr8T8QNX/ZO+JNzGPL8F66Wz08imaX&#10;+yl8TLa8DP4K14Ljr9nz/Wv3CopfUId2H9u1v5V+J+J93+zD8RJLZgPBuv7u3+ims+P9lr4lx4/4&#10;orxB7j7KcGv3Aoo+oU+7Gs+rL7K/E/nG+KX/AATb+M0/iu6bR/h7rt3YSnfGyoqbc8lSHYHj8q4y&#10;7/4JkfH+QNj4YeIPbmH/AOLr+myivPnw9h5Nyu/w/wAj1IcZ4uCSUI/j/mfzAH/glx+0H5hP/Crv&#10;EXX+9D/8XUq/8Ev/ANoILg/C7xF+cP8A8XX9PVFC4ew6+0/w/wAinxtjH9iP4/5n8wX/AA66/aCZ&#10;v+SX+IV57mL+j10vhH/glb8WLe687XPht4lvgpBSBI1EY/3vm5r+liij/V+h/NL8P8hf66Yv+SP4&#10;/wCZ+BWr/sh/FPwd4X2aZ8MvE+sJaxmRdNtrZIPtD44QNIVVfqTXxf8AGb/gmT+198dfFL3+q/B/&#10;xDb2kLMLHT4ri2MNlGT90fvfmY92PJx+Ff1i0V69LDwpxUYrY8bF5zWxHx/gfyFH/giv+1EP+aPe&#10;JP8Av9bf/HaR/wDgiz+1Hjj4O+JP+/1t/wDHa/r2orax56r26H8gTf8ABFb9qbP/ACRvxKf+29r/&#10;APHalh/4IsftSKvPwb8SZ/67W3/x2v6+KKXKHt/I/nK/4J9/sN/Hb4R/CDxF4T8YfDPxLpCSXT3W&#10;nTGNZw3nRBJF/dMxXDKrdB1r0G7/AGEPHVvopW58DeLtT1V43Ec9rpgENsijKQDzHRthIHQZ3YbK&#10;4FfvpRXmYzJ6GKqRq1t1sezguJMThafs6SX4/wCZ+C+mfsL/ABLv0dtW0HxPi4VXmitNPljeQ4BK&#10;NM5dyM5HBHse9Z1/+wt4/h8aQaevw68X3Phm6juJpjDbJFb2LbRsj8s/vJtzcgHCqRkk1+/NFc0e&#10;G8Apczhf11Oh8X4+1k7elz8FfD37G3xG8D6YNSj+HvjHV9WuVgtfI+xxwvZQl1BAOdm1Blm2lmba&#10;AM8Y6jX/ANkLxn4msLFrvwV4pN3pryLFttZVEkbjDKcY4PHGe1fuFRXWspwypexStHsYy4nxcqiq&#10;Ss38/wDM/AzXP2RviRYJf6lY/CXxXf6jp+yDTLR41S3mOwYl2ltqqp4+b5/lJC5xWpqP7EHi/WpD&#10;c3Xw/wDFBlu8SXNutvKIGc8sSoHJz1wQGxyDX7v0Vmsjwijy8v5f5Ff604y99Px/zPwR+Kf7K3xi&#10;n8KLZeGfBPiW3v7uWO1FylhsTToCw8yYA4yVQEBVHUivi39rz/gld+1D8cfjzrOt2Xwf8UXGlqUs&#10;dPkaSBTJbQjYjkNICC/LkEDlq/rAorrp4KnCXNE86vm1Wt8SR/HkP+CJv7VAlJ/4Ux4mx/11tv8A&#10;47Usf/BFL9qZf+aM+J/+/tt/8dr+wiiunkOT6y+x/Hw3/BFT9qYn/kjPif8A7+23/wAdprf8ET/2&#10;pnYf8WZ8T/8Af22/+O1/YTRRyB9ZfY/kN8K/8EaP2pNM1GMy/B3xMsQOGPm2x4/7+10cv/BID9pY&#10;Z2/B/wASv6Ze3H/tSv6z6K68PiqlFcsLf18zkr04VnzSv/XyP5NPDn/BIn9pqy1+0lm+D/iNIo5l&#10;Z2Eludq554Ele8fDz/gnH8cdD0SKG5+GniSN0LceWh4LEjo1f0p0V5uZ4VY9qVZ2t2/pnqZVmU8v&#10;jKNFXv3/AOBY/Ay//YO8fWnwq8Mmx8D+Kz4iLXI1e2eBikQEn7gqcBeUznDN74ryD4w/8E3/AI5e&#10;K/P+w/DTxFPvsool+RF+dZ95HzMP4ea/pSorzKWQUKbvGT/D/I7MXxBWxMOSpFW8rn8sZ/4JQftF&#10;9vhT4i/77g/+OVc0X/glx+0pod4Li1+GXie1mH8UU0Kk/XEnNf1IUU/7Cop35n+H+R5X1h3vY/mh&#10;0b/gnr+0GZVa/wDhD4jSfve2M8FvcfVgH2N+VdfafsQ/tC6M0Yk+HWu6zbdiVjhukHo3zbG/A1/R&#10;fRXVDLYw2kzeOY1I7H8/EH7BnxSvoA03w68QwOwyVaFCVP4MR+tUrr/gnr8VoWzD4E8QyD0MK/41&#10;/QpRUVsoo1VaR3U+IcTDZL8T+fbTv2BPikGUXPw61p1zzutlOP1rT1D9ib4txx2n2LwJrSyW1xHJ&#10;EZrUSRxbTwzIT8yg4JXuMiv32orhfDOGbvzP8P8AI6v9a8V/LH8f8z+c/wABf8E/Pjnpem6gNU8A&#10;a413c6nd3JaKFViZZJCw2LuO1OTtX+EYHas3WP8Agm58abJV/sv4eeJxgcg7cfq1f0hUUS4Zw0nf&#10;mf4f5AuK8Uvsx/H/ADP5r2/YG/aMt1Aj+HPiFvYrHx/4/UkX7DX7RiEbvhdrjD/dT/4uv6TKKFwx&#10;hu7/AA/yD/WvFfyx/H/M/m+i/Yo/aEiHPwo14/gnP/j9Kv7Fv7QPm/N8JfEezuAI+f8Ax6v6QKKU&#10;uF8K+r/D/IX+teK/lj+P+Z/ONdfsHfGXULceb8I/FG/uoWPj8d1VJP8AgnN8V7uRfM+Efigep2R8&#10;f+PV/SJRUrhbDLaUvw/yH/rXiv5I/j/mfN3/AASM+GmrfB7/AIJ5/D7w5rml3Gi6pp39pedZTqBJ&#10;Dv1K7kXIHqrq3419I0UV9FRpKlTjTWySX3Hzlaq6tSVWW7bf3hRRRWhkFFFFABRRRQAUUUUAFFFF&#10;ABRRRQAUUUUAFFFFABRRRQAUUUUAFFFFABRRRQAUUUUAFFFFABRRRQAUUUUAFFFFABRRRQAUUUUA&#10;FFFFABRRRQAUUUUAFFFFABRRRQAUUUUAFFFFABRRRQAUUUUAFFFFABRRRQAUUUUAFFFFABRRRQAU&#10;UUUAFFFFAFD/AIRfTP8AoHWP/gOn+FH/AAi+mf8AQOsf/AdP8Kv1j/EDx9o3wr8Dav4l8Rala6Po&#10;OgWcuoajfXL7YbSCJS8kjH0CgmlKainKTskNJt2W5Z/4RfTP+gdY/wDgOn+FH/CL6Z/0DrH/AMB0&#10;/wAKyvg/8XPD3x7+FugeNPCeof2r4Z8T2MWo6ZeeRLB9pt5F3I/lyqrrkHoygjuK8q1z/gpz8B/D&#10;f7Wtp8DL34jaTB8Ur2VLeLRjb3BUTPGZEha5EZt0lZQMRtKHJZFA3MoNWfP7P7Xbrp5E3XJ7T7Pf&#10;p957V/wi+mf9A6x/8B0/wo/4RfTP+gdY/wDgOn+FeH/tKf8ABUv4AfsgfF3R/AnxH+JmjeGPFWuL&#10;G9vZTQXEwhSRwiPcSRRvHbISc7p2RdoLZ2gkP/aU/wCCofwD/Y/+Jvh3wd8R/iVovhjxF4qjjn0+&#10;1lhuJ18mSTy0mmlijeO3iZs4knZEIVznCMQoe/Zw1u2l5tbpea6rcb0bT6K/y7+h7b/wi+mf9A6x&#10;/wDAdP8ACj/hF9M/6B1j/wCA6f4VcgnS5hSSN1kjkUMrKchgeQQfSn0aho9UUP8AhF9M/wCgdY/+&#10;A6f4Uf8ACL6Z/wBA6x/8B0/wq/RQBQ/4RfTP+gdY/wDgOn+FH/CL6Z/0DrH/AMB0/wAKv0UAUP8A&#10;hF9M/wCgdY/+A6f4Uf8ACL6Z/wBA6x/8B0/wq/RQBQ/4RfTP+gdY/wDgOn+FH/CL6Z/0DrH/AMB0&#10;/wAKv0UAUP8AhF9M/wCgdY/+A6f4Uf8ACL6Z/wBA6x/8B0/wq/RQBQ/4RfTP+gdY/wDgOn+FH/CL&#10;6Z/0DrH/AMB0/wAKv0UAUP8AhF9M/wCgdY/+A6f4Uf8ACL6Z/wBA6x/8B0/wq/RQBQ/4RfTP+gdY&#10;/wDgOn+FH/CL6Z/0DrH/AMB0/wAKv0UAUP8AhF9M/wCgdY/+A6f4Uf8ACL6Z/wBA6x/8B0/wq/RQ&#10;BQ/4RfTP+gdY/wDgOn+FH/CL6Z/0DrH/AMB0/wAK8h/bJ/4KL/Bv/gn7beH5vi74x/4RKPxQ06aW&#10;f7Jvr/7UYBGZf+PWGXbt81PvYzu4zg4wvBH/AAVl/Z6+In7MfiD4yaZ8StP/AOFbeF79tL1HWLvT&#10;72yEd2sccnkJDNCk00hWWPasSMWLYXJBAL3i5rZbvtrbXtq0vUbg00mt9vPfbvs/uZ73/wAIvpn/&#10;AEDrH/wHT/Cj/hF9M/6B1j/4Dp/hXF/svftX/D39s/4S23jn4ZeJrXxV4Yu55bZbuGGWBo5Y22vH&#10;JFMiSxsODh0UlWVhlWUn0OqlGUXyyVmTFqSvEof8Ivpn/QOsf/AdP8KP+EX0z/oHWP8A4Dp/hV+i&#10;pGUP+EX0z/oHWP8A4Dp/hR/wi+mf9A6x/wDAdP8ACr9FAFD/AIRfTP8AoHWP/gOn+FH/AAi+mf8A&#10;QOsf/AdP8Kv0UAUP+EX0z/oHWP8A4Dp/hR/wi+mf9A6x/wDAdP8ACr9FAFD/AIRfTP8AoHWP/gOn&#10;+FH/AAi+mf8AQOsf/AdP8Kv0UAUP+EX0z/oHWP8A4Dp/hR/wi+mf9A6x/wDAdP8ACr9FAFD/AIRf&#10;TP8AoHWP/gOn+FH/AAi+mf8AQOsf/AdP8Kv1U17X7Hwro1zqOp3tpp2n2UZluLq6mWGGBB1Z3YhV&#10;A9SacVKT5Y6tibSV3sR/8Ivpn/QOsf8AwHT/AAo/4RfTP+gdY/8AgOn+FcH/AMNofB3/AKKx8NP/&#10;AAp7L/47R/w2h8Hf+isfDT/wp7L/AOO16f8AYuY/8+J/+Ay/yOL+08F/z9j/AOBL/M7z/hF9M/6B&#10;1j/4Dp/hR/wi+mf9A6x/8B0/wrg/+G0Pg7/0Vj4af+FPZf8Ax2j/AIbQ+Dv/AEVj4af+FPZf/HaP&#10;7FzH/nxP/wABl/kH9p4L/n7H/wACX+Z3n/CL6Z/0DrH/AMB0/wAKP+EX0z/oHWP/AIDp/hXB/wDD&#10;aHwd/wCisfDT/wAKey/+O0f8NofB3/orHw0/8Key/wDjtH9i5j/z4n/4DL/IP7TwX/P2P/gS/wAz&#10;vP8AhF9M/wCgdY/+A6f4Uf8ACL6Z/wBA6x/8B0/wrg/+G0Pg7/0Vj4af+FPZf/HaP+G0Pg7/ANFY&#10;+Gn/AIU9l/8AHaP7FzH/AJ8T/wDAZf5B/aeC/wCfsf8AwJf5nef8Ivpn/QOsf/AdP8KP+EX0z/oH&#10;WP8A4Dp/hXB/8NofB3/orHw0/wDCnsv/AI7R/wANofB3/orHw0/8Key/+O0f2LmP/Pif/gMv8g/t&#10;PBf8/Y/+BL/M7z/hF9M/6B1j/wCA6f4Uf8Ivpn/QOsf/AAHT/CuD/wCG0Pg7/wBFY+Gn/hT2X/x2&#10;j/htD4O/9FY+Gn/hT2X/AMdo/sXMf+fE/wDwGX+Qf2ngv+fsf/Al/md5/wAIvpn/AEDrH/wHT/Cj&#10;/hF9M/6B1j/4Dp/hXB/8NofB3/orHw0/8Key/wDjtH/DaHwd/wCisfDT/wAKey/+O0f2LmP/AD4n&#10;/wCAy/yD+08F/wA/Y/8AgS/zO8/4RfTP+gdY/wDgOn+FH/CL6Z/0DrH/AMB0/wAK4P8A4bQ+Dv8A&#10;0Vj4af8AhT2X/wAdo/4bQ+Dv/RWPhp/4U9l/8do/sXMf+fE//AZf5B/aeC/5+x/8CX+Z3n/CL6Z/&#10;0DrH/wAB0/wo/wCEX0z/AKB1j/4Dp/hXB/8ADaHwd/6Kx8NP/Cnsv/jtH/DaHwd/6Kx8NP8Awp7L&#10;/wCO0f2LmP8Az4n/AOAy/wAg/tPBf8/Y/wDgS/zO8/4RfTP+gdY/+A6f4Uf8Ivpn/QOsf/AdP8K4&#10;P/htD4O/9FY+Gn/hT2X/AMdo/wCG0Pg7/wBFY+Gn/hT2X/x2j+xcx/58T/8AAZf5B/aeC/5+x/8A&#10;Al/md5/wi+mf9A6x/wDAdP8ACj/hF9M/6B1j/wCA6f4Vwf8Aw2h8Hf8AorHw0/8ACnsv/jtH/DaH&#10;wd/6Kx8NP/Cnsv8A47R/YuY/8+J/+Ay/yD+08F/z9j/4Ev8AM7z/AIRfTP8AoHWP/gOn+FH/AAi+&#10;mf8AQOsf/AdP8K5Twp+1D8M/Hmv2+laH8RPAus6pdkrBZ2OvWtxcTEDJCokhZuATwO1d1XHiMLXw&#10;8uSvBxfmmvzOmjXpVVzUpKS8nf8AIjtrWOygEcMaRRr0RFCqO/QVJRRXOahXzn/wVD/Za8K/tQfs&#10;oeJI/GA1a90zwjpl/r8GlwahJbWWoXcFpK1ubuNCPPSKQLKsbHZvRdwYcH6MqtrGj2niHSLqwv7W&#10;3vrG+he3uba4iEsNxG4KsjowIZSCQQRggmsMVSdWjKnF2bWj7Po/k9TWhUUKkZy1Sevmuq+ex8uf&#10;8Etfif4a+Gf/AAS4/Zu/4STxDofh/wDt3wxpGk6Z/aV/Faf2jeSwjyraHzGHmTPg7Y1yzYOAa/Pj&#10;xv4/8NRfs6/GD4V/2toyfHvVP2p1vtO0RpEGs3Eja1aSwXqQf61oRahh5wUoBkZ5r9hJ/wBn7wHc&#10;+F/DWhyeCfCMmi+DLmC88P6e2j25tdCngyIJbSLZtgePJ2NGFK54Ipt7+zv8P9S+L1t8QbjwN4On&#10;8e2UXkW/iWTRbZtXt49jR7EuynnKux3XAbG1mHQmux1E8V9Y6XvbyU6dRfO8LPyd91Z8boXwf1a7&#10;Ttv58k4fdad15rzPzn/4KcfE34IT/tH+PvgHoeueAPA/jv462VjP8WvG/i3xCsFnoWk2yokMMK3U&#10;wja/aIqIbeEIFD+a443Cn/wV4+Nfwjk+EPxa+FeheKPC/wAJPG/h/wAE6bqVzquvaRp8g+LegJaz&#10;NbaPZXgnF1KrSIqF4x5iMD5YIZmr788ffsE/Av4reL77xB4o+C/wm8Sa/qbiS81LVfCGn3l5dsFC&#10;hpJZImdztAGSTwAO1dF44/Zn+HHxN1Lw7eeJPh/4J8Q3ng8qdBn1PQrW7k0QqUINq0iEwYMcZHl7&#10;eY1/uiuX2SdJU5bvfS6tZpJJ6Wje3K/dac017x1c9qrqLXTS/rG706u2+8bRad4pj/2cPE0njP8A&#10;Z68C6vLoE3hWXVPD9hdvosrFn0kvbxt9mYnkmPOznn5a7SiiumtUU6kppWu2+/4mFGDhTjB62SQU&#10;UUVmaBRRRQAUUUUAFFFFABRRRQAUUUUAFFFFABRRRQAUUUUAfPf/AAVN/aV1r9lL9hfxx4p8LpJJ&#10;4xuIYdD8OCMKWXU76ZLS2cBvlOySZXweDs54r48/4KI/sr/8MafsnfsqeF/DnijQvBlj4T+ItrPr&#10;vjbxHZLqNnpuqXFldhtcvFlZUkkF3IZVaZxGJTDuO0cfpd42+Hfh/wCJem29n4j0LR/EFnaXcN/B&#10;BqVlHdxwXMLB4plWRSFkRgGVxypAIINSeNvA2ifEzwnfaD4j0fS/EGh6pEYL3TtStI7u0vIz1SSK&#10;QFHXjowIqLSSbW/NF9tINSSutVd812v7r+yN6tJ7csl85KzeujsrWVv5le0tPjb/AIIlfFi++Ivg&#10;34zade6z4B8fN4X+IFzZt8RPCehWmj2/j6SS3guHvJ4rQeRJcL5ojaVCQ6rHyxBkf7erC+G/ww8N&#10;fBvwbaeHPCHh7Q/Cvh7T9/2XS9HsIrGztt7s77IYlVF3OzMcDksSeTW7W1SXNbySXRXskr2Wiva9&#10;lotiEndt9W397b/AKKKKgoKKKKACiiigAooooAKKKKACiiigAr5q/wCCvzlP+CdfxDwSONNHH/YT&#10;tK+la+af+CwH/KOr4h/9w3/052lfT8E/8lFgP+v1L/0uJ4fE/wDyJsX/ANeqn/pDPw9oor6y/wCC&#10;b3gOx8V/Bv47350bwfqWvaJoVpPo1z4itLCa20+YvMC+++BgjBwMlyF4Ga/vnPc2jlmCljJq6Tit&#10;7fFJR1fRLmu/I/kjKsvljsVHCxdnK/nsm/0Pk2ivuDxn+zV4C/ah1Lwtp9v4j8F+F/Fvhb4e3niL&#10;xzd+D9Ntr7TXe3lhEaCO0kjtvPKSyGQwsV3KBjBXHmPhH9hrwvr+g+A9Qv8A4iaro0fxY1afTPCE&#10;U3hbzJbkRSLD514FuiLZWndUAjM5wyv03bfHw3G2XTp3r80J63jyTl/O004xfMnGEpq32PeaR6Vb&#10;hfGxalSSlFpNNyjHpBtNOWji5xjK+im+W7Z820V9heBv+CUkOrT+CNL8QfECXRPEvjjV9a0S3sbb&#10;QPtkFvPpks6SM8zXMTGJxBlWEecyKNuMsMrTP+CYh8d3/wAP5vCXjf8AtXQvGdzq0V3f3+itZPpM&#10;WmyFLifylml81W2nyxuQsWQME3Eqf6+5EpOLr7X15Z293nv73Lyv+HO1nryu19DX/UzObJ+x3tpz&#10;Rvra2l7/AGl0/JnylRX0/wDDj/gm1J8do/B2seBPFx1Lwd4kvruw1DU9U0g6fc6G9qjSys9uk0yy&#10;K0KhoysvzMwVvL5I1/2M/gJ4N8U/HyC08HeLfDnjeG78Mand3dt4s8DySf2XJFtADW5ufKZ2Uho5&#10;Y532/NuQHGbxXGmWUqNWpTk5Okm5Lln7tuZe97vuXcJW5rN20vdXww/DWNqVKcGklOSinzQd23Fe&#10;7aXvW5le23W1mfJNFfT1h/wTdku9R0rwm/i5ofijrPhQ+LbfQW0c/YBF8zrate+duW4MSs2PI8sM&#10;CvmdGOz4O/4Je2vjPwp4RaD4gSx+JPGvgy48X6dp7aB/oqCFULW8tx9pyuTIoDrE3AclRhQxV45y&#10;SkuadbT/AAz2tJ3+H4bRlaXwuzsxUeF8zrW9lTTv/ehu+TR+9o/3kPdevvLQ+SKK+n/Cv/BNuXxV&#10;+zJe+Pk8VXNrf2Xhm48T/wBn3ehta29xFDtd4opZpknmIikjbzorV7be4QTE81xn7Y/7Kmi/sm6r&#10;o2jL4t1HxD4g1XTbXV3h/sNLS0t7edXIHnfaXdpQyY2+UFKtneD8tdWF4syrE4r6lQq81S8o25Z7&#10;xtza8trK61vZ9GYVsgx9Gh9ZqQtCyd+aOztbrfqtNzxOivrHwp/wTM07xbpPw7tIfiI0Pi/4n+GZ&#10;/EOiaZLoOLQyRReabaW5+07lJGcOsLcIxKjADQeAv+CZLeNdb+FNk/jNrF/iZ4dvtebdo246WbVA&#10;xhI88eZuzjd8mMfdNckuOsjipOVa1ua/uT2iptte7ql7Oeq0bi0tbGq4ZzJ8tqfxcqXvR3m6ainr&#10;o26tPe2krvRNr5Vor7v8T/sbeEPjz8LP2dPD2mXtj4O8aeLvCd7c2z2vh+N4tcuYYxL/AKZcLJG6&#10;EhSFfZMeWyFwA3YeC/2b9H1Pwz8HYbHw38P7LVLr4X6zqGqyat4Yj1JbyaF7YeY6rJETcDcdszMx&#10;XLcHNeRW8SMBTppuL5rzTTurKHtfevbVSdKSXLez0Z6mG4KxlaVotcrVNp+c/Ze7vo17Vb2Ts7H5&#10;wUV718b/ANjvw/8As9aEth4o+IQsPH8nh631+PRf7CllsZTM522YvI5GYXHlqW+eBYskL5mPmHee&#10;Jf8AglPqVj8Jk13S/FMt1rAutHs5NM1LRH0sO+oXItFaMSym7Ea3B2hri0g8xVZ03ADPvT4yyiEK&#10;dSdW0akuWLcZpSd0tG42a1Vnez76O3kU+HswqOUYU7uMeZrmjdKzlqr3TstrX8rnyTRX0y37K3gv&#10;4Y/tJeHvCun/ABH0/wAR+LtL8b6doV/o2r+EphY3BaeJZJEKzOlzArsUeORoGcK+OCCfTNY/ZJ03&#10;4d/ETWrjxFq/g7Srn4t+J9R8F+G4LXwML+004peCF7qKGS6VLIeaoiUqLh0RyVwckcmI43y+nycv&#10;M+ePNG8KicuuicLtct5XSeifY7qPCWNkpuaS5JKMtYvl+K9/esmnG1nrt3V/hqivqnwj/wAE1LaP&#10;QreXxl46l8O6jc/EE/DpLWw0L+0kN7/BN5huIf3ROeq5AwcEnA+evjF8N7j4O/FjxJ4Uu5kubjw5&#10;qdxprzIMLOYpGTeBk4DYzjPGa9fLuIsvx9aVDCVOaUVfaSVtrptJPdbNnl4zJcbhKXtsRDlje26u&#10;n7ys1e6fuy3S2Oo/Ytcp+2L8J8Ej/isdIHH/AF+w1/QZX8+X7F//ACeJ8J/+xy0f/wBLYa/oNr+a&#10;vpEf8jHCf4Jf+lH7Z4Of7liP8S/IKKKK/nc/YwrzL47+PvFeg+OvAnhzwpd+H9OufFl5dwz3eraZ&#10;NqKQJBavONsUdxAckpjJfjPSvTa8y+O/7PNj8dvHXgS41rS/D+ueHvDd5d3Ooafq1stylx5lq8Ue&#10;2J0ZGKyMrfNjGMjnigDnNG/aW1T4eeJvGmheOJtH1+98MLpj2lx4a0+W3fUpr8ypDYC1knmKXO+I&#10;EEzbSkyO3lqGatLWP2xtH8K+GNbu9b8NeLtF1XQLuwtbrQ54bWXUGF9KsNrLH5M8kMkbyFlyspIM&#10;bggFcVW+OH7HPhvxf8Ef+EX8JeGvBeiJY6tba/a6Y2lRQ6Pf3MLqTHdQxpho5UBjZtrEAg4bbtPL&#10;z/sj6nqXw71Gw0/wZ8I/h3c3muaLfraeGoXCSw2V7FcyNPdLbQmVyFcRp5ChD1dt52ax5ZP3u6Xy&#10;927/APSu+17dXErr4e3466fk+mrtc7W2/awW58UT6SPAHxAe50o2qa55EFjdHQHuT+6WZIbp5Jfk&#10;2yE2qzhUcZIIZVf43/a80LwRr+uQvo3iXUND8KTRW3iHxBZ28L6bocsgViku6VZn2I8byGCKRY1c&#10;FyuG28j+0t+zB4j+M3xCN/pek+CNOvESBNL8aW2o3ul+JfD4w6TAeRGwvE2u5SN5ooyXw6NjcTx1&#10;+zL40utO+IvhHQrvw2fB3xRvXvb7Ur24mTU9FNxGkV4kVusLRXG5Y90bNLDsaQgq4QblDlbV/P77&#10;x08lbm+5avrT0dvT7rO783e346I6DVP219D0rxNq1o/hrxg+kaDr0HhzU9eSC1/s6yu5mhWLOZxM&#10;6EzxAtHEwXeN22tH4gftV2vw21uZdR8GeOx4ftdUttIuPEIsYI9PhnnkjiQhJJluZIg8qKZYoHjy&#10;Thjg45HxH+yd4g1T4b/EXRYL3RxP4t8b2XiSxeSaTZHbQTae7JIRHkSEWkmAoK5ZfmGTjj/jR+xN&#10;4z+J3ifXrp7TwNrV5Pr9vq2k+Idc1W9uL7TbSK6iuBYW1sYXisR8rI00Eh8xQN8ZLZR0lBuCl5X+&#10;6F/xc/u67POTnyza31S++Vn+Efv6LVe06B+0taeKPiBc6Pp/hfxheaZZ6vJoU3iCC1hl06K8jXMk&#10;bqsxukVW+QytAIt38e0hj0vxK+Icnw80y1kt/DviPxPeX1wLaCx0a2SSVjgsWeSV44IUCqTulkQE&#10;4UEsyqfHfE/7L/iTxJ+0VaeKrbS/BPhmW21iO6m8VaFqN5ZaxqunKYpDY3lmsfk3JcxJE0k07qEy&#10;yxq3yjsf2pvhBr3xe0nQbfSRYalptlfPLq+g3+s3ekWmu27QSIIpZ7aORyiuysYnjeOQAhhis9PZ&#10;wfXS/wCH/B7W/wDJnrrzyS21t+Nv09b/APbq5+y/bJTxP4w8F2tjps2iWupeINW0HxFba5EqXmky&#10;2NnLOwDxStDjKI29WkQo/BB6dJ4H/altPHFiNRTwb4/s9CutPl1XTNVfSVuYNXt49pDRR20ks6M6&#10;srRxzxRPID8qkggeR/Df9gzXdEl0611NPBml6NH4m1rV7iy0DzbeG3tNQ0r7IILeMxBVaORmHUAq&#10;A3BPljtNH+Ffxgg+CUngFNS8G6Fb6Z4bm0TT/EFheXcuoXkywiG1n8ry4lsyFG59kk5BOEIxuq5K&#10;Nnbey+9xfN32drLXrvupV3JLpd/dzafet9O2xrH9szTtIbX4vEPg3xv4UvNB8Mz+LRa6lDZPJf2M&#10;OfNMRguZUEinaDHK0bZdeMZIt+DP2r7fxtq1zpsPgrxtZ6udFXxBpdheR2MU2vWZcJvgP2kojAtH&#10;lLhoXXzFyo5x47b/ALCXieXVfFt7a6F8O/Cp8TeBdX8MSJZate6leXd7dsjpeXl9NbpLclm3hi6l&#10;0ABDS7sJ6H47+BPxAsvEun+IPBt74Xh13SfAU3hm0bUpphDHevPbOJiFibMarE5HGS2wFcEkP3Pw&#10;f/uS35Q/8CenaU5Pby/9x3/Of3bvrs+GP2uU8Ry+L4G+HvxEs73wY0EF1ai1sr57m5mAZLaJrS5m&#10;QyhXRn3sixLIrSMinNNT9szQ9P03xV/bfh7xZ4c1jwlLZQT6LewW017eyXp2WaW5tp5YZDNJ+7X9&#10;6NrA79ijdXKaX8BPiLY/s+P4J0/T/Dvhd7ae2vDfWPjbUJr3X5BdJNdi5u47G3mge5USbp497ZkP&#10;yY4rlvCv7BWvaHL4su7DS/h54Oe9m0LVdB0zRJJ5LS2vdLnlkEd1IYI2mWYFQ9wED/O37tigZ3aF&#10;7S2uvu0u18ua2+2qWnMXla637fkn+F/XRuzS9A8E/tcavrnxA+I9jqfgfxPp8Pgy10t7bR009LnW&#10;bqa688FcwTy27odke2RZBGgLmR12ttvt+2no+nxa7bap4V8Y6N4i0K+0/TzoV1FZteXst+dtp5Mk&#10;Vy9qVkYONzTqFKNu28Z5PxB+z78VvG+p+Ptcu7/w1oOp+KF0OKzsdG16/hC21jcSyT2sl/HBFPH5&#10;6SMPOijDL5hXYQuXx/AH7GHiHwGvjxrXwT8FYtK8WQaPHH4VdZ7jS2Wzll82OeRrcGSV0dHW5MLH&#10;zAA0Tbd7T7uvNpt+l+/n/NtttzN3vp/X9fL13t9EfDfx7J8QtDlup9A8QeGru2uHtZ7DWLdI542X&#10;HKtG8kMqMCCHikdecZDKyjoa8q/ZN+CGq/AzwfqthqEkNpZ3l+JtM0K11e61ay8O2ywxxLbwXFyq&#10;yspKNJt2IiGQqqADLeq0p2vp5flr3/N+rHG9tfP8woooqCgooooAKKKKAPP/AIo/FbUPBHxf+G2g&#10;WsNnJZ+Mb+9tb15UYyxLDZS3CmMhgAS6AHcG4J6HmuX8B/ttaP4/1HQlg8J+NbHTvFNxdWOjaneQ&#10;WkdrqV3bpK0luoFwZEY+TKFaREjYxnD9M9R8UfhVqHjf4v8Aw21+1ms47Pwdf3t1epK7CWVZrKW3&#10;URgKQSHcE7ivAPU8VwHgP9lbxD4X8C/CHTLi80Z5/AHiW81nUGjlkKTQzJfqqxExglwbqPIYKOG5&#10;OBm1bS/p9/X5ClfVrtf5q+nz0Xp95Y+EX7Yt94u+FWhahq3gzXpfFniG+1C2sdC0wWfnXkNpOyST&#10;qz3fkxxxrsV2lmTMnCg7492v/wANk6ReXnh3T9N8L+MNX17xG2oRLpFvDaR3WnzWLxJdQ3BmuI4o&#10;2TzQQRIUcDKM26Pf5tefsRa3eaP4TfVPDnw28Y3PgnUdZhg0vXZ5JtP1fT7+c3CzOz2kn2W6jcJg&#10;LHMu0ON/zgr2/wAPP2Z9S8K/EjwBriaR4A8MWPhu11tLzSfDdq1rbQtetamFYh5aiZlWAiSUrFuO&#10;CI1zgVDlbTltr+Tt9+l/PS62IlzKyX9d/u6eXR9N3Xf2rLXwv4wsbDUfBnjuw0fUtbj8PW+v3FjB&#10;FYPdyEqg8tphd+W0g2LL9n8tiQQxQhjZ8M/tO2Hi7xN5Fj4a8Wz+HTf3GmJ4njtoJNJeeDeJfuzG&#10;4SJXjkTznhWEsvD4ZS3jPiP9iXxn4k+INjrF7aeBtV1TS/GEGvp4o1TVb281aewj1BrhLCCKSApp&#10;6JFIV2wyPG5jGUXzC6eh/DP4L+OvhvoP/CAwL4Qm+H4vb0/2pLe3Las9jcvNL9mFqIliWVWm2ed9&#10;oYbU3eVk7RH/AC6uvi1/KOv3uXbbZ21t/wAS32f+DL9FH7+l/d0tJ/ayt/Ffha91ey8K+MrDQ5NJ&#10;vNW0jxBdadDPp2pxQIWEirFceagdcPGLgW/mL0INZ8H7bGkQeGob1dD8U+IbfTdGsdX8R6lpWnwr&#10;baDHcwLOGmie4MpIibzWit/tDomM53KWreDPhH8TtG+Do+HV1/wgy+HtL8OXOg22qR3l1NfaqBAY&#10;LR3g8lI7Q7cNIRJcZIIUDO4c54f/AGVviF8NfA2t+G/Dt14PuLPxxothYatd311cJJodzFp8VhPP&#10;bxrCwu0aKJXSN3tyHU5bD/JTUU58mu3LfrrLftpa+3TuKN3y8+m/Nbp8O3frbfr8+y8e/tuaB4H1&#10;nxDDF4c8Xa9p3hKytdT1nVtLhtZLKws7iPzY58vOjyrsDMREjuAhO3GCdfx3+1Ppng3VtVhtPD3i&#10;nxNZ+HII7rXdQ0eCCS30WOSMSqZBJNHJK3kkSlLdJXCFSVy6huL139kHWP8AhEPjDo+m32mmDxz4&#10;WsPD+jPcyuHia2sZbbdcbY8KCXU5QNxngdKxvFf7Es6/ErxBrMHgX4P+Of8AhKbezZ7rxdbGS40O&#10;6htktnMS/ZZTcwFY43EXmQHcHG8bwVbUOdqOy28/Xbp5rXqTFy5Iue738ttt+776Ly19Nn/an0y5&#10;8c3ekaP4d8V+JrPS5bOHUtX0i3guLPT2u0SSHcnnC5lXy5YnZ4IZEVXyWG19vqFfOPxt/ZP8Q/ET&#10;xza3Ok6P4A0S4sVs4tM8Y6Vd3mja/ocSII54hDCjLdR7fM8uKS4SICQKyNs3P9GgYHr7+tKSjy+7&#10;5/p/wf8Ag7jjzfa7L+v6f3C0UUVmWFFFFABXzT/wWA/5R1fEP/uG/wDpztK+lq8X/wCChnwT139o&#10;r9jrxn4P8Mww3Gu6rHavaQyyrEszQ3cE5Tc2FBKxEDJAyRkgc19DwjiKVDPcFXrSUYRq0229klNN&#10;t+SR4/ENGdXKsTSpK8pU5pJbtuLsj8D69B+EP7SOufBf4eePPDWl2ulT2PxC0+PTtRkuopGlhjQs&#10;QYSrqFb5zncGHTivVf8Ahz/+0V/0Tz/yvaZ/8kUf8Of/ANor/onn/le0z/5Ir+58VxXwviafsa+N&#10;oSjdOzqw3TUl9ro0mfyth8gz2hUVWjhaqkuvs5ddO3Y8k+A37Qmtfs8ah4ludFttMun8U6BdeHLs&#10;XsbuI7e4KF2j2OuJBsGCcjk5U11nwq/be8QfC/wV4X0V/DngzxKvga/m1Lw1d6zZTSXOhTSne5iM&#10;U0auPMAkCzLIA4U/wrjr/wDhz/8AtFf9E8/8r2mf/JFH/Dn/APaK/wCief8Ale0z/wCSK48XnXB+&#10;KcpV8XQbla79rC+icVqpfyykvNNp6M6qGW8SUYxhSw9VKN7L2cra2vpy9XGL16pPoY/hj/go/wCP&#10;/Des+AtRe18OalqHw+1HVtVtLi7tZd1/cak8r3LXASVQfmlcqIwmOM5ql4S/4KCeO/A2meBLXS4t&#10;Btk8AX+o31mfssj/AG4X7s1zBchpCrxMGZQFCsAchtwDDpf+HP8A+0V/0Tz/AMr2mf8AyRR/w5//&#10;AGiv+ief+V7TP/kiuV43gZ3vXw2t/wDl5Ttrz305ra+0qf8AgTOtQ4sSsqdfp9ifS1tbeS18jntE&#10;/wCCg/jTwPq3hF/Cem+GfB+j+Dbu4vbXRNMtp3sLyW4DLcNcefNLLL5kbGPmQbExs2EA0zwF+3dq&#10;/wAJ/HVjrnhTwN8OfDhsNLvdKW1stOuPLnW6bdLJNK9w1xK4wAm+UpGowqgE56T/AIc//tFf9E8/&#10;8r2mf/JFH/Dn/wDaK/6J5/5XtM/+SKJY7gmSlGWJw75k0/3sPevzX5ve95+9LV3fvS11ZmsNxRFp&#10;qhV0aa/dy0atZr3dPhW1r2VznbD/AIKCeM9O0Sx2aZ4YPirTPDx8K2vixraY6xBp+SBGD5v2feIy&#10;YxKYfN2E/PuJY3vCH/BSPxz4LvvB1xa6V4UkfwR4Yn8KWIltrgiW1lCBnlxMMy/IMFdq9flNan/D&#10;n/8AaK/6J5/5XtM/+SKP+HP/AO0V/wBE8/8AK9pn/wAkUp4vgaaaniMO07/8vYdU018WitKVktFd&#10;2SuOnh+KaduSjWVrf8u5dHFp/Dv7kNd/ditkiqv/AAUw8YyfD+50K48MeA7qe98JDwTcavJZXQ1C&#10;XTFV1WPctwI1I8xjlYxkhc5wBXmv7SP7SWuftReNbDXdftdKtLvTtKt9IiTT4pI42ih3bWId3O87&#10;jkggewr1T/hz/wDtFf8ARPP/ACvaZ/8AJFH/AA5//aK/6J5/5XtM/wDkitcHmfBeEr/WcNicPGeu&#10;vtYdd/teSMa+A4lrUfYVaFVx0VvZy6Wt9npZHa/Eb/gobYfD34UfB2L4ep4e1Pxd4Z8FSaFeapea&#10;fdC88OTyoiSCAsyQuxA4ZkmVdvy43MG89+FH/BSzxn8JvD3hCzg8PeCtXvPA+n3elaTqepWt093B&#10;a3JzJEdlwkZxhQrbNwCAZwW3Xf8Ahz/+0V/0Tz/yvaZ/8kUf8Of/ANor/onn/le0z/5IrzaC4FhQ&#10;dCpiqE7uTblVhf3nN2upLT95NW2tJ3u22+ypHiiVWNWGHqRcVFK1OVvdUEnqnr+7g794q1kklR8M&#10;/wDBSnxj4T8J+D7C08N+Bv7T8AaTcaR4e1x7K5bUdLSeMxSSr+/8lpCp43xMoI4Xk5j8Kf8ABSjx&#10;34RtvDEcGmeFp/8AhFPDV54WtXnt7hmmtroxmSSUicbpQYlwwwvJyprS/wCHP/7RX/RPP/K9pn/y&#10;RR/w5/8A2iv+ief+V7TP/kiuqWI4Flfmr4d3v/y9h15r/a2fPN22vKT3bMqdHiuHLyUqyta37uX2&#10;eW32enJDXe0Utkcj4x/bh8Q/EHw1BDrXhrwPqniK20aHQYfE95pj3GqxWsMm9Nokka2WUAlPOWAS&#10;7T9/PzV1vjv/AIKkeOvHWheILf8A4R7wLpOpeKLvT9Q1HWNPsrlL+e6sWha2my9w0YZDAnyhNn3v&#10;lySaX/hz/wDtFf8ARPP/ACvaZ/8AJFH/AA5//aK/6J5/5XtM/wDkiqli+BpOLliMP7ruv3sNNYuy&#10;97a8YtR+FNJpGdPB8T001ChV1ST/AHctUk46+7q7Sau9bNq9jnPFv7eOs+K/G9n4mHgf4bad4ki8&#10;QWniW71W10mU3epXVuyMoeSSZzFG7IrOlv5QY5J6nOm//BSTxdqepRXes+GPAniCbTvEdx4o0Y39&#10;lc/8SG8nkMr/AGfy7hN0fmHfsm80bgDzgVof8Of/ANor/onn/le0z/5Io/4c/wD7RX/RPP8AyvaZ&#10;/wDJFDxfA7jGLxOH91WX76N0trJ891pp/h93bQ09jxV716Nb3nd/u5Wb11a5bPdt33bu9TkrX9vH&#10;xwvh/SbK8TRtTl0rx0vxC+2XNvJ9ou9SHVZNkip5JJOURVPowHFeb/Fn4k33xj+JuveK9TitINQ8&#10;Q30uoXMdqrLCkkjFmCBmZguTxlifevdf+HP/AO0V/wBE8/8AK9pn/wAkUf8ADn/9or/onn/le0z/&#10;AOSK78Jn3CGFqOrh8Xh4yd1pVp7Npv7XdI5K2VcR1qfsatCtKN76wnvrrtv7z+9nmn7F/wDyeJ8J&#10;/wDsctH/APS2Gv6Da/H39lD/AIJRfHTwV+014A13XvB8Oj6NoPiCx1S8updYsZhHFbzpKwCRTO5Y&#10;hMDC9SM4HNfsFX87eO2c4DMMwwssBWhVUYO7hJSS97q02rn7H4U5bi8Hg66xdKVNuStzJxb08woo&#10;or8JP1YKKof2Rcf9BS+/74h/+N0f2Rcf9BS+/wC+If8A43QBfoqh/ZFx/wBBS+/74h/+N0f2Rcf9&#10;BS+/74h/+N0AX6Kof2Rcf9BS+/74h/8AjdH9kXH/AEFL7/viH/43QBfoqh/ZFx/0FL7/AL4h/wDj&#10;dH9kXH/QUvv++If/AI3QBfoqh/ZFx/0FL7/viH/43R/ZFx/0FL7/AL4h/wDjdAF+iqH9kXH/AEFL&#10;7/viH/43R/ZFx/0FL7/viH/43QBfoqh/ZFx/0FL7/viH/wCN0f2Rcf8AQUvv++If/jdAF+iqH9kX&#10;H/QUvv8AviH/AON0f2Rcf9BS+/74h/8AjdAF+iqH9kXH/QUvv++If/jdH9kXH/QUvv8AviH/AON0&#10;AX6Kof2Rcf8AQUvv++If/jdH9kXH/QUvv++If/jdAF+iqH9kXH/QUvv++If/AI3R/ZFx/wBBS+/7&#10;4h/+N0AX6Kof2Rcf9BS+/wC+If8A43R/ZFx/0FL7/viH/wCN0AX6Kof2Rcf9BS+/74h/+N0f2Rcf&#10;9BS+/wC+If8A43QBfoqh/ZFx/wBBS+/74h/+N0f2Rcf9BS+/74h/+N0AX6Kof2Rcf9BS+/74h/8A&#10;jdH9kXH/AEFL7/viH/43QBfoqh/ZFx/0FL7/AL4h/wDjdH9kXH/QUvv++If/AI3QBfoqh/ZFx/0F&#10;L7/viH/43R/ZFx/0FL7/AL4h/wDjdAF+iqH9kXH/AEFL7/viH/43R/ZFx/0FL7/viH/43QBfoqh/&#10;ZFx/0FL7/viH/wCN0f2Rcf8AQUvv++If/jdAF+iqH9kXH/QUvv8AviH/AON0f2Rcf9BS+/74h/8A&#10;jdAF+iqH9kXH/QUvv++If/jdH9kXH/QUvv8AviH/AON0AX6Kof2Rcf8AQUvv++If/jdH9kXH/QUv&#10;v++If/jdAF+iqH9kXH/QUvv++If/AI3R/ZFx/wBBS+/74h/+N0AX6Kof2Rcf9BS+/wC+If8A43R/&#10;ZFx/0FL7/viH/wCN0AX6Kof2Rcf9BS+/74h/+N0f2Rcf9BS+/wC+If8A43QBfoqh/ZFx/wBBS+/7&#10;4h/+N0f2Rcf9BS+/74h/+N0AX6Kof2Rcf9BS+/74h/8AjdH9kXH/AEFL7/viH/43QBfoqh/ZFx/0&#10;FL7/AL4h/wDjdH9kXH/QUvv++If/AI3QBfoqh/ZFx/0FL7/viH/43R/ZFx/0FL7/AL4h/wDjdAF+&#10;iqH9kXH/AEFL7/viH/43R/ZFx/0FL7/viH/43QBfoqh/ZFx/0FL7/viH/wCN0f2Rcf8AQUvv++If&#10;/jdAF+iqH9kXH/QUvv8AviH/AON0f2Rcf9BS+/74h/8AjdAF+iqH9kXH/QUvv++If/jdH9kXH/QU&#10;vv8AviH/AON0AX6Kof2Rcf8AQUvv++If/jdH9kXH/QUvv++If/jdAF+io7aFoIArSvMw6u4G5vyA&#10;H6VJQAUUV8Y/8FYv2t9W+E9vo3gHw5dzWWpeI7c3d9NASJxbFzGkaEcgu6vkjnC4717nDmQYjOcw&#10;p5fhtJS6vZJatv0X+R42f53RynAzx1dNqPRbtvRJfM+p9Y+Nng3w9rH9n3/i3wzY3+dv2a41SCKb&#10;PpsZgf0rpLe5ju4FkidJY3GVdG3Kw9QRX5Tfsm/so6r+0L4e+IdxdaRrBvNA09o9PXcLeSXVGG6O&#10;JvNwCMfeyRgODnkV3X7F3xr8b/sj/tSab8K/G6z2dj4imitv7PmuI7gWc8w/cSRsjMoDMQpCnB3c&#10;8iv0HNvDPD04V6WX4tVK9CPNKDSTaspNxs29E+2+lz4DKPEXGValGeYYR06NZ8sZptpO7SUrpLVr&#10;vtrY/RTxB4n03wlpzXeq6hY6ZaJ96e7nWGNfqzECqPhH4neG/H+/+wfEOh635f3/ALBfxXOz67GO&#10;K+FtE/Zj8ef8FBfFnjDxH4l8Ww6Kmg6zc6La2JtmuIoHgOGjVA6hFGQC3JY5JFVdY/4JneNfgp8N&#10;b/xtaeNLWy8Q+HYJdQFrZwumEiBYlZ9452rnGzHbNfhv16u/ehSvH1P67h4e8PU4/U8bm0YYu8Vy&#10;qEnFSktI83Vd5LRdT9D6K8b/AGH/ANpNv2lP2crLxLflP7TsZJbHU2jTCmaIBiwA6bkZGwP71YX7&#10;PP7Tmu/HPxXplxF4k+F32LV0e/PhJJnXxJpmnOu62uZGE7h3dWhZozbxKqzjEpKjf6dCaqx5obWv&#10;/X9dGflecZbXyzF1cDi1adOTi15re3dfnddz6BoooqjgCiiigAooooAKKKKACiiigAooooAKKKKA&#10;CiiigAooooAKKKKACiiigAooooAKKKKACiiigAooooAKKK8h+Of7Set/CG6127tvBUuo+GfCFjFq&#10;Ot6reX7WAeNySY7BTC63cyIrFlMkSgtGu8sx2i1dgPXqKyvE/jfS/BXg671/V7yPTdIsLY3dzcXA&#10;KCGMDJJHXPtjJPAGa4+z/at8C3PhnV9Vk1W+0+LQpIYry21HR72w1BHmwIFW0nhS4kMpO2PZG3mM&#10;CqbmBAdmK6aT7notFecyftY+ArfwVLr9xrU1nYW+pR6PcR3WmXdveWt5IQI4JbV4hPG77lKh4xuD&#10;qRkMCc7TP22fhvq2ox2kWsaolwb6LTLhJ/D+owHTLmWQRxRXm+AfZGkdgE+0eXvzlcjmmoybsl/W&#10;n+a+9dwckldv+tf8n9z7Hq9FcHqf7THgvR/HX/CPT6pci+F7Hpsk6aZdyafb3cm3ZbS3qxG2jmbc&#10;gEbyhyZEGMuoNB/2vfh/H44k8PHWbv8AtCHVRoc0n9kXv2K3v2battJdeT9njlYkbVaQFty4zuGV&#10;FOVuXr/wP81967hJqN+bp/wf8n9z7HpdFeP+FP20PDGr2vi6fVYNX0OHwv4i/wCEdiE2lXzzarMy&#10;oYxbxeQHllYlv3MQkcKoY/KwNaiftgfD5vCE+ttrN7Da22rLoU0E2jX0V9Ffsu5LZrRoRcCRwRtU&#10;x5csoXJYAiTaTXWz++1vvuvvQ27Np9Lr7r3+6z+656ZRXl1t+1n4WhXX7jUbo2Vro97ZWEUP2G/O&#10;qXE11bxzxQmye2Sbz2EnEUQlbaMttIZFvN+1R4H/AOEOtdbTVL2eC8v5NKis7fSLybU2vIwzSW5s&#10;UiN0JUVGdkMQZUG4gLzRyv8AL8bW/NfeK6ep6HRWN4C8f6R8T/CttrWh3YvdOu96pJ5bxOjoxR43&#10;jcB45EdWVkdQyspBAIIqp8WvibY/CD4f6hr9+k9wlmgENrAN099OxCxQRju8jlVHbJySACamb5E3&#10;LoVBcztE6SiuL+F/xmtvH37PuhfEC9tX0qz1bQoddnt0LXbWkbwCZlBVA0hUEj5Uy2OF5xVhvjl4&#10;TS20KdtbtUt/Emmzaxp87Blils4o0lkuGcjbHGqSRks5UfOB14q5wcJOMt47+W/+T+5kQkpJSj12&#10;89v81951lFcF4I/aZ8F+P5L9bPVLqzOnWH9qzf2tpl3pIaz5/wBKjN1FH5sAxzKm5BkZIyM09C/a&#10;48Aa/oup366xd2FvpNlHqM41TSL3TJZLaRisc0MdxFG86O42qYlcMxVRlmAK5X2/r+kx3X9f15np&#10;NFeeWn7VHgi58L6tqz6lqFnFolxBa3lpfaNe2eoxyzlRAgs5YVuXaUsBGFjPmHIXcQQOh+G3xV0P&#10;4taRc3miXNxKtlctZ3UF1ZT2N1ZzKFYxzW86JLE21kYB0GVdWGQwJOV/d/X6oLr+v68mdFRXBXn7&#10;TPguw+IP/CMy6pcjURfJpjzDTLttPivHQOls96IvsyTsGXETShyXVcZYAp4Y/ae8EeMfHEfh7T9Y&#10;lmv7iWe3tZX0+5isdQlgJE0VtdvGLe4kTa+5IpGYeXJkfI2BJvVDbtv/AFv/AJP7md9RXkUH7dXw&#10;wu5bZYdd1Gb7cZI7JotA1F01KWNwkkFswgIuJ1Y4MMRaQYPy8HGle/te/D+w8NaDqrazdyW/iea4&#10;ttLhh0i9mvLye3YpNALZITOJUYMDGUDja3HynBZ2uF9bHpdFec3f7WHgS38P6RqMWrXuorrrTJZW&#10;mm6Re3+oSGE4nDWcET3EflN8sm+NfLYhX2sQKib9r74fNonhm/t9Zu9Sh8Ywz3GjR6dpF7fXN8sD&#10;IswEEMLShozIN6soZcOSAEbByvt/X9Jiuj0uivGPhp+2TpvxMj01o9Nn0k6j4tvvC0ceqW99aSTG&#10;3FyyyRB7QBnZbfc0blBHl1aTemxltv23fCniP4v+DvCfh77VrP8Awll1ewLqDWtza2nl20EsjTW0&#10;skIivI90ewtBIVG9TuOQC+ST2X9Wv+WoOSV79P8ANr800ezUVwPgj9p7wR8RfF0eiaRrEtxeXXn/&#10;AGKSTT7mC01TyG2zfZLmSNYLrYfveQ74AJ6Amu+pWe4+tgooopAFfnz/AMFnvhNqvhf4ieAPjRZ2&#10;F7qOi+Fngs9eW1j3vawRXPnxyEdlJkkUk8AlckZr9BqivrGHVLKW2uYYri3nQxyxSoHSRSMFWB4I&#10;I7Gvo+E+IqmSZnDMIR50rqUduaMlZq/R22fR2PIz3KKeZ4OWEqO17NPs07p/10Py88Bf8F1vC3w2&#10;8efEC6tPBes6rpXivX/7Zs3mvIrW4hU2ltblJEAkXObfdwx+97VgfsteI/Ef/BTf/gpXbfEZNIn0&#10;7wr4VvbbUZ3BLxWSW2GtrcyYAaR5FDEDtvOABX274o/4JNfs7+MfE7ave/DDSFvHfewtbu6tIGPX&#10;mGKVYj/3zzXtvw7+GXh74R+F4dF8L6JpmgaTb/6u0sLdYIlPrhQMn3PNfp2P8QOF8Jhas+HcFOGK&#10;q0/ZudSV1GNknZKUruyWto66+R8hQ4TzXEVYQzXERlRhPnUYrd3b10Wl33Z+WvgX/gox4q/YM/bF&#10;+JGk+NfD962heIPEV3qV7phAS4tjNM0iXFuWIVgyMOM7WG3kYzWz+3v/AMFmrH4y+E7jwP8AC+11&#10;BbDWFWC+1O5h2T3StjMEMYJIySFLHk8gDByf0O+Of7LHw8/aV05Lbxz4S0jxEIV2xSzxlLiEeiTI&#10;VkT/AICwrmPgp/wTy+C/7PGurqnhLwBpGn6nG26K7uJJr6eE+qPcPIyf8BIr+cXgMYk6MKi5H95/&#10;ZtDxI4Hq1aOdY/K5vHUoxVoyXsZSikozld3urae6/PmaTOa/4Jhfs8ar8BP2RLHS/EdtLZ6z4huZ&#10;tXv7SQbXtTKiRrGw6hhHGmR2JI7UeAf2UvE/hq2+HHhWWLwfY+Efhbqn9pWGrafNKNU1QJHNGkcl&#10;t5CxwM4mJmkWeTzCrHYvmHZ9GUV7WHpqhFQhsrfetn8j8Nz/ADevm+Pr5jivjqylJ22XNul5W072&#10;S1CiiirPKCiiigAooooAKKKKACiiigAooooAKKKKACiiigAooooAKKKKACiiigAooooAKKKKACii&#10;igAooooAK8L/AGnPDXirx6dZ0F/hzp3jWwurVJPC2rQzWtvJ4b1BkeNp7iSeYSxNGzJJHPaRvIBu&#10;G3cql/dKKTSe/wDX9eQ02tjyb45fB3xD46/Zgt/DkN7FrPifSl0u8Mlw3lR6xc2M8FwyOTnaJmhI&#10;yeFLgngVz/xTtfHfxosNF1iH4f3+hv4D8Q2Wu2mlanq1ib3Xgkc8c8SiCWW3i2rMGiaScb5EwwiU&#10;Bz7zRWntHzc3Xm5vnpr+C02M1BKHJ0tb5Wt+rPl/xV8EfGvxL8U3/i5/DMmiy6z4x8M3iaRcXlq1&#10;5a2Omyky3E7xyvDvbe5EccjnYicliVXZ8d/AnxPrHhr4vQ2ukiS58U+MtK1XTR9ohU3VrBHpQkfJ&#10;b5dpt5/lbBOzgHcM/Q9FEZuO39fB/wDIL735Wco33/r4v/kn+Hz+T9N/Zc1DSPFHiPQ9X8EeNPFl&#10;nrPim41e21OLx/c6f4fa2uLoXR+02a3gZZYizjalpIsjRoSw3sU2Nf8A2ffF978MvHOnxaRuvNY+&#10;Kdr4js4/tUI86wS+sJWmzvwMJDKdpIf5cbckA/TFFEJuLi19m34OL/OC/HysSipXv1bf3qS/9uf4&#10;HzR4n8DfE7w9beO7Hw/pfiSzt9Y8b/2tPe6JeaWl9qelT2axSJZNdSFYp45Y03mZYvlyY3LYI5bw&#10;P+zX43ttQvZG8K6xp1rcfE/RfE9umqeJE1a7XTobWKOR5riSeSRpUMZ3JvfBO2NpEUMfsCiinNwt&#10;bpy/+S8lv/SF97ta4VI8979eb/ybmu/X3n9y7HzD4q+AnjPSf2ltb+IlhoL6vbaZ4ttNWtNNjvLe&#10;ObV7RtDXT53hMjqiTRSMxCzNGGCOAw3A0zX/AIH694n0/wAReJda+H+vz33inxV/atrp+g+JYdM8&#10;Q+GIk0wWEd1HcJPHA87eWS8QuNgSf70u0ofqGipvpbyS+S5f/kV59rFdb/11/wA3+tzz/wDZn0rx&#10;lo3wqgh8cXl7eat9qnaD7e1s99DZ+Yfs8d09sBA84j272jG3PdsbmzP2hPg74s+JOs6VqPh7xFoN&#10;gmiWt0Y9O1XQ5dQjnupY/LWdWS7t9kiRmRF3bgPOc4zjHqdFKr+8vf8ArS39X667hS/d7f1rf+rd&#10;NDzX9kTwDr/w3/Zc8D+G/Fi2Y1nSNEtbG6ggiCpb7IlXyWIlkV2UDazq21yCwVQQB4V4T/Yt8a65&#10;4F+J/hPWPs2mWVrodx4R8BXjXQkDWElxNch5BGS8YwbSBhw221yB0z9f0VpUqOc5VHvK/wCPX7m1&#10;rfRsmnBQhGC2Vvw/S9n6pHyfdfsuX/xl8B+IdPk8DeMvB2t3nha60qHU/Fvj2416OG4uPKLQW8Iv&#10;LpTbs0Q8yVvJfCxgRtltnR/GzQ/H/wC0n8JH0tvh5rHhWXQZtN1pILrxJbW1xrNzbXKSyWdtLZTO&#10;YlZEYLcPJEyyNGdgG5l+jaKTm2030s15NO/5/L8bpQSVl5r5NJP70vXs9rfNEfwLi1Pwp4nv3+EX&#10;jW4num0yFbXX/iLNc69epbXJn32832yeO2MDOZItt3Gzybw3lDa7d9+yb4Z8a+F/DutQeKbnxM+l&#10;i9VdAtfEt3aXutWlqIlDi5uLUtHJmXeUJkkk2Y3uScL6zRRzvVd/+Br66fix8qun/X9f5I8L+FWi&#10;eNfgzqOu+E4fBd7rNjrXim+1WLxGmqWlvZRWl7cNcSNKDIbn7RF5joFWBlcpH+8QMSnLfDX4MeN7&#10;bwp8LPh5qHhb+zrD4ZarDfXXiVry2kstTitFkSH7LEkhuBNN5iFxLHGseJcNJ8u/6dopQk42t05f&#10;/Jfh+78b630CUebm87/+TX5vvv8AKytbW/zd8HfgD4q8MeEfgjbajpAhn8Ha/q99qqm5hf7HFPDq&#10;KxPkOQ243EQwmSN/IGDjlNT0zxJ8FPjD8Nmfwrda3qF54x8ZX8OnWl1ai5mtbl5Zo5YmllSEN5bK&#10;215EO0sDhvlr68qlfeHNP1TVrG/ubCzuL7TC5s7mWBXltC67X8tyMpuXg4IyODTU2m33/wA0/wBA&#10;cbpLtb8L/wDyTPltPhD8TtCQTSaX4w/4R/xdrOreIdZ0Dwprdhp+o2s809u1nbzXck0bLEIopDKb&#10;OdW8yRgDInJt/sw/s7eNPh9rXwlfWtDawTwnB4rh1Jjqkd6ITeXsUtsRIX8yYOisd5Xdx84Vjivq&#10;aiiNRxSS6f5OPzsnZXFKHM7vvf57/n2PlqX9n3xjrl3o+lS6FeWNtpfxI1vW5tS+12pjewvodS8u&#10;4iCymTKm5iUqyKwYnAKgtUHhX4QfEDVI/g74Qv8AwVNo2mfDi1u9L1PxANRs2huB/ZdxZQz2kaSm&#10;YxuWVyJEjdSyDaQGZfqyip0cHTezST+S5V/Xd+hevP7Rb6/K7cn+P4L1v82fC/4VeN7qz+DvhPV/&#10;CQ0Kz+Ecqy3utte201pq32exmsoRZRxyNOBKJvMbz44tgQr85xX0nRRVTqSm7y3bbfq+pEYKOi6K&#10;y9F0/F+YUUUVBYVUvtesdLmEdzeWtu5G4LLMqEj1wT7GrdFAGd/wl+k/9BTTv/AlP8aP+Ev0n/oK&#10;ad/4Ep/jWjRT0Azv+Ev0n/oKad/4Ep/jR/wl+k/9BTTv/AlP8a0aKNAM7/hL9J/6Cmnf+BKf40f8&#10;JfpP/QU07/wJT/GtGijQDO/4S/Sf+gpp3/gSn+NH/CX6T/0FNO/8CU/xrRoo0Azv+Ev0n/oKad/4&#10;Ep/jR/wl+k/9BTTv/AlP8a0aKNAM7/hL9J/6Cmnf+BKf40f8JfpP/QU07/wJT/GtGijQDO/4S/Sf&#10;+gpp3/gSn+NH/CX6T/0FNO/8CU/xrRoo0Azv+Ev0n/oKad/4Ep/jR/wl+k/9BTTv/AlP8a0aKNAM&#10;7/hL9J/6Cmnf+BKf40f8JfpP/QU07/wJT/GtGijQDO/4S/Sf+gpp3/gSn+NH/CX6T/0FNO/8CU/x&#10;rRoo0Azv+Ev0n/oKad/4Ep/jR/wl+k/9BTTv/AlP8a0aKNAM7/hL9J/6Cmnf+BKf40f8JfpP/QU0&#10;7/wJT/GtGijQDO/4S/Sf+gpp3/gSn+NH/CX6T/0FNO/8CU/xrRoo0Azv+Ev0n/oKad/4Ep/jR/wl&#10;+k/9BTTv/AlP8a0aKNAM7/hL9J/6Cmnf+BKf40f8JfpP/QU07/wJT/GtGijQDO/4S/Sf+gpp3/gS&#10;n+NH/CX6T/0FNO/8CU/xrRoo0Azv+Ev0n/oKad/4Ep/jR/wl+k/9BTTv/AlP8a0aKNAM7/hL9J/6&#10;Cmnf+BKf40f8JfpP/QU07/wJT/GtGijQDO/4S/Sf+gpp3/gSn+NH/CX6T/0FNO/8CU/xrRoo0Azv&#10;+Ev0n/oKad/4Ep/jR/wl+k/9BTTv/AlP8a0aKNAM7/hL9J/6Cmnf+BKf40f8JfpP/QU07/wJT/Gt&#10;GijQDO/4S/Sf+gpp3/gSn+NH/CX6T/0FNO/8CU/xrRoo0Azv+Ev0n/oKad/4Ep/jR/wl+k/9BTTv&#10;/AlP8a0aKNAM7/hL9J/6Cmnf+BKf40f8JfpP/QU07/wJT/GtGijQDO/4S/Sf+gpp3/gSn+NH/CX6&#10;T/0FNO/8CU/xrRoo0Azv+Ev0n/oKad/4Ep/jR/wl+k/9BTTv/AlP8a0aKNAM7/hL9J/6Cmnf+BKf&#10;40f8JfpP/QU07/wJT/GtGijQDO/4S/Sf+gpp3/gSn+NH/CX6T/0FNO/8CU/xrRoo0Azv+Ev0n/oK&#10;ad/4Ep/jR/wl+k/9BTTv/AlP8a0aKNAM7/hL9J/6Cmnf+BKf40f8JfpP/QU07/wJT/GtGijQDO/4&#10;S/Sf+gpp3/gSn+NH/CX6T/0FNO/8CU/xrRoo0Azv+Ev0n/oKad/4Ep/jR/wl+k/9BTTv/AlP8a0a&#10;KNAKEPinTLiZY49RsHdyFVVuEJYnoAM1foopAFFFFABRRRQAUUUUAFFFeVftX/GbxL8ItD8I2/hD&#10;TtC1HxB4y8SQeHrUaxPLDZwGS3uJzI5iVnxi3IwB/F7U0ruwG7+0R8ZD8B/hZc+IY9Kk1u6W6tLC&#10;1sVuBbi4nubiO3iDSEEIu+Vctg4GeDVf9n/46H406XrMN9o0vhvxJ4Y1A6XrOkyXK3P2SbYkilJV&#10;AEkbo6lXwM8jAIIr5+8Na58Tv2rf2l5Ph54/0rwzpWifCbVLPXdcuNAvJ5rXWJ2t0nsbXEyrJhXf&#10;zWJXGYQOoBPbfF74C+LfhHe/Ej4leC/iHqunXepRHWrnRJNGs7y0vJLa3CpEWZPOAKx4+WQfeJq+&#10;VbPcm73Pouiuf+FHjYfEr4W+GvEaiNV1/SrXUgIzlAJoVk4PcfNxX5SeC/ihqf7N3if41XFhJcGT&#10;4yahr/hrSkjAyNWg1COOIhuwEV+7c914PPEQjKdT2Ud7Nrzatp87lSajHne10vk938kr+h+vdFfl&#10;n8H/AIweL/2Rf2RoPBfgSbW11TVvijrGg/2lpegx63qUUVrHGT5Fm7rHLK+wcMcBfMI5AI+1/wBg&#10;D4vePPix8FL2X4iaN4j07XtH1Sexiuta0E6JdaxagK8Vy1tykbEOVZY2ZQyHBNaSppRc4u6ST+9R&#10;f/tyMlUd1GSs3f8ABtf+2s91or89vCv7Xfxl8V+HvA3xGb4g6Da+HPiD8SbXw0nhKPSLb7TpFoLt&#10;43i+0MC7u6J84ZdwDI6uudtdR8WP2zvHPhD4S/tHX8PieK21TwR40s9G8Os1lalrOCSa3DRBTGRJ&#10;lGl5kDHrg8cEaMpNLq/w1gv/AHJHa/UuUlGXK+9v/S/w9yX4H3DRXxb+1N8c/jH8GP2kP7V1bxNr&#10;fg34RRy2f2S+07wRbeIdLkiCobhtSmE63VpmSQRgovzD7nKknH0vxZ4q8D/txftA+JNW+LiaZ4Z8&#10;MeHbO5WS80IX1raW9xFJJahI0cPtt2cnbHgzs3zcmoUbx5+lpP8A8BV7er9dOtg5r7f3f/Jml+F9&#10;flby+6qK+RP2H/jl8TNQ/aj8UeAPHXiq98ZadH4atvEOl6hf6BY6NcFHm2Kyw2skmI5EZWAn2yjA&#10;Bjj5B+u6c6bja/X/ADae/ZpoUJqV7dP8k/yYUUUVBYUUUUAFFFFABXkHjf4++LNR+Leq+Dvh54R0&#10;zxFd+G4IJdav9W1g6bZWMk6+ZFbqUhlkklMeHOE2qrLk5IFev14t+zwcftPftADv/b+knHt/YdiM&#10;/ofyqo9xMl/4TL49f9CD8L//AAs7z/5XVs/Ar466l8RPEviLwx4n8Onwt4v8L+RLdWkd39stbq3n&#10;D+TcW821S8bGOReVUhkYEcV6XXkPhtw/7eXjHBB2+A9CVsdj/aGrnB/Aj86NGthao9eor5r/AOCm&#10;Ou3C+AfAfhqfVbzQfC3jnxhZaD4kvrWbyHWwlWQvCZMjYkhUIxz90kHIJB5rw/8ACj4Yf8E//ih4&#10;3uvh9rd7Y6ha+CJ9cl+Hi6jLPBfGAu4vczM7byECABshdxwQcVKtyOctldf+AxUn+D8/Oy1KafMo&#10;R3dvxlyr8fTyu9D65or4j+EP7Q3xe8H+JvhDrPiv4g+HfG+ifG63uZE0W00aGzfw4wtTcobeWMlp&#10;0jJEbmXO3gck7h598Ff2j/2ifHWm/B66l+KWiOvxn/tbSoluPC1s39gtas2LweXs8+barYRtsY+X&#10;KtkmtvYSu49U7fPXT109NVrvbL2seVS6NX+Xf0389Ntr/o7RX5467+3r8WrL9lXwlbRahqF7431j&#10;xpqXhe613Q/DEOp38sVmWbfBYFkheZ+F28DYrkDdzWpcftY/HTUf2fPAVtPNrfgrxnq/xJh8JHVf&#10;EPhJLGbVrCWN2juZLJwUQ8gMsL43REB+TSjScvh11il583Lb/wBKW9n5aFOaj8WnxX8uXmv/AOkv&#10;b9T76or82P2lPiT8XNc/ZN+KHhzX/iP9s1P4f+PLPQ7rVbPSIbN9esrjydkUkce1YwrSqxC53BSj&#10;FgSa7b9s79ob4q/BLTtXvPCnxgbXb74X6fpcXinTIPBNjHbPPNsxcXdzPMCv2gscRWauUG0FV5kK&#10;jTTSd9G132cYyv3t7yT06+tnzPm5ba/rzONu2ri7a/pf7xor5S+GXxF+KXxq/bz8c6NbePY9C8Be&#10;BI9Ev5dEXRbW4kv1u7ISvALhlEkaFwxLZZugXbX1bSlBxSb6/wBf1/wwo1FJ6eX4q/5NBRRRUFhR&#10;RRQAUUUUAFcX+0T8Wj8BvgZ4q8ZCx/tI+GtNlvxamXyvtGxc7d2DjPrg1N8dvjBY/AX4T6z4r1CC&#10;4vItKiBjtbcZmvJmYJFCg/vO7Ko92r578V/Dix8Z+GH/AOGifi/HoVz4hUmTwnZeJItE0qzhfpbN&#10;8yyXRxwzO21j0XuaiurJbPdf2ffj/pnx+8JSXdvb3Gka1pkptNZ0S8wt5o9yPvRSr+qsOGGCK72v&#10;mT9ttIPg9488N+OvBEvk/FnVLqHSrbRraEy/8Jja7xvt7hF+6saksLg/6rGCcECvpi2d5LeNpE8u&#10;RlBZM52HHIz3oa6oafQfRX57+Gv2ffAH7WXgr4yfEr4ra/qVh418LeI9UsI9XbUZ4z4GgtHP2VYY&#10;I5ApCffAK5di2PmJY+i+KPij8Qfix8X9C+Gvwz+LNj4Y0rRPAlt4mfxXfaZa6vd+KQ7CJX2yYRY8&#10;LueRQCGboQRRZcqb3aT9E4uW/kk+npcL+810Ta+ako/i2v1sfYdFfBWkfta/GH9pif4Fad4W8XaT&#10;4Bv/AIgaTrr6vdw6PDqVs0thIUWeFJhuw/lkgbwAJMndgCoP2af2u/jN4t1/4C+I/Eni3RdR8O/E&#10;y9v/AA9eaJb6JFAQ9oJU+2tOMsZZHQsUQJGoAAXk40VCTdvO3/k0or73FpfK9tbZyqpJt9N//Aeb&#10;8Ff7n5X+/KK/PLw3+1X8a9P8Kf8ACzbv4l6JqnhzTPiK3hGfwg2hWyT31u135Q/0hVVxOqOGVFGN&#10;iBmZvmU9N8cP2rPiH4N/aE0rWvC3xIPiTwHL4+tfB2paLH4TtLXTtOmZgktobyWY3c04XL74ozFu&#10;J+ZQPLqadJz5Lfat8rqLV/8AwOPlrbcqpNQ57/Zv87OSdv8AwCXyV9j7nor4M+IXjj42/Fhf2kr3&#10;S/i7J4U8N/DC41C2stOtdAtZLm5RLQzbPtWFkiwBhXUmQM5bd8qisr4A+KfFXw7v/gJZ3ut6brc1&#10;38LdU1e1vJdAs47uwjFsklvbpNsaXbEuFJDgS7cupNSkuTnb+ypfJwlP77R/za62/i5V/M4/NSjB&#10;/K8vXyP0Ior51/4Jta/8Sfib8B9N8d/ELx2nik+LbOOex06LRraxTSgjyIxMkSgytIAhOQoUggDv&#10;X0VVVabpzcJboinUU4qa2YUUUVmWFV9V1W20PTZ7y8mjtrW2QyyyyHCxqBkkmrFeX/tXql94D0rT&#10;rm7ax03VtZt7W/mDbdkOJH5PQDeicnivPzbGywmDqYiCu4rRN2V+l30V930R1YLDqvXjSk7JvX06&#10;28+xx3iP9vzSrLVHi0rQbrUrZGx58tyLbf7hdjHH1wfYV6H8Gf2iNE+M6vDaiWy1OFd8lnPjcV/v&#10;IRww6ehGelfN02i6FZ6DrS3XhnVfDyxW8qj7VM7xyTKAYHRmwTIWyCq5XaxPABpnwgt7Pw58VvDN&#10;1pGoSSXEupW9s0OQW2SKvmnIH3QHZfqpr8KwXHmf4fNKaxlWFWlNpOKXK0m7e7dRnp0ve7utz7jE&#10;5Fl88NL2EJRklo2730vrZuP3f8A+0qK+dv8AgoR8efiv+zZ4Dg8WeAdE8Na/olkpGsRX8E73FoM/&#10;LMvlyKDHzg8ZHXOOmp+wb8X/AIo/Hr4Xf8JX8RNJ8OaFa6qFfSLTT4J0nki/56yeY7YDcbQBnHPc&#10;V/RHs3y8/Q/POZXse60UUVAwooooAKKKKACiiigAr59/b+8Wad8P4vhB4g1m6TT9F0T4iWd1f3ko&#10;PlWkX2DUE3uQOF3Ooz6sPWvoKinF2dxPU+LfgN+194Xtf2t/jd4j06z8TeJvB/iO40YWmv6Bo1xq&#10;lmJYNOSN4mECNIGyTyEI+U5I4z2v7Q3x9l/aT+Hj/D/wBofjRtR8ZTppN/faj4X1HTYNJsJci4uf&#10;NuI4l3omdoBJJxwa+naKrmV72FZ7FLw5oNt4W8PWOmWUSQWenW8drBEi7VjjRQqqAOAAABivOYv2&#10;KvhjDJpzf8IrCzaT4kl8XWhe8uHMOqSEM9wMyHOSqnyzmPKj5eBXqdFSm0+Zb/8ABT/NJ+qRT1Vn&#10;t/wLfk2vRnk/iL9h34V+LPhrqvhHUvCNteeH9Z1mXxBdW8t3cF/t8rBpJ0l8zzImbpiNlGCVxgkH&#10;q/gp8DPCf7OvgKDwx4L0a30LRLeR5lt43eQs7nLO7uzO7HgZZicADoAB1tFCk0uVbafhovuWiE0m&#10;7v8Aq+/3nwV4U/4JW+N7T9pz/hI9VvPhm+ht4zi8VT63Z2lxF4huo4JDLFaeSFW0hRnx5hjAZiNz&#10;M5AWvon4k/8ABOn4L/F74han4q8Q+BrO/wBf1kILu7F5dQmQpsw4WOVVV/kXLqAxGQSQxz7ZRVRq&#10;SjGMY6cu33JfovuFKKlKU39rf72/zbPGviR/wT5+Dnxd+KkXjXxF4F07UfEkbwyNcm4njS4aIgoZ&#10;YUkEUp4APmI25QFbIAFXviN+w98K/i18Rr3xZ4h8IWmpa/qOmvpFzctczoJ7Zo2jKtGkgTdsbAfb&#10;vXCkMCqker0VN3y8vTX8dH960fcqyvfrp+Gq+56o8r+Bn7E3wv8A2ateGp+B/CsOgX/2J9OeaK8u&#10;ZGngeUSkSeZIwkO8DDPllACgheK9UoopylKXxMSilsgoooqRhRRRQAUUUUAFfO37aPwp8SeD9H1n&#10;4ofC668TW3xAiisra40zSI47iHxFCtzGu2a3kRwzpE8u2RcMq5+bAr6Jopp2dxNXPCfDPwx+MPxS&#10;t5dc8SfEPUfhzPevutvDvh+y0+8i06H+FZri5t5WlmP8RTag6Ad67f4Ifs+WHwWuNa1A6rrHiTxF&#10;4lmSbVdZ1WVHursxrtjTCKqRxouQqIoUZPFd/RT5mFjA+J3wu8PfGbwPf+G/FOkWet6JqcZjuLS5&#10;TcrDswPVXB5V1IZSAQQQDXGfAH9iv4X/ALL51JvA/hGy0aXV08q8meaa8mmj/wCefmTu7BDwSgIU&#10;kAkZFepUVKbSaXXfzG9bX6bHkPwj/YK+EPwI8dX3iXwp4I03SNb1BZEe5WaaXyVkzvEKSOywAgkY&#10;iC/KdvTitTwr+yH8O/BNr4Kh0zw99mi+HctzP4eX7fcv/Z73O7zj80h8zdub/WbsZ4xXpVFVzy77&#10;fpe33Xf3sXKtdN/10f3rQ8n179h34V+J/hTeeCdQ8I2134avtUk1qW1lu7gut5I295kl8zzY2JJH&#10;yOowxXG0kGXw5+xV8MPCHgjwz4d0zwpb2Wj+ENZXxBpUEd3cAwX652zu/mb5W+Yj96zDAAxhQB6n&#10;RSjKUdIvt+G33WVu1gaT38/x3++7v3uebeK/2Qvh1448O+MdK1Xw3He2Hj69j1HXYnu7gfbbiMIE&#10;kBEgMRHlp/qyo49zXGap/wAEv/gPrd9Dc3fw8sLia30xNIRnvbs4t0i8lOPNwZFTAEp/eDapDZAI&#10;98ooTaVl/Wlvy09NB7u7/q7u/wAdfXU5HwJ8CvC3w08Z654h0bTXtdZ8SQWdvqV093PO10lpF5Vu&#10;CJHYAqnGQAW6sSea66iihyb1YkktgooopDCiiigAooooA8I/4KAfDjx78Ufht4T074eRWjaxD4ts&#10;Ly4muivkWUEQlcXDqxG8RzCFtoySQODWL8SP2AtEh/Zb8b+HdBsLTXfHvifS54pfEWs7Zb/Ubt1/&#10;1jzsCyLnoq4Vewr6RoqlNpWQuVM8l/Z5/ZyuPAmsXnjTxnfQ+IviXr8SpqGoqD9n0+Icizs0P+rg&#10;Unrwzn5m54HrVFFJu49jxb4q/wDBPD4MfG34j/8ACW+JvAem6jr7FGluFnuLdblkOQ00UUixynsT&#10;IrFgADkACtX47fsTfCz9pa20iLxn4PsNVXQYvI08xTTWTW0WABEGgdD5YxwhJUdgK9UooTaSitls&#10;HVy6s4m1/Zy8E6f4p8Kaza+H7SyvvBFnPp+hm1d4IdPgmUJJGsSMIyCoH3lJHbFZPhf9j34c+C9K&#10;8G2Wm+Hfs1t8P7y41DQE+33T/YJ5yxlfLSEybi7cSbgM8AV6ZRT55b3/AKu3+bb9W2Tyxta2n/At&#10;+WnppsfK37MP/BMHwf8ADfxBJ4r8beHvD+t+O7TxFe6tp2pWt1cvHDFJO0sG+NtkbypuJy0bFSFw&#10;3yrjvdT/AOCdHwX1f4i6j4sm8C2X/CRareJqM99HeXUTrcpKswljCyhYX3oCTGF3ZYHIZgfbKKFO&#10;UeXlduVWXlt/kr+YSipc3Nrzav8AH/N2OM0b9nvwdoEPjKO20WIRfEGeS58QRyTyypqTyR+U+5XY&#10;hQU42ptHtXJ/Dr9gv4T/AAmfTz4f8KfYDpVteWdr/wATO8l8qK7AFwvzytneAOTkr/CRXr9FTt91&#10;vla1vS2luxX+d/ne9/W+t+5g/DH4Z6J8G/AOmeGPDdl/Z2h6ND5FnbedJN5KZJxvkZnPJPUmt6ii&#10;nKTk+aW4klFWWwUUUUhhWH8R/ANj8T/Bl7ouoA/Z7xMB1HzRODlXX3BA/l3rcorLEUKdelKjWV4y&#10;TTT6p7ounUnTmqkHZrVM+NfEn7FvjrR9R8izhg1m0Q4imjukjAX3SRgV+gz9TXqv7Nv7KVx8O9cT&#10;XtfkgfUIVItrWI71tyRguzdC2M4A4Gc5z091or8+yzwtyPA45Y+mpSlF3ipSvGL6NaJu3S7Z9Di+&#10;KsdiKDoTsk92lq/x/JIivbKHUrSS3uIo54JlKSRyKGV1PBBB4Ip8MKW0KxxqqIgCqqjAUDoAKdRX&#10;6MfNhRRRQAUUUUAZ32rVv+fLTv8AwNf/AONUfatW/wCfLTv/AANf/wCNVo0UwM77Vq3/AD5ad/4G&#10;v/8AGqPtWrf8+Wnf+Br/APxqtGigDO+1at/z5ad/4Gv/APGqPtWrf8+Wnf8Aga//AMarRooAzvtW&#10;rf8APlp3/ga//wAao+1at/z5ad/4Gv8A/Gq0aKAM77Vq3/Plp3/ga/8A8ao+1at/z5ad/wCBr/8A&#10;xqtGigDO+1at/wA+Wnf+Br//ABqj7Vq3/Plp3/ga/wD8arRooAzvtWrf8+Wnf+Br/wDxqj7Vq3/P&#10;lp3/AIGv/wDGq0aKAM77Vq3/AD5ad/4Gv/8AGqPtWrf8+Wnf+Br/APxqtGigDO+1at/z5ad/4Gv/&#10;APGqPtWrf8+Wnf8Aga//AMarRooAzvtWrf8APlp3/ga//wAao+1at/z5ad/4Gv8A/Gq0aKAM77Vq&#10;3/Plp3/ga/8A8ao+1at/z5ad/wCBr/8AxqtGigDO+1at/wA+Wnf+Br//ABqj7Vq3/Plp3/ga/wD8&#10;arRooAzvtWrf8+Wnf+Br/wDxqj7Vq3/Plp3/AIGv/wDGq0aKAM77Vq3/AD5ad/4Gv/8AGqPtWrf8&#10;+Wnf+Br/APxqtGigDO+1at/z5ad/4Gv/APGqPtWrf8+Wnf8Aga//AMarRooAzvtWrf8APlp3/ga/&#10;/wAao+1at/z5ad/4Gv8A/Gq0aKAM77Vq3/Plp3/ga/8A8ao+1at/z5ad/wCBr/8AxqtGigDO+1at&#10;/wA+Wnf+Br//ABqj7Vq3/Plp3/ga/wD8arRooAzvtWrf8+Wnf+Br/wDxqj7Vq3/Plp3/AIGv/wDG&#10;q0aKAM77Vq3/AD5ad/4Gv/8AGqPtWrf8+Wnf+Br/APxqtGigDO+1at/z5ad/4Gv/APGqPtWrf8+W&#10;nf8Aga//AMarRooAzvtWrf8APlp3/ga//wAao+1at/z5ad/4Gv8A/Gq0aKAM77Vq3/Plp3/ga/8A&#10;8ao+1at/z5ad/wCBr/8AxqtGigDO+1at/wA+Wnf+Br//ABqj7Vq3/Plp3/ga/wD8arRooAzvtWrf&#10;8+Wnf+Br/wDxqj7Vq3/Plp3/AIGv/wDGq0aKAM77Vq3/AD5ad/4Gv/8AGqPtWrf8+Wnf+Br/APxq&#10;tGigDO+1at/z5ad/4Gv/APGqPtWrf8+Wnf8Aga//AMarRooAzvtWrf8APlp3/ga//wAao+1at/z5&#10;ad/4Gv8A/Gq0aKAM77Vq3/Plp3/ga/8A8ao+1at/z5ad/wCBr/8AxqtGigDO+1at/wA+Wnf+Br//&#10;ABqj7Vq3/Plp3/ga/wD8arRooAzvtWrf8+Wnf+Br/wDxqj7Vq3/Plp3/AIGv/wDGq0aKAM77Vq3/&#10;AD5ad/4Gv/8AGqPtWrf8+Wnf+Br/APxqtGigDO+1at/z5ad/4Gv/APGqPtWrf8+Wnf8Aga//AMar&#10;RooAzvtWrf8APlp3/ga//wAao+1at/z5ad/4Gv8A/Gq0aKAI7R5Xt1M6Rxy87ljcuo+hIH8qkoop&#10;AFeA/tkfHnxP8Evib8Ljol3DHot7dajc+IrWW2WT7XYWtqJpdrY3o8cYkkXYRlkAbIJFe/VwXxO+&#10;BkPxO+KXgjxFcXqx2/hA6iJbFrbzF1Fbu1NuVLbhsCg5+62enHWk7pXW4eT/AK7nmPxL/aL8Uxft&#10;4/DzwVol3aw+DJHntdeAt0klv7t9OuruKESHPliJIYZDtwW+0Jk4BBwdN/asv/Df7bWi6H4o02w0&#10;2/8AHKtomn6DF8Qo77U9FhhjubqO6utFjiEMZuBGczpcTlR5KAgFgeq+E37C4+F7/D+V/Ft3rF54&#10;J1nUNWnu7myAm1ZZ7KSxgiYh/k8i28iMPhi4gBIBYkc98Lv+Ce2sfDTU/AcUPjbw/HoHw98QSa7a&#10;2dh4QSzutbeS2ntnl1G4+0sbi8Mcq/6QiRAkOXik3J5e3uKSSen+e/3XfqtLEPmcZN7207XV7fe0&#10;t+rvfQ6v9lL9sO//AGodWnltfD3h2HQUSUvLp/iqLUNU0OVXwlrq1iYYns7h13EIjzhWikVmGFZt&#10;34lftEax4T+Pdj4I0nw3pmoIdDbxLqWqahrTWMNhYx3Ahm2olvM0kw3Kyp8qthwzx4G7C8E/siaz&#10;F+0FovxB8Y+KPDvibVvDFpc2WnX9j4UTSNXvIpQUVNQu0ndblERnxHFDBH5jF9gwAO31f4Ew658f&#10;n8a3N6JbabwtL4Yl0w2/EiSXKzNIZN3opXbt753dqyne8OXtK/ryy5b+suXbp82X/P6q3pzRvb0j&#10;zb7vpsjxr4H/APBTvw58afiV4a0eCfwCbDxwZk0RNJ8a2+q67busLzxjUNOSJTa74o3yUlm8t9qP&#10;tLccn4D/AOCmbeHPgn8N7bW9Y+Hlz4713wnB4j1S58Y+LrbwlZypI7xoImFvL5kzvG/yJEqKqEs6&#10;7kD+2/Av9n7xx8HLbQvD83xFstS8B+FLdrPS9Oi8OCDU57ZVMdtDeXr3EqTLFGV+aGC3d2ijZnxv&#10;STlfhx+xH4j+A+j+EpPAnjvR7DX9D8MQ+FdUuNY8NSahY61bwSvLBL9njvIHhljeWbBEzKVmYMrE&#10;IV0lyJ+7tp67T+Sd+W9tPuCF+V82+npe6v52te19b9e0vhT/AIKIaB4n8I6/rx0i4ttK07wTb+N9&#10;Nf7UksmrQO08U1uoQFBLFPCsRKPIr+fEykhhmt+1H+3H4h/ZZ8JnX9d8HeD9O0i10+K6nGtePINN&#10;vNVuPL8y4tdLg+zyG7kiHGJWty7YCrg7q2vjV+xVJ8bdb+F+p6j401I6l4DukbVrp7CDf4qtBNb3&#10;L2syx+XHEr3NpbSfKhAEZXb8xNYPx4/YI1P4s+L/AIlX2k+MND8PQfFLRxpGqXc3hRL/AFuziFss&#10;HkWt61wix2jmON3gaFyWaYpJGzq8afLuu79LJ6W66ppO+qcb2s9SmldKb0svxsn81ZtdLSturqb4&#10;t/tyeIPAms+Pn0b4f2et+HvhlpNnruuX114i+w3L2lxA05FrALaUSzIkchKSSRIcLiTLELR8S/tn&#10;a18HviZ8XtV8WxaKvw78JaZok+jlNVWO4M98zxxK/mW8ccayuRveScpCI1PKs5TqfE37Gcnijwv8&#10;WrCbxMkc3xU8NWnh+SZNMO3TWgs5bYzBTNmQMZd2zcuNuNxzmo/iD+xdL4+1jxXu8ULZab4o0fSr&#10;dVi0zN9pup6ZMZbO+hmMvllFfDNA8Lbio/eBcqR8qbS2v+Gt/ml8O2r97TaKfM403PR/a/C3ffW+&#10;+2mtr8JZ/wDBU3SI/C3iiSeP4d6tq/h9NOmWXwx47i1rQVhvLtbQS3eoC2jazSGRg0xe3bbEyunm&#10;/Mqe9/AH4n6p8XPAKaxqmlaLp/nSn7LcaLr0euaVqtuVVkubW6VI2eNg2395FGwZHwrLtd8GD4Zf&#10;Fi78O6mb74qaLFr0n2YadJpng5LfS7URS+Y/nW011PPMZhmN9t1EAmPLEbgyFP2W/wBmSL9nO28U&#10;TtcaFLqnjDVP7V1BNB0QaJpMUgiSIeRZiWYoWCbpHaV2kdmJIG1Va5bO/wCvdfpfVvvpqrHvaf10&#10;/wA+36O/nfxk/wCCqvgH4EfF648D+IPDvxCi8QxTCGGGDR0lW+DHCPARL+8V+MYGecEAggfR+ham&#10;2taJaXj2l1YPdQpM1tdKontywB2OFLKGGcHBIyDyayPEXwl8M+LfG2jeJNT0PTb7XvD3mDTb6aAN&#10;NZ7xhtje/wCnbFdFXViqmFlTgqEHGVvebd7vy7L+umuVGNZSk6kk100/MKKKK4ToCiiigAooooAK&#10;KKKACiiigAooooAKKKKACiiigAooooAKKKKACiiigAooooAKKKKACiiigAooooAKKKKACiiigAoo&#10;ooAKKKKACiiigAooooAKKKKACiiigAooooAKKKKACiiigAooooAKKKZc3MdnbvNM6RRRKXd3baqK&#10;OSSTwABRtqwH0V8zfFn9vR1v5bLwXaW8sMbFDqd6pZJfeKMEEj0Zjz/dI5Pm7ftafEeSXf8A8JO6&#10;DOdi6fabP1iJ/WvzTNfFjIcFWdG8qjW7gk197av8rn1GG4QzGtT9o0o3/mev3JP8T7hor5Z+Gn7d&#10;mq6beRweK7KDULMkBryxj8ueIf3mjyVceu3afQGvpvQdes/FGjW2oafcxXdldxiSGaNsrIp7ivpu&#10;HeLcszym54CpdreL0kvVfqrrzPJzDKcTgpcteOj2fRluiisDXvG32S8ezsIlu7yPHmlm2xW+f7zc&#10;/NjnaOfXGc19Lueab9FcXJeaxdHc+ryQH+7bW8SqP++1c/rTd+q/9B7Uv+/Nt/8AGqrlFzHbUVxO&#10;/Vf+g9qX/fm2/wDjVG/Vf+g9qX/fm2/+NUcocx21FcTv1X/oPal/35tv/jVG/Vf+g9qX/fm2/wDj&#10;VHKHMdtRXE79V/6D2pf9+bb/AONUb9V/6D2pf9+bb/41RyhzHbUVxO/Vf+g9qX/fm2/+NUb9V/6D&#10;2pf9+bb/AONUcocx21FcTv1X/oPal/35tv8A41Rv1X/oPal/35tv/jVHKHMdtRXE79V/6D2pf9+b&#10;b/41Rv1X/oPal/35tv8A41RyhzHbUVxO/Vf+g9qX/fm2/wDjVG/Vf+g9qX/fm2/+NUcocx21FcTv&#10;1X/oPal/35tv/jVG/Vf+g9qX/fm2/wDjVHKHMdtRXE79V/6D2pf9+bb/AONUb9V/6D2pf9+bb/41&#10;RyhzHbUVxO/Vf+g9qX/fm2/+NUb9V/6D2pf9+bb/AONUcocx21FcTv1X/oPal/35tv8A41Rv1X/o&#10;Pal/35tv/jVHKHMdtRXE79V/6D2pf9+bb/41Rv1X/oPal/35tv8A41RyhzHbUVxO/Vf+g9qX/fm2&#10;/wDjVG/Vf+g9qX/fm2/+NUcocx21FcTv1X/oPal/35tv/jVG/Vf+g9qX/fm2/wDjVHKHMdtRXE79&#10;V/6D2pf9+bb/AONUb9V/6D2pf9+bb/41RyhzHbUVxO/Vf+g9qX/fm2/+NUb9V/6D2pf9+bb/AONU&#10;cocx21FcTv1X/oPal/35tv8A41Rv1X/oPal/35tv/jVHKHMdtRXE79V/6D2pf9+bb/41Rv1X/oPa&#10;l/35tv8A41RyhzHbUVxO/Vf+g9qX/fm2/wDjVG/Vf+g9qX/fm2/+NUcocx21FcTv1X/oPal/35tv&#10;/jVG/Vf+g9qX/fm2/wDjVHKHMdtRXE79V/6D2pf9+bb/AONUb9V/6D2pf9+bb/41RyhzHbUVxO/V&#10;f+g9qX/fm2/+NUb9V/6D2pf9+bb/AONUcocx21FcTv1X/oPal/35tv8A41Rv1X/oPal/35tv/jVH&#10;KHMdtRXE79V/6D2pf9+bb/41Rv1X/oPal/35tv8A41RyhzHbUVxO/Vf+g9qX/fm2/wDjVG/Vf+g9&#10;qX/fm2/+NUcocx21FcTv1X/oPal/35tv/jVG/Vf+g9qX/fm2/wDjVHKHMdtRXE79V/6D2pf9+bb/&#10;AONUb9V/6D2pf9+bb/41RyhzHbUVxO/VR/zHtR/GG2/+NVPbeKNV0lgZxFqduPvbE8qdR6gZ2t9P&#10;lo5QudfRVbSNYt9dsEubWQSwvnBxggjggjqCDwQeRVmpGFFFFABXzt+318TLjTtF0rwhZM4fXd1x&#10;e7M7mgQgLHx2dzz6iMjvX0TXzX8fLm0079tnwlcantFj/Y8Ko0n3Fk866AJ+haOvkOOJ1P7KlRpz&#10;5PaShBy7KUkm/u0Pd4cjF41VJR5uRSlbu0ro8dtv2dfGM+k/bU0WdolXcUBG/H+7/TrU/iv4byXP&#10;gGHxXp1qttpkcosrmAvulglBwWcdgTj8x610HxJ+LnjjwN8YbmSW7v4oLW5zBaqWFtLDngbRwQR3&#10;5OTWrrXjtx8J/GGpajZJpZ8a3cH9nafnPKf62cDA4PHOOSPcV/PmIyrI+XE4el7ROmpX50tHFXjJ&#10;NLROXu8revMux+gvHY+9KpPlak1blfRuzVr7pa36WPGUYM3UV73+wp8SZtM8V33hSeQmz1CJ76zV&#10;jkRTJjzFX2ZTux6ox7muOs/HMF5a+FrS9ntHtri2mt7390gMRY7EY4GQQMH8K1fgnLBc/ta+HotO&#10;2tY2Hn26OgGJI0s5k3HHq2D+NcvB1B5dnWFxWFrX5pwg1azamk3dXd0k9+6Ms4qPE4OrSqwtZOV/&#10;8O3zf5M+rfGOsyaJoMskGPtMhWGDIyPMc7QSPQZyfYGuc06wTTbURJk8lmY8tIx5LE9yTya0/iKe&#10;dFHY6hz+FvMR+oFU6/r9bH5G9ytq+s2nh/TJr2/uraxs7dd8s9xKscUS+rMxAA+tVvDHjHSPG9g1&#10;1o2qadq9qjmJprK5S4jVwASpZCRnBHHuK4j4v+V/wt34d/2n5f8AYn2u6/12PJ+3+Uv2Xdnjd/rd&#10;n+1jHOKp/GbxVpfgmHxnqXh5o18dWuiJLdtCjyeTAHwksq8xb0DOy7xu2qeq5q0tL+v4f192outv&#10;61f9er0PVaK+dfjFqt18MtN1Wy8OeJtdure68JyalJLNqkt5LBKk8KQ3KSuzNH5ivKMKQjbOFGDV&#10;zxj4VutL1jx5bw+JfF622ieGItWtE/tu53R3brc5l379xH7hf3ZPl/Mfk6YGklzPbX8L3/J/h52S&#10;10Xl+Nrf+lL8fK/v1FfPep634q+I/ifxAgu4bMaNpVlc2sz+JrnRktBLbCV7oxxQuky+ZuB80lAI&#10;tu0ZYlvi6fVtck+IN7deI9WW78OeFbLUbQ6Tqs0Fkt0beaR5UVGAdGaMYDAqQeRVThyJuXT+v0/r&#10;WyhLnty9f+B/n/Wl/fodVtbjUZrRLmB7u2RJJoFkBkiV87Sy9QDtbBPXafSrFfP7ala6L4n8b+Ib&#10;6+8Q20tz4d0cyyadeHzg9w0qnyklYwqS20KSAE3MQV3MTzfinxZ4i8Ijx7Yx32qaM9toNhex2h8S&#10;TavcadM90Vy0smTFIYyN0asyYIIZgRVexfPyddfvW4vaK3N00/G3+Z9SUVw/xNkuvhN8C9fuNBe+&#10;nvNNsZp7eS7uZb6VWwSXLSszNt5bBOOMYxxXH/ENofhV8Nry40PxdrMl3fWdmZTeaub9oLZ7iOOX&#10;UEExdkwkjfMpEY4O3is1G7svJff/AF/WpeyTfn+Fv8/60v7RRXz38X9Yv/hvbeM9I0HXtba0g0O0&#10;1ESTajNd3Gm3L3QjG2eRmdRJGCdjMR8pIABbL/HPhm60K/8AiRFbeJfF6QeGvD8Wq6eh1u5Yw3TR&#10;zlnLF9zqfIX92xMY3NheeG4pR5m9P8hK7dlvp+Nrfn+flf6BozXz9r/im+1vw18Q/Ed74g1TStZ8&#10;JmL+y7a3vngt4QLeOaEvbg7JvPldl/eK2R8q4xXc/tFT3N18DmknSSO2kmsm1hEBBWzM8ZuQR1C+&#10;Xv3Z/h3ZocGrL0/H+texKmmrrz/D+tO51vhn4leHfGt7NbaNr+i6tcW67pYrK+ineIZxlgjEgZ45&#10;rbrkPEEng+HXvB7XJsxqHmOvh77Nu3lTCd/liL/lj5eN2f3f3M87a8h8PeMr6b4ieAtUsLvxBFpn&#10;ibU50WXVvERnn1iEwSOzfYEzbxRq20KUKsuACg3ZoUOZ2Xp/X9feNysm/K/9f19x9G0V87/DHUNS&#10;sNN+G+uvrviC7vPEOtXlhfpdalNPbzQhbraohZiilfJQhlUNwck5qLw94yvpviJ4C1Swu/EEWmeJ&#10;tTnRZdW8RGefWITBI7N9gTNvFGrbQpQqy4AKDdmiMLuy9Pn/AF+ugSly39L/AC1/y/4Y+gbHxBYa&#10;npH9oW17aXFhhm+0xTK8OFJDHeDjggg88YNTafqEGrWMN1azRXNtcIJYponDpKhGQysOCCOQRXlP&#10;wR/5NJP/AF6al/6PuK5XwNps3iy48HaTLq2vWWnRfDyC+EGn6nNZgzgoiyExMpJAY8ZweMg4FTou&#10;a/T/ACk//bS7aJ9/84r/ANuPoas/UPFml6T9s+1alYW39nxrNdebcIn2ZGyFZ8n5QdpwTgHB9K8B&#10;XXvEHif4f+G9eudTvtVgi8MQXOoWem+IjpWp2ZLN5moBMrHcfKv3ZmCZjbAO4iovG2pbIfiT4n0m&#10;+122urjwtpN3BM97NFKnmmU5MYYIjYUfdACkvtxubOjpWbT6Nr8Wl99v61tEJc1vO342/K/9aX+i&#10;7HVrXU5J1trm3uGtZPJnEUgcwvgNtbHRsMpwecEetWK+dir+DLjxFd2V/qlsbj4iadb3LtqM7KYW&#10;W2LKdzkAN5hB9RtU8KoF7xV431K6+IniXTI9Xvo9KufFulaTcSwXbqbGB7RWeONwcwl5QqEqQQZD&#10;ghjmphBytbrb8eT/AOT/AACUuVu/S/4c3/yLPcr7WLTTJ7aK5ure3kvZPJt0lkCNO+C21AT8zYUn&#10;A5wD6VZrxb4l6hN8OLjw/Z+HNd1bVpotemEtlPqb3ciN9gnkS1kYkyspYI4WVmPzDBxtAo+EtauN&#10;Ntvhzqlp4k1bVL7xlbXD6rHPfSXEM4+yvM8kcRJSDypgiDylQAPtIPFRpyOfRf5XHf3uX5/c7Hu9&#10;I7iNCzEBQMkk8AV88fC/W73w1Y/C/VbjX/ENyfEmkX0mrtd6hLdpKI7YTK6xyFkRkK8FVBIzu3Ek&#10;1F4T8TajH8TvBzwz67b6Z4m0+/mMereI2v7rVIfswlSeS1G6C3G8fL5LDgkFV+7V1YOHMuqT/C/+&#10;X9a2IS5lF9/+B/mfQul6rba5p0N3ZXEF5aXCCSKeCQSRyqehVhkEe4qxXB/sv/8AJvHg7/sFQ/8A&#10;oNd5RUjyzcezJpy5oqXcKKKKgsKKKKACiiigAooooAKKKKACiiigArifiB8c9O8E+JrfQLWx1XxH&#10;4kuYftK6XpUSyTRQ5wJZWZljhQkEAyMu4ggZwa7avCfg7qMWiynW5td0vR77xN421O11T7ZBvm1Z&#10;opJ4La0jkLDyyscMZUc5CkAZamgOvtP2jYNM16w0/wAU+HPEPg06rMLayutSWF7OeZvuxGaGSREd&#10;jwocruPAyeK9Hrzv4u22neOdbl8KanrOkNpl9od5LqGhywB7q4jyipcrJuzEsZJ528sQQQVrR/Z1&#10;1u88SfATwbf6hI8t7d6NayzyP96RjEpLH3PX8ab2uI7Jm2jJ4A5JPavNdV/ah0O88SjRfCMMvxA1&#10;aNGlu4NAuraZNORSF/fyvIsaMWOAhbecMcYBNX/2p7yXT/2YviPPBI8U0HhfU5I5EOGRhaSkEHsQ&#10;a4bV9Om1rxf4O+HWj6lN4L0a78OPrF3Po4S2vL7yWgiW3ikx+7A8ze7KN+AoBAJNCS3YM6rSv2od&#10;Ds/Ev9i+LoZfh/q0qLLaQa/dW0KaijEr+4lWRo3YMMFA28ZU4wQa9KVtwyOQeQR3r5x1z4dTax4v&#10;1z4dax4n17xBo3h/TLfxPaT3Fwj3ibmuImsLuTb++gfZvG4ByMgkgA16n+yxeS6h+zF8OJ55Hlmn&#10;8L6ZJJI5yzsbSIkk9yTQ0t0CZ13iTxHY+D/D97qup3Mdnp+nQvcXM8hwsUaglmP0ArgbH4/6zrlp&#10;Hdab8M/G91ZTqHgmm+x2jSoejeXNOsi5HZlB9qi/bJY/8KEu0/gn1fRoJB/ejfVbRHB9irMD7GvJ&#10;tF+J1y3w2uPG2reMvE6eKtebWNMi0O2uY1sNHuIIbp1gaAjKvCtvkyZ3liCflanFXVxN6nsUH7RB&#10;0rV7C28S+EfE/hSDU7hLO3vr1bea085zhEd4JZPL3NhQXAUsQM5IFekV8GXur+J/Hfwk+Lut6s/j&#10;S/t9HsHW0vpPEA/suGVNPs5Uj+xb8mTe5cSbMZYc5r7zokrDTMbx94+0v4Z+F59Y1ed4LOAon7uJ&#10;ppZXdgiRxxoCzuzEKqqCSSK40fHXxDrkO7RPhn4uuA/+rk1N7bTIz/vCSQyr/wB+/wAKm/aWdNP8&#10;J6Dqkh2xaP4m0q5kY/dRGu44XY+wWVj+APata08TJpFn4x/tzxJp9xFpEklzP9nj+zyaNZtCJEWQ&#10;7mJYIGbfxn04pdAKHw6+Lur6342m8NeKPDP/AAjOtfYv7RtRDqAv7W9gDhH2ShEO9GZNylOBIpBO&#10;eO+r5r+Cs+ua9+0P4JkvftNppeleEdQXTbDUJjcauLSWeyWO7vpOgknMPyxgfL5T5JJIX6UokrAh&#10;mh3X9g+KYtvFtqrGKZewmC5R/wAQpU+vy+ldnXB6wdosiOo1C0x+NxGD+hNd5WcjSIUUUVIwrwn9&#10;ub4PXPjfwZZ+IdNhefUPDm8zRRrl5rV8F8DuUKq2PTfjk17tRXl51lNHM8FUwNf4Zq1+z6P5PU7M&#10;vx1TB4iOJpbx/pr5o/PnSfjb4o0/T4reDWZJLdAPKE0aTbB22lgTWXrPiK/8UXn2rUrua8uCMF5G&#10;zgeg9B7V9T/Fz9h3RfGupTal4fuv+Eev52MksIi82zmY9TsyChP+ycd9ua81b9gzxuku1b/wq0ef&#10;vm6nU4/3fJP86/mbPuAeK4T+rtSrU1s1K68tG7r5r0P1HB8RZRNe1janLrdWf3pHjqDmvo39hf4U&#10;Tpc3fjG8haOKWI2emBx/rVJBkmHsSqqp74fsRnQ+Gv7CFhpN5HdeKdSGsbCGFjbRmK2JH99idzj2&#10;+UHuDXv9vbx2lukUSJFFEoRERcKijgADsK+x8OfDDFYHGRzXNkoyh8MLpu/eVtNOi76u1tfnuIuJ&#10;qVei8LhNU93+iMX4hWbT+H/tEal5NPlW6CgZLKuQ+PfYzYrKilWeJXQhlcBlI6EGuyrj9S8KXXhy&#10;aSTT4mu7B23G2UgSWxPXZnhl77eo7Z4A/fk+h8C0Vda0Sy8SaXNY6jaWt/ZXA2y29zEssUoznDKw&#10;IPIHWq/hjwbpHgnT2tNG0rTdJtXcyNDZWyQRsxABYqgAzgDn2FOk8VafbnFxcx2b90uf3DD8Hwab&#10;/wAJlpH/AEFdN/8AAlP8arUkp6Z8LvDOiaTeWFn4d0K0sdQx9qt4bCKOK5x03qFw34g1o3HhzT7u&#10;S6eWws5WvoBbXLPApNxEN2I34+ZRvb5Tx8x9TUX/AAmWkf8AQV03/wACU/xo/wCEy0j/AKCum/8A&#10;gSn+NN3e4FXXPhn4b8TzWkmpeH9E1CSwUJatc2MUptlHQIWU7RwOnpV258L6bePfNLp1jK2qRCC8&#10;L26sbuMAgJJkfOoDMMHIwx9aZ/wmWkf9BXTf/AlP8aP+Ey0j/oK6b/4Ep/jRq9GBFe/D/QdTufOu&#10;NE0i4lNodPLyWcbMbY9YMkZ8v/Y6e1VbL4SeFNNtHgt/DHh63gki8h449OhVGj3h9hAXBXeA2OmR&#10;nrV//hMtI/6Cum/+BKf40f8ACZaR/wBBXTf/AAJT/Gi73FoaRGRWL4d+G/h3whBdxaToOi6ZHfjb&#10;cpaWMUK3A5GHCqN3U9fU+tWP+Ey0j/oK6b/4Ep/jR/wmWkf9BXTf/AlP8aQytpvw08OaNoM+lWfh&#10;/RLXS7p/Mns4bGJIJm4+ZkC7SflXkj+EelXrrw1p1816ZrCymOpQi3uy8Ct9qiAYBJMj5lAZuDkf&#10;MfWov+Ey0j/oK6b/AOBKf40f8JlpH/QV03/wJT/Gm7vcFpsQ6h8PtB1bWbPUbrRNIudQ04KtpdS2&#10;cbzWoU5URuRuXB5GCMVsEZFZv/CZaR/0FdN/8CU/xo/4TLSP+grpv/gSn+NGr0YaFbwv8NPDnge7&#10;ln0Xw/omkTzrslksrGK3eRc5wxRQSM+tR2Xwp8L6ZqTXlt4b0C3u3uBdtPHp8KSNMN2JCwXO8bm+&#10;br8x9TV3/hMtI/6Cum/+BKf40f8ACZaR/wBBXTf/AAJT/Gi73FoLb+ENJtLezii0vTo4tOlae0RL&#10;ZAtrId2XjGPlY72yRg/MfU1RsvhT4X0zUmvLbw3oFvdvcC7aePT4UkaYbsSFgud43N83X5j6mrv/&#10;AAmWkf8AQV03/wACU/xo/wCEy0j/AKCum/8AgSn+NGq1Hoyax8P2GmaR/Z9tZWlvYYZfs0UKpDhi&#10;Sw2AY5JJPHOTUdn4V0vTpYnt9NsIHgtRZRNHbopjtxgiFSBxHwPlHHHSm/8ACZaR/wBBXTf/AAJT&#10;/Gj/AITLSP8AoK6b/wCBKf40tQKOp/CbwrrVvYw3nhnw/dxaYnl2aTadDItovHyxgrhBwOBjpVrW&#10;PAeh+Ir97rUNG0q+upLf7I81xaRyyNDnd5RZgSUzzt6Z7VJ/wmWkf9BXTf8AwJT/ABo/4TLSP+gr&#10;pv8A4Ep/jT1DQhvfh7oGpS6g9xoekXD6uiR3zSWUbG9VMbFlJHzhcDAbOMcUy0+G3h3T9FudNg0D&#10;RYdOvFCXFrHYxLDOoGAHQLtYAccirP8AwmWkf9BXTf8AwJT/ABo/4TLSP+grpv8A4Ep/jRraweZD&#10;pXw+0HQbO1t7HRNIs7ewmNzbRQWccaW8pBBkQAAKxBIyOcE+tLpXgHQtB1e8v7HRdJs7/Ud32u5g&#10;s445rrcdx8xwAWyeTknmpf8AhMtI/wCgrpv/AIEp/jR/wmWkf9BXTf8AwJT/ABo1FoOtfCWlWK2A&#10;h0zT4RpSsliEtkX7GrLtIjwPkBXg7cccVn6P8J/C3h66E9h4a8P2MwcyiS306GJg5VlLZVQc7WYZ&#10;9GI71e/4TLSP+grpv/gSn+NH/CZaR/0FdN/8CU/xo1GWtL0q20PTobSytoLO0t0EcUEEYjjiUdAq&#10;jAA9hVis3/hMtI/6Cum/+BKf40f8JlpH/QV03/wJT/GjUDSorN/4TLSP+grpv/gSn+NH/CZaR/0F&#10;dN/8CU/xpAaVFZv/AAmWkf8AQV03/wACU/xo/wCEy0j/AKCum/8AgSn+NAGlRWb/AMJlpH/QV03/&#10;AMCU/wAaP+Ey0j/oK6b/AOBKf40AaVFZv/CZaR/0FdN/8CU/xo/4TLSP+grpv/gSn+NAGlRWb/wm&#10;Wkf9BXTf/AlP8aP+Ey0j/oK6b/4Ep/jQBpUVm/8ACZaR/wBBXTf/AAJT/Gj/AITLSP8AoK6b/wCB&#10;Kf40AaVePfEz9ni9n1zWLzQLfQNY0fxOyy674Z11W+w3twoULdQyKrGGbCqG+VlbYpwrDcfT/wDh&#10;MtI/6Cum/wDgSn+NH/CZaR/0FdN/8CU/xpq6A8Q0H9l/VdTs7nRjonhXwB4Z1YqNcTRLuW91LXIl&#10;6W7XLxxmOIgkNgM21iFKZzXvlhYw6XYw21vGkNvbosUUaDCoqjAAHoAKpf8ACZaR/wBBXTf/AAJT&#10;/Gj/AITLSP8AoK6b/wCBKf4022xFL4q+Bx8Tfhf4k8NtObZfEOl3WmGYLu8oTRNHux3xuz+FeU+K&#10;vh/458c+G9I0/W/A/hK+uNDVfsmoWviu6sriGQJsaSJ0thJHuHUBuhwc17H/AMJlpH/QV03/AMCU&#10;/wAaP+Ey0j/oK6b/AOBKf40JtAeOeFfAHjnwN4c1fT9E8D+ErK41wN9r1C68V3V7cTyFNiySu9sZ&#10;JNo6At0GBivVvhT4HHwy+F3hvw2s32lfD2lWumCYrt80QxLHux2ztz+NXf8AhMtI/wCgrpv/AIEp&#10;/jR/wmWkf9BXTf8AwJT/ABobbAofFb4eW/xW+HmqaBczSWy6hEBHcRgF7aVWDxSqDwSkiqwB/u15&#10;dbfDTxdY+I59Xvfhx8K9b8Q3NubS71qO9e0m1BCuxtytbSMoZeCu9uOMkV7B/wAJlpH/AEFdN/8A&#10;AlP8aP8AhMtI/wCgrpv/AIEp/jQm0B5Le/CDxZ8QdIbw7f6F4N8HeFtQu4rnWU0u7ku7nU0j2DyR&#10;mGJU3iKNGc7jsXAAOCPbKzf+Ey0j/oK6b/4Ep/jR/wAJlpH/AEFdN/8AAlP8aTuxmJ8d/hq3xi+D&#10;fiXwxHc/Yp9a0+W3t7kjP2aYjMcmP9lwp/CvDvjN8PfiD8dYktofhlpnh3X7iGGy1PxDe65Cbe4t&#10;ElWSWBEgLSyJJtIHmou0SMeDX0Z/wmWkf9BXTf8AwJT/ABo/4TLSP+grpv8A4Ep/jTTaFuc38H/h&#10;LJ8P/wC0dU1e/XW/Fevsj6nqIgEKFUyIreFMnZBGGYKuScszEksTXbVm/wDCZaQf+Yppx9hcp/jU&#10;9teT6ywTTbWW5Lcec6mOBPcsR830XJpajJIoP7W8SafaLyI5BeTH+6qcr+b7fyPpXb1l+FvDK+HL&#10;WTdIbi7uWDzzkY3nsAOyjsP5kk1qVm2WgooopDCiiigAorwz9sP/AIKTfBT9g6zgPxO8d6XoOoXi&#10;eZa6VGGutSul6blt4gzhM8b2ATg/NxXM/tPf8FVPh9+yb8CF+IniXRvGNzoD3Vraqmn29pLcu1wo&#10;aMhGuEyMHJwcjB4rKVenGSjJ6v8AQ0VKbV0tP8z6ZorwT9jT/gpX8I/27tDW58Ca/Ob3GZNM1O0e&#10;yvY/orfLJ9Y2ce9e91cJxmuaDuhVKc6b5ZqzCiikZtoyeAO5qiBaKoz+ILaFsbi/+6Kj/wCEot/7&#10;k35D/GizC5pUVm/8JRb/ANyb8h/jR/wlFv8A3JvyH+NOzC5pUVm/8JRb/wByb8h/jR/wlFv/AHJv&#10;yH+NFmFzSorN/wCEot/7k35D/Gj/AISi3/uTfkP8aLMLmlRWb/wlFv8A3JvyH+NH/CUW/wDcm/If&#10;40WYXNKis3/hKLf+5N+Q/wAaP+Eot/7k35D/ABoswuaVFZv/AAlFv/cm/If40f8ACUW/9yb8h/jR&#10;Zhc0qKzf+Eot/wC5N+Q/xo/4Si3/ALk35D/GizC5pUVm/wDCUW/9yb8h/jR/wlFv/cm/If40WYXN&#10;Kis3/hKLf+5N+Q/xo/4Si3/uTfkP8aLMLmlRWb/wlFv/AHJvyH+NH/CUW/8Acm/If40WYXNKis3/&#10;AISi3/uTfkP8aP8AhKLf+5N+Q/xoswuaVFZv/CUW/wDcm/If40f8JRb/ANyb8h/jRZhc0qKzf+Eo&#10;t/7k35D/ABo/4Si3/uTfkP8AGizC5pUVm/8ACUW/9yb8h/jR/wAJRb/3JvyH+NFmFzSorN/4Si3/&#10;ALk35D/Gj/hKLf8AuTfkP8aLMLmlRWb/AMJRb/3JvyH+NH/CUW/9yb8h/jRZhc0qKzf+Eot/7k35&#10;D/Gj/hKLf+5N+Q/xoswuaVFZv/CUW/8Acm/If40f8JRb/wByb8h/jRZhc0qKzf8AhKLf+5N+Q/xo&#10;/wCEot/7k35D/GizC5pUVm/8JRb/ANyb8h/jR/wlFv8A3JvyH+NFmFzSorN/4Si3/uTfkP8AGj/h&#10;KLf+5N+Q/wAaLMLmlRWb/wAJRb/3JvyH+NH/AAlFv/cm/If40WYXNKis3/hKLf8AuTfkP8aP+Eot&#10;/wC5N+Q/xoswuaVFZv8AwlFv/cm/If40f8JRb/3JvyH+NFmFzSorN/4Si3/uTfkP8aP+Eot/7k35&#10;D/GizC5pUVm/8JRb/wByb8h/jSr4ntyfuyj6gf40WYXNGiobW/ivB+7cN7dx+FTUgCiiigAooooA&#10;KKKKACvmb/gqx+3PcfsKfsv3Wt6HbwX3jTXJf7O0G3mG5I5CMyXLr/EkSfNjuxRTwxr6Zr8hv+Dh&#10;/wAWS337SfhLRruWQaPonhaPUGVBk77q8uIyFHq32RBnsFyelcuMlNUmqXxPRfMcXJSTir6q99rX&#10;1/rq9D4B/wCCqfwVl8T6ZpHxfhfXvFWt+KjDH4lkuIzcixl8qII7sOf4+Rn0AHavEP2gx8QvDfgZ&#10;fCOveJtU8R6SbOL7L5U00tql3DHv+zFXYnzFPykhflLop5IFfaPwo0vxBb+CfEAe+uvsHju3SE2J&#10;kbZEsZQxShM/Kw2DB646g1w/i/wprureGdd0JDb6ha3WqS3s91MR5xuCRI7b+NoLjPuTz0rzsBg1&#10;Spxw2JfM1f3v6+4+jqZjCUva0k0nbTTpsYX/AATj+Kt98J/gLegWty+v3BjltnQlDb+UZBuUjBBD&#10;DsQcmv2j/wCCOv7fmr/tk/Bi503xjGYfGXhs4MrspfVbLdtjuGC8CQEbXx6oerHH4Z/DO28Qfs8e&#10;JNP8MeK9Fk02LUHW+tHkn3yPFJudsYDblOMqDtOT7ivof/gi38XfFWl/8FiPhlop1JYfD2uaLrNg&#10;bCzuHktniWyluVZsqoLF7ZGyN33ccEGvoaCyzD0pUIJqo1e7/m5tEvLl/F+R8dXq5nisZ7VtckHy&#10;8vaKju/O9umyfc/oLZtq5PAHJrndX1dtQk2rkRA8D19zWr4gnMOmtj+Mha52s0dbCivzf/4KBfCZ&#10;7n9pbxt8QtU0S6+I/hrw5Z6c8mpeF/Ga6f4i+Fhg2yO6WxLKxfLToGjPdt0fLH1jx58c/iX8evix&#10;r+kfDf4j6d8ONA8B+EdP8SfadV0S2v7jxMLuFp1eXzCBBCioFd0AKs7cEFcez/ZSdGFZTVmryb2j&#10;onrbml1/lV91ePvHF9a/eypJXa27t3S0vZbu2+nWz0Psiivh6x/au+Kn7XGufDvw34O8W6L8ItQ1&#10;zwB/wm2o6hJpEWpfbZvOMH2aKO4JCQ5DSF/mcDHUA539f+NvxV+O3xF8AfDvwn8SvBHg7U73wjJ4&#10;o1bxVoNjD4gsNZlSf7MYLFZyFMYYM7H7y4AzgHcpZPVg+WpJJ6330Uea7dk9Pcltd6bCWOhKPNFN&#10;qyfT7XJZb7+/Hy13PsKivgm3/az+MHx4sPgTonh3xno3g/XfG2p+JNE1jV7PSIdSsb06cpCXUMco&#10;zhgjMoV1Us3OVG2us8FfFv4uRfGP4zapfeP21Xwb8Fcj+wE0GzW58RONL80h7hVUwr5oEnyAkl2X&#10;IUAUTyipCLlOcVZSl12jLk7dZbfjbUtYm8oxUXeTS6bvm0evTld7adj7Kor4t+A/x6+Lvhrxx8GN&#10;X8YfELw3450D46CVl0O00aGyk8OE2rXSm2mjYvPHHxG5lyV+Xqx3Vxv/AAWJ8P6hqv7QXwl1LSHZ&#10;NW8IaPrfimywAQ8un/ZrsK2exER/zxVwyd/W4YapNJS5ryV2lyKTlo7bctu3VXMvrt6DrQi2/dsu&#10;/PJRj3tdvrrpqj9BKK/NH4N/EqH40f8ABUDw38YkvpItA8SQ6/ZaQ9yB5UOn6dp0K+dgEEBppbhi&#10;CR07HNel/AD9pz4mH9rHwlpepfECf4g+AfiVomp6ppF3N4TtNBgUQIJUktUWV7soDmP/AEpUyOV8&#10;zIenWyWdOCk5a8jm001ZrnvHquZKEnq1eztezIhmUJSkraKajfvfk970vNLS/Rvc+46K/MTxz4r+&#10;Onxh/wCCfei/ELW/jNIlv4m1+ysU0qz8OWkHlx/2jJbZkmj2tJlhG5TaEIj2EEMTXb/Gj47+PPgJ&#10;J+1Hdafr2mN4q8E6N4PWHXofD1hb3N5PKipPNLiImTfltqSl1iDEJtFW8inzOmqkXJScbK+6lTju&#10;0utRX/C/TWGL55cqi7WTvp1bXfyf9Wv+glFfE1z+0z8Xf2ZtU+M9h4x8UaR8RLvwx4Jt/GGjyJoi&#10;adFZSSyyxG3KRHc8SsoOWcuVQcgk1i/sq/tOfGbxnp/jXTPG2teO/DujP4Wk1mw8e+Kvh1BocHh6&#10;5QqGRY1dre5i8t/MUyMrHy2GMVj/AGNV5JVVOLjFJ311vfbTpbW9vK4o46DcVZ3k7flbr15ltd90&#10;rM+86K+Vv+CZPjH4vfFjQ/Efi3x74xuvFHgvUZlg8IyXvh+00e7voELb71oYFykcnARWdiQpbABB&#10;afTvhB8Of2j/AIt/F3WPjFo3hbxivgvxDHoem2Hiu3gvdO8NWX2CynR4YLgGKKS4edpHmCiSQGNC&#10;xWJFXhxmFlh67w7abSu7X8lbVJ3vJXVlbXqrG9CvGpT9pZpN2Wz7u+jato9dtu6PqKivi/4ZfFfx&#10;R8Jdd8P+B9H1fUZPCmmfG6fwTY3N/N/aFxfaN/Ylxfm1aebfIRb3e63V93mBLRVLH5sp8UP2u/iJ&#10;Y+JNc8J6OviXVdR1v4p3fhPTZfD0GjrqumWFvocWoslr/aLxWbyllk+a5MmEaQhHKqByRkpq8NVZ&#10;S+TVN/lVjf0l2V96q9k0p9W19zqL/wBxS+9edvtGivIv2Otc+I+qeCNZt/iPo/iXTp9O1VodHu/E&#10;b6R/a+q2JijcS3SaVLJZrIsrSxjy9m5YkYxqSc/M3wW8QeNfgD8Lbjx9Y+Obq90O++NGpaBJ4OfT&#10;7Iae9tf+LJ7CR/O8o3n2xXnMqkTiIhUQwnlzrGDc40/5rW9ZOKS/HXtYHf2Lq22drfKTv/5L+PyP&#10;vaivk3w3+0x43v8A4P8AhrVJda3X2ofGu88I3Ev2OAeZpceuXlqlvgJgYhijXeBv+XO7JJPMfBv9&#10;of46/GLxzpfjDSfC/wATbvw9qPiubTbjTJh4Tg8J2ukx38lnLMr/AGr+2ftMUcZmYsCHlR0ECI67&#10;M6T9o7Lvbyvywl91qi+59FqqrVOrKi/ij+PvTjp84P5NddF9s0V8VeAvjZ8UPN8O+OL/AOImoajp&#10;uo/F7UvAk3hh9H06PTm00arfWUL+YkAuvtMflxESCYIyxBWiLFpG0tI+PnxEHgXw98ZJvGssmkeI&#10;/Htv4YfwNLp9lHpdnYXGtf2QhScQ/bftyEpOzPO0TMJUEKBlMbpfvHGMerUf+3moNL5qcfLfXQKl&#10;oVZ0W/ejd+qTlFtfOD3t0PsOivFP2lfF/ijVfjN8Ofhz4b8S6h4JTxjFqmo6hr2n2Vrc30MNjHAV&#10;t7f7XFNbpJJJcoS0kMn7uGUKFYh1+bfgv4q1f4G2fg5b6707xbeWvxQ+IU9/drptv59+8MWq3GYi&#10;UY20rMgD+SV5LpyhK1jKvCPM5aKMXL7nFP8A9K/DY0lTkoKS1baX3qX/AMj6a79D79or5I+HHxW+&#10;J/hh/gr4g1Lx7B4w/wCF6xyxzaJe6faWum+H7mTSLnVLdtPe3iW5MCfZzC63Mtw7q6uJEZCHufsV&#10;fGrxrL8W38IfFLXfiPYeNtQ0Y38nhvxZ4a0yKyaWHyDcXGjanpaC2mtFa5EZguJZroYiZvLw/mdT&#10;pSjUdOWjV/wvdeb0vpey1ZipKUFUhqmk1bs3ZPW1lvvZ6bXtf6ror5I+IXgDxX4y/wCChHxJufDP&#10;xF1HwA2k/DjQZ3Njp1jdvfy/bNaMSzfa4ZQLZdr71iEcjbl2yx4O7z7RP2zfjD+1VFo03hDRPiVp&#10;TQ+BdC8RzL4Hg8LzW89/qdvJORdHXLlJGtF8tVjW1COR5pafJQJlf3eb7/nzW+/kf4GtSPJU5H2V&#10;vO8Yyt6+96afI++KK+MvG/xN+M/xA8Z+L7OTxlqPwn1Hwl8KNI8YXGi6Zp+l6mLbWpv7T8+3lmnh&#10;nElsGtkVliZWby1KTJ82+Pxd8SfiB+134Q8aQ6b45k+HNl4f+G+l621pZaZZ3UGs3WpWNxcSi8a5&#10;jkk+xosSxqLZ7eXmYmUkJszxNX2MKkt+TfXT7dndX0fJLa/TQEl7aFCbs5bfdB/elNb2W+p9o0V8&#10;EfC34r+J9C06Hw94c1DT/D1/rvhf4c6Hba2mk2slzpa3sN2s0+5k/fSKkZEKz+ZGkrr8hVnVuxu/&#10;jP42+Fer/Gzwv4k+L+sT2vha58OWWha5H4Ng1fXoRfoxliSzsbdUuL2RsiJhbNGn7tmgkVZA+9dK&#10;nUnC/wAMnD1at+kk/nZXehw4XFqtTpytZzipW7JpvV/9utfK7stT7Gor5l/YA+LXj/xf8QPin4Z8&#10;cT+OJ4vDNxpd1pH/AAmdnotvrkMF3almjm/sc/ZGTfEzp8qyqJGVx8orgviF+0L8c/Hnxf8AiHP8&#10;PfDPxN1KD4f69/YmlaVpS+E4vDusPDDBNIuoy6hdJqStKZmG+28pY4zEVWVg++d6ipLe1/RXSd/R&#10;ySfmdMZKUOdPrZeb10XTZN3dlZb7H2vRXyXe/G7x98M/2to4fiHrnj/wn4a1vXxp2ghfDmm6n4I1&#10;S3lMMFtbG7tkbUbK/eWZPnvZY4HlDrGjqVA8s8BePfH/AME/hdZ+EfDOsfEfxbq3xB+LHjC1kvtM&#10;tvDv9s6fBaX1/LJ9kF4lrYCWZ4g7mcSgBpxHGP3YjUXemqltHb77xVn2a5tVuvuNeVJNt2s0tfNT&#10;d11teFlpZvroz9B6K8m/Y8134i6x8PNTh+I+i+ItLvtO1WW20q58QPpP9ratYeXG6T3SaXLJZpKH&#10;eWLERUMIVfYm/aPWaqSt+H4q/wDw/ZmadwooopDCiiigAooooAKKKKACiiigAooooAKKKKAFjkMT&#10;hlJBHII7V0Wjar/aEOG/1idff3rnKtaJOYNSj/2jtP40mNHTUUUVBYUUUUAFFFFABX5lf8F5P2Zb&#10;zxb8XPhj8QPnk0T7PL4b1Lj5YGLtNCfQGQPOuT02D1r9Na534rfC3RfjT4A1Lwz4htBeaVqkflyp&#10;nDIQQVdD/C6sAynsQKiabjZOzGuW65ldH4yW9taXDmCO3VUDCKIYH7sAYGW9B3ryrVpVsYNV1N1/&#10;0aGee5LqByqluB3JJ5/Ovt/48/sCeMvghfXV1aWdz4k0O3V5Le80+AySMoGQtxEoLBuxIBU+o6D5&#10;b/4VrZ6po0mn3V4baRoxbvEjKJozg4IRh1HoR69a8aV1iVzdF+b3/A9Dmco3XU+R/j18R5f2jv2p&#10;bbVpDdaVZWZttMvDeTbozEqArKpU9ASTk9OK+wP+CA37P138Vf8Ago3N49sri+uPC3wr0jUYWupU&#10;cfar28keC3DNnDE2jyk9cGLP8WTifst/8EcvHnxk8Qappun+H9U0bw5OFX+2Nbt/s9m+WJcqP9ZK&#10;MEgCPv1ZRzX7IfsVfsb+E/2F/gPp3gXwlHJJDAxuL/UJwPtOrXTAB55SO5CqoH8KqqjpmvW5eaft&#10;L77nn1VP6w530tZLtq/zR6R4o/5B6f8AXQfyNYNb3ij/AJB6f9dB/I1g10Ize5458Zf+Cf3we/aB&#10;+JMPi7xf4H0/WPEMKxKbo3FxCLgRnKedHHIsc2Bhf3itlQFOVAFWvjr+wv8ACf8AaW1fSb/xr4M0&#10;/V7zQ4Rb2cqzTWjRxAgiJvJdN6A9FfKjLYA3HPO6L/wUF8Oax4ouIG8JePbHw3ZeKp/BV34pu7K2&#10;j0i21aO8azSA/wCkG5dJZvLVZ44GhBmVXkR1kRJU/b50B9J8Van/AMIj46/sbwxq9z4bS/8As1oV&#10;1vWIr82C6dZxC5M8ksk23Y7RpAFfLyoUkCddPHYhKDp1Je78Nm9LpbdrqUdt+aP8yvFXCx5pqpFX&#10;bUZXtrvo+9uV+S5Xe1mdF8cf2JPhX+0foOiaZ4w8GabqNl4bTytLjgeWxNjHtCiJGt3jYR4A/d52&#10;/KOOBUfxf/YZ+E/x48F+H/D/AIo8FabfaT4VjEOkQwyTWbWEYUJ5aPA6OEwFym7aSqkjIBGVp37d&#10;Ph6HzbXxD4c8XeDtesNa0zRtT0bVo7NrrSf7SkMVjdyPb3EsD2s0o8sSQyyYcMjBWRwuj4o/bE0b&#10;Q7zV7HT/AA54s8R6xY+IP+EY0/TtMhtfO8QXqWiXc4tWmnjiWOCNnEklxJCivC6AsxQMo43ERSUJ&#10;v3XdWb0fu3a8/fjdr+Yl0KbfvRV2ra2Wmtlr091u3ZX2OgsP2Y/Aek6j4IurPw5Z2Mnw4W4Tw4tq&#10;8kEWmi4j8ubEaMEcuuclwxyS33iTWr4R+DnhvwJ4j8T6tpemLb3/AIyuUvNZkaaSUXsqxiJWKuxV&#10;fkAGEAB7jNeeT/tvaKng21uIvCvjG58YXetv4bXwTGlkNdj1GOE3MkDlrkWahbUfaPNNz5JjZCsj&#10;F0Vsxv2xddvfjd8N/D8fw28YaTpHi201eTWZdYgs7WfQpbJ4kIfN4A8almJkgWeORZImid13EZVM&#10;VN/HNtPTfSzfPvtZtqV9rtPdouNJKK5Y2ttpta6WnR7pLf4l0Z0Hwa/YN+EX7PnxDvPFXg/wPpmj&#10;a/feZuukkml8gOSWEKSOyQA5IxEqDb8v3eK7Dxl8DPCvxB8d6R4l1jSVvta0G0u7GxneeVVhgukC&#10;XCGMMEcOoA+ZSR2xXB/C/wDbg8P/ABQ8VeH7VPDni/RdC8b+Z/wiPiTUoLVNL8WbI2m/0by53uI9&#10;8KPLH9phg82NCybqzf2mf2ifHfw//aF+HHgnwn4dUaZ4kFxqOt+Ir2ztbyys7K2aMTxqjalZyxuq&#10;yB2m2ShVZdsUx3qlVsXVclUrTd/hu29E7pp32Vm7p9HbqRTo00pKnFfzaLdqzTXd3Ss1fVeR1fg3&#10;9jD4ZfD+Pwomk+Fbe2j8E2l7Y6NG11cSpbQ3pJukZXkIl8zJyZQx5OCKxvhJ/wAE7/g38CvE1lrP&#10;hPwTbaNq2nzTzQXcd9dPMDNF5MiMzyktGUJxG2UUksqhjml8B/tpad491vTLd/CHjTw1pviq3mn8&#10;Ka5rcFpFYeKBHE04ECR3L3MTPArTKl1DA7Ro5C5VgOB+Bn/BQ+HxB8NNK8Q+NntrJ5fhtoXjO9tN&#10;N0l9r3Oo3FxbpBbSNcu8jyTRJFHAYgQzL++kMm1NHjcTaSlOWujV3rfnlZrd3tNtd2+7KjgqfLzR&#10;grRt0X92Ka6fypPsrX0setX37Hfw31L9n1fhZceGo5vAaHcumPeXB2HzjPkTeZ5wPmEnIfPJHTis&#10;sfsF/CdfB/iDQP8AhFP+JT4p0/TdK1SD+07z/SrbTlVLOPd5u5fLVQMqQWx8xaszVf2vr+103Sjq&#10;XgTxz4B1O78UaboRsNf0uzvGvUuy2xoZ7S/a1wSrKWE8jxFcvAQ6FsX4G/tt+KPiB8CrfxJqnwh+&#10;IFz4ivvEeq6La6Jo8GnPJLFaXU0Ymedr82kCqkexjPcxl5o5BErq0e5Rxte0pKo/i11esvclfzes&#10;X3Vk3a1zP92pqFle2npd/rF+XbU9evvgN4R1Txnq2v3eiW15qevaOmgag1w7yxXdijOwgeFmMZXM&#10;j5O3J3YJIrz3wL/wTc+Cnw18J+J9E0XwNbWWn+MrUWWrr/aF3JLcwBt3lrK8pkjXdgkRsuSq5zgY&#10;j0n9vbQvEvw70TVNI8H+O9W8Sa/rGoaDb+D4bezj1qO80+SWO+SRpblLNEhMLbpTc+U26NUd3kRW&#10;dL+2xo2j+ILefxDb674M0iLwhqXifVLLXNBeK+04WV3Dbyh3SdtxDOwVIYZknBV4p2Up5ihi60E4&#10;wm0n2ejSTmvVWTaauhypU9G46prpqm2ofJ3su+luhtfs7fsOfC39lDWtR1HwB4X/ALBvNWgW2u5P&#10;7Su7rzY1bcBiaVwOe4ANWvjb+xz8P/2g9Vlv/EWm6xFf3didMvbrRPEOo6DPqdod2La6ksJ4WuYV&#10;3ybY5i6p5sm0De2eUuP2/wDRPDPhXxVfeLvBXj/wNqHhfwzc+MV0bWbexN9rGl24/fT2v2e6mhZk&#10;YojRSSRyxmWLeiCRSb3hn9unw5d3fiSLxN4c8ZfD8eHdBXxSr6/aW5/tTSi7p9qt1tJp3zuQAwSL&#10;HcAyxgxAsBUYmrUry58Q3J66t3el779kpXXlLs7XThGgv3a5U30/7d7d+aNns+aNt0Hgz/gnp8K/&#10;h/8AAW3+GOlaRrlr4K07UY9V0uyXxLqX2jQ7hGDq9leef9qtsOGb93MuDJJjh2B04f2HfhlbfDa/&#10;8KQ6DewaXqWrx+IZ5otbv49S/tNFiUXyXyzi6juT5Sl5klEjs0jOzNJIWw7n9vDSfC2kazL4w8D+&#10;PfAepabpo1ax0nWY9Pku9fgM0duPsptbueLcJ5reNlmkiMZuIi4RG3D0T4PfFe7+KenX7aj4L8Ye&#10;BdR02cQzad4ghtvMYMgdZI5rSe4tpUIP/LOZipBDhTxUXbbb66vzs197TivNOPkOyikl0en3P8Gm&#10;7PZpuzdyb4Q/BPw58CvDtxpnhy0u4Y726a9vbq+1C51K/wBRuGCqZrm7uZJLidwiRoGlkYqkcaAh&#10;UVRx3hf9hf4YeDfiHB4n0/QL6PUbbVbrXooJNc1CbTk1K5eZ5r4WLzta/aj58oE3leYqsFVlVVUZ&#10;/wAbP22Lf4F63qJ1H4cfE+/8K6Hd2lnq/iq0060TStOa4kiQPsnuYru5ij86NpJbS3mjUFgGLxyK&#10;mh+2v+0Dr/7NPwWg8SeHPC134t1CXX9I0prOBrcbIru/gt5GPn3Fuu4rIUTDnEskRYeWJGUUm3GX&#10;VtJd9bW87bW8ti4w537FetvPX8d/PVrqL/ww18MT8RX8UnQL1tTbW08Sxwtrl+dOtdUVtxvYLIz/&#10;AGWGdznfJHErSb5N5bzH3WbT9jH4d2HxNm8WRaRqa38+pHWnsf7e1A6Kb8kMbz+yzP8AYRcbx5nm&#10;iDf5n7zdv+asHxF+3boPhrxXfQTeFPG8nhfQ9Rh0bXPF8VtatouhX8hRfs8x+0C5fy3liSSaCCWC&#10;JnIeVfLlMfKftJ/8FBrn4cWmpR+D/BfiTXIdH8VaV4VvvE01lC2gWl3cahaQXFuwFyl2zpFcECZI&#10;Wt1lKo0hZXQTBqPKofK3Z8qTXk/cs9n7lt4ktKcpKW73v6y39HzXvt7zfU9fs/2Z/BFh4fs9Li0X&#10;bYaf4kk8XW8X2yc+XqklzJdPcZ35OZpZG2E7PmxtwABm2H7HPw70z4rnxnDodyNX/tB9XS3bV71t&#10;Jgv3Uq99HpxmNlHdsGfdcJCJSZJCXJdicHxZ+3P4f8JeNdStH8M+M7vwpoGpx6JrXjO2tbY6Fo18&#10;5RfJl3TrdOEeSJZJobeSCJpCJJE8uby9Tw3+1hb+Lvivd+HtO8EePLzRbLV5dBm8VwWtpLpEd9Eu&#10;ZIWRbg3qKrAxmZ7VYdw/1m0qxKdrpw66r/yVX+a5Eu65LfZHOWsnL5/fLR99edtdPeb6lrWf2VvD&#10;/jvwFbaH4qudd1qTT9ZvNa0/U4db1Cw1PS5Z5p3Atr2K4F1CEineDCTAGImPAjPliX4ffsh/Dv4V&#10;22gQ6B4cXT4vC+q3+t6Yq3txILa8vhKt1L88h3eYJ5flbKjflQCBj0mvFYP21LWD4reHvDuqfDz4&#10;l+H9L8XavNoeieI9UsLSDTtRu44Z5tnk/aTfQh0tpijz2satsBBwyFlpzcvV/jtp83bTq7Clqry1&#10;S1/N3+V229krmx8Of2Lvht8KfFEmraL4fmSfyLi0tba71W8vrDSIJ2DTwWNpPK9vYxSYUNHaxxIy&#10;qqkYUATfBn9kHwF8A/EP9q+HNO1cX0dj/ZlrJqniDUdYGl2ZZWNrZreTyraQExxZitxGjeTFkERp&#10;t5X4f/t9+HvH+v6Og8JePNH8Pa/rFz4c0/xLqNlbR6ZcapBPNCbTC3DXCl2gk2StCIHIVRLvYIbH&#10;hf8Abp0DxT4x061Xwv41tPC+v6lLouheMLm1tl0TXb5N48iHE5ukDtFKsc09vFDKYx5cj+ZF5jpy&#10;T1h6f8D582i68yte+pOV7ufq7/n/AOSu76OLvszY+MP7E/w3+O/jC81/xJo+pzatqWmxaNfT2Ov6&#10;jpv2+wjaZhZzrbTxrNbsZ5S8Lhkkyu9W2Lts/E79j/wD8WtcsNS1LTdX0+/06wGkxzaB4g1HQGms&#10;g25bSb7DPD58CksVil3ou99qje2c7w7+2r4R8R+G/BOprBq1rD4ztdQvmS5WCN9Ag0+NjeyXo83C&#10;LDKEgfyzIRLKgxty4q+Cv21dO8TakkWq+CPH/g611PTbjV9AvNdtLSKLxJbwx+a/kJFcySwS+UVk&#10;EF4lvNtLfu8xyiNOUYp32jq/LR6/NKXrrbqXaTa7y09dlb5e76aeR2Vt+zn4KsNQ1W5ttAtbNta0&#10;C38LXUdtJJBCdMt/P8m2SJGCRKguZgDGqthwM4Vcc14+/YZ+GHxM0zTLLVvD949npeip4cFva63f&#10;2UV/piKVSyvFhnQXsCgttjuRKoMkhABdieJ0D/gpLp/i240K30r4U/F6/vfGOhr4k8L2y2WmxP4i&#10;sAsTTSxtJfKlv5Inh3reNbsxkURCUkCujvf25tH1Lw74RufCXg7x34+1Xxhog8RwaLottZxX2n6e&#10;doM10by5t4IiJGEYj80yO4fYjiORlcopt861ffy57/d79+3v3tqZwle0o9t/J8tl87Qsuto22RH8&#10;Zv2O9GvPhNrWmeDfC3hq81LU7HSNLltNc1TULa3urPTXzbRpdQM81nPErO0V3EjyRyBHIcqMc18A&#10;v2A9O0zwd42j8d6RZW95461Ky1Ce10rxTqup3Vg9kiJbTf25P5OoT3QZPMFwfKeMFI1yI979LqP7&#10;eWg6jb6FJ4N8J+OfiP8A21op8RSxaBaWsc+l2IlMPmTw3txbyGTzElQwQrJOGhdTGDtDQa/+2hD4&#10;D+J3xDtNas5ZdD8Mab4fm0a1srGX+2NWvdUe5jjtBFIyjzHkihRFYRhC7GRlUFlHq3J6tv11vb1b&#10;5lZb+8nbW5EVBKMIpJLbsk19y0fl7rV/dsdn8JP2afAf7NeoeINb8O2F1p154git/wC29QvtYvNQ&#10;n1H7OJBHNcS3MsjSShZGUzMTIyqisxWNAuL4+/ZX+GHxF8V3/jbV9M1h570xrq0NrrGqWmn62bc+&#10;Wn27ToZUtr7AATNxDJuRVXlFUC54D/aG034yaX4r0q/8O+I/CXifwlDFc6p4c1z7Ot/bRSK0ltOH&#10;tJ54JYZfKcK8UzjdFIjbXR1Hg/wT8fa340sdQ1DVdZur68N2sUYmuC32UIoIGO3LEnk8cj7tfH8X&#10;8Z0ch9k6sHOU02rNKyVuuvc9/Jsinj4VOSXLFWT03v5fL8j3fSf2Sfhze/EoeObXT9Ulv5tQOsLb&#10;nX9RbRvtuNv2tdMM/wBiE+Ru80QB9+X3bzuqr4k/ZP8AhhrkGp6FdWGqIdd13/hJmS017UrebTtS&#10;bzHa7s5Yp1fT3c+cWNs0IcyS7txkbdN8Fvi5HqHiBdDaGOMyhpTIMlppTlixPTsQcdxnvXCftreM&#10;dS8MeOfDemaVqN5pEWuuDqEsVw0YnBeOMLk5A+UMOmPm5qFxxlcsnlnGFfPTg1Gy3Tbjp2091/Jd&#10;kXTyDFPHLBz92Uk3fySlr93Mvm+7PYPhR4D8J/Ba0k8M+HorqCSWZry4kvbu6v7zUJnUZmnu7lnm&#10;uJNqqu+SR2Coi5AVQO0r5w074gP4RmF5Iq3SRuZkjdmIWUDG8DOeAc49mX0r3nwR4nTxj4XtNQTA&#10;89fmA6BgcHHtkUcLcd4DPZOjS92tFXcG7tJWV79tV6GeaZDWwCU3rB7PbXfY1qKKK+0PFCiiigAo&#10;oooAKKKKACiiigAooooAKKKKACptO/5CEH/XRf51DU2nf8hCD/rov86BnVUUUVmWFFFFABRRRQAU&#10;UUUAFFFFABRRRQBT123Nzpr46p8w/CubrsKwdY0RrZzJEMxnkgfw/wD1qpEs+DfgV8LfH/7QvhHx&#10;b4Rni8JW3w1T4xa1q1zqq6jcDWlFj4llvBZpZ/ZzCwkngTNwblSqSMPJJQM3pi/sbeJrX4Hazpdv&#10;qehR+KrT4lX/AMQ9AeRpXsZHbVpb6C2uTsDqHikMUjIr+WXLKJdgVvpSiiMeVR7xS181ya/fTi+2&#10;nVtt6VqzquopfDOTlbprz3X3TaffTZJJfJ/xa+FGp23wz+Mnjz4t614V8Fav410Kw0HTrXRtTe+t&#10;NFeye5fT3iuriC3kub2S9uyyKIE+YQRorsC7wePf2EtT+K/7Pfwqm13w38O/HHjfwpfS+Itb0Hxd&#10;bH+wdbvNQjlOoRsTDctAUlnLwyeTLt8lUK4bcv1vRQ0ne/8Ad+XLr+L1fojJttpvz+d0kv8AwFK0&#10;e133PlzQf2O/EPw78NeEPEHgrwP8FvBHi3wjr93q8XhTw8sml+H7uC6szZzQzXsVpve42iOUXIsl&#10;z5SxGLH72ur134RfEn4ieK/AfiHxJaeBftdkmr6Zrunafql2kNhp9+sSqba4e2LXc8YgUHfFbK5k&#10;JHl7MN7xRSqU4VE4zV07fdZK33JLvvrqxQvB3g7PXXz7/Lp02utFb5n+En7L/wAR9MufhR4b8VXX&#10;hAeDvglKJtJ1TTbyeXVPFDRWE+n2xubV7dIrLbDcO8nlzT75FG3y14rr9Z+Fur/tD674M8R63YQa&#10;DZRaFrmk6tp32iVrlReiCJDEXhQ4KQsx8xI2Xeo25yB7TRRiIKvFxrap3v5t7t+vkOk3SadPTlsl&#10;5JbJfNt/M+RP2Tf+Cf8AL8Bta0GGf4R/s36FN4TsJbCLxpoGlZ8Ra9+4a3SYx/Y4fsEkiNvlYXN1&#10;uzIgGH3rjeD/APgml4ssPhzpelX+t+HYNQ0T4d+E9Asp7eSaaJdZ0PUp9QV3Vo0LWjyNCpIIkKmT&#10;5VIUn7UorVzk5c9/e3v5pSSfZfG+lr20Kpz9nCVOPwu2nknF2++K/E+ffFfwt+L/AMdl8OzeL7L4&#10;b+GU8OeL9H1y307R9XvdUJgtXke4d7uW1t9zvuRUhFsoTy2LTP5gWPgfFX7GnxI1P4c6d4cuNK8E&#10;eKtA0bxbrmozeHLvxpqmkab4qsL67lu7dr9reyk3GJpWjexljubaZWJZzgKPsCis+VWcVs3zfO0V&#10;f7oL8fK2Sivae1e9rfL3n/7c/wAPO/x18FP2EfHn7Nvh3wzqnhmz+GM/ibwb4i8SXFlotvPc6LoN&#10;zpOszrO1tG0dvM1k8MkcGwLFOpWAp8vm7o+m+Kf7HXjn9pTUJb3xrqvhPRbzVPA2p+HZzoguLmPS&#10;7ue/tbq0KCUIbmOFbdQ7sYDKy5EUQfCfT9FHKkkuysvRxcH+DfzKqfvE4z1Td3/4Hz/dfptbc+UP&#10;i5+yn8V/2oPDfjK88Zf8ID4b8QXPw71jwNoVho2rXeoWM82o+S017dXEtpDJEu61t1SGOKTYPNJk&#10;kLKqb/7RH7Dl7+0PrOtQXuoaVa6NrXw2l8GszxtcSRXhuoriOVoSoSSAGMblLgt93AByPpCiicVJ&#10;JPZX/wDJlNP7/aS9L6aJIqo3OKhLZNP7nBr/ANNx9db3bbPkz4ZfsU6l4V8KeKmtvgR+yb4H1fUt&#10;BfSBaaNpTX1r4k8xkaWG8mFjaNBaSCMqYfKueXRyW8ry5O1/Yc/Zf1r9nJvFkl3ZaR4Q0PW5oW0r&#10;wToPiO91zQ/D2xpnmltZLqGAwee8/NvBBFBGIU2qSzGvfqK05ne/lb8b/n02XRIz5Fp63/C35fN9&#10;Wz4j/a4/4J4+Of2hPFnj2b+yPhn4nm1m6ivvDHiHxbreo3dz4VSNbcmystONvJb2Jd4G3XttKrt5&#10;is8MpQKfpL9rL4U638Z/gddaN4fOljXIdS0rV7SPULiS3tJ5LHUba98mSVI5HjV/s5TeI3K7s7Gx&#10;g+lUVEfdhGEdOW1vVbP8F6vV3bbdx92r7br/AE7el27dr2WiSXytrf7J3xMn0DxZ8PbB/A1t8Ovi&#10;Dr03iDUtWfUbp9Z0UXlwLq/soLX7N5N1vm80RXLzweWtwMwOYcSxfEL9k74qQ6P4n8FeEJvAK+Cf&#10;EnjaDxn/AGpqV/dpqlqr6pb399Y/Zlt3ifdIlw0dx564EqRmH5fOr6uopcsVay2VvkuWy9Fyx83b&#10;W95XLtycm7tu78372vq+aX36WsrfLnir9kv4iPp3jP4d6NP4MT4Y/EDxFca/e61c3tyuu6RHd3Iu&#10;r60isxA0FwXl83y7hrmLyluBmGTyf3sPjD9jPxT4t/a6tPHFn4f+Hng2W11uG9uPHHhjWr/TvEOv&#10;abG0Mh03UdOSAW14H8lIDLcXUoSPLxxRvhV+qaKdP3HCUd4WS+VrfcopeavzXu7zUSqc/N9vf5tt&#10;/fzP06WsrYHi7xNqmh+I/DNpYaQNStdYv5LXULnzpEOlwrbTSrNhYnV8yRxx4d4x+9yGYgI3yF4Q&#10;/wCCd/ji3+OfgXxfrOkfDa81zwX4ubWb7xlea7qWseJfE1k8F3b+Sr3Nv/xLYkWdJBYwyy2xcEKY&#10;cFn+3KKErTjU6pp/c0/zRd3yyguqa+9NP8H+Vut/if8AZN+GPxA+PPwm8Iabq8fhG0+Hfhvx5qni&#10;FdRtr+4bWL97PW72S3szaG3EMSiYIzTi5cssZURKX3J23w3/AGTfiL4Y0nwH8OL2fwZF8L/hnrUG&#10;qabrFre3Mmuavb2jtJZWUtm8AhtyjNGJLhbmbzRbnEURm/dfUVFFNclrdGn/ANvK1n6rlVvTW93f&#10;JwUoOD2a5f8At33tPT3pffpayt8k/BH9nvSPjjr/AMe4otcs9X+G/iRtR8M+H5dM2slmuoRibW/K&#10;mVikmb6RgSv3ZIHQ8oab+zn+wdd/C+KSGb4Rfs1+DNRsdBudITxP4S0srq2uyyQmETMPscBsFYZe&#10;SMS3md5Xd8u9vriio9lH2Xsujiov0Sf/AMlJ+d/eubupJz53vzOXzbX/AMjH7tLHg/wX/Ze1/wCH&#10;Pij4NXt7d6PLF8O/hvdeD9SEEsjNPdynSSrw5jG6L/QZsltrfMny8nbyXgL9ln4mfs6r4S1/wXD4&#10;D8R+JbXwjD4Q17TtZ1e702ykSCea4trq3uorWd8o9xOrRNAPMEqnzIzHiT6lorWrJ1Kiqy3XN/5M&#10;5OX38z9L6apMzpfu6XsY/DZL5Rs1+KT+R8efFL9gLxFqfwp8FeGo/C/ws+Il/wCH7W4nHiTVtT1D&#10;wtrfh7Vprv7XJeabd2UNxPHEZWz5CSQPiJFaeQMdurqv7B/jP7XqWpJ4tsNc8RabY+EJ9F1TVzIZ&#10;NW1PQzcNK9+qL8iXXnbS8ZkZDIz7WKBX+rqKlaKy/mUvRptprpo389E7pK2bpQdlJXSXLbumkmn6&#10;pW++1m3fyH4CfCbxfafFbxl8QvHq+HdO17xZY6do0Wi6FfS6jY6bZ2JunQm6mgt5J5ZJLydmPkxq&#10;qiNAGKtI/j/xF/Z58QfCL4s3l34e0W+1Hw5rUu+QWMLTNEDyAyrk5Q8DjlT68V9fUV8xxbwng+Ic&#10;IsLjLq2zjuuj3vv187M9zJ86xGX1pVafvcys0/Lb7rWXkfOnwa+FniDWPG2m6hLYXukabp84uJZb&#10;uMwSzFeRGkbDdgnqSAMZxnNdz+1h8CB8cPh4I7aCKXV9Mfz7QOceaP4o89s4BHuq16lRXn5DwBle&#10;VZRUyalzSp1LuTb1bdlfTRWsrWWljbGcRYrEY2OOdlKO1tv+DfqfHPhLwn4yurKK11Lwz4iOoxsY&#10;d7WThJgOA5kI2DI65Yc57V9K/AvwPf8AgHwFHa6m6G9nme5liR96W+7GI1OBnAHJ9Sa7GiuHhDwy&#10;yvh7GVMfhpSnUmrXk1ZJtNpJJbtdTbOOJsTmNJUZxUYp30Ciiiv0Y+bCiiigAooooAKKKKACiiig&#10;ApCcChjtFeRftZ/tXab+y54FtNQmtU1TW9ad49JsHfbGQmN80vfYpIGB1JH1HdluW4nMMVDB4SPN&#10;Obsl/XRLVnFmOY4fAYaeLxUuWEFdv+u+yPWWvYkPLr+dJ9vh/vr+dfCXhL9vL43eK/B/ibxrZazo&#10;C6F4SltRe6c+nRKhFw7qgj+TeQChz+8BGR1r63/Yn/bHsP2t/BN3KbZNO8QaMyx6jaI25MNnZKhP&#10;O1sHg8ggjngn6bPuAs0yrDyxNblnCDSlyNvkbSaUrpbpra61Wp8zkPHeWZrXjhqPNCUk3HnVuZJt&#10;Nxs31T3s9Gdwl1HJ0YH8a0NBt/tGpJ6J8xqh8XfjF4e+Fdx4etNaEs9z4o1OHSbG3hjEkjSSOqeY&#10;QSNsall3N23KBkkA9Fp1kmiXBiXJWb5lZjk8dq+JvdXXp/X3n2trO3z/AK+40aKKKkoKKKKACiii&#10;gAooooAKKKKACiiigAooooA8y8PftQfDXx1eeOYrHXYZ5fhuX/4STdaXEP8AZu3zdxJZFEgHkycx&#10;7vu+4zr/AAZ+Jng79oLwBa+KPCF7/a+hXjyRw3Pkzwb2jco42SqrjDAjkV+cureFdYh+LXjC20W3&#10;meH4zePdb+HuqyREj7PH9tspxMcYyRA14OT90t2zXT+B/Gut+A/hZ4D0tNRTw98P59a8WfbLqXxP&#10;deGLQ3cd5N9mik1C2iklQhPNZIcBZWTB3bQtfsGM8OcJ7BTwdWXNJqybjsqcnPSyvJzhJQ1irb9z&#10;4alxTXVecK0FywbTaT1vPlg1volf2mjfVLofo7/YFp/zy/8AHj/jR/YFp/zy/wDHj/jXi+heLPH0&#10;P/BPeTWYbyPX/H8fhSe4s7y3t51N9OInMEyxzwxSGRlCNtaJcsemCK+d/hv8R5da8cPYeAviJ418&#10;Ww3vwTv9SkSTxFd6jt1r9wvmKXkby7oFhmNWBiLYCpuOfjsDwlVxKrv2iXspSi3Zte7u29OVP7N1&#10;rrtY92pndOKoNR/iqLWqXxOK07tc13bZep94f2Baf88v/Hj/AI0y40iwtLd5ZVSOKNS7u8hCoo5J&#10;JzwK+Nf2f/2gtQ+J3xG8D2uk+OtS1JV+CclzqD21xLqiw6uj2ytNLAu/zrtCxypUy/NtI+bB8p8O&#10;eLte8f8A7Ovxc8K6lrmq+OLhPh4NXm1fQ/Gd7q+kPLE7MolhuQLuxvHXd5luzLHIInHkKFxXq0vD&#10;7EOcoVqvLyuF9NlKbhfVpaWva935LU4v9aKMowlThfm2168kJJaJ/wA6V7WVn5J/o/aaXp9/axzw&#10;COaGZBJHJHIWWRSMggg4II71J/YFp/zy/wDHj/jX54ftK/HKPSPh9p+meDvHur6Rb6D4Aj1TSb4e&#10;Lb6ePWrppXSSG0WCVHuZ45Ew7zzzxwIjKLcAMy/fPhDVNQ8UfC3R72C8tRqV/ptvcC5mg86Iu8as&#10;WKIyZByeAw614me8MVctw9PEzlpOUlZqzVrWvutU9VundHZledRxlV0eXVRi7p3WqTa6PS6s+q7b&#10;FT4peM/DPwY8D3fiPxFJPaaTZPFHLJDbXF3IXllSKNVihV5HZpHRQFUnLVh/Dn47eCPij4vk0DTv&#10;7fstbS0N+tjrfh/U9Ennt1dUaWJbyGIyqrMgYpu2l1zjcM81/wAFEI7mX9lbU1s5YILttZ0MQSzR&#10;GWOOT+17PazIGUsoOCVDKSOMjrXCavfeOPDH7VkY8d6v4c1TxLD4R1IfDY6PpMml2Or3TrG97DOs&#10;1zcOblPJtyiK+0xNK+CVYR+Lh6FOdB1Jt3vPr/LCMtrO+r11WmvRnsTcuZRj5fi0u6/X9H9O/wBg&#10;Wn/PL/x4/wCNH9gWn/PL/wAeP+NfBnwS+K3iXxF4U8SpbfEiy0+WXwFPdeILmDxVrPjG/wBG1LdE&#10;Fu7i1ayiXSZV3XKyWkTxkYJSIC2LKt98dyvwantrbxfqem6HY+P/AA/b3/iHw/8AEa68VaatrcYF&#10;1DDqkyJcptRC00UjOIRKjqwDYHVLJ6sZ8l+sV98uX89Va7tuk9DlWOg489ukn5+7Hmt6272V9mz7&#10;y/sC0/55f+PH/Gj+wLT/AJ5f+PH/ABr4yg+J+dASBfHWvP8AAg/EOSwbxe/iO5DjTBpbS7BrHnCf&#10;7L/auYftHnZyBD5m04Fn4bXms/GHU/hJol/4u8cSeE9S1TxWtld2mvXdhdeIdJtpANOlmuYnSeVf&#10;L2Mk24PIoViziRi+P9nStzN6b7dOXms+07bx/Gxt7dJ2+X4taeWm/S6W+31/eaZYafaSzyptihQy&#10;O2WO1QMk8Vm+Atb0D4n+B9H8SaHJ9u0XXrKHULC42yR+fBKgeN9rgMuVYHDAEZ5Ar4y8O/E9ta8D&#10;eArf4l+P/E2g+GG8Na3Bp2qjXp9PfVdWt9Sa3gjnuEdDc3C20Y2QSlxcFpWZJGUmuJX4leJvCnwW&#10;+G1hL4ksPCOnWnwo0G48KXN9431Dw55uomFxM8Vra2lwNVnQpag2cgcbWUCNvOY1tSypzTV9b2X/&#10;AJUT9X7idr6J3flm8Vs7aWu/moNfL32m+6t01/Rr+wLT/nl/48f8aP7AtP8Anl/48f8AGvD/AIDW&#10;+peMv2o/iDqOuaxr8s/h2HSI7PTYtVvIdLtHuNOVrgi0LIj7m5HnRkoRlQjFifc4o7sapMzzW7WR&#10;jQRRLARKjgtvLPvIYEbcAIMYPLZGPNr0vZyUb3dk/vV/yOilPnjzW0/r+v6sc9p/i3wxqvxAv/C0&#10;FyH17TLdLq5tSkqmOJ8bWDEbW+8udpJGRnGaZ4D8a+FfibLqyaFdrfnQ719OvSqyoIZ0+8gLABse&#10;q5HvXhvxe1y6+GXxz8YeOdPtJry60OWysJIoussd3ZNGikdx9pW1/WsXTrDVvhB4S8VaZY3CwxW3&#10;irSrXXLz+0JNPRYTp8Bmke5jR3gV5toaRRkCQ8jqJjG+nl+LcfwSkr+pctLef5JP8W1p/TPq3+wL&#10;T/nl/wCPH/Gj+wLT/nl/48f8a+b/AA5q2q+Mx4L0yTxPezaLqPi++to5tG1+9m860Sylk8g3zRwy&#10;XCLKrASKW4AAfcuRkaj40vrfwhaDUPGUsMGm3mu2cVtqXiS80SS7WG6KQumoIrCaeMKFEM27cHLH&#10;pmpas9f60X+dv1tqPfb+tWv/AG1+flfQ+p/7AtP+eX/jx/xrM0PUtD8SatqtjZP511ok62t6mJF8&#10;mRo1kC5OA3yOpypI59a+Z/jz8dL6SCSe2u9b0TWLLRdJvreK/wDEU1jcZlYySNHYQRCO6IAKzNK2&#10;xMH5VCkHc+Jnj/X7Pxn4mg/tOWLw7F4vt7a9muNdn0uCzgOmxyJGbqJHe2iecrlkAyxCkjeTVeza&#10;lyvz/wDSor9SeZNJr+vdb/Q+j/7AtP8Anl/48f8AGj+wLT/nl/48f8a4n9mPWb7XPhYkt7qVvq6L&#10;e3Mdndw3M92slushEY8+aKJp9o+XzdpDhQ25iSa667s9Sl8JXcEtxBNqUkMypLbxNbpuO7ZgF3II&#10;BUE7uSCeM4GVZunFta2V/wALl00ptLbU4zwH8d/AHxM8Wvomi6jLdX3+kGBnsrqC2vxbyCOc2txI&#10;iw3IjcgMYXfbkZru/wCwLT/nl/48f8a+Uf2HvHmt6JdfDPwda+Lv+EjFt4aktvFnh2Szt428FXFt&#10;HEkakxxrPHI0u+Mpcu7SHdIm1VIqb9sn4lT/AA7+OJvf+ErlkNnp1lLY+G4PFV54d1J5RcuS1hB5&#10;b2msPMP3bQSqdhjVcjzK3lTtOME73vr6N/5d369soybjKTVrdPW2/pfsvQ+qP7AtP+eX/jx/xo/s&#10;C0/55f8Ajx/xr441n4q+Lj+1NeWtz4h07RvEMXja2tNN0u78X6kk91pBEX7uPQ4bSSCeKSFpWN2W&#10;/dybi0qCHasfhu01fxJq/hG9uvGXj8v4p+J+v+HL+OPxLexQ/wBmxNqTJbRokgWLabdMSoBMo+VZ&#10;AoULEIOUYyXX9eX/AOSV+1nvpepyUea/T9FJ/wDtjt3uttbfZf8AYFp/zy/8eP8AjR/YFp/zy/8A&#10;Hj/jXl37D+t6hrfwAh/tLUdQ1aew1vWdOjub+4e5uXht9TuoIg8rku5WONF3MSxxyTXrtQ9HoUuq&#10;fRtfc7FP+wLT/nl/48f8aP7AtP8Anl/48f8AGrlFK4yn/YFp/wA8v/Hj/jR/YFp/zy/8eP8AjVyi&#10;i4FP+wLT/nl/48f8aP7AtP8Anl/48f8AGrlFFwKf9gWn/PL/AMeP+NH9gWn/ADy/8eP+NXKKLgU/&#10;7AtP+eX/AI8f8aP7AtP+eX/jx/xq5RRcCn/YFp/zy/8AHj/jR/YFp/zy/wDHj/jVyii4FP8AsC0/&#10;55f+PH/Gj+wLT/nl/wCPH/GrlFFwKf8AYFp/zy/8eP8AjR/YFp/zy/8AHj/jVyii4FP+wLT/AJ5f&#10;+PH/ABo/sC0/55f+PH/GrlFFwM680C1+zPiLt/eP+Nfm1/wV2s59M/ac+EV/fJ/xSupWEGmEyHES&#10;yx3jmcMe2Ulj/BT6V+mrDcMV5D+01+zL4a/aH+H934Z8W6QdW0O6kFwhhfy7rT5wMCaB/wCFscEd&#10;CCQeCQfsOBeIqWS5xTxuITdO0oytulJWuvNb+ex87xTkjzXLpYSLs7pq+1072fkzzz4V/F79nr4N&#10;y+NfCsviP4c6NZxa6JhYXV9B5br9mtyjqJCQwzuwRnBz3rxj/gl14qi+Lv7e/wAZvFvhm2W28Di3&#10;ltYBCgSFnkuo2hKhQF+5DK2B0D+/PDD/AIIFeER4s85/i34kj0Lfk2DeHQbwLn7v2gSFM+/lfhX3&#10;R+zV8JPh3+yd8Mrfwr4NtZrKwjczTSyW8r3F7KcZllfblmOAPQAAAACvuM9zjhrAZdiaeU4upiq+&#10;JjGMnOLjGKVnJvmSbk7K29u/f5zLsnzLEYuhPG0IUadCTlFRabd72WmyV/L0OY/aQ/Z48b+NviHY&#10;+ItC1XQrwLrGkNFa3WkM0+lW1vOssjLN9rjV08zdI6CMO+EXd8i49x1eXbdWSf8ALRpC34Ac/wAx&#10;VOTx7ZuuLZLq6kPRVgZPzLAVJotjcXd417eYWVhtSMHiNfQf41+MJ2jyLa9/vt/kforV5c/WyX3X&#10;/wAzYHSiiikAUUUUAFFFFABRRRQAUUUUAFFFFABRRRQAUUUUAU/EGjJ4j0K80+Sa7to72B4GltLh&#10;7eeIMpG6ORCGRhnIYHIOCK8/+Ef7MVl8LfGa+IrvxR4u8Za7Bo8egWt94gubeWa1s1k8woDDDF5j&#10;O4UtJLvkOwfN1z6ZRXXRx1ejSnRpytGW/wDw+6v1tutGYVcNTqSjOau47fg9uuqTV9mrrUKKKK5D&#10;cKKKKACiiigArmfid8KtP+K9vokeozXsK6BrVprlv9mdVLz2z70V9ytlCeoGDjoRXTUU4ycZKUd1&#10;r9wpJSi4vZpp+j0YUUUUhhRRRQAUUUUAFFFFABRRRQAVz3gP4c2/gK41m4jvL7ULzXr4393cXflb&#10;2by0jVQI0RQqpGoHGepJJOa6GijbX+v60AKKKKACiiigAooooAKKKKACiiigAooooAKKKKACiiig&#10;AooooAKKKKACiiigAooooAKKKKACkZdw5paKAITYxMfuL+VH2CH+4v5VNRQBElnHGeEX8qloooAK&#10;KKKACiiigAooooAKg1LUrfRtOnvLyeG1tLWNpp55nCRwooJZmY8BQASSeABU9fmx/wAHH3x18Q2H&#10;wA0f4VeGbs2Q8Zb77xHKpcMdOhZVS3JXkJNKfm9VhZTw5Bxr16dCm6tV2it2bYfD1K9RUaSvJ7JH&#10;M/tg/wDBxNFpvjq58K/BXR9O1OK33K/ibV1dre4IOC1rbqVLKOcSSMAf7hGCfnrQ/wDgtv8AG6/1&#10;g/avi7o9tlxi3Gk6WIxz93mAt/49n3r5s8Ifsjav4l+EUl3PbTSafdWjG5ks7pRK9sDhsDJdUBBz&#10;3OOab4J/Ya8M+I7vQIbOPUBY+IrBb5JtUuY4rc26gl3dsZCBQxJyOK+VfHOXwqqm1J368jsfT/6m&#10;41w5+aCte/vrS29z9cP2XP8Agq9r9+La3+INlpuqWkoX/iZaXH5NxGDj52iyUkHOfk2nHQN0r7p8&#10;NeJbDxjoFpqml3cF/p99GJYLiFtySqe4P+cV+E+g/DvxB8JfCWp6ZoU+m3GneHFSeO8nvVMENtIA&#10;0ao+RuQj7n1xnpX2b/wQ5/aK8ReMdW8UeGdTvrW90GWNb+wUAo9ndA4ljVST8jphuOAyHuxr3sDn&#10;uAx3u4dtS7NWenqeDi8lx2EXPVScNNU00r7Xttfpc/Rmq2oapHpyfNyx6KOpqW7uBaWzyHooz9a5&#10;a4uGupi7nLNXppHntl2fxLcSN8m2MewzUf8Ab93/AM9f/HR/hXHfEb4v+HfhNLoKeINQ+wN4m1WH&#10;RNNHkSy/abybPlxfIrbc7T8zYUY5Irpa05GlzW0I5tbdf6/yZc/t+7/56/8Ajo/wo/t+7/56/wDj&#10;o/wqnRUjuXP7fu/+ev8A46P8KP7fu/8Anr/46P8ACqdcv8ZfjP4Z/Z++Hd/4s8X6omjaBphjFxdN&#10;DJNsLusaAJGrOxLMBhVPX0FVGLlJRirt6L1YXO0/t+7/AOev/jo/wo/t+7/56/8Ajo/wrzrxH+0l&#10;4K8J/BG2+I99riReC7u3truHUktppQ8VwUWFvLRDJ8xkUY25GeQMGtPwp8YfDvjfx54l8M6XqP2r&#10;XPCBt11e2+zyp9kNxGZIfnZQj7kBPyFsd8Gr9hUSbcXpe+m1rXv6cyv6ruiFVi0mnvt532/I7L+3&#10;7v8A56/+Oj/Cj+37v/nr/wCOj/CqdGayL1Ln9v3f/PX/AMdH+FH9v3f/AD1/8dH+Fcx4A+I+h/FP&#10;QW1Tw7qdtq+mrczWn2m3bdE0sMjRyBW6MA6sMjIOOCa26qUXF2ktRXLn9v3f/PX/AMdH+FH9v3f/&#10;AD1/8dH+FeJfH/8Ab6+EX7Lvii30Xxz4ztNH1a5h89bSO0ubyVE7M6wRuY89t+N3OM4Ndh/w0D4K&#10;fwx4c1mPxNpE+l+L7yHT9EuIJxMmp3ErFUji25LNkNnH3drFsBSRt9UrckanI+WWidnZvsn1M3Xp&#10;qTg5K6V2r7Lu/LzO9/t+7/56/wDjo/wo/t+7/wCev/jo/wAKp1zfgb4u+HviTrviPTdF1D7be+Er&#10;/wDszVo/Ilj+yXGxX2ZdQH+VlOUJHPWsVBu7S21f5fm0vmaOVt+un6/kn9x2H9v3f/PX/wAdH+FH&#10;9v3f/PX/AMdH+FU6Kkdy5/b93/z1/wDHR/hR/b93/wA9f/HR/hVOuD8CftNeBviZ8WfEvgbQ/EEF&#10;/wCKvCAB1awWCVDa5IHDsgR8EgHYzbSQDg1cKUp35Feyu/Jd/QmU1FXk7a2+b6ep6R/b93/z1/8A&#10;HR/hR/b93/z1/wDHR/hVOioKuXP7fu/+ev8A46P8KP7fu/8Anr/46P8ACuN8afF7Q/h4uqyaxJqV&#10;na6JpUmtXt3/AGVdvaQ20ed589YzE0gwT5SsZMc7Mc1q+D/Fmn+PfCema5pM/wBq0vWbSK+s5/LZ&#10;POhkQOjbWAYZUg4IBGeRV+zly81tP6/yZPMr8t9f+G/zX3o3f7fu/wDnr/46P8KP7fu/+ev/AI6P&#10;8Kp0VBVy5/b93/z1/wDHR/hR/b93/wA9f/HR/hVOigLlz+37v/nr/wCOj/Cj+37v/nr/AOOj/Cqd&#10;FAXLn9v3f/PX/wAdH+FH9v3f/PX/AMdH+FU6KAuXP7fu/wDnr/46P8KP7fu/+ev/AI6P8K5Txj8T&#10;9D8A654c03Vr37Je+LtROlaTH5Mkn2u5FvNcGPKqQn7qCVsuQvyYzkgHfp26g7rf+un6P7i5/b93&#10;/wA9f/HR/hR/b93/AM9f/HR/hXLfDb4laL8XfBtr4g8PXv8AaGkXrypDceTJFvMUrxP8rqrDDow5&#10;HOMjgg1u0tHqhJ3V0XP7fu/+ev8A46P8KP7fu/8Anr/46P8ACqdFA7lz+37v/nr/AOOj/Cj+37v/&#10;AJ6/+Oj/AAqnXNeOPi/4d+HGuaTputah9jvddS6ksY/Ilk89baEzznKKQu2MFvmIzjAyeKmUoxXN&#10;LRBq3ZHY/wBv3f8Az1/8dH+FH9v3f/PX/wAdH+Fc94H8aaZ8SPBekeIdFuftmj67ZQ6hY3HlvH58&#10;EqCSN9rgMuVYHDAEZ5ArVrSUXF8slZomM1JKUXdMuf2/d/8APX/x0f4Uf2/d/wDPX/x0f4VToqSr&#10;lz+37v8A56/+Oj/Cj+37v/nr/wCOj/CqdFAXLn9v3f8Az1/8dH+FH9v3f/PX/wAdH+FU6KAuXP7f&#10;u/8Anr/46P8ACj+37v8A56/+Oj/CqdFAXLn9v3f/AD1/8dH+FH9v3f8Az1/8dH+FU6KAuXP7fu/+&#10;ev8A46P8KVfEF0D/AKzP1UVSooC5s2PiYOwWdQv+0vT8q1lbcuRyD0I71yFa/hrUDv8AIY8Yynt6&#10;ik0NM2aKKKkoKKKKACiiigAr8a/+Di6Kdf2vvCkha4jt28FwxxlXIjlb7deb1IzzgbD+Ir9lK+HP&#10;+C4P7Idv8afgppfxHj07VdWvvhatxd3mn6ZD5tzqOnuFMyqucsYzGr4GTt83AycHyc9oSrYCrThH&#10;mbWiPY4frwoZjSq1HZJ6/wCXzPxB8E/tG+JPAms6T4ctrPREltLi5gttauo5JtQtra4OXjhXeEA6&#10;8srYyT2r2D4J6J8RLr4ZWUll4ntR4k8JJLB4fspIIJLW9tmRvtEE4YfvB5b5Ktjh8qSUIqx4Y8Ef&#10;DX40eLvD/ivwtb2qwXVtJqF6J7pYWiUERJDjJEWTluRn866LwR8KdA0rxB4m07WbPXmlj8Riylvb&#10;PVltoLO2js7aeCeWJmAkj3SNnGSNxNfkMoYt1YprSKf3rY/Y8VmOVzot0Yck3Zyur3u9dOmmmnRn&#10;kmu/tKeLNF+PytNZeENR1fV9Jhsbm8aylD6fEEZDFaxRyLEiAYHzo3QGvv7/AIN6vB0La3d+Kf7X&#10;kvb/AFTV57Z9P8w40u3itZggKdjIWDfl3yK+T7/4sfDH4deHtA8VWn/CHSeIrc2s1yzTDz57MMYb&#10;hwGJDEn51AAOK/Rb/giv+y/ZweOvGnxw01des/DnjKBbHRINRjaH+0R5nmTXyIx3eWSFSNmAJHmk&#10;fKyk/R8L4bExxtOpWjzWTTfa99fvPA4pzPA1csnQw0HS1Wv8zi9rX0VtV6H374mfbpw/2nAP6msC&#10;t7xR/wAg9P8AroP5GsGv1NH5A9z4S+MH7Vdt+1Z8aPhf8PIdC1PRfiR4N+J8F/rGgPFNN9i0+zMx&#10;+2m48pYjG8bRuMEn94Oowx8c+MA0cfE3x7/aJ8cH9rj/AITJ/wDhCjai+BOn+dH9m+zhf9G+xfZv&#10;N3+Z82PO7Yr9UKK9/C5xDDuPs6bSW/vbu8W9bfC+WzjrdNrmOCvhJVebmlvtpokuayeurXPvpsnY&#10;+Dm+BEXxI/bJ/aa8U2VjPffEDwXp+nTeEmS5kVLPUJdIlVZFjDCN5MhQpkDBTgjB5ryb9kNPA4+O&#10;nwEb4cjxT/wk5stfHis6sLvyD4gGlL52fP8Ak8/cRv8AJ+XaYt3OK/T7xBoNp4p0G90y/hFxY6jB&#10;Ja3MRJAljdSrLkc8gkcV4R+zt/wTg8Hfs4ePtM1+y8R+P/Ej+H7We00Kx8QayLyx8PpNgSfZYhGn&#10;lkqNvU8E9+a1w2aw9hOlVbXuKEUttKcoa+TbUrd9bu2sV8LLnhOCTfM27+bi191mvRtW966+If8A&#10;gmDb6/L+2XoDjWfC1j4yjW/Pjmw8vxI2v6mpDCT+0DcRPYq6T+W2UeMb9o3EsFP0t/wUX8Y+IPiN&#10;+0J8Nfht4R8Et8R7rw+58c65oX9qQabHcQRMYLYSTzZQDznZipBLbV45yPsuis8XnUa+KhiZU/hV&#10;rX0vrbZJ2TeivdWtcqjgnTpzpqXxdetut+8mrpv8ND8wb7xprGl/8Evfir8LfFOjy+HfEvwu16wt&#10;jpc14l5Ja2F1fw3NqDKnyOFDSIGXgiMdM4GP+2Ufhf8A8NM/tEf8JuPEn/CX+TpP/CDGwN95f9q/&#10;2d+72i3/AHfn7tmPOONu7bzmv1I1bxLp2gXWnwX1/ZWU2rXP2OxjnnWNryfy3k8qIEgu/lxyPtXJ&#10;2xscYU1eqqeectSVXka5rt8srO8vZXabTe9O+t372+l2PAvlUL3ttdXVrysmlZNa20stPu/Ib9uC&#10;18ZXvx30iL4iap4e0TW38LaIPDOoeIB4hM9lf/Z1+1y6d/ZaPH9pW75fzkbkQ4B5r6Ssv2Z9D/aT&#10;/wCCguo2vxRsf+EgvdE+HWiXk0MN1c2trJf+ZIrzbV8pzg79odRgOcqD0+56KKufSlSjThHlcVJX&#10;T2v1Wmnd66vXQiOXWk5OV9Irz93l311vbtpd7n5JfCXS/BHhn9kW30aWLXrTwvpPxFeD4xWtgl8J&#10;4LAS3SWazkfN5A2RCQQ/NwM4fGfrv/glz/Ze74k/8K+/tz/hSH9p23/CE/2h9p8vd5Tfb/s32j97&#10;5H2j+9xv8z+LdX1lRU4vO3Xp1IOLvPvK6+zra2r920XfSLcddyoYBQnGSatFvRLu5Oy10+LXu0np&#10;sfEWgftHeB/2FP2mfjUnxe+16Fe+O9ZTV9F1mTSJruLXNO+zoiWySQo5/cMGUo+APMHrXzz8UPgf&#10;4X0b9m74W+LviP4R1Twz4Ju/ipfXK2F0t3G+h+G70vJ5DwwHdEGaFWAQbuRtPzHP6j6V8TfDeveG&#10;L/WrHxBol5o2lSXMN7fwX0UlrZvbMyXCySBiqNEyOrhiChRg2CDWf8R/j14G+Dvgy18R+LvGfhTw&#10;t4evpI4rbVNY1e3sbK4eRS6Kk0rqjFlVmAB5CkjgVOGzuNBwqwi+Zcib5raRVlZW0bWl7vrZJNoe&#10;IwDr80G/dbm7W1u7317Rbva2ml3oj81fj18QfA3iz9sK18T+HtJvfC3xB8L/ABH06y1SadtYu7y4&#10;0zz4YVv3uJJVs7O1kV1iEBjcsrphlVtp7f4wC9/sD9oPedX/AOEO/wCFtWP/AAmw0sSfajoX2aH7&#10;Xjy/n2Y279v8G/PGa/Qbw98RvD/i3wNB4n0rXdG1Pw1c2xvYdWtL2OaxlgAJMqzKxQpgE7gcYB5r&#10;G+EP7Rfw+/aDt76XwF478G+N4tMZEvH0DWrbUltGfJQSGF22FtrYzjOD6Vos7UVCmoN8iS1lfTmp&#10;vtorwdl05tNrCeD5nKbklzdlb7NSPfdKa1/uq927n5t/EH/hGT+x9+0b/wAKj/t//hRn2HQ/7G+2&#10;/a/sf9pfbU+1/Y/tX73b/q/Mz/H7ba7X9ub4TfBr4RDwx8JpvBl5atqGi3mt6Bq13PrerR32rSyq&#10;j20dpazI095MQpMskgWMeWCrKQlfopL4k0+HxDDpL39muq3Fu93FZNOouJYUZFeVY87iitJGCwGA&#10;XUE8irtL+3Jcya5rXbvz+83yKCblbVpxve1n8LRUcGlHlfLdf3fdV2m/dv1S11v7zkmj5t/Z0+P0&#10;Pwu/4JeeGPH+uXkmof2B4QS4nkkl8ySeWJCgiLE8uXUJyc54PNfI/wCzt/wsn9lv4k/Bzx94z+GN&#10;x4X0rV7260jxL4nfXLS6bXv7an+0QyTW8f7y3EUuw/Pnhdp2k1+pVFZ0s3jTq1ansk/aNt3b0T5k&#10;0rW6SerurpPlukTLAt0IUee3It7btWs3e+zV7b6tXR+TH7W6eHH1j4+nxoPF5+Ni+IYzpJQXf2Qe&#10;GftdoIM7f9G+zcj/AFnzeZ5ePmr0L9sD4x6R8FfjR+1boOupqUWr/Evwbpa+HLeKwmm/tJIbCeOe&#10;QMiFVSLLMzOQAI35+U19L+O/+CYfgP4gfFvV/FFzrvj60svEeowarrXhmz1rytC1m4iKsGuLfYWf&#10;LKCfnHPTbX0D4g8Q6f4R0S41HVL6z0zTrNN891dzLDBAvqzsQqj3Jrqnm1BUacEnL3bSV7W0pfDo&#10;7Lmp3t1u3dN6JYeoqtWeiTd0/wDt5y1+WnkrLW138A/F3/kpHi3/ALNnb/0ZXk/7W2teB/HXwm8G&#10;eFtZ8O3UXjrRvhTpeo+GNTm/ti/OpObRneCztLWRLeFk8ve91KXUeWQ0bhcr+sdUvEniTTvB3h+9&#10;1bV7+y0rStNge5vL28nWC3tYkBZ5JJGIVFUAksSAAOawpZ37OSnyu61VpWf2+tv72vdLz0f9n8yU&#10;L30tte+lNbf9w/x01Wvwr4F+FPh79qb9uH4b3XjJJfEcdp8HNI8Qxk3six3N4t2jLNIY2Hm4Zmba&#10;xKknkGvTf+Chl78NrP41/BL/AIWzPpEHgiW71mO9/tqVY9FkJsRsW/8AMIhMBI6TfuzJ5WedtfVE&#10;MyXMKyRsrxuAyspyGB6EGuW8Y/B/TfG3xL8H+Krqe+j1DwTJeSWMcTqIZTcwGCTzQVLHCnI2svPX&#10;I4ryszxMsUowtZRei3S9/mfbXp8l6GuGw/sVdO7fKr7O0YqO+vZv5teZ8J+Ho/B6WXgb/hYn9j/8&#10;Mqt4g8UnQ/8AhICD4Y8vzbb+xvtPn/uBYbf7S+xeb/o+Psnl/N9mq/8ABr4ZeFfi58c/g3o2oaJB&#10;4i+GBi8dXPhHT9Zt/tNhNpMd7pDWLRRTAh7RDl7XcCixrbtFhFiI/QivLvGP7cHwW+Hfja58NeIP&#10;i98L9D8R2cqwXGlah4qsba9gkYAqjwvKHViGUgEZOR61zU/dlFRbbSstdXsuaXef97TRtW1O7mVr&#10;taav7+fTyj723kj4g1OD4YaV4k8NxeIZdKg/aUm+NVu2sIHQ+Ip7E+IN1st1szKdK+xfY2gEn7gF&#10;bTb+8Ciuj8OfFPw7YaL4d+Hcmr2Q8d6R+0Nc3uoaAr7tR0+2n168uILmeEZeKCWKaFkmcCN/OjCs&#10;S6g/cPxb+EGmfGjSdHtNTnvoItF1uw1+BrR0UvPZzrPErblbKFkAYDBIzgg811lFH3YwUvszUrf4&#10;fYtW7K9Nq2u97mOKTqxqQX242u9dX7ZP10qJ/Kx+avwP8LReIP2hrG68Q/Ez4P8Ah/43Wnj2d9T0&#10;+HwJc3PxGnt0v3/0VrsamZG06Wx2Ishs/skdq6OFURq6+/8A/BUuO4uNC+HEWq6x4K0L4bzeIJE8&#10;V3njLRpNX8NoDaTfYxqNut1aq1ubjaAZpRCs32csCwSvp6XxJp8PiGHSXv7NdVuLd7uKyadRcSwo&#10;yK8qx53FFaSMFgMAuoJ5FXahQ/cwpdE0/ut8/s93b7768z9rKd3f8fm+u/ZafK3wL8KfDVj4Zm+A&#10;0eieNfCnjXwzP8X72bRpPCnh6XRfDmmQHw5qO6201HublZbYTCV98MzRB5ZI12+XsX0/9tOz+Ht3&#10;+034NX45J4Zk+E8vhvUI9PTxT5R0N9dNxbbQ6zfuTefZvN+z5HmY+0+Xzur6cvPFWl6f4istIn1K&#10;wg1bU4pp7OykuEW4u44tgleOMnc6p5ke4gEL5i5xuFX60k+Zxl/L/wDIcn4bp/zJN3a1HeyW2ltN&#10;Npyn9zvytdVdaX0/K3SLLR9Q+CnwMtfEviH4Z+G/g5Jo/iD+z5vi94bn1vRJNTGrv5KXUc99ZpHf&#10;fZd5ja6ZpOLoKAxc113xw8CeDtC+B3wqm8YfE/4J+LrXTtL1VNJsPir4au9L8KeIbNr+JkGnTXE8&#10;hsrmC1xBbz5vJZICsio6Euf0VPijTR4mGi/2jY/2w1qb0WHnr9pNuHCGby87vL3ELuxjJAzmr9Zq&#10;NoJRfVu+73lvfRtXt2srWvqZUlyKMH9lJW2tZLbrFO3M1d+8+a+x+Z37VPjfwn8c/DvhvTPGPgf4&#10;ceD9eu/hnYanZRfFU6j4s1fdcRXQbTNE0p2hluNQV44/Ou4pVu8tbiSB22bOs/Z28N6H8b/En/CQ&#10;+I7XT/F1/pHwD8Javpl/qKrftaXskerB7uJn3bZzjBlX58ZG7k1+gtFOtFTp1aa059vL4/x9/fS7&#10;jfdtm0JWlFvaKSt/29Tf3e40l0UrbJI/PLw38Mfhl8O/g9+zdc/EDRPCWl/BvxJ4VfVvGN1rFvEm&#10;jav4kksbA2V1rUkg8udmT7bskuyymfyufN8ip/C/2f7N8Lv7G+2f8IT/AGl47/4Q7z9/l/2L/Zs3&#10;2X7Pv+b7Jt3fZ/4fI8ry/wB15dfoNRSx0frMasdufmXkrtO7XVxtyxelo3VjKlFwhRi9XTcXfq+W&#10;/wCDvd766n5t+DP+FVf8IZ4Z/wCF/wD9h/2f/wAKl8N/8K5/tr/nr9if7b/Y+fm/tXzvs3/Hr/pW&#10;Psu3+Cvfvi8/xRj/AOCTVk082r23xLHhHSD4hmkgmn1CI4tv7UYx2kkczzCD7SdtvIkhYYjZW2kf&#10;U1FbV5+09p/fd/TWT/Hm97vboGEj7CNKN78iS16/D9y00Wtj86fhp8Nvh7cfB74tP4Y+MvwWt/A1&#10;/wCGYYtYHwr8AXFn4Z02UTqwutQjg1G6gkcxbo7iJXgke1cmZvLRHT2j/gl34n0i5sPHeh+G9C+F&#10;Ueg6RewSxeIvhdeOfB+vSyiUEW9nlorK6jijgNxFDJMu6ZCZWYkD6uoqU9W/K34t7/P+rJJcmi9b&#10;/wDkqWi2Wy/4dtv88v2o/in4d8Aaf+1n4N1jV7Kw8W+KfEGk6vo2iyP/AMTDVrI6dpMRu4IB88sC&#10;SW86vKoKR+TJvKhTg+Lfwp8OCx+MvxD/ALGsW8d+HPjfoUOka+0e7UdJikutAilit5j88MciTSrI&#10;iELIJH3Bsmv0NoqIR5akavWMYxX/AG64NP1tCz9elrO5e9U55bXTa72U00/J834W1Py5/bV8U+E/&#10;EHxz8QavbW3wk8MeNvB/xA0TfLdm61r4jXEEeq2SyXay74n0TTBCcr/x8W0sU5/1DSYf9RqKKKUe&#10;SkqXb87JN26XtfstlohztKbmlv8Af10v5X9d227hRRVPRvENh4jinfT76zv0tbiS0ma3mWUQzRsV&#10;kjYqTh1YEMp5BGDT62F5lyiiimAUUUUAFT6W+zUYf98D8+KgqbTv+QhB/wBdF/nQM6qiiisywooo&#10;oAKKKKACiiigD87f25/+Dcn4SftQ+Lb3xV4NuJvht4k1CV7m8t7JGbSb6VjlnMCOhiZj1MZ25JOw&#10;kkn5hH/Br745gvQf7d8BXgWRWFxPr2qByAR1j+zkHgdCxr9sKK5XgsO3zOCv6HcszxijyqrK3qz8&#10;8f2K/wDg3h+FX7P2oQ6343sdG8Za7DIJYoVtn+yW5GCBmVmZ+eeiZ6EEV+hVpaRWFrHBBFHDBCgj&#10;jjjUKsagYAAHAAHapKK3hThBWgrHLUrVKjvUk2/N3M3xR/yD0/66D+RrBre8Uf8AIPT/AK6D+RrB&#10;rVGD3PgnSPEGsaZ4L8QfEbTviH441vxvpnxuufClnpMviG5m06Kyk8SfZX0o6eH+zuBZyySrJJG0&#10;0QKlJFjjjVJ49c1u2+D/AIu8UXPjbxva3Gv/ABev/Auoao/iS78jw9oT+JJLYrbQtJ9ntn2kQrch&#10;POiEwCSKEjCfRXwH/Yj8F/BfxfqvimfRPDGueNr/AF7WNXt/EkmhQRarYwX95Pcm0S4O6XYguHTh&#10;wGyx2ruIr0ofDXw4PDGq6J/YGi/2NrrXL6lYfYYvsuoNclmuDNHt2yGUu5kLA7yzbs5NKndRg5dF&#10;G66X/d3j10fLNN/35b3bl0YmpGcqqjpebakt7fvOV28uaLin/Kr7JR+Jfj/4t1P4Jv8AE7wNoHxH&#10;8ZaZ4S8Oaz4BmTWbvX7nUdR8NTajrIiv7Y6hdvLK6G2jt5jDcPJtW7Of3MiILHxq8T69+z94k+IH&#10;hDw54s8Zv4P8O6v8Pr6O91LxDfaldaVcX2veTf2jahcyyTtFJbR27tDJKwRbg8BJQtfRfxP/AGKv&#10;B/in4CW3w68K6R4b8B+G4Ne03WzY6VocEVi5tdQgvZI/s8flp++8kozdt+SGxg9f4Z/Zz+Hvgr4Y&#10;33gnRvAng3SfBmprKt5oFloltBpl2JRtlElsiCJw44bKncOua3pz5UpdVJP1SUNH5Xi+/mu+UnF2&#10;0X+Xdrzl19XrsfIv7U/x18aW3xy+JHhnwtrf2ixvPFPhDw3epN4rm0S30WG7tLuSSJbyKG4ksHuZ&#10;VtYDJDF52bpNjRuUlTU/4V38VdP+F/iPwbN4u8JabcDxPpn9n+G2+MmsXmpSxSRNLPpj6/JZx6nb&#10;tPtWeEBJZMLIgcQuFj9+8F+E/gS+j6v8P/DumfCQ2FxI/hzVPDenW+n+TI8UbzPYT2qDBKRySSGF&#10;l+VZGYqAxNdBbfsufDKy+E03gGH4deBIvAtxJ5svhxNAtF0mV94k3NaiPyid6hslfvAHqK5owtFp&#10;O92pX8vcduunutq917zVt28o3ur6NXTt3blr6rmS05X7qd+3yLpqWHxoT4D2mp23xY0DWPAvxcn0&#10;XUNM13xlPd3OnXI0K9vXtxf2lyRqEMZMSJNPJJLsMsUhXfLGcjxL8SNdP7QXw48a+HtS8fWGieI/&#10;ikPD51TxL8TJAfEsfnXVrcWln4btxJp5so0TCyOLe7UwCR0Z8yyfbcf7PHgCH4eab4RXwN4PXwno&#10;08d1p+ijRbYadYzRyGRJIrfZ5cbrIS4ZVBDHI5qnF+yv8MIfGWoeIk+HHgNfEGrXcN/faovh+0F5&#10;e3EMqzRTSzeXveRJUSRWYkq6qwIIBroUrVIS6Rab8/g5vP3uV3vJ6PVy1FW5p0XTWj5HFeV3Uaa6&#10;e7zq2nS65dDz/wDavS58bfHz4R+BL7WvEXh/wh4qk1ae/l0XW7jRbnU7y1tkktbEXVs8dwgZGurg&#10;rFIhb7Fg5Tep8c/Z7+K+rt4n+Etr/wALE1rxVpd78VfGehnULjUWZdWt7eDU/s1u5DbZhF5K7ByC&#10;Yd4HevsH4l/Crwv8aPCU2geMfDegeLNCuHSSXTdZ0+K/tJWQhkZopVZCVIBBI4Irzj4ZfsP+CvCn&#10;wb1jwF4k0Lwt418K6n4l1LxDDpWpaDBJp9mLq8luYoFt5PMj/cCQIrAD7uQq9BhCLjUculn825Qf&#10;3pJpeXXU1rcs6Sj1TX3Wn+F3G+3ztp8szfFz4g/FVfDnhTRdUbXtI8W/Evx1aSz3XxBv/C/20WGo&#10;TGx06HU7OC4uo1EYmkWG38sstltL+UHjk+r/ANiuy8VaL8I7vS/F2saHrF/pGs3dlbf2d4mn8SPp&#10;9ujDZaXN/PBBNPcQksjNLGJNqpvaR9zt1niL9nnwB4v+H03hLVvA3g/VPCtzP9pm0a70a2n0+WXd&#10;v8xoGQxltw3biuc89a3vBvgvR/h14WsdD8P6TpmhaLpkQgs9P061S1tbSMdEjiQBUUegAFVRXJDl&#10;euiXrZR19dH3dnvvcxE/a1Oe1vek/vcnb095dlotHpb85bmGX9kf9lb4lePrRJT8PfiXdeMNM8Y2&#10;8UZZdH1VtS1G3stXAHSOUCK1uDjjFrISqxyk+9fs1/2d/wANiaX/AMJL9m/tb/hVWgf8IP8AbNmf&#10;Jzdf2r9i3fN5u77F9o2c7Psm7jbX0zN8NvDtx4NvvDsmgaK/h/U1uEvNLaxiNndrcM7TiSHbscSM&#10;7l8g7i7E5yazfiP8BvA3xi8GWvhzxd4M8KeKfD1jJHLbaXrGkW99ZW7xqURkhlRkUqrMoIHAYgcG&#10;lSXJKT3vypeSSmrX/wC3/wDwH3NFa2bjzQjFva9/Ntwe3/bmvn72rvf5Y+MWk+D/ABFqH7Remt4m&#10;h8G/D7UZvD9vea3ZWhurHTfFbXL+fJPGoMbJ/wAgkXQcrGVLiV0y7DsPAk3jfwv+3H4btfitpfw0&#10;8Sa7qeiarbeE/F3hAX+l30VggsZbq3v9MmkuEERmCFZxdSKriNQiNKSforw98OfD/hLwNB4Y0rQt&#10;G0zw1bWxsodJtLKOGxigIIMSwqoQJgkbQMYJ4rC+D/7Nfw6/Z6+3/wDCA+APBXgf+1vL+3f8I/od&#10;rpn2zy93l+Z5KLv273xuzjc2OpqoJRlfsrL7rbdPk9vdemrbba9X/l99+t1veWl9PBP2rtDufCn7&#10;Y8Pjrw/Dr2peL/D3wj8TX+k6dHrV8tleXUEtl5MbWaSiCTc0pBDRncwiY5aKIpwHinx3rP7O3gbw&#10;n4o+GnjzxZ8RvEXjv4f634iu7PVtcuNft9alt9M+1walb2zO0doou3ji8uzWGBhdrH5eRDs+1fEH&#10;w18OeLPFWia7qmgaLqWt+GmlfR9Qu7GKa60ppVCSm3lZS8RdQFYoRuAwcis34ffATwL8JfEOt6v4&#10;V8F+E/DOq+JpvtGsXuk6Rb2Vxq0u5333EkaK0rbpHbLknLse5qVF+ydO/RpPteVSX486vqvgXWzj&#10;Wiqqpvqm13sqat6e47afba6a/PuoWvg79n34F3fiCD4r/FLVL/xf4Vhu/s0HjJNW1HWTJLbxjUNP&#10;i1KR4bVjLdxx7oDBap9qTcq7Ymjxv2DNY8U+Gv2yviR4M1c6vo+l23hLRNai8N6n8R73xveaPPPc&#10;X6k3E93ue1uHiSHfbwzTQDYrJI4bcforwx+yr8L/AATa+JYNG+G/gLSYfGcbReII7Lw/aQLrqNv3&#10;LdhIwJwfMkyJN2d7epq/8Nf2fvAXwYSFfB/gjwj4UFtbvZwjRtGt7ERQPKZniXykXCNKS5UcFiWI&#10;zzWl/wB77RKys9PlKy6aRbVvTRLRLNRtS5HrLTV+XLd9dWk0/XVu7Pjr/gpz481ltP8Ai3qfhS68&#10;e2uofDLwwby41yX4lS+EPD3hm4NsZ4FgtrPdLqV5Kzwt5V7A1s+PLWeMkxt7T+3joyfEz/gnL4nO&#10;q3GpB7jQbe9klsdQn0+V5P3b8vbujbSeqZ2kcEEcV6v4z/Zv+HfxH8c23ifxD4C8F694ls7VrG31&#10;bUdEtrq+gt2V1aFJnQusZWWQFQcESOMfMa3r7wHoeqeCZPDVzo2lXHhyaz/s6TSpbSN7J7XZ5fkG&#10;EjYYtny7MbccYxWVOLjCUXrqmvvk399106a3siqyU7KOmjTfXVRS+6ztr10tdnx/8Vy2qax8fbnW&#10;PiJ428GS/AvTLNvCSWviu7tI7G2Glx3Uep3cZl26n592Joib4XEbizaMLuMxfhf2rbu9+O37Pf7T&#10;OsfEPxX4p8IX3gbwlbx6PplnrV1pVhDFdaHFOzz2YdYrv7TeS3Nt/pKS7fJ2R7JFY19rar+y/wDD&#10;TXbrwrPe/DvwLeTeBEjj8NST6DayN4eWMoY1syYybcIY4yoi242LjoKsfEX9nX4ffGDXbPVPFvgX&#10;wd4p1PT7eaztbzV9Ftr6e2glUrLEjyozKjqzBlBAYMQQc1Tj532+TV7zX96X2lt2OilWjCrCoo6R&#10;tp3+HT0XK7evrf5T+IOsz+NX+Oes+IPiF4s8EXnwY0awuvC0OmeIp9KtNPgOkx3ialcWyOsN+s13&#10;58O27SaEizMaoD52+r8WfGPjHwr8Tv8AhZPiG78U674b059EOoJ4L8eSafqHw+le1t5JLS88PTFb&#10;K+inlkJLSmW82XqrFCfLicfXPjT9n7wF8SPE2g614i8EeEde1nwrIsuiX+o6Pb3Vzo7qyurW0joW&#10;hIZEYFCMFVPYVH4k/Zz+HvjL4nad421fwJ4N1Xxno6othr95oltPqdkELMgiuWQyoFLMRtYYLHHU&#10;1pf3+fzWna17y9ZXXNtto7XRzaqnyR/lt6/Dvo9Fyu2/xPrv2QORXyR4Cuvi5qfib46aN4N8F/C/&#10;WtC1Hxne25vvEXi29s5UeTT7NXD2UWmTpLGMjj7QpcZB2da+qdG8L6b4cnv5dP06xsJNVuTe3r29&#10;usTXk5VUMshUDe5VEXc2ThFGcAU7SPDun6BJePYWNnZPqNwbu7a3hWM3UxVVMsmANzlVUFjk4UDP&#10;ArLkjJvn1UoOLXq4N/L3WtLPbYUuZ8vLo4y5r+kZr7/eW91ufHWmfCqLRfEOvfDnxP8AErxj4b0f&#10;4F/DfRW0G80zxFPoAdRBcJca1cLDIq3Kq9oi+Xc+dbp5TAxnzH3Xf2TfFHib9o74++H9T8b6x4qt&#10;buw+FfhDxU+j2Wp3ukWKardvqP2mSa0ikQOD5aqYZt6fKMoSoI+mfiV8BvA3xm1DR7vxh4M8KeK7&#10;rw9MbnSptZ0i3vpNMlJUmSBpUYxMSiHKYPyL6CtyDwrpdr4mudai02wj1i9t4rO4v1t0FzPBEztH&#10;E8mNzIjSSFVJwDI5A+Y1sqjblOpq27+j9/X5uS9OReXLdo+y9ku1vxhp6Wi//An/AHnL5e/au0O5&#10;8Kftjw+OvD8Oval4v8PfCPxNf6Tp0etXy2V5dQS2XkxtZpKIJNzSkENGdzCJjlooinGXfi3VvgR4&#10;f8E+Ifhx488XfEfxB8QfAeta/d2Wqa/PrkGuTW+mi7t9Rt4JHeKyX7W8UOy0SK3IvFQxkrFs+yfE&#10;Hw18OeLPFWia7qmgaLqWt+GmlfR9Qu7GKa60ppVCSm3lZS8RdQFYoRuAwcis34ffATwL8JfEOt6v&#10;4V8F+E/DOq+JpvtGsXuk6Rb2Vxq0u5333EkaK0rbpHbLknLse5rDkfsXSTs7NJ9ryqS09edX/wAC&#10;62cTRVVUtfVNrvZU1Z+XuO3+Nrpr8UajZQfCb4m/DXxt4L8a+J/iN411L4P+J/ElpZav4guNZTWb&#10;k2+mzR3kEcjstsk0oVfKthHAcgJGuyvTvgVLH8P/AIsfBSfw58SPFnjdfixoN5qfiBNW8Qz6zb6n&#10;HHax3C6pbxSO0Viq3EqR7bRYbci7VDHlYtn0F4I/Zw+Hnwy8TXGteG/AXgzw/rN3NPcT3+m6JbWl&#10;zNLOUM7tJGgZmkMabyTlti5zgVP8PvgJ4F+EviHW9X8K+C/CfhnVfE032jWL3SdIt7K41aXc777i&#10;SNFaVt0jtlyTl2Pc1rF2nKWyey/l1m+VeXvL/wABWnw8sTTdKFO+sd331i7v7m/Wb13v8u/t5fEb&#10;WfhR+0Jr2u6FfNpF7bfDFIpdUURltFtZdfs4rq+HmK0ebe3eWbLqVHlZYEAivSPgXpMfwc/a31Hw&#10;D4e8V+KvEfhm48Hw+ILyz17xDeeIZ9KuzdeTDKt1dyyzxpcxCX90ZPLJtC0aqTKW92uPCGk3evnV&#10;ZdL06XVGtG083j2yG4NszB2g343eWWAJTOCRnFY3wl+Bfgn4B6FPpfgXwd4W8F6ZdTm6ns9B0mDT&#10;YJpioUyMkKKpfaqjcRnCgdqzw0fZwjF9Of580ptJ+UedP/EvS01IOTm1pzOL9OWNNP7+Rr0l8j5O&#10;/a21m913UP2mta1X4jeLvAN78J/C8E3hQ6b4huNPtLGKbTZJv7RktYnSO7aa68+3X7QsgBswItj5&#10;Jr/F/wCOGueGfhJ+1RO/i/VdPu/D3wz0jUtKkbVZIpNMmm0u7xcQHcDE8k8f30wWkTqWFfRv7Vv7&#10;H/gz9rP4d6xpuu6B4Ym8Q3Oi3+kaP4hv9Eg1C98PNdQNEZrdnAdCCwbCOm7aOR1rW1f9lv4feM/7&#10;DufFPgnwd4r1nQdLOk22p6rodtdXMVu0RiljR5FZkjkVnDIGwQ7A5yazhSa5ltfl/D2l36u6b29d&#10;Dr54KrRrfyttrv8ABZPy0lb8lfX5E+LOtfFb4zfFr4pQ6fqWl6HB8MtP06bSNSvvi1qng9NEgl02&#10;K6Oq3Flb2FxbX8JuBcAvfM8JFpJF5a7ZjJ9Cftw+LvEPhv8AYL8T6vYa4+k+JI9KtZF1XQ5ivkTt&#10;LCGkt3YH5cltu4EFTgggkV6H48/Zv+HfxT8SaLrPifwF4L8R6v4bKnSL7VNEtry50sqwdfIkkRmi&#10;wyqw2EYIB6iul8S+F9N8aaHcaZrGnWOrabdgLPaXlus8EwBBAZGBU8gHkdQK2qe/TlDv/wAHX1e7&#10;0+b0tyuLsuXdK34L8mtPXprf4h+NPizxD+yh4p+Mfhnwv4y8ZQ+HrfQfCOpvqOu69c67c+GF1DV7&#10;ux1PUIbi/eZo1jtIhLtYmCJoTJsA3hug+I/h3VPhp4n+I3w18CfFHVdPsbjw1o2q+Z4t8Z312dJv&#10;bjUjbfZhq1w895ZjUYIzAm1naJ8S26CTdv8ArmTwTo02t32pNpGmNqOqWiWF5dm1Qz3dshkKQyPj&#10;c8amWUhGJAMj4HzHPN+Ef2ZPht4A+HGq+DtB+HvgfRPCOumQ6lodhoVrbabqJkQRyedbogjk3Iqq&#10;25TlVAPAoeq+/wCejSi/KOklvqrNWOmVVc1490/S3Jd+snF3/wAXrfzP9gvxPeQp418H6xpHj3w/&#10;4g8K6hC17pfiHxZ/wlttZrPGTGbHVJGa6nglWMzbLwrPGZseVGhjWub+C1tb/EXxH4h+InjTx94s&#10;8L+JdB+Il94dt7BfFVxY6PBDFem0sdOfTpJDZStdwvA4d4TPI14rRSKfJ2/Qvwu+D/hL4H+F/wCw&#10;/BXhbw74Q0UStcDT9E02HT7USNjc/lRKq7jgZOMnAqlqH7PXgHVvixa+PbrwP4PufHNkgitvEUuj&#10;Wz6tboFZNqXRTzVG1mXAboxHQmn/AMvFLyt5rbVXv0Tjr0b6Xi8NfZOm9739VaSs7W3um/NLrqvk&#10;34ReL9UbwZ8IPijJ468WT/ET4ieMk0TxBoNxr9xd6U4eWdL3TItMLm2t2sEgY+ZBEky/YmaWR982&#10;/D+EvgrXPiHovwK1a/8AiR8VDc/ETxDr2h+JVj8XX8UeoafBHqk0MESJKq2siNaW4FzbiO5KK6mU&#10;7ya+0dH+AngXw98U9Q8c2HgvwnY+NtWi8i+8QW+kW8Wq3seEGyW5VBK64jjGGYj5F9BWlpnw08Oa&#10;Lb6VFZ+H9EtItCmludNSGxijXT5ZRIJJIQF/ds4llDFcEiR8/eOZUVZX6X+SaiuVeWjfnzNPreKq&#10;nKq5wdk1a3ndu/rZ28uVNbK3xl4Nv7/xlqXwn8Ca38RfHNjo8/jfxz4aZovEl1balr9rYXN2lnaS&#10;3yyC5Z44oVIlEgnIg5kJZyzLTx7qvjfwpp3w6gvfiZ46v4/F3iPTvDI0/wAbt4dTVdN02eGAzanr&#10;MTLfmK0kuPILW7TTzNCWkjnIdh9F/GP9izwb8avFnhCbVtE8M3Xhrw7eanf3/h670OC6sdcmvozv&#10;klRvk3+cfOLMjl35OD81dP4w/Zh+GvxD8AaR4U1/4eeBtc8LeH9h0vRtQ0G1udP03YhjTyIHjMcW&#10;1CVG1RhSQOKhQbnKUutvv933vVOLt5Sls3c2k1KbcVZc0mrdmpWj6e8r/wCBbrb4t/Zm8W+IP2gf&#10;APwJ0DXPHPii50jWPFPjTS7+fQfG17I+qWdhNdCzi/taHyLq5SPyYttxmOWUJ85IkkVn3Gma/wDC&#10;nwVa+FvA76tcW3xF+MuvaPq0msfELWNM3JH9tkht01NVu7iyaaSGMboFR5XATeGkyfubRfhD4T8N&#10;3lvcad4X8O2FxaXdzfwS22mwxPBcXOftEylVBWSXJ3sOXydxNZ2u/s5/D3xRp/ia01LwJ4N1G18a&#10;yxT+IYbrRLaaPXpItvlPdqyETsm1dpk3FdoxjFOUL1nV6NWa76027+vI1rffUTu1KOy521/dVppW&#10;tbbmW1trJrQ+Q5dI8e2938O/AHiTxtJYWN78VZtGuLLwp8R9S1rUtP05vDl3dtpt9qssVteNIZcS&#10;rvHnRxywFZdyxuPfv2Fb6/g8K+P/AA9d6vrWtWng7xzqmi6XcavqEuoXqWa+VNHFJczM0s2zzmVX&#10;kZn2qoLMRmvR/CfwK8EeAvDuhaRofg7wro2k+F7h7zRrKw0m3t7fSJ3EgeW3jRAsLsJpgWQAkSvk&#10;/Mc7eieF9N8MtenTdOsdPOpXT3t2ba3WL7VcOAGmk2gbpCFUFjknaOeK2vabe65ber/d2fXpGXVv&#10;33rq24qrm5OXTl/L95p/5PH/AMBXZHy/8AvFXiDxP8ebX4W3/ifXru9+EGuatqutyteTLPqNlOM6&#10;LFcvv3TxNBfOfnyry6ac8pX1fXD/AAt+Etz4M8Y+LPEmsahp+ra/4quow9xZ6cbGOCygDLaW21pZ&#10;WYoruWkL/O8jsEjUhF7iogrQjHrZX8339dr20vsU9ZyfS+nku3pe9uy31u2VNp3/ACEIP+ui/wA6&#10;hqbTv+QhB/10X+dMZ1VFFFZlhRRRQAUUUUAFFFFABRRRQAUUUUAZvij/AJB6f9dB/I1g1veKP+Qe&#10;n/XQfyNYNUiHufE/w0/aN+OPxm8fQ+K/Dnhf4l3egf8ACY3OiSaaT4Tj8JDTLbUpLC4maRrr+2Rc&#10;xxxSSk42mVNgg2HNP8P/ABp+KEdzD46uviNqV3pkfxlu/Af/AAi39kaammTaW2sz6fGXlFv9r+0R&#10;hkZZFnVCIYw0bkyO/wBAz/sV/Dm6+KMvi59H1NtQuNTTW5rH+39R/sSbUEC7Lx9L8/7C1wrRxyCU&#10;wFxKiyZ8xQ42Yv2Z/BMPh/8AstdFxYDxM3jDyvtk/wDyFWuzeG4zvz/x8Evsz5fbbt4qqPuOnfZW&#10;v1+1Tvr192M0tFrLz0K1pUakI/FLZ7W92ol6e9KD07eSv87+Hvj58SPhX+0bPB8T9X8eaMmo6lqc&#10;ek6W/hiwvfBuv2i/ansYrDUbRTd2d95MMDuNSlxIzTpFCd0bRVv2Qfjt8cfjBrvw/wDGN54d+JE/&#10;hDx7ZDUNYXWD4Ti8O6NbT2jXEE2mNZXT6m2JPJjC3QlLpKzN5TKAPevCn7Gfw78E/EseK9O0jUo9&#10;SjvbnU7a1l17ULjSbC7uS5nubbTpJ2s7eeQyzFpYYUc+fLz+8fcz4f8A7FXw4+GHjqHxDo+j6nHd&#10;2c1zc6faXWv6je6Xo0twX86SxsJp3tLN2Ekq7reKMhJZEBCuymYp8lp72svLffu3de9pa2i1CraU&#10;m47a/wDAt2S7a3vZ3SR8s/sh3mv2Oufs5/E7xD4g0rXdV+LGialZagk3hXR7GLRVezk1JpbSe3to&#10;7tC80DNOkk7xSvPI4SP5Au58D/2mfiBrH7S/wzMXir4l+L/AXxEbUYJdS1/wlpWgeHr11sHvYpNI&#10;t9sesRIhjKK1550ckZYrLIdkjfUXhz9mLwN4T0DwRpdhoSxWHw4jeLw9C11PItgj272zg7nJlBhk&#10;df3u/wC9nrg1y/gL9gH4VfDTxb4d1zSdB1Ual4PeQ6BJd+JNTvU0KN4Hge2tI57h0t7UxvtNtGqw&#10;/JEdmYoyrlq5W0Vnb533+/R7rz2Cu3JzcPtO/wDXbtba33niP7I/xn+J+pW/7OvijxT8RtS8WQfG&#10;fTrmHVtFuNI060sNPkTT3u4ri1aC3S4En+jlXEs0kbGZyqRgIq+lftzeJfif4W1bw5deFZPiHZ+B&#10;ora6bX77wDpWlarr9nc+ZbrbM1pqEcvn2Yja6aRLSGS6LJFsG3cD6d4V/Zp8E+CdH8C2GmaL9mtP&#10;horp4bj+2Tv/AGaGt3t25ZyZMxSOv7wt1z1ANRfGj9mLwf8AHzUtMvvEFvrkOp6RDNbWmoaJ4i1H&#10;Qb6OCYxmWA3FjPDK0LmKJmjZihaNDtyoIKrbd4edvx3tv9/z0KuvaTl0b08v0X5eR4d4K+MPjD9r&#10;fxhPpPhP4rv4a03wt4L0fXv7a0fw9bQt4lvb83a+ZPaajFPJa2aGzIMCsk+55FMymPngfhHqvjX9&#10;rz9onT/HOk+PJ/hhe638FPDesX0ei2Flem4uZrzVXRN17DMotFbzCyqglbMeJk2tv+mvG37E/wAN&#10;PHulaLZXPh+40218P6aNFtI9D1e90Tdp4x/oMxs5ojPa8D9xNvj5Py8nMPxL/Ya+GPxZ12PUtU0G&#10;+tb2LSIfDwk0bXdQ0UNpkRlZLFls54la2zM+6FgY3wm5W8tNrnZuTj3dvK6mvx5lpsrWQU5ctOcG&#10;viUV90oN6f8Abr13v6s8J+C/7V3j39oDxLo3iK41/UPD2iWHwl0T4h3vh/RbGzK6tfTTaiJ7cy3M&#10;M0q20i26DajLJ8sZWRfn8y9+x18Yfjp8R/F3gPxFrWgfEq88KeOLA32uSa4PCdvoOiJNam4gl0sa&#10;fdSaiyebshEd35zGObezoyHd9OeH/gz4Y8KeN38RaZpFvY6q+jWvh7fAzJElhbPLJBbrCD5SKjTy&#10;42qDhsE4AA5T4X/sZfDv4N+LIdY0DSNTgmsjMdOtLrXtQvtN0Tzd2/7BZTzvbWWVZk/0aKPCMyDC&#10;krVRaU3J7O9vL3p/+2uC/u8ul7irtSd6asvd09IxW/lJSe3v8yctrHiX7f8A8YL/AOAX7SXhjxhp&#10;Vta3Wp6H8NPFc9ml0rG3ExvNERHlClWMaswZwGUlVbBHUegfC/XPGvwe/aj0b4d+JPHt/wDEiw8V&#10;+E77xCl7q1jYWd9plzZXNlBIkQsoIY3tpRfKVEiNJG0JzLIHAT1Txn8EPCnxF8V2+ta7olpq99a6&#10;TfaEout0kEljemE3UEkJPlSJJ5EQO9TwpAwGYHI+Cv7LXgr9n+/u7zw3Y6qb+9t4rJ73Vtcv9au4&#10;7aIsY7aOa9mmkit0LMVhjZYwWJC5JNKk+XlUtkpfO7qNeluaL87W2KqS5o6eX4Wvrv0at/meSfG7&#10;xx8RfG3xh+KVj4T8fSeBLb4U+FrTU7G1XTLK6ttcvbmK6m337TxSS/ZUFvGgW2eB8mYmQ/KFyvhn&#10;+0x438QHxX9r1rzf7N+CmgeLrb/Q4F8vVLmPU2nuOEGdxt4fkOUGzhRk59R/an/Yx8I/tO6Dqsup&#10;WFz/AG/daLPpEU8GtX2m299GwdooL6O2lRLy2WR2bybhJYx5kuE/eOGzdO/YN8FeLfAPgq38a6XL&#10;qGveHfClr4W1CXTtav7K01a2jiVZLa5jhliS9tt/mFY7lHUeY+FG9s8zhOVGrSTs2lZ9rqrqnvo3&#10;C60tpZ6IlSUa0JPVWd/lKi0mtvhU0nu7u+7PCLr9pj4y/GPVtN0fwtbfFKS40LwPoOs3V74Os/Ch&#10;XU9R1C2eZnvV1meI/ZwYgFjs0jOTPmYfIE+l/GPxQ17w3+yMPFHiqa3+G/iptDt5tS26e/iAaHfy&#10;qivFHb27Frt1lcoiRs29tuA+cGLxh+xL8OfGx0Mz6brmnS+HtJj0G1m0XxNqmjTS6fHjy7S4ktLi&#10;JrqFeSEnMigu5Ay757LxV8HPDHjP4WTeCb7R7UeFpbNLBdPtd1pHbwoAI1hMRVoTHtUo0ZVkKKVK&#10;lQR1YhqSqKmviba8leVlpto1ttbR6a4YWM4RpxrO7jFJvu0lf166vV9Vrp87fsP/ABr8feI/2lvG&#10;vhDxPffErUPDsHhfSvEWiy+PtJ0XTtZb7Rc30LusemJEI4HW3jIiu4YrmNg4dF6Vi/GP4m658OP2&#10;r/ipB4bu4tK1nxc3gXwxBqksC3C6OLy41GJ7oRt8jyIhbyw+U8wx7ldco30D8Iv2S/AvwO8ZXniP&#10;w/p2q/8ACRalYppt9qup69qGrX2oQJI0kazzXc8skxjLMEaRmZEOxSE+Wr3jP9mvwR8QpvFUms6D&#10;Ffv41tLSy1hnnmBuI7RpHtimHHkyRPIzpLFskV9rBgyKRDu1DyevmuZu113jZN2VnqkW43k+XRaW&#10;62fKlez3tK8lFuzWjZ88+OPHPxo8J+JPHXwz8OeI/E3j++8Mx+H9d/tqyttCt/Fq6Zfy30dxBEk8&#10;UGlPPG9juR5IUBhmddrSosj+w/sT/GKP4xfB6SV/EniPxHqei38mn6j/AMJJ4c/4R/XdNmKRzra3&#10;9qI44xcJFPFmSGNIpAysi7TkyxfsPfDeLwHe+H/7L1ySLUdRh1e41SXxNqkmvS3cKhIp/wC1WuDf&#10;h0QCNSJ/ljygwhK12nwn+EGgfBLwp/Y3h21ube0e4ku55bu+uNQvLyeQ5eae5uHknnkOAC8rs2FU&#10;ZwoAqFlzX62t62ivu0fnfW+rQ6usouGlt/uf3tuz10SuraJniXwB8U/ED4p+Fm+Llx4/1JNIfUNX&#10;Mngb+x7GTTYrG1nubeKGOVYkvUvMwRu8j3Eke4yqIAGTy+V+F3xu+ImmeHvgl491jx1/wkdl8cwE&#10;u/DrWNlFp3h43Gk3WpwNp0sUK3LiL7OIm+0yzeYHLDyzgV7fp/7Hvw/0r4qHxhBpWprqn2+TVltD&#10;ruoNo8V9IGEl2mmGc2SXDF3YzLAJC7u5bczMU8B/scfDv4aeNn1/R9Duob0LcJaQTave3NhpAuDm&#10;f7DZyzNbWPmZO77NHHuBIPBIrFRl7Nx62SWu2jv682mr1ja61ky2/fu9Vr5XvazstuXV8u0r8r0R&#10;80/ADxV8afi/oXwKur34263bJ8XvB02sa59m8OaOsulS28Fm6Ppxa1ZY3kab999qW5Rg0nlJBlPL&#10;g8M/8Jr+0Z8cPgJJJ8QtT8MeIYfBvjC01TX9M06wbUNSFpqumWpeOO4gltYpJWiSR/3DKAZFRUyr&#10;L9ceCP2e/CHw5sPB9to2kfY4PAOmSaPoK/appPsFq6xI0eXcmTKwxjdJub5evJzzHij9hr4aeLYd&#10;EE2j6tZT+Go76LSrzSvEep6Xe6et7cJcXflXNtcRzL5siDcQ+dpZBhGZTvKX77nivdvK3R2cZJfd&#10;za+WnYE7S8rNfO6/RHzj4X/a017VfFfhXW/EmseGdLu/D3hL4h2d/wCI5vDqXyeZo+r2Vkl6I49t&#10;xsdYvMktreVFkf5QCUj28/rH7Vvxa+GVh8VETxD8U7qwtfhRrHi3w9qnj7w3oWnXf26ykWNLm1tb&#10;OKKaOBxMrGDUrdZRsTjlxX15dfsbfDG98N6To8vhDTn0jRPDt54Ts7IvJ9nj0y7EP2i3Me7a/mfZ&#10;4iXYF8qSGBZicC0/4J4/CaB9Wkn0PW9VvNd0G78L6jfat4q1bU7690y5KGS0kubi5eZowUBjBf8A&#10;dFpDHsMj7jS67WkvVv2lnbpZyi9NrNa2iaKcVypLRSi310Uotq/W8U4u++j0vK/kHj/9on4j/sq6&#10;h40F/wCMJviGX+HC+MNPXWdLs7WHR9Q+2C2ZE+xxQs1l+/jYpK0kyrAf37FiRv8AivxJ8Y/gn45v&#10;/AGi+Npfil4k8T+ANV8R6FPr1lp1ldWOp2M1nCYYxaw28DW8321SgnBMbxfPM6PhPf8AVvgT4R8Q&#10;eIZdT1DQ7TULm40GTwxOt0WnguNNkYM9tJCxMboxAzuUkjIJwSK5Pwj+xB8M/BvhrX9Ki0K/1O18&#10;T6cNH1B9b13UNauXsV3bLSOe8nllhgUuzLFE6IrMWUBuajV/F2n5bupy+nKpQ1Wrceu75qKlG/O7&#10;/DbytGHNru7tS08/N25L9h74xal4s13xd4W8SeI/iTe+J9D8i7n0Xx/4ZsNL1vSopHmhDrc6bHHp&#10;19aSvbs0clsH2HeHlYsqJ5f+0l+z/qXjj40+OPFH/Cp/hl+0zost9Y2EVtca5bWnirwFthijurWw&#10;+0wtbqyhher/AKXZyb5j1PlvX058Gv2b/CfwFuNUuPD9vrMuoa15S32o61r1/ruoXEcW7yojdX00&#10;0/lR75CkQfYplkIUF2JyfiF+xz4D+Jfjm68SXlr4k0vWdRWNNRuPD3irVdAGrCNdsZu0sbmFLoqn&#10;yAzK5CfKDt4oqpSkn5fjp6+mjUv72rTuPuqSXX5/5dfK3S3U8P8Agb4r03xx+1p+z9qmj6p4j1rT&#10;bv4M66YL3xCytq9wBf6ApN2VAU3GQRIQMFw3XrXa/H3VvHnjb9qyHwN4c+IuseANGj8DXHiKSbSd&#10;L066u5buO8WGMb723nQRbXO9fL3NtTa6fNu9d0f4DeEPDni7w9rmm6DZabf+E9Em8N6OLPdb2+na&#10;dK9u720cCERBM2lvj5MqIwFIBIN66+F2hXvxE/4SuSx3a/8A2U+ifavOkH+htKJWi2btnLqDu27u&#10;MZxxRiOaapqL+H2l+l+b2rj9znFvtZ72V0rx5nHrydto8il06qMkrLqtunyx8Dfjt8R/217bwXpN&#10;t44u/hncH4Y6N411XUdA0uxuLjVL/UWuIgirfQ3EUdpEbWRmRU8xmmjAlQRkSYnjX9pL4w+Jfhv4&#10;H8dS3vjPQPB914ejfUNX+Hnhqw8QQW2ri5lhmm1DT7kTX8mm7UhdU07Myq1x5koCpIPoXxB+wr8M&#10;vEXgnwxoB0XVdMsfBumHRNJm0fxFqWk31vYFUVrNru1uI7iWBvLjLRSSMjNGjMCygiTx3+w/8M/i&#10;E2l/adCvtJi0fSU0GC38P65qGgW8umpny7GeKxnhjuLZMsFhmV0USSAKA7A3XfNPmp6Lmk7W0s+a&#10;3nomlZNLrfRJ6txV+VaWSXdNct9Xfdpu7T3t1usL9s74kR3f/BPrxl4r0W50nV4brwx/aNncy6fF&#10;dWV4jojpJ9nnWRGRgwIWQNwRnNeQePPjf8T9Dn+Ifja3+IV7FpfgP4oaT4VtPDC6Pp/9nX2n3U2k&#10;wzJcStAboyD7dM0bxTR7SE3LIAQfrPx38KPD3xK+Gl94O1jTIp/DWo2n2CewidraMwYAEamIqyAA&#10;ADaRjHFYuq/szeCNb0HXtMudE8yx8T65b+JNTi+2XA+06hbvbSRTZD5Xa1pbnYpCHy+VIZsrRV/a&#10;L4ei/wC34vVbP3VJfPaxzwi7QU+65rdVyyTS67tPfpvc+SNV8eeN/wBnzVfi6vhvWvHPivWPiD8Y&#10;7bw3ax21pojXWipJo9tdSzWgnS1tzN5KCCM3crxKY4GMcreYs/T6h8Vvjn4R+Ej2GsyeNfCs2peO&#10;NB0LRvEHiq18OT67NZX9wkN0Hh0ySaw3wlmMUnlx53Rh4n8tml+gfFP7IfgDxrJ4wOpaRfXC+O7i&#10;1vdXjGs30cRurZYxBd26LMFtLlPKiInthFLuijYuWRSDw/8Ash+AfDvh2PTU0vUr9I9YtNea71TX&#10;L/U9QuL21dXtpZry4mkuJhEUUKkkjIFG0Lt4qaXuxhGWtvZp/wCGCpqSXryy+UraajqJ+86WjfO/&#10;+3pc7Te+3NH/AMB5utj5r+Inxk+OOs/FLx14U8Br8XtfuPhQ1npVpf6baeDms/Ed89hb3pk1hb6a&#10;1m2OZ0Qpp6WwCB2WQswWLoPjZ8cfif8ACn432+t+M9R8d+Avh+0mnGzutF8Pad4i8L26GBHvIdZK&#10;K2qQSeb9ojW6haG0jX7MzsT5iv7h8Vf2Ofh98aPGkuv69peqNqV3aR6fqH9n6/qGmW+tWsbOUt7+&#10;C2njivoR5ko8u5SRNssi42uwMfij9i74c+MPiGfE15o+pLeyvayXVnaa9qFnpOpPbBRbvdadDOtn&#10;dMipGoaaFztijXOI0AKd1y83R/8AD9t97PRbLS99alrP2emlvn7vr2eq1s330+b/ANoH9qbx34X+&#10;LI1nwZ4t+IfiLQ9N8eaX4b1SC28KaVZeC9Ohn1OGwmtJLi7C6jeXSl5d01hNJEkyqrxxAMp+468X&#10;8Uf8E+vhP408UXWran4f1O6lutXj8QC0PiPU10201JJknF9b2S3Atre5MqbmmhjSR/Mm3MRLIH9L&#10;l+HdhN5+bjXf9I1KPVX263eLiZNmFXEvywfIubdcQtltyHe2XS92jGEt73b+UVbzSak1fyvq2xVb&#10;OblDz+67t89r/hokjdorCl+HdhN5+bjXf9I1KPVX263eLiZNmFXEvywfIubdcQtltyHe2V/4V7Yf&#10;amm+0a5vbUhqpH9tXm3zggj2hfNwIMDP2cDyS2W2biTQvP8Arb/g/cu+k6/18/8Agfe+2vnv7Uni&#10;fxK/iL4eeDfDPiO58G3HjrW5rW71y1tLe5vLO2t7K4u2S2W5jlgE0hhRN0sUgCGUhd20r8/WPxr+&#10;K8klt4Om+Jt09/J8a5vATeIbfRtOF5/ZS6DLdL+7MBtxdCRVcyeVs80H935X7mvoL9sj4Na38a/A&#10;OkWOiaL4Y16fTdXj1B7bVtd1Hw9OmyORVlstU09XubG4VnX94kb74zLEdokLDn/2Y/2INH+FfgOw&#10;j8Rabpza3b+LZ/G8ENhqN3cwaVqElu1qP9KmKz3ziB3ElxcrunkkklZFZgFml/Ebl8Onz96m9O3u&#10;qa0011abLm7RS3evyvCpFetpuD112snynh37XP7RfxG+Fmp+Jb7wT4++KPiiX4eXem22pRWfg7Rb&#10;fwzZorWhmTVLu8jjmvLidZZC/wDZEi+QHjBgiK7pfaPA2ofED4/fF7xxq2mfEW/8IaX4D8Wr4dtf&#10;Dkej2N5p+pQQQ20txJeGSL7WZZvPlEZguYVjUQMUkw4k6L4ofsB/Cv4y6zrt54j0HVL5fErrPqVi&#10;niLU7fTbm4VURbv7FFcLbLdKI49tysYmUxowcFQRreMv2O/h/wCPviK3ijU9L1R9Snlt57yCDXtQ&#10;tdN1aW32+TJeWMU62t46BIwHuIpG2xRjOEUB0+Zcrn21/wAV46+aSTSi9Nb3bMmpXlyvTS3mlfR9&#10;m7puS/ltazZ8y6R8bfENx4fvNC0XxL4y0jXr/wCIHjEW2ifDrwXpU+tazFa6y0Ake5vITplpCglD&#10;TTXio87smLjfuWWLR/jz8dPH37Mvw18TzXHxJi0tItYs/Fup+B9D0O+8TwXtrqIs7WWexuFnglg8&#10;qO4edNOiklMqJ5I8vIP0jr/7DPw08QTQzHR9Y027gv8AUdSF3pHiTU9Ku3k1C4Fzeo81tcRyPBNM&#10;qu0DMYconyDaMUj/AME9vhPbeEdD0PTNB1fw3YeGvty6X/wj3ibVdEnsYbycT3Nsk9ncxSi2eUK3&#10;2fd5K+XHtRQigRBSjRjH7SS9LqNvW3V999NjoxFRTxEqkdItyfnZyuvLT/Nao7z4D+P4Pil8GPC/&#10;iG31m18RR6tpsM51O302bTYr5ygDyLazM0tvlg37qRi8f3WJINdbWb4P8IaX8P8Awrp2h6JYWul6&#10;PpFtHZ2VnbRiOG2hRQqIijgAAAVpVvUac247f120MIJqKTCptO/5CEH/AF0X+dQ1Np3/ACEIP+ui&#10;/wA6gs6qiiisywooooAKKKKACiiigAooooAKKKKAM7xOudPX2kB/Q1gV1V/a/bbR4/7w49j2rlpE&#10;MTlWGCDgg9qpEs+W/hF8Op/21vDfifxp4h8YfEbQtQTxLrWh6DbaB4ovdHt/DsOn389jE5traRIb&#10;uVmt/Pb7ak6kybNvlfu63L7StT8Y/H3Svhd4w1rVdV8z4dLf6nrOh6vqfhu5vruK/gjaWNLO7Rbf&#10;ecsdnz4JTzPLJQ9D4w/Y2j1fxVrl/wCHfiP8Sfh/p3imU3Gt6P4durFLPUZ2G2WdWuLWa4tJZFwH&#10;ezmgJYeYMSkyHovh9+y94U+FXjXQ9Y8PQXOmR+HPC6+ENP06OUNaQWKzJKv3gZGkBQDcXORnIJOa&#10;UI2lTuvdW6319nNX/wDA2nfeW8ticTdqXs97pryXtIyt8oprsvs7nhv7P37KFp44+GnxKS38b/F+&#10;01uTWfEfhrTdSn+JXiG9OlRLPLBBJHFPevH5kQ2lXKl8rndnmpdP/aB8R/tIfDP4P+EbPUbvQfG3&#10;iPWJI/GsmmTNbzaVFoc4TV0RsblSS8jhtQw6pebg3Qn6N+GnwwsPhXp+q2+nzXkyaxq95rUxuHVi&#10;s11M00irtVcIGYhQckDqT1rm/h9+yx4W+Gnx+8afEjTv7SPiDx1FbxXsc9z5lpaCJcMbaMj9yZts&#10;bS4OHaKMkZFKhzKNNVNbRhfr70F+UpX5v5tL3HV5Xz8q3lK3T3ZO33pKPL2tZWuee/8ABQPxvrXg&#10;zXfgCmj6vqelLrPxZ0nTdQWzungF9avbXrPBLtI3xMUUlGypKjI4FH/BObxvrXjjQvjE+tavqert&#10;pnxZ8S6bZte3T3BtLWK5VYoI95OyJBwqDCqOgFexfEr4VWHxQuPDcl9J5Z8MazDrlt/oNndb5okk&#10;VRm4hlMXEh/eQGOYdFkUFgx8L/hVYfCi31yOwk8wa9rN1rk/+g2drtmuH3OMW0MQkwf+WkoeZury&#10;Oea2ovlUk+vN+Psrf+kS+9/NYj3+Tl6ct/l7e/8A6cj9y+XUUUUVIBRRRQAUUUUAFFFFABRRRQAU&#10;UUUAFFFFABRRRQAUUUUAFFFFABRRRQAUUUUAFFFFABRRRQAUUUUAFFFFABRRRQAUUUUAFFFFABRR&#10;RQAUUUUAFFFFABRRSJumnEUSNJI3RR/nigBaKtjw1fuuf9GX2Zzn9AaX/hF7/wBbT/vtv/iaVx2Z&#10;TqfTV3ahB/10B/WnzeH763TOyKX1Eb8/qBU/ha2+0XBmIIEeQARg7qLgb9FFFQWFFFFABRRRQAUU&#10;UUAFFFFABRRRQAVS1XRk1H5h8kvr6/WrtFAHMz6JcwN/qy3uvNR/2fcf88Jv++DXnXwx/bUsfHFn&#10;8WZdS0ZtFPwsvb1HT7X5/wDaVnA9xEt0CUTYXltLhdnzbfLHzHOBc+C37ZGh+M/2a9D+InjuTQ/h&#10;dHq11cWM1rrOuQrDaXMNxNAYftEgiV3PkOcADoeuM11PDVkruP8AL/5Mrr10XTbra6MnOClyN6+9&#10;/wCS6S+6/wA90dz/AGfcf88Jv++DR/Z9x/zwm/74NdLBfQ3VklzHLFJbyIJUlVgUZCMhgehGOc1x&#10;vh79pj4ceLtNvbzSfiB4J1Oz02Pzbye0121mjtE3BN0jK5CDcwGTjkgd6yjGcr2Ww24pXb0Lv9n3&#10;H/PCb/vg0f2fcf8APCb/AL4NW/EfxV8L+DoNWk1fxJoOlR6DDFcam95qEUC6dFKSIpJizDy1cqwU&#10;tgMVOM4rktV/a++HuneMPAWjw+JtG1F/iTJcR6HdWWo201rcmFSSQ4k+YM48tdgbMhC8GqhSqT+G&#10;Lf8Aw1/y19BSnCKvJ2/pL82vvOi/s+4/54Tf98Gj+z7j/nhN/wB8GneE/jd4M8e+LtS0DQ/F3hjW&#10;te0bcNQ02w1WC4u7Ha+xvNiRi8eG+U7gMHjrXUVnJSj8SsUrPRPY5X+z7j/nhN/3waP7PuP+eE3/&#10;AHwa4/x78c/GVv8AHufwL4P8I+GdbmstBt9dubzWfEs+lKqzXE8KxosVjcliDASSSv3hxxVr4dft&#10;TaFrXwcn8WeMLnR/AKaVqd1omrrqerRLZ2N7b3L27oty/lpIjOmUbClgy5VWyo2+r1eRTS0fmr72&#10;23302/NCcoqTg91/lzb7ba/8Mzpv7PuP+eE3/fBo/s+4/wCeE3/fBpniv4+eBfAfh3StX1zxp4T0&#10;bSdeCnTL2+1e3t7fUQyh1MMjuFkypBG0nIINP8RfHXwT4Q8U22h6t4x8K6Xrd7PFbW+n3erQQ3U8&#10;sv8Aqo0iZwzM/wDCoGW7ZqPZ1HtF/cHNDuH9n3H/ADwm/wC+DR/Z9x/zwm/74NWNa+L3hPw3470/&#10;wvqPijw7YeJtXTzbHSLnUoYr+9T5vmigZhI4+R+VB+63oaqW/wAffAl54+j8KReNfCUviiZ5I49H&#10;TWLdr92j3GRRAH8wldj7ht42NnoaShUeqi+/yW43yrd/0x/9n3H/ADwm/wC+DR/Z9x/zwm/74Ncr&#10;4t/a18MaL8bPCfgTStS0HX9c13WZdI1K1tNXia70EpYXV2HmgXc43fZtgVtn385OMHq9I+OXgrX9&#10;U16xsPGHha9vfCodtat7fVYJJdHCbgxuVDkw4KtneBjafSqdKokpOOjV/l39BXjzct9f17eumwn9&#10;n3H/ADwm/wC+DR/Z9x/zwm/74NaPgn4ieH/iXpk174c1zR9fs7e4e0luNNvY7qKKZMb4maMkB1yM&#10;qeRkZFXPEmsf8I94dv7/AMvzfsNtJceXu279ilsZwcZx1xWU24X59LFwXO0oa3ML+z7j/nhN/wB8&#10;Gj+z7j/nhN/3wa4C5/bDhh/ZiPxCXQXkvFkMDaMLzDLKHO5fN2dBGDLnZ93t3r0aD4raDBDoialq&#10;+kaVqOvwRS2llc30aTTlwMLGrEM5yQOByatxkrq2zt87X/Ii8dH31+7T8yD+z7j/AJ4Tf98Gj+z7&#10;j/nhN/3watzfFfwvbeJl0WTxJoCay8vkLYNqEIuWkwDsEe7duwQcYzyPWp9K+Iega74kutGstc0e&#10;81exBNzYwXsclzbgEA74wSy4JAOR1IqLt6oq1tzN/s+4/wCeE3/fBo/s+4/54Tf98GoNc+N2gx6B&#10;4gm0TV/Duvap4ftZbiewj1m3iMZTIKyuWIhG4YLPgL3rUPxJ0O01bTtLvdZ0ay1rVIUmt9Okv4vt&#10;EwbP+rTO5xkMAVGDtNCu/wCv67A0lv8A1a3+ZS/s+4/54Tf98Gj+z7j/AJ4Tf98GuqriPjd8XZ/h&#10;bY6HbaZpUeu+IvFGqJpOk6fJeCzillKPLI8suxykUcMUrsVjc/KAFJYUX6D5epd/s+4/54Tf98Gj&#10;+z7j/nhN/wB8Gr3w91zWvEHhpZvEOhL4d1ZJZIZrSO+S9hba5VZIpVClo3ADLvSN8HDIp4qDwT8Y&#10;fCXxLk1FPDninw5r76QwS/XTdShujZMd2BL5bHYflb72Pun0obtuJK5B/Z9x/wA8Jv8Avg0f2fcf&#10;88Jv++DUeifH7wJ4l8MXGt6d418Jaho1pcpZz39trFvLawzuVVImkVyquxdAFJySy4HIqDRP2k/h&#10;14lu9Lg07x94Kv59ckaHTY7bXLaV9QdSAyQhXJkYEjIXJGaet7WDRK7Lf9n3H/PCb/vg0f2fcf8A&#10;PCb/AL4NdVXnfx9+MurfCq68IWGh6Fp2var4w1n+yLeO/wBUfTreAi2nuDI8iQTt0gIwE6sOaV9b&#10;Dto321+7U2v7PuP+eE3/AHwaP7PuP+eE3/fBqtofj7W/DXhnVNW+I1r4M8G6fp4V/tVt4kkvLZUP&#10;DNNLPa2oiwdoH3gc9R34Dw9+27pPifWr97OPw/L4Z03xDPo8uuf8JLbLBJbRaQuom8iDYEw+bYUj&#10;Ztqq0hbarADdr+Su/TRfr/VmK2l/l+Df5J/00ekf2fcf88Jv++DR/Z9x/wA8Jv8Avg1zfhH9sb4b&#10;+J/hD4d8bXPi7w94e0TxRFvsm1nVbW0YuPvwkmQp5qHhlViVPWrf7QH7S/hf9n3wBqGranrOgDUo&#10;9KutS0vSrrVYrSfWzDEZPLg3ZZix2rlFbG4cHpRNuF+boEFzW5eps/2fcf8APCb/AL4NH9n3H/PC&#10;b/vg1Fb/AB08LWz+G7PVvEHh/Rdc8U20Nxp+lXepwx3d2ZAMLFGxV5PmO35V5NdfVSUotqXTT7ty&#10;YuMknHrr95yv9n3H/PCb/vg0f2fcf88Jv++DXVUVNy7HK/2fcf8APCb/AL4NH9n3H/PCb/vg11VF&#10;Fwscr/Z9x/zwm/74NH9n3H/PCb/vg11VFFwscr/Z9x/zwm/74NH9n3H/ADwm/wC+DXVUUXCxyv8A&#10;Z9x/zwm/74NH9n3H/PCb/vg11VFFwscr/Z9x/wA8Jv8Avg0f2fcf88Jv++DXVUUXCxyctlPHGT5E&#10;3A/uGvln/gon+13rHwG0fQfBvhWaW08T+LYPttzcwpuuIbcuY40iHUM7BhkcjacYJzX2dcx+bAw9&#10;RX56/wDBW74Ja8fFHgj4uaNpt/rNv4IMNh4gtLOPzJ4bWK4M0U6p1K/PIGPQZBOACa+68NsPgcRx&#10;BRpZhZxd7KWznZ8qd+727uyPkuN/riyer9RbUtLtbqN/ea+X4XOK+DX7J3xE+KPw78ZeKntvGNn4&#10;30e+tbbTIZp2tbm4lJLXHm+biRdqNEwO4dT17fS//BOn9p/xP438ReJvhj4/aR/F/g1fNEkxVp5I&#10;Q4R1kK8MyMyDd3DjOSM18yW//BwfpHg/xX4lbSvhxd6tperaj9utZLvWVsbiMGCKMq8awzLndGSC&#10;H6EV6v8A8EjPhj4w8f8AxN8e/Hrxlpt1o0njnzLfSrWdWRpIZJ1lkkCsAfLzHEqEgZCkjjFfqfGO&#10;XZp/Y+LxPEuGhRhaDoaxc+d8q5I2k3ypKTkmlu300/PuF8HgsLmOGhkladSXvKro+Vx9580rq3Nd&#10;pJp9EvX6s+KPxX13wX8U/BGjWehxPo3iLU/sN7qlzOuFJtriVYoY1beXzBlncBQCAocsTH3F0fsl&#10;9E44Ex2N9cZH9axfiB8Ov+E71rwpefbPsv8AwjGsDVdnlb/tP+jXEHl53Db/AK/dnn7uMc5GjqF0&#10;L7XILaM7vs/7yXHRTjAH15P6V/OC+Gz3u/u0/wCCft7+K62svvu/0satFA4ooAKKKKACiiigAooo&#10;oAKKKKACiiigAooooA+Rbn9k/wAd3Hi7SDb2cNnpOv8Ai3Wo/FYNxDvOjvrLapayghst5gjaAoMs&#10;ov2JVdrYz4f2Z/iR4O8O+AtVtYfGFvd+HrvxRb3mneGZ9Ck1FE1HUmuILhDqavaFDEgVwGWUCcAc&#10;eYp+yqK7o5hUUYxsrRv0vumnfvo3+hjOipVJVG3eW/33/D8krng8XwXv/D//AATs1HwRdagfCl9/&#10;wiN5ZvdalqcEy6MZIZDiW4ihhhCRBtpZIlRVTjIAY+H+N/BviP4/eMfiDpGl+BY/C/iL/hU+n2UG&#10;mXGpWLy3MiX0skEZkt5ZY0ifynSJnkzgMWVAOfuS6tY762khmjSaGZSkkbqGV1IwQQeCCO1c/wDD&#10;b4O+Efg1ptxZ+EPC3hzwpaXcvnTwaPpkNjHNJgDeyxKoZsADJ5wK0pY9xnOq17zd12u736+fW/y3&#10;cVcOpU40ei3v1V4v8eXW1v0PnPxZ8KPGfxR8XfELxVf/AA68VaUmrJ4bl0izt/EGmW+uW09hPdu9&#10;xCyyzWhmiaSORIp5PJlUgMwJZFm8BfCr4l6f4n+HGv6t4fv7/wDsnxXrNxMlwuj2urWtne2jRR3V&#10;+tnIlnLIJi7ObYs5jaM7Gk3gfVVFZ/X5crgoqz9eyjpr1SV+v3KyeFTabbuvTpe19Ol3pt97v8j/&#10;ALLnwY+KWlfHrwXr3jLSNatLLQfDuraTdpNNokWm2FxNNZyKNPt7BVf7I4ifa1xumGzDBfvP9XnS&#10;4zqwvd1x5ywmAL9ok8raSGz5edm7I+9t3AZGcEirNFZYnFSrNNpK11ppu2/zbNqdNQvre/8AwF+h&#10;4J8S/wBlef4v/tVazruo3Pi3RtDl8GWmk2Wp6B4nutHnS7W7vHcFbaZGkKJLGw81GjyeAfmFecf8&#10;M7/ETw/8Lvhxa2eja/peofCvW9Rt5m8M3OjvfeIYpoZY01i3/tLzoPOlMrNMtw0cu6e5IZvl8z7C&#10;orWnmFWEVDdLo9uv53af+aTFUoxnNze7/wDkVH9E/XybT+Orj9m/xh4Q+FXhJtO8NfEdPEFvaa1F&#10;JPpOu+HrzUbNL+6Nw1neW13BDpktvIdrsIATC8YjjLxkyHltS+HnjTxP4z+MPgw+BNL8Q+KPFPgb&#10;w34dvtR02W1tNM0G6a1uEeV1mkSQWqOxkQW6Sv8AucbAdtfd1UrPw5p+naze6jb2FnBqGpLGt3dR&#10;wKs10IwRGJHA3OFDMFyTjccda2jmckmnFa+ve9t721ei66u+t8vq1pxnFvT/ACWu2r0W99NO1vmD&#10;4ofs9+Nr3XfG3hy18PTa9D4+1/Q9ZtvFb3lrHb6DHZLZrIsyPKLnzIzaSSReTE4LXAy6fMRd/wCG&#10;aPEkWmS+XoECXc/xoTxhI6zW4aSwFwv+lFt3JESgbT+8wANvavp+isY5hUio2S0t+HJbr/civ+CV&#10;PCwlCVPo0196nH/29/O3mn8jeA/gF450nxh8K9Bu/BEkEPw88Va7qV34vF/ZNDe299balsnhQTfa&#10;PMkkuoTMrxKBIMrvUbhzHw7/AGS/iNpfhKDw/qdn45vbnwn4N1rQba7v9S8PQ6RfTXFuIVW0W1tx&#10;eypO4WUm8khKFFLmRsmvuCiq/tGdpLlWqt/6VqtdH7z2svItUUpRmm/daa+TvbzXrr57nM/B7wtJ&#10;4O+D3hfRZ7ZbKbS9HtLKW3iICwNHCiMilDjggj5TjjirfiPw83/Cu7/SrITzOdOltYBNcNLJITGV&#10;XdJIxZieMszEnqTW3RXDXk6spSl9q9/mXh4qjGMY/Ztb5HzDe/sz+L5dHutOWzj/ALLbwk1zHbLP&#10;EGbXG0sacYj82MCME7yduX61d8dfAbxXdX2rwra+Ib+x8TaNpti8OnXmlwQ27QRlHjuJLmKSVFVj&#10;5ivbhzlm+XIBP0jRVuq22+9vwvb87eiXzSgkkl0/4H+V/m/l4Lr/AMDNeu9I8aCPS1mvNX8Y6Zqd&#10;tK00PmXNrB9j3SFsjG3y5vlOD1wvzDNjwZ8OvFXh74m2psNHvtN0m1u9RuJY9TuLC/06Hzg5DWUq&#10;gXqGSQqzrIAoDSDsufcqKzv7vL5W/CMf/bV8yra3+f4t/wDtzPkLxJ8NfG+k+AdY1TxFpmo2ttp3&#10;gDU9LmWaTTEtrW4byX220NoFxAdjbS+X4wwXALdZrvwN8UahrmrxLB4kvdO8TXGmXsclld6Za21v&#10;5UcCEXDzwvdI0RiLr5IcEMANrFjX0F4j8K6Z4x077Hq+m2GqWm9ZPIvLdJ49y8q21gRkdj2q/Wiq&#10;NPm/rdy/N/gTKF/68kvyX4lbUdLj1VYRK1wvkTJOvk3EkOWU5AbYRuX1Vsqe4NeUftb/AAZl+KkP&#10;gzUBoA8XWnhTWjf3+gebFGdYtpLWe3eNfOZIXIMyuY5XVHVGUnnB9gorL/hy/wDKx5P+zJ8LNS+H&#10;vwZ1XS77Sl0qDUtRv7zTPD0l2pj0SzmcmGy8yLeiADJIiLpGZCqFlUV4t4d/Zp+IXiLwB4q8KW9h&#10;rnhjR7vwPceHbBPEtxpF9LYzsw8i1s72zU3MliqeYjG8XzMGIhd28D7Boptttvurfg182k3q76+r&#10;ukrJet/xT+Sulounoj4z1T9mLxv8Q9I1a4v/AA94xluLx/DdlLb+JtQ8P/6Vb2eqJcSqsGnQpCYo&#10;YjLtaWUu4dlEQ4z13jf9mzxNqviTx5eWugwu2t/Evw34gtJRPArT2Np/Z/nzZLAjZ5Vx8rYY4O0H&#10;cM/T1FaKq1JSXR3/APJoS/OC/H5R7Jcrj3Vv/JXH8pP8CtqOlx6p5HmNcL9nmWdPJuJIcsucBtjD&#10;cvPKtlT3Brxr9tH4VXXxOHw9kXwR/wALB0nQfEv9oato2LFvPt/sV1EDsvJYoXxJJGcFs9x0r26i&#10;suqfZ3+7/hjTo13TX3q36nzZ4m+E02q/DSzh8F/BmbwEPDXijTPEk2glNGsU8SCCTc6J9juZIvNU&#10;KjKZygLRxjdjJXn/AAd8AfGur/F6HxHN4MbwxY3nxGv/ABFJazXtm8lvaTeHjZiaQQyupd7kncqF&#10;jlieV+avrOim3dSj/N+vLf8A9IQrbf1/N/8AJs+KH+CHxeh+CngjwzaeGNb0s6b4Gu/DF4+nXGhf&#10;afthMSAT3FwZnXT5VXd/opE2VyyAhcafiz9n7x7o3w41jT4/Akvi6fxl8LNN8JLCNQsU/wCEfvrW&#10;GdWjm82ZAYWe4Vw8BkbfE3GNjV9iUVU5ucZRl9rf583/AMm/w6XuRVpJrpt8uX/5BHyR8Sf2cvHF&#10;7o/jbw9a+GG1c/EfTdBtrfWPttqkHhp7SOOOQTh5BKREyNPGbdJSzuwyhw1fWsa7I1BOSBgn1p1F&#10;VUqubbfV3/r+r92yKdJQSitkrf1/XpYKKKKyNAooooAKKKKACiiigAooooAKKKKACsjW/DP26YT2&#10;8jQXAGNy9x6EdCPY1r0UAeTf8MyeFovFf9uD4f8Aw1k1wP5n9pv4bt/thbru80ANn3zXcLL4hRQA&#10;NKAHAAhfj/x+uhoreviq9a3tpuVtFdt2XlczhShC/Ikr9jnzDr18Nklxa269CYIiG/Nia0tF0SPR&#10;oNq5ZicsxOSx9SavUVgaBRRRQAUUUUAFFFFABRRXDftGftAaH+zN8KNQ8Wa8zG3tSsNvbocSXtw/&#10;EcKe7Hv2AYngGhu2rA7PUNRg0mxlubqeG2toFLyyyuESNR1JY8AfWvMbv9uj4JWGp/Yp/jF8LIbw&#10;Ns+zyeLLBZd3ptMuc1+OP7V/7VnxU/ay8T3Opa0b6XSvOP2bR3vVt9MsI92BttxnzGGB+8clznqB&#10;gD50+MWq33wu8DXfiO3t7rS7GxXddHTtKikmXBUMQ7rkAbskhhXFPFSvaEbo3jRurtn9MHh/xHp/&#10;izSYr/S76z1KxuBuiubSdZopB6qykg/gau1/MT+yl/wUz8Sfs8+ItN8Y+B5vifrUslv9v1S3/tmJ&#10;LNbfcQonhk8yOQsEPyHaVBBDKcGv3+/4J6ft6+Gv+CgvwKj8V6JBcaXqdjILPWdJuV2zadcYzj3R&#10;hyrAkEZGSQa7I8zjzSViJ03HU94opGbauTwBya5/VNce8crGSkXTjq31qrXM7m495FE2GljU+hYC&#10;k/tG3/57w/8AfYrlaKdieY6r+0bf/nvD/wB9ij+0bf8A57w/99iuVoosFzqv7Rt/+e8P/fYo/tG3&#10;/wCe8P8A32K5WiiwXOq/tG3/AOe8P/fYo/tG3/57w/8AfYrlaKLBc6r+0bf/AJ7w/wDfYo/tG3/5&#10;7w/99iuVoosFzqv7Rt/+e8P/AH2KP7Rt/wDnvD/32K5WiiwXOq/tG3/57w/99ij+0bf/AJ7w/wDf&#10;YrlaKLBc6r+0bf8A57w/99ij+0bf/nvD/wB9iuVoosFzqv7Rt/8AnvD/AN9ij+0bf/nvD/32K5Wi&#10;iwXOq/tG3/57w/8AfYo/tG3/AOe8P/fYrlaKLBc6r+0bf/nvD/32KP7Rt/8AnvD/AN9iuVoosFzq&#10;v7Rt/wDnvD/32KP7Rt/+e8P/AH2K5WiiwXOq/tG3/wCe8P8A32KP7Rt/+e8P/fYrlaKLBc6r+0bf&#10;/nvD/wB9ij+0bf8A57w/99iuVoosFzqv7Rt/+e8P/fYoGoQMf9dF/wB9iuVoosFzrwcilrl7HUpb&#10;B/kb5e6noa6Oyu1vrcSL0PUehpNWGmS0UUUhhRRRQAUUUUAFFFFABRRRQAUUUUAFFFFABRRRQAUU&#10;UUAFFFFABRRRQAUUUUAFFFFABRRRQAUUUUAFfm7/AMFwfiBeaR8ZvhfY6peWlr4CsLW8utUinZsX&#10;VxNHKYSFUFi6C0cLgg/vmHO6v0ir4F/4LF/AnSPi14t0KLxHPd22kapo720bwXBibz4JHYBcclv9&#10;IVsDk7PQGuzBUaVWbjV2s/vsb4Xk+sU1VvytpO29utvPsfBfwt+Onw/1DQtS1DQdS/4SHXrAzu3h&#10;bEluZEG4o5LKXaPIUt5W5ucEDrTv2bF0/wDaSf4uad8Xmg03wb4O09Ztb1DRrC4szp6XomgNpsYM&#10;zSrLEgXg7uPx+YfGXwZtfg/+054duPAV6l5faLcBbuGWSSTzwFG4uGYlck8Y9K+kv2dLrQvjL8G/&#10;ix4E8dLJptpPrdk1zaNetHb6vJEJptiseD5RkDKmDly33htVM6eCag7Rdlrf/gn1GPp5bHERjRUr&#10;SaVm1zJddvLrbrseW+GP2Wf2bV8TajF8LPEviDVvDX2MQa5YeKFEX2Nd21ZcuAm1uFVi4A56EjP2&#10;3/wRt+KS6H+25/wjPg37BdeCL7RJNNvbmAkwyT28XmxGEqdrBdjJnnhjg+vwN4M/Z88C2v7Wt9YW&#10;us6r4b0OWP7LdWIk+y2d4WJxF8uAwGFOGyCea/Sj/gjZH4N8YfFeGTwTFfFfDM95HqT3SgPHshaF&#10;RxwATOpHc/hXs0MolXwssY5LkSk99U0tF82eZxFXhgJrBQpTip8vLzLdPd82l0u6P0y8QzmHTTj+&#10;Mhf8/lXO10HiSIyabkfwMGP8v61z9eAjwXueRftXfHzWPgVe/DSPSLbTbgeMvGth4cvftkbuYref&#10;fvaPa64kG0YLbh1yprlvFn/BTD4f+DvinfeHrnTfGs2j6Pqa6Lqvi630ZpPDmk3x2j7PPdBsq4Z4&#10;1PyEAyLk4yRyFt+xp8XvEPxg8N2Pivxt4d174X+DPGDeMNLubh7ufxNO4Mjw2kzP+5EMbylQVOdq&#10;LgAHauV40/YH+KOqQ+LvhxpPinwTa/BTx1r8uuahJPaTt4jsVmlWee0gA/0coZEwHc7gJGP8IWvo&#10;MLh8D7ka8076t3a0bjvo9UuZ2tv9z86vUrXk6SemnfVc+qV1e/udV+bWx46/4KbwfBT4/wDxQ8O+&#10;KvDevan4f8FTaWLe78OaJNdvYW9xbmSa5v5TJ5SRK+0Ljaxzwr4JHcfG3/goh4K+B/jM6PNo3jjx&#10;IllZQalrWo+H9Ee+sfDdpNkxz3sgYGNGRXf5Qx2oxxnAPM/EL9ifxR4pf9pH7Jf6BGnxg0ywstEE&#10;s8wNq0Fo0DG5xEdoLEEbN/HUDpXl/wC09/wSe1n4t/GyHxXp1h8M/EUeqaZp9lqkPim51iBtOkto&#10;VhMlr9gmi80OgXKykYMa4I3NWmFpZZUlTVZ292N7dZckb9ra819d/uJqyxMYzlDXe3l7y++6b6bI&#10;9o+PP/BSvwZ8BfHN94fl8OeP/FV5p+jQ+IZpPDmkpfwJYSbv9IL+aoSNNo3M+1fnXBPOLPxY/wCC&#10;jXgz4XXHhOK30Hx14wm8b6D/AMJFo0XhzSBfS3dr8jf6surqwRi5yAoVGywOAc8fsYavpHxN8c3+&#10;l3OiwaHrvw3tvBWlQNPOZbeaFJUDSblciLDrg+ZI/Bzk8lPg3+x94l+HnxL+Dus3t9oUtr8Pvh2f&#10;CWorBNKZJrsiAb4QYwGi/dNyxVuR8tc/Jl6jdXdk3vbm92bS201UV/28XzYm13a+ny1p3f3Of/gJ&#10;1Hwz/bu8E/FW88DLp8etQWvxB0O71zS7y6t447dBasBc20pEhZZ4+SQAUIUkOeM9r8APjfpn7Rvw&#10;n0vxlo1lqtlpOsea1ouoxJFNLGkjRiTajuNr7Ny85KkEgZxXxF+07+zvq/wT/Ym+E3w9g8R6Tb/G&#10;Ky1+4s9BXS5zLLeRahNcQ3QiV0WTy1t7oGR9gCFRyODX3L4d+E1p4Q+Cdn4I0i5utKstP0ZdGtLm&#10;1fy57VVh8pZEbs4+8D681OPw+Fp0nVoa3lKMfNRb1+acEvNS+V0Z1faxpVH9lNu219F33alL0cV6&#10;8T8U/wBoXVvAf7Xnwy8BQwaV/YXjHTtXvdQuJ0f7RAbSJHj8tg4RVO47tytwOCK5v4Yf8FLPAXxU&#10;+Jem6Ba6V4307TfEF1LY6B4m1HRWt9B8Q3EbEeVa3O47mba+3cqg7CM7ioPJfBT9jP4p6l8WPDur&#10;fGDxP4S8Rab4C8P33h7RJ9K+1vqWrpdKsMlxfvPx5vlIM7S2Wckk4y2f8LP2G/ixp2ofD3wf4t8V&#10;eCLv4VfCfV49Y0OXTrS4XXtVe3L/AGSK63YgjVRIdxjJJ2Acli46IYfAKKhUmm1HdNq951HfbWSj&#10;yJLTqumnPKpiffnGNrvRaO1oQst9nPnu+mj6nqXwf/bw0H44fFSfw3ong34nHTo7m5s4vFE3huQe&#10;H7mW3ZkdVuVY7fmRwDIqjK4JBIBq/D//AIKI+CfiN8YbXwpaaR42tbPVL2fTNJ8T3mjND4f1u7h3&#10;+Zb210W+d8xzAZUAmJgDnbu8z8I/sGfEKy/bYtPiJKfhT4Q0m1vJZby98Gw6lYan4jtmLN9nvLV5&#10;GtCJHKvI43OWjU7iQMcp+zv/AMEjbv4K/tLafrl3pfw01Pw1oeqSapY619q1tfEbnzDLCrwrcrZK&#10;UJCbtrBljBKkscaQw2VtXnNr3L2Wvva37a7aevuhVq4tcypx+1p6a/htr+Pb074Vft06x4tsfCza&#10;0mm2Nz4j+Iup+Doo7LSXuElhtjL5ZZnu0MLkR5MgWUZ4EQzkW/A//BVDwD46+JGi+HYvDvxDsYtc&#10;1yXw3BrV5oyppCaijOotmuFlYF32AgIGwJFLbfm24Xgf9gzxf4a/4QTz9R8Nt/wjHxN1PxndeXcT&#10;HzLO587ZGmYhmYeYMg4Xg4Y1L4V/YT8XaH8HPAvh6XUfDjXvhj4o/wDCb3TpcTGKSy+1TzeWhMQJ&#10;m2yqNpAXIPz9zChl7+PyWjta9tdumrKqPEpS5PO3XbnaXztFfM9d/an+Ifi3wRpng6w8FXnhzTda&#10;8W+JIdEF7relTana2kbW9xMz+RFc2zO37gAfvVA3E89KwfCvxo8a/CH4rjwr8WNR8HarZanoV74h&#10;07xLoWkz6LaW0di0Iura6tp7u6ZWCTxypKsxDqJgUjMYaTe/an+Hni3xvpng6/8ABVn4c1LWvCXi&#10;SHWxZa3qs2mWt3GtvcQsnnxW1yyN+/BH7pgdpHHWuM1j9mnxj+03q+r33xZj8OeGrSbwpqvhCw0P&#10;wxrE+rRCPUliW6vZbue1tWMuyFI44lhAjHmsZJDKFi+Xi6qjUcVd3la+1vZx5f8Aye+3Xf3bnsRV&#10;J1IKo7Rsr23vzu//AJLbfpt71jq/hP8Atc2nxN8ZabpF74K8d+DF8R2sl94cvvENrawweI4UAdjC&#10;sNxLNBJ5TLJ5F5HbzbCx8vMcoRnxA/aQvfh7+0XdeGptLuNS0Kz8EzeJmj0zTp73Vbi4S9jt1iij&#10;jJ3gq/3dmc8lgoNedfsc/sVTfAjxjpV5ffCD9m/wfdaBp7WJ8S+DtKxrGvOVEfm7fsdv9gDgFnjE&#10;13u37N+F3t0X7TP7MfjP4o/ErW/EXhXXLPRZrvwO/h21cajdWF0bk6hDdFfPt18y3jkijeIzxN5s&#10;Zk3KpKitcRZVIeyu4+/d/wDblTlf/gXL0WvTocf7yVN30leH/pcOb8Obq9Op13wS/alj+LnxI17w&#10;dqfgnxr4A8VaBp9pq0uneIVsJGubO5eeOOeKWxurmFh5lvKpUyBwVGVwQa5/44/t6aD8CvFPizTb&#10;rwj481yDwFp1prPiXUNJs7Z7TRtPuBORdOZbiN5VQW8peOBJJsAFY2Brjv2L/wBivWP2ev2gPEfj&#10;GXwn8NPBWl+JfDNlpM2l+GdQutRumu7W6uZDdXd9cW0MmoTTpcbnuJVWXcgVvNOZTufHT9knxH8T&#10;h+0H9gvdEi/4Wx4KtPDekfaJpV+zXEUF/Gzz4jO2PN1HgpvOA3yjAy3dxi1o9b/JtLr1STevV2tp&#10;bemoutySfu3jr5NLm6dG2l6K99b9H4U/bPsfER8UxXPgP4k6Pf8AhzTLbWrbT7jSobm81+yuXljg&#10;mtIrWaZvneJgY5/JliyDKkYyRjT/APBQfQ/DOhePbjxd4H+IXgnU/h1p9lq+p6RqVtY3d5PZXcsk&#10;UNxbmxuriGUF4pVKCXzAYz8nK7m/tFfsz+NviHrPirU/Cmu2mi3uq+FdM0a0dNTu9OnlltdRkup4&#10;Tc26+bbRzwuYPtEJaWPzGdUJUA+LaB/wTQ8W2Om/Fkaf4b+EPgCH4j+GdH0q30zQL67uRBd2V7cS&#10;yT3l5JaxyXssyShmuWiWQt8jK+3z3mPNKLe2krfJy5X/ANvJJ/orozldUnPdrldu7ahzLrom5W6r&#10;l1b6+8aZ+3n4cstN8av4u8NeNPh9qXga0stQvNK1q1tri9vLe9kkis3thYz3KTNNPE8KRB/O8wBT&#10;GNy7uo+Cv7SMPxa8Uat4d1Lwn4t8A+KtHt4b6XRfESWZuJ7OYssd1FLZ3FxbyRl45EIWXzEZPnRA&#10;8Zfzj9oD9ivW/jT8VfHuu22saVpSa5oPhuHQ5pEkne11PR9Uu9Rje4hAUNbs8kCkLIHZfMHyEKx7&#10;D4K/Dnx9qXxm1fx/8RLfwlomoS6PBoGm6L4d1O41W3hgSV55biW7ntrZmkkd1URrAFjWLO+QyYj0&#10;jq187+Ss7Nd25WTXRO5tWUUnyb6W+fJdeivK3mrPz4/9sn9viX4AeB/iW3hHwd4j8Yaz8O9DlvtT&#10;1C2tYJtI0C6a2M9tFeK1zFcShlMbuLVJTHHIrOYwQ1dL47/bTsfAc95HD4N8a+L4PDdnBeeK9R8P&#10;W1rNa+GFkhWf98k1xHPMwhbzjFaR3EojKEpmSMPwf7SH7KfxO1nT/jZo3w5k8DPpfxy06T7deeIN&#10;RurefQL06amnsYoYbaVbmKWKGD70sTQt5jYmBEY534m/8E4TqHxr8T+JLf4V/s+fEweOIbF59Q8f&#10;2PnXvhm7gtI7N2gX7FOby2KQwyi3M1qRIJR5oEoaLODfLrv+ut1093s7q9lrqXJU7LXvf09y3fX4&#10;tLO2uh77+058XNU+Hn7PV74m8IXGiy6lPLp8Om3N9bveWP8Apd3BAJWjjliaRQs24BZEzgfMK5fT&#10;/iJ8Uvgx8U/CGlfETU/A/jDQPHd/Jo1rqHhvw7daFNot8ttNcx+fHPf3gmhlSCVN6tG0cgiG2QSF&#10;o+m/aU+Ees/EP9nO68M+F4tBXWYH06axgupH0/Tma0u4J/LLRxzNChEJUbUfbkcHFc3p/wAOvih8&#10;aPif4R1b4iab4J8H6H4E1B9ZtNO8N+IbrXZdavWtp7aPz5Z7GzEEMSTyPsVJGkkMZ3xiIrK1/GfL&#10;8N1v26/O23na+hjH+F7+9nt/NbT5Xt8rmX4a/bwh1XwvpKaV4U8YfEbxRqcmqTtpXhvTbOyntLKz&#10;v5rM3E32y/WBF8yMRqPtJlmO5kiAWRYtTUf28tB1G30KTwb4T8c/Ef8AtrRT4ili0C0tY59LsRKY&#10;fMnhvbi3kMnmJKhghWScNC6mMHaG8++Fv7I/xP8A2Z9StfEvg2PwB4k8RXlpqOj6xpusaxeabZtb&#10;SaxfalZXEN1FaTv5kf22VJIWgw/mAiVfKHmZ/wAUv2AvEWp/CnwV4aj8L/Cz4iX/AIftbiceJNW1&#10;PUPC2t+HtWmu/tcl5pt3ZQ3E8cRlbPkJJA+IkVp5Ax2ynPki7a3d1/4FZbrdKD33bXMr+5P2rdLb&#10;/wDgN++1529E+V7S+vbC9TUrCG4jEqxzxrIoliaKQAjI3IwDKeeQwBHQgGtzwtORNJH2I3f0ri/h&#10;Z4TvvAPwy8O6Hqet3viXUtG0y2sbvV7wAXGqSxRKj3EgHG+RlLH3Y812XhaIm5kfsF2/mf8A61bV&#10;VFSai7oVJycU5KzNyiiisTYKKKKACiiigAooooAKKKKACiiigAooooAKKKKACiiigAooooAKKKKA&#10;CiiigAooooAKKKKACiiigArzT9qv9n1P2iPhbNpttLZWHiPT2a80LUbq389LG72MgLLwSjK7IwBz&#10;hsjkCvS6KabTui6dSVOSnHdH8sf7aOifEb9l/wDbKNr490g+GPFK3asskdv5NnfQbwGmif7ssR5+&#10;YE++CCB6t460mCDXtA0W68Q6bCL2+uvEdyZX8qS4MgYW8cOCMsiL16nk96/oV+Nn7PfgX9pLwg2g&#10;+P8Awj4d8Y6O2SLXV7CO6SNiMbk3glG/2lwfevDrv/gi/wDs0X+vXGpTfDRJbq5jWF92vaoY1Rfu&#10;qkf2nYgHYKo9a9TDZj7PB1cLK75tuy7/AHn1mN4qdfG4PMKNNUqlCLi+VLW6spLs1e/l0PwQs/2e&#10;fjD8RvFum+Gx4cl17xPqk8sJg0uMFrob8JIF3ZUbeWY4C9+hNfup/wAEb/8Agm3c/wDBOz9nW4tP&#10;Eeorq/j3xbcLqGuTRvvhssLtitIm/iEa/ef+J2b+ELj6K+Ef7PHgf4DWkkXhDwvo+gmdQk89vAPt&#10;FyB0EkxzJJj/AGmNdnXmwqSgpqGina6W2guJeMMXnWGw+FxdpKgmoyfxu/d3GyRiWMqwyGGCK5vU&#10;9LfTpe7Rn7rV01Iyh1wRkehqUz5Bq5yFFVPBnxi8D/EmDxVNpOpRXEfgrULjS9bZoZrcWNxAMyqd&#10;6ruVefnTKHawDHBxP8GfiP4P/aC+GumeL/CF5/a/h3WFdrO78me384JI0bfJKquMMjDlR09K1dOa&#10;Tbi7K3TvqvvSbXexF1flvrr+Gj+579iSiuk/sC0/55f+PH/Gj+wLT/nl/wCPH/Gs7lWOborpP7At&#10;P+eX/jx/xqlfy6JpWrWNhc3Nnb32qM62VvLchJbsopdxGpOXKqCx2g4AyeKd77CsZFFdJ/YFp/zy&#10;/wDHj/jR/YFp/wA8v/Hj/jSuOxzdFYXxE+P3gj4YeOR4a1GPxNea4bFNSa00bwzq2stFbvI8aSOb&#10;O3lCAvG4G4g/KeK6T4a+LPDPxe8GWniDw9cf2hpV9vWOUpLC6sjtHJG8cgV45EdWVkdQyspBAIIr&#10;V0qigqji+V9baff8ibrm5L69vxIKK6T+wLT/AJ5f+PH/ABo/sC0/55f+PH/GsrlWOborpP7AtP8A&#10;nl/48f8AGj+wLT/nl/48f8aLhY5uirPifxN4c8G+IPD+l6lN9mv/ABVePYaXFslf7VOkEtwyZUEL&#10;iKGRssQPlxnJAO3/AGBaf88v/Hj/AI03dK7FbWxzdFdJ/YFp/wA8v/Hj/jUGpWOnaRp093cL5dva&#10;xtNK+WO1VBJOByeB2pOSWrGotuyMKiqNx8YfAtr8JR45k1NF8LFQwvTFP3k8vHl7fMzv4xtzXWad&#10;Yafq2nwXVuvmQXMayxtlhuVhkHB56Gq1V7rYW9vMwaK6T+wLT/nl/wCPH/Gj+wLT/nl/48f8am47&#10;HN0Vq+KbjRvBfhu+1fUz9m0/TYHubmXDv5cajLHauWOAOgBNW7TS7G+tY5ok3RTIHRtzDIIyDRcL&#10;HP0V0n9gWn/PL/x4/wCNYHxJ8Y+GPhH4a/tbX52tLRp4rSIRQzXM9zPKwWOKKGINJLIxPCIrMeeO&#10;DRzIOVkVFWPh74o8OfFTw0uraHK11ZmWS3fzIpreaCWNykkUsUgWSKRWBDI6qwI5Fbn9gWn/ADy/&#10;8eP+NN6aMS12OborpP7AtP8Anl/48f8AGgaDaA/6r/x4/wCNK47HP21q93KEjUk/yrpNNsRp9qEH&#10;J6sfU1LDAlum1FVR6AU+k2NKwUUUUhhRRRQAUUUUAFFFFABRRRQAUUUUAFFFFABRRRQAUUUUAFFF&#10;FABRRRQAUUUUAFFFFABRRRQAUUUUAFFFFABRRRQAUUUUAFFFFAHwPY2t/wCG/FesaTpVlcSJ8dPF&#10;ev8AhC9mjJ2QPb67dSvIwHIP9nTaiwYHn7Og9KpWvjHVPBXwT+HOnvfaXoHgO41bxb9su77xzeeC&#10;rT7bHq8wtYX1C0hkkX921yywkoshj5JMYVv0For045ikopxvbz30aW38t/d6qyOedFyqzqJ25rv0&#10;u7v79E+/zPC/DXjjx1df8E95NfsLmLX/AB4PClzdadcwRTH+0J1ikNtKFmggkdnAjb5oEDschcEV&#10;84eJvila6fonxEk+GXxM8a+KdI0/4Z22sSXA8T3ur/Y7xL3NxKkryO0cwhX95Gj/ALscbE3YP3t4&#10;j0RPE3h6+06Se9tY7+3ktmns7hre4hDqVLRyKQyOM5DKcggEVxvwm+AUfwy8Ualr194p8U+M9f1K&#10;0g09tQ1yS18yC1hLskMaWsEEQG+R2LFC7FvmYhVAqhjKcZ1KrVru6X36ba2v5fPZRWoSlShSvtu9&#10;usXfybSaW+/nc+b/AIn/AB+g+J3ij4sXnhr4n2lv4StLXws1tqUesXceisGubwXMX2+zJNjHN5ax&#10;SXkR/dMvzElCtYvgjxfpHjL4g/AnXNT1LVo7HR/F2vaPYah/wndzrOm6pIbV5LdLXUD5Jvo2kPkr&#10;56GRmjkhYyBTn7poqY4+MIuMItX21291Rvtv+V9tXeamFlOzlL1031btvte1+rsrvRW+IP2MPjte&#10;fEP9qjw69rrV7JpviTw9rF1qNjceOL3xBMt3HcWbJHd20sMVrpt1Esjg21svyq5z8oXd9rGK7/tY&#10;P51v9h8kqYfIPmmTIw3mb8bcZG3ZnJB3DGDZornxeJjWcXCPLZW3v1b/AATsu1tOiXRSpuPM273d&#10;/wAv8vn1Pmr4iad48vv27fER8Bax4S0rUovh3p7Mmv6NcahBdN9vv/LQGG6gaIburYk4PC8c+QSf&#10;EW78Pfs/eC449YhsIrvxdq//AAsuXUvFVx4Oi07XH86eS0nvrOKaSzg+0OTFtZRKq2ymVxNiT70o&#10;ralj+SMYSjdK3k9297X6/JpNbWaq0eebmna/3fAo/fp9za818G+M/ifrH/Cifh5qfiD4l6JHbGz1&#10;jyEuPHWseFbbWYluNtncQ62LWI3dxFCqIsc8JS6WRpxuUbzS+Jnx6bV/FPj2+1Hxz4+8J+K4/CHh&#10;7VPAvhyfWZLO5udYmt5XEH2KJlivJ3m8hJbby3jO85j5yPv+uZ8NfCrT/C3xM8T+Krea9fUPFkVn&#10;DdxyOphjFqsix+WAoYEiRt2WOcDGK3hmNNJ3h1bWvd3tt97d3pbRWSw+rSUotO666eS89tNlbd9b&#10;3+V/jV8T9Y074r+Jlv8AxTrei/Eyy1vQ4PA/hqz1ieKDWLCRbU3DDT1fyrxGke/WWV43MKw58yPY&#10;GDre71rTvFZ8XL4t8aSamPjWfDcdtLr102mx6ZJP5LWn2Pf9nZMOxDNGzoxG1lCqF+zKKxhmCiop&#10;R2/Fe5dbdeV385SfVp3UwzlCUObfr1+GaX3OSa6+6tdmvg3wT4qtPFPx8+EFxf8AizWtS+KsPjbX&#10;x4h8OXmsTTRaUV0/V1tx9idylpEI/LWJ440E8bbz5hO4ZHwk+NfjO/0bVpLjxZp8fimTwZrl54s0&#10;2Dx3qms6lYX0UBYO+nvZpBo0kNwdiok0alWIXziisP0JoqnmMXFxcN4232+LbTb3tnf4VromXGi1&#10;OM09mn62d9fPpf101scD+zR4b/4R74F+HW/tLW9UvNU0+31G6u9X1O41Gaa4lhRnbdK7bFLciOPb&#10;GuTtVRW741juYvhVq63ksE92ulTiaWGEwxyP5TZKoWYqCegLNj1PWuhorzsVP20py25r/I1wsfYx&#10;gt+W3z/4c+Kr7TbuP4R3ngpbaQaPH4YfxwZG5jMbaUEEY9/txeXH+yK6f4ieOdf0nWHtzrdroLWu&#10;iaU/hxrjxDeWAlkZMu0dnBbyi/YygI0bbiFCgKN+T9XUVo6123bdr8Lr77NK/l56Sqdkl2Vvvaf5&#10;p/f5a/M3iXU9Ygv/ABl4h/t/xFFf6R430vTrW3j1W4FlbwyCyEsYg3CNlbznyHU46gKc5v8Aw3+I&#10;E2lfHH7K2uXXiee7utTWZLPW7g3FtGu6RVutJnTbbBCnlpJEy7iUyCJK+iqKyUrQ5fK34RX5q/z+&#10;+7Xbb73/ABk/1t8vu+L9N+NGpalpWt3Wma9qMSXvgTUtRcDxTc6pPDeI0LKZN0ccVrcIHbMUCgKD&#10;2BWup8Y/EHxJD8RL6OXXbXStVgn0tdChuvEN7A11bukWTHp0NvIt6JZGmR3JZlI/gCA19E/EzwDF&#10;8UPBV9oVzfX9hZ6lGYbl7PyvMliIw0eZEcAMDgkAN6EVt28CWsCRRqEjjUKqjooHAFXGaTTtt/m3&#10;+tvS/QiUW+vf8kv0u/N+pDqMV3KsP2Sa3gImRpTNAZd8YPzKuHXaxHRjkD+6eleI/tuW9xaah8Md&#10;YfXX8K6HoviZ5dV1zZG6aNHJp93Clw3mq0KfvJFQSTKyI0qkg9K93orLqvW5p0afVNferfqeT/sy&#10;fEDW/HvwZ1XUNS1dtZittRv7bR9fjsl8zWrGNyILzyokCOW5AMSBJQgZRhwK+c/hR8YvE+meBfHd&#10;j4S8QT+PPFMHgm41CHVNM8WXevQm8iYqkk9hdxNLpl9IJCy2iM8ZMTpszGK+5KKbd7+at+DV/v1a&#10;Vk2vJWS0S8nf8U7fcra3aXq7/AsHxO13UPAWvQeHfHyS6NNeeGIjPoXjvU/E91YXE+qxQzN9vubW&#10;IRNLC2Htd7bdmfKVZDu6fXItV8C+LvE8lh4u8dlPCHxQ8O6JpcF14mvrqJLO8/s43MMollb7Sr/a&#10;JMef5hTjYV7/AGnRWqqpTUkut/xg7fdFr0k+mjz9m3Fxb3Vvwkr/AIp+bV99QooorE1CiiigAooo&#10;oAKKKKACiiigAooooAKKKKACiiigAooooAKKKKACiiigAooooAKKKKACiiigAooooAKKKKAERtyA&#10;+ozS0UUAFFFFABRRRQAUUUUAFFFFABRRRQAUUUUAFFFFABRRRQAUUUUAFFFFABRRRQAUUUUAFFFF&#10;ABRRRQAUUUUAFFFFABRRRQAUUUUAFFFFABRRRQAUUUUAFFFFABRRRQAUUUUAFFFFABRRRQAUUUUA&#10;FFFFABRRRQAUUUUAFFFFABRRRQAUUUUAIrbh+JFLRRQB/9lQSwMECgAAAAAAAAAhAL1fvBQ+fQEA&#10;Pn0BABQAAABkcnMvbWVkaWEvaW1hZ2UyLmpwZ//Y/+AAEEpGSUYAAQEBAGAAYAAA/+EAIkV4aWYA&#10;AE1NACoAAAAIAAEBEgADAAAAAQABAAAAAAAA/9sAQwACAQECAQECAgICAgICAgMFAwMDAwMGBAQD&#10;BQcGBwcHBgcHCAkLCQgICggHBwoNCgoLDAwMDAcJDg8NDA4LDAwM/9sAQwECAgIDAwMGAwMGDAgH&#10;CAwMDAwMDAwMDAwMDAwMDAwMDAwMDAwMDAwMDAwMDAwMDAwMDAwMDAwMDAwMDAwMDAwM/8AAEQgB&#10;wgKUAwEiAAIRAQMRAf/EAB8AAAEFAQEBAQEBAAAAAAAAAAABAgMEBQYHCAkKC//EALUQAAIBAwMC&#10;BAMFBQQEAAABfQECAwAEEQUSITFBBhNRYQcicRQygZGhCCNCscEVUtHwJDNicoIJChYXGBkaJSYn&#10;KCkqNDU2Nzg5OkNERUZHSElKU1RVVldYWVpjZGVmZ2hpanN0dXZ3eHl6g4SFhoeIiYqSk5SVlpeY&#10;mZqio6Slpqeoqaqys7S1tre4ubrCw8TFxsfIycrS09TV1tfY2drh4uPk5ebn6Onq8fLz9PX29/j5&#10;+v/EAB8BAAMBAQEBAQEBAQEAAAAAAAABAgMEBQYHCAkKC//EALURAAIBAgQEAwQHBQQEAAECdwAB&#10;AgMRBAUhMQYSQVEHYXETIjKBCBRCkaGxwQkjM1LwFWJy0QoWJDThJfEXGBkaJicoKSo1Njc4OTpD&#10;REVGR0hJSlNUVVZXWFlaY2RlZmdoaWpzdHV2d3h5eoKDhIWGh4iJipKTlJWWl5iZmqKjpKWmp6ip&#10;qrKztLW2t7i5usLDxMXGx8jJytLT1NXW19jZ2uLj5OXm5+jp6vLz9PX29/j5+v/aAAwDAQACEQMR&#10;AD8A/fyiiigAopryLEhZiFVRkknAAr418c/8FafDfjfXNc0X4VyW2vjRH8i419xusXkyQRbD/lsA&#10;Qf3mdh4K71OaAPsyivxZ+PXxc+OH7cHxwb4W+BfHerWF5b2q6p4j1Zp2+y6RbtlYkEKDZ5kjBsKF&#10;HCkkgDn5/wD2oP8Agifefs9+E7zxRpXxH8QTeMGlF6b5reGyeWXIJO+BVkAJz0b60Af0TUV/Nz/w&#10;Sh/4LC+NvAXjbxPa/ED9pT/hG9N8N3EIisPE4l1Sz1aL51aOP7RI0kZUpz5JUncDmv2D/Ye/4Lcf&#10;Aj9uX4ry/D/wx4wsZPGCQCa0iZHgttb2oWlW0aQAvJGFLNEfm2gsu9VdlAPsOiiigAor568Nf8FI&#10;fA+rftseLPgJqumeKPCfjTwto/8AwkMdxrMFtDp2uWH8VxZypO7OqjcW3ohGx+MqQPNPBH/BX+T9&#10;oD4aeGvGXwh+BvxV+IHhXXfHq+DJNTMNvbQx2yuyTavF5Tzs9pGy43SiEE5BZSDTsB9oUUUUgCii&#10;igAooooAKK+CfjV/wcC/D34L/Ev4leHv+FN/tG+LLf4S3sll4n13w34Str/RtNKLvZ5Lj7WoiTbk&#10;5lCcAnFfYnwG+Onhj9pr4O+HfHvgvUv7W8L+KbNL7T7ryniaSNv7yOAysCCCpAIINAHZUUUUAFFF&#10;UfEPiGx8J6Hd6lqV3b2Gn2ETT3NzO4SKCNRlmZjwABQBeory9f2jria0GpW/w7+I114eOJF1WOyt&#10;QHhzzMLNrgXxHU7RbeYQPlQ5GdHxB+0N4f0Gy8J6gpur7QfF92llbaxaBJLO1lk4hE5LB0Ej/ICF&#10;ID4VtuRVcsieZHf0V534n+OksHizxJ4a8L+HdQ8VeI/DulpqE0STw2tmJZM+TaPcSN8kzqpYfIwC&#10;4LEZGe+tJGktI2lj8uRlBdN27accjPfFTZrcakmTUUUUDCiiigAorznx/wDtBL4N+J9v4PsfCfij&#10;xRrVzpZ1cppbWMccVuJfKJZrq5hGd2OBnrW98Kvihp3xd8JLq2nx3tuqzy2l1aXkXlXNjcRMUlhl&#10;XJAdWBBwSp6gkEEvldrk8yvY6iiiikUFFVr+9WwsZrjZNKIY2kKRIZJHwM4VRySccAda4bwb8fY/&#10;EPjm38Oat4X8UeD9W1C1e9sI9YW1ZNQjjIEnlvbTzKHTcpKOVbDAgEA4LN7CbtuehUUVn+JNY/4R&#10;3Q7q++y3t8bWJpFt7OEy3E5A4RF7sTwMkDnkgZNAzQorgfA3x2i8U+N5/Dep+HfEXhHXY7L+0obT&#10;Vxat9stg4R5IpLaeaI7GKhlLhhvU7cHNVfhD+0DN8ZI7G7sfA/i6x0HUld4NYvJdNFq6qWAOyO7e&#10;fDFcD913GcDmq5WTzI9IoooqSgooooAKRlzQprlfiF8RL3wZPaw6f4R8T+KprhHlddKW1RbdVIGX&#10;kuZ4Y8knhVZm4J245oA6nzKPMrzd/wBp7w/c/DzQdf0+11nVpfE90bHTNItrdU1C4ulLiWApKyJG&#10;0Xly+YZHVF8tvm6ZsaJ+0foF74H17W9Uh1Tw7/wi1ybTWLDULcPe6fL8pRSkDSiTerxshiZw4ddu&#10;TxVcsiedHoVFea6H+1H4Z1z4Ral418rWbPR9NvZ9OaO7sHhvZp4pzbiNID+83vJhVRgr5YAqpyBo&#10;eAPjbH4x8WTaDqHh3xF4T1yO0F/FZ6utszXVvu2GSOS2mmiO1iAylw67lJXDAk5WHMjuqKKKkoKK&#10;KKACiiigAooooAKKKKACiiigAooooAKKKKACiiigAooooAKKKKACiiigAooooAKKhS6jkuXhEiNJ&#10;GoZ0DfMoOcEjtnBx9DRLcR2zxq8iIZW2IGbG5sE4HqcAn8DQBNRRRQBV0f8A49ZP+u8v/oxqKNH/&#10;AOPWT/rvL/6MaigC1RRRQB+dv/Bc39tC58FeDR8IfDl21veeIrP7R4huIZCrx2bEhLUEdPNwxcZH&#10;7sAEFZDXwR/wTv1L7JJ4uscgCFbeRRn1aT/CuE/4KFftfWXxA/as8eatNeLdPqmtXKW7elvG5igX&#10;8IUjH4Vc/wCCcnipNV8TeMmByDZ2x/8AHpKroB7H/wAE0v2o9Z+Fv7cP7Qtl/wAIDr3iq3ufEeh2&#10;tzfadHk6dbTI8MbsMEsili+B/D5jcBSa9U/b8+MPxT+PF0+i+CfhxLc+HJZ7qyi1rzlIQwOFaSbc&#10;6CKN8ts2qxO3J9K5r9lH49WfwK/ar8QaZ9t0zT3+Ka2cHm3bbPOu7NW2QI3TzJUmKLk8lQo+ZhXV&#10;/GH4m+LP2V/gH490/XvEmh2+h+VcaidWntmgSw82QBYIoizSO2CTtL8lQABUgfz6fH74XyeEvHXj&#10;k3ErSw2F8YLaRpPMWRi6F8HPP3mB4rl/hf4w1fwPqlnrWiahe6TqekXUd7YXlpM0M9nPG4eOWN1I&#10;ZXVgrKwIIIBrV+JHjO/8S+GNSuZiz2V5qkktsZIwrkM27J784H5Vj+E7T/ih3n3dZHFOO4H9cf8A&#10;wQy/4Kdx/wDBUb9iPT/FGqNaw/EDwrcf2D4ttocKrXaKGS6RQBtjuIysmANqv5qDPl5r7Or+ZD/g&#10;zq/aMufh1/wUn8WfD+S78vSPiT4Vnb7Nj/X39hIs8D5/2YHvuP8Ab9q/pvoe4H46f8F8PCGtft2f&#10;th+Hfhd8CbNpfi18M/B2s654p1+xmaOSx02e1MceksyjDSXJc7V3bl8wEDkkcj+1F8dvAnx8/wCC&#10;e/7Al98PNLXw7o+h/Gbw9oVzoRJ83Q7y28yOe3kB+bdvBbLDLBw38VfsX4K+BHgf4a+NNf8AEfhz&#10;wb4V0DxF4rlE+uappuk29re6zICzB7maNA8zAuxy5Jyx9TXOwfsU/Bu2nZo/hL8M43OtL4kLL4Ws&#10;QTqi523+fK/4+hubE3+sG4/NzT5ieU/H/wCN/wCyD4O/ae/aJ/4KW33i7/hILpvB8Fpquk21trd1&#10;aWcF5FpzSR3MlvE6xTupXC+crqoLYAJJqx8HvhPD8Kfjd/wTj+MGl6t4nuvib8YrH7J4t1m+1y7u&#10;31q2OnRlLZo5ZGjSFFfaEjVV+UEjcAa/ZVP2evAKX3iq6XwP4QFx47QR+JZRo1tv8QqEKAXjbM3A&#10;2EriXdwcdKYn7OXw9iXwiq+A/Bqr8P8AA8LgaLbAeGwFCD7F8n+jfKAv7rbwAOlHMHKfz0fC7wL8&#10;SP2nP2ktW+Ims/Fj9nPwP8ctF+JElnHe+L/HOv6T8QLZorsRpp1rYRO9o1rIjGBEjt3JR3XI5r6H&#10;+IH7Gng79rD9pr/gpFceOl167k8J2tpqenW1lrl3aWVvfxaW8kdy0ETrFcOjL8vno6gE4UZNfsFr&#10;X7Jvwr8R/FuD4gah8M/AN/48tXjlh8R3Ph2zl1eF4xtRlumjMwKjgENwOladt8AfAtjqfim8h8Fe&#10;E47zxyoTxJOmkW6yeIFCGMC8YJm4GwlcSbuCR0o5g5T8K/jp8WfBv7UP7G/7Kfw38feH/hjrXj0f&#10;DF/EFr44+LfxA1Xw9oGlQLMIDBsspopL26kWBQmXLKVBw4L1+g//AAbTfFDXPil/wSp8Mya7q82t&#10;Pous6lpFlcSSySbLSGbEMatJ8+xFO1A3IUKO1fXV1+yV8K7yw8K2snwz+H8tr4FOfDUL+HbNo/Dx&#10;yDmzUx4t+QD+628gV0Hwz+E/hX4M+HDo/g/wz4f8J6Q08l0bHRtOhsLYzSHdJJ5cSqu9jyzYyT1o&#10;5tLAlY/DP4p/CX47eNPHX/BQTXPhR8QtS0zwxo3i4jxb4I03R7Zr/wAWaeYSbkW2oPHLLazLbiQK&#10;I4m3Z/A7E/ib9nf9pn9oj9m/4f8AjzWrbw7+xenwkk1Pwvpms+K5NH0641+K4MNxHfXUc0W+6hw4&#10;O9kIcnHEhVv2y8KfB/wn4E1jX9Q0Twt4d0bUPFdx9r1q5sdNht5tYmxt8y5dFBmfBI3OScVyN3+w&#10;98Fb74df8IfN8IPhfN4T+3nVP7EfwpYNp32thg3H2cxeX5pHBfbux3o5g5T8f/hx4/8Agf4V/wCC&#10;XP7QVr8WrfWfil+zj8PfiZPY/B2yvNXvYG1ZljIhtLO5hmjllto5HbDbigQyNzjA8y0j4LeEv2Of&#10;+CV3h2Hwj8UPCmpf8La+I+hxfHG58E+LIr2LwhoFw0m3TfOt55JIoQPkd3Z2kLOpZl4r92fGH7IP&#10;wm+IXw80Xwjr/wAL/h3rnhPw1j+yNE1Dw3Z3OnaXhSo+z27xmOLCkj5FHBIpnw//AGOfhH8JvDuu&#10;aP4V+Ffw58M6R4mh+z6xY6T4ZsrK21aLDL5dxHHGqyrhmGHBGGPrRzByn5x/8E7vDXwp+AP/AAWW&#10;k8Dfsm+Io9a+CeqfD2TVfGthoniCXX9A0/U1nCWs4uXllC3Lr8pXzCdpIwB0/RD9rN4z4Z8Jx3n/&#10;ACBZ/Fulx6pvGYvJ87KCTtsM4hBzxyK6P4Nfs8eAP2dNFu9P+H3gfwf4E0/UJhc3Vr4e0W20uG4l&#10;ChRI6QIgZtoAyRnAArf8XeE9O8c+HL3SNYs4NR0zUIjBcW067o5UPUEfyPUEAjmhStK4ct1Y+QNf&#10;1rwLFf6frniC402H4gab8QFn8S384C3eiWUd6yQJcyZ3Q2RRbURhiI2yrgHBYdR4g1TTo/2YvF2n&#10;tpK6xD8T/Et/b+D9KB8v+0DcvuinTH3Ig6SXXmDgJhwRkV7BZ/s9X2n+XbR/Er4jLosTjbpzXVlJ&#10;+6DZ8k3bWpvSuON5uPMx/Hnmu3v/AAdpOq+ILHVrrS9PuNV0tXSzvZbZHuLRXGHEchG5Aw4O0jPe&#10;tJVEZKmz5Ie3m8Bfsd/GrwNr8v2jx1ocF1f6zfu3za+lyN0N+ozkKyKI9vRDCVrtrz4J+GfjJ+1F&#10;8RYfE+lwa1aQ+EtHjjtLsebboz/bR5wjPyiZQMLJjcgZtpG45928RfDbw74rvmutV0HRdUupbRtP&#10;ea6sYppHtmO5oCzKSYyeSnQntWhb+HNPtdVub6LT7OK8vYkhuLhYFEs8abtiO2Msq7mwCcDccdTR&#10;7X7/APhh+y18j5G+F3grT/Dvws/Z+8ZWtuG8Za3q9na6jrkpMmoahDNa3AeGac/PJHhEARiQoRcA&#10;YFZ3wn8AeLPiH4ItvFg0r4fWPjePxOXv/F974muE1m0uEvfLexki+wnahixbra+f5ZV0x1FfYEPg&#10;HQ7TTtNs49F0qOz0WRZdPt0s4xFYuoIVolxiMgMwBXGAT61nXPwT8G33jpfFE3hHwzL4lR1kXV30&#10;qBr5WVdqsJyu/IUAA54HFP2oexPl7X/gz4c8R/BP9oTxNqGnR3niDSfEWt3ml3837yfR5beOOWN7&#10;VjzA29VZjHgtgbsgACT40z2Xxw8P+LNS1HS/ANjN4L8KWc+pa94j0+TUrzfPaG4jFkiyw/YwC7Ym&#10;WQs0mB5fyA19YHwTox0zUrH+ydM+xay8kmoW/wBkj8q+aQYkaVcYkLjhiwOe9Zet/BDwX4j1iy1L&#10;UvCPhjUNQ02FbazubjSoJZrWJc7UjdlJRRk4AIAyaSq9/wCtglR7Hzj4Uv8Axv4u+NvgPUPDusaH&#10;D4iuvhJBdTT67p819FeSNPG2G8qeFkLOQS/z4GflJqr8PV0Px54o+H/hnWluG0XUtQ12XxRpGqyx&#10;yx3viVXSRrW6UBY5VAaaWKPZtZY43AO3j6s07wNoukXtrdWek6ZaXVlZjTreaG1SOSC1BBECMBlY&#10;gQCEHy8DiqOufB/wl4oTVV1Pwv4d1FddaJtTF1p0Mw1ExcRGbcp8wpgbd2dvbFHtF2D2bPn+dfAv&#10;wl1/4uaXfaDo+ofC3Q4NNuhoRsY7mwj1eTzN9pbQNmNZH/0ZvKVQA8obALEnEu/gbH8DPgVpdze6&#10;bpvhFviF4t0+Txqujoljbabp8rlVsQ0ewJAv7qFyPvGWUknea+k7z4F+CdQ8FW3hm48HeF5/DlnJ&#10;51vpUmlQNZQPljuSEpsU5ZuQM/MfWk8K/AbwP4EsdQtdF8GeFdFtdYi8i+hsdJt7eO9jwRslVEAd&#10;cMww2RyfWj2gezZ5ZB4V8PfA79q7RLPwbp+j+F9JvvDt9d+KLPT4o7OxhjieL7JdSxrtjR95mQSF&#10;csocZIXia70y/wDh3+1p4HhutYu/G9xr+n6lb+bqUUS32gwII5WkjFssUAgdxHGxeEylig80j5B6&#10;r4Y+DnhHwP4dvtI0Xwr4b0fSdU3fbLKy0yG3t7vcu1vMjRQr5Xg5ByOKXwF8HvCfwqNz/wAIv4X8&#10;O+G/toX7R/ZWmw2fn7c7d/lqu7GTjPTJ9anmRXKyfx5/wkn2bTf+Ea/sPzf7Rg/tD+1PN2/Ysnzv&#10;K8vnzsY2bvlz1pfiN4/034WeB9U8Q6xJJHp2lwmaYxoXduwVVHLMzEKB3JArerN8S+FtN8aaHcaX&#10;rGnWOrabeLsuLS9gSeCdcg4ZGBVhkA8jtWenU0POfAHgrXPE3jyf4heMkt9FnXS30/SdHSQOdFtZ&#10;GWSaS4m+69w5SPcF+SMR7Qz8ueQ8LaPffsy+MPhj4X8PeMtQ8WeGfEkk1gmk6nHZPLbWyQPOLy3m&#10;toYnZUKqrmXzAwmXlTgn0/wv+zf8O/A2rfbtE8B+C9FvvLeL7TY6JbW8uxxtZdyIDhgSCM8g1d8B&#10;fBHwZ8Lbq4uPC/hHwz4bmukEc0ml6XBZvMoOQrGNVJAPY1pzIz5WeeftoeGrfxevwy028Mwtbrxv&#10;ZJMIZWiZ08m4JTcpB2sBtI7gkd689sP2ZvAt18WfjHoc3hnS5NB0vS7K907STABYaXcT20omntoB&#10;8kMreTH+8QBht4Iyc/UGq+H7HXGtWvrO0vGsJxdWxnhWQ20wBAkTIO1wGIDDnk+tNTwvpseo310N&#10;PsVutTjSK8mFuvmXaICFWRsZcAMwAOcAn1ojUaVkEqabuz5NtLm2/aB8FeEdM1zTPA15eaL8P7DX&#10;tT1/xnYvq6RRTxuHMNr5kQDkxFpLjzVYYUbX4K5nwy+KMnwS+G3w3+Kl/dXGpw+JvCM+gahK25jd&#10;3NsJbjTycksWYLNECxJO9Mknk/VerfA/wX4gOjf2h4Q8L3x8OoselfaNJgk/sxV2lVg3IfKA2rgJ&#10;jG0elcz8QPgjceONW8M6BDp3h3Svh7oF7BqssFsxWe6ngYyQ2624iEcUQl2SFxIS2zbsAYtWiqLb&#10;oZ+zktepZ/Z10O1+F3gLRfCupalYt4wu7R9b1O1Nwn2qeeeUyXM/l53FPOkZdwG0cCpvix8VdS0b&#10;xNZ+EfCdjb6l4w1a1kvIzdsUsdKtlYIbq4I+Zl3sAsafNIwxlFDOvYt4Y01vEq6ydOsTrEdubNb4&#10;26/aVgLbjEJMbthYA7c4yM4rF8e/A7wX8Ur+G78TeEPC/iO6tY/Lhm1TSoLySJM52q0iMQMknA9a&#10;x5le7NuVpWR4/J8OrX4CfFj4J2NzfSXkHna1a3GozoIxeapeRiYuQPlRpXE21QeMhRmuq+CdnHqH&#10;7SPxe1i0+ewlutM04yISY5bq3tT53PTcvmIjY6FSDzkV21r8EPBdl4JuPDEPhDwxD4bupPNm0mPS&#10;oFsZnyDuaELsJyqnJHVR6VteGvC2m+C9Dt9M0fTrHSdMsxst7SygSCCBck4VFAVRkk8DvVe0uv67&#10;3JULP+u1jwX4W/DSz+LP7PvjLR7zUptHZvHWrXNpfxsu6zuotVeSCTDfK2JVT5Dw2cd81J4T0XxJ&#10;rX7bOnSax4m0zxDceE/DV1FqI0rSzp9pYG6lgMEbo007+e4ikc7pANioVRclm9rufh94fu/Dt9o0&#10;+h6PLpOpvJLeWL2UbW128jb5GkjK7XLMSzEg5Jyaf4J+H2g/DTRv7N8O6LpOg6d5hl+y6dZx2sO8&#10;4y2yMBcnAycdhR7TcPZ7G1RRmiszQKKM0ZoAKKKKACiiigAooozQAUUUUAFFFFABRRRQAUUUUAFF&#10;FFABRRRQAUUUUAFFFFAHkfxx+C+rt4qh8f8Aw/mgsvHWmwCCe0nfZZeJ7RST9kuf7rDJ8qbqjHBy&#10;pIFD4V/CvxF8T/Hlp8Q/iTajTrzTy3/CN+F1nE0Hh9WBU3EzL8st46kjcPljU7V5JNe10VXM7WJ5&#10;Fe4UUUVJRV0f/j1k/wCu8v8A6MaijR/+PWT/AK7y/wDoxqKALVFFFAH8VPi7XNUuvi7dw6m0iXtr&#10;dvbzRvnKSKxVgfxBr6T+Fvx7u/2bPg/431SykWHWtWhstM0xnIxFLI0uZeeojQO+O+0CqX/BYr9l&#10;/UP2T/8Agrz8RvDtzbyJpXiHWH8V6NIY9iT2V/I1wBH6rFK00GfW3avNv2r5otP8C6MqzeSZmaFV&#10;7F3ATcR3wrP9M1b2A1NS8PeIPHf7JWh68dS1Cb/iZect41y73IlS9J8/fncDu2tnIwcdK+p/ir8f&#10;PHXxb/Yw8I3XxM+HGoajq17a3enWfjrVvESSW16sLuhuorHJZ59ioGZlCqTnPK58x+FnhqDTv2Sd&#10;F0oZ8ufSWuQcY3K+o53ke4jyD7122vftEaL+0j8CvC3hK0+3xDwx5nh7ZPbqsccSO09xLE+4sTKz&#10;bW4XiJAd3GIA/Ov9oK5gkttF0WwXARmdlUcsDhU/E5Y1zOnXosfhq0bfK5uJOD26V1v7Tk9jp/xa&#10;1ODSZznS79rcvj+JQB/3yCp/OuE1zUzq+h25CxrtUh/LXAZh1J9zTjuB9uf8Gt2j3mrf8FxfhFcW&#10;6O0On2+u3F0V6JEdFvogT7eZJGPqRX9cVfzu/wDBl7+yFfa18ePiZ8bryB10fw5pA8JabI0f7u4v&#10;bqSK4nKN/ehhgjDD0vFr+iKiW4Hzf8cf2mPjV8K/jF4a8M6V8K/hdrWn+NtWuNL0O+uviPf2MzeV&#10;azXRe5hXQ5RDlIXGEkl+Yrzgkj0Bv2qvB3gPWPDfhf4jeM/hn4K+JPiCGJo/DJ8WwSzTyyMUC2vn&#10;pbz3ClwVVvIQsRjaDxXL/tT/APJzP7Of/Y2aj/6Y9Qrwnwj8Uvhp8NPgp8Yvhf8AE3UNBT4p+Ltd&#10;8Q3N34Wv3R9b8Yi5nm/s+WztWXzb1HthbxxNCkioYSmQ0TBUB9efFn9oLwH8BLfTpvHfjbwj4Kh1&#10;i4+yWD69rFvpq302M+XEZnUO+D91cmuA/Zr/AGsofHv7N+sfELx9qXhfwrpei69ren3WoSXAsdPt&#10;bWy1K4tIpZZZpCq5SJCzFgpYnAAIA8S+BnxG0n9lb41zN+0F4k0Xw34n1jwF4b0nRtT8RXkMNvqZ&#10;hgddQsrWd8LLcfa2DyQoS774m2sMY8t/ZM1Pw34N+CHwR8aaxbjw/wDB/wAJ+PfGV1cPqNo9hZ+G&#10;pnvr1NOuLyORF+ypEDJHum2CGSRN204p2FdH334P/aM+H3xC+GN1420Dx34N1zwXYrK1zr+n61bX&#10;Ol24i5lL3KOYlCD72W+XvirPwk+OPgv9oDww2teA/GHhfxroqTtbNqGgarBqVqsqgFozJCzLuAIy&#10;M5GRXxn8W/EPw1+NvjT4nePrL4meG/B/wl1TT/DsS/ECG7tpPD134mstQllt5jK+La6SLbbQysZN&#10;jfLDvV0+T6A/YS+PWo/H/wAJeKL/AFCTwXrv9m62bGDxh4QjdND8aRrBEy3tsHeX7gYQOFnnVXt3&#10;USnG1UM6T4K/He68ceIfi1HrjaTp2m/D7xM+kwXIzCotU0+0umlnd3K5DTyZYbVCqOOCTufB39o/&#10;4eftF6RfX3w/8e+DPHNlpsghvLnw9rdtqcVo5G4LI0DsEYjnBIOK+QviLpB1D/hbF1f2txf+D9F+&#10;Ommap4rt4oXmDaZDpumu8kkaqzPDFKIZZBjGyJieAa3/AIr/ABD+F/7VvxruPEnhXxtoer/DnT/A&#10;Gu6J8QvGPhnVYbixtLafyDbWz3kIeNp4/wB/ME3ExIxZlCyjcCufTnwj/aU+HPx+utTh8B+PvBfj&#10;abQ3EeopoGuWupNYMSQFmELsYySrYDY+6fSpdH8T61d/HjXdHm1HwfJ4fstHsrq2sbe4kbXYLiSW&#10;4WSS4jzsW2ZY4xEwGSyTZ6CvCv8Agn7+0HcfE/xp4i8L2/ir4afFzQPCGkWEWn/ELwTEsdtcgmRf&#10;7Mu1ikntxdRKiynyJ9pW4VvIgBUNyf7WnhXXvG/xU/aO0nw3b393rF98MNCiS2sWIuruL7Zqfnwx&#10;befMeHzEXHJLDGDQM9q+Bn7X3hz45fGPx7pOleOvhnqVj4Qf7MmlaVrtrf6xB5RK3N5diG4cQQ+Y&#10;fLWN41dTCzM3zhF9Mj+J3huTwjp/iFfEWhtoGsGAWGpi/iNne+eyrB5Uu7Y/mM6hNpO4sAM5FfL/&#10;AIg+L/w0/aT+IHwV0n4L694X8Ta14F8RQz38GhXMU0vhLRxZzxXVveogLWgkGyEQTBGaRQAuYm2c&#10;x8D/AAfqz/GyH4Bm3mbQ/grrV/4shupCEia0nBk0ODbzlY5Lq4wegOmDI5oA+s7D9oXwDqvxduvh&#10;/a+OfB9z47sYftNz4bi1m2fV7eLCnzHtQ/nKuGU7iuMMPUVR1/8Aar+FvhHxZpeg6p8SfAOma5rV&#10;5Jp+nadd+IbSG7v7mNxHJBDE0geSRXZVZFBYMQCMmvgT9lC0uPEPhT4c/CvXPjr8FdB8ZeEvF0Wr&#10;ah4Mj8DXNv49j1aK9ae7d2bWC7G5LzNJeiyEUsFw0gAifNeg+NfAOi6b/wAE7P2wtUt9LsYdS1Tx&#10;B4r1G7ukiAmuLi2JFvKzdd8flR7D/DsBFOzC59kfEv8AaE8A/BXVtH0/xl468H+Er/xJP9m0m21r&#10;Wraxm1SXcq+XAkrqZW3Oo2oCcsB3FQ/Fz9pT4c/AG60yHx54+8F+CZtccx6cmv65a6a1+wIBWETO&#10;pkILLkLn7w9a+EvGviu8+HP7RvxSTxt8YPgZ8M0+JmhaRDYv8S/CE1+fEWkLp6xNbWd2dWsYZVju&#10;ZLoyWqpI6Nch24nSt/4peOdF/Y4GiXGjfGLwD4o+I9r4A0nQ9W8BeMLUxap8R7GESG2GnQGb7Xb3&#10;U3mXCBfLu0d2CPFvUvRYD728ReKdM8H+HrrWNW1Gx0vSbGIz3N7dzrBb28YGS7yMQqqB3JxXD3P7&#10;Ynwjtl8VNJ8VPhzGvgUoviUt4lsgPDxdiiC8/ef6PuYFR5u3JBA5rh/+Ck1nF4q/4Ju/Fq3vrNoY&#10;NQ8HXcdxasSpjV4SGjJGCCASOMVz/in4UeGdF/b4/Z/+yaFplt/YPgfXrbTxHbqos4ojpqRIg7BF&#10;kkC+m9sdTSA91k+OXgmH4Tf8J83jDwuvgX7IL/8A4SNtWgGk/Zj0n+1b/K8s5Hz7sc9aZovx+8Ce&#10;IvAOmeK9P8a+E77wvrL+Tp+sW+sW8thfv8w2xTq5jkPyPwrE/K3oa+C/iDY6v4X0Tw/r9j4g8KeC&#10;fBfgn40+KLvU9U8RaHLqug6HI7Ti1ubq3hu7Ty4lnkf980yxxSzI7A/eXUk8H6X8VNG0zxBN8TPh&#10;z8XtH8d/GTw7cXc/gnQ30/w+LiCApKELX16lxI4SLzWWYjK7WAIIp2Fc+xvE37Yfwj8F/DPR/Gus&#10;/FL4c6T4N8QyeVpWvXviWyt9M1N8MdsFy8gilOEc4RjwrehroPiR8Z/BvwY8Dt4n8YeK/DXhTw2r&#10;Rq2raxqkFjYqZCBGDNKyp8xIC885GK+Qf2tvFms/BD/goDceLda+KXwj+FPhzWPBVro+gav8RfDc&#10;uo6ZJKtzcSX1pBdDU7CK3mcG1donLtMiArxEwFf4T23hX9k7xL8HPEXxC8deHb34baN4V1WDw74w&#10;ubQ6H4a02/ur5ZEVFnmkjtEazIhtWeY74o3VXO8BlYZ9WeJf2tPhX4L+F+l+ONY+Jnw/0nwVrjKu&#10;m+ILzxFZwaXqBYEqIblpBFISFbG1jnafStnxn8bPBvw40SPVPEXi7wzoWmy2cmopd6jqsFrA9rGq&#10;tJOHdgpiRXUs+doDAk8ivij4+/GCw8L/ALZGgfFDSfi78FfAPgHxN4IfT/Cfivxl4dfVvD91M19L&#10;NqEVrex6lYQQy3GLaXDSSG6SEtHlYnNbfwT+Cmi6R8Uf2X7W41vQfiHZ6TH4t13RNWstHfT9OhMr&#10;RtE1jbyTTmOCOOd44SJXHl7SrFSposB9PQ/tgfCW5m8KRx/FD4dvJ48BPhlF8SWZPiIBth+xjzP9&#10;I+Yhf3W7k461f+M37TXw3/ZzgsZPiF8QPBHgOLVHZLJ/EWu2ulrdsmCwjM7pvIyM7c4yK+P/AB14&#10;A0Xwt+x3+2ZcafpVjZzSeKNVui8UIVhLHb208bg9iszvIuPuu7MMEk13XhT4yeAP2af2sPjBffGH&#10;xF4b8I6p44Gkjw9qXiS5js4dc0eOxVFsrWaYKk7RXbXjPbRs8im5VmXEqElgPoj4t/tI/Dv4BeH7&#10;DWPHnjzwX4K0rVZBDZXuva3babb3jld+2OSZ1VztBbCk8DNdNJ4t0uHwuddfVNPTQ1tftx1BrhBa&#10;i32b/O83Ozy9nzbs4xznFfnTo2s2v7KXw68Ca9/wtD4f/Cfx5o+k61B4c8DfEC3WK213w1c6lLNY&#10;afBAXt7m1ulSG2jUQCRogVjltpSIgv2V42tNT+Mf7DGr29n4Zm8O6v4k8ETRw+H3XbJps01iQtmR&#10;tXBRmCY2r06DpRYD0a48b6NZf2T52saZGfEEgi0vfdRr/aTmNpQsGT+8Plqz4XPyqT0BNcreftV/&#10;C/TfGmk+G7j4k+AbfxDr88trpmlyeIbRb3UpopGikjhhMm+R0kRkZVBIZSDyCK+W9L/as+H/AMc/&#10;E/7KeleD/E2m+JNS03XRHqtrp8onl0GaPQL1Wt75VybWfdlfJm2yEpJhTsbHM+IfA2j+H/8AglD8&#10;eNTs9Ns7fULjxh4j1yW5WIea99BrsnkXBbr5kfkxbT22LjpQFz778S+J9N8G6Bd6trGoWOk6Xp8R&#10;nuru8nWC3toxyXd2IVVHck4rnPBv7Q/gH4i+P9Y8J+H/ABx4P13xV4dGdW0bTtZtrrUNMGQP38CO&#10;ZIuSB86jk15Z/wAFPpFl/wCCaHxle4jvLlW8F3zPHaZ+0SjyDkR4IO89sEckV5xqvxb+Hvxq+JHw&#10;H0H4Q3Ola94g+Hepte6nZaNIi3Pg7TV0y4jltdQiT5rNppDDD5E6qzOpIQmI7SwH0h4T/ag+Gfj7&#10;4o6j4H0H4ieBda8aaOJGv/D9hr9rc6pZCNgshltkkMqbWZQ25RgsAetc5b/tQaV4TsfE/jLxx4u+&#10;Hvg34YWeojRtH1HUdYt4BPPE7xTyzXbXHkLvmVo0g2iRfJYudz+XH8VeEPj7Y/Gz4o/s66kfitDq&#10;3ipfHUceqfDvwtpGmQ6R8Pnazv0a3vAsEmoWlwNrwt592izyLLthVf3adRpXiXw34C/Z98CeJr34&#10;z+A/gz4w8O+NfGVz4fvPGqwyaDqwfVb2G4tp45J7cltkilWhuI5lwSN6eYjOzC597+DPHGjfEjwp&#10;p+veHdY0zXtD1WFbmx1LTrtLq0vIm+7JHLGSjqexUkGsDRv2i/h94k+LuoeANP8AHfg2+8eaREZ7&#10;7w3bazbS6vZRgIS8tqrmZFxJGcsoGJF/vCuf/Zq8f658ZP2VdD8QT+H7Pwbr2uabNN9gtmc2sM7N&#10;IBNEzxxuYpGxKheNWKyAkZNfD/7HlpdeJvDHwf8Ahnr3x2+CmmeNPAevW2qX/gu18DXNv47ttThd&#10;3vhKz6zI4M++fzbv7H5csU7SDCODSA+87z9qr4X6b400nw3cfEnwDb+ItenltdM0uTxDaLe6lNFI&#10;0UkcMJk3yOkiMjKoJDKQeQRXY+JvE2n+ENEuNS1a+s9N0+zTzLi5uplihhX+8zsQqj3Jr4F8Q+Bt&#10;H8P/APBKP48anZ6bZ2+oXHjDxHrktysY8176DXZPIuC3XzI/Ji2ntsXHSvuD4hXmtQfDC8utDuLe&#10;HVobTz4zPp76gJCq7iohjliZ2YAhQHHJHB6VVOKlJJ7NmNabjTco7pXPMfBn7fHg3xp4207R4dY8&#10;Kr/aWoX1pHIPEEDsUgkWOFgg6tOzfImeVBYFulQaJ+2D4iufA8fjLUfBOm2vgn+05NPuLu116S51&#10;C2VbprXzmtjaopXzACQsxYK2QGIxWB+zL8JfiPoHjqzk1y/0aCw0TQ7aFxJoFwstxJctJcXMaStd&#10;lfNEgj3y7WVjgbFI5j/ZI+Bf/CxPg5p91rPiTxFfaDDruoXSeHibaLT2li1GcoXKQrPIocB9jysh&#10;YDKkACvqa2Fy6nGU4pNRcVvJ3T5npsr2S8l958Thcdm9ZwjNuLkpNK0VZrlWt29Lt7au57x/wuvw&#10;f/wnH/CMf8JR4d/4STOP7K/tCL7bnbv/ANTu352/N06c1m3/AO018OtJ8SyaPc+PPB9vq0c/2Z7K&#10;TWbdZ0lzt8soX3Bs8bcZzXy78WfirF4v0NluvFMem65Y+ObaFPBulWNsrWipqyKt3dFo3uQzrhzO&#10;rwoxlRQpLfP3t9+0T4H+L/7Sgt9Y8YeFdM8N/D258m0s7zU4IJtX1j7pl8t3BaO3BKocYaV2IzsF&#10;cryTlh7Sd7JO9ujVrW01u3bTzd7HZHiRzqezi43bja/VO9766WSb112Vrn0/nhq8B8b/ALSev6Z4&#10;v1GztFs47ezuJIEDRlmOxiuSc98Zr1b4XfGPw78adEv9R8Mah/aVnpeqXejXUn2eWHyru1laGePE&#10;iqTtkUjcAVOMgkc1+Bn7c/7SXx08CftpfFjSYfHmtaLY2vi3UjY2kjmPyrRrqR7faPLPymFoyp7q&#10;QRmvyLjzhjN86w1OhlOYrBOMryk7rmW1k0m/M/V+FcHVxNeUaOFeIdr8qtdK++rXofsQf2ofFB/i&#10;sf8Avz/9eux+GHx91TxBpGvS6hDbzSaXZtdxeWCm7AJ2nk+g5+tfz5f8Nf8Ax2/6Kjqv/f4//G6+&#10;xv8AglX8T/jT8Vfhn+0beah4j8ReIrix+HWoW+hyxl5Fi1OSF2h2AKAZiU+UYLcHHU5+HyHwy4tw&#10;GMjiK/EUK8UpXjeTvdWTs1bRtP5H0ucZRiqWFlUq5VOktPefKktUu/Xb5n6Lt+1H4oyfmsRz0EB4&#10;/wDHqP8AhqLxR/esf+/J/wAa/CFP2wPjuy8/E/VVPoZjx/5Dpf8Ahr/47f8ARUdV/wC/x/8AjdeP&#10;Lwj4zbuuKYffP/I9KOQ4+3/IlqfdH/M/oh0/406hcfAy68RPDB/aFu3lbQDsZi6oGxnP8WcZrzv/&#10;AIai8UZ+9Y/9+f8A69fGvwx8cfFyf/g3/wDHXiabWPEEnjibVFv7HU23tN9jS/sxJImV4iEUc+SB&#10;twHPqa/Oxf2wPjuR/wAlQ1QexmPH/kOvouIPDnirHxw8cPn8KHs6ajJ+8vaST1mrLVNNWvroePk+&#10;VYqrKsqOWSq8s2naz5Xp7r13X6n7ur+1H4oDDnT256GA8/8Aj1fQnh3VzrugWd4y7PtUCS4z03KD&#10;j9a/mfT9rv49TOqR/E3V5ZHIVUSUlmJ4AA8uv6M/2XotVt/2bPh/Hr32r+3I/DenJqP2jPnG5FrG&#10;Jd+ed2/dnPOc173AfBue5JOrLNc2jjozSsk5Nxa66pb+XY8rirAV8NGn7fBSw1725re9ttZ9P1O/&#10;HSiiiv0w+OCiiigAooooAKKKKACiiigAooooAKKKKACiiigAooooAKKKKAKuj/8AHrJ/13l/9GNR&#10;Ro//AB6yf9d5f/RjUUAWqKKKAPhP/gt7/wAEn4f+CiXwk0nxJ4Zt4F+K3w9EkuisziIaxavhprB2&#10;OFBYqHiZ+FkBGUWV2H84X7dvhrV9F8Q+GNEn0++s9VsNQuYrqxnhaK4gkhC+ZG8bYZWXawIOCMGv&#10;7Ka+Q/8AgpV/wRf+D/8AwUwtrTVPE1tfeGPHWkq407xRojLFdpuTZsuIyDHcx4wMON4Awjpk5L6A&#10;fzk+A/2pLV/hm9vdKmyx0hdLTceGCzxv/wCzMayPg78VdE8K/DBL53X7Ra+dJ5YHzTSSvucj9F/C&#10;vr39oP8A4NHv2kPh1a6jD4B8WeA/iNpTSmS3zdSaNqEwx0aGYNCnIH/Lw3TtXkfhn/g2v/bWuz/Z&#10;9x8JrbTbdiIUuZ/F2jGGFcEFyI7t3754UmgD86viDLPqviPUr+T5pprmR59vZmctn9cfhXqP7DX7&#10;FHxB/wCCgHxZ0P4b/DfRn1TXdXnZp7hwVs9ItQwEl5dSAERwRhhk4JYlUQO7ojfqx+y1/wAGa/jz&#10;xV4j+3fGz4m+H/DejyTCSXTvCayajqFzGeWQzzxxxQMDjDBJxx0r9qv2H/2AfhT/AME7fhFH4M+F&#10;HhW28PaexEl7dMxnv9WlGf3tzcNl5G5bAJ2oCQiquBQAf8E//wBiHwp/wTu/ZQ8K/CjwcrSWHh+E&#10;tdX0ibZ9WvZDvuLuTk/NI5JC5IRQiD5UFe1UUUAMGfXtQWC9xXzf+1J8WfHvhD4jIukafo/9m6Do&#10;9/q+R4guLdrxfLSFPOjW0ZQweRjHHvYOUyWTbzS+Onw+1nSP2U31zXb3X9H8YaLaWdms2k+NNTki&#10;lUTRxmV8GBHlcM24tGTk/ebANetTymUlScpJe0aStZ6t21V/R/M+fqZ9BSqwpwbdJNu90rJX0drd&#10;0vQ+ns7qCRnk/hXiNv4yuvhp4v1Pwb8P9AvvFV7pNtFqerS694tuylt5oIihjmnFzI0jhGbZhIwM&#10;EsC1U4vi74W+KXj7w7rUPh+e5uNR8G6lfQ3U148MltCs1us9o8S5TcXwC+SVMZ25BzWKy2o9bO1r&#10;ra+11dX0utV3WqNv7ao25brmvZrW26Ts7a2bs9N9z3ktlvUUucV4J8N/jqun+A/h/wCGPAfhO1lv&#10;tU8NwavFpt5rDw2ei2IRFUSXJilkdizBEAiJbYxJUCrK/te6hrV94V0vR/B8l7r3iGfUrG5tZ9RE&#10;EWk3diVEqyyrG+6LJOJEUkjYQhLYB/ZeIcrRWmu7SdlfV66aJ/1YFn2EUU5S1dtk2ruysnbXVo9y&#10;dtppAfcV4lZftdXA0e9s7zw0IfHFrr48NR6JBqIlt7i6aMTRyLcNGhEBhPmM5j3KFYbGYAHi7b4r&#10;ah4M/a08Sa/450i28P8A9g+AftNx9ivvt9vLCt277opGjictwVKtGvzDjIIJqGU13dSVmldK6u9t&#10;le7vfdXIq8QYWPK4O6bs3ZpLe93ayats9T6dnEggYRsqyEHazLuAPbIyM/mK8x+B3wJ1jwL468Te&#10;MPGHiTTfFHjLxRFbWUtxpmkvpOn2llamUwQQ273FxIDmeVndpm3s3ARQFFG2/aJ8RaLf+H7jxR4P&#10;tdC8O+KrlLOyu49YNzd2s0wzAl1AYEWMv90+XLKFcgZIO6vBI/iDp9xoHjyez8eeIG+LFn4q1GHw&#10;/pEHia6uJZDHdMLeD+zfOaJoSow2YdoTcxK7dw0w+T1anxabK6s1q7atbJdfIzxXENCk0oq+7s7x&#10;eiTsk0rtp6H2196nBtprwr4zftdXXwG8Qxw6/p/hS30/MHyzeJ0g1e8jcosktvZGIiRVZmABmVmE&#10;bcZwDpfEv48+NvAfj7Q9HtvB3hnVE8Sah9k04J4lnS8khA3SXDw/YSiLGnzP+8IGQASWAPPHLcQ7&#10;NJa3s7qztq9b9Edcs7wi5k5O8Wk1Z3TbstLdXoj2WiuB/aH+Olr+z38PBrVxp95rF/fX1tpGlaXa&#10;FVm1O+uZBFBCGbhQWbLOeERXbB24ryXx7+3b4k+Bfwx+JV34++Hun2XjP4e+Fn8YQ6N4f8RPq1lr&#10;1ipddsF1JZ28izCSMoyNbAAvGVZwx28J6x9LdB6UjH5q8H8EftVeMD8ffDPhHxv8O7Pwnpfj7Tbr&#10;UPDWo23iP+0bkyW6xSSWd/bm2iW2uPKkLAQzXMf7qQeYPl3J+3/478VeFvhNZ6Z4V8m31DxVqVto&#10;yXqanLZ3ltJLMmPJEcL5ygk3NvQoBkBz8tdODwssTXjQi0nJ2u9l5/I4cyx0MHhp4mom1FXst32S&#10;9dj3gtgf49qdkAfWvg34hfFX4iX37Ofx68VT3s2kRwajDpumz6f4jup2097WS3glWAGGPajN5paQ&#10;FGZiQUx8xr/s8/teeJPhn+yH8UNP8TavqepeMPCIjfTLi9umubmdb+NfshDuSzbXbP0x9K+ijwhi&#10;Z0HWpyUmpKLS3u1HX0Tkkz5P/XvCRrqlUjKKcHJN7WTlp01ai2j74WRVH3l496cOa/LXSvGOqL+y&#10;P8ZdO+I2reMPGieH9f02yZH1+SOeOQSEMElmjlCrv6jyyDtHQgEfVHiz9ubWvAXxRPw+8N/DfUPF&#10;l/p/hqHWIWTWo4mZNq7lkMicBVz84LMzYAT5sh4zg/FUZunSak03d3SjZKLvdtfzq90vV9Hl/HeC&#10;rQVSsnBNKys3K7clayT/AJXazZ9RYxTQ2WPI46ivjvRv+Cq1xqfhvwn4kl+GeqWnhHXtSj0a91aT&#10;VYitleEnckcQTzJlVRneRGCdwxkc8X4S+L/ib4Sftz/Hy+8K+Bb7x1dMtjPPBHqEVjHaQpDuZmkc&#10;HLHI2oqlmw3pznS4RxzU/apRcU2ruNm1JRavzWTV+r/M2rccZenTdFuUZSSbSldJxck7ct2nbovy&#10;PvntShua+U9b/wCCnMM3gz4Y6r4d8D6h4gn+JE1xaR2K6gkM9ncQukZjGUKuC7/eJQBRuOOgrfF/&#10;/gptdfCjWbXw/N4Gsf8AhMLfT1vtc0y+8WWenw6QWAKwJcSDbcSFSG2xjowxk5A5YcL5nJqPs9Xf&#10;Ryin7rabd3ok1a7sr2XVHXU4yyiMXN1dFbVRk1qk0lZatp3tvb0PrXqKNuTXG/AP4z6b+0F8JdG8&#10;X6THcQWOsRGRIpwBLEysUdGwSMhlI4NdoOleJWozpTdKorSi2muzWjR9Fh68K9ONak7xkk0+6YUU&#10;UVBsFFFFAHC/tJ/Bs/tC/APxb4H/ALR/sj/hKdMm077b9n+0fZfMXG/y9y7sem4fWu1s7f7LZxRZ&#10;3eWgTOOuBipaKACiiigAooooAKKKKADFAXaOBRRQA3yl/ur+VAiUH7q/lTqKLsnlXYRfu1QvfD1j&#10;qU2+4srWeTGN0kKsQPTJHvWhRRvuaRnKLvF2Ms+DNJP/ADDNP/8AAdP8Ks2Gj2umxFILeCFTyVjQ&#10;KD+Aq3SYPrU8qLlXqSVpSf3mZJ4O0qWRnfTrFmYkszQISxPUk4o/4QrR/wDoF6f/AOA6f4VpZWjK&#10;0cqK+tVv5n97Io7KKGBY1RFjUYCBcKAPQVSPgzST/wAwzT//AAHT/CtPB9aWnyoiNapH4ZMy4vCG&#10;lwyrImn2KspBVlgQEEdCDitNV2Digk+lIR6mjRBOpOfxtsdRRRTMwooooAKKKKACiiigAooooAKK&#10;KKACiiigAooooAKKKKACiiigCro//HrJ/wBd5f8A0Y1FGj/8esn/AF3l/wDRjUUAWqKKKACiiigA&#10;ooooAKKKKACiiigDwn4j/sG+DfiX421jWrzSfDqTaxNYyP8A8SOBpB5Fw005L9We4BCM552jB3dK&#10;6j4x/AiPxJ+z7qHgnwnZ6PocUnki0t44hbWkIWdJWwsaHbna3Rep/GvTBlqAdpxXb/aWJvBuT9xp&#10;pdE1b/JHmLJ8IvacsEnUTUn1d7/5s8B+L37K/wDbnxivfFlr4M+Hvjpdbs4be7s/Ew8l7OWDISWG&#10;f7PcfKyNtaPYvKKwbqKp2ngU2Px98P8AhyzstD0+40/wBfxXFppcPkWNlJPc2wUIoGVjZ45ccZOx&#10;jjtX0UecVh+EfhzoPgGa/fQ9F0rSH1Sc3N4bK0jgN1KeskmwDe3P3jk81tHNKnL7+rSsvusvuW2h&#10;yVMjpc96eicrv77u3q99TwLUv2Lrq20bwFeTeHfAvjbVPDfh2Dw/qWma/n7HMsaArNbzmCVo2WQM&#10;OYvnR+dpUV2fgr9nu88P+MPAWq2+j+EPDNt4fi1T7bpmio0dvE915fl+UBGgkICfO7LHuPIUZwPZ&#10;g2aOh9qiWaYiS1fRr5NNNW26s0p5DhKbvFdn8000779F5Hz/AK/+zB4mXx94h8U6Xe6Ourf8JVb+&#10;ItHhneTyZ40sFtJYJ2CExl1MmHQPt+U4PK1Dqv7NXi74y/ELxRq3jJvD+k6f4k8Jv4cjtdKuprqa&#10;wYys4kMskUYk+9uztTBwu04Ln6FLZFLmq/tjEaS0ukknbVJW2+7+rk/6v4XVa8rbbV9G3fV9erX/&#10;AAx4tP8ADDx38TX8N6T4wXwzY6P4bvoNRlutLvZ57jWZrc7oQYpIUW3QuFkYeZMfl2g/x10v7Pnw&#10;qv8A4TaH4gt9Sks5pNU8Q6hq0Jt2ZgsNxMZEDblX5wDyBkZ6E16H1NIQd1c9THVJw9noo72S66s6&#10;aOV0adVVtXJaXfbRW+Vj5n8ffsw+PdS0T4heH9FXwetr431VtSk126uZhfvGWR1tpYlhIITDRrJ5&#10;x2oRiPtW5onw6+Juh/HXXPF15oHgvXJLlF07SJJfEtzbNpVgpBKLH9gkHmSN87tv5IVei5Pv38qQ&#10;muj+1qzh7OSVmvnrZPX0SX9M5f8AV+hGr7WMndNNa3WjbWj85PzPIv21P2XrT9rj4Ht4aurXw7fX&#10;FhqNprVjaa/YLqGkXlxbSB1gu4GBEkEg3RtwSofcAWUCvGdJ/YGu7n9nn4qeHtK+DP7OvwT1/wAb&#10;aE2i2beBiZkvCwYl7u6XTLJxGCVxEIJMYZt5ztH2MKK8257p5L8UPgfq3jT49fCLxTa3Gnpp/gF9&#10;SbUI5ZHE032mzECeUAhBw3J3FeOmTxS/H/8AZR0P9oPxx4Q1TWLfS5rbwzcSzz291pkd0dQVo2VI&#10;md/uxq7byuGDEDgYzXq+cf8A6qCORW2HxVWhP2tJ2lZq/qmn+D/yOXGYOjiqXsa65o3Tt6NNfij5&#10;i8Q/8E/odB/Yw8Q/Drwp/YK+JNcRftOqyWf2FL5xc+cPN8sSOFRSVUfNjtgGuf8AGH/BOfUvE3xv&#10;+HPiJb7S4dJ0mwsLfxRaiR92oTWSgwtGNmGUsFB3FPlUcEnFfXo64/yaAcdK9ajxLmFJycZ6ycm3&#10;3ckk/wAlbs1oeHiOEMsqpJwsoqKSXRRba++7T731Pinxv/wTs8beIvhx8ZtHt9Q8Mi5+IPiaHWdN&#10;MlxMEhhSdpCspERKvgjAUMM55r0rw7+yZ4j0n9re88eSXWjto9x4QTQViWaT7QLhdmWK+Xt8v5Tz&#10;uz0+WvozP5ijuaqfEuNnBwlJWas9O6ivyiiKfB+XQkpRi7pprXqnJr8ZM+K5v+CePjZv2PfB3gH+&#10;0fDX9teH/FH9tXEv2ib7M8HmSttRvK3F8SDgqB15rY8RfsqfGrwl8cPid4p8B6z4Ct7Tx4IIUh1X&#10;7S8kaLDsMmUjwkinO0fvFIY5AwM/XnU5PbpSZJFX/rRjfe5rNSbbTSafM1J6esUZ/wCpuXrl5eZN&#10;JJNNp+6nFfg2fIeh/wDBOrWPAb/A230jUtKuLf4c6jc6lrk9w8kcl5JM8bsYlCMDjaQN7LwF98T/&#10;ALSX7CPiTxP+0TefEHwjZ/DfxA2vWaW2o6X410+S6tYZIwipNDsViGKqAfu45+9uwv1oOenSnbcn&#10;6VD4lx7q+1lK7tJO63UnzO/zd/I0lwflro+xUWleMlZ7OMVFW+S1vucj8D/ADfDL4V6Po8trodnd&#10;2sAN1Ho9mLOxEzfNJ5UQACruJxkZPU8k11zc0YzmlWvDqVJVJuct27v5n0lCjGlTVOOySS+Qo4FF&#10;FFSahRRRQAUUUUAFFFFABRRRQAUUUUAFFFFABRRRQAUUUUAFFFFABRiiigAooooAKKKKACiiigAo&#10;oooAKKKKACiiigAooooAKKKKACiiigAooooAKKKKACiiigCro/8Ax6yf9d5f/RjUUaP/AMesn/Xe&#10;X/0Y1FAFqiiigAooooAKKKKACiiigAooooAhu72LT7Z5p5FiijG53c4VR7mvEviN+354I8BajNaR&#10;yy6ncW3+s8o7EH/AiMfniug+N1hP8QYbjSVu7iz0+H5Jmhba0rcE8+gzj67vavg3/gpt4T0L4Y+B&#10;dE03w7pbxalqtwRNOrHcIkHzZPUliR3rT2b5OYy9peXKj3aH/gtJ4Ln1CSCHwj4omWNivmo8Gx8d&#10;xlgcfhW7pf8AwVm8K6scR+F9cVu4eaIY/Wvyz8PT3GnXCwtkSYxz1Fei+EddtdKsj5kh8xjk1nFN&#10;q7N3FJH6My/8FQfDsUaMfDWrfOcDFxHx9aLv/gqB4ds7iOFvDmqtJKMoq3EZ3CvgC7+INtLZGFY3&#10;lB4O1uRTdM1RFu4LmOWbMB+443YH40SjJbBFJ7n254z/AOCy3gfwIdt74d14ydTHFJEzD8yKxdI/&#10;4Lk+A9YvEhj8H+Lhv4Dt5AUfjur4g+Mem6T4xk+1M8duUT5224q58BtHjl8PKJILaezlJMLsvz4H&#10;r3qffUrM05I8t0fcXij/AILUeC/CcgE3hDxRNkZzBJbsP1cVT0H/AILfeEfE7sth8PfHVwyjJCm1&#10;/wDjtfH3xI8GJPoryWdmrzRc4x1Fcr8NYZPDGsx3cURiiclZ0YfdqZ86lpsVGmnC/U+6X/4LheDY&#10;LtrebwH40t5lGSkjWwP/AKMrJ1f/AIL7fD/Qp/LufAvjpQCA0gFsUXPqRJn9K/On9sf4nLL4tg07&#10;Svs0dxt3STpjcoJrBu/EOl+Jfhh/Z8qumqbQHmY58wDkn8a55YiUNGVHDqSumfq/4W/4LSfD/wAX&#10;2nm2ui6uvGdkk0Qf8s1b1r/gr34a0m2WSLwT4q1IsQNlm8DsPflgP1r8SfCvjubw546it2MnlQuB&#10;IFH3lz1r6+8K+JFtYrPU9Hn22jqPMjY5zWtPEKS95GcsNLoz6n8a/wDBxh8N/h54kk0nV/h38RrO&#10;9iIBR47TkHoR++5FbfhD/gv38OPGNsZYfB/jC2ReT9oa2U/pIa+Kf21P2d2/aM+H0PiPQLWD/hLt&#10;BXzwjEAXCAfMh+o/Wvz9vviVrNlqNzpuo2s2kXkfySRtGY3UjttNOp7Re9HYKUYPSW5+3njf/g4/&#10;+Evga/W3m8J+Mr2Ruv2T7M4X67pFrPsf+Dl34S377V8D/EAcZJYWfH/kavwzd3mnMkrtu7tnk1bu&#10;PEsWlaQ+F/eEYDY61nGpUZUo00fuX/xEl/CUoxj8G+OptoyQgtePzlFUR/wcy/Cgru/4QD4jYUZP&#10;yWX/AMfr8VPhdp91rMEjrHJIsp64rtvHXwovPAeg2t1cyReVffKig4ZTWntHt1MVTbemx+tsP/Bz&#10;t8JJ5xGPh/8AEgEnHKWWP/R9WD/wczfCcTmP/hAPiNvBxjbZc/8Akevxkl8PKmn740zjqwPQ1i28&#10;76Zq8UjLl1fjcOtEaz2aF7N9z9s7n/g5o+FNquT8PfiSf92Oy/8Aj9Y8f/B1D8G3v/s7fD34nRt6&#10;vFYgf+lFfkzq+nX9xoQvp9Jlht+AZVHyn3rz/wAV+EoNeRGiADA43LRzT6IcYrqz9sI/+DoT4S3W&#10;/wCzfDj4n3mw4Pkx2Jz+dwKE/wCDn/4XtKqN8Kfi6hY4G62sMf8ApTX4veGfDd14NulmtizIuMlR&#10;u3fpXtfhzxLb65paq8KiZFGfk59e9T7SafvG0YQavc/Wax/4OGPh3fWkc3/Cv/iBEsgyA4s8j64m&#10;NGrf8HD/AMM9GgMk3gvxttXrj7L/APHa/Km1lVlKhW9OR0qPSP2WPG/7QOqSDR9KvfsNspcOYyqT&#10;H60RlVk7JA40or3mfpn4i/4OdfhJ4beITfD/AOJEnnHCmJLI/wA5xWpp/wDwchfDHUog6/D74ixq&#10;wyDItmP/AGvX5EfET9n/AF/wTe/2dq/hzVBfW/70COFpSoB64UGm6XYa/rV81vFomoQRsgWMz2jx&#10;4x35ANbLmtsZe50Z+o3jP/g68+Cfga6eG7+H/wAT5JE6iGKwb+dwKybP/g7k+Cl/bmWP4XfGExr1&#10;b7NpwA/8mq/GL4jfAa4b4p5ug7WQdXmc9M9SAK3fC3waj+JWrao8AMGlaWgRYkO3zDjqan2ltGiV&#10;Hmfus/XiH/g74+Bkty0S/DT4vblOD/o+nf8AyVXTaX/wdP8Awg1jTWuo/hr8VgijOGgsMn6f6Tiv&#10;xk0r4ReH/CGpxzzafFd84KyHIX617d4Z+HFhLo0W2OCGKTEgRQNpHpRGteVuU1+r2WstT9DZf+Du&#10;74I297JbyfDD4wRyRfeDW2n/APyVTrf/AIO6vgZcj5fhz8WAfQwafn/0qr8h/wBqyLTfDet/ZLKy&#10;shJMmXYKM96+by0Ooa5HG5S1RsgyEcL7nHNVdt7HPJNdT+h3S/8Ag67+Curw7o/h/wDE9OcYkisQ&#10;f/Sg1euv+Dp/4K2RRZPBHxGVpOg8uzz/AOj6/nx0vVF0i18syCZYz8sir96s7xV4hn1C+DKsmFUA&#10;YFY81RvQUbvc/oZu/wDg6u+Clqf+RD+JUg9UjsSP/Sin+G/+Dqr4H+INZjsW8H/EHT2l+7JdpZrG&#10;fxWdj+lfzpt4gktbfkuPZqxNS1J7ybdk/KcAg9Kr3nHR6j5lc/pP1P8A4Omfgjpd7cW7eEfHkn2d&#10;wheMWZR89wfO6Vn6z/wddfA/R9ZFl/wg/wASLqQoJA1uliykH63AP6V/N/d6zJHZbR68nNZmna5c&#10;afrUdxC7b87Tk5yP8KqPNbUG9ND+kKX/AIO2fgalzJF/wrz4qM0X3iIdPx/6U1XX/g7s+BO3P/Cu&#10;/it1x/qNP/8Akmv539T1JBM8+7Bfrz0r2D9iv9nWb4/fEC3SQbNHtZA9xI3Rx/dqZSkhR5nof0e/&#10;sxf8Fz/B37VmkPf6D8PfHum2attWXVRaxCX/AHfLlfNerT/8FGdGt5VRvDmpBm6D7Qn+FfDXwT0T&#10;Qvhn4YtNN0yOOG2tYFVCvHatvxF4wtZbxWjP7sDJ471n7WZqqbPsyX/gohpMcmP+Eb1Hpnd9pTA/&#10;Ssu7/wCCoGgWlyY28L6yT2Injwa+Mb/x1Oyu0JDJjHI6ViX15Kx3SzfIR1o9tI6I4e+59r3/APwV&#10;o8LaccS+F9dz6CaLn9a5nxL/AMFu/A3hdws3hHxTK5GdsTwE4/FxX5w/tDfGmDQNbs7C0mHnFvm+&#10;bt3rxzUPilYarrDyXGp/v8lR83b0qfrDFKgujP2J8Nf8FqfBXiXTnuo/CPiiCKPqZpIBn6Yc14/4&#10;2/4Ogvg14E1S5s7rwX8QJpLSQxSGFbPaCOv3p1P6V+b2r/tH2vw28K3bSMty1ojSLED/AK36V+ef&#10;xX+J8/xV8Y32p+X9kW8kL+UpI2j/ABohUqS10IlTgluf0Ht/wdi/A/yiyeA/ibNhgu2OGxJ5/wC3&#10;jH61Tn/4O3vghbylG+G/xYGDjPkafg/+TVfzsQ6zPoF9DDFI3711DD8a9S0r4Y6x4v11LKCxdZXT&#10;zA7/ACpt69ar20luY76o/dlP+DtX4Htn/i3fxVGPWGw/+Sahuv8Ag7h+Bdom6T4d/FRVxnPk2H/y&#10;TX4RfEHwRc/DBIYdS8oyXC7gUbIH1rzrXdY/e+UEO1+melVGpJienU/oCuf+Dyj9n+1HzfDX4w9c&#10;Y+zad/8AJdR2/wDweZfs+3EgUfDX4xDJxk22m/8AyXX85uq6TNqGobIYmkkOcAc1q+DPg1rHiW+z&#10;DCyiEh2JBwuDnmtZVFFXYkpPY/pPi/4OwPgrILVj8OviogvHVE3Q2GRnoSPtOcc16dqX/Bwl8N9J&#10;svOm8DeOlzgiP/RN7ZGeB5tfzqr4H1dfib4SmunTymmiyijAO0ivpz4l6bquv+Ore6uJkt7e0UPa&#10;lCf3nQFT6/jXPKtJK6NIQd7SP1m1b/g5t+EejR7pvAvxEUbtv3LP8/8AX1i6n/wdVfBTTFH/ABQ/&#10;xInY/wAMUdkSPznFfi1+05f6lPqNtY2WnMduN8kXG8mqWhfBa98WWlsy2bW84QCUyDFZLETSuwdN&#10;3sj9rE/4OtPgw0qo3w7+KKO67lDRWHP/AJM1R1r/AIO1fgjoJb7R8Ovisu3k4gsP/kmvxP8AiH8K&#10;7u11e0to5j5sQ2AoMkmqMf7KPibxXptzfXUxFrasBMXUhlQ98VccRJ7EuLvZH7RXP/B4z+z/AGy5&#10;/wCFe/FqTnHy2+n/APyVVU/8HlXwB3bR8MvjI57bbXTjn/ybr8Orn4d+Dvhj4ktYr9f7U8wnIYYz&#10;XceHL/wNaQQW8Wm2UMiTgAyEFl5rd1OVaolRd7Nn7Lx/8HhnwReRUX4RfHJncZVRp+n8j1/4+69N&#10;+Ef/AAcqeAPjPCZNL+D/AMYLeEEKZbuHT41B/C6Jr8kvhJ8SfC/jLx14e8Pz6fpMZuJmspHVADtP&#10;Iwfc+tfTOpX2j/DTS10zTUiQDkjAGfyqVWvbQfLLm5Ufp74N/wCCxfw+13Vo7bVtC8TeG45cYnu4&#10;45UGfXy2bH419ReBPiBo3xK8Owapoeo2up2FwoZJoHDKc/SvwC+KPx503wP4che4fM0n+rjHVjjg&#10;V6D/AMEqv+CgXiP4O/tK6fb31xJ/wh3iy5SyvLFmOy2d22xzKOxzgN7HJ+6KqNS7sy4059T91qKj&#10;imWeJXQ7lYBgR3BqStiSro//AB6yf9d5f/RjUUaP/wAesn/XeX/0Y1FAFqiiigAooooAKKKKACii&#10;igAooooA8m1LVvOm1C33fOl9cA59POfFfMX7f3h8a14Z022S0NxNNdACUJkx4Gf1r6Q1Ndur6g0a&#10;/N9uud3H/TZ6Ynh2LxJb7p7aGba2V3AfKfWuyMvdscN7M/K0fCO7t7Rr9owsckxgDs3IYdsdelJe&#10;+FI/D8pivRLHLt3Ebc8eua/RDxV+zJ4X8RzkGBLS4L+Ydi8M3/168N+N3/BPnU/G8WojQ9b+xyyg&#10;fZ43XIDH724/3cdKz9mdSxEWrM+RLzxPomh+Y63e3t844zXJa38c9U/tz7Holn50bf6yZ4/lT6V1&#10;Xiv9kzx38O/Gkmj3mkXt/dlz5LeVvjucf3W6Y6V0XhT4G+MNHts3egQPHMXDzKRjKjJQ5HXHpUOM&#10;r6F05R6nkf8Aa+u67rKWuortt2G6RVXhx6e1ezeGL1rLTohCvlLGuFA7Ctnw/wDCiz12Pix8u4Q7&#10;SCPTtXrPwk/Y51rx3f8AlxW80NtGhLyOp2g9hnvS5Z9SvaHkZ8YXi2bbP3rtwML0rIudTn0/R5mm&#10;I8yXIZduDX3h8IP+CeumWQafV7RLi7PBdmwAPpXceJP+CdvgPxPaiO60qNSDndExTn8DT06kqs+i&#10;Pxc/aC+B11HLb+ItPaaXIH2hcZZRnrUHgHwJHfeJbO+PmNpXlhbrPJjPc1+xF9/wS98A3MbpINQK&#10;uMbBcPhR+deYa7/wR90fw/4rkuvC+rXFjp04Bms5/wB+pfOS4JOVJ74NctTDqT0LjiOV3Z8H6V+z&#10;npHiuS6n0lI2e2ywYj53rm7Dxk/wxvZtL1ANCpO6JR06192/EL/gnX4w+HNxDe+DprC+8wbJ7eQm&#10;Hr/EHAPI9CPxrwjxL/wRg+JnxE1u71K913SLW4lG+EEySbWznDEAfmKzdCezNvrUF7zL/wAD/HNp&#10;qukw3sZkmiZcMBz+leOf8FJv2Qn+IdhZ+NPDGntPcRYW6jiUDKc5ZvU1738Jf+Cevxi/Z61cLbPo&#10;WrWKqrybZnUux+8NpQ5+ua+qfBfwE1fWdNRrmwhhNwAZLdnyAe/4V10IPlcKhy1qsU+eB+Btv8LL&#10;+DCzWsikjgOhU/y5rovA/wCybq3xDuGna2nWzgOWAjPP49q/cfx9+wXoXjCz8y+sdOiuY1+VgOh7&#10;dq8o1L/gnv4rtYrm30nXNFstPn/1oERDSjtTqYeS0gEMRGW5+eXhv4aab4BES3Zgtba3xuX+Jq88&#10;+N3iO4+LHilbS1t5I7OxBW3THU4+8a/Q3xf/AMElNR1O0Zv7ctJLh2Byy8Y79811/wAEf+CXmifD&#10;KK7vtbkXXL2WMRIrxfu4x3wOc/WopYNx+Ic8Wnoj81/2U/hLN4o1O60HUzEktx89s0hyGb0r0q+/&#10;4JseKPHfiD7PbWsEJydtwWwg/Cv0Utv2YfC9vpC2P9gaNDDC+9VhjVGBHfIwc10umfDweHLZDCVR&#10;F4UK+TXUqC2Zze3bPz+sf+CXfj3T/B15o02sw30cgHloFxjpnBJrxvxP/wAE9/Hnw51SaA6LeXVs&#10;D80kaZ2ce3Wv2O0oNZxr+583dgZDf0rSVYri48vyh8/BVlya0dKCWhHtZ2Px7+C/7J/jKw8W2Mc/&#10;h+5a2vpljDzQHagb+IjtX1bb/wDBJu38QafDLeaubC9aQmQ2sQAKn+HB4yK+6bTwJHO6hrfZ/FyB&#10;gVDfaALNTInCRH5vY1MaMW9ifazsfL3hv/glP8PdL0SCO/m1K+vVIZ5jcFN+PVRxivdPDvw/0/wT&#10;o1vp2kWscFtboI0CqM4AxXSwWJ1MGZfmIGcLU0ml3VnbgxKHY87COa1jFIzlKUjzDxt4J0LR5ZtX&#10;1WyizGv7yXy8tivkD9pv9sbw9DYzaX4Z0CFdhKtfXEQz6HaOtfdnirTrnXLZ7a9tGiimUrukU4/W&#10;vlP4w/sCWfirXXl0X7K92/O1nKqT7j/61RVpuWsWa05xi7M/LD43+Pp73XpLltuJGIx3z64Fcd8M&#10;PF1/oHiJiJZUt7pgbkIM/Jnk4+lfZnxf/wCCNfxF1LX7/VprnQrW2IBhihkeUnH94bQB9cE15zpf&#10;/BN/xd4d1CP+1JLOC2PyGWEM+PzUVyRoNbm/to30Pefh/wD8E9/CvxB8GQ6xY6hNqSX8KyKzvjaS&#10;M4A+tafh39gzWIrtLBLhBZ52KSf3i+mDXWfswW6/BXw42gS3c19b2hAtplUjj0Ir2XT/AIs6Sp/0&#10;q5SDnOGODXXGnTSMnWqX3Pkjx1/wRG/trxOdW1bxBfy25U5iKhivXv6Vj6B/wSI+HfhSa8N5cy3k&#10;skZSHzX4javuxPivpWrusVpqhdxgFd24D681V8a+AvDvjTRHuU1VIZEO11Tg7vWrdOFtBe1n1PyW&#10;+Nf/AASv8UNqU58My2Qsov8AVKz/AH8c+leL6r+w18V/Df71tEkuvI/1ixurcD05r9eda/Zyxrlr&#10;LYeMfKgaQfaEmPVR1A6Yq1p3wc0Hw34kmuZ/EtzfBj8sO/AFc3sIGka7Wsj8R/F3wy166s1hu/D1&#10;/a3C56Wzc4+lcbonwm8R+Lru5t9N0i8uJbZS77UxgD/Jr9ztb8C+HtS8Ty+ZdW0dmwO3ZGN6/U81&#10;z9z4P+Gvwoma4WJrw3ALT7Y8En64FL2EV10JliLn4dTeCdZ2Mv8AZl8Shw4MJ4NXPA3wg1jXNSLS&#10;6fexwqCWPkHgevSv2C8Q+KPh1Y2jz22jt5UrZAx/9euc/wCF0fDa0DQf2VBE6DBLxjvTlGF7Fwqu&#10;5+afwq/Zxufip47TT4/N+xxSDznZMYHev0Y/Z/8Ag5pXwU0hbSzt/KjjTJKry57EmneAvD+h+I/E&#10;lzqeh6bDZW0uF+UAbj616A2ntHcBdw2gc4rgk7uyPSpwSjdmjo3xDvFto1uJfkjk3IB8pwO1bEPx&#10;djhjlaVfvZxntXE6lZuZVdflUdqy9Wdp7RthHzHaSD0qXS0NYzSPRbb4v2OmoZWZcJ95c9a4b4tf&#10;tPQR6PN9nIjyp2k9q4XxPpZt7QDzWcfxkGuG8Sw2Gsajbwzw+YkajIzx+NQ6dlZApq+p558S/F19&#10;47u5dVaaUPC2FZTgVgaTpgTN5c7doXcCGzk123jSxtrmR7GzSG3tl+ZlA6muD1PUI9L0eW1+8d+F&#10;GamMZKNhz5WyPT9Qi1+9MlziVd+1UcZGK4zxB8IdI1bVNTFvB5d0D+6VDgZ71r2GoCCTJ+QBt3+f&#10;zqHXfEUeleIF+ysW3FXdh696zjGaY5Sg42Z8/eJ/D9zoXi9ILlfLlhmXcD254r9APBWlWd94W0qY&#10;ACYW6AsvfiviP463rah42a5Q7zIByo5zXt/wz+Pmo+H/AAjaxSw75IYgPnHXAFbypuSucVKSizq/&#10;2l/hTY+JrEbtscuCEIPOa+cn0uzsJl068tj54bYrsM5rsPib+0Pr2u6kZGsn8sdAOgry3xN4tv8A&#10;Xb9JmhkikU5GB0NNQ7FTjFu59AeEfAnhPQ/A08iwwtqPllgWxncRWT8D/ipY2OqXWialYosk5KM4&#10;4JBzjFeI2viHXZr5jumZQO5IFSaxq97IbXUVBW+iPbqcdKVSndFRqKOx9haBb6LqWq25u9tuunSK&#10;Lcv94nPSvRvFlkLqKOcvkW6kqAOnpXxX8G/HGreNfH4vtZldLax/feXuwJGHTNe4XP7SEmoTG2Ci&#10;GNTjeehqORpBCUd2afjL4wWmkssN9Z+fPGdyuRTNF/aItPH1yNM062lt72NcNkdq8f8Ajp8UE1DR&#10;pJLf/j4DbVKj71XPglryeA9Ek1jVo83l4gCYA3JSlC0RwjzPVn0j4S+Hsfh8XGsXW26mVfvS8rE9&#10;c18VvjRLceGb5YpEXMflyKi481R2P41xtr+0u1/oVzZz3KrHIB8hIBI9zXkXxM+L1jdaXdQ28o85&#10;8gKhOK1ppLRoWvc8r8ea7LrGvvIWP7tiBg+9S6PrC2dpNcNJulX7vPIrBuRiR5HkwWOQKpXU7CI4&#10;b5W54ro5Tmb9652Pw4+Kt7oHxJ0i9F0ySW15HIG3fdwRX2R4x/bGt7hw8En2iRwCNpzz3r4E0DQ7&#10;vxBqkcVtGxfP3h2r3nwX4CbTraKKU/vSOWb1qHBNlU5O7PTbfxlqXxJ1z+0r6Znhif5IyeE969C8&#10;GeLrzQLWG8ik2+VMrK+7DIytwR+IrzHRdEbwxBIZJV2gBsE9aqX/AMRYbvTvs8TSxxk/vd3QfQ1h&#10;Ky0Nozsf12eBm3+C9HY9WsYST6/u1rWrJ8B/8iPo/wD14wf+i1rWrsMCro//AB6yf9d5f/RjUUaP&#10;/wAesn/XeX/0Y1FAFqiiigAooooAKKKKACiiigAooooA4jSNBh1BLpiPnN9d59/9IkFJqfhFtPhJ&#10;hXGTkgGtjwjbb7SdiPl+3Xf/AKUyVttaI3atObUx9mmjyjUvCUuoP86tEU5BXqayLnQ9QsYHnbLK&#10;DyR1r2K90lZFyuAveqM/h9Z4tu0EHtT9oQ6J5lpM1tcyK97axzMFOxmUbh+NPtfBmiXMaxf2bbtE&#10;JGlCGMYLH+LjHNdfqPw0S4kHl5gAznHIosvh62nThvOZmHIB4zVKRHsmjyvUf2QvDur+Mf7SiWW2&#10;kkkEsixHYpI6cD/Jr3Xwz4btdD0uOCGOONVXAVRj8az7fT7y0kOY1A7HNOttOvoiz+ZvJ5UE9KUn&#10;c1imkdFFEsfQAfhSh/MrkbuHVZpvld155rV0B7iKUibcSB3rOUVuXGT2sbDW6A7sVBcxRntz6VMr&#10;Hv8AzpcqWqS9GZd1opus4Ax6YqKbwuGhGVHuB3rZaTyl3H9Kzb7XzEDtikdRwSBVptk8q6o57WtP&#10;jtx8schPQccVg3eiXC/Oiyrngkdq9E066j1QYMbdM/MKnltYyNuxav2hnKipao87jmZLUw3mnvNj&#10;+IAnNY8mn6deXJ3CS2PQL0xXrradFIgyvTj61Rl8K2s0hZoIyexIpqrqR9XPNrHwVZQ3Ik8wTqOM&#10;Fvu1uXMdkYQixICoxkDOa17zwDi8LwhVDfrV+38Ibbf5tm7HAx3q3UVifZM821P4RaRqU7XEkcSF&#10;uvPJqvJ8JdFkiHl20rbT1VjzXbXmg3a3+Ps/mbRkelUbvxq+gXCwPpk27vtFHMHIupl6D4GSzcLB&#10;pu7PG9x92t2y+E9rdzGa4ChhyAoxitKx8W3F9aBo9NuIhtydw61kzeN7jVLloIQy7eCMd6nnfQpK&#10;MVqT3XhhdKmXkMM4UZzmtObwVY61pBjuLdVWQZYKMZNZNtY3kj75E+6c5aur0+5+12YXjIG0kUrt&#10;bMcIpI4d9B0rwxA9vDar83BzTdPvLG3lDmGIbema6DxB4eilMgZsGQZBrjLzwbLFIGyZF5JUHpVX&#10;b6mdTTZGtrL6X4hUGeGNivAwawNR+DGj6s32mzhEU3coME02zsXspm35VXPyg9q6Lwu0sFwql8pj&#10;ihTaWoo2bszitQ+HCaS6+Zahgw2nf8wrznxl8DrLV9SEjwhUP8KDCn8K+mr/AE1dRhG4fK3XNcV4&#10;m8JytdtHbIAh+6zHvVKVyZ0uqPALn9nXw3PpxVtFh8zoWxgn34rCt/2f/Ctncf6RpbNjhSeQte93&#10;nhTUoZPI8vzXbgeUM1d8Jfs+X2uSGXUHezRW+4R8zChyS3M4xk9EeV+E/wBn/wAP3sDR2dtDArAF&#10;2aADaB6Go/F3wQ0u+D2tqluZfKMJeKMBip+nf3r6c0/4R6fp1t5Kswj746san0X4U6Xo1688ce53&#10;GDml7ZG31eZ8GeJ/2VI72DaIxE0BIBLEGWuP1/8AY+eTUEvbFbiKSEDcqzkqx9wa/Qrxl8LPtSD7&#10;PsK79xyv3a838ZfC+GKfzUVreUdSp4c1pGSexnOm0fB2u/so61aytJDbylnbe7Fvu/ga8+1b9mjV&#10;R4ile4LSoeMMflNfoZqVjrWkNLi3+1wP0AUFwK848ZaKksxZLVg3WRHTaTSaSIlsfGlh+zlFcLLH&#10;Np0IiTvnvWD4w/Y70ltMDRxwea467AMe+a+xE8MWV2NpjCEnJGMVmeI/hHDqXEUhZH6YH3KWj6DU&#10;z4X8K+BdQ+GMcsMiP9k3nY4XI/OtEfEe1iBSVij57jk19eN8M1t9Im027s0uoHBCjbzXk3iH9h+L&#10;xHritaQxwxsCT5spTb6DIqHQi9UdNPFSWjPBvFHxYsrJCofJ4AB461x//CV3V5esVZxb53HAPNe3&#10;/EH9iLUdK1dEl0yeRX+ZZEcsrgH1r0z4VfsqeH/jx8D9Q8JjRX0nxN4OuTexaokPzXcL8SRO+PmI&#10;A6Hp8vrSVNpWN5V7nx7qWqtriGKEyB/4jjAxWPqHh7+y9Ke5ZWLnO1mPWvpfWP2DL/TpZI9J1L7d&#10;5fzqoGS2fXFem/srf8E8JPiXrfneOrZYvD2mH5reTK/a3B6HB4X2zzS+rp7h9YtqfHn7N3gW18be&#10;PorC1S21d72ErOrASCMt1Bx0P610PxH/AOCWmqW/ju+1K0e5stPikHlQNDv3Mw6c/wAOcflX65aX&#10;8FPBXhayjj0Tw5YxvAoSL7PAoIA6HIq1b+H452KXFiAjfdLrWsaMUrHLLEykz8x/jV/wShv9X+CX&#10;w80zTrnw3o62UTSa5e+QTdPM5wB/unLE7j1x0FfDf7TP7NkPwe+Is2l6Lq58TrHCDLcpaND5LA4K&#10;cjBP0zX9EOl/Cm31a98ucxNE4+4RnPOa0fEX7LXg/X0Wa90yzvbhAdhmhB5brVSoRasVHEST1P5j&#10;tJ/ZH8WfFOSa/sdLuHhhwVfb97p0/X8q9X03/gnT8T4vhzY6xFpc1yl4xyNm1ogDgbgf881+zHir&#10;4D+H/hTrH2W20y3todxcFUG05OcVe1u90+Dwj/o7W82RtMPAI/D/AD0qPY07EyxDPwp1b9kPx7I1&#10;/b/2Y8zafbm5uMDG1QeQPp1ryvUPBGpWs2x7Fwx/hdME1+783ge1u7l/+JXD/pCFZSq/eB7Gny/C&#10;Hwdc6RNZT+GtOuWnQJITAu4gdulZfV47xYfWO6PxU8A/svan4ltlmvFNvE3IBGMiu0X9kzTLGRYz&#10;sYMMls8j6V+pFp+xh4D1nVobVE1G0kwf3KghcfnXPfEP/gmXpq3DXVj4imgiByI3CnYPQ5H9accM&#10;krmn1g/NG5/Y7triXzbS7kt3RP4Tw1Z1p+zNeXEMvm3JYRnPI6ivtfxl+yvrng26dFa11CFZNqPE&#10;2Ny+pHNafgT9hLxX8Sdbs7aC60rTor3/AJazlzsGOSFA5/MU/ZJ7DVZdT4w/4Z30GWz3LHLLMqAk&#10;N03Vm6x4Lt7fTfsptAoixgkc1+kFz/wSQ8YabrQg/tCzuNPlX5bmKPawbsCpPOfUHivPPih/wSn8&#10;d6jLJZ6OLF7xH2E3LmONvcMAf5UnSsti/ap9T8pfjdpH9lvIsLAeUcAqccmsjwZ8NBregfbmuBux&#10;918ZzX6U/Fn/AIIA/FOfRlu7fUvDd3OY/PurcNIjRtj7oJBz9Tt+lbX7Ln/BKe8+HGkq3iPw9Nq1&#10;5auZcL9wg9sHB/SojSk9L2D2iXU/JrW/AN3a3sjscxg43djmsuDw3Nc3KQhGyTwcV+7Xj79lrw14&#10;i8JSWx+HhthEwPmG3Ucj34rw7wX/AMEfYf2i/itcNDLL4U0eyjQ7ktlZrpz1UEkYx64P0rRUOlxe&#10;2R8FfCXwTZeGtNV2VWmbBZ8ZrU+I3i230e3i8jBlzg4/h+tfqrpX/BFP4eeBzH9q/tjU1gAErM7Y&#10;Y+vBArjv2lf+CJXhP4meCbGLwWt5ol7pbSPcXLDcLkNkgNkknHFOWHaiJVdT8nPEPxenuQqzSZ2j&#10;gA1ymqfE+R7do1bEfoO5r2Xx5/wTX+I2k+Jr+xg027uRYyNG8iRFlODjPAPFcNe/sNeOraRlNkCR&#10;xg5H9K5HTS1sacy7n9oPgX/kR9G/68Yf/Ra1sHpWP4F/5EfRv+vGH/0WtbB6Vb3LWxV0f/j1k/67&#10;y/8AoxqKNH/49ZP+u8v/AKMaikMtUUUUAFFFFABRRRQAUUUUAFFFFAGT4P8A+QPN/wBf15/6Uy1r&#10;DpXP+EtRgh0ydWkUN9vvMjPP/HzLWsurQY+/+lPlZMZItMMioHRvMyMVEdVtwf8AWCnrfxtjBU5p&#10;D0J+W9KZLb7zS+Y2cbfoaVPlPNAxk8XyHk9PWoILcxS7+u/j6VZMis22lVcH+Gi4BtBGen0qpfNi&#10;f+LHtVxBUNyoJ+Zwv1PWgXTUhYZt8gHNPCIY139elSRTJI20MDt96c8KsPxoF6FaS+WE7e1M/tFT&#10;lccYqRtMEjctUUukjH3u9BJImoKvQU+W8TGQQW9KhGjBV+8f8KVNKC53HNA9RraxtfH3quwzCWLd&#10;2qomnRA8ct70ot/LOM/lQPUtCVQetKW9azmiJfcpIA9R3pCl47cYK/Sq5QuzT/h420wQRv8AeVSf&#10;Uiq9ssijJHPepJ4Wdcr8relS9A5icjb9Kzj4btVuTKi7GY7iR3q1cW0kw/1m3vio7RCysrnnNVEU&#10;tdxZrFZo9mfrSQWqWKhFXA+lO+z+UeM0iiXfyKTuPlI9RsVvlw3asuXSmhkwilh2rckhkcdvzpqS&#10;GLlo2O3uBQpMOW+5kR+EI75fMkX5vSrNt4Xjsm3Ko+UcVpxXYlTP3frT87+cii7D2aKFtY+cx3j5&#10;V7etF54egvNpK4K+lXXfywu1c/SkWbb1GM8c0k2VZWK0Vrb6WgCxKv4DJp8V6ZZ+lLcvHLIN3BHT&#10;NMaSJH3BlHrg1W61I22Lfyj2p4ORVCXULcLl5MfjUsWrQSD5X/OpKTuWJVyKoXmgWuoffhRsf3lq&#10;SfVoYkyHUn0FVpfEaBCNvzVUeZCly9ThviF4BiMZeF9m3oEGK8Z1p1Fy0coDSBiAJF2/rX0ol1HP&#10;nzE3Z6gjIrM1vwdpHiZB59rC+08bl71t7R/aOWdO/wAJ8pa54Tg1CXzY4JEAOCUbNMs9IXT4CsW1&#10;9x3YPUV9AT/s9aLp2pz3BikdbjBaPedoqW3+EGgacPMh0/zmfjAzxVRt0MfZy7HhFr8OrvxK4ayt&#10;rgvj723itvwh+zrPd+JVOpWskkcgB5OFz7ivpnwr4RtdDsUYIqcfdwPlqW8hgs4nZANzcjip59TZ&#10;UbK7PMtc/Zv0PxJNaKu+0jgGJFhA+YCu/wDDHwr0HwdpX2Wz0+3hicfvNsYHmcd/WtHQ4FaQN/F3&#10;rUkXctZ1KnRG9KmtzyrVP2fPD9vqRfR9L0zTppB87rGBn24rM1b9neeKy8uC5HlMxMgUY59hXqms&#10;aULkEqTGw54rPTU7uBCrL5irwM1ftGZSpp6yOF8OeH08ExmERPKxwCxXk0/VokvZPmhw2cY24rqL&#10;vU4pLndLCQ3tVa8uNPnXlWDE4yDWqmZWS0RydloxgvCSRGeo9qr69r5tn2rg4GM+tbuptGJP3a/K&#10;O7Vzmp6fcyNuj8p17grzRzkSsjzv4ieEpvGtz5kbq2F/1Z715X4i/Z21HXJv9CVonC5K/dGfavfJ&#10;r2KC48togr9yBWlHqCvDvWRfkAIjK8mlZMjc+NZIPE3gHUSkltOXhbDJJESPwNaNn8T49SZoptLm&#10;inYHdIik4P8AOvrhvDkeu6e91NbRNMWyE28mstvC+m28Uj3ehW77R1VMk01oNx0PEPh14yh11oo4&#10;rG4vCrYdwhIHr81dP4z+E1n4lu4WeWS2jZc4Vv5iu/g0q4EDppWjFYzyTHFgj8as6R8G9T1VBLM4&#10;tgeof7wqnK6sTqeKal+x1b+IYw6z3rQrkF0/Wu38LfC7R/hr4fsbWW386SxXbBLMu6THcbjzXu3h&#10;bwkfDukGNrkT7eMY6VHq/gOz8Tqv2iMYTocY61N7FezZwnhrXoVsf9ZEDnCxA9vpXNeJr7+zLuRj&#10;DHIZDk7R84Fetad8JNO0qQSJHEzLxU974O0e4VvMtN7Y5JFF7lum7anz/qXiWDWIN+2SCVMqWfk4&#10;+tcpqU19FcZtb+dFY5ZVkwpH0r6eTw5otrGIXsbcjnI25zXK+IPhh4d1ITRLpwhduVdf4TRbqSlc&#10;8U03xDJOxsbtv3Vw2NwXGfqa9M+GfgjQtAeUwiEzOPmCYw319aw/FXwZvoGP2LZNGBn0J/SsWx8O&#10;+LNHkcw2fbtkmnBjlKx6V4kj0u1ST7UirDt6DviuA8Zavb+H7i2SBgkF0CEKjg46/wAxVOTUfEl+&#10;5S4sJ5wg2lPu/rinv8MtW8baasV1bC28rmImTlM/hV8xV7kCWmg2elXkI0+3NxegiVioGdw5PFeN&#10;eJ/2TPA+q7pxp6pk7SwTGD65r3y0+BM2hbJn1WO7RUGfMYcn0rK1jwDNETLFtm5yUHQ1PqidD7T8&#10;C/8AIj6N/wBeMP8A6LWtg9Kx/Av/ACI+jf8AXjD/AOi1rYPSuKW56Mdiro//AB6yf9d5f/RjUUaP&#10;/wAesn/XeX/0Y1FIZaooooAKKKKACiiigAooooAKKKKAPJz4907RdR1C2umaKSK+ucnaSGzO5GPz&#10;po+K+gzS/Pe7QpwFA549q+Vf2jv2jLjwL8fvF2klRcW9nfMAhH3A4D/Xqx/OvPYf2i1tbzzFBhZg&#10;SCrnIrfmgc/sZ2uj70T4oeH4pBte8m99pxWjJ8ZdOt4lWK2l/wBkvgV8OQ/tXzM6+eQ4kXAAcitm&#10;w/aYhnT57e5UdiGJB+lTJxT1M7Vex9m6Z8YY7m4PmrGiex6Vrn4k6ckW/LEH0xXxYnx302d/3tys&#10;Bxn95LjbWlb/AB4021t1K6tCOM8y8KPekuR7BKpUh8SPru4+JOnzIHEvlYPeqp+K9srfJIX9sV8s&#10;aR8ebaW/fdPHfR4yGifK122ifH7Q5yqneJMcsy5GfwrTlRKrSbPb7z4gzTx5iU7evWs7/hILy8k3&#10;FD74Jrzef4rWcmUttRtCeoVn2496zZfG+sajKptdZ0tV3YOZQxx9BTUE9ES5tvU900JriJFdnJzz&#10;itaO6lZt+CfbNfPd1458UQWrra6jE2DjMZ/oRWTe+O/H/wBr2RagQAAfvKaXLrY0VZJH1EmpM4zt&#10;C9utMOpES8zRr9TXzPbeOfGqSMJ2uD7E/L9aanxJ1KC6KXdwqA9Tkg4qXAPbrofUBv0JBWZG9amN&#10;7D5fMiZPvXzdZeP7d4PO/wCEgkVe6qalPj43GPJ1gsDyoYEZo9mNYjofRX223UcMu760x76KU8H5&#10;u/tXhVt4zv5cOJpPlGcryMVrWfxNm05P3zq0mMjnrRyIf1hHsDXBGAq596sRMerV47F8f49MXFwZ&#10;D3+RC2Kda/tO2t5N5cVpqbFe5tyBRyFfWI9T12QyCT5PL/Ec0u4qgywU15LqH7QpsZfl029dSPvb&#10;f/r1Npvx1nu22mxZc/316UpU2VGtB7Hpk98kDfM/tkU2K5DtxL/47muDg+K1zNJj7PGwXnheakT4&#10;yTR3IQ2UoXuQvFHI+gnVVzumulGf3y/98U1LrKnMxOf7q9K5hviCbnpG2MZxxSp43vpWAjtzg9Di&#10;lysfOdKLiROE8xx64qGTVZbWT50dlPqKxh4j1B1JkGzHTb3px8T30cX3N/8AvCjlYue5bu9Zn84M&#10;sZUehU4oHjU4ZPIYv6Adaqp4iu7ortjLewFOt9UuHmIks9p/vZp8rDmdy1D4xaTObaX6+lJPril/&#10;mWYZ75qpLc3uD+4XY/ccU2DT5pSd0ajPvVWXUl1H0HrqVveS8mQAdy3Smz3Vqp/1wPtvxUcfh6aN&#10;n2DO+s5tHurO4bEMU5/2lzSvbYz52XtS1+xtrXC/f/381lQ+OIFk/wBTJ9TjmrNnZy+aXl0uPpnh&#10;atpDaTczae+4dMJUj9+S0M678aRhAVDY/PNZt54snuCphygz0K9a3NW0iC2tfOjtGY5x5aisia5u&#10;GDA6W8a9myDV7GcnIYvjK5ZCC+D0+Vc1CnirUScW5LHOSSOBT4rKWVvlt3QHrmoG02980qLO4wf4&#10;kbg0txXZp6Z4tu1BEzGQ/wB0dqv+GfGSXGovFcAQxr/e/irBk0W5t4eYZl5yfXNWrLR726ti0cLA&#10;L0LgdaqMRxck7nbt9i1j93GSe+AxqC70ZnXAZxt4Arlra81TSJN33gvYVqL8TZVHzWnsxNTya6HR&#10;7RPcuXep32heX5NrJd9iF4IqzFrF/coGWF42IzsbqKxv+E6vr2dEjtwWl/1aDqfc+1b9gLiaEG6u&#10;PmPVIeAPx7159fNKFOp7JtXNIU3LWJdtLp2jxLG4yBz60ouLfONu78KxfGN5fabpJm0rTLjWLneq&#10;fZ1u1gwO53Nxx7Zrz7xn4s8VfD69nvtVso5vD0hD+fZZlutOGFG2RB99QcncvQdqx/tSmp8s1aPf&#10;obexbV0epz2FvfnAh/KsbUdI06KYLJDIpHpzXCt8UZ3so57K5WVJVykiNuVx6g1VPxS1aRfmbceg&#10;JUHFepTaaTT0ZxyqJe646nfW1tpSyHdHL04z3p1/caUEVVtztXnO3BNeZTfEy4muQZ5BGVOM8AVN&#10;ZeOIdX8wXNy8p6rsboKrlMuZWOu1SXTy37nSZWPQsADmoLTSdNE/nPabXGMq+OKyY7VNT0hXhvJL&#10;eRWxkydR9KzZL6TTbzBdJ26b85zWiWhLmd4/ijT7UjZp2QoxmqWo+MdNmRl+w7GPfAxXO2WpXUw3&#10;fJsPY1Hf2ZvRvdF2D+71pcrFzs1IvGyWc5EEaCP2xUl94lYjdnqMgA1zEfhlGz5cjo3XBNU7fTbu&#10;9veHkcIcYLYBpasjmZr33iO7WN5dmc8nBp+mfEVQB9ojkwvUMcZrKvbue0iZY3VWXggkHNUYtXaV&#10;5DKI3Vhg/L92lrcOZnbR+LobicmKRFUjoWprajJN8xuogv8AdHUVxESqpA2fK57U57iO2kyHZf8A&#10;eou0rj5m9zpNRmjVzIZt59jWLd+KRb3BTEjED1pLe9XyOzgnr6VDe3US3fMADY64zuq7sCceKLWO&#10;ImRpcn1rN1TxhbwQSMnmcelTXMHnx79vydx05qvFZq+Va0J/3j1oV0LVmJBqja1K/wBnkdD/ABY7&#10;VNBpF1cXJH2h5FJGfmrb0u3OnebtskXzcZ+la+kRx6RL5phHPVTzR6jOa1DS4dNtcxtIyockFzya&#10;h0eCfUZVSFTknueBmu6uNY0HUI1+1wBHXsvQmsO81PS7aVvITy1z94cU7oLW1Pe/Av8AyI+jf9eM&#10;P/ota2D0rH8C/wDIj6N/14w/+i1rYPSuWW56cdiro/8Ax6yf9d5f/RjUUaP/AMesn/XeX/0Y1FIZ&#10;aooooAKKKKACiiigAooooAKKKKAPyb/bgMkX7Yfjlo9nN6owTjd+6SvNPENm+r28M9upt5oRhlLf&#10;I30r0L9uX9z+2X46kyyn+0E+h/cx1x8ywX2i4JTHTG7BU1zyvzOx1U5pQSsafg3VINRtII7m1/f5&#10;K70XIBFb2tIttaku3k+SCc47YrzfW/HOn+ENIMlxeQwpGAW3XAjYn2wfzr58+N37bGt6xNJYaTeR&#10;fYtpUvgMxHoDWc68IqzLUZPU6m5/aXv9B8c3e1fPsnmaBnmXKEDv+td54Eh8S+J4ZbzR3t7mynJY&#10;Apv3D+7xXyLf/GU65Fa213CqeQhA6DzC3r619+f8E1/gxrnjP9mxdSsbd7nTrvUXSH/SdjbRwSAe&#10;2axw/NOpZM5sdC9PzKHhLwfq2kamZr69GkseVVY2jUjvkEmu40TWZNOvPLbxDa3CEf6sD5yfqa+i&#10;Yf2F9c+zpIZomVl4jlYO0f4k4NZ9x+xNczO5uFtd6nBbCcj0xur1PZz2PJ5WeOprk0k/yXHlgfeI&#10;lXP86q2V009zO9mmpT7WPmz28m5bdj6nOM19FeEv2FvCmqQY1PbbuxwEByWPsQa9K8U/s++H/CPw&#10;8ttJ03T4Y7OMr50kSYlkx6461t7NlezduY+U/DXxI1rRrcrJqkm0naomILGuo0L44X1uoCPbyv8A&#10;7Q5Q11837MWn6/fyGB4o4oySN6nKj8awfE/wg0Lwbp8n2nW4reXPyRxYkd/qB0pcrS0ZCjJ7GlY/&#10;tC6pJb/6TJYnB+XjHHvSD4vRay0k0v2GR0GSR256AV5lc6bDDEWaTz0zhC64LD6VFplnHbszQQJF&#10;u64UDdUynZHTTw0n8R6pb/FmzM6qtrBhBlsR4zViL4ljyGkt9AllMxwkjyfLn2715Tb3P2m9WPZL&#10;IxOGCkivVdBhEenw+ZD5b7cBN2WA/pXPLESOunhKa1epPYaprc6HzJ4rWJhkLECePQ5qrqk19f3j&#10;Q/aFjj8o/M45J9sGtKzgdFy26M9dp+Y/4CrdpIkbGRYQhHRm5NR7Woy/YUrWsZPhvTLrSrX5ZizE&#10;fMXi+Y/iakn1TXg26W5tlRztAVSpUVpXB+0IWdj154qje3a28mZJML23HANUufuRyU+qMDxb8Q7v&#10;wratK4vpB0LoxZBz1POapaJ+1mRaYtBDdSLwdxJJ+tP8d+KrbTbcCaa1a3l+WTdMAUBOOnevnv4f&#10;yNo3xduoopILnT75pfKKSYJA56fnWf1mcJJMr6jTkuZaH0bL+1vLLbeW9s8DNwzQkfL78mo1/avs&#10;7WMHzL/B43MNyjHc15Z4rf7NEZtPJVn/ANWjjKyN/dyfX+eKj0PxPLrHhie7n03/AFeFMBIDgHqc&#10;exH41t9Yd7HFLCyXvLY9f0/9qvTwvmR66WGfm/dEY+lb2hftkaGz5l16cqp2/wCp4zXzrdWMepbY&#10;4dJ89WXcxWPH4cVWlt9Es0W0utMWF352nr+ORmr5nuzB3R9c2P7WGmzyq8eqQuhbbhpVBP4V0Nt+&#10;1BYxL88lsR0B85f8a+Hbj4UeB9UhaRs2rM+f3cxQ/mKxdd+AOj3+JrXWdQt06pGtyX3D65pe0n0s&#10;yrs/Qtv2hENqs8M1iozwDMuefxp9x8fmhTzFvLBRjkCQGvzpn+Bki2CiLWNWEn/LP978o+uTXL6/&#10;4I8W6NGywX13dIO0c5J/KiOIklrEXN2Z+nkP7Qs80G9tT0sKeASSaqal+0feWMSFbnSp0l4VwDgn&#10;65r8vm+LHirw3YLZi+vMKDn92cp6jOKyP+F5eIrR/JGp3nkht+0noaxnjor7Jaufqzb/AB/124RT&#10;DHZjPUnOB7j1plx8ZPFUiB4ZrdkJxuji5/DJr4B+E/7W9vdQR2etxG5SNSpdpz5gPvzxXYp+1bDp&#10;COmlXTJCfmjWRy0cGO3ufxraGKoyjcm76n1rdfHDxlpyCS6h1KcKxG2C3DcVPpn7QXiLUVfzLLUr&#10;a3X+OaEBv518t2X7WGpyaX57+I7AzPkMptsBeOMEHNQy/tYeK9P0Erp+rrfX+0Supsw0ew9hznPe&#10;n7en0Hdo+rbr4pasI2kbW4olPI3sEA+uao3Xx7n0hQ13qUflngSeYP5Z6V8Lal428U+P9Qurm8hW&#10;f7aAJA0flhWX0XtVJvhxf3MSvdX7WbZ2+XuLFc0libbIz13Z94WH7SklxfFINR0ydAMmRpgoH1rV&#10;sf2oNNihZb7WNOhfoPLuAwc18NWXw0nntBbWt/bXKOQ28x/MD7jNalz4audAWSP7Pw6gboICAuO4&#10;Jo9vLdIOc+14vjgddBa0uomj/wCehb5auaL8Rb+4kYSagvlNwu31r4j0XxfqiWEkcNxfxRMNoV5d&#10;uSO9b/hTx3rml2cJ3vIuflfzA34VrGsm7BzX2PsW+1bUXjxDeMzf3g1ZVxqGsaPbPLPJcTxoC7HI&#10;worwzQ/iX43ZIvPsY7SJ+FkMu8D/AHsgY4rY8T/GSaXQr2zurlhbC0MxuYl3MSnzMm33CkZrlzfG&#10;fVsHUrRWsYt/O2h0YWm6lWMejZ7BpvxR/wCEb0KbUJf307ReYTnp6KPQdc/jWDp/7SGqav4ws7ez&#10;tL5rbKPNcsMRyhz8oXtjCtx147dT4X4R+M6+KtA0++CzpY6vardRw3GQyJINxRl9wcj6/hXS+Db+&#10;3t544dPh+zkM0rytL8sYPLEk57Y57AHpX8ey4/xLrThVpuVSTVnfb5H6fSyuhCnZo+0NL1lbuPt+&#10;fevAv29v+ClvgH9h/wANSWmordeKPG1xa/aLDwtpJD39wnQSP2hi3fxtgegNfCH7ZH/Bb+DwHq3/&#10;AArH4LXw1jXbiRrbVvF8cZu7bS5O8NpHjbPKenmE+Wnv28w/Zy/Zv/4TXUJtam8ZfYfHHiGczajJ&#10;ead/bs93uwD9olkCO2BnIjkCKpwF4xX9CcI06+Iwsf7SXLGXTrb06Hy+Iy+Sk5Ueh6N/wT3/AOC6&#10;Gi/tT/E6+8BeM/DNt8L/AB5LeOmn6dEztp191byhv+eO5Oc7T8r9VxyK+2Z/jVpdqwjfUIEkccZj&#10;PPtX4y/8FOP2A/F3wfu/+E8Fhbade6BcRXEGs6N5gtJolJbliTJbyJwyrICowQsuDsr7f/YS/a2j&#10;/bB/Zu0rxJcQWDeJ7Ef2brqhgEa7QYEygDhZo9sgHYll7V9zT5cPNUqUuaD28vJniY7DTa5pRtL8&#10;GfVd3420/VG2+bFK8gyFPpnrS2nxG0LSLdvMeLcny5Q9K4+DxhDp1nD9p0RLlYxg+VLyPb1xUN18&#10;RtFjuTG+iWFlEykmWYlip7AjHevQ2ep41mlqdwfj7pSRkW8uNvqOlUbj9pizsI98sLMrcqUXJP61&#10;55pvjbSp3Zbe0hZnO5GaP5PfvXS6B4x07TPLlmhtTaFwZXVAdmfb1qE23uPfVHVWX7RH9rwfuLG9&#10;jU9JHjOK17DxT4i1K23RTQwqR/y0iOR9Oa4rxD+0Vo2kOYdNshq7bMxyBtifXpWVpn7T+pX15Fbr&#10;o21nOzJf+L0q+eMXZsctjudW1/xFpiCSS6tlHU9R/Ws6w+IGs6s5+yPHPCMhiH5z+dWbT4k22q2/&#10;mXUEcLOdjFl4BrU0ywtvN8yO3i4BZSrEAZ71fMm9GKJylx8SktJZI7p2iljb5gM8VPb/ABVswu9J&#10;wxcEcA4OPWur8Qx2Udj588UMzgDduQYJ+tYs+gaT4iidTZJbyFMqI2xn3qXvoxq/Ut2nxfutBiXz&#10;0ja3cAqTEcAE8c1oR/GnT9UtW+0acSynayqdufzrF0jwHD5LovmtFJ8pVpdwOPasjVvhbJqt5NJH&#10;FcQuhDZZshqE5IWx6Kmq24tvtH2Wa3i5IRmznjNZ9x8TIrS7QiwZmkGVLtgYrkNJttX0k3Ec8hmt&#10;ApzGc59OKi1LQby2b9yXNspzljng4o9o3silsddb/Ee2ubmRbiNS33tm7G2geN7e9ZUjSaMH7zAZ&#10;21yGl3i6NePbanDHNE/KuV5A9jTb/VLTSmZ7BpGjXlvbNLnZF2elnV0ishmaWXfypIxsrNk8Q7HJ&#10;a6Z4F4YjtXnOm+J5prtdt9tLHOZR/IVr6jrhCx/aJowmDkxrwcfgKTlzalPXVHZw6ja3OlSSCPzJ&#10;YuQxbqKwrqSO/DeUSjdcA1i6ZrazFlSQjt9RV+OwZpftIf5R6Hr9aLsj1Pr7wL/yI+jf9eMP/ota&#10;2D0rH8C/8iPo3/XjD/6LWtg9KzluevHYq6P/AMesn/XeX/0Y1FGj/wDHrJ/13l/9GNRSGWqKKKAC&#10;iiigAooooAKKKKACiiigD8Pf+Cpv7QMPw9/bk8fWOEZoL6PdlhlSbeJun0Ir438eftZ694ou5BZX&#10;k0MJ4xHwcCvpD/gtb+znriftlfEfx5AUvNMvr6HMEY/ew7LeGI/XJQnj1r4hiiaC8SN7eaKWUYVG&#10;QhifQDvXDUhUbfa51U6kVBEt14j1DWboveXl1Kz5zvc9TUct1JpxOASH7k17F8OP2Hvix8SLNptL&#10;8E6iYVQyCacCBSMZwu7rmvQ/Df8AwRw+Ovjvwe+pHTdG0pUfEdpeXflzyDrnhdo59alYOT3Q3il0&#10;PmDwp4C1z4v+LLbT9EtZ7q5ZgW2jKxgdz6V+vP7K/jrxT8LPgHofhWxsrXTF0W3EK27MBJMerOW7&#10;c1T/AGM/+CYc/wAFdO0zzHSHVLq3dr8sVkeG4xxhhwUz6jtXrugfsi+MtHWSPU5NEeKWRwjwynzE&#10;U55JPX6DFdFLD1KexxV5uo7E1r+0L4xWGKSVJh5YwVE2Y5PcDNSj48a14gk842tmNwwWLEB/1prf&#10;s7eKvDktvDDdQax5sZ8wIPLMJB6ckgjHpVzUPg3qHhfSJr/UHihjhUHC/MRmu+7scyg+jKmpfFzU&#10;9GVZP7R+yyhgUSHJ5/H60niD48+P76yEcOtfZopAAVhgR5PqQcgV5b8StTk8OmO8uo/MtpW2rKBl&#10;QRzj2Na0PjWx1qwt5ra5RCRwN+DmueVZ8yidsKKcLyLGpfEnxA//AB96xq02/iQNNsVvqq1BHbvq&#10;9sJ4ZF39WjHDEeua04tV0iXT2/tCPcx5EpkworB8QeMLfwtFuto8QnI/dndTlNW1CMV0NS/S00W4&#10;tZLhN+4ZYEna3tU0/iGwvLpmSMxB8YVBkL6Vi2+sWfjDR/MmvLuyRAWKMu7d/u1RvfE+i+GLiG3c&#10;6jDFL1uGA8th3BHUf/Wrn9pd6HQoWR6l4B0SMo97Edpl/djcnzDHv2rrDcxQnh1EnfB5avGdLOoa&#10;s7Hw7rgvLZV3RJ5g3J7YqpBq/jDTL37ReGZ0jJ4MY2v9QKTi5O9xXZ7kmtLKfL544/GpJr6W1x5g&#10;UIQSTnsBXheo/tK6jpdwsIsrdWUcgxlST0q7pHx9/tWNo76NC7g4weBn2rZJtENqx6bqfjmBNLaQ&#10;XUMQk+WMdWYj2rgtX8RXM5H2i6WZZWPlo/UH2FZY161kVnt4Udvu7m549qxYryPxDdAPI8E1tNuj&#10;cfwjPIraEDPmPHP+CgXj268AfDWAxSILi7nUxzocPAV6g/WvKP2D7zWviX8XWvrmeaaw0GzMryFj&#10;tRn+6v41b/b08OatfeK5IpXlewv7tVt95+U8DpXY/wDBPzRrz4feAPHj3Nk8UN9eRQ28hTiVUByA&#10;fxrhlTc69zr51Gloew/GXxjc2fhF9SidjbWG4zqqcsP4G/A4/Cp/gT8Z9I+MtwDF9nS7a02PAXAD&#10;yKfmKj3FM8N39trGh6mlxF+5+xzNKs4+XG08189fsGwWeofFvVb6C9W3tVhb7LjnzpMnKKenTB+l&#10;bSuqqtsZQl+7PsLw/rUuh6xusJPJXG1ogc7ffpXRwavp+p3Hn6hbadfTt8o+1RgsMGvH7C/1Cx8U&#10;yybcwu/KoeBXReKdDfWYIpBIylMMCgw2O+a6IxlF6HHUjGSv1Ot8YfDXw34213+0WtDpcsgAb7CR&#10;5chHH3OlVbj4QafpZ/4lM/mrtKs1zGFYHHqBXNwaFfQxL5F9KiY3Jk5yK0tL8S6p4evQZtO/tK2K&#10;7Xb5lZT6gVenY4ya6N/4e8Oy3E2jSXUdj99oHWRlA77e9cvpvxMtNfidmXUbMk/uybEqWH5YNdkn&#10;xAtZbhljt2jdlO+MuFkP4HrWdf2El5EslnYXgmGSFjmVAvv6VHJ2FfsZlxPBc2UkP2u1hf7xMtmu&#10;fy6Vy2u6VHfus0baBqK5w4ih2T10Sa54jsrma41fRLk6dbZ+aRYmAHvt5Ird0T4g/DDxjbW8baPp&#10;321yA7RSNG0h+lL2Ke4eZ5j4q8J6bqOmJJNpFp8h+WIwbJH+jY5/Gobz4Xpqel2zWcBsvOUl42Zd&#10;qc8ZxkV6/qHwR0nxPZyRaHqN9YTqpeCGZxKsa+gB5P51wPin9nvx/o19CtjqKXSyjMfBjBPuOcVh&#10;LD2d7XFI562+HN5o8y7VsLmFFyxVcPn8q1NOa+N4nlWEMW3/AJaBMbh7fSu0+H37K3jzxR4kt9P1&#10;Ef2fZxuJL3UIp/MTZxwgPfr+deg+JP2cNF0TVx9gn1WOGHC+U1xv88jqcnpn2q44NvY0iktTyGO9&#10;2OBqVvJeEH5fKGAPyqRvEul6Q6PPbz3D3D48tYWkP/6vevTfE/hTQvCix3Y+2W1rCmbpB87A9D17&#10;0q6t4QvfCiXWiSm9kDYdpCvmp/wEVccO1rc293c8+fXrNdVEQ024jjZRysTIeewNaEl5qGlXFudN&#10;jvliJyy3Llw30rcngh1OSOQ4Ugj5ADk10UGmpOIYJbmOw88HbJLjag7VKpvqHJBGHpvhRdQnX7et&#10;nKJQXZQMCP61rv8A2d4V0+N7OyiCcBi6YGB0AFMu9Ik0m7aGZFOxciRBuDj1z0rD17WUvZTHLlYo&#10;hwq9Xq5Wjoy4Qi9h/iTxlq/jx2ijgkWBh5f7p9uBUGnaHcyC2n+0eSLaMpgyZSUenuaopqzTRLD5&#10;cghY7RGvH/fVbcGm3Ct5itGBtwmRnYfauetTVeDhPVNG9P8Adu63OK8WanB4OtL27v5orCDTy0lz&#10;dXUqwW9nEuSZZGbACBQDz+XY/m7+3v8A8FQ/EPx3tLnwT8Ori60D4cyY/tbWsPDdeIIzxsDZHl2z&#10;dkGGcHLkDivc/wDg4D+EXjvxh+x5a63oGoX02ieGrzz/ABBbWww1xbsMI0gH3kjfnB4AJ9iPzw/Z&#10;l1+3+L3gC20V0WW+0pizxMf9bGQcHkHjmvzbL/D3LsFjZZhOPNJP3U9l5+p9ZTzKVaKpI+qv2AvA&#10;fhX9prw74j8FeGrqw0PxfHpu7RZnTCSSqULR5HPKAgY5r6e/Yx+F2rfsI+KXg+JGoeGtBudY2XU9&#10;tDfedf6kuMK0jtgpGBwEUD1PNfFPwu1C0/Ze+I+i65bSizvN2Wni+QQqgzhRjp2r7vl/aK8Ff8FQ&#10;NS07RX8Ff8JDqmm2RZY4ZFtrrzM4eRpxgwxKoX72QSeASa+tjrqelFRULSR9b634/wDDHxU8PXRK&#10;2moaLqMX2Z7WQLLG8bLhlZeQVOT1HSvz2/Z3/ZR1D/gnL+038RrjRPEzSfD7xRbNcaXpJjlf7Ivn&#10;KyK7fdPlh5I1I7DnBBre/Zt+EfxQ/Zu+MU2n65YM3hLXb24sbW3jvHvF0qWNd0WZGCk+Yquv3Rz9&#10;a+nvDWn6B8RfilHoGtWsN8l9pU8rRM5+aNZbdxyDkYZz3rnpSnTqtP1OTF4eFSn7pW8DeLP+EjgW&#10;S01uwO9UJiRuckdCD0/+tXT3kd/YxvIYbHVnbAMc67fx7816Pon7J/wh8IfCXX/FA0HUoLjRo2t/&#10;sqapMqvJtBQL3BdnA714pc/EgaJrLaPaFJBpYFnEd+4yOvyFif4svuPPrXtYfG+0vZbHx0sDFz5U&#10;TeK/FsS2UcQ0k2UscbEDazICOx4HWr48XWOsxNcw26QF1x9mhiZVdgOSDXuX7Nf7NGhfHjQdV8Ta&#10;zdaj9juLiTSdPtre4CQrFbEQvKV2kF3lSRt2ejAV6R4Y/Yo03wZfs2n6is9owwILy1V2UZGcOpH8&#10;u1b0cZSqSsmcdTBtHyNf2ekadegtKYVvE8uFgocBxgk+2M4qCf4f6veWX2rTHgmjtA8jvFP0CnBO&#10;PWvt/wARfAHw1ZWUOo3mg2tzcWALRiKLcCT14x7CsO+8L6dD4Yae00aKIyod8SxgFVzzXd7OMjnd&#10;K2rPjJ/FuueH3WOUTzKse5w0JJQZxnp61raH8bLm0t2TduPcEHI9vavavGXwtTWpJfKD2Fzu5k6m&#10;Q+hHpWh8P/2aPDfi20uIfFM9tczs48hrZfIeMdTnHWl7GUSVC70PD7b9oCAsY51icNxtduPyrb0P&#10;4r2GwzCFkYEYkVvkx6HtX1Zp37P3w4s9LghXRNPkSIghpIckke/Wn+Ivh34UFgluLHTIrcE4QRhQ&#10;R0pxgzT2bXU+brD42QbPLAiTuCRjAqzF8WPN8648xWWP5WUuFz6V6Ro/7JXgPR9ck1K9uJLi0fJW&#10;3847Fyc8e1aTfBjwe0mdJsEgQSh2VjnzSBx1rXkZHIzy+w+KMWozqWX5s7cFea0NU8ZJd257KO4j&#10;z/SvSNL+Evhfw143vdahsYzd3qg4cny0JOThenb0reuY9MkikOdPg7YEWSTRy2WpPJ3PALnxcrFU&#10;mtYCpGQWT5iPbiqln4Uh8R6iIoLe9inucldiEqP97IwK9t1LSdLwkssUdw0R3BvK+6PSs3UfGNvZ&#10;nzY0K5GF2x4z+lKyFyo8ji+DV5LMyusiPE21i3AFW734LahNCrQ39ujx4Uq7flXdXfjeK4QlIJNz&#10;n5naqU2q29/IvmNtbqSB1Aosh2Ry2n/CW6svmvtSt42wTmIE/nS2vhdFl8tdaDO/CgN8jfWuwN9K&#10;YWgSaOSGQ/KfL5+lc3q3gGLUmaYyyK2cgbPu/Sj3dhcqPrvwL/yI+jf9eMP/AKLWtg9Kx/Av/Ij6&#10;N/14w/8Aota2D0rnluenHYq6P/x6yf8AXeX/ANGNRRo//HrJ/wBd5f8A0Y1FIZaooooAKKKKACii&#10;igAooooAKKKKAPlPxvoVxrHxW8QST+FBrlrDeTGByV2ltx5ORzg/yrL1fwAtzNb3Nz4E0mAwnKSG&#10;zVin0OCR9a9gv/Hvh3RtT1C1v7i1hu4r65Lh5QhbMzkd/Qirdj8WvC8dqT9stDGRggMp3fzrqijn&#10;16s8sie9nRfL08IkfC7Y8H26YxUV9rcpby73Tb0BmyeWKn8K9Nn+IPhqefzobiJJB0Afg0XPxNsT&#10;D8scMowOWdCTVN22RmeaWviy30mSSeK2uYVUZPyFuKp638aTKyD7De7MffEGMCvQNX8R2OqKTtRQ&#10;Rnam3mqD6npyWMkktpIY2XBHlAkD2q47E3a0PMG+Ji6hbfbYZtbVWlMRiWIduvy9cVla18Vp9a0X&#10;7HNo6ylgxDTnG4g8ZxXqEdzpE0AaFbgFcjLQIpbPua5rXfD2mrfL504jimUmOOVyN/rgj2pSimCk&#10;0eaPoV9relKdQ8OafHpqTZeBbkESnafmCnpWdpfgLw/r1q0MKW+mSb2URyR7RDjod3SvTE0TS7DR&#10;5pLO7sXkZgCsjCZSPQ46fjXFeNtLtra7Zb6CYxmMk/Y0Mip0wQAax9jFamyxDSOD8RfDNG06Rpr6&#10;zaFAVyLjrz2XFVPDDW3hwbLiWK4hk4HHX8ea6q08PeD306eK7tLiPzAC32icxF+/yjPFU73xb8NI&#10;pkR1htZIPmKvfqu1VHOT0P4HNJ0Yt3NliLI57xH4f13T3bVfDtnBqdkrANE04V4yewU/zrJ13RdV&#10;1WGO8uNJIlZdsibgyoe4r1b/AIWL4cuSsekeGIrreoZJVd9sox61z3iTx9aWmqRWMvh/ToXupcKk&#10;skh8rgksWB2kVDw1NO4nim9DzzTdE1nTLpLm0WOyjPDKOGIp2vaTr+0zR3V6pY5BSckfiK6vxP8A&#10;FxfDjraiw0maNWCho03+QfcdSKSy8caoLuO4kNktlvxKkVsAWHoB1qvZwexPtn0OKtH1uKKSXU7G&#10;DVPLGB82JSPY1oaDZ2vi+GaOy02+0i6txmU3Me2NvZW7mut8Y+Ll1YSSWVjMJrhiw8xBEqAj7p46&#10;DHFctpMniqcmT7ZbQCMEZERO0fyNKVJR2HGvfcz9F1K7s5GjNtcSRxt95UO3uOtaj6tPZzDytLDO&#10;CN5ecDd9OK130rUmsIf3s8rlQSn3VbnvVeXR/ETa/DbldLhtJOrTRH9zjuXHGa2hZIzdR30OM+Jn&#10;gGy+MVtBHqujtM9s+Y9s5Rk91PrWt4d8EXfhHw+tna6PqEdpb/MGkuEcY9Rz3rt5fCOqy+aljJpt&#10;5IvQiYLj3wSKytU8O+II9RSBrNQyZMn7wEY+inBpNQWq3D2kmrM5jxFrf2vw/eWyWt/5t3A1s6Rw&#10;/wCsVhhlyD3BNcj8Io9N+C/ge30Wy0NNJs7WZpoY2x5gc9Wyea9nXXFs7J1/sXZtQ8b9pYjqa5SC&#10;4i17UmlS0tvNT5VjuCHX8O/61Eox3T1JjWa0MqHxm1zMtxbxrtmbZ8/Qd66zw38QIrKxX7dfwgsC&#10;+yZlCbfY0J4Ulunt3+yWVopfMhWP7o9hmrHiL4faUfL80W/yA7QYAS3fvkU9d2KVS5s+Bv2gNB8B&#10;6GYF1jSljluWk82SJJWh3Y+VDnp+Fdz4e/aC0PxDelL3UbfUCxKQeUyx4OPT1rxXQILOW5n8nRrX&#10;7NA+1gbURs4HVhkfTGK63SLfwxZ6vDNE2j+eSHEe5XkVvp2NHtDI9DePwjfXcX2nR1uZcnyxOo3I&#10;pPJ3Z7mr2q+F/D08RRdOm0po8KGjkwp78gZzWDba/BZ3hnh8qJY/vGQZPPWtaLx/a3Ucdx9miaOF&#10;cmTzcgjucVUZXAqXPw2mvIP9C1SSWFjs/wBWOP5msu6+BHh0Ot3caQl7dRj5plQpkj1Aru/CnxU8&#10;O39wUtLe7ibG6SVQF/EZHNVbh9N8S3V1DImqpCqkxP8AbiPPbuMDpVcqAwbDQY7OOKO0tRA3RZUX&#10;7o9MnmtKz0+/0+dLpbx08xR/rH5HqMHjFSP4b0u+sEjkjvlKnaFkvSAvuMHNUrv4YiSzC2+uTiMD&#10;91FIWkA/HFAk7nSX+vahC6+SLaSFEO9op+W47r61xus+InhsmfbdhGyQ7ryh/Amq114I1BlO3W3R&#10;o8I0KW5IJ9c1ZtfDOqabIhmmtpE6Ft+CR9KL9BnB+KPGGp2l5bzPdrrWnOwF1Z3C9uhHIrsvA3hr&#10;wV4ulm/s3TtM06/ddpjuRjDf7JycVN4w+GUHie1Ig86KRV5dHGB781zenfAHSfDs0ko1W9S8fDyF&#10;Z23IfbHFQrrcrmR6Pq37LfjTUPDFu8WrWVvC7CW3Cvhk+p28iuD+MXwv1z4Oy217r8kur2Ese5r2&#10;1iaaBCOquAMqQMHpivYoPj1Z2nhO102S6uJ49PjVMrAWaTHq1QRftP8AhIWf2SV75I7rKPEEMi88&#10;cj6E8H3puULasqOuxwHwF8UwfEE3UFk9wsM0P7nbCWiuBjnkjjt09a2tZ/ZT8RX5ub22t97bt0cL&#10;MFYrXR+FP21/hz4R0BLLw/dQRpZO9tt+wHbHIOSMqO/XIz0rNg/bF0fX7ueS/vbi6baXiSKF4+e3&#10;0/Gs48ktbmtTmpy5ZaM50/sveM49siaX935tizAsT70l18OPEXhZUiv9EvYs87gu9R+IrqvD37Xe&#10;oWmoG10tI7nzRlDcNtKe2Sa3bz9rbUpoQuoaZIseMmSJkZMjrzn+lUlG+hPtm9zyTUTFNaXmmanZ&#10;K9vcxtDNb3EW6O4jYYZGBGCrDIIr8ff25/8AgmXrX7CfxlT4tfC+yn1X4cSzF9U0q3VmudCQklxt&#10;A+e3/utnKdGGMGv3f8N/H7wHrN1INXtZLV3O4SyW/mLnjngHFW77x34H+J/iGKz0zTE1pnjK+Slu&#10;Tu7cjGNpHrx1rHFRpSjabsdOHxk4TTifznfG+8/4WNp1vq3hi+tby1nXzomjYP8AKRzhf7wyMr9f&#10;SvSP2cP2kvF3wT8HQ6Xo+m6bFdagFSWawUxyXRHeYnnvnGcd+1ek/wDBYPwz4b/Z/wDjrrOieAvK&#10;8KWkV0NT1TS4bO0e0s7y48sSrFGka7VCBPkyeScEZNfNmqJ4s8O/D/TNdt7ux1jTNQWaCSeCIWsl&#10;tdQyvHLC3zMoYbVdehKSKQK8GrSjTs09GfTYTMFUfw6n6beDv2x9Lsfgx5PiLxJZar4wuvmkSJ/l&#10;tpeCCG6kjHJOOleZ/Ab9q+w8aftPavqdrqVjeaVo2kQaTDLBOryGUyl7lpFH3QHQqATk7QSMEV+X&#10;XjPWfHWtW7S2KxweY4WQR3XmXEi9/mGBjHXqfevsv/gkB+z9qHjfxnNqM1oieHNNnS4vzax7Ir66&#10;48u0T16bpD2UEdWFeNmmKhhaDryeq2O2nWqSndqyP1W+NXx8k8J/sx2eJXubuSb+2LmMj94qwRvN&#10;Cn1LRxjHq4FfFHw08Yah4R8QQSXlw12mn28+oPvGQTDG0gJ+suwD/eFZf/BVz9qjUPBGiano+kv/&#10;AKRay21iZIOPOuJnM9wQem2KK2RPrKe3NeWfsIeNr744ajfv4gZrmC9vNJ8O/ZYT5bqLm886dgeS&#10;SI7PGRwd3HpW+S80Mqliqj1d2eDWqKWIstj9nP2JTffDL9kPSNE1B/8AiZaDdSQXZ/vtIzS7vx31&#10;7P4V8fG+gkLPxFt4z65rwX4ceKJDpmr6FPIpvvscTb1PFx5KgpKPXfFgnvlSKteE/iai6LeOGOYz&#10;Crr3XA5z+Oa/L4ZxVlUVVSOr6umrM+ntL19LyPduHtXGfFm1+0WDNptx/Z+rJ80QnOyG7I/hLdMn&#10;/IrifBHxO36ibZnysluZ4z/exg/1r0qw1e38TxSWN5BHMrIJAGXcJVPf6ivr8u4krtcilqefVwkU&#10;9dj5T1P4vaoniGe0vrCezu4W/ei4yuDXQ+CvjvL4PmZv7Gs7q46pOX4Qn8K7P4u/CmLT4V+2RSX2&#10;i7swXSc3Nif7u7qyex/DFeW+JPh02hTRmW4MlhId8M8X3Jl+vY+x5r7DJuJKeKl9Xq+7NdH19O55&#10;eKwMqTVSGsTvbH4x+JfHZcRXUMa5yY40ALewzzWlr32m00hoLy4kPnfNggFlPoD2ryC6P9i5udPz&#10;N5fpc+Syn/JrHuf2nfFOg3yRXnh+KRFfh5LoTMV9civqL20ZxOZ6lo3iTWITHbx6RdXqyLtG8/Kv&#10;vXRW+ha1Hcws8MsZBGAOgFeZ+Gv2zrrw/ZtPqOkWc0CyBNtu+xwT7N/SvR9K/bR8L6hpom1Ay6Xx&#10;wJRncMdiKq6KjqdlJFNqKtFPCd5GAwH8qy4/Beq3qeXbyjI7yLwa57SP2q/B+talFOmt2/lISERg&#10;UJIB65FdGfjpZeIR5QvrK0iY/K6v1x79Kcmmrj0Hw+Ab+QYvr9UiXiUhOlFnpvhbT2Td5tzMgw24&#10;8n8Km8Q/FzQpLdIo9WtnWEYJEgbcffFYdx8V/BkMO66u4vMJJwidvc4qbJCkkyHxBBoKzMZRIqSZ&#10;UAMelWZ7TS5NGDRabNNCqgK64HQe9cP4h+NFn4g1Fo9LtYPssR6y8M30rU8O/GOx0uJlvHbrtWGM&#10;5UfWjQV0XjLZ2Ee8RSJ0+6OUJpJRbTXaeV58O7qzjhqih+NmmRJKP7MJY42s/wA2856Yq7F4y0O/&#10;EO6DbcyEHYucISfXpVe69BdT6E8C/wDIj6N/14w/+i1rYPSsfwL/AMiPo3/XjD/6LWtg9K5Jbnox&#10;2Kuj/wDHrJ/13l/9GNRRo/8Ax6yf9d5f/RjUUhlqiiigAooooAKKKKACiiigAooooA8M8Rw+HdXv&#10;dctb7w3BqNx9tuBNNIn3sysRz7DA/CuctfB+maXbGOx0O1s4hz8oB2/jiuH+Nnxw1Twd8S/E2n6e&#10;0cUcN9KkrOW53HdgDGP4q4CL4w61euf9IuooXVsxxqdqn6dBmuyLtojjkpPY9ovdNmlDJb29q275&#10;cNIcfoK5fVNHu5Z/J+w2UT9DIHdsfhxXn2j/ABU1bTkkjGpGOBmDorhd0Zwfrn3q5P8AG+4N2jSX&#10;8zzZw+18xxjA7n+VO/cjll1O9tvBNlFFEJp3nmI+cJAV57cEmqc3huwhmb7P9tkbaUkhnX5G+mDx&#10;XPaL8TnubIXDalCLksRHtG9nX1LdKd4l+IOnaref6G/lTRqu5jwXkHbkUc6Rai+xHL4EtriUr/YX&#10;nbnIA+0yfMO30rVuvAesW4iUaKLe08riSLUBI8J6fMrjjj0rktI/aFtluPs95p97psjkp5yR71b+&#10;E4K5OD16V0U3xphvLCNknkaNcYOz7w/nS9og9mzOPw8tF0yY30t3aWyIxlVIUdicEdu3TH1rjvC9&#10;ra3EyQtY+ILcbtsbyiMCUDpkBs10niT443l/IY10wyJt+QtLjYPU5/lWJceOW1RGaSayjAzgqEVF&#10;P06k0+ZC5UT3/gHT9SuVsptJupo5wX8xwhDN/vZwKxdX+HaGZIr7TtLMEDZCpEh344AU9M1W1bWz&#10;JcoiagpZBkNFLwD74qk2nR6lvju5Zbhn4JDkhR61Ol9SOVmrda3Fp8MeyzumQDakQtyQuOMZU8Vl&#10;61qcS25uL3QGudOh+dls5WWZjgjBVgeTx0x061PHpkEKJGnlwiIbUHzbmHuRWfC1xqMssT2xVYpB&#10;gpG21x6+n40peQlcpeHvi74fvraO2m8MJpkezaJLq3eKZMZ+9wwJx3rq9E1HSL2xiNjdQTqMuA2G&#10;dhnrkY47dKpw6TJb+Yi2s04mB4ml+Ufh2zVObQrTTfL8nSPKl8shGjDHYfQ1KpyuWmjXintr27aa&#10;S2lMkrHYzDeiY4AJJ9K0X1eyuLiXzZ7KZhtVjCcIvHTjvXj+uXNx4X8UvPcG+8hV8xCN7KWPXIxz&#10;nuO1WNS8YL4g0ySTREvtlsoe5hkieGK7GQDjJBJHsO1Z3Kep6dO1ujNzt2fMrq2cj86bd35ns18v&#10;o4+5L/H+FcFo/wAMPFviixlvNDj22qI8/MjhlAxnhhzj2PXFUI7/AMvTIrDW9VaHUbecpMiI0RiH&#10;UBSOtF2lqJKx3Aa6vN3+i70jyWLw4Cn8+lY83is6FqMUX9mauBIDu+zLvXHTnnirVl8T/Cdgy2p1&#10;OW9RAASu7zIz/tZGahvvEPn6xu0XWV8jI3GeFVO303EZb60t1uNPQ6Hwn4jVpnhF9cQ2bKx8uaLJ&#10;BHODnpReWml3zBDYWl5tzIpCsFVvwrib/wCJWr6ZdJH5On3jSOVHG8D3bp7dqux+Ide1KzdLS102&#10;3u1Qb2kvDGnvtjApe0VrE8p1L+JHgufKXThZKjALIU3xr68dav8AiNLbWEijW6W4DIrGWEgbW7jF&#10;eS6r4I1/xejJqd7o9r9nO9JkctMR6cEZ/wCBVsaT4WvdF0mNH1mBZgcxzSPFGfbq2TSjUktw5Tt9&#10;U8JWNzOkKeTNBgfPO5jKnueK0pdP8N6G0f2WK2vjDEpaZIdr5xzju1cX4c8GeIL66kubnxNbSxyj&#10;ayNH5qrjpt28CoNd8IeIxbTJBr8Fw6MGjiSJkV+eBnp+da82l7El3xJ8UtFtdTuRc3DaZbLjy2mR&#10;opD6gqQf510Hgf4qaabB5hcaO8LFERyNgUgnklu596p2Hhr+0ra0bUkvbt1QeZA3leUG7jnk1Nr/&#10;AIc02TSZIYbOPTZpPlODGYyP9pCCD+AyKoDev/iBaIs05uNPIIDFkcM3rwf6VgwfHATaiFtxMVc/&#10;J5UWWbHoK8zf4WeI7XxIF03+yNQglYOAEOIyPX5hj8K7ew8Aa1bWqPq2geGY2jIKvHK6SMcdTjJq&#10;OaVzOSZ3mjeNLyWHdd21xCHb700RUhfXGa6nVfjg+haTDFY232i2gTDSFfmb1wK8I17wjBo2sfa5&#10;NVvrElMJFapNcxKfqRWroWvBIIwdoZjhZp3YpL6cfeX6U+ZgtD0W1+KcGsXyn7CZ9qE+UJ9hmPUj&#10;PY4ouPibpSQbriGGzjkOEWaYmRM849DisO78K6mLeSDVbjT7BmiSUJar+9CHoST8wzg1DJ4Q0e/2&#10;Wl4nnjos5YyPGT/FwDzWnKHOdDrN5p0dtHcLMv8ApaqgHn7VIPTHqCaztU1KKyjDz+ZbRsoHmufl&#10;/P1q1dfs729hchLW/e7gnKMsE8BJG1RtO369DW5F4LhEIt7y50xoMbHht+HPHBZWPep1YGEL20tN&#10;MgljuV8923bhNgY+leC/tw/Hab4ceC9O0DR1jN/4q8+ETIQkkCKFyykc8liM19VW/wAOtKuNPi+0&#10;3MVlD5akf6OOBzkY9s18c/tn+JfBngD413n9o6dJ4s1HSLaCHStPS1YxqpiWWRywwEG5weMscYxx&#10;Xn5g+Sk7HrZLT5sQrnsfwu+BPh/4XfCmz0if7BNZ2EXmX2oXEeFmnYAySM3bnIA9AKn+Gl18KvFd&#10;zqEWj/2Pq93ppAv1QOPsjOPkyxJGSOe2PSvjbwd8cv8Ahp0ahefEDx1f+G9BW6YtoNjDO17dqPvb&#10;ZGIigQ9AB83BOAa+2f2YvD/ge6+FVwvgHS/D1v4PScNb/YyfPuPlBMtwrLu81iSCSzFuuSK58FjP&#10;aTUI6JI9TM8tjRpurP3pMh1z4O+FfEXzeXKJFbIeOZl47Dior74HaDo10fMXWFaGLiJbljHMMZGQ&#10;f6V6LH4OFiqTRqXLgyNHE4KIOnpwaj0r7Lc6nDp6Q3N3cXDhYS8n3fr9MH8q9KpKFOm6k3ZLU+Yp&#10;80momZ8M/hFY+NbKLZbWGh2YkMZkuDIJbhQRkIDknGep4+tdprGs6d8KNKmt9JkTRjZgrLd2jBDI&#10;f4Q27ggjnn8KoeKvF1tpegNZ6evkXdkrQRQ3R5dw25ySCM7gTzxxj0rxXxr4w1i61e8+wfvZZRGJ&#10;ULDylBT7rB+COD2Nfi+ecTVcVXdODtFPSx9ThMujGKbWp+Zf/BY251Kx/aNh8bG6hmsfEOpxyzTN&#10;EJWMcUcZJaHAUgMCnUBsoOua0PhL4r0DS/2gfiH4J1jTLS70j4jWNp4rsovswSFpXiIliEeSAWRV&#10;kwOcq2OK7D/grd4f1fRLPw1rF19hey1B5NJ1K1giXbaL8l3BIOMByYJvUENjFfHPxHsfFnwv+Neh&#10;3PinU9Ui0m4hhsdL1nBmk0tY2eS2nwvzERmQ7k6+WXUZ4FfoWFw/1zKoRT3W/mc/tvZVz7L+HP7G&#10;vwh1jxst89i9nF92a1fVHisG/wBshuVx6B9uD0r638M+J9L+DHg+28K+EFs4rq2QxLdWUWy1so3O&#10;f9HyBudgfmc9BnGTyPm39j7Tbv4k2mrXuoC3tZ9Fu1i1SKC5RlhUr/rkZuGRwd6Hoy/kPc/F/jz4&#10;d/DfTJLXUvEOtQzzwqun3cej+Za6nLIv7tUkQttYuwU5AwSTX5bmGBxc8SsNO8tfke99YhKne5+c&#10;X/BTv4zT61+0Ba6ZaXILaSH1KXbyomnCJHGw74t4ITj/AKan1ruP+CeHirRL5tJstZhvoNF1nxrp&#10;4nktXaP7EYtO1KRZVkzhWSRlYDHG018XftAfFmPxv8c/E2qZ86G5v5EjlXtHGBEg+m1Fr6C/4J2f&#10;GC78O20s2kyaPHq2i+JtKuv+JlD59g9tcQ3thI0qgFiC1zEhIGRvzX65iMO6eUvDx6RPm6cnLEpn&#10;7Uah4p1DQrm1tv7Qjl8YaI3mW7Mvky6xbHkkx5wWIO7Kkq+SQASVqroPxls9U8Rat9lItbfWbbzV&#10;yd4guoj+8T1AIYdecY9cV5wnxEg8Y+HYfDvivRzoOqacofT4JdQSRW7htPvTn5cnIilAAOAGGMjy&#10;34jeKrv4c+Nra6uXOXnT7TcFPI+0Kcq3mwnlJ1B5dco/qTX4DGm1PlR9RGnzrU+v/hJ8Wor+XT55&#10;JvLjiiMOXbqGJUD9a+gPhr8Qt0GhTM/l7y1oxJzhlONpNfmr8Nfi01sNT0mdlP2a4iZCTuDxqzFf&#10;0Ir66+D3j5NR8MX0azZ+z3cd3Gem0Nwc/iua7Pfp1FLY4qkFex9qJLb+INJdJo1aKZdsseM598V4&#10;v8R/BEfgbz7e8gXUPDd8c4bomeOD2cdj7V0Xwf8AHE02rtp91IQsih4pf4Qe65qx+0j41gt/A97p&#10;VlHb3mqSIXw3zC19JCOfmBxgf0r6SWHljqKq0HarDWL/AD+TOahFqp7Nq8XueA3HwaWLXTPaa/aX&#10;WlXCh4JLidY5LZe6PH6j175/LTl+Gmi2upQkazDdPhmxGqhO2Aee5rA8EanpeiWBhl1SxupPlnub&#10;W5VxNLIQATnHJGNvPYccV1HivTtPu7G3vrCyttLLIybS++GTP8ZHTK9eelfr+TwrfU6csS7yaTZ8&#10;3jKcFWlGn0KUfwy8F+O9Js7PU4mt7+CRy8tv1kLHP3vT+VcLrHw60HwVFfR3N3dagzSMkAVTtiiA&#10;4zk53Z/lXQ6d4buJbPyGJLzMdqo3yumOGBXnORn1rkNT0W0uJza2jXn2q43ZvAjNFKvTdtPPH513&#10;TscluU52HxLoGnWkkIuJFKjgSYDggcHHU9+K0/D/AI98P2zrKbgXMMmcxSPsDHkZ9q5ix+HNx4ie&#10;YQax4fuNjqY2e2aGTPI53kNgkDp1pPEXwxmtpI7W/Mun3tnMW3WdurW12pPIDHOFwe4rD3uhO253&#10;z+K9I0rS2W1ihEuVYMJwzHJPQdaxPEXxHstQu5FlvpQcDfbwkEhenU+4qldeBIZFZbTTrwzRxAxS&#10;W6jzQ31X+tc5qOieIJtTk/0CTTXdNyG58tmbgDGRzj0zVOUmFkdtFc2sen+db2c/7z5g8khViccV&#10;nxeOYfJuftILXIkIRXYmMn2wM1laZp15BYeRfR3KuCMXKfdTucGsDWPBd/q9nJDpeuKLpmLosjGN&#10;mHcnjnjvmpfPuhNHeWXxVtdPiVr66EIb5dsDEbWH1/rUw+OdhLdeVDq02UwzKyD5R9R3rxbWPB3j&#10;bQlsbO6S11GHUG3MYHDyL7Nnleldv4Z+H0fh7Ty8OmeTey53ZG/kc/T9amMp3JVuh+pvgX/kR9G/&#10;68Yf/Ra1sHpWP4F/5EfRv+vGH/0WtbB6Vq9z147FXR/+PWT/AK7y/wDoxqKNH/49ZP8ArvL/AOjG&#10;opDLVFFFABRRRQAUUUUAFFFFABRRRQB8D/tJfFzR4/jh4l8PlLBtQ0/UWnnVLry7mRThuRk9FI/h&#10;6AVy9p8XtDhOnqugXOo2945X7TFqEe6IZ4Zjs5HbOOK/On/gtPr2saP/AMFKvitNbTXEMdvf2vkv&#10;CcOhaxtwcEcgHn/PFfK/g34jeNLbWB9k13W440+5/pMqR5BzggnB5rL66oyafQ0jQckmj9zfCX7U&#10;HwQ1LxWug+IjdeF7ySYwmfUPntVc+sysQo92AFfS9h+x74P8TaUlxaSLJbXkQeO6tZBIsiHkFWBI&#10;IPqK/nrPxz1zRY2tNdhN9JJaPbb2mMoYyEHc2cjd6V9lf8EpP+Cn+pfs2+ONI8EeLryeTwLrkiWU&#10;LPIXGi3DELHIMnKxMSFIHAJBHephjuafKx1MO0ro/TO7/YC0v7Z/o+q38UAOfL2oSR9cVQuv2CbK&#10;G+aZL+8nT7vk8Y+uRXpWq/EVoG/d6omcZXOFXHuaztS1W68Q2Unm628QfgG3yu3+ea9FJs420zmb&#10;X9l/TvD1ri3S1t3HreBX/PBNZI/ZJ8OwOZJlUxr82f7Qdvm/4COlWvEXhS3msT5fiO78zt9pdVVj&#10;9QCa4/4g+H7V9Eigk8VjTJVXH7qQv5jdssefwqr2I16F0fs7eE7nUXSS4syCxLhrwhwfTr0/Cud8&#10;dfsueHdbu5Ege0ih8vaph1IB1PqAVOfpXm/j/wAKatceHS2k+MNPF1buA8lzDK8MyDrgo2VJ4HQ1&#10;5uvjfVDcPbvpU92I/ka908maLdnOSr4YH25qedAke4eH/wBjzw/4e0lmvLmJ43Hmx3kk6iRQPVdo&#10;XH1qxD8HPCwsN/8Awl9pbwli28osMcoHYOGwR9K+P/Hmoa/pv7/T9Mv7No5Duu4N+Hz2KkkKfpms&#10;U/GabSbi1j1jTdSkn8rMjuED7+5GeNpHr0rH63T2ZfI7H2Xe6L8PPDdoskutytIQVDxythjnqSSR&#10;Xlvj39oXwj4N1jyNP1Eyp5vlO96SqA/3lK5JHbPvXjtz4y1j4qyR6X4Z0q4ui0IWeKeKO7cH1yFV&#10;QO2D+dZ/hHwH42stU1Cz0zTyt3Yn9/B5aO6Y7KuSufbnjNc9XG9IBGn3PZNL/aN8P6xHlbkcnHyZ&#10;Tcc4G3cBnJ9Kq+JP2jBo6XFvBYxRSQPsy9wGmHvwcYrz3RPhxrniKaS+8R6d4gvPs6mNLe28q1mk&#10;Hs5GFH/AaoX/AMOtR0SeaZ/DevW9rIdsCSSiRlPqzKvzD2wKxliKvQIwjbU7vTv2lpXE0d1caYk3&#10;k+YnnXmGYf3QoBO72rKi/aYf7SsptrW3jUn95JatOVfsNpGMH1xVf4e/A638RWM934gj1XTZFyLX&#10;7HbMCZOoL7gQRVLUfgHquseJFVrieaKcjN9NbzFI1HAyMZP4cVj7aslqP2asdbo37b3iDUvtmnQC&#10;28l18tEtgqSSjOSVAAxU3hX4yeI/FGwt4Xk1a0klO0Xisqgr1bfgfzrnLb4S3fhxmi0TVX1TzG2y&#10;tFp5hjHPPMuM/UCr6eDfEx8RxQWur6nJNFGVNuIJ2Cg/3VUlSfqQK1jWqW964uSxueMtfsdduJ7O&#10;58N2cQMO4hbwZDD0bIIwfc1haTcxaVp5nXWPEkqQgEATpP5Z6AFTuyPeu0i+EV74etBqt9ql9pcn&#10;G+6kSOHbnjDdcfSquvfDa61vVFeLx5fLMqbWQgvvHsNuK1UW1ciyWhwHhHxzbX3iO+/t/Ubyzvoc&#10;mNyoiRx6FFXriom8E33j+zuNT0/XbhYLVjhrqyeCJBn7vm8Z+pr1C2+E1xpkF3qEGuQx6tNGYxcX&#10;VkssQ6fMwAznA/WqUXwy1bVxYm4i8E3gUu1xczrtWUHumCpT3zms/YzNOVHk2leONb+HOvNb3jW9&#10;xbq+2UpGrrJ/20II/M11enaxB8Vo7mFdN1NlALRC3USICB02kjv6V2198IvBU9tMNQntXvmXzZf7&#10;NupJFz6qhJ/rXGyfCUanC58G65dW0wO5odR3RxMR0G7B2n0xU+ynF6vQmUV0Ok8K6t410rw6n2fw&#10;ltt4Uw1xdW/kOFHfazc1SufjhqmqxParJBps+cNuVYwFHU5bis/QfC3xNstRla6s4ta2J5IaZ47h&#10;EH+z5g/pWb4q+B11osdxqmpbLqeNNzafLaywRzZ6qsgbC4z2ABxjvWvPNK1ifZnceF/E2o6xbuY7&#10;y1vIphtLC4EvTrtVD1rM8W3Vr4YiW5msL8DeEWYwt5W49iW9a4m48D3mg+EYJYJdFtbm7Idks7C4&#10;W4tkP8BuQTxj1Wug1zSvDS+EY4tb0rxbfliNog1h3hb1ZWeL+lX7VvQXszY8NfHC0igkkj1u0tIL&#10;cf6o6OxyegAYD9c13fhvxymt6da3n9sRXi3obam5o2j2nk9O1fO3iXTLGx0uRPDGu6jpMgYu9jqN&#10;+7B1I9PLA/OsjQfDvj3xHaRx2MdjeRbsxyR6hCQD68/MP/rUo1Zx3E6Z9nrF5ET3E72dvHjnzbpm&#10;JBHXGRXJafrWky6tJBpOp6hdzF8PFA3yZz24J/KvnbUvhh47kVZrvxRYQXTqFMdxkJCPRm9vYVUv&#10;/DniXwsqm68WaZqaOuyQaXMjSoDxtw20D65rT6w09iPZn1amr6XrOqSSXl0s9+oAlD53DHAz2zU+&#10;qeK7HRooWgt5JS5HX5Cnqc18yeEvBF1LpcqzR+ILW6usiG4tdXt18k44dolJLepG7tW2/wCy74zv&#10;9El1TR/HmuGWAGRVu9NmiD9/lZSwrWNVvoQ6Z9HxeP8AWLhQbfZDE23ZJsLzgemT1/Krmk3qTaXs&#10;udFivnIO+SbKyP0x83b8K+Obbx18WdDsj9q8bQW0m4IkN1cp5zf8Bxx0P5VvwfGLx3MjaRL8VNEu&#10;L26UeSYLZz9jbqd5EfzZ6cHrSjiEOytc+lrSfUre8wFv2g+6oyT5Az1Utxx718Eft4/EfUNO+PXi&#10;C+sbh4LqK8NvHIQrEIiKmOmP4a9y0T/hd04T7Rrkdxb52Z8tH+TPLbAyk8ds180/ty+Hr7w344gG&#10;pKftF/bm5ll8ry1kYMys23JxnAbGT97HauLMpc1LQ9fJXarqTfCPxd4c+LOs6RpP/CLabr3iKeZU&#10;RJ91tbhuSXaMPsYKqsSSpJweK+0vgDHqvw38N3a+I20ebUbq4ENtHpSkW9vaRg+UhYhc4BIGRkDb&#10;knFfIf7A/wAG2hg1Dxtpd1bf8JPat5Nla3AJSK2IxNKuMnzOOmM7c45r2Dx5491W18SN9ou9Gila&#10;QGO/TU5bZJIx/wAtAHXIH49eK5cthCMefqdGdYis3yP4T6ps7rVtQ0lpLS4traOYbRhRIefXnFdN&#10;4C8HaxomhjW4TayzTRGOKWTaSIwcOY1wRuOByeBjjrXzh+zFat8fvjBHpuk+Iry70yygWbW5xeSz&#10;mBMHdsfCqA5G1e/X0r668f8Aii28NaUljp5itrGzQRRKWC7IxwACx5r5njDOIxpfVKb1e5y5Xh7z&#10;9pJHgvxW1/WptVkg1C+S9ngzNZzi2SESKv8AuAZOOD6gmvG7f4oC71OOefylkZTKyHlN8TMnT0DA&#10;fpXqnxHhudfDiOYzBG82Ft27aexQjgfTmvln45+KI/g74503Ub2387SNWumJTftENxhRPAx/hDhY&#10;5V47S9eK/H6dFyqe6fYRldWZ1Xxb8KXXxq+GGv2On+H5NUR9OuEuNQ1O4ZE/eIzO+FIjDE4x1IIG&#10;MdK+bfiT8KZv2hf2Y9Hl0eL7Xrc+nQ3dkqBXmWVflYKOcsHUjb1bGF5Ir22D4u658V/9Ce42fbts&#10;FhptmBDaxu7ADjn7o3HJyTt5Ncv8MdVsfAfhX+wfKWe58HX83z6fL50F8HuHJbLBSqAOuQwwuAQW&#10;HNfpnCub1qEHh5aroc8cojiqursfnNd/tJQ+ENZvfC3jKyvrV4JD9lvbGQRX2ifOfMtzGcLNAXJJ&#10;hkAeNvuMmWB1vAHhu4+H3hq68ReHrzxH4j1TxBb3mmaSlwWS2SWaLat2qyYcPHmQYKgA4YEnBr1T&#10;9uj9nPTdV+PPhjWYdWim0wQzWSM0YcS3Amdo3XIYOskcikDHysrgnpV/4z+I7P4VfDvQr22jGrTa&#10;fttbtFEjxT4U+YyxocAxDYQcKuGNfqmDw2HkoV6trPc+dxlKtSrSoRTuj5n1v9iHx9pNvE15c6VY&#10;yTIG8lh90HpztIPtg816F+y7+y38UvhF4uudQtbJZrbVbM2rzNC/l2bxzw3UUjKV5xJAh54PI711&#10;Wi/taNqFjF/Zs0C/Z8+V9lskjKAnOAzEkfhwSD6Vi678ftf8Q3kjPd6iVADSSXl2WjZAQMBFOT1A&#10;xkV6FSOD96MU5Rf6nnw9pGze6P0q+G37QmgfHHTrzRZrDSpbvT3e21jR9Pj+1J5y/wCsZtOmYTry&#10;c7raQ8YIUZxWd40+AM/jHwpdf8InqV7qOhgFZNPsr+PVrKM/3Gtp0a4gPB4JBGODxX5MfE3406v4&#10;K+Pc+v6bdrYrLsuP9HkdATjO7Oc7/fOa63U/+Ci3ii/le7k1i6/tGKNSl35hE0p9DIPm+uT6V+TZ&#10;hwLeq6uEnpfY96jmiUbTPp3WfinqHwc8V/YNQiuIfsp+zsGVlJTsPmGTj6mvrj9l79qe11SKOBZh&#10;i6jMRYthVI5BJ6DoOvrX5b2//BRM+PbO107xRJrE90AQby71HzoG+isuV/76NaPwD/ae1fxr8R2i&#10;06a20vw9aFoJOC0t6x9G/hXgfl0rklwtiKn7qUde5tLGUmro/brx5+2lpngHRdLs47yFte1aJmsI&#10;lbnYp2tduuflVScJ/eOcZ2nHW/B74kRazp0IkuZJ3kG6WSZ97yuepYnuTz+PtX4h/EfxV4z+Hfxb&#10;ude1S/m1yDWZYxDqCqQibVwkIB+6qg4A9j61+mH/AAT3v9X8V+ELLU9UWRftCq0SNzlcfex716WD&#10;yeWAj7OW/c9TB1Kc6Xu7n0J8VfCH9k6h/blluCzgJMPMOxQP4sDrjnpXJ6tc6jplhG8lpi2YbgQz&#10;HKt/sk5P5V6V8R79rfwhNugyixnK9iO/HT/9dfG/iHxfqXw21ebTpNN1C4juCrw3InYRGNzuUtjO&#10;QoOMD0r6rBYveEtz53PMHytVqfXc9mvfibb+Hbm3/wCJjNYO8O91mPl+UpB4ySBn6c1u6d47vLuB&#10;HtdTtU81cwC4YfvFBGSPxJ/KvnbU/i9Lpl3Bb3VhpupWyOJP+PJvmGQ2wckZ5OTV+fwza/FG5mkt&#10;Y9SgiyCsLjyvJB+ZkTtjI7CvS9o2j57zPYPEvxC1HT7395N4It41baJ7iVXkdevHPrWFZfH7SrPD&#10;3XjDw7bTr95F+eI/NknBbJ6Y4HevFJtY0jwvBdWo8NJPdCZo/OuYXdDg49eT9AK599Ju9blm+xeH&#10;hPFGvM6Wb7WxzlRwR1x3rH2kiXZn0jF+174Y0OS8juPFf2uK6jDhLLTZF3OM8B8dOfWuR8Q/tmeG&#10;JLnzILjxNFOqYBjsUQAj7uC/Xt1rxO8+H+teJYZPsOjzExKGceWyeV9Q/wDjWLr/AIN1LQbjybyM&#10;xOkYIRCDjPTkdal15rcR9Q6H/wAFAPDcemx/2lb+INQuIg26SZ1AYHP8CjA6/pTtM/bI8AXxnDW2&#10;o2ySkHy1VMoM/wAHpwOhNfIkf2mxuV3QztFKFyVf7ozj0rrY9Dg8XRrBpmn6ubyGEyzOzxuuAM5C&#10;gA4o+sSSsgPoK6/bO+GSW80ZsPEJDAhpHiQuCev3SP51ST9qn4XrFLML7xtG5OIrdbaTyz6/MMn9&#10;a8b8N/CXRtVsree+1WSxiklw7vatuYeoXtzW1efBbwjBqEyjVNRlit4hKZEhwGB44zyauNab0Y+t&#10;z9xfAv8AyI+jf9eMP/ota2D0rH8C/wDIj6N/14w/+i1rYPStpbnpR2Kuj/8AHrJ/13l/9GNRRo//&#10;AB6yf9d5f/RjUUhlqiiigAooooAKKKKACiiigAooooA/nj/4LJQeT/wUd+Jcyqu6TUoEJlZPLbFj&#10;bnBG7ePrjHPrXzhc3c1pb2/mhfs+5gkWSUHrweRivp3/AIK6aMt1/wAFGfiq0kZm8/U7RFCSfOv+&#10;hQdFwSRx1x146mvA/iZ8H9f+D3i8aF4m0K9S6k09NRaGOVRLFDJGXjkLLuC8YYhu2M8GvLr0ZuTa&#10;7ndSkuRX8jhriykmtpIhebVR2lWJpm8pWYKGZU+7naqgnGeBzWnoQkfS5PtRDQ54kXh/wqteaXca&#10;BhWDSG7Q5YNt+RuvOelS+GNCufE95dafbxzziOGWZvLBI2RqWLcc8AE/hWMaNR2saSlTWh+h37JX&#10;7aXibxp8FrK3vdaudQ1DRc20xnghVJYlGIgZCQxO08/Suys/j/4mvdRtIIRa/Y3fa0EeswSGTj+H&#10;edyj6mvlz/gmd4E1zWPFGu2Wn6jaQtDapcrHcr8t1tfaQCR8pwy8n86+v7/4T33hbUpF8zR55t48&#10;0fZQyRk/w7gCeemWPWvYpufKefUir6GX4k+OfjXT53j8h1tIEKKkd/biRQewBbvXl+vftH6r4lu/&#10;L1HT9TeeKT91GtyhWT2cbTn8K9jufDF3bXiQHQ9Pl+3yIvlSQHy5pDj5BjvkkAmtPWPgjZ+EdQQa&#10;z4QhtNQk2rHHAigj0A4wx9uabUnsY8rPDF8TaHrcSTT6f4t0S8c4kFneTi3cdMgbApPPPYcVR1KP&#10;w34au1js77Xt8zYc3RMe7v8AM0Tkt9cA19N2Pwj1gBrMaTeWkMbExrO/lPGMgjjcNo7cjuM1n3Oi&#10;XOiXE1rcQ6pK+0GWCfyjGnJ646f/AKqHTnazC1z5uhsJbtA0fjDTo4JGwYvPuTMvcKVMbOffmtW0&#10;+KGu6FeQ2tvpWg6nZqF8wWukqBOCOQZWjV8+vOM19AA2F0ZreW01CzQjYFhVCFX68E/gaxrzWtG+&#10;EVxDLc6hrNlZXzpBDfmTNosrHCxSbjmEk8An5T2bNYujpzIeq0OQ8Pa7q93bWyWeheENFtJwWZJ5&#10;rgbj/dcx5YfjxUut2Hi3w6n2iLR/BN1ZxSLNFHo15PHKp9OFDMPXkCvabd9WW1mdNQsrpVYIyyRM&#10;pYkcfOhI/MVjWOs3V1qaW7WM0TSMyhlullXjqMbM1cYR5RHA6L8Z/E0eLnV/B2reWz7UWyhYrj1Z&#10;mJf8lNbvhP416pq+pXRutAbRdOgG0eZBK01wf9n5ce1egWugXCQ+b9jvtqgY227KoH/AsD8qz9U8&#10;M6gL2IyeTp8eeBc2mDKPQZb+VdEYO+hl1KOneO4NZ1BXl0n7NFjHm3sIi2j/AGThif0qHxF8QoIL&#10;U3FhqtrevHIIkjtybqQcjn5VbYB746V1c17/AGLbxrMkDsxx5ckyqD9F64rndS1G0ubx1Hh+x3Qc&#10;yMzeUEz+IOKJx6CiZUfjzQbu9Y6monSNMy3TI13sI6/KrMV6+lXPDg8KXENw8fiOZLN2JW3cncc8&#10;/Ku4n88Vkp4D+2+IZb238O2kwljO+ezu/wB4V74y5B9Mcnng1j6/8N9NvJbYIZNGSF8yLBMzyOD0&#10;BB5U+vNZvmWrNeVGvrfwh8JarbSyLe2trGW83/TdrMfcIef1rZ0fwHps+kyJZ6hoIfYBBcPCJXHo&#10;QHbt9a5WP4T+HdNnin1FvFjySfKpFyirIewUODk+3NbNz4IucR2tvF400uNQX3TXotyv+ycRdfwq&#10;eZsWhYsPh9ZucapeaXelG2+cmE3H2HQH2FbOs+DdKfTIjbLHM8QwgSNGVhnJznC/nXI6UNOhsUtf&#10;td3rryOy4GuBpywPICKFORg9BUei+IdO0XWpYI7PV0Q5ygud4X/eVgR+dDraE2l0JvENjb6ldm1h&#10;0G1lglZlPlFYiCP9pM7f++qz4PDnhO5tHt/sur2EsWR+9t5ZSme6sy/Nz0wa1Zfiho3h8+XG62zt&#10;8wT7LuYnv8qDGPeqg1/V/GsgFhex6crqSJBpbIxI6HLSZ6egrJVk3pqaNdyKz+G1xFJHc2PirXZL&#10;hUwnnOw2D+6y7gR7Z4qvbeFtY0bxZ9vutU1C/wDLb5PN01LmNcjHRW56+h966/RfA2oE/aL7XtSu&#10;2+6fLkESKf8AgQY8+5qDX7aPRW8wa7FDboCLiOe8jGfoTjn6Zp6PUmJjeLPFes2lwZrrw9Dq7p8s&#10;TWQu7V5Aem9UAFYcXxPurLWIZj4Q1bSjjMklvPcyPER1+/uzxjoK2m8V6pZSJJFfx/2ZCSgulukk&#10;Uc/e4OWIz0OamvPihqxtHf8AtGaZUfMbrbW0Pn/TJPPsRWPMubcoxvEfxX8UaiqSJ4b1u6spM/O9&#10;jDcSxoOc7XCdfQ15P4v3+PPGiXUuk+KNMljZAk0WiR28jY6EhG2cfX8K9h0j4kXN9vkvVu5LkuQs&#10;STwZPoCoxzVyT4g+KILxIIfDc2xozJ5k0kagHvgj07gc1s+SXxMzPHPDllY+HtSnvgPiE8+/cW/s&#10;aEB39ct1/I16DoV14Q1SEanqvhnWbS/RyRLJbx72x3YphQT/AHSK7Cz8e+KW05jqnh3TWtGfyi8W&#10;qZdT15+X5fxrnfG3ifV9AWaOXw1f/Z5gGZoSJVf0+dc5GPoa0hGMFoyLs1rDTfCWuXMr2XirULOZ&#10;l3m2nXyQjYGBlQM/nis/Vfg/o3iJ/M1DxteSggGFI598SnOeVMmDVPwj4g0/xXoN3c36SaZcWoIC&#10;GdIQcYwCrZbvVTUZvCiRqdQlh0qKReJ1tpLgBuuS+CnPpWkZroRrcp6/+yML+S7kuda03Wop/nia&#10;78yKS2HomGZPzz1qbSv2XvDkOjvNLpFncQtMQfKuvtIACjI4wCO/Aq6/xK+HtnpdzDF4i0YmdVSQ&#10;tbPEOnVfQ1zmp+MPANneJeaZrWoNcRRYVrT5oOecFXUgmiXsrXDlZnWvwK0m9uriDRZrmGSKbzI1&#10;VfsqAjoAO7fpXnX7VPwj164+Fe7VdGngk0aYzRXiBZY0ifAIaRe+RnGO9dj4p/aOsLi7ZE/tN+Rk&#10;CKG18sjGGDIu4fpmpNa/aUvPGHhSbw5ri2zaTqsTxbpoZPMYHCqVKgbufXuK56tSlKDjc6sPL2dR&#10;SPmP9lT413fwp8bLbedJGgl3Lzge9feGlaLoPxY8OtP5Sl5VZ/s7yHywzDkJ12bj6cA88V+avxP8&#10;Hah8JfGjw3EckDQSlEeRSCR1U4PqpBr6f/Za+NRh0GKJrlmKjBZmr5mU50J81Nn2Xs6eIp+8j9CP&#10;gloHg74Y/B9rDwgqw3bFZ9VcgidZQu1RIpy21V4UjIIJPrXnPxM+LXiOG6ZdN0nwvbp0TULoNebi&#10;O4TGOua8U1T4y7NThvrW+msb63G1J4JdjKD2J7j2ORWZ4t/az/s+CQa9a/Mn376yhyky45MsGQM+&#10;8f4Cvg84ynE1arrU3zN7h9UhSh7pa+IPxh+KWnLM8Hj6z05QCwtrHQrKBGPoN0Z/MmvnDxN8Q/F3&#10;x+8Qv4Z8Svp3iX7TIMyzWMEbW6oc+YzwdQgYnO3PvzXWeJPit4a+KkTPoOn22sQRAPMtvLPFEG/v&#10;SI2HwPQkD3rpfhf4u0f4eaG8Vt4f2ajeKRNeQTbXfnIVRj5UHoCcnrXZkOSqpUTrK1jz8XjHSXuj&#10;9G8I+DfD3hx9P8I3WqWuv6dbsmn3WptNDDM5AVmDHcAuCxGa+OfGPjbxX8Mf2mr7wRpl6NJbWdvh&#10;4O9ykKTTSpuXMuCEB38OOSSD1xj9AvDnjbXLuFrvUm0/S7SQ7A99MsTA+yr89fEn/BUfxl4J1z46&#10;6Fa6JFZ+JvFq6ettc3UTPFH9tkLfZFI3A+bGgEm8HPzRjtX6RTyfCzlekkna3zPNy/N61GtGc9kZ&#10;nxH+D+ueJT4H/ti2Nz4vsLXV/wC19GkuAY5rqExvAY5F5AkXzMfNjdjG1mYH5A/Zq8ZeJPCXxZi1&#10;LQLGwh1C9vlkudPv7ZmhSAyHeglYb02g5DKwf5QMnpX0EniD4of8L18JarqFzc3kenSIl2UZkF8n&#10;y7y4zt3lVHzADLDJ5Ar0v4+/ATVdZ8c6de+EtMvZdM8QwjWll0+xaUREFGlK7FPysWWUKfuibb/D&#10;XXhct+p1VSx+kZLTtddD6jMsdDMaLxWCbU4uzva7XRnB/t7fsW6h8Jv22dR07w5qGkaVoOuabZeI&#10;7q7kttltawywgzzBD3aZZNqDqxOMc1kW/wACdD+Kfgi6XS7mG2tbGOSJNW1KZ/tOozhcAiCIhVjH&#10;OMDnjlsV7H8cPFWk/Gf41/FK2tb/AFLXNE+xWdhb3l7I8kkEUNupdV8zlFWZ5sLgbSTXxD+z/wCP&#10;E+H3iHVtPlvFjt7GVyrNJhGTJB/QZr6etSp0sLCdNXv1PhpSl7aUam6Na/8A2Z7LRPHulaRLqOoa&#10;5dkgS4RYbZ1xzh2YsVx3IB45Ar3z4a/sffD3xx4gXS9H8HXHivxBBbea+n6TBNKFVcBn2qScZIyS&#10;a8m0b4nQfFDxHc3lhILhYf3EUpXbuwPmwf619Z/8EzPhb8RfDfxbtvHenaR4rt/CEQZNT1CzlgsY&#10;71RlxB9onKqFLqC205wOfQ8dOmpSuEW7anR/HH/gnrofwM+Hmltf+BjqXhO60+DVLueDTrwWWkXL&#10;uI2hlL8LKjMq7h1J7V5FpH7Pvw10aZ7vQ9KTRJ5Cpd7d3wQOQdpbHHfGK++v2l/Hfxc/bD/ZL0yz&#10;8D+BNa0nU7m9vB4i0jQ9VtLuA2bmRQksZdpDIWSNtxH3hIRyRj80PiLruqfDzxXqfh7VrW80rWtF&#10;uDaX1ncLiW2kABKMPXDL+dOtTjHoLmdz6M8CeFdA8ZeFzouv2y6lp2fJlYtyQQdrIeoYE5B7V9//&#10;ALKnhi30Xwtp8EefJiiRF6DbgYH6AV+V37Hmp6j8TPizbeHdPKNLd6dd3++aXakYto/NZjnGchSA&#10;AOpNfrt+zf4ekg8IW8si7MxAncP518pmVTmrKC6H1WTxcaMpHU/GDUYtH8In5hlVLE+oxXzJpRbx&#10;1pplnuEbThOIfspmVd4UY3HPIx7Hmu8/bX+NNv4N8MzW6SjzEQ8ZxzjgV8kJ+0jbWPh22sxpNpcl&#10;V3vJcQyKcnqco/P1Nc+C1qSmznzyoo0Yw6s+kZ4rzQ9K2abb29rFAnlpx5pmGOAMZweAKzdc1r7J&#10;aIGXWWvXLGZLS3eVUwnyhcDrz7V5F4G/aYsbzVDbvBoug2rx+Yk108silgM/LgHBJJIySOea629+&#10;J0SRtNF428Am2kuPM3QzHzxhcAOByvI5JAAr3eeLVz5RR902dO+IGp+HpCf7K1+4uMAqJLAAR5PU&#10;EbjluOo4pbz4n+JyllAkGsCZVDmeWz2xSZY5GR09OQK8lf8AbL/s3d/oNtJJv4ltjvRgBgc5yfXI&#10;Peuqs/2u01IxrJpupQbYwS8EqgtkLyRuOfpkdahTpt2Qjt7f4iR+JjcWWqPf2dymUlW2G4RjHqRX&#10;Gr8LE1nVjHMqy20SMx+2uwnkwOyxg4P1xT/Enxq0XxnbPBql3eWMkvzkKWhlc5C7QNvz444z/Eax&#10;LOHw9c30A0y48QefK2Rm88uN2P8Ae+Xd+tE1ECZPhTpGtT+X9j8Q6VGqq6i/tGdWwf4SGJwevrWt&#10;eaVbQ66UsLXSWWC3SJrq7mntUQjAXBK7Sap658PfEAviYrnXjZRsYWlS5aQqQMEKDgfLnuO1aVr4&#10;WvpoIl0e81fUN1sIjbM2/dKCw8z7pG7joKmMY31JiRfFPwl4lsxv0KPQdQthEIlVdSkRz0JIjbgE&#10;nrg+9eU6r4p+KugLI8Xh+7sILkeUHiQurevckivT/s/iaLSrX7fLcxt5rQx3NxCcTOeDlSjDGMA8&#10;da3PDur+LtO1WSG50rR9b8tVKmaF9igg4yRtXORjp2quRdyrdj9lvAv/ACI+jf8AXjD/AOi1rYPS&#10;sfwL/wAiPo3/AF4w/wDota2D0rZnfHYq6P8A8esn/XeX/wBGNRRo/wDx6yf9d5f/AEY1FAy1RRRQ&#10;AUUUUAFFFFABRRRQAUUUUAfCfx5/4J1eGfjb8fdY8X3mn311cahrDXF35F0ieY0I8pFYFS2wrEgI&#10;B681x3iv/gjj4V/aB8a+IPEDfELV9O1nXrlrryf7NiLWDnCiIZYllRVAxmvqW9uNSk8TeIvs+qW9&#10;jFbX8ygSKd20yMzYzgEdeBnmqB+IVq+j3tzYt9oa1y1wgZY5CVx82Byuc+1dHImtTONRs+TtW/4N&#10;8vCUAd9a+K2rKtxsSQx6ZFG0yqc7Pv8AQkA/Vag8a/8ABGz4c+HhZP4X8e/Y7u3iktLqOTShNcXi&#10;yqFbBWRcEDdzt7nOa9zuvGPiTxsl+9jC1t9jjAA8xVe6yCSsUhyD6ZOOe9YvgzxvL4jsr6C4S50X&#10;Xfsu+GK78szyRuCAzOxyQH4yDuqVSstA5pmH8EP2NPhX+zxrd5/ZGqarPa6nBHFKL5y371WYsQyo&#10;NoP93PYV6bqsHw31C2extbeSaOFisy2zsu8jjcV5/XFeX/FbXZ/g98B7e21i5hm/tO82zYhYTQTH&#10;5k2j1HXnvjPGa8h1XxlPJJHdvJYG8idZDPLHmWZQAcssDKn3gTuAPAOSetROpyqxcYSkz7V0Cw+E&#10;8Gn6PEpawvLaYXUPzOspcc4Zv4hwOOnNeqQ+IvDepW8epRNazfMBkIHdCfUHkV+Ytj8SLXUPGtzJ&#10;4gvLmKyaRLj7XbeZd2iiSRvn2pu2tvyAOCAozgHNei237Rl34UMM+hNda1pyyl5Z3jmSLaCVwqyZ&#10;bAIBBXPU+lKFVPcuVNx2PtzUPBejeKNah1wTtG2nksUwvQH5t3rmvJ7fxrok/jLV9Nu4r5IopFkS&#10;e5jDQTvIxCxJjg/Q1L8N/jdZ+LvClwl5HLay4Mc8C/vAWP8AEHXhgeo9cVk/EnU/BSar4fXxP4ib&#10;TJwILiBL5zaWc8kbnbtAwu75lOByeOvbpWuxjJvqZ37QfhH+yfDFu9lYrpc/2pZLm60+3TzQoA4K&#10;sNu0jqeMZ715l4y8PR6vb6jAtvaxQ/Z1T/SbhWhunY7TFtChiCpOeDyelfWXi74Y6T8R/BlzpurR&#10;G+g1FCss0UxUtvHA3A5PbpXyr4i/ZO134R3dt5ly02hrcInlbTNI0CglQ52735AGSSe55qZRvoNS&#10;tqfPfwS+IWrfC74q3/ws1S3OoeRB/aGg3FxeOkyQdDbkbTuwBlcHgAj2H0N4Stbm/wBOVpNHMl2J&#10;N22OVvIjXuTgBiemeMe9efftIR6L8NPFfw58Xt4PH/CTy6/b6Xpt5GJYY7S1Z3byGeRsbm/eYBAJ&#10;Y8da9V8V3ms2GqweYvlvdI5gd7uZsQ7toOEbkHByPUVhThKKsxSd9YkGv6BHr832rUILKLz8mXyr&#10;l3yAOiwhx1wARip/Bugx6Rrs10ti9wNoWNRpZRMsACSXbBweh/rVTSLvWPhrb7bbSo2v2jEnnXjD&#10;KDJJKxyMNoxye/OaytQ13VviHf3MFzaHR7ZrYqGQ7Fu9/wB4iUPtBBGQFP4VrzKKuwUJW1JvE/ha&#10;zl1FLwWiyTmUyFrlsnODyUI556c1t618R7TStAiBtrS0miCxRNbpGqSKeGDEDcM+grx7Qfh5bWms&#10;3C2NzrV2sbCUma7kKRHgqFJc44znFdRqug2t9dwRxlL2KBvMeOZAyRsvduhNZ+1uHIWtdj1XW7lp&#10;ftCQQhw6wyRlhwSR8w5GBxwOQ3PSuJ8bSeJoPGdxPGGtPNIa08yUS2wG0YG8/OCGz1GME12uppam&#10;0e1vD5LTJkFwVUBhxtOffjNcrY/DJ7bUWlTUr/UbBItqwmbaqkDurAjg+1ZSsxvTctX6a3plxFNL&#10;qWj6vdJGpYG9W2khA+fI39cEnkfyq9qXxRe9tYmlvrNVkjBwdWTLj3CqSPyrH0T4FjxJot897bTT&#10;3cg8tFSFLZkGDjaUGw7vpzzkVJ4c+GWm+EtImbw+umaXdOuZLibT4ZZD0yuWXj6BRRFvoRKNznmu&#10;tO8R65cx6lqWnWdnk2/lWuoo+5yQRIu+JGBPGQuM4612F7ptt4hu7ZIjebLWBY0R18oyn1cp9/oT&#10;ksevSuM8IeBdW0vxNeX2pxR6vDNuGbK5WwlyeVYLEI4/lHZhk+tegOl1ex+bBc699oiXfDFLIGUP&#10;jAAIkI/8dqXTctylocRf/s/S6jrPl20kcMauGF7HK7qq+3f/AArXu/g1rPh2xiaHU7Wd1X5zd3M/&#10;luvvnIx+AqfwRZa74HH2abTX1PaS7S3V0Vkcsc8Rk7Mj1GK7C1hXXJN1/p53sPljuLpnRADjgRjY&#10;vrye9ZrDxT03KlK6sedG0EE06XltJbiNAz3GlXTywzH/AHOq8cVDfeEfDl14f+0Ta5dOnloYoHgZ&#10;RHnAO44Oe/5V3OufE3wzoF5PZNfaefsY3SNbSzskLHqJDEo2gcdT3rkdR+Jlp4rMl3Ba6Jr+mpuT&#10;dYTedHC3rh0BDD296xrRcdxLuctF+zz4f19Z7qHXNLnWIhnhuLeRBj03YzyPQVSvvgWEijS1tfCC&#10;bUDq91C21e2d7duT94dq7W1s9H1J1uppdT8OPJwEZw1lMcA8KSD6dCRkGp9Mlez1CO9guvBM4Rti&#10;3VwTMxAIz97cqn3ABrnjFJ7GnQ4iR7zwzZC3ttL8IXtw4EhfT9Kikx6lmwB+hq7cav4j1jST/aGn&#10;3NzaycQxafGIJI2HQ5EZXH416N4l1vQfFkMSX1ppEs8fMjWkFz85A4wI9px06nHNch4xtZrax8vT&#10;tGuLW3nI8meLR5wz46gfeP4nFa2knpqiOUxtftf7Ohgtv+Ec8U2N0qidVl15VT/eWMRjdn696vhv&#10;Eni/T5UW51PTnMa4bULtomyO6ojZ24HcEnNY83g7UPEVwimS901tpWY3BuInbuAAWPp2x9Kj0Xwn&#10;4jtbF7e01m9s7G7kYTXISTDnpyT85H+6KlTdyfZsy7vx/a+C9Ykk1Cz0ee9XMTvHA15I2D8mHlZd&#10;pyeRjiuxm+K9n8SkR1vtO0pdiROtzeSLNFMOsmyJQrr6DdxWDF+y3qt1ZCbS9Y8NXpnJfDzKs5x/&#10;syruz14IzXNz/s0+K7iRvP0vVbmJY2IltfJjVSP7xZk/Q5ojOpF6q4ctjvrrXrfwJfhR4q0rWvOY&#10;tdnULQQW8ahRwgXe7MTk8jHNHxQ8XeFde0TYdc0bYwz9mt47idV4zllRkA/L8K8b1H9m3xtaSea3&#10;hvX3hT5vMVhNgf8AAJGNczq/wy1G2uWiutO1Wxn/AIkns5FJ+uVxT9tUWnKHs33NrX/E/ha51MQX&#10;dszQMo8ufT3FuIv9plkVjz7mmyeJPBemWrNpmpeLRepGUjd/szRtnPGCMAHnt3qx4M/Zn/4TKyYt&#10;/b6XKhjGiWPmQyY6YfOAfwplr+zj4weOWLTrLVpI0ceYssSRI3uMuM8DqBjisf3l7qIW5TzTx14Q&#10;0nxz4KkRLyZtaMuVhljdgUwcAFVIB/GvB7b4ja18I9VaF96R7iMngACvujTf2c/EvhqIzrPqEU8J&#10;x51rqFvGsZbORhwT6Zx6V5Z+0X+xf4h17wXHrOhaLc+IeQs0NmyT3gyoy21cB+RkgcgdqJYWc9Wt&#10;T1MBjXT9yWx5Z4a/aYi1RVMl1wMbizdDTtX+Jd18XNVNhp77ogD502TsjUYzk8/lVD4af8Es/iz8&#10;RrqN5tG/4RLSpTu+0ay3lysueSsAzIeOmQo96+0/An/BNDwz8J/Cn9niDUr6a2hE91dSzssl03GW&#10;8uMBVTnjI/OlRyyUn2OnF5slDkjufM2n6imjaNDptjDb6fBGPmZWLtIehJPvijWrmfUtL89Z4Led&#10;CVaKOOQeZjnIAXYPzya+mtf/AGIdLvLaJtHsvNLzFZGdXlVcYPzHKleo/hxzXV6v+wva+HNBt5Io&#10;PC8kshCtLbQyOFTk5LiYBXBz0GOme1dNHL2panhOpJ6yPiPUbqaAx+Te3V8GwW8uGRQhHb5sn8q+&#10;PP2ida1DS/itrWpXkrfbJtUN/G0zD5SqokWOwwkaDA9K/Qj9vb9nvWPBXwtsNG+G8Oqax8R/HF4b&#10;PTNJtEG7T7RAGuL2WV87FQFVDlgAZRk1+X/x+8A6t8CvEV74K8XOg8S+Gp2tdQEVwtyglOJflccM&#10;Nsi85wd1dmHoypPmJVtmfcPgn4oaHrvga31ZDFLdPAj+SHHy7x1z3wc5r3H/AIJp+M7nQvF3jTwV&#10;ezX+r+DNY0sQf2YJ0/dm4lcyDJZSwywwAf4jX5rfs9eIl1bwSio8gj06Yxs0R+eLPIP0PPHtX0n+&#10;yR8c9J+FnjDWfE1z4l0TStd0pbWbSk1KZLc3xE22UI0g2MAjcqx57ete5xRbFZTzSjzNW0ROBlOh&#10;W5acrJ7kmof2XffHvxVEr6fo1hr8txbR2ywrZIkce1BlBwpOzkdSzH1rwv8Aab/Z8+H/AIk8C+KN&#10;f0RruC80uy3QyqQkNxLHLHuAj7qY2f5vVAe9e9ftwfBPRbfwje/GXwHPJf6bqFwx1zRw4lbQ5ZWy&#10;JoWHElm7MMHOU3AE45Hxv4r+OU13pkmmx2kyW9zCYiCvLA9SRWuV5phsXlypR6K1uxM6dSFfnZua&#10;B8R7XVYvDv8AZOhR6ZBpukWmnEW0YBunhjxJKwHV5GySepyB2r3fwrquvfFfxD4VsPEs3i278Iaf&#10;MkDQ73Is7bPziCOTMa8Zxx+B7YHwin8N/Cj4UaVq2qXWnWkUVmrvdSKq7j14J5J7YHOa5nxD/wAF&#10;HTfai1h4E8Karr868b2V8tjuI0y35+teZJxpxsnY6KblKrzJXPrXxL/wTW0fUjJq3wo+NOj3h1B1&#10;a30nWrWXTrqJOpjkuItyl04AzGAa5Xxl/wAEvfjtNFcasPDNv4wuJQTLLp2uQXsk5A4Y72VzxgDj&#10;PFeRfA/4n/Gn45eIktNJ+FPjOXVX+41totyuzuP9IAUx9vmc496/ZT9mPwtqfwa+D+nR+LdUuL7x&#10;EYFkvVvb1Z7iAkD5WK5GQeMg8149bGToy0ldM+jo4KjiI8zg4s/MX/gnp+wl8cdT/bP8OXGp+CNf&#10;8LaVpE80d9dXSfZoQrxMpj3yEbgykglQR05r9ofiP4RvvgJ4Jt/t8cNojRbInjkDpIQoyAR+HFeQ&#10;/EL9pmx8F2jzPd+QM7Qu7kH0/n7V4h8S/wDgpFpPjHwv4s0jV9Q1rVUsdNSXR7a3jdkFzISvlIwd&#10;VBBCP0woU8nO08KqRxM2re8zepTqYSCnF+52PJPjD4g1L4+fE42tn50umx3flOUKGSUjlhGGIBYD&#10;kZOK4PxN4C1xtLuPsnhzUmVZAyXzQyJIyk4ACoSgzxnk9K+udK8PeE/Duh2FjfaBoKPawpJAt6uy&#10;434BLCQchyScfNjPQVUl0ttReFJ7rxD/AGdGTIkA1mTyp/7oXEgYAegIB716VHAwpx5T5jF4uWIn&#10;zPY+O9a+GfiGWy3aqyWkka7IYXn/AH5GOyYBC4ySfaovhdYWOi/EBH12whubTYqNHbXH2eRjtO07&#10;tpyCQcj3r66174c+F9avpEk8J6ZdeZEJJJksZZpS5Hz7nVi3B444615r4z+AXhHRZrm/l0iSC2G7&#10;ajw3UcMeB0VzwPxOOar6vJO6ZyvYx9Km8Aabcpq+keALyeW4B/dtrs37rjHMcSt2PvVnxTb+HPGm&#10;ifZp0vNEu4jvtLO1uHKSk8CPMqBg+4E7uRzwKqar+zqbJrKayvrRbS4fzYoTIdmMfKCxIcgZxn/6&#10;1Oj+CHifwiV+0x3GpXFqFuY4La/kDwuJAq8sB83P3Rkjmrs9rGdlYzPB/hCC38Qbv7W1JRMrpNZT&#10;3I1BrcAjoSqkkDdg7Rya1tbv9N8PNCumXNlAkIZpln89mkfgHdFkKWznHbHcdK0tL8LT2GtyXY8D&#10;a7c3jktcXMskUrWzEsAHLNv6rnKjuOtb8fgDxT4lu7fULiw07TlaHPl3Fw8c3PTepiO3j2FKzbsT&#10;ys8g1HT/ABt4J0eHxHbTaxHpMhKz3ENys1uNzHJjXdkDnuOuRWJpvxu8W6S739r4muE3bpCZZgrH&#10;04B64HQdK+irv4L6RqegPpWpWsq2rhXZ9PuBDJnHzguSA/fgLmvGdc+AGnWWr3F1b6/4at7W2YF4&#10;p7kvNGpHyh0A6njJ+tYzpyT93Yp7HL2/x08dXn2uWz1nUyuP9IaKIuEXJIzgYA5pbTxP4os4EvL3&#10;XL820y7Ttuw3DcZ27uPyrsdP+F0unWl7pWj+MmuG1JMta6It+YznkBkRTv4/vECli/YQ124srh21&#10;KKKZIx5UUkREkrYzghSTwc9aOSbegkmfv54F/wCRH0b/AK8Yf/Ra1sHpWP4F/wCRH0b/AK8Yf/Ra&#10;1sHpXYztjsVdH/49ZP8ArvL/AOjGoo0f/j1k/wCu8v8A6MaigZaooooAKKKKACiiigAooooAKKKK&#10;APj34/2viG98U+KJNJiS4+xyzmNBcIjj96c4Dcd26jtXm3wk/Zu+JPiO28QaoJPspW2e3tYFmUG7&#10;l4dJTu4yrHaBwp25OQa1dQ+Ih+Ef7XvxU/ty31vUrHV9div9Lh0+dHeJEtIYpfkIBVdyMW+bvnqa&#10;9k0z9sHwnqNn/wAS3VYPD0kEayNFqts0RZSQuQc4bJIAOefrXQpJox+HU83/AGdv2fviNpPizT9Z&#10;8RapdWlpe6H9n1nRpOT9tUgCQbTt6A/dwDu6V6D8TfhNd3Gg2Uekajs1GHKPqE9uHleJv4QOx9+e&#10;ldHpn7UWmazI4WXRr1Ym8mXybxQ6sfY8dVbjPalufj9ounwOtxeQlJZD+5kflMkcKV+U+3NWpW3D&#10;V6n5x/toaL4k0HX9LufGHiLSdX064NwiWq2b2jMjAKZWl8wgOoRVyoXG48Amtr9lrWfhPoHwwguv&#10;FY1+11Cy2SzDWRL9oshOCIVV1RR8yuCvfaxr7H/aL0X4a/FTw7Nb+IrOe1jQ+Yk8ls7fZ2kQAOjJ&#10;uCnGCD2Ir5R8C/8ABIz/AIWT4Dv5vCfxa0nxJp32o3cFq5JxOV2h5pkZmJCcBWTqT0zWU4xlK6N4&#10;yfLY5zxp4Z0/SvFmo2NhrWpwvZAvptxGcm7hCK42KQV+YZ3MGyGHIUVF8Or/AF7xJr8Noun3baba&#10;sILu4isp5URyV/eSHpvVWOVDcc+te2y/8E7PFP8Awtvw9cWslnH4W0yOET/8TFo51Cptk2KqcFgF&#10;BIPPOc5r6v8AC/wt0rwL4Z+zpP8AZo5lk2JAdrbpAQ7DjLNz948nj0qIxu9SZ1XY8Jt9Tk/Zi0uz&#10;sZLAavpl6q263HkGSUSsrGNzxnqM4JzzjJwM63xd+D2pfHPw74K1BFksbqxbzGWGETHkZPVcqScj&#10;jGB9K9Xk8I6VcaFaQ3U90TaFWAdcySKvA3n6Ac9a6PwXeWVtcbIViWLAACt8oX0xW9rbGLlzKzOW&#10;8N/DrxV4ch0230q4WKygTbdGUq32jHOQSSRzx+fNbum2WteIniOu2Nvtjyv2Xyg3kNn5WGfUDn61&#10;X8TfHC28O6iYvLaOQSGFYhII1bpjGa40ftf2OkagXSC41JY5fKkFuw3RNnnIbA4PbP40nJijoei/&#10;Fz4BaD8afCg0vWtIs7qEPHIu4BXgdTlXRh8yuvYg8VxPiH9ke8h8JzaXo99aCKBVjs5rhTJeQgYL&#10;YmPC5OTgL3PfmsXV/wBrB765luLjS7uwsInQO4mG5A3TcpGM9TjNd94M8eR+ItK86zvhdwSjzIVE&#10;gV8H261NuYrXc5a2/YvtEf7Vd6rdSytDse1aZpIZz5e0Bnb5sbueCPSvMrn9lfxJZRm1/sRvsiEA&#10;NBdK5UeyBwQPoM19P6beavqCbVjhhhGN7OxJA+lXdZ8PyyDfHeyCPbkDYDzQ49GU5aHzjo/7H+m6&#10;0Y45dTge4jG2aC6hkIRuoGM889fXn1qzqX7C+rzzp9i1TTXjd9+Ega3Ea/3BwQy/Xn3r3uVJLUtl&#10;nkf++F5IFRadrMtxExY3ctuv8UYLENnuCcUnTS2J5meJSfsaeJGu4Wk1KwxAy5MTFcqMcYYH065F&#10;bVx8ATZuYf7Msr4yOR80xJQHuGAzn8TXrLDUm1ArFPFGhX5Q0ZEh+vaszxF4tbwuwWWC68x/lFzJ&#10;IoiB745z+VFOnyhKR51p/wCxHZeIPNk1a3W2dVEcPlX0zSEDkEkEBfyNW9F/Y60LwnOZoo4xcqDn&#10;zZpJwo+rHH6V2ujT63d30N5JfWkGnbuGeQ/vR14FbfjH4saF4Q0yS8ury3WLG5mJ4x7mjVPYpa7H&#10;mU3wo8Nvlbrw6uozQkuJbaIgsfb7oNaWnfADwbqlorDSbVN/zNHOgDI3p1zXE/Er/goBpehReVYW&#10;6ytlgt1NEfKGCOAoOSefUCvMNR/aJ1z4u6ZdW0l/qK2uoKVkW3SO381OhwQ2/GPQ5+tTKvFbmv1e&#10;b1sbHx6174XeFJpLC1s9P1C5tjh/sd26IjdwzqcfgMmvGLfWdK1zUDN51/L2gtI322sfBXhW5k45&#10;O9jznGBwK/jD9mO/vomGhXUjJDkrFcW0gIHbkFgR65VfrmvFfjh4J+LHwy8O3lzoNjZvd24Ki5nR&#10;7mFtp5dNoJjIxnDrtxj5u1c1XHxga0sG5bs98+JnifT/AA14HvJbiW10q3uMxpLJsCQEj5SEPy8d&#10;QOO/NfAnwz/aUPw3/aisdYt5prHTNRnSz8Qi2ceXfxs+2S5VDlUYnEgAGBllHBryT9pj9rH4ga1b&#10;QaZ4tvL2ZVZi/G2N3IUHGAOyr37CvG9A+L6x+IEdleQSLsTDcq3AH6gf/XryquJliKsbbI7I4eNK&#10;DjM/em7+Eclzc+cPGE11ZyHMULpAkYU9MHGQO/frUVlqq+HJPs1vbWv3HieeGUTq/uyKflPT+Hmo&#10;PD3i/WLn4c6L52sQ/wCjabbvMDGjmJ1hQshQorEDnIz2/ChtHHii2+1xx/vZ0PnyWkYhxknY2AA4&#10;HX16V7XLDlTPL5GmZ19pNmdMeyWPQY35leREV7hXP3jhhg8/w9sV0Xg34XXn2KW3sNX897WIyTsb&#10;Bo417jA83aPfArFsbvWzFcafa3E1jeQfLcpJA8hyMgZk25csOR9Rmor3xr8TfDtgstiNQ1doVKQx&#10;x2yEyMOAHUhdgx1Iz16Vnzwj0LVGc9Ed/o3wCv8AxbbXd7aahaz2tuMOywOjs5HOQWYHHtjmuJ1P&#10;w7Z2NxNb3cVlMlvGTMySyhYyMgDZgcn6nrXceC/ix8QLCRpLzSby0tr6Py3iVdohkOD84xgjkgn1&#10;q49o+svcTHQ7yxvpGKO8ilY1bAywkUnuODjFbR9jJW2IlGcdDyiDQ9M1KVtJNpdxWn344WiaNJh/&#10;EySFim0ZGfTmtq3thb3sej6R9rke2cyTEf6TFs28ANkgH1xjiteD4apf3MVjqmn3f9jRzrK9uGzD&#10;wTvMY3clsjPTOK6XVtKt9BcxaDp32LTVZVis7e2ETKvO55H53MT2qowp33MveZxMN7BPFLEZtZs5&#10;o32yKun+YFPQOC+AQewGadqms21/plzbLcXl1KXMau2msjsBjC7FJO76YrttW1fwlJpztf6JqdrM&#10;vUOMrKQPmGzldpHUkYrjLTxH4L07UbqPTtA1a+u7hVlSNrZYkUKeqkEsQPcVpywegryRV8NeHry/&#10;SQ29rd2NvHHJMftErQtIVAJRUIBLdSMj86yrf4iaN4ouI7WxtNcuyZVtnu5WcxQZzksSi4xnOBnr&#10;SeNfAHi2/gk1Cw0HSUt9QYyxG0vUjmZW+dVfzGU4HQ8ZzXGeJh8QvCnhbUbn54CgbYNOkVthyMGV&#10;VlDMBk5Cg98VMYJD5r6Hp+p32k/DuP7SkNvrXznfBcx+ThE5MsYbJYjnjHI5rPHxuhl1hGk8PPJb&#10;agzol1ndDbMh2hmxhCWXJwFGPSvMdC8U+INZiaOxl1Jo5IVnESwLBHesBgcswkBBI69BWf8AtIft&#10;Vyfs1+F47PXLue81rUoxNDp0koAVSgxJIc5xnIHygtt4POa0i76JC1ue5waXF4/1cxtcW9ysB83a&#10;ZvLjtgBkqFXAzjsOtafjHSYPDVlp9wbnTdIiAaBpT5lvAVYgks7tknIA/wAK/LTx7+3l4+8drHEv&#10;i++063gYssenbbYAk/3gN/TjO6vEviL53xAuZLrV9QvtauZOGlvrh7lm+pcmtYq2jJVPufrxr/7S&#10;fwx+G01yupeL/BcGoAY3prVpFhiclseYzHuOgGK45v8AgrP8Efh95kd544S+jfdII9JRrnnGAmQh&#10;XHXHPf6V+NuueEoLZCqIEUdlUAVyWu2DWsm1XbpnriocbbB7Nvc+3/Fn/BYDQvDf/BRDx58S/wCz&#10;NVvfBq+GI/DHhaxtYoGdf30U0800cihV814ye5AVetfBX/BTT9rnQf2wv2hZPHWg+DpvB0upWUNv&#10;qkH2sXMd5cRAos64VdhMQjUryMx5HXAw/EViZI9pO7aDjjgcYx7da878R6IfML7PzrOa92xokUvh&#10;l8Xbv4eahceVL/o95GUmjJ4Y9jj2yfzqbWPiPLrIP2i6doHJIiXkDjtnpXOaho6NyE2tnk+tUYLe&#10;K1uf9IikljBztjk2H+RqliKsY8u9g9nF6n0z+zD+3ld/Cqx/sLW47ubQXRo4ZZVEyxxkYaKRCCJI&#10;zk8HoCRWX+0t8H4PEsf/AAlvgDVBfaLfSgXOkw3Ylk07d0K5O8xbugbLL0JPWvOvDnxI8BaVpMaa&#10;h4P1XVrxR8om1T9wvuAACffisLxt8Xm1q5ZNG0qx8N2TDaYbJPmf3dz8xP44rxKeHarOdNct9/M6&#10;vaLltI7H4v8Ah610zwjo2nRHNxbWq/attw8uXIJyQxIUjPIHpX1L+xUnw+8P+H7LUfA3i7xR4K8Q&#10;26oLq/1OzWWyu5ig3RjAXZz02vyMEjNfC2k6tLp+jtGzZjkYuM+p6nNexfCL9vjxz8I/hGngW2bT&#10;dQ8KC4e5Nhd26ujF8b8n8B1Bx2xXRWpycOVM6MBiIwq+9sffGs/tSfGy11G4hbx1ptzbw8CRdUO2&#10;RB3CbMj6VP8ABT9qLx3aeI5PM8VWO4HIhmusrO4PGCeSfTJ4ryP4QTeI9e0C11CL9nUXh1iJZrS5&#10;uRiAowyJBvlUKhGCCVq/8VvhnZ/BjwCfGviPxH4K0PUJ232/h/SZHubl3H/LMEfKCOAeo688V4jo&#10;yUuXdn1UcRGK51sehftJftBXI8Jz3upakNySlH8qYOGbptXgZ69enWo/+CcPirwn8T/ibrVh4y1C&#10;0PmW32jRbWW3HzT7GT/W5B3qwUqpBBG4DBIr4e+NX7RWu/HTVPtWpoLS1gcRwQJ91Rjgn3q58Dr/&#10;AFrUfiTo0Ol6xc6NI2fNnt5GSQbCroykc5V1Vh/u16uHy6MYavU+Zx2OlXlZfCfs3pXw/wD+Ey0q&#10;0udU03S759O815ri3vpdjYILEpuXnBPOQFPFQajrnhixexeeDUtJ89N1tLLJcKZVXkjLBlKAcnDc&#10;dyK5X4RfF7SdD8K6b/b2seJtS1meCFb51sImtbm4KgPJGsjFhng5OeWOOK6OKw0nxBq3/Ej1/wAQ&#10;aZO8tzHJDcJHLHFJOp3tt3EK3PULiu27Wp4vIzfWPRNagWXTPEGliVsAhl87cvUAYlXHXqOTjnNX&#10;zpmqXNiPKubKEGMxTT/Znm65+4PNZfwYmvLfFHwBvrXUI2k17w1fQ+aExfWoSVs8ksyoOfXnrWt4&#10;X+G82jXYmbUfAGm7sIoilniMJHULtPpg89+Kcar7BytbnpnijS7DxCdKkGl2/wBm09GFxEJpFGoN&#10;jC7gR8gGSSA3OAM1WtfB0E9oYNPhjso4oyoXyvMjthndgl3LN37456cVz8d7rGhGc3niDwxG0aI6&#10;ROJC75AYqNxzkDr8pzms/VfiDeaPBFNNcaVdW8mNq22l3omJ5J6xovTgZbFVz3fMKy3Zs+KPA3hv&#10;UdOsLHWddv0+zxBoSl1LaKFOQSNpHyk9i3vWVF+zZpOrwQ3Om6t4muUVUdZhrEk1vMo52EFicHPT&#10;OR61BoXxMi1jyRex+F0gYFkguNWUyRgEZYqFdVHzAncRj61MnxV0rT7u7i0+HR7KG3EnmTWmqQKU&#10;wM5ZQRtBOBkZ5Ycc0+aHTcNh6/BrUdFu4JLe6u4ZGkIWU61Jh8ggAqU2KAcHoc4610gGota3sF54&#10;asdXuE+WF4dSwJD23KI8dR14715Fr37VUcdkIraCe6vIySslpdRz+YByAQ5GR64qTTP2vHTSYWYQ&#10;xyXSMGLQs7oQcYCgYP51PNFClqej3WgTeMLi2V9F1HSJlkYTy2moFoWCc8LgZGRj1+lZWn+D/iZZ&#10;azL9i8TSf2XIxHJjEkYGcYBjOeD2PWszw34y8R+ObaWRdStTp6Ny9q6211F3yqtg7s1r6LFr+ly+&#10;Tca3cagsp82CK/RllxwMHcoB5P8AC1Ds1oHSx+yngX/kR9G/68Yf/Ra1sHpWP4F/5EfRv+vGH/0W&#10;tbB6U5bnXHYq6P8A8esn/XeX/wBGNRRo/wDx6yf9d5f/AEY1FIZaooooAKKKKACiiigAooooAKKK&#10;KAPj34nfCbQda+Kni7xDrd1eaMtvdun2qImaOVQ45aJT/CQOSOwPpXkPjP4Oab410iGTw7r9h4u0&#10;t3Kvc2mqfZ7hGB3R4UMCrKwBC8j1Fe1eKfHunXnxp8YeGLyJI5JLyZRkj/SomCs+P9pc5x3C18z/&#10;ABI/4JweKvj3dLqVprFnoctgZLc+XdIsesRiTKfaEG1uAMDvg9a5aVbmqyp+ZTi1FPyOO1v4beK/&#10;hP4hutb1SLxdcLbyoLGfYbx74gk+XLDDldxQlfMdByR81dh430b/AISLwZHdwC+0PxFYtHPbtZA7&#10;4pSA8Mc6/dZPu/eHrkivWPB/7NfjPwLpckbaqx+zKI41SYtayIvBYxuX28E42tVS30fUP7R1OO4j&#10;0iS3kg8uHyrRle0LDls+YwYHBPReW9M11VZ+zV5l04uZ5l4L/aQ+JHh/wRpk/iTWNK8T+YzRy2F3&#10;YeXJbssuzHmxYBbHQbSDt45OT6X8Hf20Phl8NvF0djrfh64+HXiG+dYzqdlY/aLC6G9Uy8sK7FQu&#10;R/rAByfmrJk+GdlpljKYr7ULyG4PnzQmdZLeKXIBMHy5RSAPl5+YZyOlZXiL9mex8KfE7Xhc6zPc&#10;aPqLWrMj2xhDum1v9dnHzEDeOPutj71KnVpy1QSpySsfdPh7XF8Q6sskUtlPbyRCSLyWDxyDkh9w&#10;yOTjrUOo6dIJpMbvNzjglgOegxjH0xX5/wDgC1+Jn7OR1DVPBkGiW9jaRmKCxgvfNtrwpMSrBMAB&#10;ZInAbksrJnJNfaHwa/aOg+IvgSyutcgPhjX7xFiurac5jD4+9E4+VkPZuvY8iumnI5pwt1LF9anT&#10;NSYNH55xiQbyB+nSq763Hom54bUbs4cHhUFegeHdJ0fVtLkEJt7qTJVyx+Zu+evfrmud+JviPw78&#10;IfD8ura9YqmnxYUJnz3uH/hVE6kn0/HoK29onsY8pzH9tXd4H+06fZQK0gdJ/JDs3H8O4sPyqx4Y&#10;1PUL65cTQWgjVtqKlpGokb1c7eMV8/eLv2/PEvj4XMenaePDelxti3iVQlyyngFpDkA8dgK868Zf&#10;tD+IPC+nXF2ianq9wrkm3SWSSZlUb2ACkdsc5rnlVinY2hRlufSPxv8AHulePNX0zwtaw6DqFzcS&#10;Os6zxkwwTKR5YD4ABB68/wAVYnxM/aH039m/X9EsvFVrAmoalILS1NpJuznBGCqhQuB3J6CvA/h9&#10;46k1aS08QaZaaholxPukRL6yaaMTHj5wzdRk/dYEgnnpUH7QP7T1n4y8P2+j6v4esbfWIi0cepLI&#10;8un3WxsNHBuy6TnrjPG3HzZxWUqqvoayhJI+yvCX7WXhuXXLqzt7+8MMRVWkuLRoRESAeXICEYDY&#10;INd1deMNTvbuCK0jlkAQvuj5Drng+9fGP7HvwG8S/GbS7O7j8PXXhfTLu3RjqN87GRBsIxHEVXcT&#10;hTnBGR1r13VW8WfsleLtOsYdRm8TQaihuPsUVsfLjRXVCGZ3/cLtOQwONwxitI1OZXMZLQ931a31&#10;/UIFlkttiBMviQBx/wABBOaxZPGg8OSYSO7VZCFxt3c/59aoaD+1F4c1a9ZXuvseCRiaRQGYHbj0&#10;HP4VsSfGDTb9zHBEL5iSFEUisVP4DNaxJdtkZUut3/iLelnZ6vJ5wYl3BVQw9u1cbqB8QaqNsEV2&#10;80LBSksDKF9fvjH4iuo1fxve2kGWR7W3bI8ony5T9B6/WuQ13xZfWF4hi00SW7H95JdzL8o9d2fS&#10;q13Mn2ZZ8d+MYfhD4Hn17XriOF7QBEhUCV5HYlVClcDJPXrjFfJ3j39o3UPjVqX2uS4hmtOYooQv&#10;lwxoDuwF6Y/2zyT37V6v+0h8JZP2hLSxtYddFpb2TtN9ltCsjS7kG3CP1IIPfBHvXjcfwEPwrg2X&#10;U41NFkMQWOER+U46K8alsHnsSD61yYpyUeZHdg+RS94wruRfFiyW8UAWbBYvGnEeB97PTA9Dmu18&#10;Nam3gbQ7XSP+PiCGJWN0IvMc9SxGRjn/ADioBriw3EaSKkWQdseNjqBwx9PrkflVLQLbUvHOptJo&#10;tvNc2nmbJrhgVhg2gcbydnQGvnJTlUdons+00szppvjBcRTQ3EsyJAvJJfYrJyBvJ+XrjkY5HU9K&#10;7vwz4sHiKy3SW1pdW8gzHHjzSR0IHfHGcj6dq4a28J6VpqtLq+pPqi5Cw2mmAyfKx+4z5Ct15H1r&#10;0bSryDQ/DcckOnR2kaSCI5O0xrnHJ3Ht24rV4ZtJtmfNHoeZ/Hj9gnwR+0FpM/naf/ZWq3GfJvPM&#10;Mkbk9Q8JJBXse69sV86+Bv8AggT4E8M+MbfXda8aXZtIJ1uPsNpbrDFIyMG2mSQsVBx6L9a+6dP1&#10;GK6tpJUaF/NOSNwCEAZyMccZp8t/HbXEcdxGf3jKIpSuFIY4BDdOv0rSjSjB3REqjlG0jl7HwJ4W&#10;sbANp+m3GsvLJgy6ldXAhfJ++VOA4wR91CD6muk8L+HLjTYfmnSOOaMmG203R47YJgjrIV388f3e&#10;gNQ33xLl0/Wbe0RYJIGZkuGVyHsnIzExVtpZWx257iptavNQW1W5VZLouQVEF0wE2ODlT2we3PSu&#10;5XZy2TZet9ZCQZGn3Eqh2t910+9g3PDFuSMgcjIIxVa2+JrXVhKsZnzbzPATs8oMy4HKsAWGf7vH&#10;pWFqlpp3gvTn1GRbtYEInMMLeYcquP484527sHnr3qjqeoaf4u0S3uol1CUzRxTrbzZJC8/KmcYb&#10;qSRn5QOBxUunqXzpaG74h+JC+Gn+03zyW0av5NsCwla6ck8FFyexPIzV3TfH1vqVqLoWzOixCQSy&#10;q4XHPUHqfbjPYVzej3j3Gp3cN5d6XcfZBt8mCIEWy5BZ3ZmODtAAxjr0ql4x1U2VpLBaz3J+1hIo&#10;PI2SW0RzjBU4AVsABQe/BpexsJtPY27jWzqd9FPJdSPaTICoEwChufuheT279vasi+8daZ4Uha+v&#10;5L77PBJtMsbO3lgjJ3Bm3EZx0yBzzXBWvjPxLfy6mkNnBp9lYyL+8G1jMVAZisX54wc9fTnKf4se&#10;NEvJ9JuZGSO/gdrS9gthdxxEoRl0Qg+UPmBLbTkDGD10dtjO1j1/w98WYdbnaWyt4GtjD56uswaU&#10;jbvwU+8OeORjg1MPFkF7MGmFmY3YrCoh+bzCR2K78D+92rwT4O/EtPEYVp7gWusWLiLWoJIPsktn&#10;IFwH2AkPG/DBiC20gcGu+fxHPPfWNpBdSvK4NzKySZLxliRhiQflYHHI3ZHpVxetyJWZ1+u+CrDX&#10;dTkuJLQK0LEm7S+ljKEAZCxtweM5OCMcd65//hHm8FyteWqWV+hJeWO/hKk9V42HaxwMcr25qbX9&#10;Y1K40jyvsSX810qMPNYrbxBTnLqqkluhC7sbh3qfXdSsrhY5NRjhtHA3AImz5tpyfmyU6jIOeT+A&#10;1u1qmRyozPiN8Z9W8IeANa1i+0U2cGj2Ml2Rp2HVUSMu33NvUgZ54xzX4vfGL44at+0D4v1LXdTm&#10;mfVNRma4ldpCcEnO0D+FVBwAOK/YTxnZxePfCWs6PLcQyf2lZz2DpEkayyedE6MHCcEgkYHyjOPv&#10;V+BWqazqPwn8d6poeowXFvqGi3k1hdQ3AIaKWJyjgj/eU/nXRRqa6mc4rdHe2fhzXbdftIbzrfOS&#10;IpA+z6gE4/HFdLperym3CODuVeM55rzW68TLr0kN2k2pWl+uAstpCu8f8CxnH41e13xP4jvdFK/Y&#10;BfzxDcl1AhgmkUf3ouf3nupwe4FdRKd9zp/E98isXbYo6kE1wWu6ojScFW+h61418RfiFJe3e25E&#10;8N7Cximjmyr+vIPOea4xfFFxbPuhuJkb2c1m6itqB7jrTKF61y+tQx5we9cNafFLUoFCvMs49JB0&#10;/EVab4jR3q/voWQ9yrZBrHmQD9V0tVZmXp2rntRgH8Va114jt54ztkA9mFY1/fee3BB+lJyVgKF7&#10;F0b361Almd9WJZPmzUUt2V+VABmoT0sPlZLeS4RIx/AKdGuYhx+OKpRnI9TVy1bdb/zqbLoI7O4/&#10;aN8e3FjaWZ8Wa4bexhW1to/tTfuolGFQY6ADgDtVDTNU1DxFqAl1C+u72UfxXErSEZ69fxrnI13P&#10;+NbWg3PkXA7jNVSjG+xpKpKSs2drcj7TojqesQDCu+/ZktnvPGVttyZWIRRnkk8ce9cDps32m2dT&#10;yCh4r7F/4Ii/suXPx/8A2ntMvrqFh4Z8JyLquqzsP3ZCcxQ56bnkC8d1VqqclHUmknsj95/hJ4Li&#10;8O/Czw5p0lvbPLYaXawPmIEhliUNyfcGt5bewjDfLF8x58pcEfgF4rHvfEyW0TTNOhRfmIZ8ADAJ&#10;AJrNh+JVvcSoifPNIC+yLL7kzjOUHr3zj1rjdVPRHT7M6G+8N6TrcBiutOtbmN+olt8gj/exnNeb&#10;fED9jnwj40tmSGF7XzOBGx+1RL7LuO5D/uuDXapq97cTyKI7dUQ4VVkJO4c4IAx1989arzeJmjcL&#10;c3GSpwEhUeZuHJIXJPtU8xPsk3qfP2pf8E/tWe/mNvrWjXCsP3e+O+V48/LgD7Qy9MA4x3rmtd/Y&#10;98U+BPDdwFsLSe1KMX+xWDOz5+Vx5n2hpeV6HB5PFfTuteMVsLGBk8+KefO0OQxYYxnn7x5HA67f&#10;asHXbm7ubW4lju7i8lgjSbER2hmGflCgnHIyf5UvaNMp4WDPh+0+H1vo2pXNva+FrOW6slAKQ6fd&#10;TOo4IDtJMq9PUFuOlWLfwCvibU5WtNM8D2kjMFgGp6Buml7nLFjjGP4mJ4r650tbrxjYouqIl3dT&#10;F5YkCeYGYYyFJII646flXm3xa8P6l4Whnv8ATNO1jxDZwMouIEjtvtVhuxlypVi6ryDt5GTnOK3h&#10;Luc9TDtPQ8S134caxpl9NG+jfDDzoBuJ/sYyZHGA2xTg+gPauaHhLxjLq0JtfDXw9mRmyJItMZPJ&#10;yeu1gAo59K9n8VXK+PbPT4dH8X+HdNuUJeQ/boGd1I+UiMBuQcjJx0Fcdq9r4v0iY3kHxG8N3GnW&#10;58pm1KyDFmBG7iOQZA7EEdT60T5LnLZ9TiNT+HHinWL9LddL0LTJQQZzb2DTKAoGPnCOT1G45PJ6&#10;9qv6L4V8Z+F/3+nnQNYVDtlS2mukBbPQBAoD8DnPGOatfFP4jQT6YtlfeLTBrNmpMF5pkdzHHMGw&#10;+WjkBO0k4yHPTg1n+CPF9hcyzDW/Fuj6p56mBHma/iYJ0wp3bRk85xS9xaJj5T92vAv/ACI+jf8A&#10;XjD/AOi1rYPSsfwL/wAiPo3/AF4w/wDota2D0rZnTHYq6P8A8esn/XeX/wBGNRRo/wDx6yf9d5f/&#10;AEY1FIZaooooAKKKKACiiigAooooAKKKKAPk/wAc2Wi3fxn1SZmj/tCy1aR5vKISQEhwA3dht2E4&#10;5wF9OLPhfQtI1/WrSz1izk3T/urbc+7c2flGe+e3evOPil4Fk0z9p7xN4gF7LLv1tbn7JPEvkKqR&#10;eUdjBd5Y4zjd1zW/qOqZjDWgcSW0sYS5ZjwB8wyfUHofcV4Faq6eJcl3OiKTivQ9bg+HL6PrjWWl&#10;A6NGyeZOkkIK3PI+YMeSRnpkVl+PPgwmp6T9rh0ltQl8xYtsLKkiqeCxDEAgZ9QR2zjB811T9tb/&#10;AIW18Vv+Ff2+kt4d8d2qP9ku9cZotHvk3LmW3dDmeQg5EXytwewNfSvhHTLiy0x4tQnjupsKGZVK&#10;RucDdheoycnBJxnrX0EZxrQuzH3qbueBJoGmfCzxxYi936pf3beStpZ25cszDA3j7q4Xb169a0PH&#10;9tL4a1t7+fw9qkFleuiPHKyLFK+PqcD617/4c8DaZplzcTwWNnDJdMHeRIQHd8YBJ65A/rVnxL4O&#10;tvE3h+9sbpPMgvlMbIf4R6j3qHTVuWOhUajUry2PkKR9NiuZJLKE6fJ83mGPD54PVfu8Y6jB+tYV&#10;og0fxQsupvPY252hNTt/9Sw/55uACyDPODuXJz8teseK/wBjOSDSVGmarcTX0IYNJLFkTjBwGUc9&#10;Dtyp7dK423+DPjjwzMYLjwxcajG2N09nKk6Y7rtYq3P0Nc8YV4u6Z03oS6G3qthFb6Ipa+LW81qF&#10;S/N0jmFdv3o2BGR7fj2r4w+IX7Q/jn9o74ux297e3cXgrww32TTTcx+RJqBHy+a43biXUj5vvBcd&#10;Nxr2vxh8EvE3gPXs63oWsQ+HtWcpGkASVbKQDPmiNDkfdXK4yQj89M7/AMDv+Cf2uQ2+s6j4n8XS&#10;3Wp6ret9kOmwL9nt7QbfLBSRCfMI65JAG0dq76dSU46qzOOVOMZXTPGtN8CS3k4lg2W1zE4aATK7&#10;q6cbhjcemT0bPtXR6b4cXWYVuIp4JonYCVJVkWWKTIXKsGLDJAOMEYYe+Pou6/Yn8O23g270zU7z&#10;Xbm7uS7Qai8/lXEJIwAojCx4XqAVrgNT/YHuPDo1q4j1zUNXhhtPtGlwRxIl1LKBkb9oCdQR8oBO&#10;+hU7RD2ieh59beFZdEsLlAkiysC5KM3kTZJOeNvtyQOcZ9a85/ay8MrN8PP+Ej+zwvfxo1lerMFQ&#10;38LgYYO3R42wwcNu+bAJ3EH2T4a/Cjxh498X2+k2uja/YWsEMi3V/fKIorZ8jhlY7zIVAAAXYBk5&#10;Jrqf2q/+CRcP7QcNlLB4zPhtrXTTaS6eqmeGeUZMRYyOcYPUgAmsatJyg0tzSFRKVzjf+CWP/BT9&#10;vENzpvw3+I2oSC+nURaFqV0/zTDkJbzMcndt+67HnGMk4J++vEXw20PxffreahYw3E0YCqzE9Bnq&#10;AeeOx9K/Fjw7/wAEe/2hbnVbiW10GxhXR38uCebVofNvShwJYWyeCAP7ozzwRx+nH7B/xl8d3Hwp&#10;tfDfxT0TUNI8XaFIuntPcoCmpxgYSVZBlXbjBwTnAPeubCqpFcsug63K/eievy/BDwU0HzeFtEkV&#10;RjH2JCCOvPHPNamg6Do+g2q2tjp9rptsg+WOJFjQfgMVtG4WW264BHUDIrJ/4Rq11Odmd5JTjkZw&#10;tdnMc711RmeIotJigCrYWt4Y2yCyh8H8ep/Guf8AFPw20jxbBax3+gWtxHvDqyr5fl+5wcGuuu4N&#10;H8F2LXmoX1vbQRjLTXMqxqo+pwK8O+Kf7angXR2lXSbW68SSrkCUSMlmT0OHYjd/wEGmqlnZkqk5&#10;HWXv7PPlN5mm6pBYQRHepEa8EZ6nvjjB7VxXi1PDfh6w+x6jPZeKNUUFBPBmKZueDI/CnHQ9TyOO&#10;a8E+KP7UHiP4jINPef8AsnSZBhbCw3RKVB4JP3m565rjj4m1bUvtaRwyXssNsZFtZZSkaqNu3J46&#10;k5G44PPFROpJqyN4UVF3Z2/jDS/C9/qMtzqWkQeSQZTYySGS3YK2QWUfu2bjI+U469RVDVvjDpmm&#10;2Zjs7fzI0gISNVXZGDxsC4Bx0+VQM7hxXn76zNrtxZW5TTpv7PjDw2zmQS2mCwGEAC8NxubOcg56&#10;VZ0yCyt3WZoLLzHjAEILEbTgBjkhgo5xnnr7VyxonTzD7D4iWviDUYL+Ged44bgustqy26RlflKk&#10;Ix8sYJDe4xzXW3PxKudPumumuotlncCKWQrIsKd2KuOWUBtnyqeQSQM1wttpCaX4ivb+CxtrSZ5V&#10;Wa4t4UdrvaeARkofckZOe5qxP4m1ObUY7yG4gla1mRY7W5iWKGMh9xwTnBbPLZHHpzTlDQOax6x4&#10;a+I0OttctaXMUAXIkW3Qyyg4yPMJGA2OhJ5B4qTRPF2ja9rEmm3eoywzzI4jWVlWNjjD7McFwv8A&#10;dJwGzwa818O/FrQFuNUi3XNkdTTy4bd5ngjncPjyYmQcseBy/PQYqHwX4m0PWPH90GurXVNS0O18&#10;3bDcb2skYBWDKG3YGEG3DLlfUUlTYro9SvdTl8G3Lx+TD5N1IZN29pdjH92pZlGMHbuO7ON3arL+&#10;JpNOgSS8FrdJPI7r5UfzxvkYXdjLdG5HbPXiuE8GeMorHxbfQiHXbm4vrsQ3D3Hmy21m2FO1HYYS&#10;Mq/3c7TjuTW9Fqk2hxeX9nNtbpkpFJtiBV3z5iYIBGdvzKcDcM5BqlBrclS0Ze13xDbJpc225FoU&#10;wYmWXd5bMMnYM7uCxBO0ZGeMivOfGvxbtvCWk3Ekl9ZNosKSLKiTpGsseCTtLMBjO7IPTGODmj4m&#10;XNp/wjnnagltCkRFybhmKOXBj8sMxyByzAdPSvkL9pf4D6Nb+N11u11bSl0u8e5uvsuoWxlghucE&#10;zA4coCRjqQNqggZBycreoo2PW5v2ptH8Txf8SLWbJ1upmtrW3lQx/bwse0bPM2t8ynGQQBjn0rr4&#10;/ixL4e8GwR3UUSTQz2NuiANKcNKsZieVc5YbtgBA4x1xXwr4e8faHouq+HnsbeVdRs5ZUtrDSZo7&#10;9YJZBgyEjrAylevIUcgHmvpE/EjT9Ss9Nvk0fUNVkjullmOmwS3glkhh2iNmBfYuVQEk4649azlN&#10;otRvse7eG/FlxMLq4FjNbad8slrM0JFxNGqkuXVuUKnjaeSCeTwKtReM20cyxwW8UOmSKJTEsjmb&#10;z2J3xgZ+UDGRjjjsTXL/AAm0fQvGV1dXWktLNdWJlsZ9OmlcS6cpciSKRCfk2uMKGzx06k1va94b&#10;tNd8wJqNva3E0e9XmjIijQsBghcBht/mKrV6iW2pzF3pkGs+NNRaR71pWUWktzG8LQ26x7JApO7f&#10;h9zADGOuSOMynVtZ8PNCt1I2pzTxh5p7aAxrOQclAMlQoLZALY4461sfDzwj/wAIXpIVbi11G8nk&#10;WS4SOQSjcQR8pGDjgBQAdvTnrW3exaSvk3Er20yjD28Wzy8v6Mp6AEcHHJ+lTFeY2k9i54V1e5ur&#10;JvsrRI7KELHOJAOMnkHB9T04qrf6nFprR3Et9JKkBUXcVjIxW3fMikHGSw5X+7k5OeOMLUreC40m&#10;RrO/aOa6ge2upftbNJk84AGQMHBzgfcye1c/dXlx4dSzjlvYzEs5kmhS5BeVc4DswwyyEhsnGTnj&#10;rW0SOWxD4n8a2Wn+GdQbSrmSeQyAXc5vBM5JIJIDvjcR0JPGOma/Hn9vprX/AIaC1fW7PS7fSINX&#10;uXkNrBKzrDIvyMWJ6tIAJDjjLnBIr9OvjdpMvizSDDLPeu8byb7kxpJ9m6BVRSMjOSeAc4BNfEX7&#10;VnwMg8VWGp3D6bbrqC6elwNUaXbPeTIFUR7TkldoPQKc8k4FbQdmYyjc+YvCXikog+ZiOBjNes+E&#10;fFUjoirwCOhNeA2KNZMVyQVbBBrs/BviSaC6j3Oxx3rtjKy0OfW523x6+DUHxd8LyTRrGutW6k2s&#10;yjDOf7jHv9TXx5f20+l30trOjxTQOUdCPukcGvt7RvEKTw7mLHjhQx5NeL/tc/DWO5SHxRY2rQ+a&#10;3k3YwfvD7rVFSPu3FF20PBFmwe9Oil5PWla2OSMYPvTXiZO35VyXRrzEhm2//XpBNg9qifdion3d&#10;/SmDZaecsnFV5JMGm+ZsXuPfFNI3j39KNOol5j45GUVc0+Quu38etez/ALJv/BOP4pftlPJceEdH&#10;RdFhl8mXV7+X7PZK46qrHJkYdSEDGvprUv8Ag3R+LmmaC91pvibwZq18i5+x+dNblz6B3QL+eK+d&#10;x3FmT4St9XxOIjGfa92vXt8z16eRY2pS9rCm3HvY+Uv2cv2T/E37TN/exaC1jbR6eB51zdyMkYY9&#10;EG1WJOAT06A1yN74duvBfim+0u/Ty7zTpmt51zkIykg/yr2HwFa/E79iL9oFvButJd+BNQ1S4h0/&#10;Ulv7NJY0ieRVFwm4FWABYq6kg4PPUV9Zf8FWv+CROi/Aj4PRfFLwFqGvav8AY5kbxN/aN0ty1z5r&#10;4+2IVRQgLsAy4wN2QQK5pcT0cNmFOjiKi5K/8NpafN7a9LFLK5zw0qlOLTh8V2r29PQ+LPg94cm8&#10;feNdI0W1Kx3GrXUdnG7thVaRgoJ9smv3S/YC/Zmn/Zb+Cv8Awi9v/ZunmZ2vLy5tbhpLm/n5wzsi&#10;hcDCgAMQF6civxl/4Jr/AA+1b4u/tjfD3QdHsLjUryXV4rgwxAHbHCfMkdiSAqqqkkk9BX7w28Gp&#10;aT9osJyPtdqzLNhlxbMDggGMFTgc59xntX1GI31PNoy7HXaZ4Y06Ro/7Se51GMMZBJcz+YgfjB25&#10;JPH9705rsNKuLYCJINu1FBysI5JHGQB+lcJpkkzWQkeN0ABVpZWYOm0fx7ux+grV0HV7rUItkPEj&#10;P+6eJipcZ4+Y8egOfWuJ76I67qx1l1ew20sbJ5StOVi2omXP93CqAOTxxVDW9Eu4NOkvFimaZF+R&#10;vtKxlGB4zhuMKfl98n6QQvPpd7dJd29ybiD91LFGwfyDHhXB2n5uVOTkjOTg1Br9lP4hiRbS4vrO&#10;35DtHl4pCwx3yPbPHWhRdxaWK/ifQrvXbiK4a/ml/dlWLvG6licnBxu57AE4Gaom4vl0oJdX77Jw&#10;qrGsKKsIBIw2Dtbk9R6+1W7Cxbw9oiNe2kUcdvLmNPMcYckkHg8YwcfXp2pmkeNdM1jVobOC+s5r&#10;5xvS2gJmmkZecoFB6A89cEnOOa6OXVGcZXNawDM0VvJCLS4iGfPCfIhO3ALKScnAw351mW93fpq1&#10;zMknmXU0mfL8lz5iAY429FGTgeg6c1u3pFzpkXnRSSGEidwkm6R+QVG1dwPOc4P41w/jHx4LDxVG&#10;bdRaIpXcsiDDqBzuxyvDeoJ9zTko3sRzN6I8j+Pf7P1j4g19L3w99otNduvOeSygSOYam45+QOVE&#10;Z4JKnAOOOcZ+YNQ1Cfw/4nvjc6nLDc277f3luxkSRWGVETY2DjkkD9a+8rbx4RbvdfZ4Fg8xJAsK&#10;tEYsnavI5zxnGc8j1rhPiz8H9B+LfiA6nrmm2J1MQ/Z7e5iaWJrv720vgjzFB7kfLuHODWEotsid&#10;K+qPiLxLORKZorn7QjMcNM4DYzwev8uBTrLx9c2kEvy2G9xseYQK7cD+8PbFfSM37GPg+RTZ3UGs&#10;RXzbX+0RXEjkJtAPyj92uXz+BzWfD+wp4e1C23DU9e023Dr87tC3mZXdwTHwpX19KUcLJa30OPyP&#10;258C/wDIj6N/14w/+i1rYPSsfwL/AMiPo3/XjD/6LWtg9K72bx2Kuj/8esn/AF3l/wDRjUUaP/x6&#10;yf8AXeX/ANGNRQMtUUUUAFFFFABRRRQAUUUUAFFFFAH5/wDxw8Eaj/w1R4i1j/hLtUtNNGos/wDZ&#10;EEe4M4QLuD9UBx90d8nvVixmu4LEQws0NrDwgZ/X6kf5FdN8bf3vxd8RIXdV+2yn5eP4q4u61+y0&#10;MLJsy+cf3jXk4im3Ubfc9ChGPKvQviFbq3T7VfSMifvEVPmIYdDzx+Vdlofxp1rTTEUae4tYTs8s&#10;yfOwx/Cwzjn1BrzC68R6jrdoYbez+zI45eRdu4e9WbDSL3wwv2iZ5JIZFVlG8mKUnj5T3/CqhzR+&#10;EuUYS3Ppf4H/ABZ8QeN9UnmlFv8A2dbuIzHM4+0R/LuLEjhl7DjPWvRLD4hR6ndhYm3RglWkXOB7&#10;jcAa+V/CJ1PUblGsLS/tWkiWaK7iUtE2WIOGHOeDmvUtM8Z3fgiVItcvIby3lZIoLhoNmxyT8rH0&#10;Pau6niIpWmcFSnZ+6e5W0ay2205yvzLk++etY2oJqAO1L1I3b+IwnC/X1ryXxH8YLm41u3tbTUEs&#10;MOEUMy4dmGQevT+Vacum/EO5An0+/gni52hvLIfjjncQP611wlF7Mz5Wt0ekajFbyQKt3MtwiMHc&#10;uAA5xjOK5/V/i/pPh6f7MsV0zRkKscdqzAD0G3ivP7rwj8T9SeORo9JjkBBkWWYpx32lVf147da1&#10;R8EvEusWoXUdfjtV27jFayPgevXaB9QOacY6tmZQ8R/HlTqrQWelNJDwZXuJjGUz9Rj9azbv4tW8&#10;k8MInTTJNodh5ReNxychl4PAB4znrisbxd+z+JZ3E2q3swjKhPsgA4BP3uMn6kfjXMeM/gnc6Dpc&#10;t1pNvqrvE4lW1t41keR3wpYM3K9ckrzweKvlYlZs9Df4ywRbNuoWMs8pDnyldHbIwAeBk8HrjrSL&#10;8S5prWeOPUo9TVmKGGeNllgfrtyDt5AOM46d+teIJNrXiy/EWn+HdYt9RtS4eW8srlo34wMMwyu7&#10;J5wPw6VjW2j+KpdKu1uo76DSHG59Kt9OlhaRmPzITtXIHPzAnOetOMbFabI9ruvibqXhDR+dZ06c&#10;3EpjTfFLGcD72cbhu9DjoRUCfGI3ks7NdaZFI6LMiKD5qEHgA5UfmRXkunfFq98DX8trYpdeGbGS&#10;Pc8EMr3U8cgGRw+9ckbc9seh4rH8U/tEeJtViliu9cW+k8gsLYW6M23GM7WXAOEOCB1zis5VIx0Z&#10;cKcuh9ba3+1nongjR7W71bVLCyjkQb45Jw8zN3VV65z+GK8K+JP/AAUg1PXtTuLbwg0drBChZpJA&#10;k0zehGF2KD6Ek/SvkWx8QL+0LPDqegTa7pdtYXTRXU2q2Rj343ZaMMCXIO3ADbMMQw6CuosvC1jo&#10;VgkKK00DfORNaGQkBupDjA3eg+7x0GKw5pS2OiMIxOp8d/EzXvG5e91vUL7UmI3qZJBIFP8AdVOg&#10;781jWeti9O5p2ZZDsWPy8HIPTcScjHoARimnSbWRFTkKMmNXIwM9MDJAA9vyq6l1Dp9tM8CXbttV&#10;iZYzIs0fKk/OCuM88A44wORV8kVqzL2l9CWGwF68YWVYgjhpTFIowW+6PmHpzwe/TvWvPqthPZdd&#10;Qt/OUCSB73aFT5gxBXk+wJ4z1rmL7WTbaZF9jCxeXEYU85vLyVJyMKvPXpxx2rk9Rvrq1iZvt87J&#10;lp1aJY3QdFbO5fMGd3oOBWbkuhpqekXKWOn2b3NtAX8whS4nMm4x4QHjjJGM568msax19r/Ult1M&#10;33QVVykS4JAG0knJz1GK8/XVr2+upUjUafe7QyzMR/pClcbgQ3bOCDgnNVtTsnm0qefXTNeW6QmO&#10;eNEDpMCG6o5wx6cqf4cjmnHYp7nofjDxc3g+KFprm0t4AWN0BGv7zI+8CGyNpU85II9K4zW/HurS&#10;aq9hbaTfalAym1nUIbZlcpk5lLsCRkclQOPQ4rxnRbjwp4F0+O2tNX07VtJjj8p7TVoZJJ7TklY0&#10;Rf3alSThWTI9e1a9x418H68ft9yYXvrRY0inu70WfIOF4UjOAB0B+lKXd7D0Oi0DxHqV2WT/AIRS&#10;9W1nhESzTzRvcW2C37lxJIBgthldVPHbtXYeBfstn9rt7zTmeOQbWmtnSOaYnkBW5OwAs5AC88fL&#10;isHwbrumeLHW4s5EkUoDFcoP9UTncFxyVDDnAxmqkOu3PhPUhb/2pp1sJrbc0GyY210q4OSxA+YY&#10;wWG3oevdJknuWk+PoR5mg+TfXbWDpAsct2DcSKxXDhtoG7kKRz2Oa2NWVtMhLrG64h24e4WSMNwP&#10;mG0tkdxnHNeJP8ZtD0uytL1dnn+bKXW3DSmJ0AGIzGxK8DoeOh71DrP7RfhvxR4Je61nxZb6jBco&#10;BNZsz24SNflYNEHyJGwMlhkhSe2amo11JXc9x1bTBM8ltcSW5urm1QiF4dsMpGNzcE+nXsSCeteH&#10;ftAfsw6P4ot71bvT9PSxMX2me+inZ8Sk4GYidpIBI3Z4yBWx8LvHGm6oPtNlJpk1xHDDtVZn8loJ&#10;FEkSsZTnLIV+6h/1fBPGbXiL4lw+F7C/t9L0izbUNQuJbldPURQSyuQoaQD7sYICsCD8xxnmiKT2&#10;CR8jfEWy0/4LeMftWnaPYx6S1pJDcX32krJcIIhGiQlBhiGBZpD1Bxkkc9T8GPEXh/4W6pp8V6LS&#10;2Ot2kWq2+xd6xFkDRufn3ZJxjIONvPGDWl8QfBem+JrqRr1bu3igmMlvPdb9+GyCJF3GPr0+Q4yc&#10;dTWP4a+LFx4J1ZbLSPDunaxIqC1ikurcxyokfyJjC5ICHAI7YA7VNSJpCVkfTHg74kLa6VJe2N20&#10;kt/GJre4tLQ73glOY3cMzZUkAknA4OOldRba7NLoz3F75iXVvF58oZlSOF9hzkYyVJBwemdv1rwT&#10;QfinZ6NqrW3ibWdL0fWxsurlQVHlbtxQB3BZ1AYcZ4w3y+tD4t/GHSNH8D+fZra302oyIrKmQoXA&#10;3MEJ2njucHJ4yOKyjKz1Hvse3aL8SNL1G8v0tJvKu4I1eR43Z4Y2bCqGzwrtkHI4AOcnFeTfEG91&#10;vwdrF1qV/q6zpMBLdvayvbQyqv3JFT94ejuCAuGwD8uAK5D4c+O9H8KeF9Vn1eSz0601eIOYpY0E&#10;syhQCCpbDDYpUdckjjkCvMfiV+3cNQ0n+xNAgjnkuGlgunXTltoxCWAiSMli33SwPA52gcVClG+g&#10;7SZ7V8P/ABw/iT4fW95pjebcFpImeeRFKTEnafuHcVUgk8DtkVgXXxZfXNJuryeCbUpNGuIzG2m+&#10;dM+pukf99o9qruLbhhj90jmvnjwZ8d7vwdaXMosWgvPODAmeQLbIJFwu3cEYbRs5B+96gGujtP2p&#10;U8Q+G9N0+21L7Pq7rcy3ct1uRNigtFEjAbRvJOAMYJOTjFaKYuRnrA+K6eOvDcc8ul6nZ6lf5iuL&#10;UM0jQ7CpVgH2nGB7HOTzmuC+IQGp+GIlvbWzBmRZpTO77lz8uPLVTzx0LZ55qjF8VLeOQWN1bWEH&#10;iF42ljQMJWdGTduWVQQG2jkbs44rhPHHxk0rWtFtZ7u9WEFIlLSMMuqqAACTnJbsec9arnaehPJY&#10;+U/2hfBD+A/iFN5EYWwu2MkLIpCAk/MvPTHoawfD16RJjjivW/2hxa+INDj3XcZjKebBh8ANjjj1&#10;PrzXhmjXD2tyFb5SD8w967qNRSWpx1Ekz2HwpdfabdQGww6jNbXjSy/4SPwHqNlc7pYTFvHHcV59&#10;4bvnE8ZU8d69O8Papbanp0to/DzqYwxPTI64rq3RGz0PGNA+AWm+IJAIr612HHJPzcjjqBXZ2n7C&#10;F1qd15cHlMcDJRw6kn3Br9D/AILfC3wR8XvDml6lc6BpmoXjW0Md093DE06svyOvmOD/AHWbgZ6e&#10;pNex6P4M0vT762g0PQtLNgUXBBUXA54IXGEUgdSc8j5RXjOpadjs9jFq5+X2k/8ABL2S4077Tf3P&#10;2O3X70khVFXtyxOOpFaN9/wSttdItWuLm8RIfvhnfbx7eua/TDxV4SsNGlMd1t1qGV0n23UEEi2u&#10;M4AXGGYHkEiuG1HSY/E2s+b5u8MxLmQZGRkgAADH8qSqSuHson5x6z/wTqsTpf2iH7YA+dreW8ZO&#10;PZ8H9KwfhP8A8E27zxz8evDOgyTyLp+pajFFdOV+ZIfvP6c7VNfotrmlWN3q/wBkN7aG4wWS1jmx&#10;cAYyAy9lI28+/NJ4K8MeHfhz8RdB8Q3gtYb+O7UQBzI0oDbkYAYzwCe2BnrXFm1XERwNV0Pj5Xb1&#10;sdmXUqUsXTjV+HmVz3H4u/GPwb+wJ+z3b3UeizSabpMIsdH0HTEVZbllHEa9lGQSznPXJ3E4Px/8&#10;Kv8Agvr448VfEcQah8I9Pi8PibZJFaapIt/BH6gyIEcgZ/hUEntX2N+1L8Gh8VvDGjajHELoaYWY&#10;rjojgfMPbgdu9eAXf7K9vfXgeDV7zSY1CkpBBATjP3tzoxC9ePb2r8j4N4XybMMvnVxsOatNyUm2&#10;7p36a6d7n2/EebY7D4v2dF8tNWtZaM7X/gqv8C/B/wC2R+wFqXj63jhj1Tw1pZ1/RNRMXkyxomDL&#10;BJk52MoYFSThwuD1zF/wTO+Jbftj/wDBKK/0fxVm8ksdO1TwpfzXByZ4Y4CYpGJ7iKWME+qZr5K/&#10;4KNfC74m6F8I/D+h6L4w8VeIPDWuamNMn0KK5KpPM/zwHy4kUTIfKOMgYO35eK9e8e6/H/wSO/4J&#10;GR+CLm6hX4nfESG7X7NE+Xt57xQk7j/Zggwm7vJjHFZ5hwy8JhMPlFOp7Sp7ZSgusYXu/NL9Tkp5&#10;h7SrUxco2jyWl2lJ7adz5S/4IW6rqGl/8FCvBw0+zs9SWe2v7a9guJvKD2b2cvnMrdm2AleDX72/&#10;CK9vvhrrt15Hg+9kh1y0Y2lv57ny7coT1K/Om0jnHUAg+v4Jf8EKLS5m/wCCh3g6G01W10SSaC8t&#10;1uLiCSVWWS2kj2AJyCwJAY4AIFfvumoazpV8psta0/WL7w5PHo0q2+ntEIXlQW4ba5Xev7pVxgg9&#10;wc1+5VdOVHwtKPVlzTdRu9A+FTaG+n28Om6lHNqkc0lyBuRWiDts7hDDjqPvHIHe14j8XT3PhbRd&#10;Al03GoaKYLreZzN+7lTcrNhcKjhC3UD5TyMYrx7xLcaLpPxFeyv766lvNGtJ9ESeC48tZ7N5Gdsq&#10;pAwrOxXPzBWHOMASaH8YPDvgCe/u9M0XShLqlpawzXku2RpfJiaGJhvdjuVXOCAB8545rDmVjfk6&#10;rY9L8Y3M9/4ivdUW0ubeS8V9VjV4WlikRm4ZSOWA3jABXPuKd4e+H2u3uqRs+lyCTy/OQMJfnUj/&#10;AFix4AwCRz1yKxdC/aBk1rgmAzGzXTfMVMb0VEChyeOAo5XOMcitrUv2ptS027hvZEskv4wbaMYZ&#10;rZiHD792AQS/UkDoOK1i49CXdbF7/hX83iCw09ZUEpmlMcKTAeVO3OUL/eOD6+lRafBbWYVYEtVV&#10;2Zk8pcbO+dvqfX2rI8P/AB68UXljZWd/BpUbaXI17aRpLukkJDAFm2hejdCuOAMms+LX1u2lTyor&#10;dywikaIB5CzDPl8ZAOMZzxVp3QnF2uW/FfxDGmyPGI47W1UbGuMbge3OAp/XHvXnuv6mNUtkaR4b&#10;qORzs3HoRkgE49RjrXR6tp0d5az27XVwrO+CrKvC7eMleF9OlcvLerYTyK9n8kDHbIhyTwBtdQT9&#10;c46DsTiqSTepD0joTWo/sqwgvI5miVZT5jHG3blSMnnjnk8H8qo3V/5F3calb3KEygDzpJPug5OQ&#10;SOTjnHTgetbGpXsFr4eMkckmdhKqEBBOBkfeJ5PUevbFc/LqAgtJPJg3ywcAupx5agjywvQDkdBj&#10;C1Fo2HzMfPpc8vhu3e9ui8dzK0ClEKswJcKD/vbecjAGMVmT/E/SbSzvoBqV7od1EvnMk1o8keB8&#10;nmFGBEiquMfMo7ZGMUarp1x418L21n57O0VxHJ5Cy42KDwANwy4BJB5zjGayNI0/T769v7XxZFY3&#10;Utptlspr0iSOaMkbx5bZx99cA8885BohLW3QzrU7LmR+uPgX/kR9G/68Yf8A0WtbB6Vj+Bf+RH0b&#10;/rxh/wDRa1sHpW8tyI7FXR/+PWT/AK7y/wDoxqKNH/49ZP8ArvL/AOjGopDLVFFFABRRRQAUUUUA&#10;FFFFABRRRQB8M/G6W11f9orXLCS8EDR3ruVZ9q9c5JrjfED2mk6vqE9/d6ZY6TblY7eeEmU3Axy4&#10;HUck1h/tR/2joP7WPjzVJrWZtNN3silVchR5aZP55rwq48b3DRy294ZLu2yQiH+GvPrX5nY9Kiny&#10;r0Po7S/id4bNqs1lcwaomNnm3JLhSP8AZyApFaR/a+g0m0bTta0yLXLbbtKW0Q2AdjzwDj6V8w+G&#10;PDGk6jbbLSS6jX+KOOXYpJ65XvTdb0zUfDFt5aW8y2R4GOQf1ryKrxEWOUVc+1fhl8Q9Ls/DNpJ4&#10;cvIWVCXj0y4vVZ8NnKBjyD14PHJr0nWNKi8R6Vbi7iVPtBWSSKRhhWxkKT06+lflbqGs+IvDWtRX&#10;OlzyW7xANlflBGScZ719E/B/9snUfCOiWs2vXLX2mgZkMm5pUbH3RtPAB9c0qWMknyz1InTT1ifU&#10;fiX4a2ut6xp08F0tolsTFdWrZTzAMgAZ5z7iuet9K8bfDOS+u9O1q6kjtkJgVW3xKvUmRc9MY/Gs&#10;rTv+Cgvw61zQRcPrlj5cYAe3uUJlUDqAMHP4VxXiD9o74Q67qEl3a+JfESG4Ys1vHbkBT6ckcegr&#10;1I4iCV1oY8zb5WfTHw7/AGhtWtdOg/4SL+w71NoY3FjeJG+CAclG78/wmu90f45aF41t1SwldnkX&#10;GHjwFH0/wr5F8PfHf4f+IIUjt3tDLEQC90o8x06Nnpz0robz9pLwX8PLiNPOS2uZITJ56g+QV5PB&#10;xj2Faxx0GZypxWx7P4s8B2+o6rLcxfYw20EGMbHXn67Tx6g/UVB4Q8HaH4S1Rrv7XeRzyDy1jlui&#10;+cnJVckmuF0L42ad4u0tJNOube5hlXcs0L4yP14zXgv7Sf7YqfD/AMXt4fmkk0rW1t2m3Lcb1kiG&#10;XDRqQrMDg/Ng4OQBmu2ljqc1bqYqjK+h9MfFD9p3S/hprCWdzp17cz7crEZl3FexwOgz3NeAfGL9&#10;pXxB8Q2VJb6TQdLTcy29k7QtcL28xz87Y7gYHt3r5i1/4+6r4h0YanpFtFqZZmM1osqiaJs5+cyY&#10;Zsgk7iAPvema4vxfD4h+J2tXWhSyLZWF7b+Y22ylXyXHzLvkYhdhGeQ2c7cZUk1nLEOTtE6oUox3&#10;3PVviZ8bIvB+nRyJdrJPJIoEEiPJJdckMse35mbghQMtn1rZ0iQaqZ9QvpPJ4CxoY/JKDAwSQQ+Q&#10;S3Geuc1g/Db4N6L4Jvn1SKzgvdR2/vLyXzHdWKLubDFto5+6OM85rsF1NZbdZo99qjjcJXbKnB55&#10;9KqnDW8glUW0TVgktrG3WKC1jhRgREIxmM89AvQ4zxj05rF1PX7ZlndJ4wI0dmSVvKc7QdwA4OeD&#10;iqmq+JGaFGBV2dtnmRKCMjOAx68+uevavP8AxP4kjvdcIN/5dxG3DmTcqrjGMev9a6LqLukc6jJo&#10;6rxBr632kecyG9DjBiMhRge/cbhxxj+ZFZ97qckOptG6eVbxzcwNLvEa7c7FK9AGwep4HNcYNW+x&#10;Sx2zW7OzncfLYsUfjkZz2z27VNY6fdwal9oFtPam6YoDcSZG1hgLkqOnb+tZ8/MtSuW2rNv/AIT+&#10;dr1YLZfPt7ZjPMqhUTy8EkhuM5IwcMcZ6Yol1a01fV47dyUm2CAwNBvMTHnKuANw4PTIp40y9YSD&#10;ZFdeZuSZZHMbqxChduM8E5z0Hyj1rlfEnjK3tZF/tS6jWylUOrSt5rzY4dSM7Noxkc9APWktGGtj&#10;P+JHjLU/B2tf2fp4tbPzJD5c094s4OQcFY8Bu4OOg59K848bfG7VQtxYajPb6rq1tG4ms9LgYkbf&#10;vPIrEgY3DO0DgjmuD+KHxLl1C1OnwRfaLXTJzA62rjzHZMglQAQy5UEHaRjuCKo3a3OuxxNHp3jF&#10;GtkxA0NuvnSHoczYBC8AAHJBBGQDWWikWr2sU/FnjfS/tTNq93faCbxRGyWm3cr43AFT5gj5JDDG&#10;76YqLRvF/wBru5f7Bgvbi4t2jkS/v5QrfMyKoyzhFb5gASPmGOnSrsfhXULeykMbSR6b5MbalLq8&#10;kNrfabKcFvLVJGMqZ4G4Kefu81JrnweXxfoW6XxfNqz2kbC2+0CPHl/K+w4chRwcZAzjtXPUk7aM&#10;2hCJkL+1t4v8C3SL/o1rcGcw+QdxYOOPm5OV9hjucV3F1+1b4p+IeliJYPC2iyPFubURLN9nSRBz&#10;hSGUSZByvX65FeU6l8KLsC2tkh0G7SSFjHp5uTcXqnGMKsSn5iBnk46DPrqW/wACPFHxE0K0n0q1&#10;szYWRUS2cGovP5Ue4FkMaoWQEnkljjB9qINjklZHD+MfjN4sttTmaLxXqF8JYx5/lFLdJFBIyoiC&#10;7/TL5J716x8FvhdffFXRrfWJ9QPhjSY7UiG5KLJJqjl23uvzb3wOCxG1flAxnn2H4QfsheHfhqs1&#10;/wCIvD8GpazO6Pbw3lyZLe2JJwqkKgyAV67+gzxzXuMnw2k+Kui3dlq1wdO06bC+Vp5i2Rtxs2K0&#10;WOnUgoeQPeto0W3dmLqR2R4H8P8A4x6b8MviJdDU9Fl1e4NlExv7S7kismiSNI42AkcqpAUEs/OT&#10;jHXPqWk/E7QviR4Sl1ixm/tESKjR2xDyvDwRg8B9ueS6FRuYYK4rtPDf7O/g34P6ZcwMPOjEK3DT&#10;aqwl2hCCHJZcIQ/QgADJFRTeFfBmtI0ukahY3MXnPcyS2eoCQW9yRy3l5aPB53KQOxwelbqmlojN&#10;y6o+M/iD+1v4j00C2XTbCe000tZ3UVxbuba5KMRkjd5gYeokHPPevHdf/aSu57K6+yyDTb6KVTFF&#10;ANgiBODl/wDWZyFxkn619w+J/gx4Nlv2u20NNRGrP5NxDayELO+AQShIXccdsZxjvXjXiL9nTR9Y&#10;V7iL4f2A02VWnhWPVZLedYxlWKKWw544HTOQaynQkVGor2Pl9/H+reJ7u3vr6+a8nLBy1y5cOM9G&#10;YEHHbrnr0r2u81Wx8e2VjdeH/DttZxfY0ivJTJMbW3mJ3DY7OQMhf4j2wAMVY8MfA5NB8ThbjwzY&#10;6ftfzLf7RbPdLIMcFv3hVmHBxkCum1b4Wp4wtlEXiibT0UvBbbbRo7KGQH5FJHEYYhlx13AYz0rH&#10;2T2Nee2p5x438OXUumD+1da09p1UDaxd12+m7GMd+leM69JdaXqLvFJDKrHIlhbgKMDoMEc+or1j&#10;xj8K9R0C3V4Zn1m0zie4VNwVm64JC4Xdxk1x3iX9nnWptLWWw0wR24277l7uIoPXnIPXtjtU+zex&#10;UZp7nOTeMLmXT4jujKg4O+Tlsj0+ma6L4QeCbvx9ouowOsMWmK/mm88vzJIQFbIU5BGR161f8P8A&#10;7Kt54ks99vd38JR9rNLYLJFvI+UBlk6e/OPSt7wj+xJ458PX0k32jT4Jyph+RHnjdHXDbvkxj8PT&#10;61UKUktEZSl5mdcNf/ET4caDqFjqFtpjeHYWt7mXeS8jBUK89R8vGM4Oe+K5PUPj3Dr3kvJo0l7F&#10;CzRz7IIhBJKVBwV2cnjpkfSvofQf2CLLWHgvPFGq3d9dxxRpNbW2Y8BVwo98AD+lb2j/ALEfhPwp&#10;rcl5DDfSKhDQxSyD5TnIBGAePXI/Gto4aTeuhPto7HxzrPw28XfEXVYbtPC+o29qIlWEtGYYivqH&#10;bAI+mTXI/G/9nvUfhzpdvq9xeRzXUzDzYokICL35PXr1r9EPFvh3TbHS8GaO3WIkMquAenQ4r5j/&#10;AGgtE/4TOaS3hY3ERBiBjHXIOB+grojyxehjK9rnzv8AD2+F5tAIBxg+9ejaPD9khEjOsaDguzYH&#10;4ep9hXj9jHdeCPEzW86GPa20g9iK9g0HUIptPW72wsUH3pJfLRR9cH9MV2wkmY+aPob9lDV7yHxr&#10;DLam/nL2zLLBHOlvDKNvLbJSuWA5GCD9a+kNI8R+JLi4mh+wTQfZxtikmmi8tlx3IZmGOATntxX5&#10;3+Df2mrT4d+KEniubW2mjmEgmjlMmxgcfeIyxIyPu4wx5r9G/hT4j0v4i/DrRtcsbjEF7alZbmV1&#10;+VzkuhYfdxwCD/dz3FcGJpe9zo66M38LLeoajrMs0A1WKxjmiGyRra5dw5x8oIwVy2OeR92qOqeE&#10;dc1ywK22r2Wl27jiX7KGP3vlVGLABhjJyOQcVsa1AtiUmtfInuhhVVWUnJON2cZxzzj1HrVXVNUP&#10;gkWsl5JBGLiQIn2c7iu453EDng4Heubl7G97HIfEGw8T+Bo4bh/EbXRiiO+WSFLdXB+Xb5eGJAx/&#10;497Vm+FvAcmtXwvtR/si4edg0V3eXtwFRMA/uxDJGOnqueetdF4ihh1W8ZI9QkmuJIpDJbpJ5YMT&#10;AopcH73IY5BHUdBT/AvheXUHtG1rVtN0WxkcLDfW1ubvZaBdqjyt0QLk7cjf8uByanlbDS12d78I&#10;vjmfAmuR+H1lTUrKdh5FjFHPNISxCnbPJK/8RzjOOe3QdvJ8VPhyhk/tXSrzRrhmZLiOS3CKrrkt&#10;uw2zI5OfeuLn8EfDKML5vjjV4PKZQSPCI+bjcel6cKGzyc5xXL+KfCPww8X6bPa3XxG8Saha2gMT&#10;iLwX5ZEigkFGW9BByRwR/M18piuEMDXruvFShJ7uLa++2561HOsRGmoSfMl0kk7Dv2tv+CiHhL9m&#10;T4QXuseFfDcN/rKSL/Zo1CApbSTt8oYlMnhdx4K+mRuzX43/AB++OnjL9qr4m3Xirxhq39r6rdna&#10;MsESCMcrFHGOEQdAAO2SSa/R79rX4D/CAfBPVz4g+KXjS1s5LiKW0kk8CLLJbMGG1CBqC5BUle3b&#10;gV8bWvwU/Z8v7lsfGXxk54xn4U4K/j/bFe7knDuCwDdWhH33vJu79G3rbyR5ePzKviJWk/dWy6X7&#10;tHon/BGS5tfBX7Umk6skV3c32mWs17JJBGr4VNn7vByQCNwLYzyCK/Wj4e/tE3vhD4veK9bbTbq+&#10;h1+5ud8criOKNjL5tuYhsy7RN5Z+UHIBzya/O3/gmB8JPhD4b/aUludO+LXi/XhFpF2klnd/Dv7F&#10;bbX2KW80anINw6gY9ea/RS30b4ZeHZ2sU8aa6nlIcRP4a8wxOVBBDG6JXIA+bPOeDXpV379jKj8B&#10;ymm263TfbLmyhS4Zxcy3mRFPcgYyHJ+X2OQBXUnVYdV1GT+zrS1vZIEVw0qokKKP4uV67c8A/Nk4&#10;HAqa48P+Ep0ea/8AFPiIQqwZd3htNhACndu+2EkZI6nHJ4zxXQ+G7z4cXEJt7fxNeecHJYJoxLls&#10;rwwF2ecDjgDuPQ427mikzGk8lF83UrO8ayuSRb3VofMw4U7m25YKRgrz0A5HQChJb3Li5vRdF9LS&#10;KWJYLqwJln4G1FcnLLzyzZ6jgV10/hP4fzECDxRdWuJPNVT4cwFYAglityT0JPdh2IqvqV14X0kP&#10;dSeL9QNrbjcLmDw5vjX1Y7rwFhnHbnGM8VWiVyU2zNm8ZSaVLvjmjLBVmaZioXYcbGcsPXr2JGQB&#10;kCm6b8c7CWya4t9RhuoxciFDDEVMroW3yEcfKGzzjBCjHaqfibwR4T8cwXI/4TvXlaaVZXlbwsyu&#10;QOXZG+1MFY9yqYIY5rK8K6N4AsNSnaw8f69canKgK3UXhLzgU27VDKbnbu45OTyPwqfaDt2OxbXo&#10;Giivri8VpJW83zFb96rKDjjqFwem3njviobkf8JBZyDa8d1BErufL+Zix+8V25HXg8+9UfAfhLwl&#10;8R/FsGnr461i5mkJs457vwxEjGTaxAD/AGtgDkngr2AAHNdRonhjwl4m8Q6ZpsPjXVJL+fEEc0uh&#10;KoLn5Tuxc9Dg9CQD+FXGotiJQOX0/UIrS4jt7tRPFubzlEpWSPufu5P6AVYunkjjkUE5VGEc4+7M&#10;uDlc9OO55zW/H4d8I6d/ozeL9Ua6s5U2BNADmUqd4AH2nnAyD9abeaf4HvbJ7z/hL9VVd5Bx4azI&#10;XGcY/wBIxjjkEnPSrhsRJ2d0cI+n3VxJNDNdpbPbFJknSMo8GOQGPGBjC56ZPvVHx3pF54m+I2lw&#10;7tNsbK+SSW4eeF2kEioqpkB9rowORgY3RgEHgV2Hifw34Vu9IEmieIrvU7h8AC40j7PHt5J3N5zf&#10;NkdMcDHpXgH7RfxJ1P4c+FJr3RdS/svV/tEEFregMotBI4DOeCCqornkEHngE5qJSs9DTlclqfuL&#10;4F/5EfRv+vGH/wBFrWwelY/gX/kR9G/68Yf/AEWtbB6V1HKiro//AB6yf9d5f/RjUUaP/wAesn/X&#10;eX/0Y1FAFqiiigAooooAKKKKACiiigAooooA/P39rn9oHQ9E8e+NvDFzDH/aMV66KWH3w+H6/wDA&#10;q+cPB/gR/HGqi1Rc99y+n1r1P9uHwDDq/wAevHGoPGQyXbOHA9EUf0rlP2QvEc0Uv761f5GIDsvU&#10;DpXDUfvs7qNRKC9D0Dwx+zJpXhWFLlmczMPnBzg1t6n4U0LxHoclmrReYh2lT1rqp/GlpduIXVN3&#10;da53X/g7DruqNqVlPLBJjlFPyk1ErSRmptO7PnL9oL4U3HhS0nm0sJctFhwh52/SvnfXvHElwEuF&#10;vo7XUCCskMUeF+jV90+NNNsCY7TzgL4/LJG5HNeGfFv9m2DWr6aaKFYLtQWQ7Rtf61w1sLF+8tzf&#10;Vx0PnSxubu2ZJJmBmB3hRjaM+wrpNAe+8QaukNxtVCoZpFbjPuKdr/gLUNGleK6hEEy8YUZ3D1Bq&#10;axsrnR4I5UcP8nI6H8q5NpcrMXFtXO6XSWs7aPZLFIn3XG35tvbmqPjfTpPGNuNDtpL9ZViY25hO&#10;5WYYwvXvXMJ44+1+Il0uJlN3DEs0sIb5xGcgMPxBro/FPxN0z4SfC+68TTQPavYXAhlu2f5XL/cU&#10;ZyFOR1AqZSs7oIXtY7v9n/xjr/wk0+2tRDPdpASCd6nA/ukZrpv2y/2e9F/bB+EEmr2cbp438M20&#10;17osk42/agEZ3sm/2XAO0nG1wD3NfGc3/BRbxI0r2+gaQ2oKH3KHT94M8ZOBmvsL9nX4t/8ACVWl&#10;nfalbX9jq0UMUlxasNsMyEckH1wfxrSnJxlqKa0ufBnwEs/F3j3W0vVSTQrEYS5S3BE9yAOyOcAj&#10;jLHncOM19VaZ4ni8A+G4XuLgwo0BZCjvd3MxHGeud/TJye3oK5n4qafH8L/iH4j0y28qAWt5I1u6&#10;lTDEjsJEBJPGVZRj+hrn76eyLi41i6it55MbZA5aMkAdFGVHbgen419NSpx5E0Yuq5I9D8JfFrU/&#10;FvjH+zbGyvLOGMri6nkIjnVcFpB8xZlK+vOc8V3+na9pnh2LUpNTe6XybZo2lmHDB9+WCDkcDgnH&#10;avFNP+L2i+D9BvIbmLzb26hLM9whS4WNQCq4PIG0HPAPPWvNdV/aT/4S/ZazDzZowVRVIcRAkgHa&#10;FBYemc4zXDWxNnyocbW16nqPi34srPr9wmnR6oEeT90YkLbFBBKMy8EgHPy5br1rnNT8ESfEKSG5&#10;udW1DS7WRWYmKd7eRWHQhSPlPXk8muN8N/FuCZfPkvoLCCVWjihEojaUqThFZ+42nCpzxyCOau6V&#10;p2teMk+0PqNrYWDsWQQ3LzXh3LgxiILxJju4xz93vXVTndalrQ7nQfiDYW09xpulG/khREZrxl+R&#10;CoIC/Mcgn5sKu49ScV2Nl4pvb2yuWSGHUvICuEULjHUHfgKR/tHpg+lcLBBe3c8Wk6bpet6RJEPt&#10;Mck2lDZcrgAgsQuGJBJxjOOK68afrdu7zXNpBpbPDshYDIMhBUOmdqEHnAYsnyjqa1jJW1M3J7HP&#10;eIj4t8UyQ+TaW0cF1u8q9tJ5EW3K8mN5OM5IOQAQc9a81+I/7L+qaHqFrqV/LqF7p0k6+cIIYD9l&#10;JyWKYKtsUYIAzjk45NfQ9jFqdwIr6zn1pZpX8m9in06N4twLrvDnaM9OFByV9zWld/D2G5aAat/a&#10;99LdD50N8kUaupGF8uIBsjJxuPTiuec3zaGfK73PlTTPgRa6nrS3JtBq8MZVvKL/AGSK5XGN3yLu&#10;ck4yCOSDnA5roY/Adr4Su0stG0dvD2oS2/l3N5HdbE8nIJDFT+8AGcfIzDnk17pG2l+HZ0sk05lh&#10;LEDM7jpkYwdxOCRjtXnvxRuLzVrBZtPurLTGgk5murQOJApyQGYLjgnnPGeBW8Y3VzTmaZ5b8R/B&#10;Sadd2rSa9YXl1dRnyo7y4eJSvVQiRxkSKQpxuwmewrltBi0rUrp/Kh8Rqi/LOEtl8pioA+7gIQPc&#10;dq6bxJ8S10jdby+JbybTy7LZw2RwSRgtGkwTJIyOQBjnkV5D8RP2jtbne0tW1o3VtJGWjguOZQgL&#10;FY3ZMeZ05Y4bDDPTNYVUkaxlqd5cx/D7RtX05YtKvtT1rSN7LPNeJaRs2d+XVCD8v8OOBk16b4K+&#10;Nt7pFqgaw0uwtIoizw6Xeh7qePcVYgxZDFTwQ/LKMZ5FfJmofEm88WXBn0ux0HRlERW4gtY/lmC4&#10;O4NIWctz2fHoKsaZ8Y9QOrW8mnNdWwkXyvLtpZWWIkY2rk8B++T+lKnOw2z9MPAHjKx8XaFDLBi4&#10;uOGK/ZRK8OAcsA6ELjIOM5Oelasfwti1G91AWXivxHHFcuDJbSXiwxov9yEJHuUEfxH5h2NfAvw1&#10;/ae8c+AEE40ye9t7TEdxPPaNuRGlyruMAtgkc7j1wTzX1r4Y+M+q+IrLT7vS7u0kRP3c7bGZs7Nx&#10;Qoz5Xcc4bbxxweTXZGd9DneiN/xr+x7J41EbarrS+R9tkciO3lmjuEdtyiTL/NgBV+Y9sKoBp83w&#10;J/4Vpr7X3h14Ib14DFPCIY7CzuChJSQrFESzHLZYnPJzxXX+C/iw8O2CV828iYMbRqQeQeMHpwCA&#10;T29qd4l8WQXOoxuspI2kbRKMOc8HPOCPateTqZ3aVjmv7Pt7ed5/srxSsGd13FhI/Az68Y4PY4NV&#10;7DStMskQLmCHeZVjVC6xls5Kr/Dye1XbvX1sn84P5uORE0mdueOD/OhfHljC5JjW1kiHztJxgH8K&#10;LdwTfMcz4m+Gia5cwT/arpzbSCWItjKHuQT93PfFbjeBrK/8zzLiSOznCMQqlZLeTdklSoGVbuOA&#10;cnOTzTl1+3RN6SqiHdjd827vUlv4njvbJyFhnIA81R0YduKcYrcOdnN3vwnjkktra7gsLx7aeSW2&#10;uLi2jBVWYkRjjoOMVMfhhZz61NdfZLPz7rmcyIGD/QHjrzW7da9b6o26B3hlRBw3KDj0PIrn/wDh&#10;Lrq8umhFxGj8sC3ygD3NJqzvYF2G33hrQ/BttPJcKqwqDLM8YVAPU8Y49v1rKi+KHh+x0lrrT5I7&#10;qGFSfMJBLevJ98/1PQ0zU/E9zYTn7VYeYjAqZI+UYEc8/j3FeX6/8RrfwlJcwaZpQSaabfNEF+ZQ&#10;fvzYCnpkHnjoOKiTW5UbHUR/tA2fiQSNa296LgHaEaMDzWAOAW/qTj3rkvF3xD1q3UzS31rp6Elv&#10;9IkARQBnqx5J9jj36Z8u8TfFy807UrgX32q4hkBVrnzlaFOwyVUEZ+oxXnfiX4iw69d22naql8sU&#10;42WqOq7M4/dsGOH2n/8AUTWbqX0KUep1fj/43S+LjJDbWmmNcRErvhkSXee5yGwqn615fc+LLrQ7&#10;lzeOQAS6RxycKcdK5TXoH068ka3hkKSZXYqH92ATkg/41z1zq7XsG0M5Qnam5wfL59v5Vzyk4q5R&#10;l/FLXrbXme6hhaGSRssGOc496qfDOKTxuHjul8y3iPKSSkQxf7WPWs7xJLutdq9wTXpf/BNX9m4f&#10;ta/th+F/h3fane6RoutSyS6jc2gXzUhijaR9pbKg4UAFsgbuldGGqPmszGUexf0Xwr4c0WAPBZxz&#10;zAfNIYAwJx/t5J/zjFe7fsd/tGz+FPFVv4VtLVyniK7it4Ue7+zQRXEjCIMSTtQHKhj0woJ6V9c+&#10;E/8Ag2k8YeMfif4jsYPiBpWn+C7a4c6NqDWpuby7tzhkMkaFUVlBKlgxBIDAAHFdhpH/AAbDaHoG&#10;qwv4r+OjLp7586G10JYp5I+hw7TMFzzztOK7avK1Zgvd9TgPGOtap8K/iZqHgzxRYWmh614fvMtD&#10;HPFIJ45UVg6yLj5CCpHY4PA7+EePfi1a+KvFMkv2N8xxon2qUtumVecbicEZ564r9itA/Yg+HWke&#10;LPGnjC/lh8cza7oceiwpfWqtHY2cEQCR5bdvf5F+cncefU1+Vf7df7Kem/CLwxqHjf4fXklra6ai&#10;XmseGfPMn2W0d1ja7t8kyeUrsu5MnaGypAG2vPrKNLU2ptz0RxXiX4uW998P4Hk1BrjVY7uSVJri&#10;OWaQwlQBtmjbbkEEfMSAO1ez/s4eING8WeN/hz4L1zVBoEPiWVEnuxIiFQULruLYT52KoGfjLjni&#10;vgCy+NMlxrCgv51rvBMBfYLlR1TdgkZ9Riu40r9rbT18XaI+u+DtI8RaDp2EutEkvZ7caggBCxvL&#10;E3mLtLZUryCFznmseb3rlK/LZn6Kab4M0XxH+0X4k8LeIND8e/D7SPBfhLUPFutabrYt5ru+t7NS&#10;+62kjXyJoXyuGKsAQcZ4Nc14O/Zi+GHxh+J+g+MIdQ8aWfhLxF4DvfHlpp6G1OpRy2Fz5EkLvs2O&#10;DxtbH8XtXzxr3/BWLWbDxp4e1vTPhp4ds/h/4S8MXvgi48KXeq3V+bzSrxiblJ712Fxu+ZSrDATY&#10;MAjiuX8Rf8FabvQ/HFvc6J8PNG8H+GNN8C3vgbQNEhv55l0y2un8yW4NxIN80pkGSGwOAPetLJ7C&#10;u7WZ93eP/wBgL4a/te+AtN8EeGbzxvYeJfih4bvfEeiT6jeWkltorWjlQk+1AZVeWLaWB+XfkA4O&#10;Pp34K/8ABE34Dw/sseFfAni/4WeHdW1a60kDUPEkEMJ1BbkDLyfayPMYlgcZ+UA4xjivB/8AggZ8&#10;YNU/aDvbd9Q0GG0b4VeGG8MRX4uDJ9ua7uprtm9ioO3GffAziv1e8OWZXQ7YSj54VwhzjAxjoK6F&#10;dRszJ6n42+Mv+CXHgf8A4Jx3lv4p8LaP8QPH1lrzXMKeJ7F7JbTwq5dRFFdQRxlxx/y1GBngqMjO&#10;n+zVoukfFT44eHPCV3d232jWLxYLu5j0+OO5YvlgzAJs3HZnGcY6iv1Zm0GzsI9Se00q0235ZLtn&#10;z5dyoHzFl6HI4zjBr8rPgP8AZ/hd/wAFXtJ8E6f5wtdO8ZyJb8EqLVleSBcjIwEZQD3AB65rCsk2&#10;mVTm0mke8+KPhZ8CLLx9ceG2+IXinR9e+0tpxa5sZGtxOp2rucKRgMTg7gBnqBXN3Xw+8Bfs4+JP&#10;EHh/4seI/Eem6raXCtaXOh6VJcQ6nbOqlZtkavhiSysNuBjrjmneOv8Agm74I+J3x++JHjef4saT&#10;FbaVfSap4it9IS6nvtOt1aRyrx+ayhsCRcon8OcHGK+VP+Chv7alr+0P8e9S8SeHtK2eFbK1j06z&#10;e4DGe4t4VOZzHnjdyADzjr0rHmsrm+6Ptb47/A/4E/CJdHtPEvjrxlptxr+nDUbKSHT2lMkDcgti&#10;MquAehAI49K+eviJ8GdN1j9ifWviJoGral4gt7DXZdDvLW+t1Xy7IsPIkzkEZDoe6/N7VX/4LOeJ&#10;7iy8Q/BW4tmaRH8D2kskaggSKVH3R2OKof8ABKH4nxfGbVfiZ8F7/fb2/wARvDszacXbckN9bqSj&#10;cjGcNn/gFY1Ki5+USuo6Ff8AYt+A1t+0P8Q/C/h2z8YwI1wLq41mK1R5Z7DT4FIBmd2ZASRGqhcf&#10;fBPSu/8Ahj+yl4Y8L/Dq8+IfxX8YS+D/AAlrGoXEPh6GCD7RqGsWqSERXCIu7YjIquAM8cnG4A5f&#10;7Kd9c/s0f8E/fjb8S9UhktdX1NB4O0uNEEUsE7uUl2Mc52s4Jz/zwPFN/wCCll7B4Z/Zi/Zs0sXD&#10;W9rN4IihMIDFJVMMGc7e59fc0XUY+Yk29Dmv2tbL4ZfDX4d6N4n8C/EiTxpb310bRtKktxb6pbHb&#10;w+0Ip29uQPvLg96ofs3eG4viBc3emweItS0vSfDtgPEV/qYuzcPa2qPtYFOWeR2KBFyCG2545r5j&#10;8R+Lj/Z8a4t/skQIUBt0Q6HqRkcqO/av0k+CXwYb4B/D7wTp2paVY37+LtAbyoJJFsoPFVrqEMVz&#10;Pp6XH3UvreWNXiLMPMTgHINc8E5ycmXJJI9K8EfA/wAOQfEBPDP2D/ipb7SZNWaPUb5NTW0RQCi3&#10;aKqmHzBgjbIcdOwrf8f/AAQ8FeJPhF4f8R2Pg/xBoh120d7qbSLdriKwdcf66A/OQT0IAI2D1ql4&#10;W8XeEdA1CCx8Xa98e7K1jIVtA1rQXaOQLwIZLm3ti9wg6AeacjrkV3Wu/E7S/HXiiy1DQtU+L2m6&#10;RbWjWsFppnhW6gs4htGHbfGCWXGRkHrivQjdKzMGfBfxAsLj4UeLLvTftEOoW7nzra6t33xzqSfm&#10;RyflIJxtbBQja2CK88+I/iCyudX0f+1bMzW9zqaQ3EcjgrKssTBN6ncjkkjHABL5zg19Oftv+GvP&#10;8J2viO6e01C4W9t7VNdgtHtWk+fMsd5bBAVm8vfyAocF/wCJVr5c1XUbLWL4298/m20iCO2yWTHl&#10;nERVZGJG3AIGeQPasJys9Dp5k0fud4F/5EfRv+vGH/0WtbB6Vj+Bf+RH0b/rxh/9FrWweld5xlXR&#10;/wDj1k/67y/+jGoo0f8A49ZP+u8v/oxqKALVFFFABRRRQAUUUUAFFFFABRRRQB+fP7VOlHV/jH4s&#10;tz/qZ751kP8AdHFcr4Y1nRPASLZqYopEUDp1Fanx11LUv+GuPH8H39PF6oCn+DMaEn8814t8RvhZ&#10;qHiPxms0M0nl4yAr4wK4K00m2+5tTWyb6HttzqGharfpJDfJHcEdA1dn4Su/Kt32T+bjj72a+cL7&#10;4BBLy2ulvrtGA5fzTx+texfCDwxDomksLi+e4YnGS+cfWuaFVXsa1IprQw/2kfh3ZavpTaxb332T&#10;UrMeYuxuWx7VnfBzxxp/jPw+tnqW19QCgZYdfet/4g+GtHEst7PcHao2MrP8pH0qn4T+Humy6IL3&#10;T9olb5l2+laTV9UaRVlYwPij8CofEkBNsu9h0K9a8K1/4R6pol59luLVYoZDmOVjhePU9jX134R8&#10;VWVtqq2s4JbaNwK5q58T/AunfEfQJILVFWXGUZeMGuR0eZNvcc/5T83tA+Beq2Hjq51/WNe+3Xs1&#10;sY47aK1228CB843/AMRHHXruNd74kitfFXwW1a11RIGtba+tpJllbMe35lJUdzgkgd8dq6z4rfDz&#10;xB4OvZ7a7jbyc5Dg/Ln6d6h0iP8AsPwBrbS25lX7GwY+R5oVirAEp1yCc/hXnVudL3iYxs7HD+Bv&#10;BNnpktzqvhvTNOaO+jW2dZrfaCF4zGw7nHNe0/An4WXrayRcrti8pN0Y/ebVPJO76A1xfwB8N3Wk&#10;eFNOnkfz47qKKQb+NmQCxQL8oBJ7817Vofir/hEtShLcWePLfa28BSe/c468ZrnlJua1La0PN/2g&#10;vhfp+ofHbWpLi1t7re0bIWUqrKYI1+Y+vyjP0HXFcvrPw/0C7kTydJike2xi4EmIxjj7hOBgd8Gv&#10;YP2n7k6T4u03VI5ovsGuW2zchwPMgwDkfw5VkJOe1eM+LviFAtythZLJc3zDzXgiUu4T+/8AMcEc&#10;gZJ74zya+0wsuamjzmtTl/Enws8JaRar53hzRrq4diJAQ/nqxyD8wIBDA9vWuI8U+BfBegWb21r4&#10;L01Z7mNmURxb8Lnr94Hd6fXrXV6vpOq3dhBdS232NJLmNbp47kM8MbAgZAPyMGwd0eQuAScVRsPF&#10;2mWUTsktvdeSfLE6N5vmHnjfj5m9cevvTnGKexXRHOeBPhRpvh6GO+uNH0nTIxHvaNbVUlgJwCrM&#10;Mgg4HOecV1d18RIdE0opFcstmsbBobO5WBRjnDZAHOecc1yfiT4m2GvpfQxebL9gLCe5ntpLaONc&#10;Dciy4CMP+BdcY5JFfO3xN8brceI2SzspnMDeVvMrSi5CcMh5KlCD1Bx7isqiS2Kimz7y+FNx/wAJ&#10;HcrPBHbxP9mWOOPdvE4JPQ/xHnp2/GvRLG1j0uKaMJbr5jNvjiDDdwcggk49TXwz+yx8Z7vwDarB&#10;rmoXFnZhjKiRSecSzbQDuGSvAYEd8j0r6oPxWl1fw8b/AE+0vrqLycxyy7IUODwM/KzA7eRgnA61&#10;rSfNGxnJNHb6kq2FutwYFeGMhneKH7q9Pb+tYP8Ab9vrE88Fre21zIrl5I3HKdThhg9cHGc9DXJX&#10;nxR1W809Ly1jtPseQkwWYNMo4OQp+9wxzwTgYHSua8ReNrjXdM+0Q2y7sAQCB41kkUFmztOMAHJ5&#10;yefSlyaiWx0WtX8zTqUuLOzYYHk3EBbgsAwUrjH4j8K86+IHijR9ZH9n3l5Y2b27eW6tEu+TcxyD&#10;xgjgYJGRkDbXM6jreoeImX7HHff2iJPIaKO9WQO4Iw4+barAHhsgZC9+KyPFnj83GgWQ1jSL6/nZ&#10;mjaL7a2d3Qs3lNtJPAy34HjAeqLiVvFHwx0zxNq+nzzeIrfT0soo7aRokUXFs6qQsm4EblDdcKD8&#10;3WvF/G/wo0r4b6t5OoXGl62ZFkMc6XLiFVBPZgCrkYIzkZI9DXVa74kbQEhubTQ5IbJyIY21CeSf&#10;buyQgLnJ27CCTkDHJxiuO1jWLLxD4u1Ewy/boJE3GC8USx7ioJVQWH3SX56dOSam19WUtyIfDyy0&#10;S12abd6neR3CidVu9PSOSNXJG3O9uy+uD7VNqXwH8SnT4rrS7VRb3cgLSI6/ZlJXKkLng4bbkDAJ&#10;x616n8JW037Ha6ayXVwZrTzLUytujhYudseDgFV2N3YfOKL/AME3Ogq9nI76c28giFFYXMZXOxQu&#10;VPABHOBj1HERXYJz13PPfBHiHxx4J1Gz8M63YXd4bW4ijghvd4to4d3yxswyRFk7sDI54HNe5a7d&#10;eLPDmjWmpaGiK1s37tGjN48K7ZAYd4GVXBIVRuHIBK4G7B/tO50fQp3htZ7/AMuIeV9pX7QgmBC8&#10;oV+VXUhcA561tW3jVPDng/SZtPsr1LfeYbhJpGmkswFcsm9XbzBvKbS2TgAEgHnoirasjdmpdeLv&#10;iDZa/ZXen3uj2/h57VQZ70l3kDIpZnhwCXLAnoMc11Og/FSzv7S3ddStZWkWTHktsUsMAHa2GwSy&#10;8bTyTgnkjzaazuviKfEGkX+sWMck6nyYIIC0kAXGN5fDmTAHLAk7wNzYrzO/+G1t4W0l2j1q+kvZ&#10;wJbP7MyNIMgb42VXZkbnO0oDxnJqnKSemxWh9J6n8X7dLSWaVrd4Vym6KbfggkEFSox0/Ws2L43W&#10;E09sdPt7q+Sc7WkhZVjQ+hLEEflzXkfhLxxqHiDxJeWri2mmCMqm/iEcoVgPvB8Z5A4ZTnGdua2r&#10;fQILCyNzJewm8MLIyK0cdtIUJyDDhW3jBwTgHHcUczaI2PbdM8XR6lFsa38v5SN7jPl+xxUuj65N&#10;YaqsckTiKUcSI4IPB6L17fSvmjVfH134avY5oWayjkWRfPinZ/lVQ2VClx91s7QmCQe+al1f4l+I&#10;NG8Z6fqMr3V7pJhW5K26QTOkbrsd8Rrk4ycjKkevFUpKxPKfR2reLVh05723jlmS2LLJBIBCzYG7&#10;BBPQjo3Q59K8/wBZ+OFjq8V0sNxHpes2rfPZ3DK8khxn5QDtcEbcEsvfg9vFvEfxKfwj4ql+a8a3&#10;1IMLt0LRyWqsVKSRqSRuHXng72U9iMvUIPtOk6PcPeiK+1LzY3lnXEV0gA2KJGBCnrgE9x6VE6jK&#10;jE9Ei/aT0nVU+wX17fQTc4MDl3tTg4DDIw3QY5Fct4x+I2jahfN9is7zU4blAZnfDCdgCBncwGPl&#10;7c5+leE6t4ley1l2ks0lfm3K78+ZjjnHf3Hrn0rndb8R3UalUubhFjfLRncnlHGRwcf5FZe0b0sU&#10;0dR4p8Rf2DdXVrHJd6bLNgqixIYuD6luvTkda4jX/El7rWoeddz3EjxKEDSk9BwAOeB2p174obVo&#10;IhN++lVTkt1HoQak8RarPLYQLu052ngVgYFVH9/MA4z9aiUepfKzm9R1ydIWiWVgo67WPNU5tVMT&#10;bVAK7Q5yuHGR60/VYo4VbHIK5zj734daypJgkO4hgyjn3FG+4teg7Uf9KtzLv4A6nvX6L/8ABvno&#10;fhvwZ43h1q5Y6h4u+JOtv4V0u3SIb9Ps7SAXl3cBjk4YtEh24IyBzk4/NWe8aQMnI3YCrnr7V96/&#10;8G3PgOLxb/wUMj1CW5uLceHdEuLuNYoTIzySNHEMDOAee45xz0rbD6yuiZSuf0J/E/xlZfCfwLY6&#10;Fp3iXw/4Q8QagFug+qRFg8YPz4ChuWPBLV57q/7Tnxe8GaJcahb6F4Y+JejQLud9BnEkpUY6onzg&#10;kf8ATI10Xif4G/F7xX461DU4vEXge80B4US007XfDscsiEKCfMk2K+GO44DYXPFfAX7aXgbxC/xi&#10;svCFh4a8XfB34z3Drf8Ag3VfCGqyah4f8RSq2HWVScWyj7zb+FU5KkEA7ycd5ERV3ZHv3w+/4Kle&#10;D/2rbzVvD/grw/4isPiLBI1lc+G9RsDA8bk7TM0o+TyFzlmO1uny5IB/Of8A4K4ftc+Df2Xvh3qf&#10;wW8F6jD4q+IXiaKOPxp4oypNtGuD9ig/55qDkbB0Gc5Jrsf+Civ/AAVGh/YE8J678P8AwlrNj4u+&#10;Ovie2RfGvjWK2iRbR9mwQQiMbAVUnCqABkM3OAPxlm1q58Xa3Pe3k013d3TtNLJLJl5GPJYsTyT1&#10;JzzXDUl7Z6bI6eX2au9zroLySCeMLGA7YfDN8rKfeuj8N+IWbVtPmtYbWG6VgHdjjkdCSeCP5e9e&#10;e2EM9/G4iIIiK5HmDeSTgADOW59M190fsWf8EePFH7Rnh+z17xfrcfhnQpMtBbwgS3rKRklkZgId&#10;w6bqb5VsZ07tXZ80eP8A4yXomm8xYZP7RVg0eweQrA7Q6Huxxyx9K2/hL4V1f9q3xBoXgbQEhufF&#10;mrXnk2MZ+WOEcEs7dlC5JI7Ka/VDwx/wRz+CGlaTZWt7pOr+IPsKlAuoanI2DnLALEVUDPpxXmX7&#10;Ufwl+Fn7BOnReO/B/g5tJ17Ssx2slrdOrxq6lX3L1KlSe/8AOlOo4xvFamsYpuzP1Y/4J1fs++Df&#10;2Ef2d9P8HeGZJ73VvKSXWdSZgy6heBNrSY67eu1ewr6d8D+IbrxLaSO7QMiHbuhkIYjvlTX833wS&#10;/wCC2MsGq7jrOyR+qzyGNkPY/N1+mcfrX2F4N/4LgnwNa2U13FqDNcxJLaatYWctxZTKeCskibkV&#10;kZXUxthsAHGCCeOljqkpWqRsjethYqN4Suz9I/25/jT/AMKv+GRsY49U0lNSJddVEZSCHYSzIHUk&#10;rNwGAYYcKy5BNfj3+xx+1I/xM/4K0eGPEV75FvpmueMxL5t08ZSygSN44grkjYu1V598GvqT9oL/&#10;AIKP+JP2x/gTqdp4X8Ev4rsru1kgms5ibJrlhHy8SyhfM2s4IC9ccGvyg8Dsfhn8UdPl8QWl5bQ2&#10;U6peWd7YkSLhSv7yF/fkb/lztyD0PVKpz25dkcyp8q1Puf4fftxxfsuf8FR/F/iJ2ubzwrqPiC9s&#10;9YUP50V7Yy3DB2QfdfbwyjvjHeuF/wCCingvT/gL+0f4m0jwzrOm6z4V1a3TVtHezuFmWG3uAWER&#10;bPBQjA7lccV5dH8S/g/O8ofQNYMsisSwuPKkZlEgUgJIETJYEhU/hHXpVDU/GvwlvbJseH9atLqV&#10;FjgCXz4Vg6ZLHzThjHvBGMZwRjHM9LA5Weh9af8ABY74q6Tfa18HBpWsWt2E8A2Il+ySrME6HBKn&#10;Ck47+tfO37LP7SkXwG/aB8GeMrWfA8P6nFPeqcAyQFtsoUDoDGW981mav8bPhVBqXn2Phe5u4pLF&#10;7S7juJWVDMPKVHiG52RtquS3LZZuu6pYfi78Io9Y1KWLwne2K6jConiQ/LE5YlvKHmYiHb5eqkDg&#10;gms/Z3lzMXNpY+3P+C4Pxz8O6dZ+Efh94DuLa80W+urzxlqv9nXCyrcXV27bCdpwOHlfHbePSqK6&#10;TpP/AAVN/Yz+G+j6J4x8O+E/if8AC+xOj3Wla1dm3h1O1wqpLHIR1KojYwcNvUnox+K7b4s/D7wQ&#10;80lh4furm1v7QWYiutsnlnz8tIpkZ2GYvu7SGBx83UnUu/jD8Kv7EkRfD1/JNLCE+0LDt3yKWbew&#10;SQcF2JIj2HZhc8Agdua7HHax2X7XX7EP/DKPw20x9T+J3gvXvGWr3LLd+HdFnM4sYNpIlMowp5GD&#10;lRgsuN1fZHwR/bHk/ak/ZpsbXVddms9G8MWOleH77TV8PQarplpJHaRiS+1Dc6zrA0wZFlh/1RAY&#10;+tfml4u8Y+BNf8O2aeHtM1C11YXEStJcFnSZNrhuC7D723n3PQcV0H7O/wC0rN8FfE0dm/hjwl42&#10;0jUbyICz19GEdvKCNsqyq6si/KAykmNsDcvQ1nG3OU9z9hfh1498U+A/2ePGPiXRPHV5oF58L0ub&#10;XX/C/iJP7Ysre4giEqrBclln8iVGRo2LPw4GODVWf4oa7Fr/AIL0T4mfE/x1YfEbx2kd3Z+HvBOn&#10;obfRYHwEe4OxjsBPzM5POeMAmvn++/bK+EepfA34jaR4z8d2+qap8cZpLbxXdabbm0/4RTFqltZt&#10;aWpybm3i2LueJ3bIJIx08w+Nn/BUHwNc+LrfXNRTxPf/ABJ0/Q08P3uv+APFH2DSvE1mG3KHLR+f&#10;ESRkqoVlzgNXVzpbmSVz2P8AbP8AjJqOrfCVdP8AE+qWWp6tZeINT0C51O3gVP7ftdPlVrebYDgO&#10;ZiI5GGANsgHTn5L0/wAYHUPF85t3t7STS7drsSFyiMmPmVXUZBPT8cV4x8ff21bv4nQSX2qWdlpU&#10;NnajT9I0uyjKWumW6k7YYy2SzHl3kYlnd2ZjzWT+y/8AtMWup+OvN1q6W2jeEWsBEiQYKkEDOCBn&#10;A7Zz9aw+OV0bRaS1P6dPAv8AyI+jf9eMP/ota2D0rH8C/wDIj6N/14w/+i1rYPSvROXoVdH/AOPW&#10;T/rvL/6MaijR/wDj1k/67y/+jGooAtUUUUAFFFFABRRRQAUUUUAFFFFAH5//APBQf4fav8M/2hI/&#10;E1qrNoniaNRKwHEc68HJ9xjH+77ivHfEHieS0tGmttyXQTdsP8VfqF8R/hxpHxX8K3Gj61apdWk4&#10;6EcoezA9jXyn8Uf+CbWrPJKfD2oWt5HgrClwfLdR7t/+uuGth5OTlHqdFGpFaSPCPBPxF0vX/C8M&#10;k5O+VOQex9qX4f69DN4vkhjnZIsZKk967rQ/+CcPxLsT5c9roLQDkbL4bgf++amf/gnR8SrbxDBf&#10;20OjqYc/Kb/G4ZzjpWMcPPsUqkL2ex55+0rq1gPhndvbS/vdoYqGwc1zPwR+Me7SLa2iQu4QKR1r&#10;1f4x/wDBMr4mfEvTJFtv7Is52H3TfDyyfwH9Kf8Asyf8Ey/iR8ILhm16HQ9QHVTbX24j/vpVqvq8&#10;+xTrRsZGq+H/AOx7mLUtzq0oDFT/ACr1j4S6rp2raVGxXAzy1dnqf7L3iLUbRo20mJuMLm4i+X/x&#10;6szwH+yp4y8L6dcW9xY2xRpC0QiuoztB6ZyRS+rz7ETxCcbMzvix8MfD/j/w5LDIsT5BBPp718+a&#10;t+z/AG/w21qdba+e4tbiFlMDPlSCpBHtw1e7eJf2UPi5fahJ9gXSY7Nhwsl8Ff8AQEfrWHP+wz8V&#10;L1/MmTSXk7H+0B/hWVXBynHlaNadSnu2fKtlfnRJ/sTB4AWVYvMXEaBRgIOnGOB9K674d69HYXbW&#10;tzGoVk+Rmj4II6qD29a97b9gDx5qcbrqGl6HNuXbn7YrY9DyO1QTf8E7PHEZgaGGwLQqQu+7UbfY&#10;Edq86OW1lPRaBUrQtozxD9on4caJ8Zfhro1lrNpJ/ZulzG6jCZQTzP8AuycL/Dwg54JBryPUdEHh&#10;6A26QPCsHBIA2gDrng5yT+Ffa8X7C/xIh0G/sjaaTMlxCRCj34Cq+Vbng4XcO2ep4rzT4sf8Ep/i&#10;p48uobix/wCEZsiuVmje6+8APlKsBgH1BUj+n0WCjNU+WocLte58OfHj4l6e1uNHu59Z0/8AtCPZ&#10;GdP2E3Q25KncjDGAeMdA2OleJ/BnwudFmk1S8k1d9K0+WXJt2VIiR91WkbdvY7ucBei+pNfpFp//&#10;AARa+KVts3DwvGysX8yPUn8xjnIy2wE89s4xx0rD+LX/AAQp+JnjTSWj0+PwrHJsIXzdSaJQ+dwb&#10;Kxn5dxJK45PO4Vc4ysVzI/P74+/tFWOhz4vptYstMhilgawk2LcXLMpUMjj5PkLK20hQcnpwK+ao&#10;vHNwk4nt7aKJZ8cKOWOBng/rnPrX6DeKv+DYr9pPxReCSbV/htLGsgKq+v3YVEHRQv2Yj/8AUKS2&#10;/wCDX79oizgj8q/+GKyru3ltbuWD5OehtvTisnCbLjUXU/P+2+KF4WsxdRKIrORVYxnZMybs4Y5A&#10;JxnGRX3J+yxrl1rHw8Nusl3f6bDIwtnSLIdGYN5UhYcNEcq6jHbDEDnZ03/g2A/aO0+aSY33wtef&#10;dujb+27kBPw+y4x7V7Z8H/8Aggf8bPCXhBtN15fBN7N5nnl7TxFdoJHJwwP7oYGwnHHUDI5zWlCM&#10;oyuyJyTPCRJpsSNDp6XVhqVs3nvaFJPPXD8BCj4fKYIJzw3qK5tL3W77VYnl0R53u4pZoFNo0E0n&#10;lPGFxLIwQA7sneCWxwMZx9q3X/BF34tXuoQNNZ+CpY7RsQsdWkDhRjaG/dfNzk4Jx9as3H/BFz4n&#10;Xt1Z3Fyvhi8uLFPLQz6iSBnHzbRGF3DGV+Xgng10v4jOOx8Ka5pWpeOmSzl0XU9Fu4IHku/7Kmjh&#10;toWBbBZsMA5UkhQU+Y9hg157J4ev/AvjnT9NsrmS2vYkN3tu0cCSBGyu9g5XJyTuAIPHHHP6Hah/&#10;wRJ+OWr6gyfbvBukWFuzLbJY3oZ3BwPNk3wZMhxk/MQTgEkCsjx9/wAEKPjp4xMcSXHgHbCqql1L&#10;fyGZdpKj5fKI+4eeeSPfdUuKaHc+M4PF/wDwkmha9bR3V+02k3McrW0zweeJt+JlRUGNoYgAYBZW&#10;HLNyPB5bK/tPFMutaNpeo2bG7kMaGBpDanGMn5QMgDOCMdM85r9GtJ/4N8v2gdIumeO++Hbm8kc6&#10;i0moSbLxQB5X7oQYVgeSQ3XHXFR6v/wb+/tDa8ztPD8LItqYjii8QXojaTGBOwEC/OOenrWMoNqw&#10;7rc+Ifhr8Y7rwfHFbi+RL25ud7R3AWUE7gSpTG2MMTkYIz3PII7OXWoPE66hHa6ZY6cY5CLoPdFj&#10;p0i7gTEF+dUJJwCSMsAWr6J1H/g27/aKvtLjsl1r4crB/rJWOoSmSSXpuLeRubC9Mtzk9OtWbP8A&#10;4Nx/j/a38cyz/DNVWJopYo9WnjFwTnEpIg+VueijHue5GMo7FSkmfNOm6uL6U6ZJeRf2pcWqR3dv&#10;9iMqzK2RhlUhmlB+YFTgYU4OTXO+NtIt41vBrEVtMNRdPLurSOWAmVMnc3mbwC28Bgu0HCHNfc/g&#10;z/ggH8dPBF1DdWcvgOO9t3EvmNq8knmtg5DZtwep4b2HHHNVP+Df39oCzN9Z22oeAIdG1SSRbi3O&#10;r3B8uJsEbAIgobcXz65HNaatWZFz4a8M6LNJBdX+k3MUFzZWzi6uri7aVgwYqz71GWG0AEHG3lck&#10;DNZGreLbXT7yK2+z6fqrWVwria7Uo/mgZZYxkEJj+Eknjsen3Ro//BvH+0FpNppMMeoeBo30mOTy&#10;pU8QXKsZHTa7AC3G0MeSPwzUHiz/AIN8P2mNY8yO21j4dpHMnlvJJrlz5si56N/o5DHb/F19fWhX&#10;Wg+ZPc+C4vitPaSiyuPKtrqBRFGbl5RNsH3A75Jbg8Fh0x6c4Pi6S6sp0nlkYxsyyokMzPI4POS5&#10;P3enG0V9+r/wbj/tIFI/tF18Lb6RdvzXGt3TEAdgRbgkZ9elZaf8G0P7Rhv/ADmv/hjhJPMjC6zc&#10;A5PUE/Zj8vtUcreg3I+AtA8Vw3uqmKGzma5mliVYY3JM3LfL8uCxIIGBzkZHcH13wxPdeGZIFea4&#10;vNKRpJtPtr6ULcaa3PBcYJwSynIUEhehGK+lJ/8Ag2G/aIW4ZotQ+FxEqfPu1a4B3EgkD/Rjxx14&#10;69K7DSP+Ddb9oVLrS5Lu8+HMc1mkltNNba7c75Ld027QGt8fL1APB9sU4R5WTc+IvHF2j/EhHWe9&#10;02OaQwNJqFwrxsUCmM4x8obcCQCR3B7Dr/HPh3SfEklvNeSzaM80Ze8tgc2Ms0ahcoCvy4w3O49q&#10;+qta/wCDbf4+X2hX1vDrngdZp7hWiV9RlKCMKAST5XB6jbtIwBzzitbw/wD8G+37RuhW89v/AGl8&#10;O57e+s/sd15urTOzKMbSA1uRldoweD15qo+ZXMlsflB4l05LfVXZXbfu3bkztyDkFh17D096z9Rv&#10;8zM0ksdzFM29pehLn+Ej/wDXX6yeHP8Ag2z+NWueNZ77xRrvg+GyuSGmGnXRmmmOBu+/Eirkjrz+&#10;Ne//AAQ/4IR3HwAtGk0TQdBudULbhd6heLcSJ9Cy8HryAKx5JXLVrXbPxS8CfsLfFb4t+Xc6b4Q1&#10;iHTzGHN3fJ9lgYHlSpfGQR6Zr1fwp/wRs+IeriOO81bw3YTkAmBbh7iWJc/eIVcduxr9sj/wT3+I&#10;jwgNb6Vv27Sw1AcY6Y47D1qs/wDwTr+JBif93pLOQQpbUPu5z3xnvQ4ztobRqQR+JPir/gkP4rsr&#10;e5KeI9MeWFikUbWcw844yMHn6cVwGs/8Ew/iT/Y7TafHpuqT4KvaRSPHOrDqMOoUn6Gv3ivv+Can&#10;xO1KLZKuikBWUFb8KVz16LXM2/8AwSm+LlnNIIj4dWMKixMdTZn+XI+b5OeMd653CqndGqlRkrM/&#10;A39n79gXx18e/wBpGx8Ay6fdeGpiDcahdajA0cVjbIwDyk4wcZwoGdzECv2y/ZX+FXwQ/wCCZVz5&#10;/wAP9LWHxaLT7Jeapdbp9Svl+8d2TsCZ52quB613+s/8Epvixe6QbaK18JyPIys8kupEFR/EoxGc&#10;g56H0FcF8V/+CK/7QXiTw1JB4L8eSeBL5oiimw8ST/Zc8YzFswvTGU2ke9Zy9u3oh8uH6s9m+LH/&#10;AAWl0L4Q/CVbzxFE2galhlhu9YmFpDfDGVZYhmZ/QhFP1r8lf21f+C9HiP4hXepXPgm9uLPUL62e&#10;zm1+4hWOa3Rid0WnwhibdXwN0kjPI2P4BgDqvFX/AAai/tdeMtfuNQ1Lxd8LdUvrhi8l3eeJb6Wa&#10;Vjzli1oxz+PSsG8/4NB/2rtQn3zeIPg63GB/xPrwkfj9jzXRCjUkv3jOaVWMJXgj8ufEniK58Vax&#10;NfXcskk105kcu5dmZiSSzHkknkk9TVaKfy5CMdT+XvX6n/8AEH/+1QU2/wBufB3/AMH15/8AIdIn&#10;/Bn7+1OG+bXfg91zka9eZ/8ASOujl0sjByvqz5l/4Ji/sq/8LX+ISeKdXTZoulNtjd1yryg5LAHg&#10;lQePev2M8CePNFns4dL0Wwu/KRQrw22HCnPrgDdzyWPpwetVP2Sv+CDvxa+A3w+0nQNVuPCjQWKn&#10;zDYag0m4k7jjfGmcnnJ5r6oH7B3jSzsYYbfStN2QHCodTCKFAxjgck8cn0rndOdzdTilY8w0/R5L&#10;WwkLta7xGWEaycbSMd1HzAHnnr3ry79ob9kHSP2gdBNvqMc8TAkIUvSA6kDqpJXr6j6V9SXH7F/x&#10;IbToni03SYbtThoU1dlgxyNxbGWOCeCo+tV9D/Yr+KVhHcwvY6BFHcDP7vUPM59wy9Dz39KcYVEx&#10;ylBrU/Dj9pD/AIINeIbbU7i78Jz25i3ktHO+NuewGMj9ay/2Wv8Agkl8ZPDHiKG5j8cX3g/TJXEd&#10;xNpV/KpYkldp245OAAGHXiv3rj/Y4+Iht1jOj6HH8pDMupZwe3GOcnrzWbqf7BvjrWrc+Zp2l2c0&#10;wAeW3v08xDns20Bh7MpFa8snozNSUdUfPPwU+Cf/AAqvwjplhcXGq67dW0RgOo6hMZ7mYk5O5myQ&#10;R2A4qf49/ss+Cv2m/D1xYeKtNkjuxFi11WEhL+wAHBR9pDdBkMNp7jpXt+ifsFfFLQ7pYPK8PXWn&#10;JwpMyRTKMdRtG0H+ftXS237Fvj37OIprexUYxuW7RsfReBWfsZFKsrWZ+HP7VX7GPiv9ljUBLeAa&#10;r4auLgRw63b/ACKN3IWZD/qnxjgkgnoegHi80Drqck0sJkXIZl3deO/OK/of8SfsFeMPE/h660m+&#10;0fRdR02/heC6try6WWOdG6owOcqR+IPNfA/xc/4NnPi7/wAJ3fXHgPWPC8egXxMkdrrOqyedY5PE&#10;SssUnmIB0ZiG4xg9aPZyRDcd0fnO8TXM+IrVtkTY2bwVAxgEHj5hWhaF8qphK7UYyKikcE4APXNf&#10;cif8G0H7RyTsf7W+GuzggDWbjqOBx9mqa1/4NqP2jrW8Z01b4cxoyEYXWrjIPqP9HpunIXMj4cWw&#10;XWWTdhQEDhQDuUdME49qbdCG0CFJHyndx8v5Cvu2P/g2y/aKs7Uxx6l8N5MgAmTWrnP+0c/Z6r3v&#10;/BtV+0hcB1XUvhmIjgBDrNxx75+zdaz9lIr2iWx8FiRXvRIZhAONqwKVH4H61fg1aO8sWAGZAvOB&#10;94E8E5/+tX2zZ/8ABs5+0rbuFbVfhm0a8j/id3OSff8A0ao7n/g2a/aZeRnj1r4Zxbhyo1u569+f&#10;s3SnGjLqS6h8TJ4hjuJPLuGjLbju6jAz9cDv/wDXqH+20ZYwreV5oLI5GSeAe2OnSvtm3/4Nif2k&#10;k81pNU+GMkknOTrdz1HT/l2q3ov/AAbNftIWe37RqnwzbAICprVxgDsObbpxU+ylfYr2iPzf+Ofj&#10;B/B3h7z7t3lvpWCWMRHy7j/y0PsB2r6a/wCCPP7F+jftd+OfDOmaTql/ca9Z6jBqWtRrHG1tDbiY&#10;M+/cofJRSoYHhm9OB77c/wDBp98cfjj8UrW58cfELwN4b8O2exEOmtPqVxsHXCMkSqxHQ5OPQ1+v&#10;P/BO3/gmL8Nf+CbPwzbQ/BVnPdapfKh1XW75hJfak6jGWboqjnCKAoycDk51jRtuZ8zvofQ+nWaa&#10;bp8FvH9y3jWJfoowP5VYoorcCro//HrJ/wBd5f8A0Y1FGj/8esn/AF3l/wDRjUUAWqKKKACiiigA&#10;ooooAKKKKACiiigAoPSvM/iz8Xta0vxxp/gzwXpdjqnizUbRtRml1CZorDR7NX8sXE5QF3LyZVIk&#10;wWKuSyhSay7vTfjvp9qZotY+E+qSRjd9j/sTULLz/wDZE/2uXYT/AHjG30quXuTzHsFFcb8FfizH&#10;8YPBrX5sZtJ1KxupdN1XTZ3DyabeQnbLCWHDjoyuOGR0bAziuyDZqdU7DTvqFFFFAwooooAKKKKA&#10;CiiigAooooAKKKKACiiigAPSgdKx/GfjPS/h14Xvta1q+t9N0nTYjPc3M7bUiQfzPQADkkgAEmvK&#10;/gf+2tpP7Qmg+Ih4f0LWI/FGgvN/xT2p7LG8uo0maESKXO0LvRkbJ+R1KtjglqMmrrYlyinY9rzz&#10;S15FH+0b4g8Pa7pEPi74d6t4Y0vWdQh0uLURqdpfRxXM7BIFkSJ96q7kIGwQGZQcZyPXaLNbjUk9&#10;gorP8Q69a+FdCvdSvpfs9lp8D3NxLsLeXGilmbABJwATgAmud+G3xv0P4sT7NHh8TKvkC5Sa/wDD&#10;epabBLGSMFJbmCNHzkEBWJI5xilra4762OyooooAKKKKACiiigAooooAKKKKACiiigAooLYrhfjn&#10;8WLr4W6JpcOlaX/b3iXxJfrpejaeZvISeYxvKzySYYpFHFFJI7BScJgDJFGrdkDdtTuqCcV4Jq/x&#10;8+KPgfW7fw1qvw807VfEuvZ/sS80bUZG0VtozN9slkiElv5Y+bhH8wHC4bNdX8NPi34mPxIbwb47&#10;0bSdL1u5sZNU0u80m7kuLDU4I3jSZR5iI6SxNLFuUggrICD1ApwaVyVNN2PUBwKDQRmuT+IXxf0T&#10;4Z3FtDqX9sTXF0jypBpejXmqzCNSAzslrFIyLkgbmABPAOamzeiKvY6tvlFCnIrjb/49eEtP+Hmm&#10;+Kv7YjutD1ho49Pls4ZbuW+kkOFihhiVpZJMg/u1QsNrZA2nGj8PPiXovxU0V9Q0O6kuIILiS0nj&#10;mtpbW4tZkOHilhlVJYnHHyuoOCDjBBo5Xa9hcyOiooooGFFFFABRRRQAUUUUAFFFFABRRRQAUVzP&#10;xU+KWk/B7wdca1rM0iwRssUMMMZkuL2dztjghjHMkrtgKo6n0AJHj37Ov7Y2t+N/GuqaD8QvDcfh&#10;C6m1qfTdEmim822mkSNJDYzSbiBdqjg8YST5tnKHNezk1dEuaTsz6HoooqSgooooAKKKKACiiigA&#10;ooooAKKKKACiiigCro//AB6yf9d5f/RjUUaP/wAesn/XeX/0Y1FAFqiiigAooooAKKKKACiiigAo&#10;oooA8R8eeJYf2e/2ib7xlrkVxH4P8XaJZ6XdaqsLSx6JdWcty8fn7QTHDMl0RvIKq8QDEbhXocHx&#10;r8I3Pw4k8YR+JtCm8KwxtK+rRXsb2aqp2t+8BK5DArjOc8YzxXVFdwrxD4a/sVab4Z8ZX2r+ItVu&#10;PFUS69qGt6JpU8Qi0zRGurqS43LCMiWdTIQJZMleNgTFWnFr3tzO0k9NjW/ZYsb3U9N8XeMLuzu9&#10;Lj8fa++sWNlPGYZobRLa3tIHkjP3JJUthKQef3ihuQRXrVFFRLV3LSsrBRRRQMKKKKACiiigAooo&#10;oAKKKKACiiigAooooAp6ppdrrNp5F5awXcG9JPLmjEibkYOjYPGVZVYHsQCORXlP7IWmWr+GvE96&#10;1tAb2Pxp4mgS48seakbaxcMyBuoUlVJGcEqPQV7ETgV4/wCIP2RbW98R6lqGheOviJ4Lj1a8k1C6&#10;stD1GCO0kuZMGSUJNDLtZyNzbSAWZjjJNVGSs0yZJ3TRT/a+8Y6WbPw1oX262/tiHxb4Y1B7MyDz&#10;lt21q3jWXb12b0YZ9RXq3g/xhpfjzw/DqujX1rqmm3DOsV1bSCSKUo7RttYcEBlYZHHFed/Ff9jj&#10;wh8dvAmg6H4yOqeIZfD7xtBq09yI9Sl2spYSSxKgIk2jcAoBwCMMqsPTNF0e08OaRa6fYW8NpY2M&#10;SwW8ESBY4Y1AVVUDgAAAAU5OPKktyYqXM29jK+K/gl/iX8MfEPh2O8/s9td0640/7V5Xm+R5sbJv&#10;2ZG7G7OMjPqK4D4b+K/FXw0+KWh/DvxJL4f1qzvtEkudL1HSrGawa3FoYo3inhknnzkSxlZFkHIY&#10;FOhr0zxh4P0/x54ZvtH1SKSbT9RiMM6RzyQOyn0kjZXU+hUgjsaxfh/8EPDvw11i61LTYNQm1S8i&#10;W3kv9T1W71W8MKksIhNdSSSLHuJbYrBcnOM80lLSzK5Xe6OwoooqSgooooAKKKKACiiigAooooAK&#10;KKKACvJ/2rLC70TRvDPjixtri+l+HOsDWbm1hXfJcWT281rd7F/idILh5FHUmLA5NesUUR0dxNXV&#10;jP8ADviKx8XaFZ6ppt1DfafqEK3FtcQvujmjYZVlPcEGvKvCWqL8aP2qrzX7HEnh/wCHem3Ph6C7&#10;X7l5qV1LBJdqh/iWFLaBCem+RxyUOIbr9ke40aW+0zwj421vwb4N1qV5r/QrGCJxCXJMosZm+azW&#10;Qk7lQMASSgjJzXqHgDwJpPww8Haf4f0Cwg0zSNLiENtbQj5Y16nnqSSSSxyWJJJJJNVotiNXubYO&#10;a4f4sfGFPh9c2ek6fp9x4h8Wa0kh0vSLdgjShMbpppD8sMCFl3SN6gKHcqh7gDFcR49+AHhv4keL&#10;Ydd1Bddt9Wt7T7At1pfiDUNLkMG/zPLb7LNHuG45+bNKNr6lSvbQ8i8O/Da4+EPxV+CWi6xd291c&#10;SS+IdQuWhytr/aVwnnsIVbkKoluFTPO3Pcmu1+DVvt/ad+MckLSNaSTaOHUPlRcizPmYHY+WYM9+&#10;B7V0uofs8+GNY8GQ6DfR61qFna3i6hbT3mu39xf2lwv3ZIbx5jcRMOg2SDALDoxzueBPh9pPwz0I&#10;6do1q9vbvM9xK8s8lzcXMrnLyyzSs0ksh4y7szHAGeBVymmvP/g3JjBp+X/AN6iiiszQKKKKACii&#10;igAooooAKKKKACiiigDk/B3jnTfiXrPiK1SzbzfBut/2ZK1xGp/0gWsE/mR9cDZcqM8HO7t15v4C&#10;eBrnSb3x+dX00xx3/jO51Kx+0RgiSPyrcRzJn/aRsHrkVmzfB34g+CvHXivUfBfibwfb6b4s1NdY&#10;nttb0G5u5re4+ywWzBJIbuIFCtuhAKZBJ5NWBoPxy/6Gr4U/+EtqH/ywrT0ZnrfVHafDX4mWfxR0&#10;rUbuyhuIY9N1e+0eQTAbmltLmS3kYYJ+UtGSO+CMgV0wGBXD/Aj4WXHwj8Cy6df6lFq2pX2p32sX&#10;1zDbG1he4u7qS5kEcZZyqK0hABdjgcnmu4ByKzlvpsXG9tQooooGFFFFABRRRQAUUUUAFFFFABRR&#10;RQBV0f8A49ZP+u8v/oxqKNH/AOPWT/rvL/6MaigC1RRRQAUUUUAFFFFABRRRQAUUUUAFFFFABRRR&#10;QAUUUUAFFFFABRRRQAUUUUAFFFFABRRRQAUUUUAFFFFABRRRQAUUUUAFFFFABRRRQAUUUUAFFFFA&#10;BRRRQAUUUUAFFFFABRRRQAUUUUAFFFFABRRRQAUUUUAFFFFABRRRQAUUUUAFFFFABRRRQAUUUUAF&#10;FFFABRRRQAUUUUAFFFFABRRRQAUUUUAV7G3+ywMrbctI7j6M5b+tFWKKACiiigAooooAKKKKACii&#10;igAooooAKKKKACiiigAooooAKKKKACiiigAooooAKKKKACiiigAooooAKKKKACiiigAooooAKKKK&#10;ACiiigAooooAKKKKACiiigAooooAKKKKACiiigAooooAKKKKACiiigAooooAKKKKACiiigAooooA&#10;KKKKACiiigAooooAKKKKACiiigAooooAKKKKACiiigAooooAKKKKAP/ZUEsDBAoAAAAAAAAAIQD1&#10;dtbqXjABAF4wAQAUAAAAZHJzL21lZGlhL2ltYWdlMy5qcGf/2P/gABBKRklGAAEBAQBgAGAAAP/b&#10;AEMAAgEBAgEBAgICAgICAgIDBQMDAwMDBgQEAwUHBgcHBwYHBwgJCwkICAoIBwcKDQoKCwwMDAwH&#10;CQ4PDQwOCwwMDP/bAEMBAgICAwMDBgMDBgwIBwgMDAwMDAwMDAwMDAwMDAwMDAwMDAwMDAwMDAwM&#10;DAwMDAwMDAwMDAwMDAwMDAwMDAwMDP/AABEIAYEC5wMBIgACEQEDEQH/xAAfAAABBQEBAQEBAQAA&#10;AAAAAAAAAQIDBAUGBwgJCgv/xAC1EAACAQMDAgQDBQUEBAAAAX0BAgMABBEFEiExQQYTUWEHInEU&#10;MoGRoQgjQrHBFVLR8CQzYnKCCQoWFxgZGiUmJygpKjQ1Njc4OTpDREVGR0hJSlNUVVZXWFlaY2Rl&#10;ZmdoaWpzdHV2d3h5eoOEhYaHiImKkpOUlZaXmJmaoqOkpaanqKmqsrO0tba3uLm6wsPExcbHyMnK&#10;0tPU1dbX2Nna4eLj5OXm5+jp6vHy8/T19vf4+fr/xAAfAQADAQEBAQEBAQEBAAAAAAAAAQIDBAUG&#10;BwgJCgv/xAC1EQACAQIEBAMEBwUEBAABAncAAQIDEQQFITEGEkFRB2FxEyIygQgUQpGhscEJIzNS&#10;8BVictEKFiQ04SXxFxgZGiYnKCkqNTY3ODk6Q0RFRkdISUpTVFVWV1hZWmNkZWZnaGlqc3R1dnd4&#10;eXqCg4SFhoeIiYqSk5SVlpeYmZqio6Slpqeoqaqys7S1tre4ubrCw8TFxsfIycrS09TV1tfY2dri&#10;4+Tl5ufo6ery8/T19vf4+fr/2gAMAwEAAhEDEQA/AP38ooooAKKKKACionulU4GXYdlGaimvnjYA&#10;Q9fVsfyBoC6W5aoqtFeSlMvBj2V8/wA8VLHcpKcZw3oRg0ASUUUUAFFFFABRRRQAUUUUAFFFFABR&#10;RRQAUUUUAFFFFABRRRQAUUUUAFFFFABRRRQAUUUUAFFFFABRRRQAUUUUAFFFFABRRRQAUUUUAFFF&#10;FABRRRQAUUUUAFFFFABRRRQAUUUUAFFFFABRRRQAUUUUAFFFFABRRRQAUUUUAFFFFABRRRQAUUUU&#10;AFFFFABRRRQAUUUUAFFFFABRRRQAUUUUAFFFFABRRRQAUUUUAFFFFAATioObzuVj9urf/Wpbn984&#10;i7Hlvp6f59DUjfKlADSBbqoUADOK/Kr/AILRftj/ABT+LHiWz+F/wh0Dx0/hi31P+z9b8Q+HYJd+&#10;qaosbyrpkE6EFViWN5JWXGWRU3ABw32X/wAFVv2s9W/Yv/Yl8VeNNBt0uPEJMGk6UZBmO2uruVYI&#10;5nH8Sxl95X+LbjvX4+fs9f8ABZv4z/D79n+z+Fuh3ui2mp6RO1+/ik2Uc15cwSsxaMxH5Glabe7y&#10;tliCOM8114LK8RmFRYbDL3paIjNsvqLJK+ZVZOFCFoymt1fax+oX/BH39uHxH+0p8C7Pw18RtM1v&#10;R/iF4bskk+0apZPaHxNpuSkOpRq4BOcbJR2kUngOtfZfkrLCAR271+K2n/8ABTn4p/Ge58OfGe7X&#10;RtOm+C3n2OoabZQYHiWNUU6izSkbohJGY2jjXKq8QY5yMftJo+oLq2lW91HkJcxLKoPUBgCP518/&#10;l+bYXE16+CoT5p4eXJNdpLp5nW8tr4fB4fEVNYVYKUX/ADLuPVzbMFYlkPAY9R9ampsiCRCD0PFM&#10;tWIBQ9U4ye47f59q9U5yWvzo/wCC7f7ZvxP/AGYfiR+z54d+H/xc074L6b8RtfudM1/xHqGkadqF&#10;rYQAQ4nkF6pRVj3sTh4892r9F6/ML/g4T+FeteMvjR+y/wCIYvhD43+MfhHwd4nur/xNo3h3wrJ4&#10;haW0xBmOSAKYyHCsAspVWweacdxPY9n/AGdf2udK/ZS/ZJ8f/E74vfte+Df2jvC+gXiL/wAJB4e0&#10;TS7JNLfy1A09Y9NllWaeVnQqGIb5x0Xmvl748f8ABXG9/am/bl/ZB0vwbpvx8+D1prfi2R9U0PxV&#10;plz4eTxTpskURhuAsUrwXlsWLgZdsEE7QCCU/bK+FEP7ef8AwTV8YaF+z7+yv8Q/gjqHgXxRpviy&#10;Xwt4g8A2/g4+LzEH8z7NDAWW5lEagcgMdqKMnaKj+OXxV+KX7fH7cH7Gvimw/Zm+N/gHwn4D8SOd&#10;a1PxP4cNrJaTGOISAwxs8kVouBtnnESuSQBlTVCPvX4J/wDBSzwL8ePFHxx0nSNJ8W21x8AbuWz8&#10;QteWtuiXjxpK7G0KzsXGIWx5gj5I49OH0P8A4LefBG//AGBtI/aJ1KXxR4e8H+Ir+40nR9Kv9Pjf&#10;XNWvYpZYhbQ28EsqtI7QuV/eBQOXZBnHxv4Stvi/+w9+2H+2Z4UH7Pnxc+IMXx4kudV8I6/4a0uO&#10;40Vt9rdHbdXUkiRQY3kbd5lLKFEZLpu8l+EH7C/xv8Ef8Epf2VPHVh8K/FureKf2fvHuq+Jdb8A3&#10;thNYazfWT38kgeG2lQSPJhFKqELMJMqG6UWQXZ+m3w7/AOCr+i+Ovgh408a3vwY/aJ8JS+DWtUTw&#10;3r/go23iDxA9yxSBdPtFmcz73UoCSq7geeCQv7Jf/BXb4f8A7V/xG8U+CX8IfFT4YePfCelf25P4&#10;X8feHhourXljjm4gi81wyAlR8zKfmBxjmvnr9un9t746ftd/sIeJb/4L/Bz9pX4WXela9plpra3/&#10;AIeOj+Mb3TJGc3jaRADI7soEQEkbBwWbhQpJ+d/2B/2bviH4c/4K03vj2+8KftXP4Dv/AIRahFae&#10;IvjW32/VxI5yLeW4iBituQ2y1kcSj5mKgOBRYLn074b/AODnD4H+MfhJH450r4dftCal4VtLxrPX&#10;9UtfBaz2PhI7owj39ylwYEEgkDKsUkj4U5VSVDfQP7S3/BUbwr+z9o/hS+0P4efGf4z2/i/Sl122&#10;f4beE31xbSxf/VXFwxeNYlk+baCdx2NkDFfjv/wTw/aE+Il7/wAEJfFfwK8Jfs8/FXx5q3xTvtU0&#10;fQPEmg6VHfaAv2l4oZXvrhZA1m8TM2PNQJhVcuFDFfevjH+zl+0L8B/GfwP+DWqf8NYSfCzw18Nb&#10;HStPu/gHexWLzeIchbkandORFDApwFaZgoXDKT+8wWQrs+87T/gsJ4J8Y/si+FvjH4C+HPxt+K2i&#10;+JtRfSpdF8GeFP7T1zQrmNXMqXtt5qiIRsmwsrupZ02llYNT/wDgnd/wV+8D/wDBSrx/4z8OeEPA&#10;nxY8LXvgEBNZk8V6NbWMVtcGRozanyrmVlnBR8xsqkBTnpX5y/st+Nf2j/8Agn5/wRW8Z+HPCvwR&#10;+Nlz8YfHfjjV7KxjHhu9v7/QYJIo9+pTMsGZD1EcoXZJIdw4BFfZX/BBfUvDPwt+B/8AwqvQfgd+&#10;0J8ONS022Gt+IvEvxF8GnRYvFOpSlUmkSYzSNJJkDCHG2NR70mkNNm7/AMFNf+CgfxK8A/tHfDz9&#10;nD4CWHh9vi98ULaa9fXdcBew8KWCbg10YgP3svyyMoO5R5fKPuAr0P8AZi+Cnx7/AGY/Ems+JPjf&#10;+09p3xZ8EW+jzSzwXPgbTvC66LLGUf7SZrcsZEEYlDbyoXg4OePnn/gqV+zD8Vfgh/wUN+Gf7YHw&#10;k8E6h8Uj4R0p/D3i7wnpsuNTn08+cRNapktMw85h5caO+4IdpXcU7rxj+0pr3/BWn9nb4ufB7Rfg&#10;j8e/hBN4h8F39tFrnxI8LHQbN7qULHDBEfMk83cWYvyu1V6HdwB1ING/4OKPgbqms297P4Y+M2lf&#10;DG91RtItfijfeDpIvBV1OGZBtvA5kAMismWhGCDuCgEjmP8AhoDxX/xEpf8ACH/8Jt4h/wCFd/8A&#10;Co/7Y/sT+2Jv7F87zM/avs+/yd+3/lptzjvXy14sX41/Hz/glN4S/Yjt/wBl74xaH8RrI2Ogap4l&#10;1jRI4vBtjDaXQlkvY9SEpjlO1ARt4ZmOxnO1W9pvv2IvG8v/AAW4ltINB8VR+Cz+z6fBcfjA6Xcn&#10;Slu/J8gIbrb5fmfxbN27HanoK7PY9b/4OJfgfpmuandWnhb40a78M9E1H+y9R+J+k+DZbvwZZSgq&#10;rFrtX8xlVmVcpC27cpQMrAn0f9pP/gsX8J/2YvjZ8PfA2p2HjrxNqHxQ0Z9b8O3XhXRDrUF/FhjH&#10;GkcDm4eSXACBIWX5gWZRkj85/h6/xw+Df/BKHxH+xDL+y58X9T+J9/JeeHbbxHY6Mn/CESw3d15w&#10;vm1Xf5Y2xyFuVxvUBmRtyr7Ron7CHjP4D/8ABTr9h7TF8MeIPEPhz4UfDefRNW8SW+lz3GmWF2lv&#10;MmHuQnlxMSxChipIYYHOKVkO7PVNF/4OSPg14i8E+K7+x+G37RF34h8C3Dp4i8KQeBHl1jQrdM77&#10;y7KzG1t4VYFW82dXBB+THNeS/wDBaH/gpXFf/sp/spfGf4aeP/F3hHwJ4v8AH1learc6de3NhNPp&#10;qozXFvdRW7bpAuxw8XzglTgNxnX/AGUf2cvHHhv9o7/gotql/wCA/FdhF4485PD13caJcRL4gX7L&#10;dAC0dkAuBucY8styw9a+W/iN+yj8ZNP/AOCPf7F2j6d8GviLr3i7wT8STq2qeGl0G5ivbWJbid1+&#10;0q8f+jRv8o8yYKgDgk4pqwnex+nf7OH/AAWJ+HP7S37Rt98J28KfFz4beMW02XVdGi8b+Fzov/CS&#10;WiFgbiyEjs7LtXePNSMlexKuF8j/AOCXP7aGn+Cv2AfiR8R7/wAZ/Hn452+l+ONQtLa21bQYrjxH&#10;LM0kSRadYW0FzP5q7nUJulRcs2EiQBRwmlaf8Rf+CmH/AAWD+FvxSf4I/FP4R+AvgLoGpR3N9440&#10;hNMu9X1G5SWIW9ugdxPEN25ZImZeGJ27kDeF/Af4UftMfAH/AIIseONL8D+Dvi14U8U3/wAWbm41&#10;i20fSp7LxYdBkkj86bTYpEEpkbA2vGM43EHAaiyHdn6QfsX/APBV/wACftnfGDXfh2nhL4ofC74h&#10;6BYpqsnhj4g+HxouqXVkxC/aYYhJJujDMoOSD8wIBHNfQfxN+Ien/CfwBq3iPVWkFhpFu08gjXdJ&#10;IRwqIO7sxCqO5YV+QH/BLz9m74h+HP8Agthpvj2+8KftXP4Dv/hpPFaeIvjW32/VxI8ykW8txEDF&#10;bchtlrI4lHzMVAcCv1Y/au8Fan4/+AWv2Gi263erxLDfWds2MXUlvPHOIuePn8vaM8ZYUJLmSYm3&#10;ytnnXiT4l6rpk6z+N/iT4g8EapNaDUZdC8J6DDqUGgWhJ2ve3EtjdMrcENM5giOxtqYRmPW/Bb40&#10;apqXin/hFteubfVprvRIvEGg67b2jWi63YthWaWBv9VPGzR7wMKwlVgsfKDzTRNT134nab8Vv+EL&#10;0ga5F8Sgqwas97bRJ4dmNglvLZahBJILmKaEqSI1ifmUA7OSOu/Z/wDCWs+NPEnh7xTqWkpoWn+E&#10;/CzeGrG1+3W13LdXJaIXMu62kkiESm3WNBv3kiTciYAO0kuXX+v1MYt30K/7Hh8ZfGf4QeHfGeuf&#10;EvxbJcXs88k+nxWOkR2Uix3MkYj4svNClUAOJA3JwwrsvEX7T1la+INe0/RvDPi3xVD4XbydZ1DR&#10;4Ld7bTJdu5oj5s0ck0iJhmS3SVhkDG47a8S/Yq8KeAPh/wDDnwxF4k+GGqWfxAtLyYyahP8ADXUH&#10;uYpWupDHIbwWZUYVk+fzMKOpGK7f4T+J9R/Z4Txr4V1Twt4s1LUbrX7/AFbRbjTdHuLy11mK8laW&#10;MNdIhhgkViUf7Q8YUBTkrzTnFcz0/QISfKtf1H/sgftBJP8ABH4S2OtXOtaxrXj2PUDbX0z+cT9n&#10;eWQmZ5G3/cwF4bpg4Fel3Hx/0DT/AIj+JvDd41xYzeE9Hh1zUL24CLZx20plAIbduyvksWyoAGME&#10;187fCzwX4n+Hfwe/Z+8Tal4c1z/ijbvUYte06306efULKO886NZRbqpldVYoSFUttbcAQDTvG3w/&#10;8Q/tK/Er42HSdA8R6NY+I/Bum6fo93rGnzadHqksM07smJFV0DE7GVwrBWyV2spLdOLk30/4P+Ql&#10;Ukopdf8Agf5n0B8PfjpL8Rb60aDwT41sNE1FHls9ZvoLWK2uEALK3lCc3UYcDK+bAh5GQCQKo6f+&#10;0vAPF+h6XrHhDxl4Yg8TTta6TqOqw2q215MELrGVjuHmhd0VmVZ4oz8pBw3y1U0T4+XnizwXLp+i&#10;eEfF+m+MI9JneOy1TQLq1srO6jiO2JruRFtpAZAqqYpHDA5Hy5I8FOlat491X4O37aT8Y9a8U2/i&#10;bT7/AMVXmt22o2en6WwR94Fowjs9oYlRJbRFVVcu+XBeI0027qxbm1azPdI/2vbHWdV8U2WgeDfH&#10;Pie58F6hNp+rJp1tajyGjUNuUzXEYl3DO1Iy0nHKLuTd0SfHyx1/wFofiDwto2v+NbXxAC1rHpEU&#10;KOigEuZWuZYYoipG0q7ht2QFJBx4r+z58bR8MPF3xnt73wv4t1CN/G+oXFhPo2i3GpLfyCOINAxg&#10;V/JcELgzbEIcYb5Wxn+HPB3jH4OeBfhz4c8SReM9O8Laiup6h4m/4RKC5vruC9muPtMFq8lmj3MU&#10;IDyKXt9uXABfaeW6avb+noJVH/Xqe4+Gv2hV8b+C7zU9E8JeKtT1HS9Tk0jUtEQ2MGoadcR8sJDN&#10;cpARgoQUlYMHUjPOONv/ANuiyj8LeOLqPwZ4qtdS8FXFvpj2t9JZeVeahcMqRWiTW9xMm8M6b/7g&#10;bkZ+WvK/Bvi3xd8C/hd8VLvQPBPxBh1bxT4tEGgDUdP1DWLm2gktIEGoXDYmmeNFVnIJZtwEXUED&#10;sLf4Q6T44/ZebwF4F/4Sa113QZrbXYr/AF/w7qWlDVNRiuFuDLLLcwRh2mlU7tpYqGzjAAp+zinq&#10;tBc8mtNz0e1+EvxD1jSFu9R+KusaXrkyiSS00nSNN/si2fj92iT28lyyDoS1xubkgpkKt7xN+0Xb&#10;6f401PQNA8M+J/G2p6EiPqqaKtoseml13RxvJdTwo0jL82yMuwGCwXK5zrP9q60h0MHU/BfxMsdd&#10;j/d3GkxeEr+7KShtpVLqKJrR1zyJBNsK4JI6Dm/A2v3H7NXxI+Idpr+g+Kb3TfE+tyeItK1PR9Du&#10;9XS5WWKNXt5BaxyNFJG0eB5gVWVhtJwcRyt/Ei7pbMT4nfHOD4hWnwd1rwpq2owadrXjWKxvIlaS&#10;1lIWC6EtrcR8EFZEw0bDG5B14Ndfr/7TVtb+INcsPD/hTxd42/4RhvK1e40SK18mxmC7zBm4uITN&#10;KFwSkIkK7gDhjtryHTPg/wCJ9J0n4fXt3ol/Ddav8U5/FN3YxR+edFtp47kqJjHuVMApvOdodyM1&#10;1Xwq8V3P7MUnjLw7r/hvxffmfXb7XNIvdH0K71SLWIbqRplQyQRusMyMTGwmKDhWBKnIpxjbTX/h&#10;yVKV9dP+GOs8R/tg+E9I0bwTfafFrHiOH4gzSW2ijS7UO80yRs/lusjIYySpQ78BGzvKKGYUdO/b&#10;FtNY1rVtEtPA3j648WaAd2paAtvZLd2cBRXS4MrXItnjfcAojmZ2IbC/K2PPPAXwP8R+CNS+BUep&#10;aTcG4tNf1zWNUjt4zPBov2uG5lSJ5FBRQplVM52ls4J4r0v4a+G9RsP2vfifqc9hew6df6Xosdrd&#10;yQMsFy0a3O9UcjaxXcuQDxkZ60nGC21/4ewKU3v/AFocd8W/2lrS88TfAvxPod/rcvh7xTf3gNlZ&#10;pIJdSLWUgit5IQQC4mwMP8qMCSVClh6j8Ovjva+OfGt/4avtC8QeE/EdhbJff2drCW++5tmO0TxS&#10;W800ToG+VsPuU9QMjPzR4T8OeKfh14B+AOoP4K8T6i3hrX9auNWtINNka5sLeT7UPOaMgHO1wyr9&#10;5+AgZmUH2Twgl58ZP2rrbxpa6RrumeGfC/h+fSILnVtPuNMm1G6uJYZH2W86JL5caRAF3RQWYhd2&#10;0kOcIpff+YoTlf7vyR7bRRRXMdIUUUUAFFFFABRRRQAUUUUAFFFFABRRRQAUUUUAFFFFABRRRQAU&#10;UUUAFFFFABRRRQAUUUUAFFFFABRRRQAUUUUAZvjDxKng3wnqeryWt9fR6Xay3bW9lD51zOEUsUjT&#10;+JzjAHckVT+GfxM0P4w+B9P8R+HNQh1PSNTj8yCeM/gVYdVZTkFTggggjIrerwD4lfsc61J431G7&#10;+HfjGfwFovjWTHi2xtot3mk4LXdl2t7p1BjdxwQ2/G9Rm4qL0bsRJyWq1PUPh/8AHDQPij4y8S6N&#10;oc09+3hOaO1v7yOI/Y/tDBi0CS9HkjCjeB93eoJzkDr6wfhn8M9D+D3gfT/DnhzT4dM0jTI/Lggj&#10;H4lmJ5ZmOSzHJJJJOTW9UytfQqN7ahRRRSGFFFFAENv880rf7WB7Y/yakl5SorLhX/66N/6EallO&#10;F/GgD4T/AODijn/gmXrWf+hj0P8A9OEVfhd8LTnx9qvvp8Gf+/slfvH/AMF/fBmr+Of+CbfiC30X&#10;TL/WLq21nSLyWCyt3nlWGO9iZ32KCxCrknA6Cvwz+Hnw78Tad401KWbwp4sSOWxiRGOh3fzFZXJA&#10;/d+jD86+z4IxFOlmVOVSSir7vRHscQzhLw6zDCwd6kqkLRTvJpNbLf8AA98+CPP7EPxcP/TzrfP/&#10;AG7R1/Qx4Jb/AIo7Sv8Arzh/9AWv56Pgpb3qfss/EXw02jeIxr2v3mpx6dZf2Nd+bdtNBGkQUeXj&#10;5mBAzX9C/hGFrXwvpsMq7JYrWJHU9VIQAg/jX4Lwjha9LiTiCrODUJ4qUotrSS11i+q9ND083rU5&#10;ZFlFOD96FCKkuqdlo+zNSoW+S8U/3wR/X/GnqeeOlR3HNzB/vH/0E1+jnyhPRRWH8SfH1n8LfAmq&#10;eINQS4ls9KgM8kduoaWTHAVASAWJIAyRyetXTpyqTUIK7eiIq1I04OpN2SV2/JG5RXGah8ctK06x&#10;8bXD22pGPwHEJdRKxp+9P2ZbkpF8/LBGXO7aMnrjmuZ0L9rS0vrDw7qOq+DvGXhrQfFMkEOn6tqC&#10;2Mtq0lwAYFcW11NLH5hIUF0ChmAYjNdkMsxU480Y9uqu7q6sr3btrZXOGpm2EhJRlPv0dlZ8ru7W&#10;Svpd2R6zRRRXAeiFVdc0mPX9FvLCYusN7A9u5QgMFdSpxkEZwfSrVFAHiX/BP39gzwh/wTf/AGdb&#10;b4ZeB9R8SaroNpfXGoJca7cQz3ZknYM4LQxRJtBHHyZ9zXttFcb4w+LX/CKfGDwd4U/s/wA//hLI&#10;75/tXn7fsv2aNZMbNp37t2PvDGO9a0aNStJxpq7s38km3+CZjXxFOjFSqOyul85NRX3tpHZUUUVk&#10;bBRRXG3vxa+yfHyw8D/2fu+26HPrX23z8bPLnji8vy9vOfMzu3cYxjnNa0qE6rapq9k2/RbmNbEU&#10;6KTqO12kvV6I7KiiisjYKK4Xxf8AtA6N4M1XXbO4ttTnl8P/ANnLP5EaMJHvpjFDGmXGWyAWzgAM&#10;ME9Kq+OP2h08J/FeLwZYeFPFHifW5NL/ALXZdMaxjjig80xZLXNzDzuHQZ6iu2GXYme0el9WkrWT&#10;vd6bNP5nn1M0wsL3n1tom3e7VrJN7xa+R6JRWd4V1q58Q6FDd3ekahoVxLndZXzwPPDgkDcYJJI+&#10;cZG1zwRnB4rRrklFxk4vp8/yO6ElKKkuvy/B6hRRRUlBRRXG/Cj4tf8ACz9X8YWv9n/Yf+EU1yTR&#10;d3n+b9q2RRSeZjaNmfMxt5+715rWFCc4SqRWkd/m7fmY1MRThONOT1le3nZXf4D/ABt+z94C+Jet&#10;f2l4j8EeEfEGo+WIvtWpaPb3c2wZwu+RC2Bk4Ge5rptI0e08P6VbWNha29lZWcSw29vbxCOKCNRh&#10;URVACqAAAAMCrNV9X1NNG0m5vJQ7R2kTzOEHzEKCTj34qPelaJo+WN5MsUV4/wCFP2vF8V+A9P8A&#10;FafDv4iQ+FdRgS6XUxBYXQjgbGJTb293JclQDkhIWYDJxwa9R8LeKdP8b+G7HV9JvINQ0zUoVuLW&#10;5hbck0bDKsD9K6sTgK+H/ix623Ts+zavZ+W5x4TMsNif4Mr3V9mm09mk0m15rQv0VzvxZ+Jdj8HP&#10;hprfinU4rufT9BtHvbiO1VWmdEGSEDMqk/Vh9a5fw9+0pBfeItC0/W/Cnivwj/wk+U0m61QWclte&#10;y7PMEIe1uJvLkZAWUSBN21gCSMUqWAr1abq043Wvboruy3dlq7bIdbMcPRqqjUlaWnR9XZXeyu9F&#10;dq70R6VRRXG/D/4tf8J18R/G/h/+z/sv/CHXdta/aPP3/bPOt0m3bdo2Y3bcZbOM8dKxp0J1IynB&#10;aRV35K6X5tG9TEU6c4Qm9Zuy83Zy/JNlv4bfCjTvhbP4ifT5r2Y+JtYn1u6+0OreXNKFDKm1RhPk&#10;GAcnrya6eo7qf7NbSSYzsUtj1wK5X4DfFT/hdvwg0HxX9h/sz+27b7R9l87zvJ+YjG/au7p12in7&#10;GpKm69vdTSb83dr8mL29ONVUL+802l5JpP8AGS+866iiisTcKKKKACiiigAooooAKKKKACiiigAo&#10;oooAKKKKACiiigAooooAKKKKACiiigAooooAKKKKACiiigAooooAKKKKACiiigAooooAKKKKACii&#10;igAooooAKKKKACiiigAooooAKKKKAIYvkuZF/vfMP8/h+teS/t2/HvV/2aP2atZ8X6Ja2d1f6fPb&#10;RKt1nyY1knSNncgrgKrE8sBxyRXrdzGSA68unQeo7is3xZ4z07wboX9oalP9ntPMSMvtLYZmCjgc&#10;9SKAPh/V/wDgpj40s9W8QLYaX4d8UDRbNLtrDTra6e6htl0yyvZNQfbuQ25eeaJQuTmLgtzXSW3/&#10;AAUUXWviX/x+eFdD8DiaSTSdSurG7nbxlAsrxstgyLtLxqgJ6585MALk19SN8YvCsSsDr+mLgHP7&#10;9eAMfypsvxl8J29tI665pzxwLucRSeYUXcEzhcnaCygnGBmgOlj5R+Gf7ffxK+La29nZfCvVdG8R&#10;R6nLI1jqWkXdoLnTmCS2kyvOse0FHeORvmAlgk2hlK1v+I/2/wDWGt79IdOTw5M+sRQaHNrem3Ud&#10;tqti+9ftG9lXaAUZy4yAhQclwK+j2+MHhRo1f+3NL2c5YzDaMEggn1Bzn079ajm+LnhK1jaR9YsP&#10;LSZbdpN3yrIRkAnscdfTPNYulNu6Z49fA4mpU5oVrLsdPoty13p9vKWVzIgYsuQrZAOQPQ1YH7y8&#10;9kX9T/8Aq/Wo0uEWBHjIZWHybf4s8jFTW8XlR8/eY5b61stj1oJxikySvnT9uDwhrvjrX/B2j2Om&#10;RXMGs6tbW0T/APCaalpPmGIvdyJJbW8TRldkBAmJZ0LAqowDX0XVS90Ky1O+tbq4s7W4ubLf9mmk&#10;hVnt967X2MRldy8HHUcGvQyvHfU8QsQldq9tWtbabNdTz83y/wCvYV4Zuydr6J6X13TW23mfJHwl&#10;+H+pW37MfxR8VX9lLbQ+IdN1m5tZP+E11TV/NTEkSh4LhFjJCRKFnJaRlxnbnAk0pddtvh78ErL4&#10;gajpt18N9STTDFLpNk1hJa6giRvZQ3zSTTeZAzL9+Pyj5ipkBTivqe/8B6PqHgifw22n28WhXFo1&#10;g1lbr5ESwMpQxqExsG0kfLjHas/Wfg54b8Q/Cz/hCrzTFn8Mi0jsRZmaQbYowoQCQN5gK7VwwbcC&#10;Ac55r6D/AFlhOblUi7Od+7jHl5VyuTbUo7rVK67HzX+qlSFOMaUleMLdlKXNzNSUUk4y2ejdn3Pm&#10;fw98N9f/AGjrn4jX+oeDvA/iLWF8QX+kWmqat4juLXUvDaQOUt0tUSxm+zFBtlDRyAuz7jya6/Rf&#10;CN98RPjr4f8AAvxObTvEEHhvwTbajJYSM01hrWoNKYZrl45ABOIwgx5inaZt2ASCPTtY/Zb8Gazr&#10;M+oG11qyvby3itrybTvEGoWDaikalUNz5E6faHCkjfLuYjgk1reNvgh4Z+INvpK6hp8sUmhZGm3O&#10;n3s+nXVipXYyRT27xyohXAKhtpAGQcCitxBQk7QvFWdrLWDsl7t5tW6WXLprugocNYiEb1OWUrpu&#10;70muZv3rU079bvn102Z5R4s+Gfh25/aO8I/DibSrCz8AQ6Ffa1b+H0iWPTdSvftKAq8H3JFiVzII&#10;yNoZw2PlGOQ+K/h+0+Fmp/Gzwn4Zgj07wpL8On1iXSrVQllpt632iPMUY+WLzY1yVUAEx7sZOa96&#10;1L9nTwjq/hTTtHuLG+kg0m5e9sro6rdjUbWd2ZnlS9Ev2kOxZtzeZlgSDkcVNpXwB8J6P4M1zQY9&#10;NllsPEqSR6s9zfXFzd6iHTYfNuZHadzs+UEvlRgLgAVFDPaNPl5pTlayaaVm+fm5/i+Jr8ftWLr8&#10;O16nNyxhFu7TTd0nT5eRe6vdT9NPs3PCvFPw20jwN8G/hVoVnGunWvxD1PTNO8VarCfKvtZiNrJL&#10;5U84/eMJZAI/vcI5QYU4rV8RfCbwh8J/23fhQnhnStN8Om9sNZe4sNOjW2tXCW6ATGFAED87S+Nz&#10;AAEkKMe4+KPhT4f8afD4+FtU0yK90HyI7cW0jt8ix42FXB3q67QVcMGBAIOeaxPDX7NPg7wp4ysf&#10;EVvp9/c6/pyypb6lqGr3moXapIuxkMs8rsyYzhGJVSzFQCxJUM/g4S9pKd2qiaVrSc4tRcve6XS2&#10;dlFWHU4bqKcVShCydJpu94qEk5KK5XvZvdXcnc+afjtqWm678M7n4neDvAGg6PHBr1vcWnjC/wBR&#10;8nX7yYXyxO8SrDI7wPlowktxGdmR5aqqg+j+Hfg74e+Kn7ZnxaPibS7LX7G1s9GWLT9QhW4tFdrd&#10;8ymJwVMgAwrkZUMwBG457i+/Ys+G2p2s1tcaBcS2Et0b5dPbV702NtOZPMMsFt53kwPuz80SKcMw&#10;6MwPdaP8P9I0DxhrGv2lp5Wra+sC38/mu3niFSkfyklVwpI+UDPfNa4niDDqg6eFc1K0km90nKm0&#10;r88nooSvayu9Iq7McLw1iXiI1cYoON4yaWzajVTduSK1c42vd2WsnZHyZ8NXm8XaH8NPh3rd9dXP&#10;hGbxX4g024hmmYjUYNPeX7JZSkkl4sAZQnDCJQcgYrovFPhHR/gR+1tq0ngTS7PTbyD4aajqMek2&#10;MYjtI51nj8t0gUBELlBu2gbygJ55PuV9+zj4M1DwZLoEmjf8S2TU31lQl3Ok0F68pma4imVxLE+9&#10;iQY2XGSBgcU7wT+zv4R+H3jD/hIdN066/t42r2cmo3epXV7dTxOyMVkkmkdpOUQAuSVChQQvFXU4&#10;iw0pTmuZJqa5bLlk5SbvL3t9Uno9lr0UUuGMVGEIS5G4uD57vmioxUeWPu7XTa1WsnddX4Lr3wh8&#10;I2H7DR+Idr9nk8bxeHk8QxeMeG1iW/8AKEgY3X+sILny/L3bNh2bdvFfSVvc6prPwzil+yxvrF3p&#10;qs1vNdvZqZmjGVM0aM8fzEjcqkr1ArmbT9lPwJY6qlxFpF0sEV5/aEem/wBq3h0mO43b/MWwMv2U&#10;MH+cYi4b5h83NeiV5GaZpDEJKLlK0pS97SydrRVm9Fby8kj2soyiphnJzUY3hGNo63aveTvFau/n&#10;5tnwLpXwp8SeM/GtikWj7z4k8ZXU0ayfFHXTvj0uIxMjyeSWIEsQZLggyjKqAgwR7FqfhzxHZ/tx&#10;6bY+G9U0rSLy1+HqJLJrFtda6GUXuCu83MErtnH7x2JOORk8fQum+CtG0aa1ks9J0y1exSWO2aG1&#10;RDbrKweRUIHyh2AZgPvEAnNc344/Z58L/ELxpF4iv4tat9bis/7PW80zXr/TJDBvL+Wfs00e4bjn&#10;nPb0r1qvFEa9T94mo8sor7er2bU5W0ikjxqPCM6FL93JSnzxk/saJapShG6vJtrocL+0Z8JPGPjL&#10;TfCV/Lpnhv4jp4da4k1jwzPnTLDXWdAsUiRzNPH5kR5VJ3K5ZjuU4xxGmeJPCnxh1f4U+EtE0p9A&#10;+HGsy6zPf6DMn2ZJ7y0bnT5YkYoUWV5JDEGMbCPGCoxXtmofs4eGtTtNOjlm8Xb9KWZLe5Txbq0d&#10;2FlZWkVrhbkSyKSiYV2IG0YAq1qX7P3g/VPh/p/heTRYo9H0mRJ7FLeaWCeymQlhNFOjLMkuSxMi&#10;uHJZsk7jnmoZ1h6dGFOTk3Fys0uW3Mp625nFyi5KUdItarmta3ViMhxVStOrBRSko3Tblzcrh7vM&#10;4KSjJRcZXck9Jct3JPy39of4b+GvhDF8NIvD2iaV4d06f4iabPPDp9qttb+YySRhtiAKCcKOAM1V&#10;+PXiC98NftgW9/pSCfVdO+GusXVrFjcWlWaNk+Xvll6d8V6w37PHhOfwLqXhy6sr/UtM1eZbm6/t&#10;DVry9uZJVCBJBcTStMrL5abSrgrtBXFReDv2a/B3gXxwPE1jp97L4h+yvYtqV/qt5qF1JA5UmN5J&#10;5XZwCi43E7eQuATlUM4w0I3quU5JTWqXvc213zXXVPfSw8RkeLnJqioQjKUJaN+7y78q5LPo18Ot&#10;/U+evhb8CPFfjn4YeB/FGgeHvh/ZeJpXstal8aL4nuptW1MMVe4FwRYK0qyo0iGFpii5ABwgroNA&#10;8WaF4Y0T4wxeINKvdftda+I39lQaVasqyanPNDaCOAlnRNjEfOHYIUDBsg4Pr+g/su+C/C+rx3Wn&#10;WGp2UUN4b+PTodbvl0qOcvv3rY+d9mGH+YARYDYYAEA1b1r9nXwb4i0PW9OvNGEtr4i1NdZvsXUy&#10;SNeLs2zxyBw8Ljy0wYyuMcdTnqrcQYarUfPzcja2VpL3lK13NvS2lnFX2te5yUOGsXSpR5OXnSad&#10;3eL9xxvZU0tb6tqTatfmtY8S+E/hbUvB37UviHwtYaF4X+HEfiDwQbw2Hhq/NzbQXK3BiiuzH9mt&#10;1SYByDtVtwQZY4GK/wAI9D0z4Oar/wAIn4r8AaV4f+IU3h++Fp4o06VLuPxYkcMbXMsk+FuPOLHc&#10;yXCnoSHOa9q0P9lvwP4e1bUdQh0m6l1LV9Nk0i+vrvVLu7u7y1kOWSSaWVnfsAxYsoACkAAVa8J/&#10;s8eFfB19NdW9tql5dTWbaf5+qa1e6nLDbt96KJ7maRolbAyIyudq5ztGJrZ9hp8y96zjFbNNyimr&#10;t87dulpc112equhw5i4cj928ZSe6aUZNNpR9mknpdOPJZ91o+X/Yi1GDSP2KPh9dXU0Vta23h2CW&#10;aaVgqRIseWZieAAAST7V4JoI17Uvhx8K/DsOmaddeGPG/ibXNRj0vVNRl0+z1K0Ek1xZWsrpDKfK&#10;dWMgi8srIEUH5c19F6D+x54A8PaRaabHp2s3ejWSqkOkah4i1K/0tVX7qm0nneBgpwQChAIBGCAa&#10;6/4ifC7Qfit4cXSte05L2zjmjuIdsjwy2sqHKSxSxlZInU9HRlYc881nDO8JSxVSrBSlGpNyd0k4&#10;6TSslLVpzve8dtGr3VzyDG1cJSo1HGMqUFBWbalrByu3HRNQ5bcstJap2s/mL4yfBjxH8Lf2fvjX&#10;dyaP4T8J+E9X8LkwaDoOqTXdtbXiBhJPGjWtvHCJEKBginc0YJ5Nelaf8OPFvxbg8BXfi2Dwz4f8&#10;OeDpLfXEi03UZtSuNSnihIi3tJbwLAi7izACQscDKgZPdL+zj4TfwfruhXNrqup6f4mg+y6l/aWt&#10;31/cXEIBAj8+aZ5VQbmwquACzEckmuystPh0/TorSJAtvBGIUQndhQMAc9ePWssVn6lTSpr3037z&#10;WycIx096Wuj1d+jTT23wnDbhVbqu0HFe6ndNqcp6+5H3dVpHlW6aa3+NviZe2F74W8N/Evwh8P8A&#10;QfDVre+KtPmsvE93qXl+ItTFxdqkrNGkTmSGVZJF2y3IbZyY12qtd03jHQ/BHjX9oK68RWt/qGlX&#10;Oq6TYSWdi224vmnsoIUhQ705dnC8uowTk4zXoa/sXfDdY7eI6DcyWlleLf2VnLq97JZ6dOJfOElt&#10;A0xitzv/AOeSrkFl+6SD0Wv/AAA8IeKbTxRBqGixXUXjN4pNYV5pf9KeJFSNh837tlCLgx7SCoPX&#10;mu2rn2AkvZ2nba/2uX2lOSV3OTulGWzS5noldnBR4dzGLdS9NS3t9nm9nUi3ZQirNzjum+Vat2SP&#10;Cfh/oVz8M/2uNGsLfwZ4R+Hlp4k8J3813pXh/UBMl0YZITFJcRJbwxpKnmSKGQyZ3MA5AGeT+Ffw&#10;e8GT/wDBNxPGNzDbTeJNK0S71C08QO3/ABMNJuLeSRokgn+/CsboAI0IUndkEu2fpbwr+zP4M8He&#10;MYvEVpp17Nr8NrLZLqV/q15f3Zgk27omlnldmQbBtDEhMttxubOTof7Fnw18OWdraWXh+eHTLWVL&#10;gaZ/a162nTSoQVlmtTMYJpMgHfIjMSq5PAxf+seFsuWU4u9NtpfFyOpdO827NSildvbbYz/1Xxd3&#10;zRpyTVRJN/DzqnZq1NK6cJN2jHfe7Z5j4V8BWfxt/ay0+58aadaaoR8N9MvLrTbmITWct09xLlni&#10;YbX2EvtDA4LZHIBrnP2nn0fx38NfiR4x8L/D/QPO8NPOreM9V1L7LqcN9aEJu08rDNJsieJVCtJA&#10;pbIVSCWP1XD4A0i38fT+J0tMa5c2KabLc+a/zW6O0ipszsGGdjkDPPXFcV4m/Y6+HfjCTWf7Q0K4&#10;ntfEEz3OoWA1a8j0+5ndQGmNqsogEvAPmBA4YBgQ3NY4TiHDxxMK1XmUYKCSW2jTkrKUd7aXbXeP&#10;boxnDOJlhZ0KPI5Tc2293dNRd3CWqvrZJ9pLr33hK/k1TwrplzMd0txaRSucdWZAT+prQqGwsYtL&#10;sYbaBdkNvGsUa5J2qowBk89BU1fHzacm1sfbwTUUpbhRRRUlBRRRQAUUUUAFFFFABRRRQAUUUUAF&#10;FFFABRRRQAUUUUAFFFFABRRRQAUUUUAFFFFABRRRQAUUUUAFFFFABRRRQAUUUUAFFFFABRRRQAUU&#10;UUAFFFFABRRRQAUUUUAFYnjfSr+90Gb+yRZ/b9yNGt0P3ZwwJ7HDYzjjrj61t0UAeMLoXictczXP&#10;gvwncam5kVPMk8tJo2cEI3XHyjBcBs8HaPu1pQ6Z4ngvbi5fwv4ZaL7P5SbAPNddjMFxnp5gj4J6&#10;Z9K9TkiWZCrqGU8EEZBqGTTIZRgoQP8AZYr/ACNAHlmn+HvEz2sgbwh4QslBdo9jb2B279xXGMly&#10;QR+OaYvhzxQ89tjwx4RmjuZA91bgZW1kMTb5A3G/Mmweu3J6ivWF0+FR9zd/vEt/OpQNowOBQBBa&#10;WfkKC20uBjCj5V9hViiigArifjh+0D4a/Z80Owu/EFxdtda3eLpuj6XYWkl7qOtXjKzLb21vGC8j&#10;7VZmOAkaI8kjJGjOvbV82/FK7j0j/gqL8LJ9bi2aZfeCtasPD9zKcQrqpuLWSaJc8ec9rGSoB3FI&#10;5sZGaAO9+Ff7RniTx/47h0XW/gn8VfAENxbSzx6rrk2hXNgWjKfumbT9SupEdg2V3oqnY3zZAB9V&#10;rzz9rbxzrvwy/Zb+IviLwxCZ/EWh+G7+/wBNQJvJuI7d3Q7e+GAOO+K+Uvjl+y98NvhD+wM/xh8F&#10;6bpZ+K2laHZ+IdM+IcCI3iTX9QYRsvn6gB51yt0z+U0UjNGySBNu0KAxH3hXHfGn426R8CdD0e/1&#10;iK/mi1vXLDw/bLaRq7C4vJ1giLbmUBAzZY5yADgE4B+ZdC/Zv8J/tG/8FGPjKPiHoGmeLtHi8I+F&#10;lbw7rdnFfaULhvtzGd7eRWjeZcbVdlJQFtuNzZ8P8V/Bnwp49/Y28JaD420TQfGen+BPj7/wiujP&#10;4h0+G/aw0r+3zCtkrTKxEIg2Qbc4aONFOcUWC5+il94p8R2/xe0/RofCvn+FLnS57u68Rf2nEv2O&#10;7SSNY7T7KR5j+YjSP5gO1fLweWFdPXy7ceCNG+G3/BQ/wZoPh3SNM0DQ9J+EurW1jp2m2qWtpZxL&#10;qNltjjijARFHYKABXzFoH7L3g/w5/wAEbNA+LMGkWR+K3hXRINe0bxk8I/tzSjDe+ZHawXYxNFah&#10;C0ZgRxGyySblbzH3Fgufp/RXzl+znqiT/t/fHuB3Au5NK8L3WzGCUa1uF3D23Kw+oNfHfw38TeKZ&#10;/wBjXwf4X8M2OjavpXj/APaB8X6RrdrqmvT6JYanaf2vrE6Wk15Bb3DpFPLFFGyiJhKGMR4kNFgu&#10;fqjRX58+Mf2VfGvwG+Dnx61iPwB8JfhF8PdX+GGp2s/hbwN4lu9QsJ9SjikZL1LVtMsbe2cxM6SO&#10;is0u2Ld/qxUnj39jnwJ8NtE/Zi1HQ9KOk+IvFuraZ4c8U69ZStDqvi7T5dKlkmttRusma7jdraLI&#10;mdyAuAQKLBc/QKivgzxon/DE3jj9p3Rfg7oWl+E9K0T4XWPi7StB0bT47fT7LVGOpRSXMNrGojRm&#10;S3hLBVG8xAnJzm7+0J+y18NvgL+xhF8WPAWk6Xa/FHSLXTdU03x5bIjeIvEd3LNANt1f4M14t35n&#10;lukrOjiQDbhVwWC59zUV8H/tgfDO1+E/x58Q/FD4yfB7w98ZvhTfmylg8RSTW93rfwpjSOOOTybO&#10;5Rdtr5/79p7Kf7QGLExPsUj6g/bG+KOt/Cr9kD4jeL/CMC32v6H4YvtS0pMEq8yW7vG2NrZAIDY2&#10;nOOhosM9Qor5t+Gf7J/w3+Efwdt/ib4T8G+Gde+Jtv4bk1SHxm9pHda74gupLNmMk1+QZ5xKW6O7&#10;LgqAAFUDw+f9lv4Y6r/wTFk+NDpp8/xXPgp/F6fFNkSTxRb6p9ma486O/IMyokpMS24byliHk+X5&#10;fyUCP0Cor4m0r4MaL+1N+3uv/CzNBsPEVjN8HdEu9S8OataR3WmXd3JfXL7ri2cGOUxOGKB1IVju&#10;ADKpHo3/AATc0SP4faT8WvA+ns8fhnwL8Qr/AEvQLLexj0mxeC2uUtIQSdkMbXDrHGuFRAqqFUAB&#10;Bc9N8PfH7+3f2qfE/wAM/wCyfK/4Rzw5p3iD+0vtW77R9rnu4fK8rYNuz7LndvOd+MDGT6NXyT4x&#10;+JOifB39uz47+KvEkt1DoHh/4S6Lf6g9qWE4hjutXZ/LKkNvIGFwQckcjrXlPhPwVJ8D/wBs/wCA&#10;mt+Gvgh8OfgfpPxC1LUNPuTpGsxnxH4gtW0ye58vV7S3s1t2kSWKOQyi+uykh4Y+YzUwPt746/Gf&#10;Sv2evhNrPjLXIr6bS9DjSSeOzjV533SLGoUMyqTucdWA966yOTzY1YdGGRXzL/wWA+HHhn4h/sB+&#10;Nv8AhJtB0LXIdKW2vLX+1LKK5WzlFzEhlTzFIRtjOu4YOGYZwTXH/tIfsq+BLf47/sxeAtE8N6H4&#10;Y8CR6lr9xceHtE0+Cw0y/jbTi8lvJBEqoYZXbdIuMScq+5XYEA+zKK+Mf2jPgx8OvjD47vvh14X/&#10;AGcPhV8SLj4aaJa2E7eMbiDSPDfhOznjkeK108JZ3rw3BUKzCC1iTYse6fdHGleX/CbRp/2mfh7+&#10;w9H4v1G41OK5i11dUQXrXcetQQWMkQt55mAaeFwib9wHnKCHBV2Ulgufo9VHxN4gg8J+G9Q1W73/&#10;AGXTbaS7m2LltkalmwO5wDXxG37Nt14d+N37RfwX+D11p/wz0TxD8P8AR9X0XTtIR9L07RdTnlv7&#10;eeWEWpU2wnS3hDtbqrgguCXwag+E/gH4V6j4C+MXws8R/s2+B/hR47tfCh1PXdEs9PsdR0HxPZq1&#10;ytrqME8caLc4ljY5uYYriNiu5fusSwXPqD9kn42+KP2ivhNY+M9e8JaV4Q0rxJbw6n4ft4NebU72&#10;axmQSRteL9mijt59rLuiikuEBJAlbGT6jX54fCf4O+DdL/Z//ZC+GkOjaH4T+HvxRsft/irTdLtI&#10;NPtvGd7HoomSyvRGq/aFnIkkkRsmYW219yb1Pp6/Bnwt+yh+29o3hz4WaDpXgrwz438C63feI/De&#10;g2aWOkma0e0W11D7LEBDHOfPkhaRFVpVCBiwiXaAfYFFfmVo37OPhfQv+CC/9v2un28fjDxX4F02&#10;2vfEoiH9rmB7mAx263I/erDDkCOMMFTaCACSa9X+NP7Efw08Ifte/Biy0nwzZaVZfEODV9M8bW1m&#10;vlQ+OreC0W4RdXUcX581dzNcb3cPIrMVkdWLBc+3qK+HPDWq+A/2Rv8Aho3wYfC9y3w0sNc0O10f&#10;wX4djjtY3udWghjays4vMhhhjnuGBZC8cWZZSxAZq574R6Nrf7KX7bt7pnh/4RfC74TWWufDHV9c&#10;HhfwNrH2mDWLmzubf7LNdWyafaQwXI86SLfH5+8My+YRGuSwXP0ErlvhT4u8Q+KfBL6h4t8Lf8IZ&#10;qaXV1GdO/tKLUf3EczpDP5sQC/vYlSTZjKb9p5BrwD9hH9lT4Z+PPgl8Nvi3rPhzwz4z+KOtadbe&#10;Irrxze2iXmtPezJ5kgivJAZ4okLtEkCMsccY8tUVRtrxP4SQr43+BvwH8AazeXNp4H8c/EXxVBr0&#10;EVw0Ca19nvNSuINNmZSC0M8iHfFnbKsRjYMrspAufcPwQ+JGtfFbwxdazqvhW78JWc95IukW9/M3&#10;2+7s14S4uIDGptXkIZhCWdlQoX2OWjTs6+R4vgr4U/ZO/bp8DaH8K9D0fwNoHjnwvrsviTwz4esY&#10;bDSrk2v2U22otbRKI0nRpDD5qhWdZgrFgibfnjQP2XvB/hz/AII2aB8WYNIsj8VvCuiQa9o3jJ4R&#10;/bmlGG98yO1guxiaK1CFozAjiNlkk3K3mPuLBc/T+uA/al+OX/DNP7Pfivx5/Zf9tf8ACMWLXv2H&#10;7T9m+04IG3zNj7evXafpWh8YfGGp+D/gN4o17Soln1jS9Bur+0jK5Dzx27Ogx3G4Divgb9oz9kX4&#10;TWP/AASNvfia9nYX/wAQda8L2GsXnxCZlj8Q+ILy5MDMtxfRhZZoZncRm3LeTs2oECqoAgZ+klnc&#10;fa7SKXG3zED4z0yM1JXwR8XvBviP9qD9uLxz4W1P4XfB34weH/Avh7RZNI8PfEHxRNY2unC7jnaT&#10;UIbJdJvo5ZJHR4ftDFXQQMi4BfP0x+w18LPHHwW/Z8s/Dfj6fSpdU0+/vPsMWn6zc6xFYac07vaW&#10;v2u4gglmMMLLHuaJeEUc4zSGXPix+1Zpvw98cHwjoXhrxZ8R/G8dqt/PoHhmG2M9jasxVZri4u57&#10;eztwxB2JNcJJLtcxo4R9u/8ABX4san8WNIv5tW8A+NPh5e6fci3aw8R/YGmnBRXEscljdXMDod2M&#10;iXIZWBAIryH9hG+hg+MX7RGm6jB9l8YQ/EGS8vllQrLcWEtnbf2fMuRloTAuxWBK7o5VzlWAu/8A&#10;BQbV7qfTvhd4Vkv73SfC/j3xxZ6F4ku7W5a1d7NoLiVbUyqQyLczRQwNtILLKVz81MR9C155+y58&#10;ev8AhpT4QQeK/wCyv7F87UdQsPsv2n7Tj7JezWu/fsT7/k7sbeN2MnGT4d4g+A3g39kD9sH4LRfC&#10;LwnoHgKHxzealpfiTRvDVhFplhqllDYS3CXU9vCqxtLBOkSrMV3gTlN2GxXj/wAJIV8b/A34D+AN&#10;ZvLm08D+OfiL4qg16CK4aBNa+z3mpXEGmzMpBaGeRDviztlWIxsGV2UgX1P0Uor5Hi+CvhT9k79u&#10;nwNofwr0PR/A2geOfC+uy+JPDPh6xhsNKuTa/ZTbai1tEojSdGkMPmqFZ1mCsWCJt+bvDX7LPhDw&#10;t/wSa+GPxJ06wbT/AIn211pJtPGltIyeILKG71dYJLWK9JMyWwhuZY1gDeUoPCDiiwXP1FvLj7Ja&#10;Sy43eWhfGeuBmuE/Za+OX/DS37PfhTx5/Zf9i/8ACT2K3v2H7T9p+zZJG3zNibunXaPpXgtl8HPC&#10;v7L3/BQnwno/w98PaP4P0rx14F1668QWmlWqWsWs3NpcWJgu7hUAEtyPtM4Mz5kYSNuY14b8Ff2b&#10;/hZc/wDBG61+KOq2ulz+NPCvhPUNY03xvPt/tnwxcWrTvGlpeEGS1jhkjC+VGVRvn3K3mPuLBc/Q&#10;WDxR4ik+L1xoz+F/L8KR6Sl5F4i/tKI+deGVlaz+y48wbYwr+aTtO7bjIrpq+Qfhb8RpNJ/bC1rx&#10;b4vZbGW3+Bui6trTRg4gYXN7LPtA54O7AHPFeOHwlbeAPjj8A/iR4K+Bnw8+EOleN/GNrZJ4gj11&#10;U8a+JLK+tZnlj1O2hs2juBKQJyZNRnfckcjASblUsFz9IaKKKQwooooAKKKKACiiigAooooAKKKK&#10;ACiiigAooooAKKKKACiiigAooooAKKKKACiiigAooooAKKKKACiiigAooooAKKKKACiiigAooooA&#10;KKKKACuW+MXwU8K/tAeCJfDvjHQ7LXtIllS4WKcEPbTod0c8MikSQzRt8ySxssiMAVYEZrqa+Xv+&#10;ClH/AAVk+H3/AAS303wrc+O/D3jzxAPFz3S2ieGbC2u3hFtGskrSia4hwoRs5G7AVicAUAek/C/9&#10;izwP8I/HsPibTp/iBqmsW1pNZQSeI/iBr/iKK3imKGUJDqF7PEjN5aZZVDYGM4Jqn4W/YD+Fngzx&#10;faavYaHq6pp15/aFho03iXVLjw9ptzuLrNbaRJcNp8DqxLI0UClGJZdpOam+JX7cPw/+Fv7GNz8e&#10;b7UJrr4fQaDF4hjns1Saa6t5UVokiXcFaRy6qBuA3HqBzXz94J/4LW2H7SP7A3ij44fA/wCDXxP+&#10;JVx4c1dNGXwm8ENrql5ITGXlUWzXZMarICdiO/B+UDLB6i0Pr3RPhToHh34ka74us7DyfEPiW3tb&#10;TUrvz5G+0xW3meQuwsUXb5snKqCd3JOBjmtW/ZK+H+t/C/X/AAbcaC3/AAj/AIm1SbXL+GPULqKY&#10;30s4uWuYp1kE0EomAkRoXQxsAU24Fdv4T1ifxD4W02/utPudJub21iuJrG4KmazdlDNE5UldykkH&#10;BxkVoUhnD+Gf2dfCnhXxHo+swWuqXWsaDoknh201DUtZvdRu/sMkiSPHJLcSu8zM8aEySlpPl+9y&#10;ag/4Ze8C/wDDPf8Awqr+w/8AigvsP9m/2X9tuP8Aj3zu2ed5nnde+/PvXk/7b/8AwUR/4Y1+P/wK&#10;8Df8If8A8JH/AMLq8QtoP27+1fsf9jY8v975fkyed/rPu7k6dea+l6eoHmfxW/ZC8CfGbxfp+v6x&#10;Z69a61p1qLBb3RPEup6HNdWofeLa5ayuIftMAbJEU+9AWb5fmbOb4e/YL+EPhT9na4+E2neBdKtf&#10;h3cXk+oDREeXybW4luWujLAxffbsk7eZGYmTySF8vZtXHr1FIDyrwv8AsYeAvC/g7xPoRh8Wa3Ye&#10;MbB9L1VvEXjHWNeuZrVlZWgS4vrqaaFCHb5YnQZOevNdTr3wP8L+JrXwjDfaX50fgS9h1DQ1+0zL&#10;9hniheCN+GG/Ecjrh9wOckEgGusooA5q1+EHhyz+J+reMk01f+Ej1zTLfR766aaRhcWkDyvFEYyx&#10;jGGnlOQoJ34JIAxwHgn9gX4W/D3xfY6vpei6yi6Tcm803SLjxNql3oGkTEkiS00qW5awtmUsxQww&#10;IY9x2bcmvZKKAPJfFP7EPw88bfEi58UaraeKL27vryO/u9NfxfrH9hXs8aoqPNpQuvsEpHlxn54D&#10;kopOSAa9YmhS4haORVdHBVlYZDA9QRTqKAPJ/hj+xL8PPg142t9c8N2XiTTmsWlex0v/AISzVptC&#10;00yhg/2bS5LlrG34dwPKgXaHYLjJrLt/+CePwltPGbaxF4f1aKJ9TOstoSeJtVHhpr0v5huDo32n&#10;+zfMMv74n7P/AK797/rPnr2yigDnbb4U6BZ/FS78bR2G3xPfaZFo09758h32kUrypH5e7yxh5HO4&#10;LuO7BJAAo8CfCnQPhpqPiG70Sw+xXHivVG1nVX8+ST7VdtHHE0mHYhcpFGNqYX5c4yTnoqKAOK1/&#10;9nfwX4r8VeJda1TQLXUb/wAYaLF4d1n7U7yw6hYRtMyQPCzGPaDcTZIUE7+ScDHD/Dz/AIJ2/CX4&#10;Z+K/C+vWOha3qGueCZGbQNR1zxVq2uXejo0BgaCCW9uZnjtzG3MCkREqrbNyqw9tooAyPHvgTSPi&#10;h4K1Xw54g0+31XRNctZLK+s5xmO5hkUq6HvyCeRyOoOa5Pwd+yz4N8EDwibe317ULjwI91Jol3rP&#10;iPUtYu7Q3KFJt093PLLKCh2gSswQABAoAr0OigDyn4mfsUfDj4u/EmXxZrWj6p/bV5ax2Oomw8Qa&#10;jptrrlvHu2Q39tbTxwX0YDuuy5jkXazLjaSK0PAX7Jfw8+GGleBbHQPDcOmWXwzS5i8MwRXU/l6U&#10;lwpSVVBchgVYgB9wX+HGBXo1FAHn3j79lvwR8TNa8R6lq2l3p1LxZpdpo+pXlnq95Y3EltazST24&#10;jkglRoHjlkdxJEUkyR83AxD8M/2T/BHwm0nXbXTLLWr2TxNbi01S/wBc8Q6jrmp3kAV1WBr29nmu&#10;fKUSSbYxIFQyOVALEn0evPNN+PX9o/tU6t8M/wCytn9l+GLXxH/aX2nPm+fczweT5Wzjb5O7dvOd&#10;2NoxkgD/ABH+y34E8V/A/TPhzfaCJfCWiW9tb6bbLeXEdxpv2YBbeW3ulcXEM0e0bJkkEqkZDg81&#10;F8If2U/BHwPk1efRLDVrnUtfhS11HVdc16/17VbuBN/lwNe3001z5KGSQpF5mxDI5VQWYn0WigDg&#10;f+GYPA3/AAz7bfCz+w/+KDs7KHTodM+2XHyQQsrRp53meccFF5L5OOSa3PEfwp0DxZ408N+IdQsP&#10;tGseEGuH0i48+Rfshni8qX5VYK+5OPnDY6jB5roqKAPN/H37I/w8+KGn+NbbXfDqX8XxD+zHXSby&#10;4je5e2QJbyRukga3kiAUpJAUdWUMDuANZ/wr/Yj+G3wb+JMPjPRtG1SfxjDp0uknX9Y8QajrWqT2&#10;kkiSGCW5vJ5ZZkVkBQSM3lZYJtDsD6xRQB5B4X/YT+Gvgj4kDxPouneI9IuV1GTVxpdl4t1e38Pi&#10;8kyZJ/7IS6Gn72dmkJ+z8ysZD+8O6tTU/wBj/wCHGsfBOX4d3PhqKXwlJeSailobu4861u3uWuvt&#10;MFx5nnwTrO7SRyxSK8TYKMu0Yl/aj+P3/DNfwytvEf8AZP8AbX2jXdK0X7P9q+zbft19BaeZu2P9&#10;zzt+3HzbcZXOR6NRqB518Gv2VfBfwIvNUvNCtdcu9U1qNYLzVNf8Raj4h1OWFc7IPtd/PPOsKksw&#10;iVxGGd2ChmYmb/hl7wL/AMM9/wDCqv7D/wCKC+w/2b/Zf224/wCPfO7Z53med1778+9d/RQAyKBY&#10;YFjUfIqhQOvHSvCdR/4Jm/BjV7fVLS68M6tcaNqpmd9Dk8U6s2h2byuXkltdON19ktJSxYiS3ijc&#10;eZJggO2feaKAPM/jJ+yF4D+O2v6XrGt2Ot2eu6NbvZ2ur+H/ABHqXh3U1t2ILW7XWn3EE0kJYBvK&#10;d2TcA23PNdj8Ovh7pXwq8F2GgaLFcxabpyFIvtN5Ne3EhJLNJLPM7yzSMxZmkkdndmLMxJJrE+L3&#10;xK1zwVf+HNM8NeFpPFGr+INQW3YS3ElnY6Zar89xdXFysMoTagxGmwmWRkQbQXkTtqAPNfjX+yL4&#10;C/aA8SabrfiDTNUtvEWkRPbWmuaBruoeHtXit35e2+26fPBcNbs2GMLSGMsqsV3KCK3h39i/4d+H&#10;/hl4h8ISaVquvaH4rnF1qy+I/EGo6/dXkqoiI5ub6eadWQRR7Csg8sopXaQDXSfH74zad+zv8E/F&#10;XjrV4Ly60zwnpk+qXMFoqtPMkSFiqBiF3HGBkgc9ad8E/E/i3xj4CttR8Z+HtB8MatdHzEsdJ1yX&#10;WIUhYAoWmktbYiTB+ZQhUEcO3WgDE+Df7J3gr4FeILnV9Ft/EN/rVzb/AGM6n4j8T6n4kv4bfcGM&#10;EVxqNxPLDCWAYxxsqMwBIJANM1P9j/4cax8E5fh3c+GopfCUl5JqKWhu7jzrW7e5a6+0wXHmefBO&#10;s7tJHLFIrxNgoy7Rj0uuY+KninxH4S0XT5/DHhX/AIS28uNUtLS6tv7TisPslpJKqz3e+QEP5KEv&#10;5Y+Z9u0cmgDB+DX7Kvgv4EXmqXmhWuuXeqa1GsF5qmv+ItR8Q6nLCudkH2u/nnnWFSWYRK4jDO7B&#10;QzMTIP2WfAY+Bum/Db+wv+KL0g2zWmnfbbj90bedLiH975nmnbKity5zjByMivQaKAOa1v4QeHfE&#10;fxL0nxheaf53iLQ9Pu9Lsbvz5V8i2umiadNgYI24wRcspI28EZOfJ/C//BMH4I+Ck0y30rwjfWWj&#10;6VMl1HoMfiPVP7BubhXMguLnTDc/Y7qffhzNPDJIWRGLEopHvtFAHLXnwU8L6j8QNU8UXOkQ3Ota&#10;3oyeH76WZ3kjurBXkkEDRFjEV3SyZO3JDYJIwK808Hf8E2/g74H1bw5e2vhrVbu48GX8eo+HP7V8&#10;TarqqeHJUVlVbFLq5kW0i2ttMMASJgqAoQi490r50+EX/BQS8+PN5dy+Efgb8YNZ8O2XiG+8Ny6+&#10;tz4bt7ITWd5JZ3Mojl1dLrykkic58jeyjIQkgUAew/Cz4K+GfgrBrkfhnTf7NTxJq9zr2oj7RLN9&#10;ovbghppf3jNt3ED5Vwo7AV1VFFABRRRQAUVyPx/+Kn/CjPgb4w8afYP7U/4RTRrvV/sfn+R9q8iF&#10;pPL37W2btuN204z0NbPgXxN/wmngnR9Y8n7N/a1jBe+Tv3+V5kavt3YGcZxnAzjpQBq0UUUAFFFe&#10;efs4fHr/AIaC8O+I7/8Asr+yf+Ef8T6p4c8v7T5/n/YrhoPOzsXbv27tuDtzjcetAHodFFeT/tNf&#10;tYW37NmseCtKXwb4x8c674/1KbS9J0zw8dPSZpYreS4dne+u7aFVEcbf8tMk4GKAPWKK80+BX7TV&#10;j8ate1vQLvw54n8C+MfDawzaj4c8RJa/bYLebd5FyslpPcW00MmyQBopnwyMrbWBWvQtY1D+ydIu&#10;rrZ5n2aF5ducbtoJxn8KALNFcF+y38b/APhpT9nTwX4//sz+xf8AhL9Ig1X7B9p+0/ZPNQN5fmbU&#10;34z12rn0FVv2o/j9/wAM1/DK28R/2T/bX2jXdK0X7P8Aavs237dfQWnmbtj/AHPO37cfNtxlc5AB&#10;6NRRRQAUUUUAFFFFABRRRQAUUUUAFFFFABRRRQAUUUUAFFFFABRRRQAUUUUAFFFFABRRRQAV+av/&#10;AAW++GumfGT9uX9jLwnrUKXGleI/E2r6ddxsu4GOWzVDx6jOR7iv0qrzz4tfsq+Avjn8TfAnjHxT&#10;oP8AaniP4Z30mo+G7v7bcQf2bPIoR32RyKkmVAGJFYegprQHqfi5+zZ451r4xaF8Mv8Agnzrbahc&#10;658L/iteN4qeWDCz+F9Jka+tW3fcKyymNAudwCLkDIavKvFUhl/4N4/2kWOMt8cCTgAD/j8g6AcC&#10;v3k8J/sPfCnwN+1D4k+NGleDbC0+J3i6yXTtW10TTNLdQKI12iNnMSEiKMMyIrNsXcTiuHuv+CSH&#10;7Pd5+zv4k+FEnw/3eAPF2uf8JJq2l/27qQ+13+9X87zvtHnJ8yqdqOE4+7T5iOVnwH+1N8DNK/aN&#10;/wCC2f7KfhPXrvXLbQ9R+Esn9oRaTqtzpc19ALe43W7T20kcyxuDhgrjcMg8EivA/wBnL/gm98PP&#10;iF4M/b48D6xc+M7zwR8E9Sv7jwToB8TXyafoV2sN26XYgWURTTKscabp0kJVeckkn9sbr9iP4YXv&#10;x/8ACXxRl8M7vHXgXSDoOh6n/aN2PsNkVZTF5Xm+U/DN8zozc9apeD/2AvhJ4Bm+KUmk+E/sj/Gq&#10;SSXxmf7UvJP7ZaRHRz80x8nKyOP3Oz73HQUcw+U/FP4ra9dfH/8AY/8A+CZn/CY+MNX0Y6hr9xpl&#10;14gh1RrK+tYI7iKBGW63Bo3EaKofcCOMHNfSfww+CXhT9gP/AILkaz8J/gfcarpngjxd8Kr7XPGf&#10;hx9UutSt7a8QSeTdO9xJI4lbKcs5IExHAcCvufxF/wAEf/2cPGHwt+H3gnV/hlY6r4U+Fsk0vhrS&#10;7zVL+e3sTM26TeHnP2gMf4Z/MHoK2P2SP+CXfwF/YVsdfh+Ffw70/wALnxRF5Gp3H227vru5ixjy&#10;vPuZZJUj77EYLnnGeafMFj8e/wDgj3+zLrfgX/gkz4j/AGptJ8X+L9T8b/CjT/FP/CDeGYTCdF01&#10;nt9s88kHlGWaYsWk3CReERcELzg/sQfs8/H3xtpnwR+PHww+CWv6f40v/ENpqHiv4wXXxqsL9/HN&#10;lPcCO7tLnTZ5VEauSF8rBlBjVSGfFfun+y7+x58OP2MPg0vw++G3htPD3g9J5rkac97c36mSY5lJ&#10;e5kkchvQtj2rx/4Yf8EQf2WPgv8AtA2HxQ8LfCPStE8Z6VfPqVlc22p34tbOdgwLR2ZnNqgG47VW&#10;IKhwVAIGDmDlPqyvjbxP8EPBfx9/4Ku+O9E8c6ZpnijSR8M9En/4RzVoVu9N1IrqN/iae1kBimML&#10;bSm9WCNIGGGCkfQf7MfwZu/gv4H1WHVZbO517xFr+pa/qc9sxaOWW5uXdACVUnZD5MfKj/V9+teT&#10;eNv2HrT40ft6eK/GnirRNSi0R/Buk6Xomv6Rr9xo2q21zHdXz3UMN1YzxXsKMkkG8BljlG0HdtwJ&#10;GfNnxn8JReHvgX8cfhn4bvbrTPAHhb4u+EdM8N21nNtXw19oudJmubWzwAYooppi8aAkRmRlXaqh&#10;R7t8WvgH4Ksv2nPhT8Gl8M6Jo/wn1/Ttc8RanoFtaJb6d4s1WA2gSO+jAC3eUmmndJd3mtGHfdsr&#10;3DTP2O/hvo/wcsvANt4Zii8LWGpQaytsLu486e+huVu1u57jzPPnna4RZZJJXd5WyZC+453PjP8A&#10;Afwr+0D4ag0rxVp0t5DZXKXtlc2t7Pp9/ptwmds9td27x3FvKAWG+KRG2swzhiCXA+Ovj4D+wT40&#10;+L2nfA/SNN8M6TB8H7/xb/wjulW6WukaRq0EzRW93FbRr5cDzJ5u/wAtQJPswZlZhmsX9tP9jX4P&#10;/Cj9iTwt4u0fTNO0vxdeeIPCk0vi62lCa14rmm1ayZhfXoHm3yzFixSYspIVgFKKV+yvh5+zv4b+&#10;AHg3X4/CWjXeqajq0bzXUuu65earf61IsZWKK5v72Se4dAPkUOzrGrHauOK+RdP/AGIk+LMfhrwt&#10;ovwF+I3wk0Cz1ux1e+uPGXjm21jSdBtrW4W6a20PTrfVr+K1lkdFhHlQ2kccEkmG+VYWdwPRfA37&#10;Pnhb4t/8FMPjbrHi3TLHxLB4ftPC8+l6dqltHdWWn3iQTSLfJG4Ki5XaoSXG6MA7Cu993gv7VaaP&#10;4l8BzfHj4c/BH4e+Hxb+LLK6tfifrOuiy8aX841VLaSS2SKzuJJrSVC0CRT30BaFmj8lEVA36J6B&#10;8LNB8L+P/EHiixsfI13xSlsmqXPnSN9qFujJCNhYou1WYfKBnPOa8l1L/gmN8E9a+2xXnhK+vNMv&#10;NQGrLo8/iPVJNGsL3zxcfabSwa5NrZzeblvMt4o2+dxnDsCrgeY2H7J/gL9pf/goH+0HF8QvDel+&#10;NdHGk+G7aLSNagF7p8Dm1uCblIJMxrcYbaJgokUZCsATXinh/wCBfhvQf+CaXhz4vvZnVPiz4S1e&#10;1TSPGmpP9r8QWNvb60LOK0S+fM4tvs26Jot+1xJKXDNI7N+iegfCzQfC/j/xB4osbHyNd8UpbJql&#10;z50jfahboyQjYWKLtVmHygZzzmuf/wCGWPAf/Ckf+Fc/2F/xRvm+f/Z/224+/wDaftWfN8zzf9d8&#10;33/bpxRcLHzh+194V8J/tSfEvx3pumfAj4e/FLX/AIe2EdjrHibx7q6abY6A0lsblYdNmFpfXEdy&#10;iSpK7RwW6fNGfOZ12r7N/wAE4viDqvxW/YI+D/iPXL46nq+s+E9Puru8MvnG6kaBcyF8DeW67sc5&#10;z3q78Sv2FPhf8XPH+p+JNd0HULi+163S01q1t9e1Gz0zxDEiNGqahYQzpaXwCMU/0mKT5cL0AA7z&#10;4TfCrQPgZ8M9C8HeFdOXSPDfhmyi07TLJZXlW1t41CpGGdmcgAAZYk+9AHx9+y7+yn8LP2mPH37S&#10;H/Cf6JoXxCay+KGo28dhrkEd7D4aJtLY77ZHBFtM4cuZ02ynKfPhEC4Xwr8faZ8ef2W/hR4B8VfD&#10;6w+PXinXv7bu/D9h4pvo30STTNPvWtodR1SaZJd+Int1V1trqYvJuCcu49N+FP8AwTi8OeJvGfxa&#10;1nx14d1fTL3xd43v9QSfRvE97pB8Q6a8cKwrejT7mMXUXyyAQ3YcKGcbAHOfYfin+xp8O/i9YeF4&#10;NQ0a/wBJbwVG0GhXPhnW7/w1d6VC0YiaCK406aCVYGQKDFv8s7EJXKqQBY+B9S03VX/Yq+L3gC6s&#10;tG8F2fhf426Bo+maT4W1eS/0/wAMRTX2kTNBY3DQWzKkcs8jKggjETMVVcKCfp79of4V/Crwe3hP&#10;4NaF8C/Bvj3U/Ehv/EFj4Zv4ray8Nq0PlLcalqheOUOxeaMCUW11cGSTcE++49O8OfsHfCbwh4K1&#10;bw7pfg+2sNF13X7bxTf2sF5cotzqdu8Ekd0xEm7f5lvE74OJHDM4Yu5bZ+On7K3gr9oy/wBEvfE1&#10;nrUeq+HHlbTNU0PxBqOgalZiVNksa3dhPBP5bjG6MvsYqpKkqpBcLHif/BKebU9B0f4w+D73R/Dn&#10;hmx8E+PZ9P03QPD+qSalpOgQyWVpcNaWsz29ufJWWaQiMQRiMsyBcKCbHjn4h6R8Jf2/fih4o8QT&#10;zW2h+Hvg/ZahfywlhIkEV/qDuU2kHdtBxgg5xyK9t+Bf7NHgb9mix1u28DeHrbw9b+I9ROralHBL&#10;K63d20aRvO29m+dxGpcjG9yztl2Zjc1z4CeEPE/jLWtf1LQ7a/1PxFoi+HNSa5d5YbzT1eRxbvCz&#10;GMrulkyduTuwSQAKAPhbRvCZ+C/7Wn7O/iXwr8D/AIc/BHSPiJ4gudMmubHXI/8AhK/EVnLpN3cm&#10;HVrS3s/IlfzIY5i/2+6ZXUHcWd8ej/8ABwt/yh9+M3/YPtv/AEsgr2DwR/wTj+EHgHxZ4V1218O6&#10;tqGs+Bblrnw3e614n1XWZ9A3QNA0Vo15cymCBo2wYI8RHahKZRCOT/4LI/s8+MP2q/8Agm78TPAP&#10;gLSP7e8WeILOCLT7H7VBa/aGW5icjzJnSNflVj8zDpT6h0Pyz+Ov7OfgL9kD9lj9jH48/CzxV4nn&#10;+O3i/XPD+mLrUviK91KfxNbSwhJ7MxSSNEsEQ2wiONUUKQhySK5b/gqd4l8G/tSXP7Qvxe8A/s7+&#10;Jtev/hr4gOjXXxqvvi0dLn8PapaPCFS00dnAeKNtqxCIFm3bgQ+cfqD+wx/wRY+BH7PMfw/+It18&#10;INB0f4x6VoVimoXYupZ4bO/W1jjlkjtxM1mku5SfNijBLFmDZYsej+JH/BDz9lT4vfFHxb4z8R/B&#10;zQtT8R+OI5E1e6e+vUSVn2F5YolmEVvMTGD50CpJkud2Xfc+ZE2dj4N/4KpaF8J/2hP2CPgF4h8a&#10;eBo/ir+1V8WvCul+HvBMB1nULaZpp0Rpr6WC2nRGjiaVnLOhBdlBO3OP0I/4JLf8E8tP/wCCZ/7G&#10;WgfDyK6Gpa9Izap4hv1JKXeoSgeZ5Y7RoAsa8ZKoCeSaxPjb/wAEN/2Xf2jLrw9N4z+GcutP4V0W&#10;38PaSG8UaxCtlY24IihVY7tQcZOWILN/ETWr8CP+CXPw6/ZQ8feB4Phj4csfDHgHwnPqeuPpr6ne&#10;X88msXMMNrFcK1y8pCrb/aVP7wYMi4U5JCvpYdtbkv8AwVr0dvEP7ISWC3VzYtfeMPDNuLm2cpNb&#10;l9as13ow5DLnIPYgVzXiD9njwP8Asl/t6/B3V/h/4f0fwUPGdlr2meKP7LthbDxCkVsl1HcXpTH2&#10;m4SVGYTy7pP3svzfO2fpv4o/Cbw/8aPDEej+JbD+0tNhvrTUkh8+SHFxazpcQPujZW+WWNGxnBxg&#10;ggkUvij4U6B408aeHfEOp6eLrV/CjXDaVOZpFFqbiLypvkVgj7k4+cNjtg80r6FH51fHO+0y60Pw&#10;R8efhv8ABTwB4Jstc8e6G1p8Q9T11bXxvrkd5qsVtKxiitJzcWt1FM6rHcagr+Uw3Qx7FSvfvhp8&#10;CvBP7a3x9+NV78XvC/hv4gTeDvFC+G9E0PxHaJqln4esI7O3lSaG1nDRRTXLTSSNOqCR18tC5WNQ&#10;O7/4dg/BF3tln8I317Zabq0Ou6Xpt54j1S60zQr6G4+0Rz6fZyXLW9iwkzn7NHGCrMhBRmU9P8X/&#10;ANij4e/G/wAcN4l1ay8SaZ4hns10+61Lw14s1bw1c6jbKSY4rqTTrm3a5RCz7BMXEfmSbdu9slxW&#10;Pl/4ufDXWv2gP24PHHgaf4U/Bv4s+FPhv4e0SPQfDXxA8Uz2VppUVxHPuvobIaVfxyyO0bQ/aHKu&#10;ggZF6vu+mP2GvhZ44+C37Pln4b8fT6VLqmn3959hi0/WbnWIrDTmnd7S1+13EEEsxhhZY9zRLwij&#10;nGau/FT9jP4ffGHUNEvtT07WtO1Xw9ZnTrDVPD3iTU/D2pRWhx/ozXen3EE8kGVU+U7sm4BsZ5rt&#10;/h18PdK+FXguw0DRYrmLTdOQpF9pvJr24kJJZpJZ5neWaRmLM0kjs7sxZmJJNAH572nwM8bftt6z&#10;8XdV1j4Q/Bnx1rtp4u1bw/pHiHxL49vtM8QeCo7WTy7QWCRaNdHTnRRFcLJb3CvIzrKSGIx6Je/s&#10;8XPxP/bZ+Dnhr4vPpni670z4PX8PibT9putH8RXQu7CNzPHMo8+LfucLKuC21iuVGPoL4ifsN/Dn&#10;4mfEG+8U3dl4n0jW9WSNNTm8OeL9Y8OprHljahvIrC6gjumCnYGmVzs+XO3iu1t/gx4Zs/iJpviu&#10;HSo4dd0fR30CyuI5ZFS3sXkjkaERBvLxuijOdu4bcAgEincLH58/H74G+FdJ/ZE/bW+HsugaFf8A&#10;gjwBcjVfCWiXWnQy2XhWSbRoJ2WxiZStuqzPLIgjA2NM+3AOK9x+K/wn+F9lo3gL4L+GvgB8PvHd&#10;9/Y8/iLTvC+pW1rpfg/SIi8SzXl3GIJkWR5XIjaKznl3NJ9xWkevffE37LfgTxjpPxAsdR0L7Ra/&#10;FJFj8Tp9tuE/tNVt1t1GVkBi/dIq/uinTPXmqHxl/Y78A/HjV9C1LXbDW7XWPDVtLY6bqug+I9S8&#10;P6lb20uzzLf7VYXEE7QsY4yY2coWRWxkA0XCx8dfBX4K+Ovi/wDsWeLPA+g6H4Jni+HvxVv4H8AS&#10;+JrmbwzqmkwyCSXQftptA5tAZmCRvaiIeWkLRiIYFu68XeAdZ/Zv8OaP4K+GMPwY1Lwv8avDWn+K&#10;fBUVtZwR6HqhubSRggs3a1ZHieGRZIiA6uGKqzMK+o4P+Cf/AMKdK8AP4Y0fQNT8K6O+uS+JAnhr&#10;xFqehTxX8qGOWaOezuIpo96swZEcI25iVJJrc0v9kT4faR4C07w2miTzabpmtQeI0e61S8ury41K&#10;GVZY7u4upJWuLmUOqktPI5YKA2QAKVwsfLH7RXwusvgb+0/r3xD+NPwk8NfFn4c61rtldaL48LxX&#10;mufDHH2OGC2NrcKHitBdeZMJ7CUuC5Lw5zIfor/god8R/EXwm/Yf+JviTwjOLXxDpegzzWV1v2Cz&#10;JAVp9219vlqWfdtbGzO04xVrU/2GvhzrfxNk8V31n4pvr2bU11l9OufGGsTaC94pBWc6S10dPLq6&#10;rID9n4kVZBhwGr1bVNLttb0y4sr23gu7O7iaCeCeMSRTxsCrIynhlIJBB4INAHw/8Df2LfHXg34s&#10;fDfxZ4T+FnwL+GMFherc+JvEXhnx7f6pqnjPT5YHEqXobRbY6hLJI6TiW4uCwkXfkljnjvhj+xv4&#10;C+Mf7E3xt8TeJdCsdY8U6f4q8b3vh/W7qESaj4Smh1C6aOTTZz+8s3E0Sy74GRi+CScDH1z8Hf2F&#10;Phv8BfEWn6h4Ys/FVomjq6aZpd14y1m/0bSFZSuLTTri6ks7YKjMieTCnloxVNqkiuu8MfAHwl4N&#10;+Hmt+FNN0n7NoHiO41C61G1+1TP9okvpJJLpt7OXXe8shwrALu+XaAMO4WIP2ZPFV945/Zw8A61q&#10;cxudR1bw7YXl1MesssltGzsfcsSfxr5H/wCCT/hn4tXfwt8QXejeNvh1YeBx8UvGBl0m98E3l3qr&#10;oPEN95qrfJqsUSsx3FSbQhAQCHxk/b3g3whp3w/8I6XoWkW/2TStGtIrGzg8xpPJhjQIi7mJY4UA&#10;ZJJOOTXjHh3/AIJtfC7wZrF3eaG3xO0AX2q3GtzWelfFHxPYae93cTtcTyfZIdQW3Akld2ZRGFJY&#10;8YOKQHg/7RXwusvgb+0/r3xD+NPwk8NfFn4c61rtldaL48LxXmufDHH2OGC2NrcKHitBdeZMJ7CU&#10;uC5Lw5zIe4+GfwL8EftsfHz41X3xd8L+GviDL4P8UL4c0PQ/EVomqWXh+wSzt5UmhtZw0UUty00k&#10;jTqgkdfLQuVjUD1vUv2GfhzrPxMfxVe2fim+vJdSXWH0668Y6zNoT3ikFZzpLXRsC6uqyA+RxIqy&#10;DDgNU/xf/Yo+Hvxv8cN4l1ay8SaZ4hns10+61Lw14s1bw1c6jbKSY4rqTTrm3a5RCz7BMXEfmSbd&#10;u9slwPO/gnbWXhr/AIKefFXRbWM20dr8O/CwtYdrbRBHc6rGNrH723AB5JGRnqK+XZ/FHii5+FM/&#10;hfwzZaLq+l+Pf2jfEGja5a6nr0+i2GpWo+0zLZzXkFvcPHHPNDHGyiJhKCYjxIa+7/if+x94D+Lm&#10;o6Fe6nY67Yaj4cszp1hfaD4l1PQLxLQlSbaSexuIZJYMop8qRmTIztzzVDSf2DvhFoPwP1f4bWfg&#10;bSbfwRrmpS6xc6SjS+Ul5JKJjcQtv3wSLKqujQshjdQybSAadwPlbxj+yr41+A3wc+PWsR+APhL8&#10;Ivh7q/ww1O1n8LeBvEt3qFhPqUcUjJepatpljb2zmJnSR0Vml2xbv9WK734n6d4V+PsfgH4df8KV&#10;8G/Gzxfofgux1toPG93Fb+GdBtp1ESySM8F24upTBIIzDZSNtjcPJErfN7p4X/Yw8BeF/B3ifQjD&#10;4s1uw8Y2D6XqreIvGOsa9czWrKytAlxfXU00KEO3yxOgyc9eaT4g/sUfDr4l69omqX+m65Y6n4f0&#10;5dItbvRfEup6LPLZKVK2tw9ncRNdQAqD5c5kTJbj5myrhY+Rfgf8OPiB+0p/wTc0TTNK0/wj4pbw&#10;N4+1m0vfBGo+Ipn0DxNpNjqF7bJor3xtWaSGMCIR+bb+W5t41kQLnH0r/wAE8/FPgPWvhFrOm+B/&#10;hqvwdm8Pa5Pp/iLwYtraWy6HqixxGVUW0d7ZkdDHIrwna4cMQrswGpYf8E/fhR4f+E2meB9B0DVP&#10;B/hnRNUudY0618LeI9T8PvYXNw0rTGKayuIZY42M0n7pXEYDYCgAAeg/CX4P+Hvgd4OTQvDVlLaW&#10;Ile4le4vJr27vJnOXnuLmd3mnmY/ekldnbAyxxQwPm7wT8EvBv7ZX7V/xsf4seGtC8dn4fa1ZaF4&#10;d0jX7OO/stDs30+2ujdQQShkjnnllk3TqA5EKKGATFfNPgy61jw/+yx4d8DeA2tfFnhjxh8fvEWg&#10;amPEPiq6sYNVskuL+VLK51GOC5m8uWaGOFsxuZV/dMSJGJ++/it+xn8PvjL8R4PF2r6frtn4ljtF&#10;0+bUNC8TanoMuo2quXS3u/sNxCLuFWLlY7gSKvmSYADtlsX7Efwqg+CWp/DhPBWlJ4J1a/l1SbSV&#10;MgihunlE3nQHdut3SUB4zCUMTKpj2FRh3Cx5V+xn+yr41+A37QWtaxH4A+Evwi+Hur6GlrP4W8De&#10;JbvULCfUo5tyXqWraZY29s5iZ0kdFZpdsW7/AFYqh/wUf1HxPpf7SH7ME3g/SNC13X18Yal9mstZ&#10;1eXSbOX/AIk13u33EVtcumBkjELZIA4zke9fBj9mvwv8Bri/n0OTxZe3epKkc114i8War4juQi5K&#10;xpLqNzO8aZYnYjKpJyRnmtfxr8HPDnxE8YeFdf1jTvtmreCbyW/0Wf7RLH9inlheB32qwV8xyOuH&#10;DAZyBkA0gsfMnxG8B3PgW98VfFH446Dp/iLW/iJb6V4A0zwD4RvDfWjRfbJHitjeXSWZuTcSSl5v&#10;OSGFYo/LKOAzScj+y94DvfgH+2/438J2/wANvhj8ING1/wCGw1mbw34E1x73TZ54rx4Y7yW3+wWU&#10;VvcFHaNmjR/MWNAZD5agfYfxt+BnhX9ov4fXHhfxjpQ1bRriaG5CLcS2s9vPDIssM8M8LJLBNHIq&#10;sksTq6kAhga5b4WfsTfDb4N+MrvxJomiag/ibUNLbRb3WtU13UNX1PULQyGURXF1dzyzTbWOEMjs&#10;yLhFKqAtFwsfKvwTvvCvxA/YS/Zp+GepfC3R/jF4m8Q+DE1bTNA8QTRReHbWK2hhSS81AypMuxWn&#10;jRClrcyh5MrGBudfL/ExvdI/YX+M3gzVYNC8B6T4M+NGh6bZad4Z1mS+03wpbyXukXEkVncPBbMs&#10;cUk0rqogjETFlVcKCfu3xF+wP8LvEfgnwVoH9ja1pNp8Orc2fhy60PxPqujalpcDR+W0K31pcxXT&#10;RsoG5HlZWKqWBKgiGP8A4J3/AAXj+FviPwT/AMIDpb+EvF+rw69rWlPNO9tql7GYWE0qmQ7tzQRt&#10;Ip+WVt5kDmRyzuFjyr4wfAXwP+yh+0z8D9c+GPhrQvCHijxv4tl0PX5NLgW1k8VWD2N1cXL35QZv&#10;JUeJJhNMWkEmTv8A3jbuV/Yy8HfDv4Q/AH4s/GbxjpsV7feHPF3jWf8AtdoPO1HRbBNSuhNb2MnE&#10;kAk2sxETJvd8k8Aj6T+E37Fnw6+C3j7/AISjRdL1i416K0ews7vWvEWpa4dHtXYM9vYre3Ey2ULb&#10;U3R2wjRhHGCCI0C9BoH7O/gvw18N9c8IW2gWr+GfEtzf3eqaddO91DeyX0ry3W8Ssx2yPI5K/dG7&#10;AAAApXA+KPCfgqT4H/tn/ATW/DXwQ+HPwP0n4halqGn3J0jWYz4j8QWraZPc+Xq9pb2a27SJLFHI&#10;ZRfXZSQ8MfMZq/QyvDvA/wDwTt+FPwz8ReHNe0rQtY1DxF4KMjeHNR1/xVq+t3OjhoGgMEMt7czP&#10;HblGwYFPlZVW2blUjrf2UvgvN8APgJoHhm9e0n1eBJLvV7i1JMV1f3Er3F1KpKqSGmkkIJUHBHAo&#10;YI9EooopDCiiigAooooAKKKKACiiigAooooAKKKKACiiigAooooAKKKKACiiigAoor5N/bJ8B6F8&#10;Tf8AgoL+z3oXiOTfpOoaV4nSbTnkKwa0BDZsbSZeksTAFnibKuIyrBlJBAPrKivz7+OfgPw7+zzr&#10;/wC0p8O/h1p+leGfA8nwXm8R6h4a0mOO207StRl+2QJPDbIoSAzxQvvCBVcwhiC2Sei8b/BjQfg7&#10;8Avgf4f0qBdDs/i54g0TSfiB4ktSLXVfEMX2CaVIru8XErieaOK35fiOUxLtUhadhXPuKivkvxB8&#10;BvBv7IH7YPwWi+EXhPQPAUPjm81LS/EmjeGrCLTLDVLKGwluEup7eFVjaWCdIlWYrvAnKbsNivIP&#10;2Tv2R/hF8a/2BPF3ibxnp2l+J9Y0nXfFs9t4hvSG1LwdJDql26jTrr/WWDQtGkgMDId43nLEkgXP&#10;0Tor4m/Y1+IOveO/2k/gvrHjSUf8Jb4k+AkF7fE/8vFx9stnmYHaoJzIpPA+90rxz4heOfEvha7/&#10;AGsofCc9rDN4i+PHh3QL+ebWZdHiS0uNK0aKdHvYYppbUScQmWONnTzSRgjILBc/TyivjH4D/sU/&#10;ED4X/GpNR8M/Dz4L/AHwleeHdQ0nV7L4f+J7q9TU7qRU+xXjWZ0ixg+0W7q379mZykjKcjGOf/Y2&#10;+Eng/wCDnxZsPhR8VfgN4P0H4n6/4cu7YeNLEQ61Y/FKziS3F/Jd3UiLdvcO0ivJDfo2fmKSy/Ma&#10;APr/AOBXxq0n9oT4ZWXizQ4r6HTNQluIolvI1jlzDPJAxIVmABaMkc5wRkA8Dr6+AP2MvCXwb/Ze&#10;/wCCZbeJv+FbaN/xVt9NoGpWvhXS7Sy1TxTLJrE9pa2Lyq0AfLyCMCaVY1VmDELmtX9lvwTffs+f&#10;8FIdO8M2Pws+FvwY0Hxd4Dv9SudA8Dax9pt9Qktr21WC6u7ZLCzhguVWeWPdH528Fl8wiNclgPuq&#10;vPNS+PX9nftU6T8M/wCyt/8Aanhi68R/2l9px5XkXMEHk+Vs53edu3bxjbjac5Hl/wC3FpVv8Ufj&#10;Z8E/hr4huHHgLxrqupSa7p28LB4jNrYtLBp1wP8AlpbuxaR4uknkBW3IWVvJPEfwo8J/skft+ax/&#10;wqXw9pfh68tPgrrOqQeGtIiFvplvcJewmKSGyjxDC0zqd5jRTKYwWyRmhAfd1c58X/idYfBX4U+J&#10;PGGqRXc+m+F9MuNVuorRFaeSKGNpHCBmVSxCnALAZ7ivz8/Z5/ZV+JHxT+FXwt+I/hP4e/AfTPG2&#10;pPpPiO7+K1p8Q7+88SeIIHaKW7F066HG1zHcQmSM2z3PkoCiqQIkx9k/t+/8mNfGD/sTdW/9JJaA&#10;GfAX9qXX/jpdaTLJ8FPil4P0HWbJb+21vXLzw69n5boHjylnqtxcAuCMDyeM/Ntrsvj/APFT/hRn&#10;wN8YeNPsH9qf8Ipo13q/2Pz/ACPtXkQtJ5e/a2zdtxu2nGehryD9j7RfjH4Z+A/hPUfEnjP4ceIf&#10;D8Xg+2kstL0jwPe6XfiQWkZhD3UurXMbAAYbFuu4nIKdK+Y/GH7N3wz+Kf8AwRw8VfGbxdZafcfE&#10;3xP4AvvEGqePmIj8QWt5LbOXgivv9dDbxt/o4tlYRCNTGUILAgH6KeBfE3/CaeCdH1jyfs39rWMF&#10;75O/f5XmRq+3dgZxnGcDOOlatfJ/wGvI7b9uvwtDI2yW6+CGntCpH+sCXy78fTcuf94V4vq/jXUf&#10;D+j/ALRdnpmr3Og2niv49aZ4a1bWLO9e0n0uxuoNMhuXjnjIeGRlJhEisrI0oYMpUGgLn6MUV85f&#10;E34G/Aj9hv4L+KvEemfCvRdFttatYNC1G08I6bBp2p+JmuZ0ghtXkR4POlkllVQ88o/1jlnAZyfG&#10;v2b/AAZe/s9f8FLPC3hzTvhP8KPgloXjXwNrF/daF4J1kT/2qbW6sfs9xe2ken2kEU8QuJU3xvOD&#10;5jr5hVVJBn3lRX5y/ssfstfCb4k/8EzdX8b+JrTS/EHiPQn8S3tn4quyrap4Rmtr+7ZUsLr/AFli&#10;IHiU4hKZYMzBmdi3a3Wq2X7YHg74ceFvEnwS8FfG74o2XgLSvEes/wDCc3cNt4b0MXqEbizW1263&#10;czRSlTBZN8sZDyxjYGLCufctFfnX8OPFHgXUv+CWvh7Uvix8N/BXxb1zQvEWqeFPBfh3U7KLxKLu&#10;+Gp3FnZWVpNcw7nQIiKZzGmIIS7KoUgfTn/BOv8AYo0n9hn9nmHw7a2Hh+18Q67dya74ml0XTo9P&#10;sbjUp8GQQQRgLFBGAsUaDoka9TkkC57xRXxT8SPiRP8AsSfGH46aFpp/e/ErTIPGPg63kk4l1q4e&#10;PS7iCMY6faWsZT/18Ma+n/2bvgtZ/s6/Afwp4JsW82Hw5psNm85GGu5QuZZm9WkkLuT1JY0hlP8A&#10;Zc+PX/DSnwgg8V/2V/YvnajqFh9l+0/acfZL2a1379iff8ndjbxuxk4yfQ6+CfgprnhbUv2JfBPg&#10;fX/AEPxS1Hxz408SW+keGL2SJNLvZYdS1CV5b/zSY/skSjc26Odg2wpDI4UV2n/BMzQr/wCF3xz+&#10;O/gV/Cngn4f6TomoaRqFr4W8Ia1LqeiaNLdWWZvs++0tBB5hjSR4Ut0UOzP8xkYliTPoz42/H/w9&#10;8BNI0+bWnv7m/wBbuhYaPpOm2j3upazdEFhDBCgLMQAWZ22xxoGeR0RWYYnwm/aG8RfEPxquj658&#10;Gfij8Po5LaS4i1HXpdDubKQoUBiLadqN2yOd+VEiqGCtgkgivPvHF9DpH/BVXwKdcg22up/D7U7P&#10;w1dSofJ+3reW8l3CrEbRM1uImCghmSKQgEK2PQ/21viBr/wp/ZD+JfiXwsrHxFoXhq+vdOKx+YUm&#10;SB2Vwv8AFtI3Y74oGen0V8M/tCfstfDb4C/sYRfFjwFpOl2vxR0i103VNN8eWyI3iLxHdyzQDbdX&#10;+DNeLd+Z5bpKzo4kA24VcbWkfspeBf2m/wBvv9oBPiN4Z0vxlpf9j+GrdNG1qAXun20htLgm4SCT&#10;Ma3ADbRMFEijIVgCaAPsyuY0TxT4jvvirruk3nhX7D4YsLO1m03X/wC04pf7Vnk8zz4fswHmReTt&#10;j+djh/N4+6a/PLw/8C/Deg/8E0vDnxfezOqfFnwlq9qmkeNNSf7X4gsbe31oWcVol8+ZxbfZt0TR&#10;b9riSUuGaR2b3Txj8PvEfxY/aZ/ao8NeENfPhbxRrfgXw/Z6VqweRPsFy8WoiOQtGRIoDYyUIcAk&#10;qQQKLCPqnx/rOq+HfA2sX+haN/wkWtWVlLPYaV9rS0/tGdUJjg85wVj3sAu9hhc5PSs7XPiHdeEP&#10;hE/iXVtA1T+0LbTku7jRNNT+0Lz7QUBNrF5YxK+87AwwpPOQOR8J29j4O+GX7O37Qvgm4+Avhf4F&#10;fFi2+G+o3epjw79ludL8WacqXMUV9DeQpFJcfPksLuGOdDKQQwJY+kaH4E0P9pn9pTwr8P8A4kab&#10;YeI/A+gfCvStd0rwxq0SXOlazeTSvDPdTWsgMdw1usUCpvVhGbgsAGYGgLn1n8PNW1rXvBGmXviP&#10;R7Xw/rd1Ast5ptvf/bo7Jzz5fneXHvIGMkIBnOCQAx2a/OT9qDwdb/Cj4KftgfDLwap0P4e6P4S0&#10;vUNL0+xAWy8NX14J/tFvaRY2QIVign8lAI1aUkKN5z6h8Xf2cfC37NPxx/Z58W+CNLsvD3ijXfF0&#10;fh/xNrFpbol/4vtJ9Mui66lOB5l2fNhilDSlmDxggjnJYD7Lrzz46/Hr/hSviL4eWH9lf2l/wnvi&#10;eLw55n2nyfsO+3uJ/OxsbzMeRt25X72d3GDxH/BSTxxq3gX9lq6bStUvNC/tnXNH0O/1S0mMFxpt&#10;leajb21zNHIOY3EUr4ccoSGHIrxP9pj9kP4Sfs2fH79mO58DeGdD8Bapd/EeO3kt9DiWwXxCF0u+&#10;LPeJGALuVMbhLLukUs53fO+4Qz7mor80/DvwI+IH7bFh8Utf1T4SfBrxb4sPizXND0nxZr3xA1DT&#10;fEngtbW5kgs1sVi0W4bTjEiRTL9nuFMjSGUnL1+hXwj0zxBonwq8N2fiy7s7/wAUWml20Or3NozN&#10;BcXaxKJpELgMVZwxGQDz0FAGB+y58dv+GlPgjpXjH+y/7F/tOW6i+x/aftPleTcywZ37Ezu8vd90&#10;Y3Y5xmvQa+Bfg3qXhbxJ+wl8K/AOt/Dmx+LWseM9Y1ptG8MapLFHotzLbXl3I0+omUPH9li3KxPk&#10;XDq5Ro4XdFx3v/BMDS9Q+HfxO+O3gWXwx4L8CaT4Z17T7ix8L+EdYfUtF0NrqxSWZLdmtLTyg7jz&#10;WiWBFV5HIzuJoEe/aJ+0Vo2s/tJa78LTY61ZeIdD0W119bi5t1Wy1K0nkki3W8gcl2jkjKyKVUqX&#10;TqGBqxqfx50rTv2g9K+GyWWrXeuanotxr0lxBCjWenW0UscQ89y4ZWkdyIwFbd5b5xtryD9ubb8E&#10;vi38J/jXFFL5PhnWB4U8RPGpIXR9VeOAyvgH5YbtbSQseFUSE4GSPnb4xeIPEnib4UfEb4z+HBFb&#10;XPxi8f6L4HsLq71aTRkj8MWl6bNQb2CKaW2juZ3uj5qRsyrdqygHmgD9H6K+MPgT+x/42+CPxoXX&#10;9H+F3wT+CngX/hHNQsNf0bwH4ouryHXpiiNazvZ/2RYw+fEVceezM5SVl54x5T8Jvh7pnwM/4JA/&#10;DvxfoKJpHi/xzYeG9B13xlEqx61aaVe6hbwyxpef62OKGGVliAYLFwygNk0WC59xfHX49f8AClfE&#10;Xw8sP7K/tL/hPfE8XhzzPtPk/Yd9vcT+djY3mY8jbtyv3s7uMH0Ovhn9pj9kP4Sfs2fH79mO58De&#10;GdD8Bapd/EeO3kt9DiWwXxCF0u+LPeJGALuVMbhLLukUs53fO+7zv9u+fRfib8Hvip8Yvh98FfAv&#10;2/wRd3iL8UvEetrp/iaG/wBPuPKMukmO0up3gjmiaJYprizVyHRU8t97FgP0qrzz4FfHr/hdXiL4&#10;h2H9lf2b/wAIF4nl8OeZ9p877dst7efzsbF8vPn7duW+7ndzgeDaX8JvCn7aH7Z/xA0/4s6Lovjr&#10;SvAmhaF/wj/hjXrKG/0m0+2QTTT6iLWVWRriRwYRKwJRIdqbdz7tL/gl14V0bwNL8edH8PXFzc6P&#10;pnxR1C2tjPeSXbQhbSzBhEkhZtsbZjVSflVFUcKKAPqqivIv2/f+TGvjB/2Jurf+kktfMHxi+A/g&#10;D4L/ALD3w++LvhK00qD4rWq+Gf7K8cKEGt65NdT2lv8AZp7wgyXEE6TtF5DlowpVVVdibQLn35RX&#10;wJ+3Z4U8MftJ6T8YdZ8P/A7wD4u1f4e2l1p+p+PvGOvf2Rd6Hd29msw/sS4jtLy6je2JVyV+xoJf&#10;mR2Yu639W8EWH7Vf7R/7LS+OoYvEFjrPws1fUdZsLuMS2mtl00gtFcxNlZYi7hzGwKsUXIIoC592&#10;UV8M/tW/D/wR8f8AW/iBpHhf4AfDbxve/CvTl0e/8TeMtUj0az8MFbJbiODR5I7S9nglgjkikYxw&#10;20SkoVld1O36K/YS8aaj8Vv2IvhVruv3DalqmueEtOub+eb5mupHtkLs+epYkk565NAzrfhR8atJ&#10;+Md34qi0qK+jPhDXZ/D16bmNUElxCsbOY8Mcp+8ABODkHjGCevr4I/Zv/Zn+GPw4+Gf7WGu+Gvh/&#10;4E0HxBp+ueKNIi1HTNCtLW8trM2UT/ZVljQOsOcN5YIXODit34W/Cz4W/s+/8E9/AEmueA/+E+13&#10;4n6NoGg6kkVvb/2t45uZYleG2vJ5HiWW2XMmYppPJWENGEKHyyCufbVFfnV8NPBmofAv4x/HnwYn&#10;w6+F/wAI9I1T4RSa9L4Y8Ba49/pZula5gF40R0+xSCd48IxWJvMWFCW+UCjXv2bfDfwN/YU+AnxP&#10;8P2Nlb/FXTb3wXFceNHtU/tvVLe6u7S2ubWe5XbI9u8NxIghLGJFEYVAEUAsFz9Fa8guP2jfEGv/&#10;ALWN38NvDHhLTdQ0/wAMafZal4o1vU9cawNlHeGYQR2VvHbTG6lxA7OJXtkUMm13JYJ82/G34baX&#10;+zt+1JrPxA+M/wAJdB+JngvxH4osrjQviOsseoa18O2kezt7Sze2nUS2tmtxuYS2EjjMjPLEpZ5D&#10;c034F+C/hl+3V+0v448L/DfwQPHHhzwfpmtaPewaBai8jv5rfUmlkSQR7xJMyKJCDmTADE0WA+5a&#10;K/PnxV+y18LrH/gmJ/wu3TItMv8A4sW/gyLxlafFVUjk8UXuqi1WZJzqKATOjviEwBvJMLeR5flf&#10;JXa+G/gvof7RH/BSfX7jx/odjrsVj8L/AAzfS6LqdulzYfbWvNQdZpIHBjaSFlbyyV+QuSuDg0Bc&#10;+0aK/PXT/wBj/wAA/GP4a/tZ+IPFmg2viDWNP8aa/eaHe3e57nwvPBYwNHNp0pO6yl8xFcyW5jcs&#10;q5J2jGtpXwZ8OfDLw1+y78VdK0y2i+J/jHXdHs/Evi0xL/bPiaC/sJDcxX1yAJLiMssbKjkpGYYt&#10;gUIoBYLn3pRX5q/t3z6L8Tfg98VPjF8Pvgr4F+3+CLu8Rfil4j1tdP8AE0N/p9x5Rl0kx2l1O8Ec&#10;0TRLFNcWauQ6Knlvvb2Gy+Cfhr9oP/gp74pm8Z6Tp/iXT9P+Gvhy9XStRtkudPlujfai0dw8Dgo0&#10;kRVjGWB2FyRg4NFgufZNFeHf8FF/iNrXwq/ZE8R6l4fvZdHu5p7DTZdUhl8p9Gtrq8gtp7xXwdpi&#10;ildw38O3PGK5L42fs4+Bf2Jv2YfiZ8QPg98PvC3h7x/pfhHUJIda07S4/wC09ScRGTzbqcDzbuTe&#10;gkLTM7MwJJJYkgz6eor4Z/aE/Za+G3wF/Ywi+LHgLSdLtfijpFrpuqab48tkRvEXiO7lmgG26v8A&#10;BmvFu/M8t0lZ0cSAbcKuOg8N/syeDf2jP+Cgvx6/4WF4f0rxnosOleGY4/D+uWUV/pUU5tp2Nybe&#10;VWRpwMKrsCUXcFK733AH2NRXzp/wS4vdQH7Lc+k32oXGpR+FPFniDw9p8s7s8kdjZ6rcwWsRZmZj&#10;5cKRoCT0QdOlfRdIAooooAKKKKACiiigAooooAKKKKACiiigAooooAKKKKACvnT9qn9keP8AaT/a&#10;r+FGqazoB1Twl4Y0vXFu7+K/Nld6ReTraC2mtpopEuYZ/kl2zW5Dpz8y55+i6KAPMPCH7HHw88Ef&#10;DPxT4StNFvbnS/G8csPiCfUtZvtS1PWlkjMRFxf3M0l3LiM7FLSkouAm0ACun8X/AAX8LePvhY/g&#10;rWtFtNT8LyWsdkbC43OojjC+Xhid4dCqlXB3qyhgwYA11FFAHm/wb/ZO8FfArxBc6votv4hv9aub&#10;f7GdT8R+J9T8SX8NvuDGCK41G4nlhhLAMY42VGYAkEgGvBv2T/8Agl/4O0r4Q+X4+8IXlhreoeIN&#10;V1TWNKtPEV3b6Tr3m6lPNBNqNjaXIsr9jCYebqOVtqojcIFH2DRRcLHn/wAaf2YPBvx+TRj4gs9W&#10;gu/DzOdM1DQ9dv8AQNRsBIoSRI7uwmhnWN1ADRh9jbVyDtGMLwR+wX8Ifh54B8deFtM8C6T/AMI7&#10;8TLtr/xRp928t7BrVw8McLzSrM75d1iQuwwXfdI2ZGZz67RQB5N8Ov2JvAPwxtdUhsl8aanHq2mS&#10;aNMPEHjjW9f8i0kAEkUH267m+zhgF3GHYTsTJO1cW/g1+yD4G+BPiNtY0WDxNf6v9lNjFfeI/Fer&#10;eJLmztyVZobeTUbmdoI2KIWWIqHMabgdq49OooA8fvf2DfhdqPhzxnos+hanNofj2c3Wq6W/iHUj&#10;YRXBlac3Fnb/AGjyrCYzMZTLZrC/mYfduAIsfCv9iP4bfBv4kw+M9G0bVJ/GMOnS6Sdf1jxBqOta&#10;pPaSSJIYJbm8nllmRWQFBIzeVlgm0OwOz+1H8cv+GbPgN4g8b/2X/bX9hRxSfYvtP2bz980cWPM2&#10;Ptxvz909Me9d7DJ5sSt03AHFGoHKfGf4HeF/2gvBv9g+LNNfULBLiO8geC7nsruxuI23Rz29zA6T&#10;28yn7skTq4ycHk1znwo/Y2+HnwX8ap4l0TSdSk8SrYzabJrOq67qGsajd28skcjJPcXc8ss+DFGF&#10;MrMURFRSqDbWJ8X/ANqbxF8D/h/rOv6/4A+yQ2vjPTvDOlR/25E/9r2d5eWtqmoZSNjDhrhz5Djd&#10;+65YbgR6JoninxHffFXXdJvPCv2HwxYWdrNpuv8A9pxS/wBqzyeZ58P2YDzIvJ2x/Oxw/m8fdNAH&#10;BeE/2Bvhj4D8bxa5o2m+JdM+z6g2qRaNbeL9Yj8OxXLMXMi6OLr+z1PmEyAC3wJMOAHAavTfH/gT&#10;Svij4G1jw3rtr9u0XX7KXT7+2814vPglQpIm5CGXKsRlSCM8EVyH7Tvx+/4Zx8B6Vrf9k/2z/afi&#10;PSfD/k/avs/lfbr2K183dsfOzzd23A3bcZXOR6NQB5D8Iv2H/A/wN17Tb/w9f/FAHSIvItLPUvib&#10;4k1bToowmwJ9ju7+W3ZVXhQ0Z24GMECsjW/+CbHwb8RXfiL7X4Y1OTTPFctxcapoQ8S6qmgTz3HM&#10;1wulrciyinZsyedHCsgkJkDCQlq91rz74afHb/hYnxu+I/g7+y/sf/Cv5dPi+2fafM+3/arbz87N&#10;g8vZ937zZ68dKNQKfxU/ZA8B/GOx8NRatY65Zz+EImt9Hv8AQvEmpaDqVlC0YjeEXljcQ3BiZVTd&#10;G0hRiiEglVIg8C/sS/Cn4b/Drxf4R0nwRo6eGPH1zLeeIdLuQ93a6tNLGkcrypMzglwilv7zbnOW&#10;ZmPefEDxjH8PvBOqa3LZ6lqK6ZbPcfZNOtXuru7KjIiiiQFnkY4VVA5JFcX4s/aFm+Dn7P8AZ+Nf&#10;iDoL6JeSS2dveaTpV4NTa0murmO3ijErJCHIaVN5wAMNgsACxqBg6R/wT5+F+meDtd0C6sfFviLS&#10;fEVlHp13B4k8ba3r/lQRtvRbdr67ma1KuFYNbmNt0cZzlFIvfDD9hf4ZfCH4n2XjfSdE1O68a6fp&#10;0+kReINZ8QalreqtZTOkj20l1e3E0skQeNSiOzCMl9gXe2e11vxT4jsfiroWk2fhX7d4Yv7O6m1L&#10;X/7Tii/sqePy/Ih+zEeZL526T51OE8rn7wrp6APkL9kb/gmJ4O0D4H6PB488I3tjrx1C9v8AWNGt&#10;/EV5Fo2rytfTTRzX2n2tyLC+kKGIlriKRsKgJ+QAe1/Fj9jP4ffGn4gWXinWtO1u31+ysv7NN3ov&#10;iTU9Da+tN4kFtdLZXEK3cAYEiK4EiDc4Aw7A+pUUXA+ftT/4Jd/BO90Hwhplp4b13w7YeAbm+vPD&#10;sHhvxfrOgro8t45e4aH7Fdw7d25lA6IjFECodteofBv4GaL8CdHu7HRL3xjfQ3swnkbxD4t1XxHM&#10;rbQuEl1C5nkjXA+4jBc5OMkmuxooA+ePiB8HNb/aR/bF8Ea1rng+88PeEPg3c3eo2GpX15avL4mv&#10;5ohFEYIreaRltIlLSN9pEUhmSErHhN1fQ9FeWfDz9pyLxr4t+LmnXGi3VpB8KNVj02SW2d72bVFb&#10;T7e9LpCkYYN+/wBgjXeWKgg5baACr4m/YU+F3iv4d6N4Xn8P3trp3hzVrjXNIn07XNQ07UtKvZ3m&#10;eaa3vredLqEuZ5gwSUArIVI2/LW18Dv2VPAX7OGp65feDtCOl6h4n+ztrN5LfXN5datJBGY45riW&#10;eR3ln2k75nJkkPLsx5rK+D37S95408Z6T4T8U+Fbnwj4y1fQZvE405LwXsVlYi5EESzylIyt0Qyl&#10;4lR0jbeolfaGbsvh34o8ReJL3xEmv+F/+Ebh03VpbPSpf7SivP7Zs1VCl5hADDuZnXynyw2ZJ5FA&#10;EHxq+BXhL9onwPJ4d8ZaJba3pbSpcxK7PFPZXEZzHc288ZWW3uIz8yTQukiNgqynmuX+Fv7GXgf4&#10;Q+NP+Eg06Xx3quqizlsEk8SePNd8SRwwylDIscWoXk8abjGmSqgnaBnFeq0UAeN+Cf2Bfhb8PfF9&#10;jq+l6LrKLpNybzTdIuPE2qXegaRMSSJLTSpblrC2ZSzFDDAhj3HZtya9D0D4WaD4X8f+IPFFjY+R&#10;rvilLZNUufOkb7ULdGSEbCxRdqsw+UDOec10NFAHn3/DLHgP/hSP/Cuf7C/4o3zfP/s/7bcff+0/&#10;as+b5nm/675vv+3Tin+L/wBmPwV46vvF91qGmXf2zx3Y2una1c2uqXdnPcQ2pc2/lyQyo0DxmRyJ&#10;ISj5IO7IGO+ooA8n8J/sS/Drwh4T8V6Omm67q8HjixOma3d694n1TXNSvbQoyfZvtt7cS3KQgPIV&#10;jSRVVpHZQGZidL4ofso+Bvi/oGgWGr6bqMB8Kp5Wj3+ka3faNqmmJsEbJDfWc0V0iOiqHUS4cKNw&#10;bAr0aigDzWy/ZD+Htl8FNZ+H39hSz+GPEe9tYS51K7uL3V5H275bm9kla6nlO1QZZJWchVG7AArp&#10;vGvwk8PfES88Nz6xp/2yXwjqSavpLefJH9kukikiWT5WG/CSuNr5X5s4yAR0lcB+1L8cv+Gaf2e/&#10;Ffjz+y/7a/4Rixa9+w/afs32nBA2+Zsfb167T9KNQOp8deBdG+J3gzVPDviLS7HW9C1u1kstQ0+9&#10;hWa3vIJFKvG6MCGUgkEGvK/Bf/BPf4VeBtY8PajDpHiHVtS8JXiX2iXmv+LdY1250h1jaIJBJe3U&#10;zxRbGOYVIiYhSUJVSPZrO4+12kUuNvmIHxnpkZqSgDx7x3+wf8NPiD8QtT8UXGneJNI1jXjG2sN4&#10;e8XavoFvrjRrsVr23sbqGG7bYBHunRyUAQkqAK9dtLWOwtY4IY0ihhQRxogwqKBgADsAKkooA8j8&#10;R/sL/DHxN8OvD/heTQtRsdN8J3s2oaLPpev6jpmpaVPM0jTNBfW08d1Hv81wwWUBg20ggAVufBD9&#10;lvwH+zhfeILrwZoKaPd+K5obrWbg3c9zNqs8UflrPO8zu0kxX78rEvIfmdmbmvQKKAOd+Lfwn8Pf&#10;Hb4Za74N8WaZFrPhrxLZSafqVjK7It1BINroWQhhkHqpBHUEGsi3/Zq8BW/7PsHwqPhXSJ/h3b6S&#10;mhJoNzF9otPsSIEWEh8lgFA5JJyAc55ruaKAPL/hB+x74J+CF9c3OjHxnfTXNkdODeIfGuteIvs1&#10;ucbo4BqF3OIA21d3lbN2xM52rjc0f9nfwVonwHh+GKeHbG48BQ6V/YY0W93XlvJZbNnkP5xZpFK8&#10;HeST3NdpRQB4r4L/AOCe/wAKvA2seHtRh0jxDq2peErxL7RLzX/Fusa7c6Q6xtEEgkvbqZ4otjHM&#10;KkRMQpKEqpGf4z/4Jk/BX4h3PiX+2fCmoX+neL7iS91TRX8S6qNDmupNpa7TTRcizhudyBxPFCko&#10;fLhw5LH3qii7A8w+Lv7HvgP426zpep6xZ6/Yaxo1o2n22p+HvE+qeHdQ+ykgm3e50+4gmlh3KG8u&#10;R2UMN2M81yniD9hXwxpFv4a0bwZouj+H/Cy+Nrfxh4jsRLKVvpbaA+R5SEOqn7RDZsVBRcRMeWJz&#10;71RQB5z+194E1X4o/sp/Ejw3oVr9u1rX/DOoafYW3mpF588ttIkabnIVcswGWIAzyRXEfAP/AIJ7&#10;/Dj4WWfg3VR4bvrbV/DVnbvZ6VLr9/c6Hod4IVR5bPS2uG0+1lB34kt4UYF5CG+diffaKAPE/iB/&#10;wTt+EPxQ8Y+I9a1rwzfXL+MsnxBpsXiDUrbRdfcwiDzbzTYrhbK4l8sIBLLCzgxxkNujQjt9C/Z3&#10;8HeGvEfhPVrLR/J1DwNo0vh/RJftc7fYrGXyA8OC5D5+zw/M4Zhs4PJz2tFAHjnxF/YG+FfxW+IG&#10;s+JNc8P6hcXniWBLfXbKHxBqVrpHiFERo1+36dFcLZ3hCNt3XELnaFGcKuPR/hn8N9F+Dvw80Xwp&#10;4cs/7O0Dw7ZRadp9r50k32eCJQiJvkZnbCgDLMSe5rcooA83m/ZN8DS/EHxT4mGn6tDqHjayksNd&#10;t4Ne1CHTdTV4khaWSxScWpuDEiJ9oEXnbVA34qz44/Ze8DfEf4L6f8P9X0Vp/C2jpapp8EV9c21z&#10;pzWu37PLBdRSLcRTR7V2ypIJB/e5Nd/RQB5F4G/YV+F3w71fXNS0/wAPXcuseKNEPh3WdV1HW7/U&#10;tS1exJY+VcXVxPJPMRuIWR3LquFVgoAHUa/+zv4O8UfCrR/BN9o/n+GNAewksLL7XOvkNYyRy2p8&#10;wOJG2PDGfmY7tuG3AkHtaKAPJJf2Hvh1dfEuTxVc2fie+vZdT/tk6feeLtXudDF7v8wXC6VJdNYL&#10;IsgEisIBtkAcYYbq7nRPhToHh34ka74us7DyfEPiW3tbTUrvz5G+0xW3meQuwsUXb5snKqCd3JOB&#10;joqKAPFbL/gnr8JtP8Xrq0fh/VPJj1EaxHoT+JNUfw1DeCQSrcJozXB05JFmAmVltwVlHmDD/NXo&#10;+n/Cbw/pXxU1PxtBYbPE+s6db6TeXvnyHzrW3klkhj8st5Y2tPKdwUMd3JIAx0dFAHIaT8B/Cmh6&#10;B4t0u10ryrHx1d3V9rkX2mZvt01zGI52yXJTcoAwhUDsAaju/wBn3whfeF/B+iy6Ru03wDdWt5oM&#10;P2qYfYJbWMxwNu37pNqEjEhYHuCa7OigDwXxn/wTJ+CvxDufEv8AbPhTUL/TvF9xJe6por+JdVGh&#10;zXUm0tdppouRZw3O5A4nihSUPlw4clj6nofwb8N+G/iTfeL7LTvJ8Q6lpdrotzd/aJW8y0tnleCP&#10;YWKDa00p3BQx3ck4GOnooAp+IfD1h4u0G80vVbK01LTNRge2u7S6hWaC5icFXjdGBVlYEggjBBrz&#10;v4O/seeBvgTrUl94fj8VuzWjafFbav4v1fWrKxt2Kkw21te3U0NsnyINsKINqKv3QBXqFFAHjfgn&#10;9gX4W/D3xfY6vpei6yi6Tcm803SLjxNql3oGkTEkiS00qW5awtmUsxQwwIY9x2bcmvQ9A+Fmg+F/&#10;H/iDxRY2Pka74pS2TVLnzpG+1C3RkhGwsUXarMPlAznnNdDRQBznww+E3h/4NaDd6Z4bsP7Osb7U&#10;bvVp4/Pkm33V1O888mZGYjdK7ttB2jOAAABXR0UUAFFFFABRRRQAUUUUAFFFFABRRRQAUUUUAFFF&#10;FABRRRQAV8o/ti/CLRfjd+3v8CNB8SW0ep+H5dE8Tyahpc6iS01aIJYj7PcRn5ZISxUtGwKvsAYF&#10;SQfq6ud1v4U6B4i+JGheLryw87xD4at7q00278+Rfs0Vz5fnrsDBG3eVHyykjbwRk5AZ8PeMPg5r&#10;H7Q37WnxT8I3HwS+BvxO8IfDeLStF8N+H/G3iSbS7Tw9Zy2KS+fZ6fHpF7CpldpE+0KUkAg8sAKn&#10;On43/Y5+MFn+zx8LbTxZ4R8F/HuDwB/aUOufDzVvE0t3aa5bySj7BKl1qFsI769tIVCKb2OFHLO2&#10;+N9rV9Q/GL9j3wH8c/GNt4i1mz8Qad4jtbU2I1fw34n1Tw3qE9tu3CCa4064glmiDfMscjMqkkgA&#10;kk1/Gv7FfgPx3pHh+ynHjPS08MWkljYy6D431vQ7kwyMrSLNPZXcMtxuZFZjMzktlidxJLuKx8oa&#10;9c/Cz49eJv2PbTwrY3Pgf4f6jrPiOyi8LMiaeUlis5/P0eaKJ2RUWZJVeGJzEyxlAWiYg3Pjtp0f&#10;7CPxX+KGnfAnQtI8Jaf/AMKf1LxXd+H9EtEt9OstUgmWG0vYrKNRHHK6ecHKKvmeQu7cVBr2D9oT&#10;9hjRPiR8R/gTo9p4NsZvh74Am1V7lIbgWzaM0lnstp4XDrOtx52WWeE+arkvuB+avXfgz+zN4N+A&#10;lrqq+HtPv5LrXmVtT1HWdXvNc1PUQqlUWe8vZZriVEUkIjyFUBIUDJouB8rftCfstfDb4C/sYRfF&#10;jwFpOl2vxR0i103VNN8eWyI3iLxHdyzQDbdX+DNeLd+Z5bpKzo4kA24VcdB4b/Zk8G/tGf8ABQX4&#10;9f8ACwvD+leM9Fh0rwzHH4f1yyiv9KinNtOxuTbyqyNOBhVdgSi7gpXe+72LwT+wL8Lfh74vsdX0&#10;vRdZRdJuTeabpFx4m1S70DSJiSRJaaVLctYWzKWYoYYEMe47NuTXoegfCzQfC/j/AMQeKLGx8jXf&#10;FKWyapc+dI32oW6MkI2Fii7VZh8oGc85ouB8F+CPgj46+NX7GPhuz07SNF+LmkfCvx94m0+58CeJ&#10;tWks7Hxdpdrd31pZWkskiTRSvbgQmJLpTAzRqWKFEdO2074ifBj4q/s2eEfAPhX4DWuqDXPEWq6b&#10;ZfC7WLa103R9I1SwaQ3g1GMGW1W0hkIfMMV0uXikhikYLj6A179hb4ca5oNrp0dn4q0SGz1TUNYi&#10;l0DxjrOh3Qub+UzXZM9ndRSskkh3GNnMYIGFGBiTxL+wz8MPFPw88PeGZdAvbGx8KXcl/pN3pWua&#10;hpeq2NzLu86ddQtp47zzZt7mVzMWmLsZC5JouFj4N8b2N58M/wBi79szwTd6T4N+FuieFbrSrq00&#10;XwhrDalo3hU3UVtNO1s0lnarECw89ohbqiu7n5txNfQn7QvwA8D/ALNGs/CHx18OtB0fSPiFrPjT&#10;R9DuNbt/3eo+LrO7Oy7TULgfvb/MCtNunZyHiVwQRXslj/wT6+D9h4B8b+GF8F20mi/EryG8VQTX&#10;11M+vvEqqslzI8pkklYKN8hbfKcmRnJJN34Z/sRfDX4R+OrXxFoui6l/aGmRvDpUV/r+o6lY+H43&#10;G1k060uZ5LewUp8mLWOIbPk+7xRcLHyT8Uf+TfPjB/2cVpf/AKeNJrpP2nvibq3wa+I/7X3ibQ78&#10;6RqWkeA/DkseojGdNUi/WS5GeMxIzSDPHyV9Tap+yl4B1rw9rGlXOg+ZYa94ji8WX8X225Hn6nFN&#10;DOlxkSZXEkETbFIQ7cFcEg7cHwV8LweNfEviH+yIJdV8Y2VvpusvO7zRX9vAsqxRNE5Me0CaQHCj&#10;cG+bPFO4HxX+2V+xL8Hf2evg18K9Z8IeHdL0HxE/xD8KRtrdm3lal4sd9ShMjalcg+ZqLMC85a5a&#10;Q+YokzuGaf8At3eFPDH7SWlfGLWfD3wP8BeLtW+Htpd6fqXj/wAZa9/Y93od3b2azD+xbiO0vLmN&#10;7YlXJX7Ggm+ZHdi7r9CaH/wTW+DugxWES+H9cvrXR7y1vtJtNT8WaxqVroUttMs0P2GG4unjskV0&#10;TMdusaMqKjKUAWrXxA/4J2/CH4oeMfEeta14Zvrl/GWT4g02LxBqVtouvuYRB5t5psVwtlcS+WEA&#10;llhZwY4yG3RoQrhY8O+Hej6f+238c/BPhz4tWFh4w8Nab8JtG8VW2gavAl1pes6leSSR3N7cW0gM&#10;c7wiOIJvDCM3DMAGINdR/wAE+Ph54U+E37WP7THhzwbtt9E0jWNChj02K4Mlvop/stW+yQITiCFF&#10;ZdkKYSMMAoUYA9i8e/sYfDv4jeGvCumXulatYr4HthZaFfaL4g1HRdU0y38tYjDHfWc8V15bIqh0&#10;MpV9qlgSAa2fg1+zV4J/Z9vNauPCGhrpFx4jeGXVJftU8738kSFFlkaV2LSkFi8h+eRmZnLMS1AH&#10;zT+3HYeJPjT+294N+G3/AAhXw5+I/hMeD7zxEPCnjfxHNpOk6zdpdwwmd4k0++W8a2RkIjkjCRm4&#10;En3thHlP7R37Gt34K/YY8Z6b8UfA/wALIPDNv490PUvBnhywvn8R6f4PtJr2wgube3lu7G18iJ2M&#10;+IoogiJO6A7TtH3V8cv2avBv7RlnpaeKtOvZLrQ7g3Wmalpmq3mj6ppkjKVc297ZyxXMO9SVcJIA&#10;68MCOKraT+yp4H0v4Nat4Bk0/U9W8N695h1Iazrl/q19fM+MvJe3U0l0zqFQI5l3RiNAhUIuC4WP&#10;GPEfw+0H4M/8FA/gvoXg7w5o3h7RdK8AeKvsOkaRZRWNnD/pOltsjijVUQFieg6kmqP7CH7OXw+/&#10;aO+CnhD4yeOfCXhnxh8VdcmbWbnxHqlnHe6rot0ly5Wztrh1MlrHasvlCGIoilH+XLuW988Ifsz+&#10;EPBWv+GdWtrbWb3V/CGnXelaXqGra/qGq3kVtdPFJOjzXU8jzFmhi+aVnZQgCkDIrDl/Yh+HX/Cz&#10;pPFlvYeItM1CfUV1e4stN8V6tYaLe3isH+0T6ZBcpYzSl1VmeSBi7KGYkgGgD4p/bIi0Xx58L9e+&#10;OHw8+CvgTS5NF8Rwz23xR1vXv7P8YT3VvqiQNLYiK0uJZrRyGhWGe8tg8RaPyREVDfpbBJ5sCMer&#10;KCa8E1j/AIJg/BHxDJqyXvhG+udM1m+fVJtFk8SaodDt715xcNd2+nfafsdrcGYF/OgiSTLyfN+8&#10;fd2/wX+C118P/iX8SfFGpy2dxf8AjbWIZrdoGLGCwt7WKC3hYlVwwZZnIGRmX7xoA8M/a5+HHh74&#10;tf8ABSf4H+H/ABSsd5ouo+EvFCXGlTtm11xd2nk2lxH92aFl3M0Tgo4jwwIyK8m+PEy/sUeIP2jP&#10;Dfwhmg+H3g3T/h/pOuz2WjJDa2Hg6+ur25trjULSDZ5dsxtEMzhQI91ushTLMzfQX7Tf7ICftHft&#10;k/DPXNc0B9R8IeGfDmtwS6lb6i1heaPqE8tgbaW2mhljuoJtkdwBNbsrKNw3rvwfUvhD+y/4G+B3&#10;hTWdH0DRWe28STPca1Pq19c6zfa5I6CMteXd5JLcXJ8sCMedI+2NVQYVQoAPmf8Aad/ZL+Gv7J/w&#10;48HfEL4V+GdG8L/EOy8VaHa2/iDSbdY9W8WJe38EF1Bf3KjzL9bmOWR3+0NJmRVl++isOM+PH/JJ&#10;/wBt/wD7HHSP/Tfo1fU/w0/YJ+F/wm8W6XrOk6Prc0+gO8mi2uq+KNV1fTvD7MrR7tPsru5ltrIi&#10;N3jU28ceyN2jXCErXQa9+yr4C8T6T44sb7QfOtfiPeQ6h4iT7bcL/aM8UcMUb5EgMeEt4RiMqDs5&#10;BJOS4Hz94t/Zh+F3jb/grbpGq658PPAOr62fh3/bKXl9oNpcXRvYNSiSK7DvGX86NQqrJncoAAI4&#10;rgfE3iy+0P4afE3SINYu/Dml+Nf2g18Na1q1rfPYz2VjdS2qSrHOhDwvN8tusiMrqZwVYNg19kfE&#10;z9m/wl8W/GPhvxDq9rq0Wu+EnZtMv9K1y+0i4RGaN3gle0miM9u7RRloJt8TlBuQ0r/s1+Bp/CPi&#10;7QLjw5Y3ui+PL6fUtesrwvcw6jcTBRI7LIzBc7EwFwFKggA80XA8t+JnwS+BX7DPwT8W+INK+Feh&#10;6FY69b2+ialY+DtLt9M1DxM086wW9qWR4Fkkkln2h5pVA81tzgFjXjH7N/gy9/Z6/wCClnhbw5p3&#10;wn+FHwS0Lxr4G1i/utC8E6yJ/wC1Ta3Vj9nuL20j0+0giniFxKm+N5wfMdfMKqpP0bpX7AvwysPA&#10;+v8Ahy7sfFXiPSPEtrHZXsXiTxnrWvukUbb0EEt9dzSWxV8OGgZCGVWByqkWfhh+wv8ADL4Q/E+y&#10;8b6Tomp3XjXT9On0iLxBrPiDUtb1VrKZ0ke2kur24mlkiDxqUR2YRkvsC72yAcf+3lp4+GviT4Y/&#10;GSAOknw68QR2OrsgHz6PqZSzut3+zHI1vOeePINXP2P9KT4l/Fv4pfF2XZOPE2qjw3ocmzmPStLZ&#10;4BtbPKy3Zu5MjAIKema3v22NO8XePPg1qfgTwj4Pl8QXfj2zn0WbVLm5tItK8Oxypse5u1kmW4kA&#10;VmKpbxSszKA2wHeO/wDhB8MdO+Cvwr8O+EdIDDTPDWnQabbF/vMkSBAzerHGSfUmjoM+bfjZ8BPD&#10;Hx8/4Ki6JYeMdKtPEmgW/wALboz6JqMf2nTNRLapFtNxbPmKcIRuUSIwVsMMEA14v4b/AGM/h3qH&#10;7L37Q5vvD8GqTfCjXfEFn4Bnv/8ASZ/AMNtCt3AmkSPl7ERztuXySpASJc7Io1X78f4WaDJ8U08a&#10;mx/4qaLS20VbzzpOLQyiYx+Xu8v/AFgB3bd3bOOKzbT9n3whY+F/GGixaRt03x9dXV5r0P2qY/b5&#10;bqMRztu37o9yADEZUDsAaLisfMnh/RtO/bJ/aQ8J+FfivY2HinwrafCrSvFNl4c1aFLnStd1G6ld&#10;Lq8ntZAY7hrcJCE3hhGbgsAGYGvMv2oPB1v8KPgp+2B8MvBqnQ/h7o/hLS9Q0vT7EBbLw1fXgn+0&#10;W9pFjZAhWKCfyUAjVpSQo3nP2l8Rf2R/AXxR8LeHNJ1PS9Rtk8IQrb6JfaRrd/o+qaXEIxEY4b+0&#10;miukRkVVdRLiQKNwbFJZfsh/D2y+Cms/D7+wpZ/DHiPe2sJc6ld3F7q8j7d8tzeyStdTynaoMskr&#10;OQqjdgAUXCx5D8Y/hJ8K/g38NvC/w/h+EukfEDWfibqIYaNPFBFb+KL+C0Z5L/Wppci4jRFDSSTJ&#10;cSbthSKR1QD5n1jQr/4Xfs0/tneBX8KeCfh/pOiWWmaha+FvCGtS6nomjS3Vqpm+z77S0EHmGNJH&#10;hS3RQ7M/zGRif0C+OX7Mngv9ozRdHsvFWm3sx8O3g1DSb3TtWvNI1LSpxG0Zkt7y0liuISY3dG2S&#10;DcrFWyDiua0H9gP4S+GvCHjLQ7TwoRY/EOCCDxM0uq3s11rvkpsSW4uHmM0k5H35i/myHl3Y80Jh&#10;Y9a0f/kE2v8A1xT+QqzXHaJ8A/Cfh3406r8Q7PSfJ8Ya3pFroN7qH2qZvOsraSWSCLyi5jXa80p3&#10;KoY7uSQBjsaQwooooAKKKKACiiigAooooAKKKKACiiigAooooAKKKKACiiigAooooAKKKKACiiig&#10;AooooAKKKKACiiigAooooAKKKKACiiigAooooAKKKKACiiigAooooAKKKKACiiigAooooAKKKKAC&#10;iikZwikkgADJJ7UALRWT/blzqq50y3jkhPK3M7lInHqgALN9eAc8E0fZdcb/AJf9KX2+wSNj8fOH&#10;8qdu4r9jWorJ+x65/wBBHSv/AAXSf/H6Pseuf9BHSv8AwXSf/H6LBfyNaisn7Hrn/QR0r/wXSf8A&#10;x+j7Hrn/AEEdK/8ABdJ/8fosF/I1qKyfseuf9BHSv/BdJ/8AH6a0GtqM/wBo6V/4LpP/AI/RYLvs&#10;bFFY0cWsyrldS0k/9w6T/wCP0jrrKZzqWkjH/UPf/wCP0WuLmsbVFeZeMv2gNL+H+qLZ6t4q0Cym&#10;boJLFlB/Ez0ngL9oPSPiZcSRaL4v8OXkkRwypZPx/wCR6HZbsz+sQvy9T06isVE1mRcrqWksPUae&#10;5/8Aa9O8nWh/zEdK4/6h0n/x+ixpc2KKxvK1o9NR0oj1GnP/APH6X7Prf/QQ0v8A8F0n/wAfodlu&#10;x69jYorHEGtn/mIaX/4LpP8A4/Thaa4R/wAhDSv/AAXSf/H6WncNexrUVgalcaxpcCySX+mkNLHD&#10;8umv1kdUH/Lfplhn2qz9j1z/AKCOlf8Aguk/+P07BfyNaisn7Hrn/QR0r/wXSf8Ax+j7Hrn/AEEd&#10;K/8ABdJ/8fosF/I1qKyfseuf9BHSv/BdJ/8AH6Pseuf9BHSv/BdJ/wDH6LBfyNaisn7Hrn/QR0r/&#10;AMF0n/x+j7Hrn/QR0r/wXSf/AB+iwX8jWorJ+x65/wBBHSv/AAXSf/H6Pseuf9BHSv8AwXSf/H6L&#10;BfyNaisn7Hrn/QR0r/wXSf8Ax+j7Hrn/AEEdK/8ABdJ/8fosF/I1qKyfseuf9BHSv/BdJ/8AH6Ps&#10;euf9BHSv/BdJ/wDH6LBfyNaisn7Hrn/QR0r/AMF0n/x+j7Hrn/QR0r/wXSf/AB+iwX8jWorJ+x65&#10;/wBBHSv/AAXSf/H6Pseuf9BHSv8AwXSf/H6LBfyNaisn7Hrn/QR0r/wXSf8Ax+j7Hrn/AEEdK/8A&#10;BdJ/8fosF/I1qKyfseuf9BHSv/BdJ/8AH6Pseuf9BHSv/BdJ/wDH6LBfyNaisn7Hrn/QR0r/AMF0&#10;n/x+j7Hrn/QR0r/wXSf/AB+iwX8jWorJ+x65/wBBHSv/AAXSf/H6Pseuf9BHSv8AwXSf/H6LBfyN&#10;aisn7Hrn/QR0r/wXSf8Ax+j7Hrn/AEEdK/8ABdJ/8fosF/I1qKyfseuf9BHSv/BdJ/8AH6Pseuf9&#10;BHSv/BdJ/wDH6LBfyNaisn7Hrn/QR0r/AMF0n/x+j7Hrn/QR0r/wXSf/AB+iwX8jWorJ+x65/wBB&#10;HSv/AAXSf/H6Pseuf9BHSv8AwXSf/H6LBfyNaisn7Hrn/QR0r/wXSf8Ax+j7Hrn/AEEdK/8ABdJ/&#10;8fosF/I1qKyfseuf9BHSv/BdJ/8AH6Pseuf9BHSv/BdJ/wDH6LBfyNaisn7Hrn/QR0r/AMF0n/x+&#10;j7Hrn/QR0r/wXSf/AB+iwX8jWorJ+x65/wBBHSv/AAXSf/H6Pseuf9BHSv8AwXSf/H6LBfyNaisn&#10;7Hrn/QR0r/wXSf8Ax+j7Hrn/AEEdK/8ABdJ/8fosF/I1qKyfseuf9BHSv/BdJ/8AH6Pseuf9BHSv&#10;/BdJ/wDH6LBfyNaisn7Hrn/QR0r/AMF0n/x+j7Hrn/QR0r/wXSf/AB+iwX8jWorJ+x65/wBBHSv/&#10;AAXSf/H6Pseuf9BHSv8AwXSf/H6LBfyNaisn7Hrn/QR0r/wXSf8Ax+j7Hrn/AEEdK/8ABdJ/8fos&#10;F/I1qKyfseuf9BHSv/BdJ/8AH6Pseuf9BHSv/BdJ/wDH6LBfyNaisn7Hrn/QR0r/AMF0n/x+j7Hr&#10;n/QR0r/wXSf/AB+iwX8jWorJ+x65/wBBHSv/AAXSf/H6Pseuf9BHSv8AwXSf/H6LBfyNaisn7Jrg&#10;/wCYhpR/7h8n/wAepr6zqGkc39oksA+9PaEtsHq0Z+bH+6W+lFgv3Niio7S7iv7ZJoZElikG5HQ5&#10;Vh6g1JSGFFFFABRRRQAUUUUAFFFFABRRRQAUUUUAFZGqoNe1cac3NrDGs90uf9ZkkJGfVTtYkeyj&#10;kMa16yfD/wA+t64x6i7SMH2FvEw/Vj+dNdxPsaw4ooopDCiiigApD0pScVFd3KWts8jsFVRkk9qA&#10;H54600gFeTxXzP8AtO/8FLPBnwFgvLOOf7Xq8MZKqo+TP1r8sv2pP+C+fxUtvFIfRBb2UEMv+qRs&#10;iRPwq4U2znliIo/avxd40g8IajIouolGwnDPjb+dfn7+3N/wVNuP2dfiH9k07Wra88xCXjjkD7Py&#10;Nfmf+0F/wVq+I37Rulw2z3M+lBOGe3mIklJ/pXB/Cr9njxT+0LrhutSu5ysvDSyszMQaynP+U+Tz&#10;biSFJ+yobnpH7UH7e2r/ALVHjATX+ovbQwn91scpmtL9nb9oTxF8F7v7Zouq3ShiCVZ9279a9T+F&#10;3/BHnQ/E2mBLnUn85hjO7kGm/Fb/AII2/En4d6NJd+DJf7ehgG9bXcVkYdflJ4rjqwqT1PPwWa4u&#10;Ur1EfVPwX/4K++ILHwwpNnc6vNGoEqKv3vbP1xW94j/4LVaunhnzdV0qLw7HcM0cO2TzZsjrkfw/&#10;jX5qeFPjj4r+DvhrVfC02g3OneMLif7DbxXEREkLkHL4IwQFDc+uKh8a/HPRfE/wnfRBDI2p2MgM&#10;9zMcuzr95ifXJx9K9Cnl9WGHWJqPc+uoVJVqanE/Qj4T/wDBcSDwo982tS3U8BbMLBfvHsOtS6t/&#10;wcTDR9XST+wFOnB/mXzMyyD27V+OOt+M7nUNyI23aax7PVbzU5lAaSXa3Y5FSqc5K6Or30tz+gT4&#10;Pf8ABdfwp8Sr6M3Oj3WnWZIDSykEr+Wa+jfDv/BRD4S6/YLN/wAJfp9tkAlZiVZfrxX843ws8a32&#10;iR+S7FQxA2GvRvEPjiTQdBN68q5AzgNxXnzq4iFTlirlRlPqf0Ht+1D4C8f6jpOkaL4n0vU9R1O+&#10;thbwQS7nfZMkjceyox/CvV6/nx/4JBfG2Xxd/wAFIfhfp29mS4vrjPp8tnO39K/oOr0deVXNabb3&#10;CiiikahRRRQAUUUUAFFFFABRRRQAUUUUAFFFFABRRRQAUUUUAFFFFABRRRQAUUUUAFFFFABRRRQA&#10;UUUUAFFFFABRRRQAUUUUAFFFFABRRRQAUUUUAFFFFABRRRQAUUUUAFFFFABRRRQAUUUUAFFFFABR&#10;RRQBiRQjw14hRIxtstVZvk7RTgFuPQOA2f8AaX/aNbdZPjH5dNtn/iS+tcH0zOin9GNa1N7XEt7B&#10;RRRSGFFFFABRRRQAUUUUAFFFFABRRRQAVk+Hf+Qvr3/X8v8A6TQVrVk+Hf8AkL69/wBfy/8ApNBT&#10;WzE90a1FFFIYUUUUAI33ea4/44aDrPib4e31loUscN9MhVWboOK7Go7uZba2eRuAq5NNbikrqx/O&#10;Z/wUp8NfEv8AZ5+KM8vjLyrizvZWENxETt65Ar448ceJTr+mTXTEBn6V+mv/AAcJ+L9a+OfjuPwz&#10;4V0K/wBQh0lftFxPBAdueh5r8p/EWiXWiaBLFeR3FrdRDa0Ui4IrujD7R5kFFxlE7D9nTwd/wnGu&#10;xmTHlwtk5r64sfira/CvTUtbVkVwu3K9a+Sv2bvE82i2f2e3UvPOccDpX0V4O+Dtx4iYXmo7yT8w&#10;U18rm+fUcBFxpq8j8mz2q6NdqJ6D4I/bU1bwxrsVws1w0KH5vm/pX2Dq3/BZDQ/hN+yNr2pS6vDp&#10;XixbX/iTia1Nx9pmBHyFAQcEZy3avkjwj8E7O7vUjFujHBJDDgj1PsO9cv8AFz4O6Tr10z38Ud7d&#10;R/u4yP8AVRAdNg9P8K5+Gc5q4ycq+LjaC/qx9Z4bZRjcwrOqv4a3PER+3jq/7RXx/wBT8W/EPxdp&#10;UfiR7FodOkGmvHZW7sQCpC5bKqepGOTzXP8AifxVrmjx3NybLSNWtGPmyywSDa+e4x8w6Z5WuF/a&#10;T/ZZ1HShPrGioZDBl5oVHJHqP89M1wXwl8e6lMr2Pm/NAMjecbD3Bz1Xt+NfpdKrh8xhZdD9ZxWW&#10;ywktVofVP7Onjf4QfHPWbfRPFdhL4WlKlX1XTiWKE8AyRMBuAPX5gfQV0Xxk/Zog/Zi1T+2dL1fS&#10;PHfg654i1fR5fMS33fwzxECSJv8AgJHvXy74g03/AITa+tbq3W106+HmJK8T7FlCAEZH94889MZr&#10;3/8AYZ/aasvgZ4i1LTdfvbTVPD+vRi0uomTzImXuXQ88c9PrXmY3A8j06nL9XpVY3Ssec+M/iPbS&#10;a1HcWB8qPPIHeoda+LEmt6b9j3ZB4qp+1j4O0jw/8Tb++8LSxTeG72UvZyRH5IweRx1HNeQW/iVt&#10;Puvmbv3NcMcLF6o4KmHcXyo+/f8Agh46n/gqL8JMHP8Ap13/AOkFzX9K9fzA/wDBBvxWuqf8FW/g&#10;5EGHz397x9NOuj/Sv6fqVXSxnTi4tphRXkv7a37ZXhj9g/4FzfEHxfp/iPU9Et7+10+SHQ7Nbu7D&#10;XEojVxGzpuVc7m2ktgHCseK9M8PeJbDxX4bstX0+6hu9M1G2S7trmNsxzROoZXB9CpBrE1L1FfPn&#10;wg/b+sf2qPhZ408Q/CDwlrPjK68G+Jf+EbNnf3MGkJqhV4fNureZ2cGAQymVGYKZAowPmUn6DoAK&#10;KK858PfH7+3f2qfE/wAM/wCyfK/4Rzw5p3iD+0vtW77R9rnu4fK8rYNuz7LndvOd+MDGSAejUUUU&#10;AFFFcH8bf2htE+B0em2t1batr3iTX2ki0Tw7otuLnVNZkRdzLEjMscaLld008kUEe5fMkQEGgDvK&#10;K81+Dnx71/4m+KbnS9c+EXxK+HJhtftUN34hk0a4tbvDqpjSTTtQuwsg3A7ZNmRkrnacelUAFFFc&#10;T8WPiVrnhDXfDOkeG/C0niXU/EF8I53muJLOw0mzTDXFzPcLDKAwUgRxbcyyMq5RQ8iAHbUVx3wK&#10;+NukftCfDxPE2hxX8OnSX17YKt5Gscpe1upbaRsKzDaXiYrznaRkA5A7GgAorzn9mL4/f8NHeA9V&#10;1v8Asn+xv7M8R6t4f8n7V9o837Dey2vm7tiY3+Vu24O3djLYyfRqACiue+KHjm6+Hfg+fU7Hwz4h&#10;8YXqOkcGk6ILf7ZdsxxhWuZoYEAGSWllRQB1zgHjvgP+1Vpnxu8T+I/Dd34d8TeBvGvhNILjVPDX&#10;iFbQ38FtcBzb3StZ3FxbywyGOVQ0UzYaJ1YKykUAepUV4hoX7bMa/Enw/wCHvFvw0+JPw5h8X3T2&#10;Ggav4gTS2sNWuQhkSAfY724mt5JI1ZkW6ihJ2leH+Svb6ACiivDv2qP20b39lO2vdRvvg/8AFDxT&#10;4a09bcza7oVxoH2QPNIsSxiO61OC5LB3VSfJ2/NkMQCQAe40Vx3wb+JutfE/R7u51v4d+Mfh1NbT&#10;CKO08Q3OlTzXS7QfMQ6fe3cYXJx87q2Qflxg12NABRRXGS/EjW9E8UeM/wC2vC76b4S8NWEN9Ya2&#10;moxTtrP7uR7lBbAB4TDsUZc4ffxjBoA7Oiuc+EHxOsPjV8KfDfjDS4ruDTfFGmW+q2sV2irPHFNG&#10;siBwrMoYBhkBiM9zXR0AFFYfxM17WvC/w81rUfDmg/8ACU6/Y2Us+n6P9uSx/tOdVJSDz5AUi3th&#10;d7DAzk1o6Fd3N/olnPe2n2C8mgSS4tfNEv2aQqC0e8cNtORkcHGaALdFFFABRRRQAUUUUAFFFFAB&#10;RRRQAUUUUAFFFFABRRRQAUUUUAFFFFABRRRQAUUUUAFFFFAGT4z/AOQRD/1/Wf8A6UxVrVk+M/8A&#10;kEQ/9f1n/wClMVa1PoLqFFFFIYUUUUAFFFFABRRRQAUUUUAFFFFABWLotwIdY1wFsFr9cf8AgNb1&#10;tV8v/tl/GLW/hJ430R9J5gvb+7+1DPXZbaft/wDQmqopvRGVafJHmPp0Z7HNOHSvn74Iftk6d4uk&#10;S01F/s1zwMORzXvNhqsWp2qywujowyMGiUWtBwqKSLNNc4qKe/jtly8ka4HOWrgPir+034V+Ef2X&#10;+1tUtIPtcgij3SAMzH0FKzHKpGPxHoinnrTLuFbiBkflWGCPWub0X4t6FrOnR3UWpWvlSDIJkFN1&#10;j4uaDY6bNL/aVn8ik/6wVDkr72KjeSvFXPJf2sJfhz8LvBV/qOvvpdgFjJd5gu+TgnA71/Nn/wAF&#10;C/iNoPj742a1f+HFCaWZCseBgSe4r7H/AOC3HxZ8S/G343y2Wi6nczaRaofNjRj5dfEfws/Z51b4&#10;ja1FZfZZ7qVpAqgRliSeAAPWsaucUaUG5SvY5KlCopqTid7/AME9PhE/jq4F9NA3loeNwr7QvPDC&#10;aSPKjUKFGDlatfs1/wDBO74yeGfDcA0P4ea/5W0MHnhFmGHqPOKZ/CvSdY/ZA+NPh2387Vvhz4gk&#10;j5Ym1jW8IA9oWcj8q/LczxcsVOVRUZ2b35Xb77H57nvC2PqTeIWrk9l0PCJPj1o3gDxJH4fltdSO&#10;oauNsdwLYmCJRngv2zVTxbofkRvOWHlgBic5/wD1V5/8aPiP4++H3x6udM1zwlHZ6LZbUQ7fMuGc&#10;kYUpjKtg856YrtNd/aU8L2+ifYrzb9plkAk4+WMEdDx2r7LCRlRw8acVo0f0jwJk9HK8phSpr35J&#10;X9Tyn4i+JNK8iSNLu2DdCGcAn1r49+PfgSPwL4y/t3TChsb98TIh4U+v519NeMvG3wb+JfjGXTry&#10;8uNPvw21JEJjhdvqRXlvx/8AgZcaPpUkemXY1DSLgfupA2/ae2D35xXv5ZU+rVOa+57GaUXiKPs7&#10;anH+HPDX/CYaHY3i2119nddqvFhfMkHYsT36fjXLfH/S4/AF3pt5pl9C7vH5d5GjZVX7BfX0z61d&#10;+C/iOzttHvdF1iDUZv7PnLFFuRFDbx/38dzuCgfWs/xl4d0y8vL6K2laWG7iC20R+do2PIGe3Svv&#10;fdr0ro/MnGVOq4PoZ3hbxvqXiVHicF4nixtA+QBQSMnovSuT1G8aa5b13Hgc12H7LVzHJ4rvtCvi&#10;Y4biKczs/wB3EcMhGfxxXpEn7N1tpdot4zDypRvXPQivE9i1NodZpas9Q/4N8ZZP+HwfwVBUgG+v&#10;8/8Agsu6/q1r+Y//AIIc+GLXSv8AgrN8HniC7o7+9Ax/2DroV/ThXDi/iVjgl8R8w/8ABV20i1D4&#10;GeBYJ40lhm+JvhaOSNxlXU6nCCCO4IryeTxzrHwi+HmvfspaVfTp4xu9cj8O+FLnjzbfwtfrLP8A&#10;bVGMYsrVLu3BI2+ZbRDOWAr7P+Knwc8OfGzRdP0/xPp39p2el6paazax/aJYfKu7WVZoJMxspO11&#10;B2klTjBBHFM1L4I+FNY+Mml/EG50Szm8Z6Lpdxo1jqrbvOtrSeSOSWJeduGaJDnGRggEBiDyiPz2&#10;1DwhYfD39nX9pPQNKh+zaVoXxk8OadZQg58mCE6DHGn4KoH4V7Sv7LHgf9o//gpV8ck+IHh/TPGm&#10;iR+E/DFumia1bre6YkhOoH7SLeTMfngfKsu3egyFZdzZ+gtR/ZG+HuraT4qsbjw/5lr421yDxJrS&#10;fbrkfbdQhMBimyJMptNtB8iFUOzlTls9Nonwp0Dw78SNd8XWdh5PiHxLb2tpqV358jfaYrbzPIXY&#10;WKLt82TlVBO7knAw76BY/OfQP2fvDWi/8Ev3+J89tPrHxN+H+uTL4c8YanObrXtGt7DXTa21pDet&#10;++S2W3iETRB9sqvJ5gcySFvb/EHwT8F/tBf8FV/HGjeOtM0zxPpP/CstEuD4c1WFbvTNSI1C/wD3&#10;s1rIDHN5LbSnmKwRpAwwwUj6K/4ZY8B/8KTvfh1/YX/FG6hPNcXGn/bbj95JLcm6kPm+Z5ozMxbA&#10;cAZwMLxWL8VP2G/hn8ZfiS/jPWtE1KHxidPi0qPX9I1/UdG1W1tI3dxDDdWc8UsKMZG3iNl80bQ+&#10;4KoCuFj4s+NnhiDQvgL8bfhj4auJtI8BeEvi54S0vw5DZTsv/CPG5utKnuba1/54xRTTF40U7YzI&#10;VUKFAHo/7W/wdPhb49fCX4PeAvhh8MdT+HviKz1zxBq3hfW9Vk8PaN4m1GH7KE+1mCwuxeybZpZ2&#10;imiIlZBI7ExivpvTP2O/hvo/wcsvANt4Zii8LWGpQaytsLu486e+huVu1u57jzPPnna4RZZJJXd5&#10;WyZC+451vjj+zt4P/aO8P2OneLtKe+XSrxNR027tb2407UNKuVBUT2t5bPHcW0u1mXfFIjFXZScM&#10;QS4WPKf2DP2dfGv7PWtePItY8OeAvAngvW7q1vPD/hLwn4iu9Y07QpREUuvIE1jZpbRSsI3EEMWw&#10;OZW6uaraNdNpf/BWbXl1yKKIat8NrGPwpPK3M4hv7ltSiiBH3gZLJnCnJXYSMAGvZvg78DfD/wAC&#10;dCubDQf7dmW9n+0XF1rWv3+u31w+0KN91fTTTsqqAFUuVUcACo/jZ+z54P8A2ifD1rpvi/Rk1NNO&#10;uVvtPuoriWzv9JuVBUXFpdwMlxazBWZfMhkR8MwzgkEGV/2m/iRoHwl+AfijXvFEOqXWhWtk0V1b&#10;abIY727EpESwwsHjKyOzqinzEwWB3KBkfIHwQ+Gs/wCzv/wUR+GVto3wY+FPwK0bx1oOtw3WmeD9&#10;ZR7zWobdYZrdtSsoLC3t0nhLEB457kKZpUWRlO5vpLRv+Cf3ww03T/EFre2Pi3xTb+J9LbRdQj8V&#10;+Ndb8Sq9ozh2jj/tC7n8nLqrbotjZRTnKjFn4bfsI/DH4VfEHRvFunaNrF94s8PW9xZ6freueJNT&#10;1zUra3nVVktxcXtxNKYPlBERYohLMqqWJII+RP2WP2WvhN8Sf+CZur+N/E1ppfiDxHoT+Jb2z8VX&#10;ZVtU8IzW1/dsqWF1/rLEQPEpxCUywZmDM7FvS/2erm++Mv7SHw4m8eWdnqmoeJ/gHA+u211Ck0F4&#10;813CZlkjK7WV9zZUrg5IxitL9kb/AIJieDtA+B+jwePPCN7Y68dQvb/WNGt/EV5Fo2rytfTTRzX2&#10;n2tyLC+kKGIlriKRsKgJ+QAfTf8AwqnQP+FoxeM/7PA8SQ6UdES7E0gC2ZlExi8vd5f3wDu27u2c&#10;cUXA/OXwN8DPh58JP+CP/jXxD4Y8GeDvDepXXiK5g1XUdJ0e3tLie3tvFDiNJpIkDMkSLhVYkIBg&#10;ACvp79tK6jk/bB/ZTAdSZPFuqugzyy/2Ld8genI/MV6n4f8A2Q/h/wCGZfGa22jXb6d8QfO/tzR7&#10;rV7260a5MxYztHp8szWlu0rOzSGCJDIzEsWJzXO+A/8Agnd8Jvh3418MeJLTRdf1PxD4LkkfQdT1&#10;7xZq+u3ekrJCYHhhlvbqZkgKHmEHy8hW27lDAuFj5b8F6vdT/s7eGvCsl/e6T4X8e/H7xDoXiS7t&#10;blrV3s21PU5VtTKpDItzNFDA20gsspXPzV674g+A3g39kD9sH4LRfCLwnoHgKHxzealpfiTRvDVh&#10;FplhqllDYS3CXU9vCqxtLBOkSrMV3gTlN2GxXuifsseAB8Kda8EP4atLjwt4hvrrU7+wuJZZ1mub&#10;m4a5lmDOxdH85jIpRh5bYKbdoxX+Df7J3gr4FeILnV9Ft/EN/rVzb/YzqfiPxPqfiS/ht9wYwRXG&#10;o3E8sMJYBjHGyozAEgkA0XCx2njW01q+8J38Ph2/0zS9ckhZbG71LT5L+0t5f4WkgSaB5VHdVmjJ&#10;/vCvn/8AZ2j1XwT+2r410bx02m6/8QNf8L2Gqr4i0mNrSwl06CaWFbRLFt72YSeWRwHubppTK7ea&#10;gVYk9n+MnwS0D48eGYNK8Qf22kFpdLe28+j67faJe20yqyho7qymhnTKu6kK4DKxBBBxWV8Lf2Wv&#10;BHwd0LWrHR9Mvpz4kTy9Xv8AWNXvdZ1TVE2lFSe+vJZbqVEVmVFeUhAxChQaQzxf9pqPxn8PPix8&#10;PPFHxB1Dwx4z8B2njmzttJ0vRdMn0W90a6uzJaWlzceZNdjU2jedfljNkqAvKVlKpGv0x4wutXsv&#10;CuoS6BY6bqetxwO1jaahfPY2txMB8iSzpDM8SE4y6xSEDna3SvMPhr+wj8N/hb4t0vXLWz8V65qe&#10;g5OkyeKfGeteJ00dyhjMlpHqV3cJbSmNmTzIlV9jMu7axB9hoA4r4M678Rdcsb1viF4W8FeF7lJF&#10;FnH4d8U3OvJOmPmMjT6fZGMg4wAr59R0rzL/AIKj/wDJknir/r70v/05WtfQVc98UvhZoPxp8EXX&#10;hzxNY/2lo168Tz2/nSQ7zFIsqHdGysMOing84weOKAPkn9rzRfFPx7/b0g+H8vw7+GXxP8IaL4Ki&#10;1218NeO/Ec2maVe3Ut5LDLd/Z002+jvJIVjiQeaiiHzty/NJkcL8Sf2XfGfw3/Zp8HeBvFraP4T0&#10;fUvjXo8vh7SfCviO81SPw3pMrgnT4bue2tXSNWE6xpHEggikRIyNikfaPxw/Zf8ABf7RE2k3HibT&#10;9RGp6C7vpuq6PrN7oeq2AkXbIkV7YzQ3CRuMB0EgV9q7gcDDNO/ZW8Ead4L0PQG07Ub6x8PaxF4g&#10;s5NR1q+v7xr+JiyXE11PM89w4J/5bSPkAA5AADuKx83/ABl/ZJ+Hdz+3h8EvAdt4P8OaZ4Ch8I+K&#10;rq58M2Omw2+k6kHuNNZ4p7ZFEcsbyP5jqykO6gsDzVnUfhZ4Y8TfFb9q/wAL6l4c0HUPDMfhXQok&#10;0i50+KWxRItNuDEohZSgCFFKjHy7RjGBX1Pqvwm8P638UdH8aXVh5viXQLG602wvPPkHkW9y0TTp&#10;sDbG3GCI5ZSRt4IycmjfCbw94f8AHPiPxJa6cqaz4tjtotWnaWRxeJbo0cQKMxRdqsw+VRnPOaLg&#10;fCvw1+F3hP4ffsVfsr+E/DGh6J4K8IfGG/0eHxvc+HbWPSjrudHlnEVzNAELm5nhiidmO6RWaMk7&#10;8V69d/A7wf8AsjftrfCGx+E3hjQfAdj46j1e08S6F4bsIdN07Uba3tRNFeS20KrGZYZvLjE20Pi4&#10;2FivFer+Hv2Ivhp4b+Eer+AotCvrzwdrMomfSdS1zUNRtrAqQYxZC4nf7CkbBWjS18pYmVWQKQDW&#10;n8Gv2VfBnwI1u81TRIPEF9rN/CLaXVPEXiXU/EeoLADuEEdzqNxPNHDu+YxI6oW+Yrnmi4WPhrwD&#10;+z34X8O/8Eafij45l0uy1PxtqHhbxbANevLaOTUbSze6uyLGGYjfFbLsQ+UhClgXYF2Zj7TB8PtB&#10;/ah/a8j8C/EvStO8UeC/C3w40fWNF8M6xAl1pOpXVzNcR3N5LayAxXEkIhgRC6t5XnMRgvmvoSL9&#10;mTwPB8BdQ+GK6JjwPqlrdWV1pv2y4/ew3LO06+bv80bjI5yHBGeCMCq/xa/ZT8D/ABrstEj1vT9T&#10;guvDSGLStS0bXL/RNV0+NlCPFHfWU0Nysbqqh0Em19q7gcDBcLHmX7Gnh+1+Ev7SHxo+HXheMWfw&#10;88MSaRd6RpUGBY+H7m6tnkubO2QcQxfLDMIVwiGc7VUGvpKuX+EXwZ8OfArwiNE8M2D2Vm0z3M8k&#10;91Ne3d9O/wB+e4uZ3ee4mbA3Syu7nAyxwK6ikMKKKKACiiigAooooAKKKKACiiigAooooAKKKKAC&#10;iiigAooooAKKKKACiiigAooooAyfGf8AyCIf+v6z/wDSmKtasnxn/wAgiH/r+s//AEpirWp9BdQo&#10;oopDCiiigAooooAKKKKACiiigAooooAK+Jv+CpnjOx8GQaVNdvseS/vBFg9cWun5/mK+2a/Lj/g4&#10;Mec3/wAP44bh4A9/q5bb/Fi10n/E1vh78+hnVSasz5T8eftJy6PM99Y6lJC8J3KwfB4rrvg//wAF&#10;99U+E2mjT7/T7rVzH8qssq5bH1Oa+OPiL8PNTm8Nvcx3svKlgDnkV8/eCdeRPiF5d+/yq23J+tbY&#10;n2id4xOGSmvgP1B+N3/BwhrXi/S2XT/DOr2ch4Vw64Hvwa+GfGv7R/xM/bk+NkHnalqcMUTERx+Y&#10;RsORgj34r3fwD8OvDXi3wlG4SJyU5OAeazf2UfB2m+Hf2jLiNI0KRvlfbmvHzXHfVMPKoneS6HRg&#10;sDKtVUa7aiz6y/Y7+HXi/wAH+E7aHXta1K4Ea/KZZjwK98h0iyuoXhm1KUl+xmrw/wCKn7QsPgyW&#10;3s43WMY25yBXkmv/ALRV3rfjXStI0e8F1q+s3cVlZ2sT/vJ5pXCIg9yzAD61+UVMyxGLrLmk1c+4&#10;9nhsFH3pJL8T6Iuf+Cc13+1D8QBpWgTRWdvlZNS1N18yOzjJ6n+85wdqDqc8gAke4J4w+An/AASp&#10;0w+H/Bmgx+LvH8C7L27LI1wknfzrjBEP/XKJcjA3AdTr/tO/FY/8E8v2X9C8B+HL0N498RwGW91J&#10;P9ZF0E1yM8glv3cfoFJ6rz+dtxcSXdw8srvJLIxd3c5Z2PJJPc1/VHhF4OYfEYZZpm13F7K/xd9e&#10;kemmrd9Ut/5s8W/GKvl9d5TlNvar4pNJ8t9kls5W110Sto3t9N+Of+CuHxd8UXTNpl3onhuHPyJZ&#10;ackxAz3M/mZP4Dr0FVPCX/BWL4y+HbwSXmsaTr0YOTFfaXCikccZgEbfr3rwnWvhh4i8OeDtM8Q3&#10;2iana6HrO4WV/JbsLe5IJBCvjGflPHcDPSsKv6Lo8IcPTpezp4Wk46q/LFu60fvb3XqfzlX424nh&#10;W9pVxlWMnZ25pJWeqfLtZ9NLH3vpX7T3wV/4KJaXH4U+Lfhi08N+I7iM29lq6SKvluwx+5usB4WJ&#10;5CSZQ4AJbpX5yf8ABQX/AIJFeMP2NfifDiV/EXgjVpWOk68E2sCAWNtcqOEnAyRj5ZFUsuCGVOkr&#10;72/4J+/Huz/aq+GGrfBH4isdT32Lf2VczNmWSFAP3YY8+ZCcOjcnap7Jz+M+I3hfRwmGlmeUq0Y6&#10;yhvZd4vey6p3tve2h/R3gz464yWOhlGdy5ufSMtFd9mtlLs1ZPZq7TPxp8R/D60i8My6de6Bpd6z&#10;fdndNsq++fWvPrU3/gzS5tPG46e4KrFKd3lg/wB2vub9sz9m2T4G+KdY0e8CteaZcvC7KuBIByjg&#10;ejKQw9mFfFfxLuvskUgfkj5cntX88QnzS5X0P7inQpezVWi7pq9+6Z85fFXSZNE8dW+q24UW1xIt&#10;veKTtTDEAMfocH8K1tNW30vxLDY3H/H3Z3DXDMowHj2Eg/TIBz7e9WfGdkfEGmz23B83K4P6VlfE&#10;bxNdyrbXd7FHBqEGlDTmVEK5C8KxJABJz29K+/yTEc0fZtn5VnOF5K7rJaGB4MZbnxD4hvVd4xNC&#10;8MSxoSzu528fga+n/F989r4B0y2zloLZF5+lfMXwq06XV/iL4b0e0nJdr1J7pweFXO4r+QNfUfxT&#10;HlwFQFIHAxTxP8VuOx4OId0j0z/gh3O8n/BWr4P7j1v73/03XVf04V/Mf/wQ9jKf8Fbfg9/1/wB7&#10;/wCm66r+nCvDxDuzkfxBRXz7/wAFI0spPgj4fXU7T7fpx8YaOLq2+yNd/aIvtI3J5KqzSZGRsCkt&#10;nGDmp7vxZ4I+DHwR+IHiz4aeBLLwzqmhaRJduLnwTdaBHeNGjvGreZBbtMoIOQrHGeoyKzVO8UzN&#10;1LSa7HvdFeDzfHX4geCJvh5rXiW28MP4f8e6hbaXNp1lZzx32hy3MZaFmuGmZJwGUqwEMeNwwTt+&#10;bc/b2OP2MfiXxn/iQXPB7/JR7N8yXcfPo32PXKh1DUINJsJ7q6mitrW2jaWaaVwkcSKMszMeAAAS&#10;SemK+ff2Q/iQnwg+Dev+FPFl9In/AAq61W5W8uGG650eSIz20w9dqB4T/tQ4715X+z5f61pXxa+N&#10;fivxHaR3GteIfA1v4kn0+/TzYIY3N4be0ePj5FgjiR1zyd/PNWqD18iPbbeZ9p6RrFp4g0q2vrC6&#10;t72yvIlmt7i3kEkU8bDKujKSGUgggg4NWa+dtJ+Oni6e++DvhfwppfhDSo/G3hSTU7iSSxmNrovl&#10;RW7L5MEcqboh5hQR71+8vzjaQy+H/jX8W/FiePtOt4/AVnqvw1nkgubuSxuprbxA5iFxEsUQuFa0&#10;/dMgZnef5nOAQvM+yY/ao97u/Emn2Gt2mmT39lDqN+kklraSTqs9yseN7IhO5gu5ckDjIz1q7Xy3&#10;4w+J2rfFX42fs/8AiPwtZWcN74q8O6rcx/by0kGmrLBauzuq7Wl2cgIGTecDcgO4dR4k/aP8W/Cx&#10;PiNofiIeGtQ8SeF/C8nirRr2xtJra01G3VXUpLbvNI6MkyYOJiGV1I2kEUeyen9dbB7Va9v+Bc98&#10;or568TftR+J/hd8D9C8U+K5/Ben6j45ls7XRrOYSWVnosk8bSNJe3UkzCREQbyESM5GwE5DjR+Bf&#10;7VH/AAm/xtn8E3Hir4f+N/O0ptWs9X8KSbIo9kixyW88H2i42ON6sr+bhgSNoKkleyla4/axvY90&#10;ql4g8R6f4S0ebUNVvrPTLC2AM1zdzLDDECQo3OxAGSQOT1Iry/8Aaa/aXt/grrfhjQI9W8L6Dqni&#10;uWYpqniO4EWm6ZbwBWlkdfMjMrncqpGJE3FiSwC8+K/Gf9pX/hcX7N3xe8Nz6x4R8S3fhiLTp49Z&#10;8MzbtP1GCe5Qr8nmzeTIjIyshlfPDDAbAqFGUrPp/SFKqlddT7GB3DIpap30V3NoMiWE1vbXrQEW&#10;81xAZ4opNvys8auhdQcZUOpPqOtfKX7PHxm1j9nX9jG+8X+ItR0HVdOj1W+t7GzSzfTpDeS6pNHu&#10;mupLiRBEZGLE+WCi5yXxzMYcyuipT5XZn1wzhFJJAAGST2rEsPib4b1W30mW18QaHcxa+7x6W8V/&#10;E66kyAlhCQ37wqFYkLnG0+leIfD79r+S9+LmheFb7xl8LPHieKLO5MUvhOXa+l3MMRlMc0ZubgyR&#10;OoYLJ+7wUwV+YYpfCX4tR674Y/Z6k/4RLwXZjxVLft5drpflpozJbTybrIbj5JYrhjzkM3rVeya3&#10;/rf/ACJ9qnt/W3+Z9Ls4RSSQABkk9qqaB4hsPFmjW+o6XfWepafdrvgurWZZoZl6ZV1JBHHY147p&#10;fxW+IPxmt/FGr+D18JWHhrRLy50yyt9VtJ57rX5LZmSdxNHMi2qF1KITFMflLkYIWuD/AGX/AIt6&#10;3pP7OfwZ8F+F7XTv+Em8TaRNePdairS2mkWkEg82Z40ZGmYtIiKiumS2SwC8r2TtcPaq59VUV5d8&#10;Ovip4lsPjXfeAPGI0W81E6UNc0zVdJtZLO3vLcSCKWN4JJZWjlRyORIysrg/KRg0P2lv2mrf4N+K&#10;fDPhqLWfCnh3VPEwnn/tbxJcCPTtNt4Nm92TzIjNIxdUSMSJySxbC4M+zbfKiudJXZ7BRXyvqf7e&#10;Wq2Hws8f3Gl3Hgnxnr/gi/0yKC+0OVpNL1mC9nRFKqszmGVQXQoZnwyhskHbXo0fxX8b/D/43+D/&#10;AA74t/4RnUNN8dpdpayaVZT20ukXMEXneTI8k0i3ClNwEgWE5TOzBwKdGS3/AK6iVWL2PVde8Saf&#10;4VsRdanf2WnWzSpAJrqdYUMjsERNzEDczEKB1JIAq7XjH7eH/JDrP/sZ9D/9OVvV+8+KHi74k/F3&#10;xF4Z8FSeHtGsfBwhh1PVtYsJtR+03c0ayrbwwRTwbQkbKzSNIeXChOC1JQvHmG52lY9Yor5z1/8A&#10;bM1jw18LZ5NUstB0TxJpPiuPwhrWoXUjtoulOyhxqDDcr+QyMhVGdCGkCmQAbz7N8K7rXr7w2bjX&#10;dX8Na99pcTWF/odpJa21zbMiMrbHmm5yW5WRlK7TxkilKm4q7CM03ZHTUV87Wtj4vk/4KH60YNd8&#10;OxWKeE7KV4pdEmkc2f22bMQcXagTZDHzdpXBA8rjJ5TXP+CiIm8Ka34v0vxd8J7fTNIuZhbeFNQv&#10;wuvatbQSFHcS/aVEEsgV2jiNvJxsy2W+W/Yt/CT7ZLc+tKbLKsETO7KiICzMxwFA6kmvEj8c/Gfj&#10;79oeTwj4UXw5ZaIvhux8Q/2rqNjPdSRieSVfK8pJ4txcKu07l2bXJ35ADfhh8YfHfxU8W+P1li8L&#10;WHhrwTrt5pGHsJ57nV0jjDAA+eqxFdy7mKyB9xARNu5p9m92P2iex7J4e8R6f4u0W31LSr6z1PTr&#10;tPMgurSZZoZ19VdSVYe4NXa+OtX1zxJ4+8BfszaroT+DfCkOranHNHp1voMrWdnctY3bbkjS6jHk&#10;hSwEfB3Hd5mPlPs0HxM8cfEP4l614W8L3XhfTl8FxW8Gta1qOlT3cV7fSxLL5NvapdRGNFRgzM8z&#10;nLqoBwWqpUrdRRq3PX6oXvijTdN12y0u41Gxg1LUlkeztJJ1We6EYBkMaE7nCggnAOMjNfP/AIp/&#10;bB8WaF8JpJ4dA0eXxvovjO08H6nYmST7FdSSun72Bsh0WRJEZd4YpuIIfbk9PqfivWfC/wAf/h1p&#10;HimHwZrGoX+n6xdvq9to0ltNp6xJAdluZJ5WQMHIkO75wq8LjFL2T6j9quh7RRXguifGn4mfEf4U&#10;XPxG8OW3hG28PFJL7TNAv7O4k1DVbKIn52vEnWOCSZFZkX7PKE3ICzZOIdU/a2u/GvjjwXo3h3Vf&#10;C3g+Hxl4ei1+w1DxNbPdDUpJXVFsbeJLiANMu4Mx81j8ygIeWC9kw9qj6Aoql4dGoLoFl/axs21T&#10;yE+2G0VhbmbaN/lhiWCbs4yc4xmvG/gD8evE3x68QXd5bax4FsbHStUuLPVPC72s0muaXFHJLErT&#10;Ti4CpI7Rhwptgu0kB2xuMqLabKckmke40V8l65/wURE3hTW/F+l+LvhPb6ZpFzMLbwpqF+F17Vra&#10;CQo7iX7SoglkCu0cRt5ONmWy3y/TN3ql34r8AfbdAu7WzudQs1uLK4vLR7iKPeoZS8SyRs3B6B1P&#10;vVSpyjuKNSMthdA+JHh3xV4h1LSNL17RdS1bRmCahZWt9FNcWLEkASxqxaM5B+8B0NbVfI/7LfxN&#10;8SfB79jrwPHCNC17WPGOpNpXh2yjs5LFYJ5J7l5ZruUzSeaihHkOxEYhdvJbcPXbb4neM/hp8X/D&#10;PhvxnN4b1vT/ABmJrfT9S0fTptNayu4Y2lMMsUtxPvV41JV1dSChBQ5BDlSs2l/ViY1bpNnrdFfN&#10;ngz4r/E349fs7+LPEb3Pg/w5ZwxatY28X9kXN3NdC3klj88OLuMRgqhXbhjuXfuwfLrZ/Zsk8Z6B&#10;+xh4Suv7f8FQldDsJre8vdMnt7bSLIW6M7Tj7SftDqo6h7depOAMUOlZasFUvsj3DW9csvDOkXOo&#10;ajeWun2FnG01xc3MqxQwIoyWd2ICqB1JOKnt7hLuBJYnSSKRQ6Ohyrg8gg9xXyZ4/wD2kn+Lv7P3&#10;x38N3Gu+DvFcnhvw211b614YOLK8hngl+Rk8+fZLG8bAjzWyGU4Fdj48/aqt/AHiPwt4ItvE/gXw&#10;deN4fg1e91fxVMPs0URHlxwww+fAZZXZWJPmqEVc4YsAH7GQvbI+haK+cfCX7cNx4q+HvkafH4Y1&#10;7xpceKD4QsJNNvi2jahP5XnC9V1LsIBDmRo1Z2BUpvz8w6P4ufGzxT+zN8OrnVvF+r+CdXn1K8tN&#10;M0eSGzm0O0huZmZWa6eW5uAIUUBy4IOFYYyQan2Ur26le1ja57XRXgnwa/avPif45Wngq68X/Djx&#10;2ur6ZNf2mpeEpPL+ySQsokgnh+03ONyuGSTzFzscbe9dz8cvi9f+BNT8M+HfD9tY3XirxneSWmn/&#10;AG12FraJFE0s1zKF+d1RQPkUqXZlXcmdwTptOw1UTVz0KivIPH3xQ8b/AAb8OWVpqT+F/FXijxVq&#10;8Oj+HlsbCfSrZZJEZne5V57htkSo7ko2WACgKTuqS2+J3jP4afF/wz4b8ZzeG9b0/wAZia30/UtH&#10;06bTWsruGNpTDLFLcT71eNSVdXUgoQUOQQcj6Bzo9bor5h0X9p34pa5+zvrnxMSx8GRad4Yub4y6&#10;S1jctcaxbWly6SPHOLgLbsY0YANFKCybjgNtX6R8O63F4l8P2OowBhBqFvHcxhhyFdQwz+BolBx3&#10;CM1LYu0UUVBZk+M/+QRD/wBf1n/6UxVrVk+M/wDkEQ/9f1n/AOlMVa1PoLqFFFFIYUUUUAFFFFAB&#10;RRRQAUUUUAFFFFABX5X/APBw4kjXnw+Mb7Ct9rH4/wCi6RX6oV+Vn/Bw7LjWfhxH/fvtZ49cWukf&#10;41rSqKnLnlsgUeaSSPz6u9RuH8AGNiJW8shePUV4x4Y/ZoGv3MmoP8sm8vk/WvaLFPK0REfGPLI5&#10;qCyVkh8qE7Q3oa8LPOJY0ouNF6ns4LLlKV6mxr/DHQ5PC+kNCHBwuAAayf2f9WNl8ddRkcgYbAOa&#10;7LwT4fMdq5kcnr1rxDVPEM/w/wDiPqV0vAdmIPTpX52sbUxEJVKstT08dUo5fSdaeyOi/bk+On9j&#10;a4RHPlkB4B6Grv8Awb06PcftKf8ABXXwTLqLtc2PhG0v/EcsTtkboYTHCef7s80LD/dr49/aO+IU&#10;3ifWLm4kdiWJA5r67/4NSfG1noH/AAVotbO5kxP4h8JarYWgz9+VfJuSP+/dvIfwr6Lh7AQqctaa&#10;2Pyehj55hjfa1XdJ6H3h/wAFFfiNL8SP2wfGMrSF4NIuRpFum7IiW3HlsB9ZBI2PVjXiNem/tn+H&#10;5/DP7WXxFtrgEPJr93djIx8k0rTJ/wCOyLXmVf6PcPU6dPK8NCj8Kpwt/wCAo/iPiarVq5viqlf4&#10;nUnf15n+R+wn7GPhbTfGv7DvgjS9XsLTU9OvNHWOe2uYhLFKu5uCp4NfNf7Wf/BImWz+0658LHae&#10;Pl5NAuZfnX18iVjz/uOc9cMeFr6j/YK/5M7+H/8A2Cl/9Carf7Sf7YPgn9lzRfN8Q6h5upyputtJ&#10;tCJLy49DtyAi/wC0xA4OMniv5fwOeZzgeIMRDKLylKpP3LXUvee6/XRruf1zj+H8izHhnDVM7tGM&#10;aULVL8so+6tn/wC26pvo2fjXrmhXvhjV7jT9Ss7mwv7RzHPbXETRSwsOqsrAEH610/7PnxGl+Efx&#10;w8KeJIpfJ/snU4JpTnG6HcFlUn0aMup9ia3v2tP2n9Q/aw+KP/CRX2mWOkpBbiztbe3+ZkiVmYeZ&#10;IcF3+Y84A6YArz/wp4em8XeKNN0q2ybjU7qK0iAGfnkcIOPqRX9SU/aYjL7ZhBQcovnje6V1qr9T&#10;+Qans8LmV8sqOcYTXJK3K3Z6O3TX+kfVf/BdDwfDpfxB0TVVXb/bWllJD2eSFyCfrsdB/wABr8b/&#10;AI6XCx3koBH3jgZ61+wP/BwZ4muJ/H/w/wBFsIZJriHS7q6m2gkIkkqopP4xNX5OfEH4R3l5O891&#10;8q8kiv8APitOEMRJn+uGRVJSymnF72/V2/A8Dh1ZNAuYri4h89VmVmi/vKDkivOP2l/i1HqWpvbW&#10;CsLeUrIqyYzGwz0I7DivTPilZR6fE0EeAyk18weJrWW61ObdJmRXP+sOOPQZr6fKpWl7SJ8vnUmo&#10;exktDs/2b/iMvhT4o6Re3eWRbhQ/POGOCfwBNfbHxIEM9l50T70ddwOOxr85dPkGma5a5k+XzF3M&#10;p5UEjd+lff8AbedqPh60s5LtPJltlktpAM+YoXNejOdtF1Pl5wU1c9o/4Ikoqf8ABWn4PbcY+33h&#10;/wDKddV/TNX81n/BFLwz9i/4KrfCKfzQ4S/uzkDrmwuR/Wv6U687Ebo82StI8v8A2sfhHrnxj+H+&#10;k2fh46T/AGlpOv6frKpqNzJbwTLbTCRkMiRyMpbGAdhqp8S/CXxC+NfwZ8aeFtV0TwZoMuuaNPZW&#10;NxaeIrm/XzpFKjzA1jCUTnO5d5/2a9borJTaVjNwTbfc8w+LnwW1Tx74P8AafZz2Ec3hXX9M1W7a&#10;Z3CyRWwPmCPCkljngEAepFav7TXwyv8A4z/s++L/AAppctpBqPiDS5rK3kumZYUd1wC5VWYD6Kfp&#10;XdUUudpp9h8q1R4P8bf2QLr4sa/4HuodSt7G3sLaHSPFUGW261pkbxzi3Hy/894lHO35JJOv3Tpe&#10;J/2dtZ1j4s/EvXYLjSksvGXg6Dw9YxtI4khnQXILSAJgR/vkwVLHg/L0z7NRVe1lsT7OO5414E/Z&#10;51rwv44+Fmpz3OlvB4H8JT6DfrHJIXlndbUBogUAKfuHyWKnleOuNbwR8FtU8NeIvivdzz2DR+Or&#10;9bqwEbuWhUWMVviXKjB3oT8u7jHfivT6pW/iTT7vXbnS4r+yk1OziSe4tEnUzwRuWCO6Z3KrFWwS&#10;MHacdKXPJ/15j5Ej57sP2XPiB4Ntvgpd6HqHhVtR+GGiXGnajb3c862+qNLFDGY0kWIsiny2PmFC&#10;VIU+W3IrY8Q/s4eLPiXZ/EjWvEE/h+y8T+L/AAy/hfSrCyuZZ7DS7fbKQZLhokkkZ5ZNzERKFCqA&#10;Gxk+80VXtZb/ANdxeyj/AF9x5R8TfgLq/iv4S+D7XSdRsLDxf4EltNQ0y4nRpLOW5ghMTxSYw/ky&#10;qzoWA3AMGAJGD1ngC/8AG+o6jcN4p0rwro9okQEEWlarcalJNITyzPJb24RQMAKFcknO4Ywei1fW&#10;LTw/pVzfX91b2VlZxNNcXFxII4oI1GWd2YgKoAJJJwKks7yLUbSK4t5Y54J0EkckbBkkUjIYEcEE&#10;dCKjmdrMpRSd0ec/G74T674h8beFPGXhK40uPxJ4UeeH7JqTvFaapZ3AQTQPKiu8TDYro4R8MmCp&#10;BOMr4w/Dbx58evgB4q8OarbeEtE1TVvIjsIbTUri8t41SWORmlna3jYk7SAqw8YHzNn5fUdL8Uab&#10;repX9nZajY3d5pUixXsEE6ySWbsoZVkUHKEqQQGxkHNX6am1byFyp38xsKeXCqnsAK+fdJ/ZR8SN&#10;8FNd+Ht1e6PaWFtq0uteG9eguJJ7uGf7cbyHz7UwogCOcHbM28Z4XPH0JRSjNx2HKKe5534f1/4g&#10;WunzT+NdP8C6NpVhpsst7d6brFzeNPIqAlgkttCsEYw7HLyHoOxavKP2ZPgzq/iX4O/s8a0ptrW3&#10;8IQXN9eQ3JdJpI7i2ljj8tQpBP7xWO4rwe54r3H4teHPBOt+Horjx3YeFrvStOnSWKXXoIJLe1mY&#10;hEZTMNquSwUEYJLYHWupA2jAq+ey0/r+rk8l3r/X9WPEfDvwf+Ifwph8T+HfCsvhO48M6/qFzqFh&#10;qGoXc8V9oTXTM8yfZ0hZLlVkZnTM0J+baemTjeAP2VPFnwq+HvwwutJv9CufGvw+0+bS7qC5mlTT&#10;tZtZ3VpYjMIjJEwKI6SCJsMpBUhsj6Iope1kHskeZfDv4XeIL74w3vj7xh/Y9pqv9mDRNN0zSrqS&#10;7t7G28wSyO08kUTSSSOF6RIFVFHzEk0vxo+E+v6z8Q/C/jbwhPpQ8Q+Glns5bLU5HhtNVsrgoZYW&#10;lRHaJw0aOjiN+VwVIPHpbOEUkkAAZJPaqmgeIbDxZo1vqOl31nqWn3a74Lq1mWaGZemVdSQRx2NL&#10;nd7j5Vax5X8Xfhn46+O3wW1LRdVg8J6Lqk+p2Fzaw2mo3F3bxwwXMEz752gjZnby3wBCAPlBJySN&#10;/wCKfwp1Hxv8Xfhxr9pNZR2fg++vLm8SZ2EsqzWjwqIwFIJDMCcleM9eleg0Uc76ByL+vI8+/aW+&#10;FOo/GX4cW+j6ZNZQXMWsadqBa6dlQx293FM4yqsdxVCBxjOMkdax734YeMPht8YPEXibwVF4c1nT&#10;/GSwzanpWsahNp32a7hjWJbiGaK3n3B41UNGyDBQMG5K16zVLQPEmn+LNMF7pd/ZalZs7xrPazrN&#10;EWRijruUkZVlII7EEHpQptK3QHFN36nlXhL4R+Mfhn4M1Gayt/CPinxL4w1ibVfE0OpXU9jYyLLD&#10;5fkW7rDO22MJCg8yM71VyQpYAaP7LPwIuPgV4d1+KdNL01df1iXVYtF0l2fTNDR1VRBblkjJB272&#10;PloNznCADn1Gih1G1YFBJ3PL/EHwt8RaZ+01beONEXRr/T9R0SPQdWtL68ktZLZEuDKs8JSGUSth&#10;5AY2MY4X5+eMT4ZfDL4kfAXRbrwr4dh8F614XivZptIvtS1K5tLvS7eaQyGGS3jt5Fn8pnYKRNFv&#10;UKDsPNeva34k0/wzDBJqV/ZafHdTx2sLXM6xCaZztSNSxGXY8BRyT0q7T53azDkV7o8+0D4U6jpf&#10;7TPiHxnJNZNpmraBY6XFErN56ywTTu7Mu3aFIlXGGJyDkDvW+D/wc1P4f2XxDjvJ7CQ+LfEV9q9n&#10;5LuRHFOiKiyZUYYFTkDI6YJrvdf8Saf4T0w3uqX9lptmrpG091OsMQZ2CIu5iBlmYADuSAOtXaXM&#10;x8qPALT9mDxR4e+BHwk0yxudDuPFPwvura7MU1zLFYahthkhlj84QvIgKSsVbyjyBlecjeg+Gnjn&#10;4d/E7WvFHhe08K6jH40ht59a0bUdWns47G/iiWLzre5S1lMiMgCsrwocorAjJUew0U/at7k+zS2P&#10;Arz9k/XLvwPaebqWlXHifUvHFl4y12f95Fa5ikjLQW42sxVIo0RN+NxUk7c4HdePPhFfeLf2gPBX&#10;ihJLH+yvD2n6nZ3kMjsJpTdLCqbAFKkDy23ZYdRjNeh0UvaSH7OJ4L4d+C/xM+HPwsuvhzoNz4Rn&#10;8NhZbHS9fvL24TUdLsZD91rNYDHPLErMqN9ojDbUJAwQbnxG+A+tz/Cy3+HWj+FPh/4m8E2uiQad&#10;anxFqM8NxaTxo8fnGNLWZJCB5bKVaJgwbkZBHt1UtT8Safot9Y2t5f2Vpc6nKYLOGadY3u5ApcpG&#10;pOXYKrNgZOAT2p+0d7i9mrGV8JPA0vwx+F/h/wAOz6nc6zNomnw2T31x/rboxoF3nk4zjpk49T1r&#10;yq++A3i74nfGLwd4o8S6P4F8O6h4SujcS61oN/Pc6hq8QjkQWbLJbReXbt5hZlMsuMYAyd493opK&#10;bTbKcE1Y8U+GXwy+JHwF0W68K+HYfBeteF4r2abSL7UtSubS70u3mkMhhkt47eRZ/KZ2CkTRb1Cg&#10;7DzXtEqGSBl4yVIrI034keHdZ8YXvh6017RbrX9NQS3emQ30T3lqhxhpIg29R8y8kD7w9a2qUm27&#10;sIpJWR4FoH7J2u6P+zT4J0CLVNLtPGvgDUDq+m3ah5rGScSTHypMqrmKSKZkYgBl3ZAO3B6ay+Gf&#10;i74k/Fnw54k8a2/hzRrPwaJp9N03R9Rm1H7VdzRtE08sstvBtVI2YKio2S5JfgKfV6Kr2jYvZpHm&#10;HwL+Bd78P/2e7jwZrN1atcXkmp+ZNZMzoqXVxPIuC6qdwSUZ4xkHqOa89m/Zn8e3/wAGvh74fvrX&#10;wPqU3w01G0khs7nUbh7DxJbwQvCrT/6Lm3lXcHUBJ1DqOe9fSNFCqyvcXs1ax84eIv2Y/iB8Qpfi&#10;9f61eeE7e9+InhmDRdNtLS4neHTHjE42SStErSL+9DeYEBJZh5YCjPW638GfFng/4laL4y8IN4fv&#10;tQXQovD+t6Vql1LZ299FFueKaO4jilZJI3ZhgxEMrn7pAr2Kij2sg9kjyb4kfCjxh8VfCGh6pPN4&#10;d0Lx34V1Y6xpMdvLNeacpCPF9mmlZI5HWSN3VpFjQqWBCnZ81X4lfC/x78cfBjx6pF4T8J65oOoW&#10;es+HJbDULjVolu4GZj9oZ4Lc+W4IjKqpIDM2ScCvY6KSqND5Ech8P9Q8e6jqjHxTpPhHSLKODCjS&#10;tXuNSluJiRyTJbW4iQANxiQsWHK7fmyfjr8JdV8aa14W8TeGbqxtvFPgy7lns47/AHC0v4Zo/Lnt&#10;pWQM0YdcESKrFWQHawyK9Fopc1ndD5bqzPH/AIhfC7xz8YvDFpeagvhbwx4r8LavDrHh37Fez6na&#10;mSONkaO5keCBtkqvIh2JlQQwLEYqzZfDPxd8Sfiz4c8SeNbfw5o1n4NE0+m6bo+ozaj9qu5o2iae&#10;WWW3g2qkbMFRUbJckvwFPq9FPnYuRHinhf8AZv1zRP2OfEfw9lutKbWtXttYhhmSWQ2qm7muHj3N&#10;s3AASruwpwQcZ7+q+A9Cl8L+B9G0y4aN59OsYLWRoySjMkaqSCQDjI44Fa1FKU29xqKWwUUUVJRk&#10;+M/+QRD/ANf1n/6UxVrVk+M/+QRD/wBf1n/6UxVrU+guoUUUUhhRRRQAUUUUAFFFFABRRRQAUUUU&#10;AFfk/wD8HGUdw+u/DIwIzkX2tZx2/wBG0ev1gr82v+C5NjBeax4H88A7b7Vdufe20rNeRn1f2OX1&#10;ai6W/wDSka4dN1Ypf1oflCl7qflBWjbHStXQ7+aB1Mq7dh5JrtvF9/ofhnT5JLhoUCAnJIzXz/49&#10;+Nw8V6k2n6KCY88yAcE1+UKVXGaxR9IsRGhBzrOyR7Ld/F2KzUwxSKSD82K8U+N3i2G8Z2jIMsuR&#10;xUcch0PTvOupN8rfw981wvimaXU7ppX9eK4qjVKXs1I/H+MuLo5jNYfD/Ct2eRfFlSFfP41f/YO/&#10;aju/2Kv2yPh38UrOOSf/AIQ7WYby6gT79zaNmO5iXkcvA8qD3an/ABQ0pprN2x+leVyQ7SQeOPSv&#10;1Thx3wiscGTzVOC5T+nX/gqR8LdP+IVl4X+OPg2eLV/CnjPTrZp722+aOQNGGtrjP92SIqvsY1HV&#10;q+Naof8ABu//AMFT4PA3wwuP2ffjkkd58LtT3R+HtUvlLR6OZWJe0uO4tmdt6SDHkuWydjBovrn9&#10;qv8A4Jg+Jfhldy674Bjn8Y+ELkfaIVtf317aRnkAqvMy4Iw6ZyOoHU/1d4W+IuCrYWOT46oo1Kek&#10;W3o10TfRrZd1a2p+M+KHAVeri6md5THnhPWpGOsoy6ytu4y3b6O99CLRP+CofiH4e/sz+HvAvhPS&#10;4tJ1XS7U2lxrEzichdzEGGMjAbBGS27HOB0I+ZvEHiG/8Wa1cajql7dajqF2/mT3NzK0sszerMSS&#10;TVe7tJbC5khnjkhmiYo8cilWRh1BB5BqMDccDknoK/XssyPAYCVSrg6ajKo3KT3bbd93rbstkfkW&#10;bcQ5lmMadLG1XKNNKMY7JJK2ysr23e76hX1J/wAEq/2cZ/ir8eIPFl7AR4e8FOLsyuvyTXmMwxg+&#10;qn94fTYufvCsP9l7/gm547/aA1O2u9Tsrnwp4YJDS399CUmnX0hibDMT2Y4X3OMH2P8AaM/bK8B/&#10;BbwDP8Ffg5cW8q6YGs9c1K2fesDEfvIhKP8AWzvn944yF5QfNkJ+X+J/iNg8vwFXA4OanVmmnZ3U&#10;U99f5nsl03dtL/sng34TZhnOa0cdjKbhRg1Jcys5Nap2/lW7f2tle7t5R+3z8R7b44fHXWNXhcTa&#10;dbbdPsGHIaGLI3D2Zy7j/fr48+NHhyJdMk2qPuntXuWoXKXKcNnp3ry/4v6etxpzY+8wOfav4unW&#10;lOXtJdT/AEiw+Fhh6aoQ2St9x+ePxn8OyReJpFxxya8uu/h7pmtWzfbbbcN/3gcNX0T8fBZ2GoYd&#10;g77iMLXkF6iO5upx+7BwietfaZTOTgrbHxGfunFuLepwWrfsht4gjEnhe/S4uwvmCwu5VhaTHVY3&#10;Y7WPsSD6V1ng/wAZa14c0H+wr77dFc6BcosK3CFJYVbgqQeSMZrc0OaSS6Wdw21GBXtivaNCfSPG&#10;PhtLfWNPtdZ2YxHIfJu4R6wy/wB72PB9a9/lUtj42MlFHpH/AAQo8WXep/8ABWL4QQylysmoXpbI&#10;4P8AxL7o/wBK/p3r+bv/AII2/CMeHf8Agq38I9S0l3vNJjv7wuZE2XNoTYXK7ZU7ckAFSVOetf0i&#10;Vw4m6aucFe3Pp2/zPMf2o/2h7f8AZ98K6S/2jRbTUvEmoppVjc6xdC206zdlZ2nuHJH7uNEY7QQX&#10;O1QV3bh5lZft2S6BceNLJtU8EfE2fw74bk8S2N54Qn8uK4SNgktvNF51yYnUlX3iRtyMcJlefV/2&#10;h/hHqnxM0vQtQ8O31lp/inwjqa6vpMl6jNazOEeN4JtvzCOSORlLKCVyGAOMGe01L4n3mjarLPo3&#10;gPTtQjhj/sy1j1m7vYbiTflzNMbWExrswAFic5OScDaZjycuqOSXNzbnDweL/GnxF/Z88S61aeN/&#10;hpr1jeaHNJZ3+iaTcNFbTKredG3+mv5mFyoYNGUYZKH7tRfs2SeM9A/Yw8JXX9v+CoSuh2E1veXu&#10;mT29tpFkLdGdpx9pP2h1UdQ9uvUnAGKs/Dz9mfUR8SPG3ibVbDw54P8A+Ex0f+ybnSvDd291b3cj&#10;NIz388j28G64/eFR+7zjJLtuwvPzfsz+Pb/4NfD3w/fWvgfUpvhpqNpJDZ3Oo3D2HiS3gheFWn/0&#10;XNvKu4OoCTqHUc96r3drke9vYZoX7cF1a+FPilL9r8I/EK5+H1hb6pa3/haQx2OoQzK2VdRLcmJo&#10;mjcviR/kwQoPFepfAXxV4g8c6R/a994q8B+LtDvYEazu/DdlLbokoZhKjM1zOsgHAyChBDArXH+E&#10;fhX8T9A+KfjrxzOfA82seI9O06003TFu7n7LZi3llMkUk/kh2BSQkSiMHc2DGFUbtH4E/APUvBPx&#10;i8U+NL/TfDfhV/EdpDay6J4eunubO4lR3ka9mkaCDdOxkK8RjgElmLfKp8lnb+tio811c1Piv8Vt&#10;fh+Kuh+A/B8WkpruqWUurXmo6pC9xa6XZRuse7yY5I2mkkdgqqJEAwzEnGD5Do3xT1j4JfH/AONP&#10;iTxvFpt9c+HfC2kyK+kI8EeqJ5l35W2KR3aFmdhGVMj4IzuIOB658V/hV4jb4vaD498HNo9xrGnW&#10;E2jX+m6tcSWttqFnI6yArPHFK0ckciAj92wIZgccGuJH7J/iX4l+KPife+OdQ0aC2+Imi2WmwQaR&#10;LLM2jPA0xUK0kaeYFLRuHIXc275EGKcHFR12/HcU1JvTf/gGn4u+LnxK+DPhbSvF/i1PB134fuLu&#10;2g1bStNsriG90WO5lWNXW6ed47nymdQ/7mLcNxG3ABXT/jz4m+IXx48UeEtD1jwL4eufCl5FB/Y2&#10;s2s1zqmswbI5ZLuMpcReVCVlCqRFMNyksRnaHeIfhP8AEf4x+FtL8JeNf+EOttAtrm2n1XUtLvri&#10;a71tbeVZEQWzwIlsJWRS586XaNyjOdwg+PfwI8XftB6hBpupaP4FsLPTdWju9K8U2+oTtrekwJNH&#10;L+5hNttSZvLCFhchedxU42EXL1t/X9eoPm6XOx/a7/5NX+I3/Yt3/wD6TvXmvhr4w/ED4V+BfhVq&#10;ut2/hh/C/ii407RJdMt7ScajpQuIQsErXRmMcp3hN6CBMbyoZtu5vZPjp4Fu/ib8FfFfhywkt4r7&#10;XdIurCCS4YrEsksTIpcqCQuSM4B+lcp8TfgZq3jP4U+A9CtbjTku/C+r6Pf3byyOI5I7N0aUIQhJ&#10;Y7TtyAD3IqINWsypqXNdHFeJf2jZvhbYfG3XLXw34eS48La5ZWP2mG3Nv9oEtvbf6VfOu5pFh84k&#10;kAHy48DH3qh/aH1fxl4n/Yr+ImpDxj8P9f0260Kaa01LRNJnWG5g8uVZ4x/psq7jhQsokIHzgxnA&#10;rtvD/wAL/Gfw38TfEjW9DTwxqN54s1611Gytr68nt4vs6W8EMqSSJC5jkPlvtKrIOVz3Fct4X/Y6&#10;u7jwl8V7W7i0DwcnxMsxZpo3h+RrjTdNcQNGbrLQw75ZGbL7YkGEXlj81WnFa+n6ENSat6/qaMHx&#10;N8aeD9I8BeDLa48M6x4x8W27TwX39mTWmn6RYQRRGSWWD7TJJO4LqiqssYdnHKBTm2Pjh4s+H/jb&#10;X/CnipfD+o6nF4cuPEei6pptnLZ212kOFlglt5JpWV0dlOVlIZH6IRzXufg549v7PwP4kCeFLHx3&#10;4FjewFsmozz6brllLHEkySTfZkkgdjGHUrFIEKAHeGOLo+CXijx/4t1/xT4q/sHT9Yn8O3HhzRtN&#10;028lu7Wxjmw0s0tw8MTO7uqDCxKEVP4yche71K97p/SOE1n41+M/En7Htj498V6R4DvbXxAukSQa&#10;BPpEtxHCZ7uBDLI7zlXyH8xEEYMZ25eTbk+hftIfFXX/AIVLLexeNPhb4P0/7KxsIvE6SNLq9yoZ&#10;mjV/tVusQH7sfKsx+YkgYANDxR+zfrmt/sc+HPh7FdaUutaRbaPDNM8sgtWNpNbvJtbZuIIibblR&#10;kkZx2q6z8DfHWhfGHx9rvh2PwXef8J1bQW8Or6rPOmoaAiQiJoUiSF1uIQyiUJ50OWZs54NO8W/v&#10;/QXvL8P1My//AGybvxVb/DBNMu/DHgpfiNo51aPVPEaPdWiyjylFhEizQeZOzSggmVflU4ViePd/&#10;CSatF4bs112TTptXWMC6ksInitpH9UR2ZlB9CzY6ZPWvFPDvwQ8b+D/2d/C/w+n8N/DXxvpdjoUV&#10;hqcOsalcW8L3UZ4dB9jmEkfCkblRgy5z6elfs9/Cyf4JfBbw74UuNTl1ibRLRbdrqQEb8EnaoJJC&#10;LnaoJJCqozUVOW3ulU+a/vHB6X8VviD8ZrfxRq/g9fCVh4a0S8udMsrfVbSee61+S2ZkncTRzItq&#10;hdSiExTH5S5GCFrg/wBl/wCLet6T+zn8GfBfhe107/hJvE2kTXj3Woq0tppFpBIPNmeNGRpmLSIi&#10;orpktksAvPd+Hfg/8Q/hTD4n8O+FZfCdx4Z1/ULnULDUNQu54r7QmumZ5k+zpCyXKrIzOmZoT820&#10;9MnG8AfsqeLPhV8PfhhdaTf6Fc+Nfh9p82l3UFzNKmnazazurSxGYRGSJgUR0kETYZSCpDZGl4Wt&#10;/W3Uj3r3/rdG1d/HrxZ8OvEHjDwz4nj8P6hrWleF7jxTo2p6daS2tnfRRAq8Utu80jo6Shc7ZWDI&#10;4+4Rg4Fl+0j8RtC+FXgL4g69aeFP+Ef8VXOm21/o9pZXC3unpeFY0uFuTOyNiR0YxGEYVyvmErvb&#10;pLz4D+KPiJq3i/xJ4mbQbDX9W8M3HhfR9P0+7lurPT4ZQzPJJcPFG8jySlc4hUIsYA3kk1J4z/Z5&#10;1rxF+y94Q8Ew3OlrqugPojXErySC3f7FNA8uxghY5ETbcqMkjOO03hpf5lWn0HWHxS8efF/xj4sj&#10;8Et4U0rQ/CF8+kCfWbGe8l1m9jVWmVPKniFvEhYJvIlJO47cABvHfgh+0sPgn+yx4EsZ7rw14e13&#10;xjr2sQLda7ehNM0hY724knllfdH5u3hVQMnmM6/Moya9g0b4WePfhH408Xf8IePCepeH/F+otrCt&#10;q17PbXGiXcqhZysccEi3MZKrIqF4TncpbkMOU8D/ALIni/4d/CjwEbHWNDufHfgDVdQvYpbhpRYa&#10;tb3k0pmgkcJviLxyK29Ufa6dGFUnC1nt/wAD/Mlqd7rf/gr9DqP2b/2nP+Fq/EnxJ4SuNe8F+LLj&#10;RbW31G21rwvLmzu4JSyGN4vOn8qWN0OR5rbldSAvIo/aH/akt/hh8TdE8GQeIvBfhPUNTsZNUudX&#10;8UTgWVnbo4jVEi86EzSyPnA81AqozHdwp9E+H954vv2vJPFWneG9JHyLa22lajNqGeu93lkgg65U&#10;BBHxtJLHdheS+KXwp8Sp8Y9G8feDH0WfVrTT5NF1PTNVnktbfUrN3EqFZ445WikjkGR+6YMHYHGA&#10;azXLz6mj5uXQ8S8Z/tEf8L28BaZaTXvhzVr/AMKfE7Q7CXUtAn87TdTjeeOWKeL532ZVtrR+Y5Vk&#10;b5jxX1B8UfiHZfCb4ca54m1ISNY6FZS30yxjLuqKW2r7nGB7muB+Jnww8afGbwVoEWrR+F9K1PS/&#10;Fen6y1vaXs9zBHaW0quyCZoUaSVsMR+6jUbgvbee7+LHw6tPi78M9e8L38ksNnr9jLYyyR43xCRS&#10;u5c8ZGcj6UScXbsKKkrs+bv2q9V+KGs/s1Wmr+IU8HR6ZrGqaTLc6RZ208d5oyPfwPHm6aZkuWX5&#10;FcCGIEsSpwuG6v4k/tiJF8WfEvhfS/G/wt8EHwkscM8vi6cPLql1JGsojhiFzbmOJFZQ0pL5ZsBP&#10;kJMPxM+CPxf+Lnwe0zwbqVz4Dsk0q7sZp9Ut766kk1tLa4jcBoDbgWxZUDnEk3zLtGAdw69vhj42&#10;+F3xf8T6/wCDIfDGuaN4zaK8vtM1fUZ9Nksr2ONIjNFNHb3G9JI0XcjIuGQEMckVpeNrO3X9CLSv&#10;deX6nED9uWfxd4N+Gt3Y3PhTwb/wnovVn1nXJGvNLsZ7VvLa2j2yQCZ5Xz5bGVAVUkBiQtbfxZ/a&#10;b1L4R674Y8G614m+HOgeKtXtbjUL3XdW3WukW1tFLsTy7eS4R5JZMqBH5427ZG3MFAbsfiFo3jnx&#10;N4VsdNn8MfDfxbZ39kya5p+q39xa2pn3IyiP/RbgSxDDZDopJCtx0rz3wD+yV4r+B2m+BNU8L6po&#10;2q+IPDGn3OkahY6nNNb2N7ZTzeeLeGdUlkiFu+BGTG+5Rghc8Jcg3zkPhj9up7zwL4lWP/hGfGPi&#10;bRdftPD2nTaBe40vXZbzBtpFfdL5IALiRd8hUwtycgV1998TvHfwg8eeELPxpP4U13RvGN8NHW50&#10;bTZ9Ol0u9aN5Ityy3M4mifYyZHlsp2nDZwLvxE+FPir45fC57XXJNB8M+JdP1WDV9Dk02aXUrewm&#10;t2V4jK8kcJlDMHDARphXwMkbjWm+Gnjf4u+NfCl744tfCuiaV4PvRq8Vroup3Govqd6sbxxs7S28&#10;Ahjj3swUCQs235lC/Mvc/r+v69B+8dN+0F8X5Pgz4Cjv7PTxq2sanfW+kaTZNN5KXN3cOEjDvg7U&#10;HLMcE7VOBXj3xTg8faf+0T8EYfFl54U1ezl125kS60fT59Pa2nGn3IMTRyzz+YrAkiQMmNhBTkEe&#10;u/tFfCK5+Mnw+js9NvotM1zSNQttZ0m5mj8yGO7t5BJGJFHJjbBRscgOSOmK4rXvhT8Svij8YPh3&#10;4j19fB2iab4Kv5rqfTtO1K5vmvDJbSxeaJXt4cEFlAj24wXJkJwtKm0l9/5BUTb+78zgPEf/AAUJ&#10;8/QPEPifSPF/wms9P0G6njtvC+q34XXNait5CsjCX7Sot3l2t5SG3lz8hJ+fC/TGma8/jbwFbano&#10;s8Nu+rWCXVjNdW7TRx+ZGGjZ4wyMwGRlQyk9MjrXlfw8+GPxH+A1hqfhvwxB4K1vwxJf3F3pFzqe&#10;pXNldaTHPI0rQvBHbSrcLG7sVPmxFhhTt+9Xta5CjOCcckDGaVTl+yVT5vtHyL+zb8TfEnwS/Z3v&#10;L6U6F4j1DxJ41vtH0bT7exk09ptRm1KdHknnaaXMWFZ8CPcqpt3OcGvW5vid44+E3xI8JaX40n8L&#10;a7pPjO5bTIL3RtNn019NvRE8qLIktxOJY5FRwGDIVKj5W3cYmmfsl6wnwDXQG1bT7HxPpHiq58Va&#10;NfRK89tDOb2W4hWRSEYqySFHA6bjgnAz0H/CtPGnxW+IfhXVfG9t4Y0XTPBtw2pW1jo2pT6i2oXp&#10;ieJJJHlt4PKSNXchArlmYEsoXDXOUW2/X/gf195nFSSS9P8AgnMfDr9oD4g+OfAXjvxZPF4U07R/&#10;B11rVnbW32C4ln1RrMzCOTzPtCrEoKorDY5cq+DHkVkN+0r8VtE+G3w68YXml+Cb60+IMtnYDR4I&#10;rm1uNOuLuLMEpumldZI94y6eSrKrYDOV3N3nw++AWseFP2fvGvhS4udNfUfEl3rdxbSRyOYUW9lm&#10;eLeSgYECRd2FOMHGar+IP2eNa1X4M/Crw7HdaWL3wNqej3t+7SSeVMlmm2URHZkkn7u4LnuRRzQu&#10;O07F/wCHPxQ8WWvxq1vwH4pbw7qmo2+iw67p1/pdnNp8M8TSNC8UsUks5VlkUHeHIKv90Ec8npv7&#10;UGreFPjx4X8H674u+GPie58RXU2mXumeH0eDUdAulhaVfMV7qYyR/I8ZJjhOShwMla6D4q/s6618&#10;Qvip4p1i01e20m01/wACy+F4Z4y5urW4eZ383bgDYFYdH3Z7DrXK6D+zt8QLrUvhLBdWXw88MeH/&#10;AIa3wuZrDRbq4n+3n7LLEZI91vEIfmkJ8vD7vMYmTK4ZLkauxvnTsi/8Ov2g/H3jDR/H/iSfTtB/&#10;sHwJqmr2EOnWtlM+oa8LTfsEchm2QnhFJMcm878KmBm38Kf2idU1j4R3nxH1fxR4B1/wfaaNLqV1&#10;B4ds5lutNnSNJfszStcyLKyoWVgY4W3bTtGSB0Xwg+FXiT4RfDzxlbW0mh3Ouavruq6zpfmySm0H&#10;2iVpIVmIQOMZG/aDjnBNcbF+yZffEf4leJvEHifSfC/hGLxL4cuNA1Cz8N30l4daadsm6uZHtrfM&#10;kYGE+Rj8xy+AFo9x37B79l3Ob8Pft5Si88Iaje+LvhJrNp4s1G3sbjw5ol+JNY0MXLbYnMouHFyY&#10;yVWRRbxYLEg4Xn6mry34T6X8VfCWm6JoGtw+B7/T9KC2s+uw6jc/bL63jBVG+xG3CRyuoTd/pLKp&#10;LEBhha2v2ffiLqfxX8Ay69qMVlDBe6leLpi26MpNlHO8ULvlmy7Km4kYHzDgVNSz1RVNvZnmvxQ/&#10;a/js/jFr/hHTfG3wx8DHwtDELq68XTCR9RuZUEixQQi5tysaIRvlLN8zhQnyknItv26rjxj4Q+Hc&#10;9pdeEPB7+NJL+C61rWZWvtIs7izby2t4ikkAmaZuY2MqDaDjeSBXe3fww8afDX4zeI/E3guLw1rW&#10;l+Mlhm1LS9X1CbTWtLyGNYlnhmit7jcrxqAyMi4KKQ3JFaPj/R/HXifwrZadc+F/ht4rtNQs3TW9&#10;O1TULi2tfO3qyLGTa3AmjUBgd8aEkKwC/dF3hpp/X9dyPf1u/wCrnb+DItag8NW6eIZ9LudYUuJ5&#10;tOgkgtpfnbYyxu7smU25Uu2DnBI5rUrg/wBmj4Q3HwI+CeieFrrUP7Rm01H3Ou7yoN8jOIYt3zeV&#10;GG2Jnnao6dAa5/ws3/hH/Ev9m/8ACCf2r/aKf8I/9p+1/Z/sWY9/2vb83nY83Hl/L9zPesGtdDZP&#10;TU7yiue0/wD4Sr/hZF79q/4R/wD4RD7DF9j8rzv7S+17m83zM/u/K27duPmznNdDUlBRRRQBk+M/&#10;+QRD/wBf1n/6UxVrVk+M/wDkEQ/9f1n/AOlMVa1PoLqFFFFIYUUUUAFFFFABRRRQAUUUUAFFFFAB&#10;X5Rf8HH/AMVI/hVY+A7uQ8y3+r7fwtdJ/wAa/V2vxO/4O1Q09v8ACW3Xd++1DXs49rXRP8a58Vgo&#10;4ujLDy2dvwaf6GuHmoVYyfT/ACZ+Svij4veI/jt4gaK286PT9+C4PbNekeD/AA5beBNGX5VlunGe&#10;neqXwD8MwaR4awsJLsM5212kfhuSaUu69fbpX5jxPjqeEl9Uwultz8x404mq1K3sKb0Ry95DJqdw&#10;ZJc/N2PasvVdOBXFd5ceH2jTheB3NYWq6WWPC57V8FTrS5vf6n55Tq3nzPQ8x8WeHTqlsyKAzN8o&#10;GOpql8OP2aHvtRN5qa+XCpyFI4NexaR4YtNGi+13hXPXDdq5Tx38WjOptbD5UBILAda+wyrNMRSp&#10;+xgfTYGvWlG0DT1bxRY+CbAWOnBNyrt3AYxXuX7Cv/BY743/ALHOqWmieHdeh1/wsX/5F/XUa6s4&#10;hnnyWDLJB34jcLk5KtXxfe6xPdzH7xbnk1N8LdfuLv4k2NjDGzXE8yxovcluB+te5lmV4mpiFWUm&#10;pdz6fL8vrQmqsbqTP3+1L/gtv8NvEPwii8S/Fb4MW11M8i20cMAtdV+0vjcSonRNqgDuTjjmvn34&#10;n/8AB1N8Cf2e2lPw8/ZwuJNWjUMHkbT9GiWRsgDfBHM3b+7Xxz+314ysvhD8G9C06WVQ2nwDAZsN&#10;LMw5wK/Lzxl4q/tppAWLPJMbiVvTqAB9M/rX63h51qdH6vOpJr1dvuWh99h8rwspe3qU05/zWV/v&#10;P1L8bf8ABwZ+0b/wU08dXWgG/wBP+G/gEA+fo3hlXikukJ+5c3bsZZAV3AqhjjYHlDWp4K+Jv/Cr&#10;vH/2eQr/AGVqkaRhyf8AUyjPzN7HOPrivn39g74Rw+APhzpF7cLjUNfZrqXPXywCFX9TXeeLbX+1&#10;daezn4ifcizZ4A6gfUEVzYzBQq4dwkj6XKMy+o4qM4LTqfVL/FSOLK5OcA8fwj1zXjHx7/acWeCT&#10;TNLZJJMHz5z0Uf7PvXnV58QdU0PwpDYTXXnNsZfOxhnUEYzXAWj/ANr6kzv90Es2T1//AF189g+H&#10;vf56z0Pss74pjKPJhlqZPiLzde1SLzpHZ52+Un+LNcjrdm954rNhGcxWfBCn7xNd7dr9it7zWZfl&#10;jt1KQqe5PAx9K4n4fWBmunvHDb55CQxHNfUxhyx5IqyR+f1ZyqTc5u7Z0uleGVaGOE7jvIT/AHT1&#10;zWZB4wktNXla1yVt3MW8HqBXZ+HmWZbp2/1drayPnH8QBxXlvw3he+8Hy3Lty7vKTjqMnFXT5oO6&#10;MZ7WPur/AIIh+PI/Ef8AwU1+EsDti4F7dDO7lx9huDtPqO+PbPav6SK/mB/4IWxNbf8ABW34NAj7&#10;99e84/6h11X9P1c2Oack0ee01LUKKK8Q+PPxevL34izeDLTxNY+A9H061srrX/EdxIi3EX2yWWK2&#10;tLTzPkWWQwS5lfIQbcKWPHJGLk7Eykoq7Pb6K8Cn8Hw/s7/Hn4eab4Y13xLff8JbcXNprGkaprdz&#10;qgnt47WWU6iDcO7ROkyQoShVW8/bjOMepf8AC4NNT41f8IJJBfQ6u+kf2zBM6KLa6hEvlOqNu3F0&#10;YruBUcMCCabh2Ep9zq6K8u1L9rbwzpsWtn7NrVxJpWu/8I1awwW6SSa5qOwOYLVQ+W25wzSeWilW&#10;JYKpYXvCv7RVlrPi268PavoHiLwj4ggsH1ODT9XW2Z7+2QgPJBJbzTQvtJAZd4ddykrgg0uSW4+e&#10;J6HRXmmpftT+H9L/AGbLX4pSWesnw/d2tvdpbrFH9sCTSJGoK+ZsyC4z8/TPJrmdc+P3inTv2zLb&#10;whb+GPEV/wCHn8OfbCludNCySNdIn2zdJcLJ5SKShXhyckRsMNTVOTE6iR7jRXB6J+0Nouv/AAp8&#10;R+MIbXVF0zwxNqMN1E8cYnkNk8iS7AHKkExttywzkZxXl2s/tHyP+034Fu9Ph8Ualpni3wJNqNho&#10;FoV8y7meeB0ZkaRbdHWIvmSSRVAyN/IBapyegOokrn0bRXnvhX9pXw/rXh/xRe6rDqXhKfwVk65Y&#10;6zHGlxpybDIshMTyRyI6DKtG7huQPmBFVfCv7TdlrnizQ9K1Pwx4u8KnxSjtolzq9vbrDqZRPMKD&#10;yZpHhkMeXCTrExCsMbgVpckh88T0yiuV+KXxd034UWmni6g1DUtT1m5+x6XpenxCW81KbBYrGGKo&#10;AqgszyMqIBlmFYur/tF2nhDwPPrPiXw74n8MzLepp1ppd3Fb3F9qlxIAYo7dbaaZJC5O0fOMFW3b&#10;QpNJRbDmSPRKK8/8H/tA22u/ECLwtrPh3xH4N169tWvLC11kWrDU4kOJDDLbTzRFkypZC4cBg20j&#10;JHFWP7fnhm88DQ+LG8NeNrbwb9tOn3evTWUAtNNlExhPmoJzMU3AZkjjdBvALAhgr9nJ7IXtInut&#10;Fed+CP2jrLxb4+tPDt54e8TeG73VrJ9R0l9WhgSPV7dCodovKlkZGUOjGOZY5AHGV4IHolS01uUm&#10;nsFFFFIYUUUUAFFFFABRRRQAUUUUAFFFFABRRRQAUUUUAFFFFABRRRQAUUUUAFFFFABRRRQAUUUU&#10;AFFFFABRRRQAUUUUAFFFFABRRRQAUUUUAZPjP/kEQ/8AX9Z/+lMVa1ZPjP8A5BEP/X9Z/wDpTFWt&#10;T6C6hRRRSGFFFFABRRRQAUUUUAFFFFABRRRQAV+Q3/BzD4Ri8Va18KvNIAgv9cxn3ttF/wAK/Xmv&#10;xn/4OmvEt14e1b4Ri2BPnX2vbse1tomP5104RN1LITV9F/Wh8L/CzwHDcDyIypA9K9Ktvg8XUfIA&#10;oHevnH4FfHKbw3r6G84jJ5zX0+n7RWh3WkK/2iMHbyAa/F+IsFGGNqVa8Xe+h+I5/hJQxc3M5jxR&#10;4Fh061YcZHbFeUeLntfD8ckjumR0Ga3/AIt/tM6daRSCCVXkPAAryfRbHUPjFquVyICcn3rxsvyD&#10;E5lWTppqBxZRkVfF1lyrQ8++L3xjuWlMK+YkZOA3Y1N8I9B/4TKYb8lSAea9c8U/sWQeItPXd8jg&#10;Ak5ziu//AGa/gDovw+n2X00btkAAsGI69vwr7+GQTwji1qup+pYfhqdKrCFPVM88b4HafYW5mk67&#10;P7tcB8JPDcfg79o2HVZ4G+x6er3AbbwSB8oHvuI/OvuvWfDfhV1I3xMFHTpXnvxo+Huhz/Bnxfd6&#10;KsSXtnZrI0qY3MBIh2+3SvuaFenyxhGJ93DKXTipLZH5+/tXfF2/+OfxPvtQ1O9d4LaRltYS3yKe&#10;nHvXN/Ar9mC/+KOu291fJ9j0pZsuZBhpx7D0NWfhb4Nl+JfxJlLRSTWWmq004AyqsWwM+/X8q+r9&#10;EtLfwh4ejk+VZiNqKP4R9K9mjG6uzatKy5YnU6bqcWi3tjFax7I7GNYUHZVUYFR2Om/aNVklmcfY&#10;nuBcGPqS2CP61ydrr2x22sxcj04PIH9a6rwrP/a+jy7MblOdx4xjritpQS0ZwwbTsjlPipEdT1qa&#10;aLMahQgX0ArldPjNxItvG21iQN3qa7PxPGBM6udz56jmud8L27x+IYm/55uTuHbg1lZG92lZsx/j&#10;befY9ItNKhO4qQXI/vHjNV/CunDTdH8xgWjSPAP+1WX8T7xtQ8ZTvIWbBGOKuXN+YPDqIGYKcAgd&#10;c0iLs6Z706Z8OdXn4BNuwz+Fef8Aw3HlfDKxX+K+k8tRjtnJre+JmpQ6T8B7zLSo/llvcisj4Zp9&#10;qsNDtxwlpYmY57u1SJs+tP8AgiXbKP8Agrn8HWCldt9eAZ7/APEuuq/prr+aP/giuRH/AMFY/g6v&#10;8R1G96+n9nXVf0uVxYrdHLU+I8z/AGuvGGo+CPgde3enahLo3n3tjZXuqxAF9Hs57uGG5u1yCMxw&#10;u7A/w43dq4L4yeDvA3wl/sC8s7vWdT1e/wBKOhW/h22mGqTeOLT53WGcTb2ZVeR3+0b12CRtz7Wx&#10;X0JeWcWo2ktvcRRzwToY5I5FDJIpGCpB4II4INcr8OPgD4H+D9/dXXhXwj4d8PXN6Ns8un6fFbvI&#10;uc7SVAO3Pbp7VlCaSMZQbdzH/Zt+B8Xwn+HXhttVtrO48aQeH7HSdV1QDfNP5ESr5fmHkorZx0B6&#10;kZNcj+3De3Xwx0Xwz8UNNt/tV94C1Aie3U4e7s7tfs8sQ9T5jQMB/sV7rXG+P/grZ/E3xZo9/q+q&#10;6xPpmi3EV7FoatCmnzXURLRTy4j852RiCEMvl5RSUJGaUZ+/zSBw9zlieN3fwT1v4MeDvhH4gj0y&#10;68QXngm9utQ8TWthGZbq4kv4XF1dRRgbpXjlkLbFBdlyFBOBXQ3VtdftC/tCeHtd0vS9e0vw/wCE&#10;dJ1K3lvtX0m50t725vEjjWGOG4SOZkRVLs+wJnaASQ2PdaKftG9XuHs1stj4n8aT+Ibf/gn7F8LB&#10;4J8b3fjTRUttMuYLXQLprTy7e8T/AEiO5KeTMjIqsBE7P833QFYr7Z4yhvPA/wC2P4d8S3Wl6zda&#10;FqfhSXQvtWn6bcX32W7+1xyqsywxuYkZWP7x8INrZIr2yim6t+nf8RKlbr2/A+TnvdZ+FvwH+Lfw&#10;/ufCXjDVPEGpX2tzaONM0O5ubTU4L3fNG4ulQwIR5rBkeRXym0KzFQx4VOu/Cf4s/B/Wb3wd4qvN&#10;HsPhsNK1a5s9InupdImL25CtEimRn3LtMaKzgEtt2qxH1jRR7byF7LzPlL4ifBbxF+0vpXxl1/T9&#10;I1TSo/E+l6fpXh+11ISabc6mLGWSZneKTbJbrLI2xDIEbHzEAEZ6b4W+GfAvjfxR4Ynbwz8Zl13T&#10;JRqKQeJLrxFJZ6NcJGwLF7yU2sjAsUXyzIW35AK7mH0PRR7Z2sP2Svc+ffGviHUvEvjn4bfFmHwj&#10;4xXR9E/tLTNT0i501xq+nJcFYlvFtELPIAYuQgZ/LlDBTggWfjTrV58TrXwj438OeHfFGoW/w88R&#10;/bbrTrvSLjTr3UbdrV4pZLa3uESR2jE+VUqC5jdVycZ95oqfaeQ+TzPELu7n+P8A+0R4E1fSNJ8Q&#10;2GheBVvby91DV9HutJNxNcQeRHbQx3Mccr8FndgmwbUG7JxXnUXw11+P/gl9f+HxoGsLrsjzMNNF&#10;jILts6qZM+Vt3nKfN06c9K+tKKaq2tbpYPZ31Z5D8T/DWo6h+1P8IdQg0+9msNNttYW8uY4GaG0L&#10;20aoJHAwm4ggZIyRxXr1FFZt3SRaVm2FFFFIYUUUUAFFFFABRRRQAUUUUAFFFFABRRRQAUUUUAFF&#10;FFABRRRQAUUUUAFFFFABRRRQAUUUUAFFFFABRRRQAUUUUAFFFFABRRRQAUUUUAZPjP8A5BEP/X9Z&#10;/wDpTFWtWT4z/wCQRD/1/Wf/AKUxVrU+guoUUUUhhRRRQAUUUUAFFFFABRRRQAUUUUAFfjN/wdOX&#10;kNnrPwh80Zzfa/j/AMBtEr9ma/I3/g6X+AOveMvB/wAM/GFhbGfQ9Au7+2vnUEmCW7S0VGPov+iB&#10;c+rqO9ehlbSxMb+f5GVbSNz8ZZ/E9lG/4dqz9U8aN5G2G4deemavSfCS7vW4BFT2v7P93ckFt2Pp&#10;Xr4vKsHX1rRVzyq2Gp1n+8jc8413xP5lzvdpHweTnivU/gv+0laeFbeKHywxXgHFXLD9mu2cZuOP&#10;UNXR+HfghoekyqWjiO3/AGa5qWAwtHShFJHVQjCkv3MbHrXgz4vReNLFXACEiurl8HWGo/B/V/Ez&#10;rdSX2nXyRzGOVlNtGwOG29COD9K840WSy0GIRW8SovQsF6D/APXivc9LgXR/2RfEd3dTRwHWkKjc&#10;drPjhRj8/wA68zMZ06cUn1Z9hwzhpYvFeyqLRRdzzJdEfUbdSLiVllAK5br3rY8eeC7j4Z/s8+MU&#10;1EG0vNR0t7iFJjtaSIA/MAe2cfnV/wDZt0WHUbq21TWJvKsrAKsa5+WSVVyPwAr0XVkf4tl9a1y4&#10;jutAto2jhspQMSIDnOfTI+ny1w1cxw9Ookkd+FyCtXg6s3b3rL0Pz7/ZM8B3vw4+Et5qOtaXc6de&#10;65erNGl1EYnntgCQ6hsErknn2q3458ejVNWAiUAKfLVV6mvY/j98WtR/a0vbrSfBOjLd6b4KieOW&#10;8tk4gjUcrnv24HtXxvrHiy4sLqZJPkMZZVI6xkfe/SvXw2KVSloebmeXKhiLX0PT9U8ZR6NpO6Z/&#10;3kjGONASWkYDOOOgGM5PHBruf2bfHLa/q01tdxi2kDBSoYNuVhkEfkaq/sSP8JRoGu3/AMX9Bv8A&#10;U7pjBNoVtCvmy3UauBIsaj+L5lLeqqa9i/aD+HvwI+GHjH4fL8K9cY6j4nsJ59Qs/MZ2g6PEZM/c&#10;kBDrs6kdqv2rnJTW3c8mrTxFOv7Jrpfzt3sc3478ONHq1yY2+RFBHH3hyf6fyrzbVY30a885CAfr&#10;ycg17n4uim+wx7VXMkeOmSc4z9Pp7V4t4v01muS7vgKTnj8P61qWrLY831ove6o0pfktzmn6xqMl&#10;xapAmB8wOc1p3uleaJjGN5HOR2rDht9+oK7hsp7dazGN+PerLa/C97XcfNdFTB6fNgD9TWr8OJRZ&#10;2803DeXBHAgBzk8V5x8f9d3aJj7iq8QIY9P3i16D8K7uOaW5mHKxQIAO2cVC3FLY+u/+CIW6f/gr&#10;F8JHY5xf3mPb/iX3XFf0x1/M/wD8ENJNv/BUz4TZ6y6heHp/04XNf0wVyYrdHK/iCiiiuUAooooA&#10;KKKKACiiigAooooAKKKKACiiigAooooAKKKKACiiigAooooAKKKKACiiigAooooAKKKKACiiigAo&#10;oooAKKKKACiiigAooooAKKKKACiiigAooooAKKKKACiiigAooooAKKKKACiiigAooooAyfGf/IIh&#10;/wCv6z/9KYq1qyNff+0NX06wXn96Lub/AGUj5X8324+jela9PoJbhRRRSGFFFFABRRRQAUUUUAFF&#10;FFABRRRQAVzfxb+FGhfG/wCHmp+F/EljDqOj6tC0NxBKuQQR1HoR2NdJRQm07oD8Tv2wf+CF/wAQ&#10;/g34hu7/AOH1sfGfhh3LwxRuq31ov911bAcD1ByfTufmCb9k34p6VdtDJ8OPHe9Dhtmg3Lr+BCEH&#10;8DX9KFFdaxc/taiWh/NZe/sr/E6VePhx49P/AHL93/8AG6pL+yj8UFJ/4tt4+/8ACeu//jdf0wUU&#10;nir9B3Z/NRpf7KvxOa+jV/hv49VWYAlvD92AOep/d17L8RP2P/G3j7TNK0648N+KYtD09FY20WmT&#10;7pJODz8vTg/nX75UVxYuCr2vpY9rKc6qYCU5QinzH4Na1+zl40GmWWgaT4G8TWkFwfLkuDpM4W1i&#10;4LHOzGWHFch8Vf2Y/idq08fhjw94P8ZRWV7EYbu6fSbhLa2i9QdmGckdB61/QpRXmf2TB1PaSk2e&#10;u+Ma/JyKnH8T+bPxn8EPiP8Asr/DseEfht8KviPqF7rgK3l9aeF72SKTcRvkkcREKfQE18ZeKP2C&#10;fjvLrN+5+DHxYn8wuQyeEtQcMWB6ERc1/YzRXsYZ+x13Z5GLzqpXSTgkkfyweAv2Hfixb3vhIT/C&#10;/wCIkMVpA/mb/Dl4ohOwDDfu+M+/pXHWv7D/AMZB+0XDfL8JfidHYrqauJ/+EVvhEkY6/N5WMYz+&#10;df1oUV0YPE/V8EsEldKTlfrqc+NzOeJzaeauKTlBQ5eiS6n85eufs0fEq7VVX4f+OyNuARoF1x1/&#10;6Z141q/7K/xfl8SXqf8ACqviY0f8Ei+F74oeex8rBr+pmih4m7vY4FOSP5UR+x78XINeQn4SfEyS&#10;G4GWP/CL32E+v7riuc8XfsT/ABo03U2a1+EfxOuI5lOPK8LXzbPyir+tGij6z5C55Xufxp/G/wDY&#10;Q+PGtaNttPgj8X7iR5FZhH4O1FzwfaGvRPhV+xL8bNP0y6ef4PfFSB5IE+STwpfqSRjjBir+uiil&#10;9Y1vYftJH86v/BHv9m/4jfC//gpZ8KtZ8RfDzxz4e0OwvLp7vUtT0K6tLO1VrG5UF5ZECLlmVeSO&#10;WA71/Qp/wnmh/wDQZ0r/AMC4/wDGtais6lTn3Rnre5k/8J5of/QZ0r/wLj/xo/4TzQ/+gzpX/gXH&#10;/jWtRWegamT/AMJ5of8A0GdK/wDAuP8Axo/4TzQ/+gzpX/gXH/jWtRRoGpk/8J5of/QZ0r/wLj/x&#10;o/4TzQ/+gzpX/gXH/jWtRRoGpk/8J5of/QZ0r/wLj/xo/wCE80P/AKDOlf8AgXH/AI1rUUaBqZP/&#10;AAnmh/8AQZ0r/wAC4/8AGj/hPND/AOgzpX/gXH/jWtRRoGpk/wDCeaH/ANBnSv8AwLj/AMaP+E80&#10;P/oM6V/4Fx/41rUUaBqZP/CeaH/0GdK/8C4/8aP+E80P/oM6V/4Fx/41rUUaBqZP/CeaH/0GdK/8&#10;C4/8aP8AhPND/wCgzpX/AIFx/wCNa1FGgamT/wAJ5of/AEGdK/8AAuP/ABo/4TzQ/wDoM6V/4Fx/&#10;41rUUaBqZP8Awnmh/wDQZ0r/AMC4/wDGj/hPND/6DOlf+Bcf+Na1FGgamT/wnmh/9BnSv/AuP/Gj&#10;/hPND/6DOlf+Bcf+Na1FGgamT/wnmh/9BnSv/AuP/Gj/AITzQ/8AoM6V/wCBcf8AjWtRRoGpk/8A&#10;CeaH/wBBnSv/AALj/wAaP+E80P8A6DOlf+Bcf+Na1FGgamT/AMJ5of8A0GdK/wDAuP8Axo/4TzQ/&#10;+gzpX/gXH/jWtRRoGpk/8J5of/QZ0r/wLj/xo/4TzQ/+gzpX/gXH/jWtRRoGpk/8J5of/QZ0r/wL&#10;j/xo/wCE80P/AKDOlf8AgXH/AI1rUUaBqZP/AAnmh/8AQZ0r/wAC4/8AGj/hPND/AOgzpX/gXH/j&#10;WtRRoGpk/wDCeaH/ANBnSv8AwLj/AMaP+E80P/oM6V/4Fx/41rUUaBqZP/CeaH/0GdK/8C4/8aP+&#10;E80P/oM6V/4Fx/41rUUaBqZP/CeaH/0GdK/8C4/8aP8AhPND/wCgzpX/AIFx/wCNa1FGgamT/wAJ&#10;5of/AEGdK/8AAuP/ABo/4TzQ/wDoM6V/4Fx/41rUUaBqZP8Awnmh/wDQZ0r/AMC4/wDGj/hPND/6&#10;DOlf+Bcf+Na1FGgamT/wnmh/9BnSv/AuP/Gj/hPND/6DOlf+Bcf+Na1FGgamT/wnmh/9BnSv/AuP&#10;/Gj/AITzQ/8AoM6V/wCBcf8AjWtRRoGpk/8ACeaH/wBBnSv/AALj/wAaP+E80P8A6DOlf+Bcf+Na&#10;1FGgamT/AMJ5of8A0GdK/wDAuP8Axo/4TzQ/+gzpX/gXH/jWtRRoGpk/8J5of/QZ0r/wLj/xo/4T&#10;zQ/+gzpX/gXH/jWtRRoGpk/8J5of/QZ0r/wLj/xo/wCE80P/AKDOlf8AgXH/AI1rUUaBqZP/AAnm&#10;if8AQY0v8LuP/Gmv4q/tD5NLt5b1zwJSpjt09y5HP0XJrYoo0DUz9C0U6Uksk0puby5IaeYjG4jo&#10;qjso7D69SSa0KKKQ9gooooAKKKKACiiigAooooAKKKKACiiigAoorxX9q25vfG3jP4f/AA1t9QvN&#10;J0/x3d3cmsXVpM0NxJY2cIlkto5FIKmZnjViDnZ5mO+KjHmdiZSsrnfat8e/A2g6jLZ33jTwnZXd&#10;u2yWCfV7eOSM+jKXBB+tbXhfxlpHjjTvtmi6rpur2m4p59lcpcR5HUbkJGa53wv+zn4A8F6PFYaX&#10;4K8LWVpCAFjj0uHn3J25Y+pJJPc15P8AtO/CzRf2b9Kj+LPgjTrPwzrPh67tF1a302Fba28QWEtx&#10;HDNbzxqAjOFk3JIRuVkHOKtRjJ8qJcpRV2fRlFFFZGgUV4n8Ov2ofEHxA/aZHhC48Ean4W8Pvol1&#10;qdtdaxsS/wBQeG5jgLLCjt5UWWYjzPmcFWAUdfbKqUXHRkxkpbBRRRUlBRRRQAUUUUAFFFFABRRR&#10;QAUUUUAFFFFABRXj/wC2tP47HwY1VPBV9Z6HFHp17d6rrDOTd2UMMDSCO2jA5llI2+YWHlgFgC23&#10;HP8A7NXw78WfEP8AZwtPD3xB1i61rRtQ0vTr/S9bsdSnsdVnjkjWZoZ2iKtviYKvmB/3qMNwyGzp&#10;7P3eZsz5/e5Uj6Aor5i/aB+CNr+yx8Lrnx74Q8R+ObfVvDt3ZzGG98R3moWl/C11FFLBNDPIyFWR&#10;25ADKwUg8c/TtKUUldDjJt2YUUV4z8cviR8Rfgfod34umn8H6t4asdQijl0WDTLmPUWtZJ1hUx3Z&#10;uDG0w3o2z7OAeVB6MVGPM7IqUrK57NRSK25QcEZGcHtS1IwooooAKKKKACiiigAooooAKKKKACii&#10;igAoorkfj94vv/h98CfGmvaUu/VNE0K+v7NSm/M0Vu7p8vf5lHHemld2BuyudP8A2pbfb/sv2iD7&#10;Vt3+T5g8zHrt64on1S2truOCS4gjnm/1cbSAPJ9B1NfP3gf9hrwD4t+Cek3ht3bxhqlhDqX/AAma&#10;Ssda+2yRh/ta3Od/3myEzsxhcY4rS8OfsCeDtT8JS/8ACewr478aamPN1LxPeKY74zdQbZlObVE4&#10;CLEVC7R3rTlh3/Ay5p9vxPdqK8q/Yn8Zan46/Zn8O3ur3suqXsL3lh9ul+/fR215PbxTse7PHEjF&#10;u5YnvXqtZyXK3E0i+ZJhRXif7V/7UPiD4FRww6D4I1PWP31j9s1m6KRaTYRXFz5GM7xJNMDj92g+&#10;UOrMwHB6j40/FXVfDPivwr4S8NR6f/wkvi+abybnUInmtNOtrdA888kaOjSHBVVQOmWcZYAc17N6&#10;PuTzrVHolFea/B34p65qnxG8UeCfFg0qTX/DkdtfRXumQSW1rqVncb9kghkkkaJ1eORGUyODtDA/&#10;NgelVLTTsyk7q4UUUUhhRRRQAUUUUAFFFFABRRRQAUUUUAFFFcF8ffC3jTx5oNnofhHWLXwzBqcx&#10;j1fWgS19YWwGSLRMbfOc/LvZh5YywDHGGld2E3ZXOz0zW7PW/tH2O7tbv7JO1tP5MqyeTKuN0bYP&#10;ysMjIPIzVqvi79kr9nDWPhrr/jPXPhpqzWs2jeOr/RtR0bVbuWSx12wjMQBd/maO5jDuyzAEsSVY&#10;EHj7Rq6kFF2TuRTm5K7QUUUVmaBRRRQAUUUUAFFFFABRRRQAUUUUAFFFFABRRRQAUUUUAFFFFABR&#10;RRQAUUUUAFFFFABXnv7QPwVuvitYaLqGiaoug+L/AAle/wBpaJqLw+bEkhRo5IZkyC0EsbMjgEHB&#10;BByK9CopptO6E0mrM8L0b9rfUvAPxAm8NfFfR/D3gx7TQJtebWrbXPtGn3McU8MDBVeON0ZmmG1D&#10;uPGBkmqMo1v9trWNKM2j3vhz4S6bew6nnUojFqHi2WGRZIAIDzBaCRVcmT55NqYVQSa9T8Y/APwd&#10;8QfiDo3inXPD9hquu+H43i065ulMgtQxDEhCdm7IBDFSynoRXX1pzxWsVqZ8knpJ6BRRRWRqeMa1&#10;/wApAtA/7ES9/wDS63r2eiiqlK9hJWuFFFFSMKKKKACiiigAooooAKKKKACiiigAooooA5f42+H7&#10;rxZ8GPF2lWSebeanot5aW6f35JIHVR+ZFed/s1/tK/D5f2f/AAZbz+NPC9jeWGi2lld2l5qcNtc2&#10;c8UKRyRSRuwZHVlIII7V7ZWFqPww8NaxfSXN34e0O6uZjuklmsIneQ+pYrk1akrWZDi+bmR85f8A&#10;BS346f8ACO/s+6hbPpT3vg/xNZ2kln4ksJvtUEdyt5HJ5UqIDtjeJQyShiGbKkD5Sfe/gl8SNR+L&#10;Pgs67feHrzw3bXtw7aZb3j/6VPZ4Hlzyx4Hks/zHyySVXbk5JA6Q6FZHSVsPsdr9hRFjW28lfKVV&#10;xtAXGMDAwMcYq3Tc04KKQlBqfM2FfLv7R3xB8AeK7HUNT8HeMzq/xQsroHRtAh1aTVHbUYGKLGdI&#10;maSOHBU7pVhjeNdziROWr6iopQlyu45x5lYg02SeXToGukSO5aNTMiHKo+BuAPpnNT0UVBYUUUUA&#10;FFFFABRRRQAUUUUAFFFFABRRRQAVHd2sd/ayQTRrLDMhjkRxlXUjBBHoRUlFAHgXwT8Vv+y14ltf&#10;hT4snMOiSStF4G1udsQXttnKabK5OFuYQdiA/wCtjVSvzAitb9oT4vah4n1iX4X/AA+uFm8batCF&#10;1G/iw8PhKyfh7qYg8TFSfJi+8zYJwoyfUPHXgHRfid4YudF8Q6XY6zpV4Ns1rdwiWN/Q4PcHkEcg&#10;8iqXwv8AhB4Z+C3h46V4W0Wx0WxeQyyJbp808h6vI5yzt/tMSfeteeN+Z7mXJK3Kti38O/AWm/C3&#10;wHo/hvR4TBpeh2cVlaoTlhHGoUEnuxxknuSTWzRRWW5rtoeMft9/8m1X3/YX0j/0421RftB6jb/D&#10;D9oP4dePNXcWnhqzt9Q0LUtQlbbb6W10IXglmbokZeHyy7EKDIuSM17ZRWkZ2VvX8TNwu7+n4Hiv&#10;wSvbb4pftLeNfHmjXCX3hhtIsNAsNQhGbbU5YZJ5Z5IZB8ssaGRU3jI3BwDwa9qooqZSuyoqyCii&#10;ipKCiiigAooooAKKKKACiiigAooooAK8u/Yr8f6v8Uv2VfA/iDXrtr/WNV0xZru5ZFQzPuYbiFAU&#10;dOwFeo14xP8A8E/PhRLcSvHoGq2ayyNJ5Nl4k1O0t4yxJISKK4WNFyT8qqAOwq48tmpES5rpxOz+&#10;DXwhHwi/4SrGoG//AOEn8RXevnMHlfZjPs/dfeO7bs+9xnPQVhfDfx/q+uftU/E/w9dXZl0jQNN0&#10;Oewt9igW73C3hmOQMnd5SdScbeMVj/8ADvn4Wf8AQJ8R/wDhXax/8lV23wf/AGffCPwFt9QTwtpT&#10;2LatIkt5PNeT3lxclF2pulnd5CFBOF3YGTgDJqm42b3fp/wSUpaLZep2dFFFZGoUUUUAFFFFABRR&#10;RQAUUUUAFFFFABRRRQAUUUUAFFVf7Ii/vXX/AIEyf/FUf2RF/euv/AmT/wCKp6BqWqKq/wBkRf3r&#10;r/wJk/8AiqP7Ii/vXX/gTJ/8VRoGpaoqr/ZEX966/wDAmT/4qj+yIv711/4Eyf8AxVGgalqiqv8A&#10;ZEX966/8CZP/AIqj+yIv711/4Eyf/FUaBqWqKq/2RF/euv8AwJk/+Ko/siL+9df+BMn/AMVRoGpa&#10;oqr/AGRF/euv/AmT/wCKo/siL+9df+BMn/xVGgalqiqv9kRf3rr/AMCZP/iqP7Ii/vXX/gTJ/wDF&#10;UaBqWqKq/wBkRf3rr/wJk/8AiqP7Ii/vXX/gTJ/8VRoGpaoqr/ZEX966/wDAmT/4qj+yIv711/4E&#10;yf8AxVGgalqiqv8AZEX966/8CZP/AIqj+yIv711/4Eyf/FUaBqWqKq/2RF/euv8AwJk/+Ko/siL+&#10;9df+BMn/AMVRoGpaoqr/AGRF/euv/AmT/wCKo/siL+9df+BMn/xVGgalqiqv9kRf3rr/AMCZP/iq&#10;P7Ii/vXX/gTJ/wDFUaBqWqKq/wBkRf3rr/wJk/8AiqP7Ii/vXX/gTJ/8VRoGpaoqr/ZEX966/wDA&#10;mT/4qj+yIv711/4Eyf8AxVGgalqiqv8AZEX966/8CZP/AIqj+yIv711/4Eyf/FUaBqWqKq/2RF/e&#10;uv8AwJk/+Ko/siL+9df+BMn/AMVRoGpaoqr/AGRF/euv/AmT/wCKo/siL+9df+BMn/xVGgalqiqv&#10;9kRf3rr/AMCZP/iqP7Ii/vXX/gTJ/wDFUaBqWqKq/wBkRf3rr/wJk/8AiqP7Ii/vXX/gTJ/8VRoG&#10;paoqr/ZEX966/wDAmT/4qj+yIv711/4Eyf8AxVGgalqiqv8AZEX966/8CZP/AIqj+yIv711/4Eyf&#10;/FUaBqWqKq/2RF/euv8AwJk/+Ko/siL+9df+BMn/AMVRoGpaoqr/AGRF/euv/AmT/wCKo/siL+9d&#10;f+BMn/xVGgalqiqv9kRf3rr/AMCZP/iqP7Ii/vXX/gTJ/wDFUaBqWqKq/wBkRf3rr/wJk/8AiqP7&#10;Ii/vXX/gTJ/8VRoGpaoqr/ZEX966/wDAmT/4qj+yIv711/4Eyf8AxVGgalqiqv8AZEX966/8CZP/&#10;AIqj+yIv711/4Eyf/FUaBqWqKq/2RF/euv8AwJk/+Ko/siL+9df+BMn/AMVRoGpaoqr/AGRF/euv&#10;/AmT/wCKo/siL+9df+BMn/xVGgalqiqv9kRf3rr/AMCZP/iqP7Ii/vXX/gTJ/wDFUaBqWqKq/wBk&#10;Rf3rr/wJk/8AiqP7Ii/vXX/gTJ/8VRoGpaoqr/ZEX966/wDAmT/4qj+yIv711/4Eyf8AxVGgalqi&#10;qv8AZEX966/8CZP/AIqj+yIv711/4Eyf/FUaBqWqKq/2RF/euv8AwJk/+Ko/siL+9df+BMn/AMVR&#10;oGpaoqr/AGRF/euv/AmT/wCKo/siL+9df+BMn/xVGgalqiqv9kRf3rr/AMCZP/iqP7Ii/vXX/gTJ&#10;/wDFUaBqWqKq/wBkRf3rr/wJk/8AiqP7Ii/vXX/gTJ/8VRoGpaoqr/ZEX966/wDAmT/4qj+yIv71&#10;1/4Eyf8AxVGgalqiqv8AZEX966/8CZP/AIqj+yIv711/4Eyf/FUaBqWqKq/2RF/euv8AwJk/+Ko/&#10;siL+9df+BMn/AMVRoGpaoqr/AGRF/euv/AmT/wCKo/siL+9df+BMn/xVGgalqiqv9kRf3rr/AMCZ&#10;P/iqP7Ii/vXX/gTJ/wDFUaBqWqKq/wBkRf3rr/wJk/8AiqP7Ii/vXX/gTJ/8VRoGpaoqr/ZEX966&#10;/wDAmT/4qj+yIv711/4Eyf8AxVGgalqiqv8AZEX966/8CZP/AIqj+yIv711/4Eyf/FUaBqWqKq/2&#10;RF/euv8AwJk/+Koo0DUtUUUUgCiiigAooooAKKKKACiiigAooooAKKKKACiiigAooooAKKKKACii&#10;igAooooAKKKKACiiigAooooAKKKKACiiigAooooAKKKKACiiigAooooAKKKKACiiigAooooAKKKK&#10;ACiiigAooooAKKKKACiiigAooooAKKKKACiiigAooooAKKKKACiiigAooooAKKKKACiiigAooooA&#10;KKKKACiiigAooooAKKKKACiiigAooooAKKKKACiiigD/2VBLAwQKAAAAAAAAACEAhy3aSMgRAgDI&#10;EQIAFAAAAGRycy9tZWRpYS9pbWFnZTQuanBn/9j/4AAQSkZJRgABAQEAYABgAAD/2wBDAAIBAQIB&#10;AQICAgICAgICAwUDAwMDAwYEBAMFBwYHBwcGBwcICQsJCAgKCAcHCg0KCgsMDAwMBwkODw0MDgsM&#10;DAz/2wBDAQICAgMDAwYDAwYMCAcIDAwMDAwMDAwMDAwMDAwMDAwMDAwMDAwMDAwMDAwMDAwMDAwM&#10;DAwMDAwMDAwMDAwMDAz/wAARCAH5A2oDASIAAhEBAxEB/8QAHwAAAQUBAQEBAQEAAAAAAAAAAAEC&#10;AwQFBgcICQoL/8QAtRAAAgEDAwIEAwUFBAQAAAF9AQIDAAQRBRIhMUEGE1FhByJxFDKBkaEII0Kx&#10;wRVS0fAkM2JyggkKFhcYGRolJicoKSo0NTY3ODk6Q0RFRkdISUpTVFVWV1hZWmNkZWZnaGlqc3R1&#10;dnd4eXqDhIWGh4iJipKTlJWWl5iZmqKjpKWmp6ipqrKztLW2t7i5usLDxMXGx8jJytLT1NXW19jZ&#10;2uHi4+Tl5ufo6erx8vP09fb3+Pn6/8QAHwEAAwEBAQEBAQEBAQAAAAAAAAECAwQFBgcICQoL/8QA&#10;tREAAgECBAQDBAcFBAQAAQJ3AAECAxEEBSExBhJBUQdhcRMiMoEIFEKRobHBCSMzUvAVYnLRChYk&#10;NOEl8RcYGRomJygpKjU2Nzg5OkNERUZHSElKU1RVVldYWVpjZGVmZ2hpanN0dXZ3eHl6goOEhYaH&#10;iImKkpOUlZaXmJmaoqOkpaanqKmqsrO0tba3uLm6wsPExcbHyMnK0tPU1dbX2Nna4uPk5ebn6Onq&#10;8vP09fb3+Pn6/9oADAMBAAIRAxEAPwD93Phb/wAiJY/9tP8A0Y1dBXP/AAt/5ESx/wC2n/oxq6Cm&#10;9wCiiikAUUUUAFFFFABRRRQAUUUUAFFFFABRRRQAUUUUAFFFFABRRRQAUUUUAFFFFABRRRQAUUUU&#10;AFFFFABRRRQAUUUUAFFFFABRRRQAUUUUAFFFFABRRRQAUUUUAFFFFABRRRQAUUUUAFFFFABRRRQA&#10;UUUUAFFFFABRRRQAUUUUAFFFFABRRRQAUUUUAFFFFABRRRQAUUUUAFFFFABRRRQAUUUUAFFFFABR&#10;RRQAUUUUAFFFFABRRRQAUUUUAFFFFABRRRQAUUUUAFFFFABRRRQAUUUUAFFFFAHP/C3/AJESx/7a&#10;f+jGroK5/wCFv/IiWP8A20/9GNXQU3uAUUV8R/8ABW79tXWPhzo0fwr+H2oCx8aeIbYXGo6gkux9&#10;KsiSNiEcrNLg4PVU5HLKw58TiIUKbqT2FJ2Vz2H9of8Ab28O/B/U5tE0VIvEfiOL5ZI0mCWtmen7&#10;yTnLD+4vPUEqa+bPGP7YnxI8c3LM3i6HSoGORa6REsCx+wkOZD+LGviu58bp4p0aw0a10X7Hf6RH&#10;i5nR3JmIJJySeSc1s/Cz4Z+IvinqMg01HRIOHJc/57V5NTLsVmXuU8RyeS/rU+HzR5pOr8bjHsl/&#10;Vz6Xg+N/i23u8/8ACyPF4lk+VQ+sSuob/dJxXd+Av29/iF8PnX+1Lmy8WacpCbLuNYJ8f7MqDr7u&#10;Gr4v+N3gvXPhRoUsc1hNJq4JktwC2WHbH610H7MHxuhj8LP4d8b6WianfKZLXzGYOcZ6dPUV2Q4D&#10;xlOfPRxrb/roeLHFYmnVbjVaa8/0P1h+AX7UPhf9obT5P7JuDbaraKDd6bckLcQe4H8aZ/iHtnBO&#10;K9Gr8u/2JraRfjDc3NndG1ubSYm3mL7fL5Pyk9wehB9a/SP4beO4/Hmged8iXls3k3UStkI47j/Z&#10;PUfiO1dmtGf1etNOa7dT9DyyvWrUFUqr59zoaKKR3EaFjwAMk+lanoCSSCJCzEBRySe1ZV74n2ki&#10;Bc/7Tf4VS1bVW1CXAyIgflHr7mqdUkTcsy6zcynmZh/u8Uz+0bj/AJ7zf99moaKoRN/aNx/z3m/7&#10;7NH9o3H/AD3m/wC+zUNFAE39o3H/AD3m/wC+zR/aNx/z3m/77NQ0UATf2jcf895v++zR/aNx/wA9&#10;5v8Avs1DRQBN/aNx/wA95v8Avs0f2jcf895v++zUNFAE39o3H/Peb/vs0f2jcf8APeb/AL7NQ0UA&#10;Tf2jcf8APeb/AL7NH9o3H/Peb/vs1DRQBN/aNx/z3m/77NH9o3H/AD3m/wC+zUNFAE39o3H/AD3m&#10;/wC+zR/aNx/z3m/77NQ0UATf2jcf895v++zR/aNx/wA95v8Avs1DRQBN/aNx/wA95v8Avs0f2jcf&#10;895v++zUNFAE39o3H/Peb/vs0f2jcf8APeb/AL7NQ0UATf2jcf8APeb/AL7NH9o3H/Peb/vs1DRQ&#10;BN/aNx/z3m/77NH9o3H/AD3m/wC+zUNFAE39o3H/AD3m/wC+zR/aNx/z3m/77NQ0UATf2jcf895v&#10;++zR/aNx/wA95v8Avs1DRQBN/aNx/wA95v8Avs0f2jcf895v++zUNFAE39o3H/Peb/vs0f2jcf8A&#10;Peb/AL7NQ0UATf2jcf8APeb/AL7NH9o3H/Peb/vs1DRQBN/aNx/z3m/77NH9o3H/AD3m/wC+zUNF&#10;AE39o3H/AD3m/wC+zR/aNx/z3m/77NQ0UATf2jcf895v++zR/aNx/wA95v8Avs1DRQBN/aNx/wA9&#10;5v8Avs0f2jcf895v++zUNFAE39o3H/Peb/vs0f2jcf8APeb/AL7NQ0UATf2jcf8APeb/AL7NH9o3&#10;H/Peb/vs1DRQBN/aNx/z3m/77NH9o3H/AD3m/wC+zUNFAE39o3H/AD3m/wC+zR/aNx/z3m/77NQ0&#10;UATf2jcf895v++zR/aNx/wA95v8Avs1DRQBN/aNx/wA95v8Avs0f2jcf895v++zUNFAE39o3H/Pe&#10;b/vs0f2jcf8APeb/AL7NQ0UATf2jcf8APeb/AL7NH9o3H/Peb/vs1DRQBN/aNx/z3m/77NH9o3H/&#10;AD3m/wC+zUNFAE39o3H/AD3m/wC+zR/aNx/z3m/77NQ0UATf2jcf895v++zR/aNx/wA95v8Avs1D&#10;RQBN/aNx/wA95v8Avs0f2jcf895v++zUNFAE39o3H/Peb/vs0f2jcf8APeb/AL7NQ0UATf2jcf8A&#10;Peb/AL7NH9o3H/Peb/vs1DRQBN/aNx/z3m/77NH9o3H/AD3m/wC+zUNFAE39o3H/AD3m/wC+zR/a&#10;Nx/z3m/77NQ0UATf2jcf895v++zR/aNx/wA95v8Avs1DRQBN/aNx/wA95v8Avs0f2jcf895v++zU&#10;NFAE39o3H/Peb/vs0f2jcf8APeb/AL7NQ0UATLqVwp/18v4sas23iO4hPzESD3HP51QopAdNp+rx&#10;agML8r91NWq5BHMbAgkEcgjtXQ6Lqv2+La3+tQc/7Q9alopMvUUUUhhRRRQAUUUUAFFFFAHP/C3/&#10;AJESx/7af+jGroK5/wCFv/IiWP8A20/9GNXQU3uBDqOoQ6Tp891cyLFb20bSyyN0RFGST9ADX8/3&#10;7V37QVv4S+MWq/Gbx5fSpfeIdRurmw0lSWeWEjZBGMZ4SPYBnsor9t/23fGcvw4/Yu+L3iGCFrib&#10;QfBWs6jHEvWRobGaQKPqVxX8437Jni+1/bl8TXWpeObeHVrjwuTLptkfmmiRyVVQPZQPyrz8yqxh&#10;QcZxumVRw1SvWjGErEfgT9ui6vfFE3iO/hm0zSruXG5rZiEB7HA9utfQGj/tsad4UvLOLw/rDRDU&#10;l3SSBGCFiBj9TTfi14F0PUf2fPFtvNoGn+H7C00uT52UrLkf8tOSRkdK4H/gntf/AAM034Sf8I18&#10;VRqf2qW5ka01a7jQQqS5MQDZHqvavNef4bD0YV1RXNHT3d36nbnfC+K5eZSZ1Hxb/bz1DSPiHZ6d&#10;IW1DUTbqTPJ+/VBk/wAPNezfsp/GnRP2xL+fXIrOL7T4btpIZ3Nv5XlMVyMAgHnbXw18P5fD1r+2&#10;z470H7cLxodRkh0W8iIZfsoYbCD6da+lf2H/AIgaVN8bfiRpvhq+SfToprdbgxN/rJPJPT8c5r2M&#10;oz6VbGRk42pnz+P4LjTy14lO82Z/7Xf7Wfij4SfEu08M+CpfsOsaiqzC+27o41bJG5Bgnoe/evsb&#10;/gjV+2R4+1T472vh74hR718VWj28V6q+XDJNEpeP5MkgnDKP96vjT9tDwjpNp8UvCeuRNDbve3v2&#10;O5lH38KpOB7gmvv79lj4ViTxn4Iv9OWDUINK1+w3XHVrfJBI4/2c15GZWqZ57an8K6n1GR4WMcj5&#10;Zr3j9Jqy/E155UCxDrJyfpWpXO+I5N+psP7qgf1/rX0KPHexRrwD9pn9ub/hmn9pH4ZeBr7wv9t0&#10;v4kXIs01r+0vJ+wTGVItph8pg/MkZz5i/ePHHPv9fD//AAXY8GXP/DOXhXxzpw26l4C8SQXSTAcw&#10;pL8uc/8AXVYP0r1MopUauNpUq692Ts/novubTOXFuaw9R0viUW18tfyVvmdh/wAFD/8AgqTZ/sF+&#10;NPDuhL4R/wCEtvdbs5L6ZRq/2E2UYcIhx5Mm7cRJ6Y2d88df+2n+3xpv7I/7POgePrXRf+ErTxNd&#10;W1vp9kl99k89JoWmEgk8uTgKvTbzuFfGV74Mtf8AgqJ+1d8c/EVqI7/R/DfgSPTdBfhljvZIlkhI&#10;Pb94lz09a4rwR8Uj+2VZ/sffDBpEuJdAvp/7atyc/ubOYBAwPf7Jbv8A99V9Lh8jwzhQp1I+/FqV&#10;XV/DJTmr9rRjbS255VfMZxlUqwfuWko/4koL53lJ91p2P130C+uNT0Gyubu2FndXFvHLNbiTzBA7&#10;KCybsDdgkjOBnHQVcr8vvix+3Dpnxf8A2vfiPofxE+Nvjj4N+DvBN0+l+H7PwotzFcajcRu8ck08&#10;sEMpZQY8lHwCJFC42sT1P7Pv7cXiz40/8E6vjxHdeKrzU/Efw3tbiLTfFFoHsbu+tXVzbznbtdJP&#10;3b88Ngrn5sk+RUyDEKh9Z2TUXs7JStbW1m1dXV9PPW3bDHQVdYZu8ruN9N0tdO2j1/4B+jFFfmHd&#10;aP8AFTXP+CX+m/HKb43fEi28UaJZJcWdha6l5WnSW8d0IMXK4MlzMwDOZJXYEtt27RXX/tB/tl/E&#10;f4nfCP8AZq8H+Htefwt4l+NsFs2ta7ZIEnt1Jhjcw4xsLNIznbg/KFBAJpvh+o6nsqc02puD3Vmk&#10;5PptZPbqrK5Eczh7L28k1Fx576baL85K3r0PpT9sL9tr/hk/4ifC/Qf+EZ/t/wD4WTrH9k+f/aP2&#10;X+zv3lvH5m3yn8z/AF+cZX7vXnj3mvy9/b7+BOv/AAD/AGjf2btNuviB4t8eaBP4qje0fxNcpeah&#10;Z3Au7Pzf9ICKzxsDHhWzsKnB549t+CXxe1/9nH/gpL8T/h7428U63qfhXxLpZ8VeGpNX1GW5Swij&#10;3ySww+Yx2IFM4wvGLYcVVXKqLwVOrRknK1STevvKEkrWezUbvbWz3K+tVFWcZR09xW85OSv5q/Kv&#10;U+1a+fP26v24779h9fC+rXngiXxD4P1q9Wx1HVoNT8mTSHJB5h8lvMym9l+dclCvGQT57/wSe8be&#10;Mf2hZviZ8V/EeveIrvQ/FGvSWnhvSru9lez0+1iYsWhhLFFzvSPKgcwt6mvpb49/BTRf2ivhDr3g&#10;zxBD5uma7atA7AAvA/VJUz0dHCsPdRXn1MPDBYuNPErnStzLVbrVeqv967HRTqe3py9m7XulLfZ2&#10;Uuun6HAfth/tyeG/2TP2dYPiBsi8SR6u0CaJZ292Ihq7SjepWTa+EEeXLbTwB3Ir0X4K+M9a+Ivw&#10;q0PXfEPh7/hFNX1a1W6n0g3n2trHfyqNJ5ceX2ldw2jaSRzjJ/Mf/gnz+zl4k+PP7V6eCPiHrMWt&#10;+FP2ZLie2tLE5MdzcNdSCIYP3ow0Rb5uixRpjBNfQnjz4seKbP8A4Le+DvCcXiXX4vC1z4beebRk&#10;1CZdPmk+y3bb2gDeWWyqnJXOVHpXrYnJ6EP9mpS5p2lU5tfgUW4xt3klzPTS6V7HDHG1dalRWUbR&#10;a7zckm/RXsu+p9u0V8Sab8V/FMn/AAW9vvCZ8Sa+fCyeGROujHUJv7PWT7KjbxBu8vdkk525ya82&#10;/YR8KePP2wvjZ8YbTxH8X/ippfhjwX4pf7HZ6R4glglmd55wImmbc626xxY8pCoJfPG0Vwwydumq&#10;s5pR5FPZ7OXLb1udFTGqMnBRu+bl9Xyc/wCR+klFfnR+1Z8WbnxD+0z450bW/jZ47sjo9sIvC/hH&#10;4TTXs+oxOqne2oMtuIy+4KSnmkjcRuXaM1vg1+1h8QPif/wRf+InijVPE+rHxV4bupNOtNat7hre&#10;/wDLV7VlYyoQ28CVl3ZyRjJJyS1klR4eOIUt+To/tuys9nbrbbuyvrkViFh2tW2vmld+du3fsfpB&#10;Xkn7SP7Q/if4J+M/AemaB8Nde8d2ni3UvsWpX2nmUR+Hot8K+fNsgkG3EjN8zIMRHnqR8Q/EvS/i&#10;toH/AATY8MfHf/hd3xGXxZp1hp88enxagE0qS2aVIVEsW0tPOQyu8kzPvYsCMEY7H9sH9pbxnq9h&#10;+xzrth4h1nQJPH93ZXWt2+l38tpBf+d/Z7NHIiMA6fvHAVsjDEdzXVh8j/2mEOZTXPKDWq95RcvJ&#10;281102MJZhzUnJJq8HNPTb/P1+fY/QivgzUP+CyPjXU/id4v8O+Ef2dvFHjdfB+qz6XdXWkanPcg&#10;GOWSNXdYrF/L3+WxAJPQ8nFfedfkn+yZ8QPj/wCCP2k/2gB8EfA/hfxhFceLZzq51edIjakXV35O&#10;zddwZ3Zkz977o6d8ciwtGs6sq0VLljdc0nFX5ktWmuj+8vMa06cYezbV5W0V3s3ovkfYP7I3/BUK&#10;2/aF+NMvw48XfD/xF8L/ABwbdrm007VHZ/tSKu8r88UTq+zLAGPBVW+bOAfquvzO+BHi3xlef8FX&#10;PDOtftH6C/hPxve6M9j4PtdMhibSixWVTulSaUk7XmAG5zvlGSoCgxftM/GrUfEvxX+Ko1P44+P3&#10;1/QvO/4Rfwv8J5b2W20yOJX51JxAkbMCF8zEpKYkG7AAHVjcnpzrwWHtFOHM7Nzjfmt7rV79L62W&#10;uu18sNi5pSVR3akkrpReqvr2W9ur00Pt/wDbW/ad/wCGPf2d9Y8e/wBif8JF/ZU1tF9h+2fZPN86&#10;ZIs+Zskxjfn7pzjHHWu0+EHj/wD4Wt8J/DHij7J9g/4SPSrXU/s3m+b9n86JZNm/C7tu7GcDOOgr&#10;86vix8cfEf7Qf/BBq78QeK79tU1salBZzXjqFkuVi1ONUZ8AAttwCepxk5JJqt8dfCvxL/Zj/YD+&#10;Gnxh0f4y+Pf7etrPSEOjC5jTQYrWWAeVCtoqBWKL5as0hffhiQCRhQyKHsnRqSSqKt7NPWz92Nl6&#10;Xd72uS8wlKpGdNXi6bm1p0k7u/oj9QaK+Lv29/jzff2D8Kkv/itb/Crwx4nt0v8AXE0WW6bxRqO+&#10;NWSKxWGCQqm44LsyjLDOcbW8/wD+Cb37Rfiu9/bR+Ivw4fxP8SNf8FWmgSavpY8dhv7bt3VrYBmZ&#10;wHCsJ2IHAK7G2g5rzo5PVeGniL/ApO1ntF2etrX8u29jqeOhzwil8XL2+1tpvbv+p+iNFflP+yZp&#10;3xQ/aP8A2HPir411P43/ABSsJvA11fzaRBZ606tJNBaJO32idt00kRBRVjV1VTuPJarLeKfiz8Rv&#10;+CZMnx81L40eP7TxJ4elSHTdP0u6Sy0+WGK8jtSbqNEBuJWO5izsR0BU8121OHuSo6cqq0lGL0e8&#10;/h6ff2IjjnLl5YP3ua22rjv6H6n15j4A+NXivx58d/FHh7/hXt/pHg3w0y26eJtSuntm1acqpK2t&#10;q0OZIlJI87zNpxxnpXyx+0b+3Z4+uf2Wf2fdN8L6jBpHjz44iytLjWhbqRYlvIjleNCNqs0kw5/h&#10;UNjBwRS/aaufHf8AwS28Q/D/AMYWPxU8e/EPwvr+sJpHiLSPFl8NQ83chcyWzFQYflVyADwwXJZS&#10;RWeHyWfNyVGuablCCd9ZRdm9PP3VfRvdWVyauPj7NVIJ2UVN7aRd3bXrZXdumzuz9AqK+Cf2gPF3&#10;xA8Z/wDBXbSPhzoHxC8T+E/DuveFVa8SyuiywIFmlkkghfdClwwiCCUoSoYkcgVc/ZN8YeN/gX/w&#10;U48XfBbUfHnirx34QOhDVrKXxJem+vraTbA4/ekA/wAcilVwp+U4BFYRyeUqSnzq7g6iWuybT126&#10;af1fSWNSk4pXSlGLf+JK3/pSufafj7x1pfwx8Eat4i1u6Wy0jRLSS9vJ2GRFFGpZjgck4HQcmvh6&#10;b/gtrrGqWM/iLQv2ffiDq/w8t3YyeJPMkSJI0OHchbd4QVxyDP8AUivr/wDaW0Twr4p+A3inSPGu&#10;s2Xh7wxrNhJp99qN1eR2kdqsw8sN5khCKdzLjPU4HevgrwX8Ev2r/wBkL4bQ2nw01zwT8afhT9nl&#10;m0+wIhuYrmzkBcsEYo7K4YkRwzyKd3AOa1yahhJwnLEWctLczcY9b+8uu27tYeNnWXIqV7a3sk5d&#10;LWT6b/gfe/7Ov7QXh39qH4QaT418LTTyaTqyNtS4QJPbSKxV4pFBIDqwIOCQeoJBBOT4O+NXivxp&#10;+0F4i8Mx/D2/07wd4cVI28U6jdPajUp2QMUtbZoczIpODKJAvBxngH5c+G/7ZFl4+/4Jm+I/Enw5&#10;t/h/8CNa0zUDpeoG5h+yaZp10RG0k0CQQO0kskbLsXyiwbIO7YC3iHhr9p3WfhP+1D8Fh4E+Knxp&#10;8daB4z1W20vW7nxks7aNqhlnhikNgJ0QgDzGP3dyZj+Y5IrqpZDKpiKtOMbWbilK7s7c1246bba6&#10;9jllmHJh4Tk7vdtWWidmkn1vv211Wh+r9FfBX7QXiz4geMf+CvGk/DjQPiF4n8J+Htd8Kq14ljdF&#10;lt0CzSySQQvuhS4YRBBKUJUMSOQKd+zR8RfGf7N3/BR7xz8JNW8eeK/Hngu18ONrtrJ4jvTfX9sy&#10;xwyf60gHo0i7Vwp+U4BFef8A2Q/Y+051fkdS2vwptPy6ad/z63i/3jpxi3aUYv1la3/pSv8A1b7z&#10;rw/9v39sz/hhr4K2njD/AIRz/hKPtWrRaZ9k/tD7Ft8yOV9+/wAuTOPLxjb/ABdeK+Xv2XfDvxT/&#10;AOClnws8YfFCX4v+OfA+qjVbix8LaNoeomy0iz8pEdBdRopaZS0iqT97Ck5bO0Q/8FcdM8eaJ/wT&#10;I8H2fxKvdD1PxnaeJ7aK/vdIZzbXmIbsJJho48OU27gEC7s44wB1UMnhTxtLD4iSb54qUdb+959e&#10;zs9Ht3JjjPaU51Ka93lnZ+cU/wBdr7217H6H6Rf/ANq6TbXO3Z9piSXbnO3cAcZ/GrFfm3+2inxO&#10;/YV8MfC34mWPxh8d+ItW1fU7aw1rSNQuU/sSfdB5hWG0RFjijxG687m+YEMGGa2f+CgH7aX2b9tX&#10;Tvhfr/xK8Q/CT4c6VpaX+sar4fSYapf3Mib44o5YY5JI1wU6Lj7+7Py4iORTqzj7CSkpc+yenJZv&#10;S13urW3b6GUMwSg3VWqjF9NeZ2Xktd77LU/Quivz5/4J9ftUT/G/41/Er4J2/wATfFXjrwbLo0l5&#10;4Z8XytJaa7aRny45U86SNZDKhn+WRl4aIkDDADx/4veHPGXi/wDba034L/BT43fHXW7qyLDxJq+r&#10;eM57m203aR5u0QrH/qhwxJO6R1QYI5unw9N4j6vVny+7z3afw2u3K9nG2zT66DnmUVRdWKvZ8rs1&#10;vpZLve+lj9ZqKr6TYnS9KtrZpprlreJIjNK26SUqANzHuTjJ+tLqc81rptxJbwfariONmih3hPOY&#10;AkLuPAyeMnpmvnZtRu90v62PSgnKy2b/AK3J6Kxfh5rer+JPBen32v6H/wAI3rFxGWutM+2JefZG&#10;3EbfNQBX4AOR61tUk7q5rXoypVJUpWvFtaNSWnZptNdmm0907HlviD9oLV77xzquheDPB0/iybQG&#10;WPUrl9SjsLeCVhkRKzBt7evAxVvwt+0fY+I/hf4k16XT7nTtQ8JJOuqaXcuBLbzRIWKbxkFWxgMB&#10;z6dqtfFH4leGv2e9FmvPsMH9q65cE2+n2ECi71m6OB0UZY8jLnOOOpIB87079nfxXrXwC8ax3tzp&#10;1n4y+IdyLy8WWRltrFCy/udyhjwm4ZAPLYycZNbwdu2/97T8N/TT556c6v328tf+B+Js+Gfj98S/&#10;FelWGoWvwfJsNRijnimPiq1UmNwGDbSgYcHOCAa9or5/8dL8Rf2Z/h7b+I38X2PiXSdCWCK90aTS&#10;IrWMQErH+5lQ78rkY3E56npg+uJ4Xj8T+K9H8UQ6xr0MUNmQmnR3WyxuVkUkPLFj5nAbg54wPStJ&#10;qL1htd/8C/8AwPPsZRctObe3/D/0zmv2h/2ndA/Z60AyXjx3+sSgfZdLjmCzTZP3mODsTr8xHbAy&#10;a6nx94k1vQfCX23w/wCHv+Ek1Esm2x+3x2eVPVvMcFePTvXlH7bfw60PSfgT438QQaZaprepizW5&#10;vSu6Z1WeBAoY52rhV4XAOMnmvcbD/jxh/wCua/yrNWcL9b/on/X6Ft2ml0s/0/zPCvGX7Vnj74fy&#10;aamrfCX7PLq90tnZxJ4ot5pbiVuiqiRsx9zjAyMkZr3i3d5LdGkTy5GUFk3btp7jPevFPhWn/C6v&#10;2kvE3i+4zJpXg128P6Kh+6JgP9JmHbPO0HurD0r26qduRO2r1+T2/DX526BrztdFp8+v3bHlP7cP&#10;7Tn/AAxn+yj41+J39if8JH/wh9kLz+zftn2P7XmRE2+bsk2ffznY3TpUf7EP7YXhr9uv9mzw98R/&#10;DG6C21eMpeWEkgebSbtPlmtZDgfMjd8DcpVgMMK8s/4Lhf8AKKP41f8AYEX/ANKYa8i1Mf8ADrT9&#10;prw18TrYfZfgb8d47DTfG0Sgi38L6+0SpbargfKkVx/q5m4G7DE52isKE+atOnLb3EvKUubT0la3&#10;+Ll6NsusuWlGcd/eb84rk/GN7+l+tj6s/Zb/AGqv+GlPFfxX0z+wf7F/4Vj4yuPCXm/bftP9peVB&#10;DL9ox5aeVnzsbMvjbncc4Hr1flprfx88R/s6/sz/ALbniDwdejTfEt78aTomnagAG/s+S+GmWn2h&#10;QeCyLMWX3ANej/tg/wDBOHwT+xv+x74p+K3w1uvEWgfGH4Z6Q/iNfGb6zdXGo+IJrZBLMmoF3K3U&#10;c6q6sjrtG/5QoGKFUtQhXn8PJTcn1u6cZS08uZN+top9HJJ1pUYfFzSsvJScY6+dmlvs2+l/0Eor&#10;mfgt4/b4rfBzwn4oeD7K3iTRrPVGhIP7kzwpKV5543Y/CvzA0T4teAf2xP2h/jNr/wAb/hj8cPit&#10;Z+GvGd74U8J6ZoHhTWNW0Dw/ZWO2IyJ9kAiF7LLvd3OZFHl4KjFaVVOFV0baq7fyaXnrdr5X1750&#10;pxqUVXWztb5pv8k/w7n6y0V+Y3w7Hx4+J37AXxz8A+CdE+L1ovhjxLbJ4GPi2C88P+INa8NyPDNP&#10;p8V1dBZPNSNbiBZiSwVkG7OKg/ZW8T/AHw5+1x8N7LwZpPxM/ZQ+I8l5NDqPg/xVot9bW/xDgMTI&#10;YHkeZraaQSFXjuCxlZgMAlhhQ96ood+W383vJPbyvZ2baalporpytTc+1/T3W1v520uknda72/UC&#10;vnX9kX9tfxT+19431u80n4ZLpPwq03UdQ0i08VXniOM3uo3NnOYHxpywkpG0iSAM02fl+7zXt/xG&#10;+HWifFzwLqvhnxLptvrGga5btaX9jcAmK6hbhkYDqD3r8zv+Cf37Nfw++G3/AATB+Jni/S/EmmfA&#10;vWdT1nxBouqeP7aH/StO02DWZkSJCZFwwjRY4yDuBK7ctisXVcazUtlCT+alBa9kub8W+iUtuS8I&#10;8u7kl8rSenrb9Ot1+gmmfGPxPrn7T2p+C7XwFfx+D9D0mG8vfF97cvbQz3kpYpZ2kJhIudqANJKs&#10;qrGWC4LcV6RX42/tQa38CPhB8OfCvxC/Zy8E/FzRPGWi+ItGZPiB/YOt2Gn6nby3sEM0d/d33li7&#10;WdJCMFZCzEdFJNfW/wAVPh9Yft5/8FOPFXwy8eyajqPww+FPg/TdT/4Rdbua2sNc1LUJZiLi6WNl&#10;89IooQqIxKBmY461qubljHq5Sjrp8MfaN/c7LRarXuYe0jzy8oxl/wCBS5EvvV3q9Hp0R9VfHzxn&#10;4t+Hvwl1bWPA3gv/AIWH4psxGbHw/wD2vDpP9oFpUVx9pmBjj2ozv8w52bRyRXFN+1wU/b6tvga3&#10;h3DXHgFvG51n7f8AcK362f2XyPL567/M8ztjZ3r42/4KffsW2v7HX/BML9oq38LeJNVPw719dGud&#10;H8IXRkuLfwtMuo2iz/ZZ5JGcQynDeTgKhHy4BIr1+H/lPXpH/ZAX/wDT6ldGHipyjfZuafypOS+6&#10;Vn+e9l2OmlhpVHv0/wDA6K/KbWytrvo19oUV87/8FXf2l9a/ZE/4J+fEnx54cbyvEGl2Edtps2wP&#10;9muLieO3SbacglDLvAPBKivgr4i+DvA/gT9n6XW/hR8KP2uLP9ojSLNNQ07xxceBvEb6hrmpph2W&#10;9lkVkmt523K0bqYwrnCjFcvtNW7aK22/nZeSs91urX1tk6b5Yv8Amvbtpbd/Pt3+f6Mz/tbeT+3/&#10;AAfAz/hH8+d4Dfxv/bf277u2/Fn9l+z+X77/ADPM9tnevZK+Ffhj4p1Dxx/wWo8F61q2mXOi6pq/&#10;7OMd7eafcxNFNYzSazE8kLo3zKyMSpB5BHNexf8ABV39pfWv2RP+CfnxJ8eeHG8rxBpdhHbabNsD&#10;/Zri4njt0m2nIJQy7wDwSoraunSowbV5e8tOrVScV5dEvxKjBVa6hT0UlTtf+9ThJ/i2z6IrkNT8&#10;Y+K7X43aVoVt4N+1eDLvSp7u98Uf2tCn2C8SRFitPshHmyeYjO3mqdq7MEZIr8sfiL4O8D+BP2fp&#10;db+FHwo/a4s/2iNIs01DTvHFx4G8RvqGuammHZb2WRWSa3nbcrRupjCucKMV9NXHjm+8Q/8ABU74&#10;H+JdY0u60jUr34IavqV9p08TRT2UzXNjJJCyN8ysrEqQeQRzWFSahJc2yck+2lOcrrS7+F9mtG7p&#10;2eCfNH3eqTXf44R16L4l3vrba59x0V+O/wCzL47+Gf7ZnwluPid8bfhV+0d8R/iB41vr27s9Z0Pw&#10;jr15p/hm18+SO1t9IntgIohFGikvGNxkL7matj4pah8SP2hP2H/2ZPD/AMRv+E/8N+JY/jpaeGjq&#10;mt2dzouu6hpqi8SG7YOEmSaS0cKZBglwzZzzWsY1HJU2rSbivL3pKO/dOSv31s2lccnCPNK+iU/n&#10;yxlL7mouz9LrWx+uFMuHaO3dkTzHVSVTONx7DPavgb9qz4C+Ffg78UPgL+zZ8OrbUvh54G+NPibV&#10;dV8VroOoXNtPqVtYaeJpbX7RvMka3BEYk8tlLANyC7E+xfD/AP4Js+FP2YfjFaeLvhNf3Xw/8ODS&#10;byy8R+ErUzXOl+ImZB5FwVkmKwTxMGPmKpZwxDdyc6knGm6mys7P0X5c14p6u6u1Y05GpRj1dn8n&#10;Jr79G7aLzPbfgb4v8U+PfhZpOreNPB//AAgPia7VzfaD/a0Oq/2eRIyqPtMQEcm5ArfKON2Oorra&#10;/Jr9nbxTrPiP/gmt+xx8ItM1vWPDen/GLxPfabr1/pVw9reNpltLfXU9tHOmGiM2xULKQ20sBwTX&#10;2f8ADL/gmJ4N/Zv+PPhnxl8Ib29+G2n2UVxbeJPD1pJPdad4thdMRmZJZiEnicbxOAXbJDEg1tK3&#10;tZx6Rk4/NJPbt7y6t76aa4391d2r/K7X3+6+y213t7P8EvGPivx14Ja+8ZeDf+EE1gX11brpn9rQ&#10;6put45nSC486IBf3sYWTZjKb9p5Brr6/Jn4U/ELxJp//AATz+G/w98Na7qPhWX4y/HfWPCGo6xp0&#10;vk31jYSarqE1z5EnWOV0hKBxyu84r1r9tr9lbwZ/wS9+HXhz40/Bax1DwZrPhrxLpNlr1pbaldT2&#10;/i/T7y8jtZ4b2OV3E0p84OsxHmBlzuPFYYSTq0qU3tPkj580oweuyt76u1braOiTdeUacqkb6xUp&#10;f9uxlNff7jsvS71ufoZRSA5FLWowqWyujZ3SSD+E8+4qKigDr1beoI6EZFLVXRpPN0yE/wCzj8uK&#10;tVmaBRRRQAUUUUAFFFFAHP8Awt/5ESx/7af+jGroK5/4W/8AIiWP/bT/ANGNXQU3uBgfFX4fWnxb&#10;+F/iTwpqBIsPE2l3Wk3JAyRFPE0T8f7rmv5E/hjd+KP2HP2spzLIdL1bwdqVxpOu20qbhG8LtEyl&#10;D97DBu1f2F1+Cv8Awc+f8ExNR+HnxdP7RvhCxaXwr4o8q08YxRDP9m34HlxXRUdIplCqx6CUZJzK&#10;KOSlNONXYFOVOaqRex8N/tJfthfEb9uv4lah4f0CWGLwxbXHmhoLZYvOXAGHIA456Gpvjz+0n4K+&#10;H3wq07wvf6Jc/wDCRzxeTJLhljV1ACMpxjr6Uv8AwS48Mazpmva/fx6b9o0a+ywUpmN+F4H5VwP/&#10;AAVf8M3KX1jeC2+xLauSkbDBGSOlfEVPYvGLDr4T1o8UqUvZ1Geq/wDBOv4f2lx4ntNe1+/s1vkY&#10;KZnkU/u/QnPXJpPjZ+zRP+zT8eftnh/Wr+20/wAULJfCaCVymUx94g47965v/gkh8Gbb9pmf+xZt&#10;QuTLKwDRq3zI3HznjpVz9r34yT+Dvip4y8G2+ui+0bw1bG2glkcsYy0WSqehz+or2cNCFOpKnF6I&#10;++x2cZbUydQ9n71tz7S/Zg+HmmftQeB9Mi1+VmeFzE0xboEAIkB9T7V+h37B1ubz4iaLoGnIy2Wj&#10;b725fGfMRF2ox995Uc+tflh/wSb+KUmq/AMrzcXVtCNm/lyOMY/2jX7c/wDBPv4B3vwq+Fza7r9q&#10;1p4l8UqlxNbufmsYAMxxEdm53MPUgHla7KNCDnzH5hONN0V7PTXue/1zev8A/IWl/D+QrpK5vX/+&#10;QtL+H8hXpIxZTrzT9sP4EP8AtM/sz+MPA8ElpDea9YGOzluiwhiuFYSRM5UMQodVyQCcZ4Nel0Vr&#10;CbhJTjutfuJPmD/glp+wrq/7DPwh17S/Et3oeoeINe1T7VNPpckkkIt0iVIo90kcbEhvNP3cfPXn&#10;v7HX/BKjWP2a/wBuzxL8Sby/8OXHhWT7e2gWlrLMby1a4lGzzEaJUULC0ifK7dRX3DRXqSzvFyq1&#10;azetVcsvS1vyOGOX0Y0o0UtIy5l63b/NnyJ4h/Yl+KfwM/aO8aeP/gX4i8D28PxFxLrWi+K7e4+z&#10;w3ALN58L24LE7nkYK2APMbO4Yx0Wm/sWeNrb9h3xz4A1r4g6h448c+NrS5Euqa5fXD2VpLKoVYYQ&#10;3mNHAuP4VySSdoGFH0zRWMszrypqm7aWV7K9o7JvfT/K+xusPBVPare7e+l3u7HyzD+xB4rj/wCC&#10;W3/CkTqHh7/hK/7Lay+1+fN/Z+83Znzv8rzMbTj/AFec9u9c58SP+CZ3iDxn+zF8HdN03xJpWhfF&#10;P4Nwwvpmporz2E0qbGZGJUPsLxxsGKH7pBQhjX2TRWizjEqbqRdm5+02+000/lZtWMY4GjGnGla8&#10;Yx5flp/8itT4X+Mv7Bfx8/aX+LPwv8Z+OPFfwz+1eBdZgupNK0eO9gs4rdJ4pZJI3kR3lnk8sAhg&#10;iLsXB5OOV/4L6eC7aXQ/hvr2k3ckHjae/uNBtLe2bFxf2txEVkUY5IDEJ6f6QR3r9Eq8ml/YZ+FF&#10;x8e5fidN4NsrjxxLOl0dRnuJ5QsyKqrIsLOYVcBVwwQEEZznmurB5y416VSvpGlzNKKX2t100et3&#10;q/LW6mrhP3c/Z6ymkrtvpez9VpZabbqxs/srfBG2/Zw/Z28IeCrYJ/xIdOjhuHQcTXB+eeT/AIFK&#10;zt+NegUUV41etOtUlVqbybb9WdVGlGlTjSjslb7j5o/Y4/Y18T/s9ftQfGzxrrV9oNzpXxI1QXum&#10;RWU0r3ECefcSYmDxqqnEq/dZhkHn1yf2sf2JPHvi39rXwl8avhVrfhOx8WeH7E6dc2PiSOf7DdRY&#10;lXduhVnyVmdSOOikMMV9W0V1rM66rKurXUeXbRx5eWzXmtyJYanKM4y+27v1ve67aq58e/BX9hH4&#10;neGf+CgA+NHjPxT4S1xb/Rntb6LT4p7ZradoxGsUETKwMCKqgO8u9uSVGa6z/gn7+xt4n/ZS8Y/F&#10;rUPEN9oN5D481/8AtXT106aWRoYt87Yl3xoA2JV4UsODz6/S1FVVzWvUg6crWcVDRW91S5kvvM1g&#10;qakp635ubfry8v5HxL4b/wCCfvxj+B/xv+J978OPGfgS08K/Fi6a41C71myuZ9X0gu8zE26JiN2U&#10;zvgu+DgZUEVX+Dv/AATT8e/Db/gnp8TPg1c6t4QudU8Uak91pF/Fc3At/Lb7OP3+YdyN+4JwgcfM&#10;BnjNfcVFW85xLhyO32dbK75Phu/LYr6pTVRVVum2u15b6eZ8tfEj9iLxX4w/4JhWHwVttQ8PJ4pt&#10;dKsbF7qWeYaeXgnjkchxEZNpCHH7vOcZArmfjH/wTv8AGvxC8Ifsx2FlqnheKb4LfYv7bae5nC3X&#10;kizDfZsQktn7O+N4TqvTJx9l0UqWcYmnP2kbX53Pb7Tjyv5W6E/UqXs1T6KPJ8mFfnd4e/4J6ftT&#10;/BP4v/EPXvhh8R/hz4a0/wAd63Pqc0c4a5lkQzTSQhxLYShWVZWyEOMnqcCv0RorHBY+phXJwSak&#10;rNSV1uns/NGmIw8aySlfR3VtHfVfqfE/wJ/4J3fFnxP+054f+KHx9+Iuj+MNQ8Gof7GsdJh2wB+d&#10;rt+5gVNrHdhYyWYLlsLg5fgH/gnB8Zvgq/xK8IeDfHPgO0+HvxKuZprnUr6wuZ9esUlVlZY0XbET&#10;tYqWZz/eAUmvuyiumed4mV17vK1bl5Vy2vzbWtvr+ZnDBU4vmV+a6d7u90rLX0dj4Y0v/gmr8Q4f&#10;+CXuqfA+fU/Bg8SSaut5aXsd5cmxaD7VHcHzGNuHV+HGAjD7vPJx6D+1V+xF4r+OX/BPXw18JtJ1&#10;Dw9b+ItGtNKgnubueZLJmtYlSTayxM5BIO3KDPfFfU1FTPOcTOfO7X51U2+0kl92i0FDA0ofD/K4&#10;f9uybb/M+O/j5+wJ8QtU+M/wq+J/w817wfF4y+HuiQ6LPY+IUuG0y4CRSIXVolMnPmyDGFP3SGUi&#10;j9nT9hL4o/DT9uHxF8WvF3ifwh4jHjHQJbDURZpcWklncOYSscETI6tCggRAzSBiCSVz1+xKKTzf&#10;EOk6TtZqUdlflk7tX3tfUf1KnzKSvpy9esNE/u0/4Op8h/scfsB+Mf2ev2Kfih8N9a1Lw1c6542m&#10;1KSxnsrid7SIXNjHbp5rPCrjDoSdqNxjGTxVPw//AME9PGmlf8Eqr74Gyan4XPiy6Z2S7W5n/s4b&#10;tQFyMv5PmfcGP9X9725r7IooqZxiZzlUla8pRk9OsPhNI4aEeW32eZr/ALe3Pkfx7/wTSvPif+xx&#10;8LvBtz4ittA+IPwshgm0vW7FGubeK5jA3ABwjGNiiHOAQUU4OCppa3+xB8Xv2q/iF4Puvjz4n8BS&#10;+FfA92NQt9H8J21zjWp1xh7lpwNvTkICNpYALu3D7FopxzrFKTkmr3clovdct3Htf89VrqZPAUXB&#10;U+iSjvvFdH36/e1sfNOu/sbeJ9T/AOCnGi/GiO+0EeFtO0BtKktWml+3tKYpkyqeX5e3Mi8+YDwe&#10;Kdo37HPifTv+Cmuq/Gd77Qj4XvvD40qO1WaX7eJQkS5KeX5e3KHnzM9OK+lKKxWZV1a3SDh/2622&#10;/nqX9Vpvm/vNSfrHlt/6Sjl/jT8I9I+PXwp17wdr0byaT4gtHtLjyyA6A9HUkEBlYBgcdVFfEPhz&#10;/gn1+1f8F/DDeB/AXx08OQ+AY98Nt9sgZL62hcnITNtK0eMnAScAHpiv0GopYPMauGjKEUnGW6kl&#10;JXWzs+pdahGrZu6a2adnrvqvQ+HPGX/BG22f9hBPhboXikf8JKmtjxJNq17Cy2+oXvlGIo6KWZI/&#10;LIAI3EFc4OSKq/FH9gr9oH48fEb4VeMfF/ir4Wyaj8NdXtriLR9MivbWxeCKWKV5fOZHdp5DEilf&#10;LRABwRyK+7aK7IZ/jIz9o2m7uV2lo2uV27XWnptYwll9GUOTVK3Lv0vfX56/mfNOu/sbeJ9U/wCC&#10;nOi/GiO+0EeFtO0BtKltWml/tBpTFMmQnl+XtzIvJkB4PFJp37GPiOH/AIKW6x8Yp7zQJPCepeHf&#10;7HFmJpTf+Z5cSEsnl+Xs+Rv+WmeRxX0vRXJ/aNayWmkHDb7Lbb/Nmv1WF5P+aSk/WPLb/wBJR8Te&#10;Cf2Efjj+yla+LfCvwX8aeAovAXiu7lvIR4iguhqfh95FCMbZoQUdgoTBfjKKdoOSb/7Uv/BODxt8&#10;Xf2GPDvww07x2/inxRputRatf694t1C5Y3hEcyuFbbM6qDIoROQFU5Ock/ZVFbf2zieeNR25k4u9&#10;lduO131t+PW7EsJTV0tnzadFzfFZef4dD5e/4KO/sUeKv2v/AIJeCvDfhq/8P2N94c1iDULmTU55&#10;oonjSCSMhDHE5LZcYyAMZ5p37SP7FXjHUf2l9G+M/wAJdf8AD2jeObHT/wCytQsNfglfTNXgwQN7&#10;RfvFIGAcDnamCu3n6forOnmmIpqMYvROT2350lJPumkL6nSd7rdJf+Au6+aetz5f8BfsyfHHRfA3&#10;xL13WvifBqHxO8a2jwaRZw3l2vhjwwTwDbxOGIOMYfysjHRiWJ8a/Y//AGEf2lf2KdP1pfC7/s96&#10;lqPiGcTX2qaxcazcXswH3Y96Ig2Alm+7kliSTxj9BaK2p5zXhGceWNpWTVtLR2WnREzwNOVm27pt&#10;79Xu/wCtjO8H/wBrf8Inpn9v/wBnf279ki/tH+z9/wBk+0bB5vk7/n8vfu27ucYzzWjRRXkyd22d&#10;cVZJBRRRSGfPU/wT+LFj8btZ8ZWsnw51K6umMGnNq0t7I2mWwJCxxBEVUJU/MRkklufmOev1f4Ue&#10;LfjV8LNb8P8AxBn8MWk900b6fc+HxOfszodwdxNySGA4BGQSMjrXq1FO/uqPYPtcx4hr/wAHPiX8&#10;W9CtfDXjLWfCkXhtZI2v5tKSc32qJGwYIwcBI9xALFc8jjjivT7i38RWfjXTItPXQU8JxWzJdrIJ&#10;RfLIARGIsfu9n3c7ueuK6CinzMXKjhf2k/hlf/GP4L6z4c0yW0gvdQ8ny3umZYl2TJIclVY9FPY8&#10;4rsxFJDp2xNnnLHtXJ+XdjjPtmp6Ki3uuPf/AIYfVPt/X6HAfs0fCe9+DPwntdG1Oa0udUNxPdXc&#10;1szNHI8kjNkFlUn5do5A6V39FFVKTbuxJWPE/wDgoz+zfrn7Xn7E3xC+G/hu60qy1zxZpy2lnPqc&#10;skdpG4ljfMjRo7gYU9EPbiuu+If7PehfG39m+9+G3jOyg1TRNZ0ZdI1GIHhh5YXehIyGVgGVsAhl&#10;U8EV31FZOlFqae0rX+V7fmzRTknGS3je3zt/8ij4E/Y+/wCCN2rfDv8AYi+MnwW+Kfi2HxJb/EPx&#10;HLqWna7p9zNLf28KRWyWdxKZUXbcxvbI5UF1+UDec10vxA/ZG/aa/aa+E4+EnxN8dfCy2+Hl2kVn&#10;r/iLw7aXo8R+J7JGUtCYJQLezeZVxI6PKPmO1QOK+1qK0l779/VWirdHypJXXotej2d1ZE7L3dNW&#10;1bpzO7t+nbpZlTQNCtPC+hWWmWEKW1jp0CWtvCn3Yo0UKqj2AAH4V8pN+yP8Zf2X/jZ4+8R/AbV/&#10;hvqHhj4n6o3iDVvDHjT7Zax6VqroqTXVpc2qyFll2hnieMfMOHGa+uKKUrylzt66r1Ts3+KT9Unu&#10;KNow9mttPw2/Nr0bWx8uaZ+xf8W739mTxLperfHXxCnxZ8R62viOPX7Dzk0rRJkkV49OtrQy5/s/&#10;apjdC+ZA7MecKOd8Sfsk/HX9rX4gfDZ/jdqHwj0jwr8MvE1r4uig8GDULm912/tQ4t973SoLWEM5&#10;ZkXzWbAXfjmvsWinD3JqcdLWa8nG1n8rL7rvUbu4td7p+kr3Xzu/S9lYK+G0/wCCVvinxB/wTe1f&#10;4Paj4n0LS/Ff/CZ3njDStRtUkvdOWU6vJqFtHcI6Rs6EMqyLjAOSN2Bn7korN0k5qp1Ssv8AwKMr&#10;+qcUx393le3/AAHH7rSZ8I/tcfsZ/tQ/tyfANfDni7xP8GPC9zo9/Y6ta6Z4fXUZbTXbq2uI5F+1&#10;Xc8fmW8ACuwjigdt+zMhVSD6v8fP2UPiFp/7S9t8a/g5rHhKx8bXehJ4c8RaF4mW4/sbxBaxyGWF&#10;/OgBlgniZnCyCNwytgrX0vRVW0VtLNy+bXK/vjp6bEcq663SXyT5l9z1XW58E/tAf8Evvih+0l+z&#10;l8b5fE/irwbefGH4w2+lafAlubq28OeG7CwvIp0tIXKSTyFtsjvK0YLuyjaqjNe6R/so+Ik/4KZ2&#10;Pxn+2aL/AMIvbfDBvBT2vnS/bzeHUluvMCeX5fk7ARnzN27+HHNfQVFawm4WUNEr2/7ei4v702+7&#10;bu9TX2knTdN7P/OD/wDbI27JWWhwP7UX7O2hftZ/s++LPhz4l85dG8WWD2U0sJHm27HDRzJnjejq&#10;jrnjKivnG6/Z2/a78U/DK0+GOo/E/wCGejeHIUisbnx/oUGoQeLrqzjKjMdsf9Ht7p0XDTCZwNzE&#10;JmvsyiseRXb72uujtt+b9dndE8zsl2vbyva/32X3aHzxpn7IWv6R/wAFJNK+LqalYXHhPTfhb/wg&#10;vlXV3NLq012NRS5Ez5TY6GNeXMm8ufu45r0n9qL9nbQv2s/2ffFnw58S+cujeLLB7KaWEjzbdjho&#10;5kzxvR1R1zxlRXfUVVT95TVKe2v4ycn+MmUqklUVWO65f/JUor8Ej4zuv2dv2u/FPwytPhjqPxP+&#10;GejeHIUisbnx/oUGoQeLrqzjKjMdsf8AR7e6dFw0wmcDcxCZqbxlpMemf8FnvhJpqzXF4tj8Idah&#10;d7mUzzSIL6yQPKx5ZmwcsfvHNfY1eafDD9j/AOHXwd+L/ibx9oHh7yPGXi8sNU1a6v7q+uJEaQyt&#10;FGZ5HEERkO7yoQiZx8vAqXHmqxnPWzk33bcJQXy96/6amdkqbhHTZLskpRk//SbL81Y+e/hr+yH+&#10;0H+xdo2s+Cfgj4g+E2rfDW91C61DQoPGUd/DqHhD7TK8skEf2ZXS7hV3ZkVzCwzgsRWr40/4J9eO&#10;dX+FfwE0Sf4hTeOte+GnxDsvGfiTXvEtzMs+qpGLjzktkVZAmDKqxQlgqouC+eT9dUVcPdcXu04t&#10;N7+600vvSv1dlduyHP3+ZP7Skn/2+mpP8X5Lojwr9tr9kjVP2jY/BPiXwf4htfCfxK+F+rtrXhnU&#10;7yzN3ZMzxNDPaXMQZWa3njYqxRgy4BHTB47wX+yz8XPjH+0H4c+Ivxr1jwLaN4AsL228N+HPBsl5&#10;LYtdXcYilvrue5VHdhGNqRCPam4tuYivqais3Si009nf72rN/d92611Kc27eWnyve3pdv1Taejsf&#10;Enw+/wCCW3ifQ/2AfhF4El8VaPoHxZ+DOrN4g0DX7COS+06K8+0XD+VIkixPJbywzmORcKecjOBn&#10;tfB/7Mnxl+Nv7QXgjxt8cNZ+HtjpnwyknvdE8PeCjeywajqEsRh+2Xc1yqMBGjNsgVCAz5MjbRn6&#10;morVu9R1Hu3zeXNor+uit2aTWqTM3FOPL5W+V27el2/va2bR8T+EP+CV2t3P7D0Hw91jxRp+g+PP&#10;Dnjy/wDHvhbxDo6veRaRetqM93auySpGZB5c2yWPGDuYBjgGtXxP+yR8dv2vtd8JaZ8ddd+FumeA&#10;PCOsWuvXOleCo76a48WXVq2+AXD3QQW0AkCuYkEpYrjzOhH2HRWVGmqUYxjtHlt6xSSfraMfuXYq&#10;p7/Nzdb39JNtr0u36Xdt2FFFFaCCiiigDpNA/wCQTF+P8zVyqegf8gmL8f5mrlZmgUUUUAFFFFAB&#10;RRRQBz/wt/5ESx/7af8Aoxq6Cuf+Fv8AyIlj/wBtP/RjV0FN7gFZnjLwdpPxD8KajoWu6dZavo2r&#10;272l7Y3kKzQXULgqyOjZDKQSCDWnRSA/P3xt/wAEf9J/Z1aS8+EehQ3OgB/ObRHnJubbuRE7n94g&#10;7And0HzHmvlj9oT9hr4cfHPXiPiF4dubG/t/layuhJbSJjjlePSv2pqjrvhnTfFFsIdT0+y1GEci&#10;O6gWZR+DAivm8Zw5CpN1cPLkl96PncZkEatT2tGbi+26/wCAfil8Bf2F/hT+y74in1jwZZQ6dc3M&#10;flOPtrEbc54yx5qn4e/4JB/DP4z67qC6R4M1nxNqOp3AnupITL5avnI3yFgqjnqSBX7Mw/AHwJbz&#10;iSPwV4SSQHcHXR7cMD652V1NnZw6fbJDBFHBDGMJHGoVVHsBwK4sHw3ioVHOvXv6L/MUMpx0o+zq&#10;4h8vZHxl/wAE/f8Agjh4H/ZE1CLxBe2Ntca3FhrSxidntNOxyCd3+skHY9FPTJwR9pUUV9XQoQpQ&#10;5IHu4ehGjTVOGy7hXN6//wAhaX8P5Cukrm9f/wCQtL+H8hW6NWU68f8A2v8A9r2x/ZR8PeHo4tA1&#10;bxl4x8baouieGPDemPHHc6xdlWcgySEJFEiKWklbhFGcHpXsFfGH/BSHWLb4J/tofsv/ABd8SlLb&#10;4f8AhLVdZ0PWtUlB8jQptTs1htbmVsERxGRDG0jYC+YMnmm9ZRi3ZNpX/T1b91Po3fW1gjtJ72Tf&#10;3Jv8N33Wi1OD+Nnxx8UfET/goj+yLo3j7wDP8OvF1lr+u3n2FNVTV7G8tm0iZRLBdoiByrDa6MiO&#10;hKnBV1Y+5+Ov28/FXiH40+KPBHwa+E118VLrwFLHa+JtUufEMGg6Xp906CQWUUskcjXFyEILKqBE&#10;3KGcE8eQftZ/tOeAfin/AMFUf2SvCXhnX9F8S65pOq63qV7Lpl3Hdpp8MmkzIkcjoSFaQjcFPOI8&#10;9CM+Q/srfCDTPB/7SH7Q3gnxt+0T8TPgn4tHxA1PxTBpWna7pWlWWt6XebJYNRi+12cjSnb+7dlc&#10;hfKUECpheUEtl77v3acF1v0bv1vFtWiOqkrNau0F6XdR9PNJLyklvZv9Av2Sv2rdH/a2+Ht9q1hp&#10;uqeHtZ8P6nNofiHQNUVVvtC1GHHm28uwlW4ZWV1JV1ZSOuB4x/wUH/5PX/Y8/wCx51P/ANM1zUf/&#10;AASZ8L/DxbX4s+Kfh14r+KXj6y8TeKTHqPifxdJZy2+v3drGIHuLB7aKJZYMAIZSnzFOCdpqT/go&#10;P/yev+x5/wBjzqf/AKZrmliN6D7yot77ucG7X1tfa+ttzKF+Sqn0VVfJKSV7dbb+ZveLv27fHPi7&#10;4r+MfC3wa+DVx8Sl+H14NM13V9T8TQeHdPF75ayNa2zPFM88iKy7jsRFJxvrvP2Kf2wNN/bO+Feo&#10;a7baJqnhbWfDus3fhvxDoWosj3OjalasBNAzxko4+ZWV1OGVgcDpXyV4T/aa1z9qz4rfGn/hO/2k&#10;2/Z88O/DTxTeeHI/Cmlf2TpupJZwBdmo3F5fxSyYn3Fl8pVQAcEnpuf8EAr+y1H4U/HmbTr7XtTs&#10;bj4waxcWt3rjyPqV7bvbWTRT3BkVXLyIQ5LKCd3QVphPfi+Z3/dqfnrKCW2iTUm0tXsr3TvpXjy6&#10;rS0+X7lK++racVrovKzVp/8AguZ8K9B+OJ/Zm8H+KbD+1PDviT4v6dp+pWnnyQfaYJLS7V03xsrr&#10;kHqrA+hrhf24v+CRH7NP7E/7Jvjz4m+ANP1T4Q+N/CWkT3+heItO8X6olxFexrvhhUTXLo/myBYy&#10;m0k7+MHBruv+C5nwr0H44n9mbwf4psP7U8O+JPi/p2n6laefJB9pgktLtXTfGyuuQeqsD6Gu9+GX&#10;/BCv9k/4ReLrXXNG+DmjtqFk4khOpanqGqwowOQfJup5IiQfVaiEG6M+V8rc37y3+Cn6bdNer+ce&#10;0UcRFtcyUYvle3xz9d+unRfJnhv9v3xjpXwl+Cfh23+HeqePfjf8RPBlt4jvtGjvItIstNjWCL7R&#10;c3dzIGECmV8Kio7k5AXiul+AH7eHiL4jfGnxV8KfG3wwuPh98VtA0AeJbDSf7fh1PTdesWkMKywX&#10;qRpjE21HDxKV3A4PNedfti/tN+L7z9v/AMNfBCy+KFj8CPC154RfxK3iSSws5r3xHcC5MJ0+0kvV&#10;a3iMaDzGOxpCDwAMmvFP2T/F3hHwr/wWt8R6hZfFvxN8UNE0P4OXv9p+LvEWqQXlss0Wq28s8VvN&#10;BFFbCKBCu5YVwjFwx3BsaqpGtVc2+WM/avpooqb07JONve83ZJqzjRlTp8m8oKn31cnDfvdSb027&#10;tp39m/aa/wCCk3x4/ZI+Fk3i7xl+zn4Ot9OW4hsra3tfisLi81G5mcJFb28K6XullYnhV5wCegNf&#10;X3ws8R6x4w+Gugar4h0L/hF9d1LT4LrUNH+1i7/sud0DPbmYKokKMSu4KM46CvhT9mj4r+GP+CiH&#10;7T0fx98b+J/D+lfDfwLcT2Pwr8NajqcEL3Eqs0c2v3MDsGWV8FYFYAog3YyQx/QDRtbs/Eelw3un&#10;3dtf2Vyu+G4t5VlilHqrKSCPpShdU/fWr180uifm92umi0akTK3tLRei09X1t5La+z1e1mfPfxb/&#10;AG5/EMfx51j4Z/CL4ZXHxV8VeE7aC68TTTa7Doek6D56l4IHuXjlZ7h0BcRpGcKQWYZOMLVv+Co+&#10;n6X+yH8WfiFN4J1bTfGXwV3weKPBOp3scFzZ3KhHVBcxrLG8MiOHjmRWDL2ByB80/D74U2Phr/go&#10;t+0V4Z8afHn4lfBHWvFHiCHxVoMOk6xpumWPifTZbVF82N7u1mMssDRtG6q42gD5eCa5b4r+Cvhv&#10;/wAMPftv+LPAPjn4r/E+71DSbXRdc8WeKLmwutL1m4s48KLCa1hiE3lLL5cjlcZChSep4J15xwU6&#10;9/e9k597S0006Jtxd9b22d0dMYReIVN7c6j6r89V7ya6dLar6e8Xf8FVvFPw38DaJ8S/E3wK8Q6H&#10;8DtZmtEbxTP4gtTqenw3UiRwXk+l7d6WzNIpyZvNVSC0SnivstHEiBlOQwyCO4r4g/4LNxLD/wAE&#10;SPGyIoRE0XQ1VVGAoF9Y8CvtnTP+Qbb/APXJf5CvWqUlBTS6Ta+SUbX+9nLTu6NKs/tp6ea5X+PN&#10;+B8k2X/BSnxz8SvjV8U/h98Nvgde+M/EPws1w6Ze3Fz4nh0rSpYDDHJFI1xJCxWaRmkUQJHJgRbn&#10;kQMtN8S/8FbNN0n/AIJ7+PPjdbeBtTGs/DXVm8PeIPB+o6jHbXNhqUd5BbTQNcRpKhC+esiuEO5S&#10;OFzxJ/wTRiUftG/tcvtG9vioylsckDTLPA/U/ma+Pvil4avvFf8AwS9/4KD2+n20t3PB8adZvXSM&#10;ZYQwXWmTyvj0WON2PsprkwE1KlTnWens6c5P1dJS9Facm+3SyO+hQjOuubb23Jb+6/afO/ur8fU/&#10;Rj9t79rT/hjb9nKXx/8A2B/wkfl6lpmnfYPt32PP2y8htt/meXJ9zzt2NvzbcZGcjC/aB/bb1TwP&#10;8cbf4WfDX4fXvxS+I39mjWtSsxqsWkaboNkzFI5bu8kV9jSMCEjSN3YKxwAAT82f8Fiv2xfhr8Sv&#10;2CvD2keF/GPh/wAT6j4x1/w9dWFvpV7HeSi2i1K1mkuJFjLGOJdoQs+AHkRc7iBXO/ED4X23hf8A&#10;4LH/ABbj8a/Gjx/8FIPihoei6j4S1DRNTsdNtNfW0ga3ubR5ry2mRponwyxoVbbIxIbIxdm3yvT3&#10;5r/wGEGl97k2/Jre1vNoybTlLpThL5ynKLenlbyWjta9/rH4O/8ABQjSPFOhfEmHx94c1P4ZeL/h&#10;BZf2n4r0O+uI70W9kYXmjvLa4i+S5gdI3wwCsGQqyqcZ89j/AOConjPw54E8PfEfxd8Btd8O/Bvx&#10;NLZC28QxeJLS/wBTsYL10S2ubvTkUGKJjLHu2TSugblcjFeefs6+Hvg/o/x8+PPivTPGfxt/aGvf&#10;C/gkaB4s1HUJdM1bSL+1O+c6bavbQwCe7VfM3JkhRIVJ3ECvGfG2reFP2Q/2SrP4u/ssftPeJLbT&#10;ZFtJdF+Fuu6vb+JbHUXkkQLo9vaSFrm1my5VljdnUq3IxuERmk1KW1o3t5yktvifMkuXlvreyfu3&#10;2cZO8IrW8kr7/DF77Kzbvfpy6rU97+LXxv8AjDp//BbPwroGj+CrXVvDMXgS6a1tpfGZtre4s5L6&#10;0Fxqpg+zsq3ERzEsPLSKAfNQHbXffBv/AIKP+N/2iPjX438KeCvgpPqmn/DfxvceEvEWt3PiqCzt&#10;reKOYRi5hRod80uzdK8AACKFAldmC1g+NfGVv4b/AOCznwq1LxLPY+HpNe+D+o2cKXdykSveHUbS&#10;RrZCxG5wCeBycVL/AMEkbT7TeftXomEkm+OviRN4HI/dWuPyzVUItUV15I1Xbu41+W113Te3fTSy&#10;VzUZRlNaXlSXopUXJ6eqX3d733R/wUb8bfFfWPE118GPgbq/xO8FeENQn0q98QzeJLXRV1W5t2K3&#10;Eemwyo7XQRgV3s0KMykKxxXuX7L37S3hr9rj4K6T458KteLpup+ZFLa3sPk3mnXMTmOa2njydksc&#10;isrDJGRkEggn5M/4JH/tKeAP2af2IX+HHxA8UeGvAfjL4N6hqen+KdM1e/jsprY/bJ5kugsm1nim&#10;jkV1kUENuIBJFdr/AMEXdCvZP2d/HfjKW0vLDRvij8Rte8YeH4LmLyn/ALNupwIJNhUFRIEMgz1E&#10;gPQirpxV3FPmSipc3dtxt5JSTckt7R3dmZ1/dl2fO428kpa+qsk3e3veh1f7W/8AwUIuf2ZP2kfA&#10;fwx0z4eax478QfEbSr+70aHTb5IJJLq2khUQOJF8uOIpJJI87yARrCflcsBWh+zx+2/q3jz47Xvw&#10;q+Jfw8u/hb8RYtLOu6faf2vFrGm65YK4jeW1u0SPc8bkB43jVl3A8g5ryD9sz49eE/2e/wDgr9+z&#10;5qnjLUbPRtK1Xwd4h0mPUryQRWtjPLNZGNpZGwsasUMe5iBulUZ5qbx38QdH/aT/AOCuvwuuvAF9&#10;ZeKbf4L+E9evfFF9pcy3FvavfpDDaWJlQlPOcxu/l5JCpkisaM/dhKTvf2l/Ll52tuq5Y3vuntdp&#10;jrXUpqOlvZ28+bkvv0d3bs93bRdMn/BRP4kfFSw17xB8IfgBqPxA8CaBfXVh/bN/4stdDuNae2do&#10;52sLV4pGlQMrBWleHeRxXM/tiftz+D/jv/wSZt/iRpuneJrzwf8AEy40/QrqxtdTTSNSgjur9LO6&#10;geYwzhCrebG4VcsNwV0JDjyH4H/tQXn7Wv7OOqfFT4r/ALVOr/DKCS9vYZvh94QfTNIvdBaGeSNN&#10;PeSWCXUJrmQIvCFXYyARjoT5B4fyn/BtT8OI2WeOWLx5apJHPnzomHiuXKvnkMO+ea1o0lNKnV19&#10;6ins7qcrSTtpZrtfTrqicXN0qNSvSdnFVLesYSknrreLit7X7dD9B/ib+0n/AMM1+P8Awv8AAn4N&#10;fC2Lxj4nsvDY1aHRYtXg0LSdB0iKQW0by3DpIQWk+VEjidjtYnA5PW/skftdSftJXvjHQNc8H6t4&#10;A8d/Dy/i0/xBod7cRXkcLTRCaGa3uYvknhkjOQ2FPBBUcZ8O/b28G/A74y/te+FPC/jbxZ45+Dnx&#10;Vt/D8t54Y8c6Jrq+HzeWpnAlsIrpnKTSBsO0LxkhSSD8xzD/AME6f2jfFdh8Zfjf4J8W/FzTfi98&#10;OPhXb2N3afEG5t7azWyaSKWS5srm5hIgla3SNXeTOV3HeRkKs0qjnd1Hdvmd+mkt79LJWfNvLZ6x&#10;TqpDlajTWi5Vbrql063buuXZW00bPt2vmj9qv/goXefs6ftReDvhRo/w51fx54j8eaFdano0en6g&#10;luZbmGaNPJl8xPLihEbSSvO0nyCLAR2YCvobwl4v0nx/4Ysdb0LVNO1rRtUhW5sr+wuUubW7iYZW&#10;SORCVdSOQVJBr4q/ar+PvhH9nz/gs98GL7xnqdjoem638PNZ0iDUb2RYbW0uJL22ePzJGwsYfyzG&#10;GYgbpFXPzVLv9YpU27KTkn8qc2l68yVvP7gulRnUXRL/ANKim/ubPY/2dv249Q+IHxp1f4YfErwF&#10;c/Cv4jaXpY16Cxk1eHVdO1jTt/ltc2l4ix7/AC3wJEeNGTcOCORwlj/wUx8bfErw7qvjf4afATxB&#10;48+EekTXCDxGviK1sL/W4rd2SafTtPkUtcRAo+0vLEZNvygk4rgvjtd2v7av/BS3TrP4Z6vZ6zH8&#10;Nvhj4j07X9X06YTWdre6qkcNnZtMh2GXMbylMkqFyQK8V/YL0LwPoP7CelHxX+1p8YvhXq3w5sH0&#10;rxV4SPiPRbA+G7q3LJJAltPYNNsYqTHlnLhgAWOaydWTp8+iajfXZ+/ON31slGLdtPf6Xiikvf5N&#10;/eS8/ghK3a7cpJX193Z6s+uvj5/wVS0D4afCj4K+M/BvhfU/iRpHxv1aPSNGisLlbS7WWW3lkhXZ&#10;Iu3cZkWJw7xiPczFsIQb/jz9vvxT8H/CfhbTPFPwkvB8YfHup3Nh4b8CaH4ht9TbUI4EV3u5L1ki&#10;jgt0U/O7r8nHDZr5d8MfDXwj8OPhV+wTpvgq38ex+Erj4k3OqaZH42SBdZEdxZ6jcBpVhURqCz70&#10;AA+Uqete3ftleLNP/Z2/4KffAv4n+MZodK8AXnh3WfBsuuXTbLLRtRuJIJ7fz5D8sQmWJ4w7EDII&#10;JxXTUSVVwV7OpKPTRKEZJerk+TW/xaK9jHmdrx1tBS/xXnKLfoorm0fTe2p6J8FP26Nc1b4+WPws&#10;+LPw3ufhT441+xm1Hw8I9bi1vSfEMMGDOkF2kcRE8YIZopIlO3kEjmvoyvh79pj4l6B+1D/wUr/Z&#10;u8L/AA/1Ww8U3/w31HU/Fnii80m5juoNBsmsXt4knlQsqPPJIoVM7iBnAGDX2L4X+JvhvxxrutaX&#10;oviDRNX1Pw1cLaavaWV9FcT6VMy7ljuERi0TleQrgEjmppy54cz3u/mlb3vvfK/ON+qRUrRny36L&#10;5N30+5c3ez+Zxv7W/wC1ToH7Hnwel8W69balqjzXlvpWlaTpsYkvtav7hxHBawKSAXdj3IAAYnpX&#10;xF/wUM/aE8deO7n9m3RfiT8K7r4ZaxefG/wvf6YsWuQ65Z3kKSyiSN54kQRXCb0JjZSpDExySBX2&#10;+1f8FgraXwr4S+DHxGube4uPC3wo+JuleJPE3kwvM1ppwWaB7oooJKwtMjtwcAE9q83/AOCqv7Xf&#10;wy+Ifif9mHwr4d8VeGvFmu618YfDOr2iaVqMV4bW1juCDcMY2IVW8wIu7G7c2M7Ti8G74ilJ6v21&#10;NW8r03fvu5eVo7aNmrk486Wi9lN37tqpFr5JR87y9Ee/fGb9uXXdP+PGpfDD4SfDa4+K3jTw3ZwX&#10;/iIya5Domk+H45wTBHNdSJIzTyKCyxRxMduCSBWfo3/BUXwjpf7PvxO8Y+NtC13wRrnwakW28X+F&#10;7lori+sZ5Apt1hkRvKnjuN6eVIGAbdztwa+XPDvwqsvDX/BT39oXQPGnxz+I/wAEdT8a6jY+JvDZ&#10;0jV9N0yy8VWBtFiYq93azGSW3eNkKKwwpzt6mr/w9sf2f/DPgr9qfxtfa38bf2gPCf2Gw8PeO9b1&#10;J9P1Gx1iKBCcWEtolsZTbJP+9kB/dhAVPAJ5ac5OipX1cObf4Xppomkov3He9nq9uUpKPtuVrRSS&#10;svtL/OS95W6aa/EfQ+k/8FAPH3gjx94Lsvix8DNS+H3hv4hapFomj61Z+JrbXPsl7MpaCG/hjjQ2&#10;+/awDI0yBsAkda2fin+3X4gH7Q2s/DH4TfDC7+KXiLwfbW934puZNdg0XTdDFwpeGDz5EkMt06As&#10;IlQAAjc684+R/E+sN+xFJ8MdZ/Z5/af1v4n6F4w8TabpNr8Nte1i18UjVLK4lVJBZTD/AEm1jgiL&#10;OeSF2/Meze1fsqfE/wAO/su/t8/tL+EviDrOleFNV8ba9a+NdAutWuUtIda0xrGKBvJlkIVzBJC6&#10;soOVznGOm105W2S599HeKg+V7q9pOV49I2srNvnu1G+7aj6WbkuZfOKjZ9Xe7ukYv/BPP4+aGv7S&#10;f7avxB1oXfhfRNM1zSL3VU1WLyptJFtoyi5SVQSN0bRyKShZW25UsCCevl/4Ki+NdJ+GafFXVf2f&#10;fFOm/A6SJL4+Im161k1u3058bdQl0kLvWDaQ5AmaUJlvLwK+Y4b+D9u34Xf8FGm+FLDXF8R3Wnw6&#10;VJZHeNYa205Vcwn+MSmBwhHDhlIyGFaN5cfBrxH+wD/wlWu/tgfHi98L6h4fXTtQ8JWviLQW1KWV&#10;4RFJpCWZ08SefkmIRHB75C/NUOpPlWy5adGy6O8Ov2vspKzur66tDw9OKfK27SqVrtb6T6fZvq73&#10;0dtNEz9R/D+v2firQbLVNOuIrzT9St47q1uIjlJ4nUMjqfQqQR9a+e/iz+3V4jHx61z4afCH4XXf&#10;xU8UeDre3ufE1xPrsOhaTon2hS8Nu1zIkrSXLoN3lpGQFILMOcep/steArD4W/s1+AfDelReIoNM&#10;0Lw/Y2NnFr/l/wBqRQxwIqJdeWAgmCgBwoADA4r5e/ZE+KPh79mb9uz9prwd8QNc0zwtrXi/xPb+&#10;M9Cm1i6jtI9a0uWxhizBI+1ZPIeF0dQSV79zW1dJYl0ou0UpNPS7s0kvubk7dIvpcVKTdBVHq3y3&#10;7K6ev32ir9ZLqdnbf8FVtEHwAufEl34C8Z23juz8VL4El8BqkL6mddZgEt0m3CBoWBDi43eXsyeo&#10;21JoP/BQHx14E+O/gnwZ8Y/gxJ8OLb4k3r6X4d1rTvFdvr9nLfCNpVtbkLFC8EjKp2kCRSeA3BI8&#10;b/aT/wCCsOu+NPAmkzfDy7034deCvFPxLHgG0+KupJHqOmpaxws82owRSKsO1plaCN5WaIlHYnAr&#10;y/8Aabk0HQf23P2X9M/4aE8ZfGzxSvxIsbnUoLrULCTSdEiaGdY2MFhbxQwTSs2I/MYuypJt43VO&#10;HbqVYJ7SlCP/AIFGDdl8X2ubV6XSafK7zipezpVHHeMZy/8AAXNK723jy6LXV6cyt9k/Eb9u7xFe&#10;ftC698N/hL8Lbz4o6t4Hjt5PFl9Jr0Gi6dozTr5kVsksiOZ7po/n8sKqqCu6Rc8eF/sR/tX+Gvh1&#10;4j/bT+K+u2+s6ZoOi+MLa9vrKWzP9o28kelW0b2vlZ5mEwMWAdpboxU7q6f9jn4q+Gv2Xf2z/wBp&#10;rwT8Qdc0nwnrnibxcPHOjT6vdJZxazpM9nBGJIZZSFkELwyI4B+Q9sV4N4G/b6/4Vx8Iv26Pjb8J&#10;7ey1+KHx1YLpd28TzWYU2lnaSagyp80kC/PPxwygHODWFKT5edPWVK/pKU6V10Wkrx97Zxd3ozoq&#10;RvUjC2iqWt3SjUs+r1VmrdHonofR3jz/AIKcfEb4E+EdM8efEv8AZ61Twf8ACe/ubWK61yPxdaX+&#10;p6HFcyJHDPeaesa7E3SJvEc8jJnkZ4r7JRxKgZTlWGQfUV+Ov/BWq707/h3vq9zrX7WPin4z+LNf&#10;gs57DQNEuNKtNHvY/tMEkt1JZWEHm/ZokViGmmKK2zJLlc/sFpEgl0m1ZSGVoUIIOQRgV2qK9k5d&#10;VJr5Wi9durfT8jLpCV/iTf3W1Xk79X0PK/2af2qP+GiPiJ8XNA/sL+x/+FWeKz4Z8/7b9o/tTFrB&#10;ceft8tfK/wBdt2Zf7ud3OB414w/4KyQ+Df2YPj78S7jwMTB8C/Hk/gqWyGs/8hdYrizhN3v+znye&#10;Lrd5e2T/AFeN/wA2Rzv7FXxy8G/Af9rj9rjQvG3ijQPCOqHx1H4kSHWb+Ky87TpdMtQl0hkZQ0eU&#10;YFhkKcZxkV8geMfGtr8S/wDgjn+3T4isUmXT9e+M13qNoZomjaSCa90eSJ9rAEBkZWGR0YVz4Dmr&#10;QgpP3nSg3/ilKim3/wCBSVvXtp3UKVOdVU5da3L/ANu/vP8AKOvp31+5vE3/AAU38W/DI+GPFPjb&#10;4G6/4U+EPi3UrTTbXxPP4gtZdR083cix2s17pqrugicuuSJndNwDIrfLXb/Hv9uTVPCHx6X4U/DH&#10;4d3/AMU/iHb6ams6tb/2rFo+leH7SRisTXd5Ikm2SUg7Ikjd2CkkADNee/8ABbhBH/wTjuVUBVXx&#10;J4YAAHAH9sWVZHwm+Imhfst/8FcfjzYeP9Q0zwufjDp2g614S1LUp1trfWIrK1e2ubVJnwhlifDe&#10;Xu3bX3AYzWkYp+7e1pTS7vlhCSXa/vNtpK6jaybueZSqN3bX2IS8k5TlFvvayVtXq7vS57j+yf8A&#10;tmp+0R4o8V+DvEPhPVfh38S/ArQnXPDWoXMV3shmBMF1bXMXyXFvJtYBwFIKkMq8Z6X9rD9qLw/+&#10;x/8ABe+8Z+IYdRv4oZ4LGx03TohNe6tezyCKC1gQkBpJHYAZIAGSeBXzd+zd4r039pX/AILDfEj4&#10;jeCL6HWvA/hD4f2Xgi81mxdZbDUNVN8920MUqgrKYYiAxViFMmD1FbX/AAWT0640b4RfC3x9JZTa&#10;h4d+FHxN0Txb4jjiheZoNNheSOa5CKCW8nzVkPHCqx4xUvWFJyfLztJvsnPl5te8ffV9Nb7HRBfv&#10;KkV73Km15vk5uXp9r3NNdO547/wUK/aN8deNvBnwX0f4l/Cm7+GGpar8XfC11pGzXYNbtrxEvQXh&#10;llhRBBcqrBjGQVYBikj7Gx9PfHj9t7V/Cnx2Pws+F/w7vPin8QLPTY9Y1i3OrxaNpegWkjFYWuru&#10;RJMSSlWKRRxuxVSxwOa+fv8Agq7+2L8L/iDov7P/AIa8O+LfDfivWvEvxV8ManYR6VqEV41vbR3i&#10;s1y3lsdiHcEBOMlyB0OOL174WWnhb/gr38b7Lxp8a/iF8En+Jllo2teFLzRdV0/TbTxNBb2pt57c&#10;y3drMHmgkUkRqwO2VjgjmlSu4OG37yp82qdLT82/8LWl7p1LW59/cj8r1J6/jp5tPY+0v2UP2wov&#10;2jdY8V+GNa8Man4B+I3gGeGDxD4av7iO5a2WZS8FxBPH8k9vKobbIADlWBVSOfLP+CzP/Ju3w/8A&#10;+yq+E/8A05xVz/8AwTr8F/DS5/bJ+LPiHwX8Svi78XvEGk6ZY+G9d8UeILzTrzQpmVjPHa209rBD&#10;5s8W47+CED4zkiug/wCCzP8Aybt8P/8AsqvhP/05xVFbVUJdXOl/6djqr91Z/PS61M1e1aL6Rn/6&#10;Q/yd18u52Pxx/bn1fw/8fLj4U/Cv4dXnxU8f6Tp8Wq65E2sRaNpPh63mJEP2m8dJCJpQCUiSJ2Kg&#10;k4HNVvhr/wAFKfD2p/Dn4oX/AI+8O6z8NvFXwXtDf+MPDl7JHeT2luYmlintpoj5dzDKqsEdcZYE&#10;EL38y+A3xH0L9l7/AIKoftE6J4/1PT/C8/xW/sXxJ4UvtUnW2ttatrexFrcQwyuQrSQyLkx53Yfc&#10;BjJrh4viL4N+Nn7av7TXxbh0u9+InwX8M/DC18Fa42hwrew+JLhJZ7m7itiGVZzDBIFYo/G7g5xU&#10;ubVLmUt4Sk30i1Fvp0jJKm73vJ+iNP8Al5Zx2lFW6yTaX3uLc0lay0ezZ67a/wDBSXxz4PtvCnib&#10;4h/AjV/Bnwy8aX1nY2OvweJrXVbzTjeMq2sl/ZRopgjcumTHLNs3YYA19Ya5c3Vlot3NY2q317FA&#10;729s03krcSBSVQvg7QxwN2DjOcGvyi+I+t6X+xB8APDnxH/Zb/ab1/xLpupX+m2+ifCnXdatvE1r&#10;raTzxRDTLJGzdWjIrksFZmXy2BKnmv1ktnaS3RnTy3ZQWXOdp7iuqcL03a695rpdaReu6bV91p0t&#10;prjCT5ot2d0nps9X/wBvJPz7Ozbul8Bf8Enf2lviJPpnx81v4paFY6L4Q0Lxx4i1DU/EV34vbUpN&#10;Hmt2hD6cImgUm2ghVtswcDEYURLnjuD/AMFRvGsXwz/4WtJ+z74pj+Bnkf2gfEba9a/22NO6/wBo&#10;HSNu/wAjZ+8x53m7Pm8vFeF/DbwhefGL9g39uP4YeHbm3n8f33jzxi8GipOv26VXMTpiPO7bKMKr&#10;Ywd4GaxPDd78H9T/AOCekHizXv2v/jnB4eTw2un6r4Rg8RaCL+Gb7OIpdHSybTxJ52d0SxHkjBzt&#10;+auZ1JOnFxt7tOk1fZ80Xe/V2slpbfW8nc6OVKvKMtnUqp91aeluium3rp2SSZ9aftFf8FJJvhd8&#10;bvhd4G8D+Abj4nah8X9Bu9a8Oz2WsR2MEhh8l18x5IyqQNDI8jTZJURhRG7OBWV8Uf8Ago748+GH&#10;xk+HPwzk+CE2p/Ej4i+HbzWINJtPFcBttOuLadUaGa6MATyPK3ymcDcNqoInZhXmvwx+HOk/C39v&#10;n9kPw7o9t4kg0nQfhDrdtp8XiRY/7Xt4lFgqLciMBFmCHawUAA5GBXo/xPiWT/gt18KCVBKfCvXm&#10;UkfdP2+zGR+BP51pPSpSim7SlVXS9o+25Vt/djf09b80ZtwnLT3VT9Ly9nd/+TO3/DWq6B8Zbu+/&#10;bp1RH+CtnZfHNfg7Hqzu/jV3gkj/ALRkWPSCwhMCr5o3/aghb5sbCBXl/wDwS+/be8R/CT/gnZ4n&#10;+Ifxn0p7Lwp4f1XVrqHXx4hbWdT166k1a5ja0Fu0SuHWUpDETI3mfKcRjger6Vz/AMF19b/7Ipbf&#10;+nmSvkbwpEfEX/BFTyNKSPXtV+FPxSm8S+JdCs3We+hs7PxNNPcB4VJbiHMmCOVUkZqVO0IyvbmU&#10;l5RXt3Fy9Ip8z6aXe7v0VF7047tSp27yf1dNL5vReTsto2+vb7/gpP44+EsOi+JPi98B9a+Gvwy1&#10;67gs08RnxJa6ncaI1w4SBtTs40VrVGZlBZJJghYB9prX+Pv/AAUN8R/Dn9sqL4IeCvhVcfEDxXqH&#10;hOPxVYzDxBFplp5f2mSGQXDyRN5UahFIdfMZmlVRGBlh5t/wVU/a9+G3x8/4J1674V8B+K/D/jvx&#10;P8Y7WDRPCWj6NfRXd7qdxPNHhhEpLKIhlnZgNmzDYPFa3wu8Ov4c/wCC04sborPeaZ8BbC0eY4JZ&#10;l1ZlYg47lc/lV0051fZPRJyV+9qc5W9YuMW2rXUkujvnKUY0XV3dov0vUpxv6SUpJXv8L17dR8FP&#10;jX4Zg/bc+Lt14h8BW/gPxnongDw/rPi3XJPEUl9GbdkupBatGFEKC12S5mj/ANZuyRgCsO3/AOCo&#10;3jnXfhm/xU0X9njxbqnwRjia+XxB/btrDrl1p65LahDpDLveDaC6gzLIyYYJg5rzX49/DLWPjP8A&#10;tf8A7bfhPw+jS654i+DOj6fYRqcGWeSHUlRB7sxA/GvQfgv/AMFGPg34Y/4Jg6NrepeLNA0yTw34&#10;Ri0PUfD1xcxxapbalBaCB9ONocS+eZUKBNnzAgjKnNckKz+qzrLePM1Ho71ay23+zFaNO8m223c1&#10;5P8AaI0ntKycuqtCl8rvmk9Va0bLRWPSfi5/wUHstNHw2034XeGpfiv4p+Lemy634csrfU4tLs20&#10;6KOOSS7uLqUN5UYEsYAEbuWbG3g1sfsu/th6l8afiV4q+H/jXwFqPw3+Ivg+2ttQvNMfUItUsb2z&#10;uC4iubW8jVRKm5GVg0aMpwCtfE/gH4BfDDwx+x7+yn8LPj3f+N/hZ8Rk8PXV34X8a6dqw0Gbw7dS&#10;ESS6f9tLgR3DRyxgQyIwOwgHcMV7D+wN8XPHXhb9vHxl8GT8X3+P/wAONC8Jwa3H4iuoraS/8M3r&#10;3Pkpptzd2/y3EkkQeXL4fCjgDOfR5F9YnSTvrO3a0b7dnZa3TTd7Nc0bckJylh41Xo7Qb/7esuu6&#10;belrNdnZ3+6aKKKzNgooooAKKKKAOk0D/kExfj/M1cqnoH/IJi/H+Zq5WZoFFFFABRRRQAUUUUAc&#10;/wDC3/kRLH/tp/6Maugrn/hb/wAiJY/9tP8A0Y1dBTe4BRRRSAKKKKACiiigAooooAK5vX/+QtL+&#10;H8hXSVzev/8AIWl/D+QpoTKdVdb0Oy8TaRc6fqVna6hYXkZiuLa5iWWGdDwVdGBDA9wRVqiqaTVm&#10;Sm1qjgvBf7K3ww+G7aSfDvw48BaCdBuZbzTDp3h+0tf7OnlQxyyw7Ix5buhKsy4LAkEkVd+K/wCz&#10;54B+PENrH448D+EPGcdg2+2TXdGt9RFu3qgmRtp+ldhRQ9dxFXRdEs/DekW2n6daW1hYWcaw29tb&#10;RLFDAijAVEUAKAOgAxVLxD8P9B8Xa3o+paromkanqPh2drrSru7s45p9MmZDG0kDsC0TlGZSyEEq&#10;SOhrh/2lf2otK/ZoufAEGo6df6jcfETxbZeEbAWxQJbz3O9vNlLHIRUjc/KCSdowASw9Pp/Eubzt&#10;81Z/qmHwvk7q/wAm2v0a+RxPir9mr4c+OviBa+LNb8AeCtY8U2IUW2s32h2txqFuF+7sndDIuO2G&#10;4re8NfD3QPBmraxf6Poej6VfeIbkXuq3FnZRwS6nOFCCWdlAMr7VVdzknAAzgVsUUkrbf1cHrqzF&#10;8XfDfw78QLrSZte0HRdbm0C9TU9Lkv7GK5bTbtAQtxCXUmOVQzAOuGAY881tUUU/IOtzlfir8C/B&#10;Px30q3sPHHg7wr4ysbSTzoLfXNJg1GKF/wC8qzIwDcDkDNQ3n7PngHURbfaPA/hCf7Fpc+h2/maN&#10;bt5GnzjE1mmU+WCQAB4h8jY5BrsKKVl/Xpb8tPQd3e/b/h/z1PFP+HbH7On/AEQL4K/+EPpn/wAY&#10;r1jwb4L0f4deFrHQ/D+k6ZoWi6ZEILPT9OtUtbW0jHRI4kAVFHoABWnXmP7Pf7UGl/tF+LPiVpml&#10;6df2X/CtPE8nhW7luin+mXEcEMryRhScR/vgBk5O0kgdKabbcF2v8k0r/fJL5ia05n6ffd/o/uOj&#10;+K/wJ8EfHnSIdP8AHPg3wr4zsLZ/Mhttd0m31GGJuPmVJkYA8DkDtVi8+D/hLUPhs/g2fwt4dn8H&#10;y2/2R9Ck02FtNeH/AJ5G3K+WU/2duPaujopWVnHo9x3d0+xh+NPhl4b+JHgmfw14i8PaHr3hy6RI&#10;5tK1GwiurKZUZWRWhdShCsqkAjgqCOlbaqEUAAAAYAA6V5H4m/ao/wCEc/bc8K/Bz+wvO/4Sbwrf&#10;+Jv7X+27fs32W4hh8jyPLO7d52d/mDG3G05yPXaIz54862bf3puL/FNfLsD0fJ2/VJ/lYyPDPw/0&#10;HwXqOr3mj6JpGk3fiC7+36pPZWccEmpXG1U86dlAMkm1VXc2ThQM4FR+FPhr4d8BjVxoegaLo39v&#10;30uqap9hsYrf+0ruUAS3E+xR5krhV3O2WbAyTituuP8Aix4y8WeEbrwunhfwZ/wl8Wq63BY6zJ/a&#10;8On/ANhWDhzJfYkB8/yyFHkph238Hg0LpFeS/L8NvJWu9EF3Zv1f3Xfze9urvZasytI/ZB+E3h/T&#10;NWsrD4X/AA7srPXp47rU7e38N2ccWozRyCWOSZVjAkdZFVwzZIYAjkV0nxM+EfhT40+Gzo3jHwx4&#10;e8WaQziQ2Os6dDf2xYZAby5VZc8nnHeuhooaTXK9gu783Ux/Anw90D4W+GLfRPDOh6P4c0a0BEFh&#10;pdlHaWsAPXbHGAq/gK5zR/2W/hl4e+JEnjKw+HXgSx8XzMXk1y30C0i1J2PUm4WMSEnv81d3RT68&#10;3UVtOXocx8Rvgn4N+MMulv4t8I+GPFL6Hci805tX0uC+OnzggiWEyq3luCBhlweBzV7wf8OvD/w9&#10;fVW0DQtG0Ntdv5NV1I6fZR2x1C8kwJLmbYo8yZ9q7pGyx2jJ4rzjQ/2rv7Z/br174K/2D5f9ieDb&#10;Txd/bP27Pnefdy232fyPL+Xb5e7f5hzuxtGM17BQvhUls7/g7P8AGP4LyFzpycOsbX+66/CX4+px&#10;Xj/9m34dfFjxTY654p8A+C/EutaXg2WoarodteXVpg5HlyyIzJg/3SK7REEaBVAAAwABwBS18+ft&#10;Tfto+IvhB8dvCHwv8AfDn/hY3jvxbpl3rYt7rX49DsbCxtnjjeWS4aKUli8igIsZPckVHMo2h3en&#10;rZt/gm35K5Vm7y7f8MvxdkZXx2/Zl1n4qf8ABRn4Y+Lrrw3Za18PNI8F6/omuSXjW8sHm3UlqYoX&#10;t5G3yK4jfOEZRj5iMivd/hn8I/CnwV8NLovg3wx4e8JaOjmRbDRtOhsLZWPVhHEqrk+uK2tLmnud&#10;Nt5LqBba6eJWmhWTzFicgblDYG4A5GcDOOlT1ajyR5F0v+MnL85OxPxSc+9vwio/klc4m2/Zq+HN&#10;n8T5PG0XgDwVF4zlO59fTQ7VdUc+puQnmn/vqpJv2dvh/ceCJPDL+BfBz+HJr86rJpTaLbGxe8Mv&#10;nG5MOzYZfN/eb8bt/wA2c812VFJaWt0/4f8ANJ/Ib1vfr/w35HN/E/4O+Efjb4e/sjxn4W8OeLtJ&#10;3iT7FrWmQ39vuHRvLlVlz74qq3wU8OaN8H9R8FeHtA8MaDoN5YT2MWmxaNCdLjWVGQh7RQsckZ3f&#10;NHwGGQTzXP8AgX9qDS/H/wC1J49+Flpp1/FqXw90zTNRv72UoIJ/twmaNIgCWO1YvmLY5bABxmvT&#10;qlxjKD7S/HoWpOE13jb5XSa/NM5H4C/B7T/2ffgt4X8EaTJJNp3hbTYNNgkdERpFjQLuKoAi5xna&#10;oCjOAABXiXxi/Ze1f4of8FKvBfjDUfDFhrnw3tPh3q/h7V5L0201u1zcXdrJHA9vIxeQMkbnOwoM&#10;YJBIr6bop1IqdSNSW6bflrGUX+EmQvdg4Ly/Bpr8UjA+G3wp8L/BnwwmieD/AA3oHhTRomLpYaPp&#10;8Njaox6kRxKqgnHpWJ4z/Zg+GnxG8dWvijxD8PPA2u+JrEqbbV9R0G1ur632/d2TvGXXGBjB4xXd&#10;UVW75uqDZWWxj+JPh/oPjHU9IvdX0TSNVvPD919t0qe8s455dNuNjJ50DMCYpNjMu5MHDEZwaseK&#10;fCel+OvD91pOt6bp+saVfJ5dzZX1ulxb3C/3XjcFWHsRWhRSaTVnsNaO6OY+FfwU8G/AvQG0rwT4&#10;S8M+DtLkkMrWeh6XBp9uznqxSFVXPvisP4R/s76X8Jfih8Q/Flp9k/tL4iahBe3i2tjHaRosEIij&#10;DBOZZTl2eZzubcBwEUCr8Bv2n9L/AGgPiD8TdB0zTr+zb4YeIB4bvZrkpi8uPs0U7PGFJxGBMoBY&#10;gkg8Dv6bSjJSSqrqtH5OzX32TE4r4X0f4q6f5sZcW8d5bvFKiSxSqUdHXcrqeCCD1BrzzQv2P/hL&#10;4XVBpnwu+HWnCPU4tbQWvhuzh238RJiuxtjGJ0LMVl++u44IzXo1FUtHzLcd9LHL/FX4IeC/jroc&#10;emeN/CHhfxjpsL+bHaa5pUGoQI/94JMrKD74rV8K+DNH8C+GrbRtE0rTdH0ezTyrexsbVLe2gT+6&#10;kaAKo5PAHetOilbddw/Q4T4f/su/DP4TeLrrxB4V+HfgXw1r1+CLnUtK0C1s7u4B6h5Y41ds+5rS&#10;+KXwO8FfHLTraz8a+D/C3jC0spfPt4Nb0mDUI4JOPnRZkYK3A5HPFdTRRZWS7BfW/cwPB3wr8MfD&#10;vUdSu/D/AIb0HQrvWTC2oT6fp8VrJfmGMRRGVkUGTZGAi7s7VAAwBisRf2X/AIaL8T/+E3Hw78DD&#10;xpu3/wBvjQbX+1N3r9p8vzc/8CruqKfVS6omyS5VsFcr8VPgV4I+Oum29n438HeFfGNnaSedBBrm&#10;kwahHA/95VmRgp4HIrqqKTSe5Rha78L/AAz4o8CN4W1Pw7oWo+GXgW2bSLqwimsGiXG2MwMpj2jA&#10;wuMDArC0f9l74aeHfCmn6Dp/w78C2Oh6RqEWrWGnW+g2sVpZXkRzHcxRLGESZDysigMvYirP7Qvx&#10;r039m/4FeL/H+sW97eaV4N0i51i7gs1VriaKCNpGVAzKu4hcDJA960/hX46T4ofDDw54ljt2tI/E&#10;Wl22prAz7zAJolkCFsDJG7Gcdqa1cpLdWv8AO9v/AEl/cS2lywfW9vlZP/0pfeU/il8CvBHxxs7S&#10;38a+DvCvjC3sJfPtYtb0mDUEtpP76CVGCtwORzxVjw98I/CnhJdYGleGPD2mDxEytqotNNhh/tMr&#10;EIgZ9qjzSI1VBvz8oC9BiuiopWVmu5XVPsed+Hf2RPhP4Q8Ma1omk/DD4eaXo3iVDHq9haeHLOG1&#10;1VSclbiNYwsoJ7ODXf2NjDpllDbW0MVvb26LFFFEgRIkUYCqBwAAAABUtFMRx/xB/Z78A/FrxDpu&#10;r+KvA/hDxNquisG0+91bRra9uLAg5zFJIjNGc8/KRTtW/Z/8B694Y1/RL7wT4RvNG8V3n9o63YT6&#10;PbyWus3WYz59zGUKzS5ii+dwW/dpz8ox11FC02/rr+aX3Du73Mbxv8OvD/xN8OHR/EmhaN4g0hpY&#10;pjY6lZR3dsZInWSJ/LkUruR1VlOMqVBGCKqfE/4O+Efjb4e/sjxn4W8OeLtJ3iT7FrWmQ39vuHRv&#10;LlVlz74qr+0B8VP+FF/Ajxp42+wf2p/wiGhXutfYvP8AI+1/ZoHm8rzNrbN2zG7a2M5welV/2a/j&#10;F/w0N+zv4F8e/wBnf2R/wmugWOufYftH2j7H9pt0m8rzNq79u/G7aucZwOlHLzRl2Vr+rvb/ANJf&#10;3eg+VxUZ97pf9u2uvlzL7/U6Pwh4M0f4feHLXR9A0rTdE0ixTy7ax0+1S2trdf7qRoAqj2ArRmhW&#10;4haORVdHBVlYZDA9QRTqKHruStNjzrRP2QPhL4ZWUab8Lvh1p4n1GLV5BbeG7OLzL2Jt0V0dsYzM&#10;jcrJ95TyCK6H4n/B3wj8bfD39keM/C3hzxdpO8SfYta0yG/t9w6N5cqsuffFdJRSsmuXp/X+S+4d&#10;3e/UyfBHgPQ/hn4ZttF8N6NpXh/RrIbbew020jtLaAdcJHGAq/gKTxn8P9B+I+nW9n4h0TSNetLS&#10;7hv4INRs47qOG4hYPFMquCFkRgGVhypGQQa16Kb1d2JJJWRzPxT+C3g7456AuleNvCXhnxhpaSCV&#10;bPXNLg1C3Vx/EEmVlz74rW8K+EtK8C+HrXSNE0zT9H0qxQRW1lY2yW9vboOipGgCqPYCtCiltt1D&#10;fc4Twr+y38MvAvxAuPFmifDrwJo/im7LNPrNjoFpb6hMW+8WnSMSHPfLc13dFR3dyLO1kmYSMsSF&#10;yI0LsQBnhQCSfYDJouox8kPVu/VnN6f8EvBmk/E678bWvhHwxbeM7+2+x3OvxaVAmp3MGVPlPchf&#10;NZMovylsfKOOBWdcfsw/DW7+Jy+Npfh54Gk8ZqwddffQbU6mrDoRc+X5uf8AgVU/2Xvi54p+OXwu&#10;XxL4q8B3fw6lv7qY6dpN/eNNqDWQbEM11EYozbTSKNxgO8xggM27IHotPl5beW3lfX5ea776ive6&#10;/p2/Pyf3GRffD/QdT8aWHiS50TSLjxFpdvLaWWqS2cb3tnDKVMsUcxG9Ecqu5VIDbRkHAouvh/oN&#10;743tfE02iaRL4ksbSSwttWezja+t7eRlZ4UmI3rGzKpKg4JUEjiteilbby/r9X94GOnw90CPx2/i&#10;ldD0geJpLIaY+rizj+3vahzILcz48wxByW2Z27jnGaoeFfgn4M8C+NdZ8SaJ4R8MaP4i8R7f7W1W&#10;x0qC3vdU2nI8+ZFDy4J43k109FH9ffv949/67bfccT4G/Zp+HHww8ZX3iPw18P8AwT4e8Q6nn7Zq&#10;mmaHa2l5d56+ZNGgd/xJreT4e6BH47fxSuh6QPE0lkNMfVxZx/b3tQ5kFuZ8eYYg5LbM7dxzjNbF&#10;FNaWt0Fve/UyLD4f6DpXjPUPEdromkW3iHVoIrW+1SKzjS9vYYt3lRyzAb3RNzbVYkLuOMZNYFz+&#10;zT8Ob34np43m8AeCZfGkZyuvvodq2qL9Lkp5v/j1dtRSStqug97p9TE+IPw18O/FrwvPonirQNF8&#10;TaLc487T9WsYr21lx03RyKyn8RUPw0+EvhX4L+Gl0bwd4Z8P+E9HRi62OjadDYWysepEcSquffFd&#10;DWd4u1//AIRXwnqeqeV5/wDZtpLdeVu2+ZsQttzg4zjGcGpnONOMqktFu/kVGMpyUFv0+Zo0V5n+&#10;xv8AtE/8Na/sueB/iV/Y/wDwj/8AwmelR6n/AGd9r+1/Y9+fk83Ym/GOuxfpXplazhKEnCW6MoTU&#10;4qcdmFFFFSUFFFFAHSaB/wAgmL8f5mrlU9A/5BMX4/zNXKzNAooooAKKKKACiiigDn/hb/yIlj/2&#10;0/8ARjV0Fc/8Lf8AkRLH/tp/6MaugpvcAooopAFFFFABRRRQAUUUUAFc3r//ACFpfw/kK6Sub1//&#10;AJC0v4fyFNCZTr4W/wCCx3x/uvDXj34H/Chh4+Phj4n6vfz+KIfBVpdXOualp1hbiVrKBbUeftmd&#10;1EhiwwiR+QM19014P+3B+x/qP7SsfgnxL4Q8RW/hD4mfC/Vm1rwxq11aG7tC7xmKe0uYgys1vPGd&#10;r7WDDAIzjBU0m4uSuk1f09Ott2uqVupVJpc3e0rdNWnbXpr16bnx18NdQ0b4Jftf/CO7/Z3+DP7Q&#10;fgTw/rusnRPHuk6n4J1qw8P3OnzRsEv5ftKmKOeCYI3mgqzKz7iRmsT48+E/DPw6/aK+K2oftW/C&#10;D4seLtP1bXri88J/EvQo7zVNJ8MaMY0FvEi2svmadJDhslYyzuWYkjGfr3wH8Gf2ivih8cPCviL4&#10;q+M/BnhPwv4MeS5Tw38PbrUGTxNcsmxWv57hYz5CfeFuqMCx+Z2xVC6+D37UPwb8d+Lovh/4y+G3&#10;jnwf4n1SbVdPHj+fUxqfhUygbraJoBItzbIRmOMmErkru71Mo+6lvpK19d3Gy6cr0bTvom02uayz&#10;W7fT3dtNua7633Sa62TV+U+U/wBqT4H/AA4/aA/Z1/Yu1PUvE1h8eor/AOIGl+F28ZX1s8dxrumS&#10;C6MkE6M7OrZjRZA53l4juw2RXs37angL4A+B/jX4J8LfFHxTq2qeEdI8Lrpvhb4NaDpOo6hG5jba&#10;L6W2sPMkmVY08mMTII12tgk5rR1v/glZ4k8B/sZfDTwf4G8UaFqPxB+GnjqL4hx3+uW8lppes6iZ&#10;55riF0gDvBAxuHC7A5UIvU5NbWvfsqfHrwR+1VL8afAl38JbnxL448L6foXjPQdfub8WFlPa7iJt&#10;Ou4oTK0e52HlyxJuxkkE/LpJ62tvUlJ9d6a1WiT9/mV2lZvnsmwt1T+worptUk/O3uOLtfVLlu9j&#10;xb9gTX9K8I/tLftF+A/Afh74g+BfhavgWz8QaV4V8VWdzZNpt1KLqKaa1trhmlgglCKdrBeV4UAC&#10;vK/hz+wv4TuP+CCVl8X9Un12++K3hvwHN4k8PeJv7Yuku/DhtUd7W3s9rqsESRxorKigMS7NuJzX&#10;1/8ABT9hb4r+EP2tPih8SfGXjHwl4ob4oeB4dEuFs7aewGkX0Mkoigt4CJM2awuMyPM0rSbjtAbA&#10;1fDn7C3i3R/+CO8n7Pkmo+HT4zfwDceFhercTf2Z9qkheNX8zyvN8rLDJ8rdjPy1jKM1hptfHyqz&#10;vqmpVrWfdJw1W2lnYcLfWY3+C7v2s40unZvm0e7vdXPmr9q39m7RPgT+wx8Nv2idKvNeuPjnbah4&#10;W1O88Z3OrXLX+qtf3lol1bzASBDaus7qLcKI1UAKoGc+t3/wo07/AIKKf8FHvjB4W+Jv2zW/hr8F&#10;LLR9P0nwn9ulh03UL6+t2upr67ijKid1XZHGrllUbjtyc16P+1j+xR4q+O3/AATx8N/CXSL/AMP2&#10;/iPRx4bE1zeTzJZN/Z1zaSz7XWJnO5YH2ZQZJXO3kg+MX7JHxJ8B/tWat8ZfgdrHguHW/GOmW2le&#10;LvDfixLiPTNb+y7ha3cdzbK8sFxGrMnMbqynkAjNdtb2SqSSXuc8+VdEnGCi0u2kkuzfN0ucWD9s&#10;6adR+86dO993JSk5K/e1r917vU8P0zwj42/Zx/aM+On7OHwd1vVLbTtd+FreM/ANtqF9Lcr4S1J5&#10;ZbN7a3nlLGOF38uRFZ8RtkqMZrxT4b3/AMF/hdrvw+s/Efhv4u/sjfHez1fT47jxh4jsr69svGNy&#10;rL9qtptQE7QXsFx84LzlVXdkYAwfsv4c/wDBP/xpr998VPHPxE+IS2nxd+KGiR+H7bVfB0c1la+C&#10;rKHc0ENizt50hEzGV5HKmQ8bVGc8h8W/2NP2kf2uvg1D8H/ix4m+Dw+H089muteIdEg1CTxBrtva&#10;zRzAC3mAgtZpTEu+QSygbmKr2rCiuWrDn39278lOT0f92LipJ3UrJLmS166nLKMltF30XnCCfu6X&#10;5pKTjqnG7u430+27u1j1C0khlUSQzoUdT0ZSMEflX5T/ALPX7JHw2+F3wR/b41vw94O0fSdW8L33&#10;ivw3pV1bxlXsdN/saGT7KnP+r3ktj1r9WreBbW3SNBhI1CqPQDgV8bTfsL/FPw5rP7TPh7Rb/wCH&#10;918P/j1Bqup2c95c3kGr6Tqt5py2gjdFheJrbcgYuH3gE4Q9KwrRf73lXxUpxXrzQa/BS+9rqdmB&#10;qKNSjKp9mpCT8lrd/J8v3X6HP/sCfsfeDfhx/wAE8/CfxPh1lfCvxL8SfDGBtR+Iep3Ml3NpcNxa&#10;Rzb2WWVYhFbqEEa/Ksax4GAW3fJ37S1r+zn4d/Yx1vxd8IdI+M/jT4reFdKOpWnxf0/RNdiZ76DD&#10;SXtzqdzshaB2VyyB3TDfIpwK/Q3UP2Frvx//AMEstO/Z88Qa1Dp2pf8ACCWXhW81TTd00MVzBbRR&#10;mWMOEZ4vMjzhgpZcg7c8eRfGT9jT9qP9p/8AY41z4PeLPFvwY8K6bJoZ0uK+8N21/Nca6YowLdJv&#10;ORUsondI/O8pJ227lTbmt8zu8RX9ht9hr1m9H0SunZau/VpW5MFGMaVKNT/t5P0itV1vqrt2Vul2&#10;cz8d/gnF+2N/wUr/AGf7LxNqerQaRefCO/1bXrXTrySx/tyJriz3WkjxFXEDyyIzqrDcI9p4JFdf&#10;8Ofhvpn7AX/BTbwl8N/h2brRvhv8X/CGq37+G2u5bjTtE1PT3icXVtHI58lZY5iromFYqp4xxpfE&#10;79hr41aj8fPg18SvBvinwHoWv/DHwA/h2+sr4XV1Y6zeSNb+ZbttjRxaMqSETAiRHWI+Ww3LXXfC&#10;b9i7xx8QPjnrvxU+N+t+G5/Fl34an8IaFo/hI3H9meGrCc7riRJ51WWa5lYLmQxoFCAAUmuR3pLZ&#10;17ra6lKryfJtwa7W5tNL4wUpU0qj1apedrKnz/Oykm+t7a62+Rtc8EfsxePfCXiuHVT8Vv2n/i4l&#10;3ffbPHPhrw7rV1Lp94XYxraXcbfYrSO3BRQIp/LHl/N1IrU0/wCKWvfGn9gX/gn/AOJfE+o3Gsa7&#10;qPxN0IXd7cOXmumjW+iDux5ZyqLljyTknrXtHwA/Yt/aT+Cf7OkHwLtfGvwk074e6VazaRYeLbPT&#10;ryXxJ/Z8jOcfY222qXO1yBMZZFBwxjcg58z+IH7OfiD9kb9l39iT4ZeJ7nRb3W/Cnxi0yzM2lTyT&#10;QXMQN/JG4MkcbbvLZSw24DZwSME6YZRjOMVs6lC2ltpu/u9N49b+trhX55KdR9KVe/XVwuteu0ui&#10;S8r2Op/a00r9nvxB+2D4ttPjTr/ij42+IJLK0/sb4b6L4f1XWYPCFuE+ZmtrHzI/PnYq/mThHxt2&#10;jGDXgWm+Lpv+HWX7cfhCwt/GukeDfBOoPB4Y0TxX5v8Aafh+zntbaf7Kwld5EQMxZEdiVDc4JIr7&#10;A0b9kz46/s4ftLfFDxH8JtW+FOreFPi7q6a/qEfi9b+PUdDvRCsLeV9mUrcw4QERu8RXoGHJPBf8&#10;Osviov7Pn7V3g7UPGnhPxPq/x6mg1HS9auVmsdt41uiXK3ECROIIVdMRCNpm8vAY5GT5tSnUeEqq&#10;KtKVKSt/fbjp5te97zeu63aXZzL6zTl0VRO/920lfyW3upaddrnAft8/sZeGf2Tf+CdA+Ovhy618&#10;fHTwVb6Nq3/Cby6zdSalqM8l3apPHMTJta2cSOv2faI1XAVQBXrnxO+H9l+3v/wUz134bfEA3Wp/&#10;DH4XeCdO1g+GFu5YLLWtT1CaXFxdJGy+ckUUO1EfKhmJxzz6t/wUE/ZF8SftXf8ABO/xH8JPDt7o&#10;dn4j1fT9OtYbnUZpY7JWt7m2lcs6Ru4BWFsYQ8kZx1FP4/8A7Jfj7T/2jNL+M3wb1nwrY+OF0JfD&#10;Ov6N4mScaP4ksUkMsJaaBWlgnhdmKyKjghtpXHX1K/J7S6XuqpN2tpZ07RsuylZ6bWuYU1/skLfx&#10;GrPvpKm7N+a5153aejPBfh/4Hj/Yz/4Kg/GafSJ73UNB8OfA231XQ7C9umuG063hvblxZrI5MjRL&#10;Ij7N7EqrhAdqKBe/ZE/4Jt+Cf2w/2OvC3xS+Jl14i8Q/GD4kaRH4jfxmutXdvqOgTXK+dCmnmORV&#10;tooAyBY0AU7fmDA4rvv2av2HPixp37a/xD+K/wAYvEXgXxHafELwVB4ZfStCjuYotL2TsxtY1lXM&#10;kHlnPms4dpJZP3ajFZ/w8/ZI/aa/Zo+FbfCT4a+OvhZP8OrMSWfh/wAReIbS+fxH4ZsXJKwC3i/0&#10;e7eENtjkaSL7q7lOMVzOMvY8sleXLprqn7Sq2r9G1KD5r/Zeu15hZVpyjpHmV/P93TSdrapOMtN9&#10;Vpvb0b/gk58ffE37R/7CvhHX/GVyNQ8U2U19oep3wXb/AGjLY3k1r9o6DmQRKxwPvFq8B+P/AOxL&#10;8KPiH/wW78CnW/Auh6k3iPwHqviHUzNGxN5qFveWccFyxz99EO1T2FfYv7Iv7Mehfsb/ALOfhb4b&#10;+HJLi403wzamL7VcY869md2kmnfHG6SV3cgcDdjtXJ+MP2ZNe8Qf8FE/BXxchu9IXw34c8Fan4bu&#10;bZ5ZBfPcXN1bzI6IEKGMLEwJLg5Iwp6jWvf63Tqx6OV2tP8Al3PW3ROVml0duw7J0JwtZO1lvpzr&#10;TztG6b669zyr/gkF/wAhj9qf/svPiP8A9F2lfJV5+0dr3wB/4J9+PtP8OXniLTNQ+JH7SuteD5b/&#10;AMP27z6vZ2tzqLtcNZogLtctFGyR7Bu3ONvzYr698O/sj/HX9mn42fE25+EGvfCubwP8WfEMviq6&#10;XxTb339o+GtRnjjjuHgSD93dxsYw4R3hweN2Mk8v8MP+CQ2rWn7EHib4W+KPGyDxQ3xCu/Hvhrxb&#10;YR+fcafefaFntbuWJkjUy5DeZGvy4kYK/Rgoy5lByWip04td+WVHnj56Ql2TWz3trimpYhzj1qTk&#10;vLmjV5ZfJyje12u21/AfHw8J/AOfwj4q/Zp+Bn7T3hX4haLrth/aQuPA3iBLXxZprTKl7DqLTqyT&#10;ExMzrK/zq6AhhXrurfsmeEv2t/8Agsr8aNP8e2lxrvhXS/Avh2d9Cku5obO8una5WKeZI2XzGiUS&#10;7NxIVpSwG4Aj1d/gh+1P8bdZ8M6R8QfHvw78E+EtC1CDUNVvvh7LqUWteKBCci2YzBEsoZDjzAjS&#10;lh8oIBrv/hn+zJr3gz9v/wCKPxVurvSH8PeNvDei6PY28UshvYprJrkytKpQIEPnLtKuxODkDjMO&#10;N5Uk9UpzevZ0mlp0XNst1J30uYu9p2092C+aqJvXq7bvVNWV9D5e/ZX/AGOPhR8Nf+CvPx+1TTvA&#10;2jWs3gHRPD+taLJGjGTT7m6gvTdSxktnfLj5ic5rwz9mXx38M/2zPhLcfE742/Cr9o74j/EDxrfX&#10;t3Z6zofhHXrzT/DNr58kdrb6RPbARRCKNFJeMbjIX3M1fesH7MHxD8Af8FE/EPxQ8M3Hgm/8DfEj&#10;R9N0vxTZapNcw6pYNYidY5bQJG8Uu8TAMsjR4xwTXB/DX9kP9oP9i7RtZ8E/BHxB8JtW+Gt7qF1q&#10;GhQeMo7+HUPCH2mV5ZII/syul3CruzIrmFhnBYipirw99dGl3T5nf05ly2l0UbXV7G0+XmfL3j93&#10;Jb7lK949W07aHy/8UdY+J/x6/Yg/Zj0Px3L8QPCfi6H46WnhpNZ1qxn0bXrrTlF4kF8RIgkWd7Vw&#10;PMxkyKWznmvQv2kf2GvBfwG/4KLfs8+E/h7N4k8CeG/jPHr2meObLSNcvI/+Emt7Gzju4xPIZS+9&#10;mBR5VYSsjsN/Ne5+NP8Agn1451f4V/ATRJ/iFN46174afEOy8Z+JNe8S3Myz6qkYuPOS2RVkCYMq&#10;rFCWCqi4L55PeftGfsr+Ifi9+2v+z58SNNvNGg0P4Tza9Jq8FzLIt3ci+sBbQ/Z1WNkbDjLb3TA6&#10;bjxXXTjDmvOzfNK77/uoK70V05J6NWv0Jjq2nt7N26WlzVZRS7NXhbtpqfOXgjw/of8AwTv/AOCm&#10;/j7wr8O9Pl0X4fX3wWuPiBe+HI7uaSy/tS0v2h8+KN3YRNJF8r7QNxAPWvAv2fLn4Z/tI/s7WPj3&#10;4p/DP9qDxr8ZfGtrJqz+OdG8GeIJv7GlmLPANIntwIoreFTGE8n5X2c7gcV+gPiL9j/V/E//AAUm&#10;PxbvJtEn8FXHwtm8CXNg8sv26W4k1EXJbZ5fl+SYsqT5m7ccbcc15l8M/wBkz9pj9k74aSfCz4V+&#10;MPhRqfw7tDNB4d1nxTDfrr/he0kZmEPkwhobww7iI2aSL7o3Ajgck4N00ne/K0rbp+0qdfstxcOV&#10;7JRtdaJ7VeRVL07ct4t9n+7hrbraSldd3ez1a+fPiNf/ABJ/ak/Zx/YetPiV/wAJr4G8e6r8QZtI&#10;124uLebRtZeKK0v4JJsFVkhkuLZCd4CkGYspHBr1vx1+zH4Q/YV/4KL/ALPH/CqbG58I6b8U7rW9&#10;D8W6XBf3Etnr0cWnNcRTTRySMGnSRc+b987jkmvVfF/7Bviq5tv2abWHxpceLZfgz4m/tvX9a8T3&#10;00up62ps7mF3Q7ZMuZJgQjsqqgxuOBnsv2lv2Y9e+Mn7UvwD8b6Zd6RBpXws1fVL/VorqWRbi4ju&#10;dPe2jECqjKzB2BbeyDbnBJ4rqfK6sp2WtR384uEE/k/e0/A5Fdq3T2ei7SvUa76r3dbvpqz47/Y0&#10;+Dnw4/Y78SftpfFDw54G0W01v4Sa/qkWhvDGwa0tI9Ht7k2q8/6tpMkj3NeXfB7T/ht8Zf2WtN8Z&#10;eL/hx+1b4l+O/izSBrbfEbTPBviCW5stQnj82JtOuIR5SWkZZFjSIeUyIOGBr7l+GX7GvjT4f/tK&#10;/GpLs+B9d+C3xvupNV1S3mmuotdsriSwjtJYFQRtBJC4jB3GRGXccKa4zwD+yh+1N+z18GV+EHgL&#10;x98KbvwNp1u2l6D4s1u1v18S6BYHIRPs0Q+z3M0KHbHIZYh8ilkPSuCnTn7CMJ35vZ00u6lFNT1+&#10;y27O/W177X6+ePO3/fm3fVNNpx0+0krprdXtbe3uv/BPr4j+N/iz+xh8O9d+JOjatoHjy70lI9cs&#10;9TsHsbsXMbNE8jwuqtGZNnmY2j7/AAMYr5f1b9kvQv2sP+CxPxosfGkt9qXgjSvBnhqW98NrdSQW&#10;Wt3L/bBA90I2UyxxKJiImOwtIGIJQV9t/BX4cTfCH4TeH/DNz4g13xXc6LZR2s+s6zctc3+pyKPn&#10;mmckkszZPoMgDgV8N614b+LF3/wWe+Mus/CbWfCMOp6T4H8ORX2i+KI7gaZrUMrXWCZ7fdLBLEY8&#10;o4jkBEjgryCOrGThLFwdtHKfp/DqNafl236HJQjOOEcb6pQ66/HDr/Vzb+Amlzfsq/tXfHj4CeHP&#10;GN14X+H1v4EtfG3hm71S5a/i8BmZp7a4ERnk/wCPdHjWZY2cKuG5AJr5X/aG079nDTP2MPEXif4Y&#10;6d8ZviN8W/DOiTalB8YNN0TXY5G1G3Rne+m1ScpCLcujEosjoFbCBiBX2taf8E0Nf+Lvwy+OFz8V&#10;fF9hc/En47aMuhXt7oFrImm+GbGFHW2tLRJT5kqK7s7tIVMpYjC1y/j/APYx/ah+Pf7G+p/BXxT4&#10;v+DPhjQ/+EfOhpqnhy0vpr3W0jh2QRyrMqxWSOVQTGNZzt3hAmQRz1VU9m19tRVn1veb+LpyLlTt&#10;rJ6py5Uzely+0V/gcnp0StBfD15nzNX2W6XMzi/2pfAx/a5/av8A2G7DxReXbWPizwtrd/4hjtLm&#10;S0OqRNplnPLbs0RVvLkkCh1BAZCyng4PW/tifBL9nz4B638NPBnjfxRf6N8L9Psr1NH+EOhWWo3z&#10;eI7ySXzDdSxWbPcTwxZYLE8flKX64G2vStG/Yt8at8Zv2WvFV/eeF40+C3hbUNG8RQ291O5ubi40&#10;+3tlNpuhXfGHhYkyeWdpHBPAb+0Z+yP8UbL9tvS/jv8AB/U/Al1rj+Fj4O1nQvGJuobOW0FyblJr&#10;e4tkkkilDkgqUKsAM88juxSp+0Sgvd55t6X05p8un3W3Ub81tDmwntPq8fafEoQXz05te+9/5kuW&#10;9jwD/gnV4l8PfDz/AIKseI/Anwu8KfET4cfCvX/hsfEZ8MeJtOu9MgOow6klv9ts7S6YyQxPHIVP&#10;yIGK524ANfS//BXH9pTX/wBk3/gn74+8Y+FHeDxLHDb6bplwkfmNaT3dzFbLMq4O5k80sowcso4r&#10;l/gp+xP8WPD3/BRSL47+OvF3g/X21XwRceFdR03S7eeyh0b/AEuC4t47NHEjTR/u5DJJNKrFpMqg&#10;XCr7r+1n+zToX7YP7Ovir4b+I3nh0vxRZm3a4gx51nKrB4p0zxujkVHGeMrWNb3sNTja7Sd1fVr2&#10;ktL+cLJNOy0s7I6qThHEuS0V49NL8kbu3+K7a3et9WfmX8U/C/gn4Z/BF/EHwV+EX7WmnftA6FFF&#10;f6d4wvPAviJ73xDeoVaRNRkkVknhnG8MjqUG/wCULivU/wBtvRtT8T/tEeH/ABz8a/gZ8S/i/wDB&#10;TV/Benix0Lw7BLenwdq7s0l497payo0jbXjHnMGMYi2gZFeval+z7+138QPAVj8Otc+J3w18P+HY&#10;Wht7/wAd+GotQg8W6haROpxHbt/o9rcSqu15VmkA3MVTtXb/ABc+Cfx38CfG1vGHwg8ZeG9d0jU9&#10;JttL1Hwh4/vr/wCwW8kGQt5aXMAlaKV1OJA0TByoYnJ4maV01qua600XuyV+XSyd1btJJ2STbwgp&#10;Ws9+Wz11fvRfxdWrP1Ta3dl8j+KvDvwh+N3/AARz/aOh8HeOr74n+CvDEWqaz4f0bXre6jv/AIeX&#10;MVmzRWJ+0t57LE+9ozIMDcQNwGa9B8ZfBT4NfAP/AIJ5fBqw1zxo3wd+GmrvpuseI9F0KK6F549u&#10;prGPdZKbV/tOJHAeRYUYuEwdoya9M8E/8E4Nf8QfB/8AaGHxA8SaFP8AED9o60e11ebQ7OWLSdFR&#10;bJrS2igWRvNl2BizSOVZyei4rjta/YQ+PviPwT8DPEsmrfCSz+LX7PdxPaaLbibULnw54h06Wxis&#10;3NyTEs1vclUYgxpIqcctnirK0otb+xv1+G/Mv71ny3ve6V3zW1OVucZ30XtkunxW5f8ADf3rNW5b&#10;/ZueOfCvVPh18HP+CmXwHX4C+A/id8L/AAz48n1fSvE8eqaDqOiaH4oRNPe4gaO3vSrPNG8YbzVi&#10;HBALHpXe/sefsZeCf2kP21/2ovEPjzT5vEsPhr4nR/2Hp9xezpaaVdLZWssl2kSOq+c/7ld5BIWL&#10;aMBmB9E8RfsYfHf4yfta/BL4u+OfFHw4SX4ZapdmXwvoi3cdja2d1ZyQzSx3MqNLdXRcxYDpBGEQ&#10;jGSSfW/2Q/2ZNe+APxW+Oeuaxd6Rc2nxN8anxJpaWUsjyQW5s7eDZOGRQsm6JjhS4wR82eBNJNVI&#10;yfSM16XnSktf/ArW2s10KrWkuVbPlv0vpUT/ADinffTobH7evxw1H9mv9i34oePNHVW1fwt4bvL+&#10;w3x71W4WI+UzL3UOVJ7YBzxXzt4C/wCCQvg3xt+zn4a8SQ+IfFGl/HfUdNs9Xf4o/wBqXV1ra6g6&#10;Ryu5DTKsluSSv2c4j2YGM819f/Gf4TaN8efhJ4l8FeIYWuND8V6bPpV9GjbWMM0ZRtp7MA2QexAr&#10;5Hv/ANir9pLxV8A4/gPrPxD+HDfC77HHodz4vtbS8TxdeaQgC/ZjbHNqk7RKIjcCU8Et5W6kk+ee&#10;mr5eV7Ws5c2u63i9Fd26tJFSekNfdXNzLe9+W2nXaS12v2bZm/ts6b8Frz9qHTrD49eN9d+JVyfD&#10;sEWj/C7RNB1K/jjmDHz9Tms7Ayl3lPyp56hUUYUsea8f/ZM/aJP7K1t+2WngHQfHfhXwD8NvCVj4&#10;t8JeE/GFtPBNolxJZXbSeVBcO0sVvJJAjiNyuB/CtfRN3+xL8Wv2cf2uPFXxE+B198Nb/RfiDo+k&#10;6TrGjeM5L6GTSv7NhNvbyWk1ukhdPLPzROFyR98dn/s+/wDBOvxl4d/aE+OniT4peJfDnjvRvjv4&#10;bsNN1gWdvLYvbTxJcQSW0NsQ6pai3lRUdp3kJQlhzmpcG4TVPRyjNdtW21+O0r2WiSWy0jKEZJz1&#10;s6fnty833K6a3ere7Z5NqH/BOTw+v/BL3xB8Q11PXbv43eJfhxda1q3jW41aeW81ea505pZraYO5&#10;ia0ZXaIQldiLtZQrqHEWp/8ACs3/AGCv2RU+L/xK1XQvA7eDdMD+BdKtr2a68eXJ0y3ESOlkTcyw&#10;wk7jGsbISy7yOK67xd+w5+1Gf2SNa+AGjfEP4WT+BToU+gaX4p1G1vl8RvYeU0cNnPCim3U7NsLX&#10;KszeXlhCX5rTP/BPP4sfCiH9nrxl8Pdb+H118Rfg94Bi8CatpfiJrv8AsPVYDDAsskFxFGZoZBJE&#10;SrGI7lIDBeQeipKDlU5FanKULK2ySq/Z20bjH+63zWaWuVLnjQpwqO80p3d92/Z6387N+fw3XTy3&#10;9jTVvBvwt/4Kq+GfDvwa8F/Ej4YfDrxt4L1S51XQ9f0i90fTNVu7WW3MV5aWl2d6MqyFWcRoDu4y&#10;Sxr7a/bq/Zyi/az/AGRvHvgB8Jc6/pMq6fN3tr2P97bSg9ikyRt+FeMeEP2NPjTq37f/AIB+OPjn&#10;xZ4E1JNI0LVNA1HQdJgubW20e3nEbwfY2kV3upGlVvNkmaEbdmxBtwfsCsp03PDRpt2dpdbte/Jr&#10;XyVrW0WltgpTcK8qqWl4tdn7sU9PVO99Xu9z86PjN+0Je/t6f8E9v2fvAMTvD4k/aB1iy8P+J4VY&#10;rLZ22nMZddyOo2m0eMg4/wBcB3rk/j18VfCXx4/4KJ/E3wN8UfAfxb+IPwy+DthpWkaB4U8IeG9T&#10;1bSDd3Ft9onu7+OzXazhTHHCspKhVchc5NfQn7Mn/BNjV/gb/wAFAPHfxLv9Z0u98CTNfXfgjRoW&#10;kNxot1qrwzaq8ilAihpoP3ex2+WV8heBW58W/wBkX4lfDz9qzW/jJ8Dda8GRav4206103xb4Z8Wp&#10;cx6ZrBtQy213Hc2weSCdEYocxyKy9geabam41Zr47ya35ZNJJeaVnbs583S4KPJGVKD0ilGLv8SU&#10;rt+Taspd+Tl6njf7BnhKD4nfE34w/B6++HHxYi/Zu1bS7HVNA034h+HtSsIdPnMhW706B7wB2g3C&#10;KVI9xC/PjAry3xF/wTb+A/7Zv7bsPw++GHww8LeH/hv8HtQjuviD4l0+2ZX1jUQN0WhW0u4jAyGu&#10;WXlRhMqev07qX7NP7Td18F/ixrI+Kfho/GP4gW0FjoVjFNeQeEfBUC7Uc2qsksr3DIZHM7RAl9g2&#10;KAc81+yp8Af2o/2PfgZongLwl4K/Zmi0zSIyZbiXxdrjXGpXL/NNdTv/AGbl5ZHyzH3wMAAB0/dq&#10;RqPeCXq3dtXfVQVvWVtWlLmTvySjF6Sb+Ssk7LvJ316K70fLb7gRBEgVRhVGAPQV+Xf7Cn/BPXwJ&#10;+1R+zL8X9c+IsWp+JbhPHviyHw6kmp3McPhZY7+dhLaRo6pHOZy8hlwXPyDdtG2v0/083BsIPtQh&#10;F15a+cIiTGHx820nnGc4zXgv7EH7KfiH9mr9n3xf4U1280a71HX/ABRr+t28lhNLJCkN/dyzQq5e&#10;NGDhXAYBSAc4LdawxNNv2lt/ZzS/xc0LWfeyZpSkl7NbLni2vLlnv5XaPg3wr+zLo3xe/wCCGn/C&#10;/wDxfq3irxJ8a9H8F3fiPR/GN3rl0NS0SeyEgtktWWQLEirAgbAzIS7uWZia+gf2rvFnw2+IXhD4&#10;D6v8ePiPqq6BrvhyO8Pw50exvribxpqM1tC/nyw2Ja4mhhycRmMx7nyzdq7b4ffsC+MfCf8AwRpn&#10;/Z3uNS8NP41l8FX/AIbF7HcTnSxcTibY/mGES+WPMXJ8rPBwprK8XfsI/Fn4cfGT4V/FT4X6v8Pr&#10;3xn4P+HsHw91zRvFMl2mlXtshjkM1rcQRvLFIJUPWIhlxkLzXdivZvEVEvg5011W1W7S83yJvppJ&#10;35TgwftfZUnUvzcjv63pWTfSy52l6xVrnjn7DWqaF8Ov+Cnmq+DPgz4V+Ifwu+Hfiv4b3ernw/4o&#10;0m80zT5dUgvoo47+0s7pvNjUrKVbCRhsHAPWvFRo3gL4PfDaew/aO8IfGf4KfH2GZt/x3MF/rFhJ&#10;qDTkxXEN/bTEeUw2j7KyrEqnacHmvtjwF+wz8XLz9vey+NXjzxp4V1L+0vBF/wCENS0/QkudOHh+&#10;OSaKa2FgWEjzEMspkmlkjbc6lUAAUZPiH9lP9qzXvgLrXwWv/H3wn8SeC9a0+40KTxxrMGozeKTp&#10;86sjmW05t5rkRuVEpnUEgEpmuT3uSFl7yTWr/wCnk2rSXwvlcdVpa1r8qPQ9xzld+62tl/cin7r+&#10;LW+m977czPsbwNqK6v4K0i6TVLbXEubKGVdStwoh1AMinz0CkgK+dwwSMN1NfEvw/wDgT4c/4KVf&#10;th/Hq7+LdveeLPCXwt8QweDvDHhe6u54tLsGjs4p7i9aBGVZJ5JJuJHyVVBt7Gvsf4I/CfTvgN8G&#10;/CngjR2nk0rwjpFro1o87bpHit4liUse7EKCfevn/wAZfspfFn4IftI+NPiJ8CtW8A3Ft8Tmt7jx&#10;L4Z8Zfa4LRL6CIQrfWtxaq7o7RhRJG0ZVioO5T01xCj9Zcl70PeS063VnbpopLyclsrtYUub2Cjt&#10;LS+vSzuuvWz31Ser2fhP7c+leKP+Cb/7IuhfDjw547+IOtaH8T/iVa6Bpcmn28994i8K6Fcb5rjT&#10;7GUNLPcSLHC6Qsf3g83APCkefeKpfCvwD8U+BfFH7NPwM/aY8IeMtO8RWMWuw3HgXX47HxRpMsoj&#10;vEv2uFZJJAh8xZn+dWQHdX0jf/8ABKO/8efs8a/a+KPHpb4yeIfGUHxEXxdYWBW10XWrfaLVLa2d&#10;yfssMa+VtZ9zqzsSC3G/B8Ev2o/jX4s8J2fxF8dfDzwT4R8NajDqWpyfDubUk1XxYYs7beR5wi2l&#10;s5IMiI0rMBtDDOQqKaqRc/iUotv+6owunLdpNSTW8rt68zs6/vQkoaJxktvtOU7O2ybTi10ja2nK&#10;r+MfCr9jjwb+1j/wVR/avPxDsJfEnh/Qrvw21jo0t7PFaR3b6Ypa7aON1DSqsaKjnJTc+3Gc1r/s&#10;+/s++Ef+Cm3x6+PPib4uWV/4u0T4f+OrrwD4V8OXl9cQ6XoUFjBB5lxHbxuq/aJpJCxlYFwFUKVA&#10;r6I/Z1/Zg1/4R/tf/Hr4gald6RNo3xSu9Gn0qG2lka5t1s7H7PL56tGqqS/K7GfI64PFcLqf7J/x&#10;i/Z0+PPj3xZ8CtY+HN5oPxSv11rW/DfjNbu3i03VPLWKS9tLi1V2YSqiF4ZEGWXIkXNTFRjGEZRu&#10;vZpek/c19bKUb9L2222nLm52t+Zf+ApO6Xz5ZNdbN6vfjv2g/wBnvQ/2V/2NLPwj8Sv2iPEuhfDK&#10;08XicSyJcnWdT0h3Z4fDiXEUzXc3dfMjDStGu3aFBrwjQdS+F3wc/b1/Z+v/ANn7wB8T/hpp3i7x&#10;JPoPiO6v9A1PRNC8U2sllPIqGK92GedXjDiQR5GCWbIUV7Z4l/4JT+OdD8D+DPFHhvx3oWsfG7wt&#10;46vPiHe3viCzmXQdbvryMxTW3lRs8lvAke1Iim5k2E4y3G18Sf2OP2gv2gvjx8FviL4z8T/DCyk+&#10;F3ilNSfwtoi3v2A2kkMkVzN9sljMs91hkESGKGMDfuJLZDoc3toue/PC78rQUrveS+KPnZyl8TZj&#10;Xs6MlBfZnb1vNqy2i/hfldRT91I+r/jF44b4ZfCPxT4kSITv4f0i71JYj0kMMLyBfx24r4Y/ZS/Y&#10;X0f41fsIaZ8adc1TWr749ePvDEniVvGr6nObqymuYWmjtY0L+UtkiskRt9vlsinIzyP0B1vRrXxH&#10;o13p97ClzZX8L29xE4yssbqVZT7EEivijQv2Jf2kPg38CNS+CHgH4gfDb/hWLWtzpuieItYtLxvE&#10;+gafLu22ghjH2edo1Yok7OhUAExsQBXLiacpQqxSu5RSi+z97m16XvF/9u97J9NKSUqbeyl73ntb&#10;Tra0v/Al0u18wL8f7rw1/wAE9v2HvhQw8fHwx8T9Nmn8UQ+CrS6udc1LTrC381rKBbUeftmd1Ehi&#10;wwiR+QM16H8NdQ0b4Jftf/CO7/Z3+DP7QfgTw/rusnRPHuk6n4J1qw8P3OnzRsEv5ftKmKOeCYI3&#10;mgqzKz7iRmvZ9F/4Jg+KtM/Yv+AegWPivRPDnxn/AGf447jRNcggkv8ASpZ/LaK4tpUYRSPazxkK&#10;xARxgEDjB7vwH8Gf2ivih8cPCviL4q+M/BnhPwv4MeS5Tw38PbrUGTxNcsmxWv57hYz5CfeFuqMC&#10;x+Z2xXpTcXipT/vt37x069re7y97vTmucKi/qkKa0fs0vSWutuj2d/K3Sx9N0UUVkbBRRRQB0mgf&#10;8gmL8f5mrlU9A/5BMX4/zNXKzNAooooAKKKKACiiigDn/hb/AMiJY/8AbT/0Y1dBXP8Awt/5ESx/&#10;7af+jGroKb3AKKKKQBRRRQAUUUUAFFFFABXN6/8A8haX8P5Cukrm9f8A+QtL+H8hTQmU6KK8+/aU&#10;/ac8I/sn/Dn/AISbxheXMNrNdRafY2dlayXl/q15KcRWtrbxgvNM56Ko7EkgAkNyS1Ykm3ZHoNFe&#10;C/BL/goR4Y+LfxYtPAmseFPiH8MPGOq2sl9pGleNNGXT5NcgiwZXtZI5JYpGQEFo94kUHJQAHHyd&#10;8Yvjv440z9lT/goHqNt4y8V2+oeDPFM9v4fuotWuEm0KIWFiwS0cPmBQzucRlRlmPc1hiMSqMZTa&#10;ulCU/VRcU163l8rNFU4c8oxXWSj96bT+5fifpXRXhHxP/bc8Nfs5+G/Aej6lZeLfGfjnxfpiXGl+&#10;HPDenNqWr6kkcSGacgsqJGpYbpJpEXJ69asfsyft6eFv2mPiFr/gsaB428B+PPDNtHfX3hnxdpQs&#10;NQFpIxVLmPY8kUsJYbd0cjYOAcZFdco2qSpx1av+G/3de3UwjUTpxqPS9vx2+/p36Ht9FFfKv/BW&#10;39pTxV+zr8E/B0PhbX7bwO3jzxlp/hbUvGNzbpPD4Rs7jeZLwrJ+7B+QIGk+VS+Tg4Izk2rJbtpL&#10;1bSX4s1S0beyTb9Erv8ABH1VRXwh42/YC+MHwQ8AT+PvgV+0f8aPiR42tvKv7fQPG/iOz1jw/wCJ&#10;owwMlsqvFGlsJF3bZEkG3jkfeH0d8ev2zvD37M/h3wiPFOmeILrxh41Ig0nwnoFkdV1a/uViEk8U&#10;SRnYViBO6VmWMAZ3cim2ktd72t69u/bv3Surwrt6bWvf03v279rbPR29horwf9nf/goH4Z+Pnxdv&#10;vh9e+FviB8N/Htlp/wDayaB4x0lLG5vrIOEa4t3illhlRWIB2yEgnkcHHiH7Gv7bf/ClP2LvEnjb&#10;4iah4u8Vofi5q/he3kE/267hE+ttZ2sYM8q4gj3oMBvlQfKpwBRF801FdVdefvRhb75W9U0KclGP&#10;M+js/L3ZSv8AdG/zufc9Fec/tKftO6D+y14f8Nal4gtNXvIPFPiXT/CtounxRyPHdXsvlRPJvdAI&#10;g33iCWA6Kelcf8cf+CgHhf4OfF//AIQDTfDPj/4j+NLezj1HUtJ8HaONQl0W0kJCT3TvJHHGGwdq&#10;bzIwHyocjK5lv52+aSk/uTTfZamnK/wv8r2/F6euh7tRXxj/AME//wBqOP4q/tKftX67d+MdQvfA&#10;nh7WdHn03+1LyVLXQbb+yEkuEWKYgWu2QOZU2oVdX3AMDW5a/wDBYn4cSWFp4hufCXxa074Y39wk&#10;Fv8AES88LPF4ZkDtsSYy7/PSBmIAneBYuR8+Kenup7yjF+nMk0vxt5vYypz505LZSlH15W0/yv5L&#10;c+sqK8b/AGhv23fDP7P/AIj0Hw/Fovi/x94u8T2kmo6b4e8IaaNQv57OMqHumLPHDHCGdF3ySKCX&#10;AGeav/svftheFf2rrXX4tFtfEOheIPCN2tjr/h3xDpzafq2izOm+MTRElSrp8yvGzowzhjg0R96/&#10;L0/R2f3PR9npuW9LX6/rqvvWq7o9VrzXX/2Qfh34r/aG0z4qap4fOo+OdFh8jTr661C6lhsBtZN8&#10;Vq0ht45NrMPMWMPgn5qvftH/ALSXhL9lL4XXPi7xnfy2WlwzRWkMdvbvc3V/cytshtoIUBeWV2OF&#10;VR6k4AJHx/8AtN/t5X3xH+MX7Nej6Vp/xT+E+sar8UrGHU9A8Q27aPda1pb2l3kssMrx3FsZAm5C&#10;7FG2CREJXJC06sILfmivRyaX3pO7628iK8vZUZ1JbKLfqoq/6W7XPvyivCvjz+374Y+CvxTHgTTP&#10;DHj74l+OIrNNRvdD8GaSuoXGlWrkhJrp5JIoYQ+DtVpA7Y4U5GbvgX9v/wCGHjj9nrxL8TDrVzon&#10;h7wS08PiWDV7GW01Hw9cQgGS3urVl8xJhlcKAd+5du7IzPtIuLnfRb+idm/RPRvvpua8suZQtq/1&#10;1S9WtUuq12PaKK+bPAf/AAU78KeJPiJ4Z8PeI/AvxZ+Go8b3IsfDep+LvDosdP1u5ZS6QJIkshil&#10;dQSqXCxM2MAE8VtfGj/goN4W+E/xlk+H2l+GPiD8R/F+n20V9rGn+DtF/tFvD9tL/q5bt2eNE3gE&#10;rGrNKwUlUPGabSSb6/pv6W3d9lqyVre3TX5N2T9G9F3eiPeaK+N/+Cf37Utt8Rfin+1P4o1Pxpd3&#10;3gTw74ptZ9On1O+l+yaJZDSbeWVFSU/6Mqv5hdMLtcPuAbNb2i/8Fefh5fx6ZrGoeEviv4c+HeuX&#10;Mdrp3j7WfDD2nhy7MrBIZDKX86KGRiu2WaGOM7h81EXzcq6yUXb/ABJNL16Lu1oHSUuicl/4C2m/&#10;18lufVVFIrB1BByDyCO9fmza/s9eI/25P+Co37TPh7U/jx+0L4B0H4ef8I5/ZGm+CfGsulWifa7B&#10;nmzEySIPmiDDYF5Zyc54cbynyrs39zS/UtRTpyqX2t+LsfpPRX5+aHo/jn/gnH/wUD+CPw8tPjF8&#10;Sfi14E+NCatZXumePNTj1fVNKuLS3+0JdwXQjRxHyFKH5QM9Tjb7V8Ev+CpHhP8AaL+IEmgeDvAn&#10;xW1v+z/EF14b1nU4NDiOm+H7qCd4T9qn8/aFbZ5g8vzGWN4y6puAojaXLy9b/g0n+LX3rrdETvC7&#10;mrLR/J3t+T+59LN/TNFfLvi3/gqz4T0/UvEB8K/Dv4yfE3QfCd3NYax4h8JeGlvNKs54TieNZJJo&#10;nuDGQd32dJQMGu38R/8ABQf4V+HP2WNF+Mf/AAkEmoeC/EwgTRWsbOWe91i4mYpFaQWwXzHuGcFP&#10;LwCGVt2ApIhTi4e0W2n/AJN8P/gX2e/Qqz5+Trr+G/3de3U9ror4N+PH7dF78Tv2jP2aNF02x+J3&#10;wt1TU/iAY9Y8N+IYW0m61bTm068KO6RSvFcW5kRcje2xwodUbAr3D4y/8FGfCnww+Lmo+AtB8J/E&#10;b4p+L9Bt47rXNN8E6KuoHQY5Buj+1SySRRI7qCViDmUgZCdKakuXmfdr7lFt/wDk2vazuTvLlXZP&#10;720vy073Vj6Corz/APZr/ac8H/tZfDVfFPgy/nurJLmWwvLa6tntb3S7uI4ltbmCQB4pkPVWHcEZ&#10;BBPnv7Wn7AP/AA1h47sNd/4XX+0D8NfsFgtj/Z3gPxh/Y1hcYkd/Oki8l90p37S2fuogxxVSUotK&#10;w48sk3f/AIe9rf12sfQVFflR/wAE7f2Ete/av+FHjTxD4p/an/a40+bwz441rw3CLD4lSRQta2U/&#10;lxvJ5kTneV5YghfRVr6ib/gr/wDDjT9FudZ0/wALfF3xH8NdFmazvfiJYeGHuvDsXlN5csxm3ieW&#10;JGB3TRQPHwfmovHli7/ElL5SSab7b/eTFuV7LRNx+cW0157P5I+taK+Qf2nfjZqF9/wUJ/Y4h8Le&#10;Kr9vB3jk+J7m7h03UXGn69AmkJNbPKiNsnVSQ6FgQCcjBqb4Vftj+Bfgt8E/2kfiE2qfF7xPo3w0&#10;8faxDr0Gv3Nve3FncQi38210lfMVUsF3r5UcjKRmTOMiqa5YOc9LKTflyyUXf7zb2T5YSjrzWt/2&#10;9z2/9I/HyPriivkzVf8Agsp8LPDMuhanreifEjw/8O/E0y22mfEHUvDzW/hi7lZSUAnL+cqvtOyR&#10;oRG4BZXK/NXVfDX/AIKVeEfH3xw0DwLqHhH4n+CLzxlFLL4W1HxR4dbTtP8AE3lxmV1t3Ls6SCMF&#10;/LnSJ8fw5IBlauy32+fb1623a2MW0ld7b/Lv6d306n0TXIaD8CPCnhj4zeIPiDY6V5Hi/wAU2Nrp&#10;uqX/ANpmb7Vb2pcwJ5Zcxrt8x+VUE7uScCvH/iL/AMFMPDXhj4g+I/DfhPwD8WfizfeDLj7H4hm8&#10;FaAl7a6PcbQ7W7zTTQpJMqkFo4TI4yARnivUv2av2lPCX7Wnwh07xv4Kvpr3RdQeSHFxbvb3FrPE&#10;5jlgmicBo5EdSrKfTjIIJmPLO04621+9WuvJp2vs0/Mqfuvkl1/TW3qrXt5eR3tZ3izxAnhXw5d6&#10;i6lktI/MIHetGuD/AGhtXaw8CPbqCTfkw8D2z/SvLz3H/UsurYtaOEW1620/E68vw/t8TCi+rX3d&#10;Sr8Lfj7H8RvEZ0/7KYW2s6tjqB+Jr0avl34OaumheO7W4hHBbyHx6sQK+oq+P8MuJcTnOVyrYyV6&#10;kZNPS2nT9T2uKcspYLFKNBWi1+PUKKKK/Rj5kKKKKACiiigAooooAKKKKACiiigAooooAKKKKACi&#10;iigAooooAKKKKACiiigAooooAKKKKACiiigAooooAKKKKACiiigAooooAKKKKACiiigDpNA/5BMX&#10;4/zNXKp6B/yCYvx/mauVmaBRRRQAUUUUAFFFFAHP/C3/AJESx/7af+jGroK5/wCFv/IiWP8A20/9&#10;GNXQU3uAUUUUgCiiigAooooAKKKKACue8SRbNSz/AH1B/p/SuhrO8R2X2i1Eij5ouT9O9NCexgV8&#10;Cf8ABXvTfFLftgfsk3ukeLNN8DaYniXVrJde1PShqlhp+qT2IWz823MsSuz4mRCZF2s2ecYP33XM&#10;/F/4M+FPj/8AD+/8K+NfD+leJ/DupqFubDULdZoZMcq2D0ZTyrDDKQCCCKJJ80ZLo0+39Ps+js7P&#10;YcJJcyfVNd901e3X067Hxd8af2f/ABqv7Un7Px+Lv7TXhe+1nTfFx1PwrommfDN7G91uaOB1uIBN&#10;HfTGOIwuwd3TYOMnoK8g+OH/ACZ5/wAFJ/8Asb7j/wBN2n193fs/f8E9fg7+y74zm8R+C/BkNj4h&#10;ltvsY1S+1C71W9gt/wDnjFNdyyvFF/sRlV9q0tc/Yk+GHiTwd8StAvfDPnaT8X7xr/xdB/aN2v8A&#10;a07RxxF9wlDQ/JFGMQlB8ucZJzy4rDSqUpwhb3oVI/8Ab03Tt3b0hq/RJbsKM1GrCpLpKL+Uef8A&#10;We3q29kvnr4gfHnxdrn7X/gX4TfCfQvhjpXxCh+G8PiDU/Gfi7T5LuW10t5lhFnZxwPFLKxlXewM&#10;qxrgEgnFcB+zbH4n0z/gvfq+l+M/iPo/xH8T6Z8GpEvZtM0OLR7fSN+r28iWghWWZ8hHWTMkjMRK&#10;OgwK+u/j5+wV8Jv2nD4efxp4Rj1K88JxeRpF/bahd6df2EeADGl1bSxzbCBypcg85HNSfCz9hT4S&#10;/BHx3o/ibwj4J03w7rmhabc6Ta3NhLNDvt7iRJZhMofbO7yIjGSYO+R97rXpRqWxHtWutT/ydTUd&#10;NlbmSduzd7tp4xvGi6S7QX/gLg3635W1fulbRM9br52/4KB/tM+E/gJaeA9C+JXg/Sdf+F/xM1pv&#10;DXiDVdXkjOmaCXiZ7d7mKSN0eOSRNmWZFTG4njFeq/BP9nrwf+zppmu2fg3SP7HtvEut3fiPUk+1&#10;T3H2m/umDTzZldyu4gHauEHZRWz8Rfhv4f8Ai74Lv/DninRNL8RaBqkflXmn6jbJc21yuQcMjgg4&#10;IBHHBAI5Fc802l12uns9rr03Sfzt0NIOzd9N7PtvZ+q0dvlfqfn/APtif8E8fhD+xD+zl4u+MfwX&#10;8c+I/gPreg6fNrenSaH4nmbQ9dukQvDbS2c7yQzJMwVBGgAO4YBxg9j4o/a0+IfxF8ffs6+FPDvg&#10;v4baP8b/AB74FbxXf674vsZZoPDMHlQi7trWOJkneZ3c/uxMgCp82e3o3wy/4Iqfst/B/wCI0Xiv&#10;Qvg74ei1q3lWeF7y4ur+C3kU5V47e4leFGBAIKoCCARyK9V/aU/Yz+Gn7XlhpMPxC8Lwa5JoMxuN&#10;Mu47u4sL7TnONxhubaSOaPOBkK4BwMg4os0kltdO3ZJSVk/NtN6JNRt1bFo+lnZ6923Fq620s7PV&#10;3lfpZ/HHhO38ZaF/wXB+GWkePvid4f8AiD4ntPh7rdxLa6R4ej0eDQoZZbfy49nnzSsZNjtmR+ij&#10;AGTnyDWrlNN/4JG+KL2dhFaaf+0PLdXUzfct4l8WIWdj2Udya/RD4df8E+vg58I/GvhnxJ4a8Daf&#10;ouveEftp0/ULa4uFuGa8jSO5a4fzM3bOsaDdceYRtBBBFbvhv9kT4b+FfhF4g8BW3hTT5vB3im9v&#10;dQ1bSr55L6C9nu5TNcMwmZz80jFsAgKcbQuBRBOHJJauKflr7aNVLrpZWb3vrZkTjz80ZaKTXnp7&#10;KVN/PW6W3Q+dP+Cz/jvS9H8G/APSZruL+0PEHxk8MGxhDrumWK68yRwM5KqNoJGeXX1q7/wT+ubf&#10;QP29/wBrnRdWZIfF994q07WIo5SBNdaO2nQx2siDq0Sssq5HCscHk133g/8A4JRfADwJb2aad8Po&#10;Q+nX9nqVncXGr391c2clpMs9ukU0s7SRwpKit5CsIiVGUOK679or9hj4VftX6vp2peO/CUGq6tpM&#10;TQWupW15c6dfRwsctD9otZI5WiJzmNmKHJ45NEE4JuO7cvukqX4p0/uf3XN86SlpZL5tOf4Wn96R&#10;+eXxae2+JHwt/wCCmn/Cv/8AiYLJe2Cy/YCG8+SHT0F+F29eY7gMOpIb1r7K/aN+KPw7uP8Agkf4&#10;q8Q/bNKn+Ht98OJ0tGjdTBPFJYmOGGPBxvLFEVQchsDgivT/ANnn9jT4Y/soN4h/4V34Q07wpF4q&#10;e3k1OCzeX7PcNBCIYyImYomEGDsVdxJZssSTw2j/APBKH9nnQfiFD4mtvhhoq31tenUoLRri5k0m&#10;2us58+PT2lNnHJnkOsIIPQ1nVo89J0L6ShCLfVcsXF2XXfTXT56VQm6dSNa2sZzkl3UpKSu++ivp&#10;rfy1+ZPhj+zW/wARvC/7PFlonxj1z4NftT+GvhDYoWOjpqK6joxEPmQ3VvcL5U4jnA4EodW3MV6E&#10;ewfsF/GDx/H+2B8Wfhb8U9J+G2p+OfDelaVq8/jTwhYNZtrtrN5scEV+j5ZbhFjJChioVvlGBk+6&#10;ftH/ALGvwz/a2tdLT4geFLTXZ9DkaXTb5J5rK/05mxu8m6t3jniDYGQjgHAz0FXf2ef2Vvh/+yl4&#10;au9K8AeGbPw/b6jP9pvpVkkubvUJcYElxcTM80zgcBpHYiup1HKrKpJWTcnbf4m2rX1ja93a/M0/&#10;5tMeS1OME9Uoq+3wpL57WV9lb+XX57/4Km3Nv4c+NP7K/iHXmSLwXonxOj/tW4nIFtaXEtlcRWUs&#10;pPCqJ2ADHgFh61R/4Koa/wCH4/2mP2QdMuJrb/hJ5vipb3VjDuXzvsq20yztjrs3vAD2zt9K+tvi&#10;X8MfD3xl8C6l4Y8V6Lp3iHw/rEJgvdPv4FmguE64ZTxwQCD1BAIwRXifgX/gk/8As/8Aw38W6Fr+&#10;k/D6KPXfDOpw6tpepXGr6hd3lnPCrrEqyyzs/kqJGxASYuh2ZUEZUE4VIuWyqRn93Jpb/ty9763t&#10;puGJj7SnNR3lTlD7+ez/APJ9raWv1svl/wDZt+H/AMXPEX/BQv8Aau0vwl8XvDXw58QN4qs9Sn07&#10;VvBA1y61HTXso1s7iOVryAiFVDJtCsFYHn5sU2w+Bvwz0/Qv2vn+Nnx6s/HWl+Jzo2meP5NF8G3G&#10;iW3hW9hjCW8yMsl1G8/zQFimdjRDf6D7P/aK/YT+FH7V2tafqnjnwjBqWtaVGYbTVrO9utL1KCI9&#10;YhdWkkU3lnJ+Qvt5PHJra+G37KHw2+EXwZuPh54e8FeHtP8ABV8ksd5pH2RZrfUBKNspuBJuM7OO&#10;GaQsWwMk1nShKFJU+0FD1ty9el1Hpezs1orHR7T97zrrLm7W1vp3s9ttN7nxT8apfjj+wTp3w+1j&#10;xl498BftKfCm68W6TptrbeJvDkVp4m02S4mWG1nsZ4S0VzPHvL+Y67yAxGMkj1L/AIJw3dvoX7Yn&#10;7XGhaq8cXjKbx9DrDQysPtE+ky6fbrZSqOpiG2RQRwDkda9H+EX/AAS5+A/wL8e6d4l8N/D+2t9W&#10;0ZzJpbXmpXuoW+juf4rSC4mkhtm56wohFdF+0R+wh8J/2q9fsNX8c+ELfVNZ02E20GpW17c6dfCA&#10;nJgae1kjkeEknMbMUOT8vJrRc0Zc+7fMvk/Zta21acN3q07dEY8qa5dkuVr1XOtuitLZbNebPzb/&#10;AGhJV+IX7Jn/AAUfm+HEiXdq3jW0kuHscOsscMFkdSI28MMpclvUBq9s/aJ+D/j/AMdf8E+dYvvG&#10;37Wfw3svgrr/AIajjuL+D4UAxpYzIixeUY9SZi/zIFCKW3YwM19k/AL9jn4Zfsuaf4hs/AHg/TPD&#10;Fh4qnjuNUs7UyG1uHSFYFxCzFEHlqAVRVDckgkkngfD/APwSZ/Z38L+PLXxDZfDDSIrqxvf7StLJ&#10;rq6k0mzuc7vOi05pTZxuDyGSEEdsVmqKVNUXquWCb/wxUXpezXVaq2vfTX2j+PqpTl/4HJNa20at&#10;2d/lr7B8CtFPhv4JeD9OOqz66bDRLK3/ALSmtmtpNQ2QIvntExLRs+NxRjlScHkV+c/hj9i//hrz&#10;/grr+1n/AMXY+NXww/sD/hFv+Sf+J/7F/tHzdNf/AI+f3T+Zs8v5Om3zH67q/UKuJ8C/s6+Dfhr8&#10;XvGnjzRdH+xeK/iH9j/4SC++1zyf2h9kjaK3/du5jj2IzD92q5zlsnmupzUq8q0+qf3uUX5dn/kZ&#10;0UqeHdCP91fc16vZeZ5R+y7/AMExfAn7MfxO/wCE6k8Q/Ef4l+Pks30638S+PPEcut6hZWznLxQk&#10;hY4we5VA2MjOCQeG/wCCNEVroH7LnxEvRDt8z4neLbm5KLlpSuoyrnHc7UUfgK+xq5H4MfAnwr+z&#10;34YvdG8IaV/ZGm6hql3rNxD9pmuPMu7qVpp5N0rsw3SMTtBCjOAAOKx967af2JRXk3KMtu2jv5vz&#10;YnGNlp9pSfnaMo/fqvkfFP7MPxi+LP7UP7LF18S/BXib4Lfs6/BWZ9RvNPtLLwr/AGpqdlaQ3Eon&#10;muna4gs4JmZJHYCFwpbLbjmvm/8AYq1G10H9jv8A4J++JddnQeC9O+I/iGK+vLjbHbw3lxNqcdhJ&#10;J0VczEgHgBmHrX6JWn/BKz9n6y+I954pT4aaT/aF/ff2ncWrXV02ky3W7d5508ymz8zdzu8nOec1&#10;2Og/sW/C7w78B9S+GEPg7TbjwBq1xc3d1ol88l7avJcTNPKQJmcqDKxdQpAQ/dC4FOLcVoutN2vf&#10;4He17dbvWys0nZ301nLmjKm9m5a+Uoyjt5c3Vu/ddfAP+ClWvaAv7a37HemSzWp8Ut4/ubq1iyPO&#10;WyGnTrM2OoUyGAehI9uJP+CTd7baR8S/2ovD2pMIvHFr8W9T1LUoJ5AbmSyuI4WsJsZJ8loRhDwP&#10;lYCvSPh3/wAErPgH8K/Gmg+JNE8ARQeIvDN+upabqlxq1/d3ttKsbxKvnTTu7RKkjgQsTEM5CAgE&#10;b/7Qn/BPv4P/ALUvi638QeNfBsGoeILa2+xjVLO/utLvpbfOfIkntJYpJYv+mbsy8njmppXpqTWr&#10;lzX6aS9ltv1p6973v0In79k9EuX74+09NGqn3o8W/wCCcN3H4m/bm/bA1/QZY5/BV74t0qztZrcZ&#10;tp9St9OVNQZGBKsQ5jViB95eSe32dXN/Cb4QeF/gP4BsPC3gzQNK8M+HdLUpa6fp1usEEWTljtXq&#10;xJJLHkkkkkmukrTRRjBfZjGP/gKSvbptt0J1cpSfVt/e/wCrvq9ep+cH7Eeiaz4l/wCCVv7VGn+H&#10;VuJNevfFvj6DT0t22yvOxkCBD/eJIA9yK9+/Yo+J/wAP4v8Agkh4E11b3SoPA2lfD6CHUmlkXybU&#10;Q2YjuopeSN6usiupOd2QeTXt3wQ/Z88Ifs4eHtU0rwZpH9jWGs6vda7eRfaprjzr25ffPLmV3I3N&#10;ztBCjsBXlviL/glJ+z14r+Id14mv/hjo09/qF7/aV5ai4uU0q+us58+bT1lFpLITyWeEknkmsJU3&#10;Ki6HSUKcW+zhFxvbqnzPtsu+l0nySU3vGdSS81OSlq+jVl0e7PhX9jDRNY8PX/8AwTLt9cS4iujZ&#10;eM54I51KyR2kmnvJaqQSTxA0WOemOB0q14g/5Rlf8FF/+yp+KP5WNfph4w/Z38G+Pfif4H8Zapoq&#10;XHiP4bm7Phy6S5mhXTftUIgnxEjiNw0QC4kVtuMrg81zdx+w18Lbr4ZfEXwc/hfd4c+LOq3Wt+K7&#10;P+0rv/ia3lzs8+Xf5u+Ld5afLEyKNvAGTW+PbxFKtCOjnCpFes6kZq/lZa+fQ3oVo04UYv7Dg3/2&#10;77W9l/2+rLyfZX+d/wDgqnoFlb/8E2fh/YLawfYrfxP4MgjgKAoiDULRNuD22kj6E11H/BSJR/w0&#10;5+yIccj4nOAfT/iVXlfQfxX/AGdvB3xv+Hdj4U8UaP8A2noGm3dlfW1r9rnh8uazlSW3bfG6udjx&#10;ocFiGxhgQSKsfEn4E+Ffi74n8I6z4h0r+0NS8CaodZ0Kb7TNF9huzE8PmbUdVf8AdyONsgZec4yA&#10;aqcuaq5/9PVU+S9n+PuP8NTz40mqfJ/065Pn7/4e8vx0PkH9nj4t/Fn9rWP4ja58JtS+DfwN+Gmk&#10;+LNT0yS4l8MSarrt9d2r+XdX10i3FvbRNIVDDervtALEjGbn/BA3VU139knx1ex6yniKO8+J/iOd&#10;NWSJIl1MNcqwuAkfyKJM78L8o3YHFexeMP8Aglv8A/HvxT1Xxjqvw50y51rXphc6qgu7qPT9WlBz&#10;5lzYpKLWdieS0kTEkknOa6Wx/Yb+Fml/CXx54EtvCkdt4R+Jl3dX3iLS4b+6jhvJblVScpiUG3DB&#10;F+WAxqMZABJNY4fmpw11l7Pl9ZXg736J8r0S00Vn02rwVSad9FPm2+zaatbuuZat66u6PVL29i06&#10;0knndYoolLuzHAUDk14d4++Pfhv4nx3UOh6na6lFpbEStGf9XKOCvPsa8v8A+CmkXj74cfBzwV4N&#10;+E/hrxNf6N9jnsbmPRrG4v3soLdLdLeNiqu3KlwCxydp5JzXx5/wT7/Zc+Mut/tL2Ta14U8aeFfC&#10;6Or6kdX0m5s4rqHP3A0qAFs4OAc8V7fEHhpLPOEMRWo4yFKpK/IpdVF2fMldpu2lrnk4Li54DOqV&#10;CeHlNK3M10bXR6J263sfbfw+1e003VnkGwbG875uOV571738KPjp4b+LcEsej6ta315ZfJdxRnmF&#10;xwR+fpXiX/BRH9m/W/FP7Ot5/wAK7t54fEdmqhUtEZ5Z4QD5iKoBJJAwABnmvzr/AGX/AA/+0P8A&#10;ArxYmq6b8NvihbXSf6wSeG75UuB2DExfjXzHgt4K1cFgcXOvj4XbXJF6XaWvNfbsrX8z1eOuPYzx&#10;VGnTw0rfae/3W/G5+2lFFFd5QUUUUAFFFFABRRRQAUUUUAFFFFABRRRQAUUUUAFFFFABRRRQAUUU&#10;UAFFFFABRRRQAUUUUAFFFFABRRRQAUVFNdrEcdzwB61NFp9/cDKWcuP9ohP5kUAJRTv7I1P/AJ8z&#10;/wB/E/8AiqP7I1P/AJ8z/wB/E/8AiqVx2Y2inf2Rqf8Az5n/AL+J/wDFUf2Rqf8Az5n/AL+J/wDF&#10;UXCzG0U7+yNT/wCfM/8AfxP/AIql/snUgObNvwkQ/wBaLhZjKKiedraUJNG8THoHXGfpVvS7X+0L&#10;pUH3erH0FMR0OkxeTpsI/wBnP581ZpAMClrM0CiiigAooooAKKKKAOf+Fv8AyIlj/wBtP/RjV0Fc&#10;/wDC3/kRLH/tp/6MaugpvcAooopAFFFFABRRRQAUUUUAFIRkUtFAHP6zoxtHMkYzEeeP4P8A61Z9&#10;deRkVn3vhyK4JaM+U3oBx+VUmS0YFFX5fDdyh42P9G/xpn9gXf8Azy/8eH+NO4inRVz+wLv/AJ5f&#10;+PD/ABo/sC7/AOeX/jw/xouBToq5/YF3/wA8v/Hh/jR/YF3/AM8v/Hh/jRcCnRVz+wLv/nl/48P8&#10;aP7Au/8Anl/48P8AGi4FOirn9gXf/PL/AMeH+NH9gXf/ADy/8eH+NFwKdFXP7Au/+eX/AI8P8aP7&#10;Au/+eX/jw/xouBToq5/YF3/zy/8AHh/jR/YF3/zy/wDHh/jRcCnRVz+wLv8A55f+PD/Gj+wLv/nl&#10;/wCPD/Gi4FOirn9gXf8Azy/8eH+NH9gXf/PL/wAeH+NFwKdFXP7Au/8Anl/48P8AGj+wLv8A55f+&#10;PD/Gi4FOirn9gXf/ADy/8eH+NH9gXf8Azy/8eH+NFwKdFXP7Au/+eX/jw/xo/sC7/wCeX/jw/wAa&#10;LgU6Kuf2Bd/88v8Ax4f40f2Bd/8APL/x4f40XAp0Vc/sC7/55f8Ajw/xo/sC7/55f+PD/Gi4FOir&#10;n9gXf/PL/wAeH+NH9gXf/PL/AMeH+NFwKdFXP7Au/wDnl/48P8aP7Au/+eX/AI8P8aLgU6Kuf2Bd&#10;/wDPL/x4f40f2Bd/88v/AB4f40XAp0Vc/sC7/wCeX/jw/wAaP7Au/wDnl/48P8aLgU6Kuf2Bd/8A&#10;PL/x4f40f2Bd/wDPL/x4f40XAp0Vc/sC7/55f+PD/Gj+wLv/AJ5f+PD/ABouBToq5/YF3/zy/wDH&#10;h/jR/YF3/wA8v/Hh/jRcCnRVz+wLv/nl/wCPD/Gj+wLv/nl/48P8aLgU6Kuf2Bd/88v/AB4f40f2&#10;Bd/88v8Ax4f40XAp0Vc/sC7/AOeX/jw/xo/sC7/55f8Ajw/xouBToq5/YF3/AM8v/Hh/jR/YF3/z&#10;y/8AHh/jRcCnRVz+wLv/AJ5f+PD/ABo/sC7/AOeX/jw/xouBToq5/YF3/wA8v/Hh/jR/YF3/AM8v&#10;/Hh/jRcCnRVz+wLv/nl/48P8aP7Au/8Anl/48P8AGi4FOirn9gXf/PL/AMeH+NH9gXf/ADy/8eH+&#10;NFwKdFXP7Au/+eX/AI8P8aP7Au/+eX/jw/xouBToq5/YF3/zy/8AHh/jR/YF3/zy/wDHh/jRcCnR&#10;Vz+wLv8A55f+PD/Gj+wLv/nl/wCPD/Gi4FOirn9gXf8Azy/8eH+NH9gXf/PL/wAeH+NFwKdFXP7A&#10;u/8Anl/48P8AGj+wLv8A55f+PD/Gi4FOirn9gXf/ADy/8eH+NH9gXf8Azy/8eH+NFwKdFXP7Au/+&#10;eX/jw/xo/sC7/wCeX/jw/wAaLgU6Kuf2Bd/88v8Ax4f40f2Bd/8APL/x4f40XAp0Vc/sC7/55f8A&#10;jw/xo/sC7/55f+PD/Gi4FOq97cmMBUBaRyFVR1YnoK1DoN2P+WX/AI8P8aq6NpUp8XxecmFgjaUf&#10;MDzwB/Oi4HFfHz9oLw9+yp4OF/qjpc6zcAiCAcszYzj1VffvXxf4v/4Kf/FDxdruPD9+ujpK+2K3&#10;isre5LegG+ImvLP2/vjdefFH9qvxLYtIzJoep3GkQxZ4zDPJGOPU4rpf2aP2U/GVv+0v4V0nxDpc&#10;+jSSp/a8SykEzQRsu4jaT61/THD3A+TZRlEcdm0YTqyg52nZ6JXtGL3st3Zn85cScVZ5muavBZXK&#10;dOlGSheF1q3a7ku/RXPVvhh/wVG8aeCfEMVl46hbUI2YCV5baO2kiB77UjWvqn4n/tmeGvAvwLt/&#10;G9q0moWV+RHbBEyBKQSEfH3SQDjPpXz/APtv/wDBPnUvGutav42g13S7O2trRFFt5D7iEB6kcZNe&#10;a/8ABLXXrT46W3jL4T66v23SrrTJNTVX58lo5rdEZfQhnBH0r4zifIMozfIJ55kSUKlJJzjFNRV+&#10;lrJaeWh97wHnWPyfiWjlPFHNWw05aNtc7in3u9+z+8reOv8AgqH8TfEOpvJouqRaDb5O2FLO2uOP&#10;rJETXR/Bv/gqv4s0PVoYvFzR61aSMFkn8mKFox6hY0XNfV3i79hn4e+LfC1vp66JaWflbT59vGqS&#10;Pj1bFY/xo/Yw8AH4Kahax6RY2MtlaM6XaRqspKrnlsd8V/PX1XGxbn7Q/t9cZeH+KowwLyzl5ny3&#10;UYqSWylzL3n6XPXvht8SNK+K3hG01nR7hbizu0Dqf4lz2YdjW9X5+/8ABG74zXOpeNvEXgp5Wkt4&#10;rGXU4wxzs2SwRYHt+8r7e+LXxP0/4O+Ab/X9S8ySK0ULFbwrumvZnIWKCNerSO5VVHqa9LCYlVqK&#10;qf1c/JOO+FpcP51Vyy94qzi3/K9Vf9TfvLKLUIDHMgkQ9jWbpdkugXJhyWEnKO3Uj0/Cvnn9kXRf&#10;Eml/tafEu48XXf2jxDq+h6RqF3AjZh00yNclbWL/AGIlCpn+Ihm/ir6N8Sfu7FZe8UinP1OP612u&#10;LSV/61t+h8YpJyaXT9Un+pfByKWorSTzIAfapakoKKKKACiiigAooooA5/4W/wDIiWP/AG0/9GNX&#10;QVz/AMLf+REsf+2n/oxq6Cm9wCiiikAUUUUAFFFFABRRRQAUUUUAFef/ALQH7UfgT9lvRrDUPHeu&#10;f2FZ6pO1vayfYri582RV3EYhjcjjuQBXoFfCP/BdHSv7d8C/C2ywp+2eJTBhvundGF59ua+n4Nyb&#10;D5tnNDL8U2qc27uNk9It6XTXTsePxBmFTA5bWxlFJyhFtJ7XXzX5n11dftC+DrP4Hj4kSa1Evgs2&#10;C6kNS8iUjyGxhvL2+ZnkDbt3Z4xniqnwA/ah8C/tR6Hf6l4E1z+3LLTJxbXMn2K4tvKkK7guJo0J&#10;4PUAivgVvE8uq/s76d+zY0jjUF+K7+E5o1f95/ZCXP2sy/7vzY+iVifsKftJSfscfsN/GLxRY2cN&#10;3qdt4oh0/ToJwfK8+SMKpcAg7VUMxAPO3HGc195PwyovL69ShKUq/tYxpK6UZU5zUYSlpu9dU0lY&#10;+ZXFtaOLo0qqiqfLJ1XZ+7OCm5KOuy5Oqbs11P1Uor83vg1/wU717w58Z/AFhffFnR/i1pvjS8h0&#10;/WdPh8Jy6NJ4almKIpgmMaCdFd8EsCSqH5QSCP0K8feL4Ph94F1rXrpWe20Swnv5lXqyRRtIwHvh&#10;TXwnEPCGYZNWpUcUr+0+FpSV7OzVpxhJa942aaabTufR5Ln+FzSMnht42urxe+q1jKS19brZpGvR&#10;X59eG/2h/wBor4ifse+KvjxZ+OfDum6WYb2TT/DCaDDILOCKQxGdLlvn81GVyEkEisF5xuAGv4o/&#10;bM+JOnfs1fs0eIIfEezV/iB4ggsdfn/s+1P2+FptrLtMe2PjjMYU+9ezLw5x6qeyjWpSl7R0mk5e&#10;7OMJTkn7nRRaurq+ib1a8+PF+FcHU9nNR5HUTsveimlde9fW6snZ23tpf7uor5f/AGg/2ifGPgf/&#10;AIKM/CDwHpesfZfCnimxnm1Sx+yQP9qdVnKnzGQyLjYv3WHT614T8UP27fiJqv7Uvjzwjf8AxW0r&#10;4GL4fuzaeH7DU/C8d7a60AX2yXF26sYFcBG8zG3bJwMjnny3gDMMbGE6c4JSp+1+22o87h8MISk3&#10;da8qaS1bR04/ibC4SU4VIybjOMPspNyhzrWUoxSt/M1rorn6I3t9DptnLcXEsVvbwIZJZZGCpGoG&#10;SzE8AAdSakRxIoIIIIyCO9fnl/wVd1fx/rX7BfgvW9W8Y+HmjvL5LTWrPwuTcaVrzOJHguI7lgsg&#10;jVYiTHgozSZydimvTP2lvi14/wD2YvhJ4I0TVvjd4U07VdUnmN/4ju/DZl1e5jyDFHZ6XBHJE+3c&#10;EZ3ZR93kE1dPgSpVw2HqUq8XUrVKkOW03b2dru8YPm72SvZxspPmUc58SwhWnCdKShCnGpzXivid&#10;krOStrpd6XTvaNpS+wqK+MP+CcP7ZXjn4u/H3xx8O/Geo3viBdBsk1PT9U1Hw+mhag8ZaJSstqh2&#10;orCVGTvjkk7gB9c+OtY1TQPCV7eaJo/9v6pAga30/wC1pa/amyBt81wVXjJyfSvnuIMhxGT4x4PF&#10;NN2jJON7NSV01dJ7dGk/I9PKM1o5jRdagmrNxadtGtGtG1802vM1q8e+MX7evws+AvxGfwl4n8Qa&#10;ha+IYrSO+eztNA1HUGSGQsEctbwSKASp754r1vTp5rnT4JLiD7NPJGrSw7w/lMRkruHBweMjrivi&#10;7xf8a7j4Kf8ABVfx1dW/gbx144a98B6VEYPDNlBcy2wFzOd8glmiAU9Bgk57VxYHDRq1XCfRN6NL&#10;bzd0dleq4UuePl+LS236nvfwX/br+FX7QHjV/DfhfxWlx4hSE3A02+0+70y7ljHJaOO6ijaQAAk7&#10;AcAHNeuV8TeH/iTdf8FF/wBq/wCH+s+H/CGr+CtM+COr3N1r1x4kktrXXEnkgMa2K2cUsksaPncz&#10;y7VYIduSMHkPGf8AwUYb4lfF3x1an9oPw38D9M8H61c6DpmlP4ci1S81VrchXu7l5lIWNpA4VItp&#10;2jls8ntnlLlNQpJp8t5J+9bWy+FX1umla/XbUwji0k3N3V0l011utX0tq726b6H6EUV8Jav/AMFI&#10;/FPjv9ijwx4106+sPDnneKZvDXi/xdpmjS6xZ6BDBvzqENscsY5cQlfMDBPOwQxxXof7OXxs8S+I&#10;vA3j7UrD42+CvjH4e0/QJNQ03UrS0t7PXNJvBHIfLubaFRD5RChlLqr5BBUjmuatldajTnUqacja&#10;69LPtZb6XabNqWJhVnCEN5endrvrZrW1z6qor4Z8K+P/ANpG4/Ys0f46TfEPRLi5sfDcPiCfwfJ4&#10;dtxZ6vaRwB5Hlul2zJPNGGmHlbI0ZggXA3V3niD9o3xv+1L8ZvDvgf4XeIrbwBp1z4Ns/G2r6/Pp&#10;cWpX0cV2wFvaQQynygxAYu7q2OMD1qplVSE3Dmi+VtSeto2Teunk7Wve1tyIYyEoKpZpSV156paf&#10;OS3tvfa59VUV8d6z+0j8Tvglpnxq+H/inxDY+IPFfgvwNN4x8M+LLbTIrSS8gKypi4tgGhEsUyAD&#10;aNjrglRznA8afF/48/Cv9mnwn8dNU+IWkXtjdppF1qXgkeHYI7R7S8eCMqLsfv8A7QBKHLDEe7IE&#10;YUAFU8rnOSipxtJxSetm5bW0vurapWe9gqYyMItyTuuZtaXSiot9bbSTVnrc+465vwH8W/D3xM1f&#10;xHYaJqH2268JakdI1ZPIkj+yXQjSQx5dQH+SRDuQleeuQa8G8TeP/iX+0p+1J448D+AvHVt8N/D/&#10;AMMIbGPUb+LRbfVb3Vr67iaYRhZ8pHDHGFzhd5YnkDp4t8KP2jPE37G/wC/ai8aeLItG1Xxho3j8&#10;2+YIpILC7uZraxhgmKbmdIyHSRlDZA3AHpRQy1zg9fecYuMevvSgo9LWalffqrlVMSotW25mm+it&#10;GTfndOOultJLc/Qaivzmtv8AgpPL8IdZ8N6zL+0b4R+L0WpapbWOueGIPDcenfZIZ5VR57GaNRIT&#10;DuB2zF96g/dNe1aD4p+L/wAc/wBsz4s+FNI+I0fg/wAIfD2+0mSBYtAtL25uhcWiyPbb5B8seVdi&#10;xDPmRdrKFwbnk9aDvNpRs3dqSWjinvG7+OOya87ozjjqctI6vTTS+vNbr/de9tr7an1fRTJmaOBi&#10;i+Y4UlVzjcfTNZHw+1vWPEfhG1vNe0P/AIRzVZd/n6d9sS8+z4Yhf3qAK2VAbjpux2ryTtMj41fH&#10;/wAHfs7eF49Y8Z67a6HYzyi3gMivLLcyHokUUatJI3sik45qP4I/tE+DP2jvD1zqfgvXbfWrWymN&#10;tcqsckE9rIP4ZYZVWSM9cblGccV82ftCeIPF+uf8FPNA0fwjouhaxrWjeBJLzSptdnkXTdDea7ZL&#10;i8dIx5juUSOFVQgnzOWABrtP2V/EV5bftVeP9F8d+GPD2j/FaXSbK/u9X8PXNydM8RaaGaOGQQzM&#10;fLkibKNkbjn7xUCtKcVKCk93zW+Ta+ezfSy72ZFSTjJpdLX+aT+W6XXXtdH0pRXgP/BQf47+JfgN&#10;8ONAvNEvm8N6XqerpZ654oXSG1b/AIRq0KMftH2cAhsuFXLAqN3QkiuX+A/7SWqaF4C8eeK7z4ue&#10;EPjT4N8OaE+swz2VtFp+uWc0auzW89vCojWNlT5XYK+cgqQM1mtYSn0jv8lf+r7lu/NGC3l+rsfU&#10;1Ffm2f8AgpPrtn8OB4+b4/eC7nxF5I1F/hyvhnbZbCATYi82+f5wX+Mvt38Y2817j41+PHxG+NH7&#10;UHgjwt8PPFNt4T8N+M/h+niie5uNJhv5tPDTjEsSsADKQ0ceHYxgMzbGYCtvYTvb+lZOW+2ye1zP&#10;2sbX6fnql67yW9j6zor47+E2qfHz4v8AjH4jeAj8WNL0eb4Z6klqviaHwtazXutmeETRJJAx8iJY&#10;1PzFE3MWGCNpLe0fsL/GzWP2hf2XfDXijxAtsNbuftNrfNbpsillt7mWAyKvbd5e7HQEnGBxUcnu&#10;8yfRP5SV0/61K5tbNdWvmun4Py0PXKKKKgoKKKKACiiigAooooAKKKKACiiigAooooAKKKKACiii&#10;gAooooAKKKKACiiigAooooAKKKKACiiigAooooAKKKKACiiigAooooAKKKKAEPIrCnuP7P8AFVuz&#10;cLMDET7np+oFb1ZHinRv7SsyBw3UEdQaAPxh/wCCiXgC8+Bv7b2uT3qvHZeINal1iOZuEInunkxn&#10;2Br64+PH/BQX4e/B79q34ceKV1eDXdJtfCdxYXR0xluGgkeRCAQDwcA17f8Atb/sqeFv2zPAf9h+&#10;JVXTtftATY6j9wFsAAkjk8fw56nivzV+Kv8AwRB+O3hHXZIfDOiw+K7LcdlzHqVlaAjt8ss6n9K/&#10;qThrPuGeJ8HhqWe4lUKtCE6bUmoxmpxUbqT0Tstu5+L5nkea5PiK1TLKXtI1ZRmmk24uLvayPp39&#10;rr/gs/8AD/4h/BHVtF8Hprf9r3yBEN3a+UijPPO49s15h/wS117/AIUF8OPiZ8bNYP2bTdK0G406&#10;0807ftdxJJbvCi56l3QKPrWL+zb/AMEJfiP4n8QW9x8Q/K8NafE4eW2+0wXLzDPQNDK2K/QD41f8&#10;E7vCHxN/ZhtPhpY+dpWn6Xtls2SQgGZQQry4xvIDMBn1r53jvOuGshyGvw/wrP206z96XNzJLtzL&#10;R+VvvPq+AsmxGZ8S4TNeLL06FOSulHW19fd3+f4M5H9ij/gqB4N+Ong63s9f1G10PX7OILOtxIEi&#10;kwOqsTzxjtXiX/BSr/gqXpOoaDd+CfBF19paY7Ly+Q/Ko9EIJB6Gvnf4lf8ABFj48eBvEUieFNKX&#10;xJaBiEuodSs7PK/SWdW/Suv/AGdP+CG3xG8U+I4Ln4hmPw7YxyB5rf7TBcvMM8gNDK2K/lOWIzGp&#10;D6v7Np9/60P9A8Lwz4X5ZmD4jWYwnTXvRo8ybUt/hXv+ia06nqX/AAQt+Gl/deLfEfjmaJ0s5NPk&#10;0qNmGPMLy28uR7fuzX3l8ZfgRonx0s9Ki1qXWIDol4L+yl07UZbKWGcKVDh42ByAxwc8ZNXPg/8A&#10;CDQ/gd4CsPDvh+0W10+wjEaDgs+O7HHJ966ivfwOG9hRjTe61+Z/N3iDxX/rFntbM4x5YS0iv7qV&#10;lf16nz78H/2ULz4dftZ+I/EzX/jG40P+y7KPT7m+8ST3f26YCdZY51aQvIqB1KiQbVJyvOa9q8Y3&#10;Wy0gtx9+4lHHsvJP54/OrOt+JLTQIs3Eo3n7sS8u/wBB/kVjaNDP4g1U39yuzjbFHniNf8fWuxyb&#10;ST6f8OfE2V3Lv+isdFYJstl+lTUiLsXFLSGFFFFABRRRQAUUUUAc/wDC3/kRLH/tp/6Maugrn/hb&#10;/wAiJY/9tP8A0Y1dBTe4BRRRSAKKKKACiiigAooooAKKKKACvnj9vr9knxB+1W3w7GhXeh2yeE/E&#10;Meq3y6lLIgmhXblYwkb5bg8Nge9fQ9FejlOa4jLcXDG4X443tfXdNfkzlx2DpYvDzw1b4ZKzPlCy&#10;/wCCeWoWv/BTOb40/bNG/wCEaaFrhLISSfbPtrWn2csU8vy9nLPnfnOOK5b4af8ABKvU/wDhnH4p&#10;+AfFutaRG3jPXxrWkX2mtJcGxZOY2lV0jyezKpIwxw3evtiivoVx7nKhCEaluSNKKdldKjJyh802&#10;79+p5f8Aq1l/tJVHD45Tk9dG5x5JX8mr/Ntny78K/wBm348ax8RPBlx8R/iNo1t4Z8BxgQ2XhGe8&#10;tpfEjqFCHUN2xGHyKSoBU/MNo3E19G+OdJsNf8E6xY6ojyaZe2M0F4iIXZoWjZXAABJO0ngAn2rV&#10;orxMyzqvjqsKtRRjy7KEVFLW7enVt3u7/ckj0Mvy+lg01Tbd7fE23orJa9Ev83q2fkxH4/Pgn9in&#10;x/4E8OfHT4ban8OLMXQ022e0urXxVes7CT7GttOsYWJ3cl5FWTq4BAzt+hLL9iPxN8ff+Cd3wSs9&#10;G1O38N+M/Bgt9e0/+0o3WAuxaQJJtDMhwyMDtP3cEc8fV17+zZ8OtT8UnXLjwD4KuNbaXzzqEmh2&#10;z3Rkznf5pTduzznOa7WvvM28RudU55dTcJqr7WUpKDvJw5XdRjFS5rvmbSvfRI+XwHCPJKSxUlKH&#10;JKmormSUZST0vJ8trKyTfrsfH9p+xr8ZfHX7ZXw5+K/jrxH8P7lfCsEkF3p2jx3UEdqpSZQsHmKx&#10;lLGQMzSMnoFwozp/H39mb45+P9b16xt9a+D3j/wlqzu1hD440A/bPD6tuG2A20W1yoYYeTJ+Ucdc&#10;/VtFfN/66451qdZwp/u48kV7ONopSclbqndvVNNrR31PZXD+HUZpSnebTb5ndtRUde6stnddkrK3&#10;xr4r/wCCW+o3H/BO+0+D2neKLS416y1Iayl9eROlm05Zi0Sgbnjj2uRuAJJydvzECb4n/sc/Gvx9&#10;45+GvxOj1z4ZwfFHwLHNZzWjR3p0G6gYyBGUlTMH2SMGGBkkFWXaK+xKK0hx7myk5zcZNyqSfNFO&#10;/tVy1F/hkt15K1jKXC+AdNUopqKhGGkntCXNH5xlqn990fK37K37F/xD+EH7ZHi/4neMPEXhjxAP&#10;Gej/AGe6Ngk1tLb3JkgYIkTKymFFi2Kxk3EBSVyTX1TRRXhZznWJzOvHEYq3MoxirJJWirLRaaLT&#10;Q9PL8to4KMoUb+9Jyd223J7u777hXjvhT9nzWdC/bk8W/EyW50xtB17wtY6JbwJI5u0mgmkkdnUo&#10;ECEOMEOTnOQK9iorzadWVO7j1TX3nbOCmuV+X4O/6HgXxr/ZY8QyftSeEfi58N73R9L8QW2NJ8WW&#10;WoSyQWviPSTzhjHG5+0REAxsVx0BOFwedtv2cPjL+zt4y8Y/8Kf1f4dX/hXxtq0+vtp/i1byKbQb&#10;6fBmMD24YTRMwL+W4TBOA3Un6forohjqkYqDs0k1r2ve3yeq6ra9tCJUYyk5ddH80mr+tnZ90fOd&#10;9+y58VPCvwW8IReHPivfar8RfC2pzareXviCS4bSvEhn3iW0uYY3LJbrvHlBd3l+WuBk5HIaJ+yT&#10;4q0Hxf8AEH4s+Obf4daFrs/gnUNCi0zwVbTLbXKOPNe5up5VR5pcxqqjYAq9zX13UV9Yw6pZTW1z&#10;DFcW9wjRSxSoHSVGGGVlPBBBIINEsdVcZJWvK6vZLSW6Vunl06WKp0oRnCTvaLT33s7r531v163R&#10;8F/sz/Aj45/Gf9gTwL4EXxf4Ds/hv4q8MWsdzq5s7k+IrSwmiBezjiz9nYhGMSzFgdmMpuGT7b8R&#10;/wBkrxZ8Pvip4f8AHfwX1Dwxp+raV4ch8I3ui+I1n/s3U9PhYNAfNhzJFNF8wDbWBDYI9ff/AA74&#10;c0/wfoNppek2FnpemafCtva2dpAsEFtGowqIigKqgcAAYFXa6cVmtSpXlVgkk3J2stb3WvfR28t1&#10;Z6nLh8FGFGNOerSS9LWenbVJ/JLZWPlgfsU+O/Hnhv4u+I/G+veGL34l/ErwrJ4VsINNjnh0XQLQ&#10;JJ5cKSOGmkDSOHkkKA5HCcV0vx5/ZR8RfFH9gvSvhbp95osPiCxsNFtZLi4mlWzLWcls0pDLGXwR&#10;C235OcjOOcfQVFYf2hV54zVvdcZLTROG3/B77vU0lhYSTv1Uk/8At6yf4RVu3Q+ePiJ+zx8S/h5+&#10;0H4h+Ifwg1LwU8njq1tYPEWi+KhdJatNbI0cN3BLbhmV9jBWQrhgM5B6cj4K/wCCePiXxP8AAz4w&#10;+FPiP4r0691f4meJF8R22s6NC8Z0+dYrYxOInxt8qeD5UDtmNVy4JOPrWilDMK0Y8sbXSSvbW0Wn&#10;HXycVbySXRWuVCEpcz73t0vZxd15pu//AAXf5ot/g/8AtG/EzV/DmleNvG3gfw94Y0K/hvr/AFDw&#10;c1/BrHiRYWysEgfaltHJjMgRnzyBgHFd38EfgJrHw2/aR+MPjC+udNl0z4g3Wlz6dFBI7Twra2nk&#10;yecCgVSW5XazcdcdK9coqZY2bTSSSaadlbdxk/xivJLRWEsPFNPXTbXsml/6U/PuwooorkNzxH9o&#10;j9nfxXrnxh8P/E74bapoOneNtDsJdGuLXXI5Tp2s2EjiTypWi/eRsjjerKDyeRinfs6fs++LPD/x&#10;Z8SfEr4j6poN/wCNfENlBpENpoccq6do9jCzOIo2l/eSM7nezMBz0GK9soqoycVZedvK+9vW7+99&#10;2KUVJ3fl87bX9LL7l2PMP2l/hl448b2egar8PPFEOgeJPDN8btLPUHmOka3EyFHt7tIiGK8hlYAl&#10;SOBk5HlPw6/YV1nxd8UfFni74k23gHR5/E3hm48Ky6X4Jt5YoLmCdg0tzcTSqrST8BV+TAAHJxX1&#10;LRUrRNd7/irP71/nuN6tPtb8Hdfc/wCrHyjYfs5/tFaV8LrT4Y2fj7wNY+EbKGPTIfFlrFexeJob&#10;BMBQsQ/crOEATzBJ05+9zXpth+ztqumfth6N49S/t7jQdL8DN4WK3NzJLqM0/wBrjmErErtYFEO5&#10;i+4senevYaK09rLm5nvrr3umvyb+epHs0o8q20/Bp/mkeT/Av4E6v8MfjV8XPEd/cadLY+PdVtL7&#10;T0t5HaWFIrRIWEoZAA25SRtLDHcdKX9ij4F6t+zf+zrpPhHXLjTrrUrC6vp5JLGR3gKz3k06YLoj&#10;ZCyKD8vUHGRzXq9FQpNLl8kvlFWRTV/vcvm7/wCbCiiikMKKKKACiiigAooooAKKKKACiiigAooo&#10;oAKKKKACiiigAooooAKKKKACiiigAooooAKKKKACiiigAooooAKKKKACiiigAooooAKKKKACkYbh&#10;S0UAZGs+FYNVQ7lBrCPgG4s+La9vLdP7sUzIP0NdpSYzQBxP/CGan/0FdT/8CpP8aP8AhDdT/wCg&#10;rqf/AIFSf4122KMUAcT/AMIbqf8A0FdT/wDAqT/Gj/hDdT/6Cup/+BUn+NdtijFAHE/8Ibqf/QV1&#10;P/wKk/xpy+CtRfhtU1Jh3BuXOf1rtMUYoA5nR/h/BZS72G9yclm5Jro7e2W2TCipKKACiiigAooo&#10;oAKKKKACiiigDn/hb/yIlj/20/8ARjV0Fc/8Lf8AkRLH/tp/6MaugpvcAooopAFFFFABRRRQAUUU&#10;UAFFFFABRRRQAUUUUAFFFFABRRRQAUUUjNtGTwPU0ALRVOfXraA/f3H/AGRmof8AhKLf+7N+Q/xo&#10;swuaVFZv/CUW/wDcm/If40f8JRb/ANyb8h/jTswuaVFZv/CUW/8Acm/If40f8JRb/wByb8h/jRZh&#10;c0qKzf8AhKLf+5N+Q/xo/wCEot/7k35D/GizC5pUVm/8JRb/ANyb8h/jR/wlFv8A3JvyH+NFmFzS&#10;orN/4Si3/uTfkP8AGj/hKLf+5N+Q/wAaLMLmlRWb/wAJRb/3JvyH+NH/AAlFv/cm/If40WYXNKis&#10;3/hKLf8AuTfkP8aP+Eot/wC5N+Q/xoswuaVFZv8AwlFv/cm/If40f8JRb/3JvyH+NFmFzSorN/4S&#10;i3/uTfkP8aP+Eot/7k35D/GizC5pUVm/8JRb/wByb8h/jR/wlFv/AHJvyH+NFmFzSorN/wCEot/7&#10;k35D/Gj/AISi3/uTfkP8aLMLmlRWb/wlFv8A3JvyH+NH/CUW/wDcm/If40WYXNKis3/hKLf+5N+Q&#10;/wAaP+Eot/7k35D/ABoswuaVFZv/AAlFv/cm/If40f8ACUW/9yb8h/jRZhc0qKzf+Eot/wC5N+Q/&#10;xo/4Si3/ALk35D/GizC5pUVm/wDCUW/9yb8h/jR/wlFv/cm/If40WYXNKis3/hKLf+5N+Q/xo/4S&#10;i3/uTfkP8aLMLmlRWb/wlFv/AHJvyH+NH/CUW/8Acm/If40WYXNKis3/AISi3/uTfkP8aP8AhKLf&#10;+5N+Q/xoswuaVFZv/CUW/wDcm/If40f8JRb/ANyb8h/jRZhc0qKzf+Eot/7k35D/ABo/4Si3/uTf&#10;kP8AGizC5pUVm/8ACUW/9yb8h/jR/wAJRb/3JvyH+NFmFzSorN/4Si3/ALk35D/Gj/hKLf8AuTfk&#10;P8aLMLmlRWb/AMJRb/3JvyH+NH/CUW/9yb8h/jRZhc0qKzf+Eot/7k35D/Gj/hKLf+5N+Q/xoswu&#10;aVFZv/CUW/8Acm/If40f8JRb/wByb8h/jRZhc0qKzf8AhKLf+5N+Q/xo/wCEot/7k35D/GizC5pU&#10;Vm/8JRb/ANyb8h/jR/wlFv8A3JvyH+NFmFzSorN/4Si3/uTfkP8AGj/hKLf+5N+Q/wAaLMLmlRWb&#10;/wAJRb/3JvyH+NH/AAlFv/cm/If40WYXNKis3/hKLf8AuTfkP8aP+Eot/wC5N+Q/xoswuaVFZv8A&#10;wlFv/cm/If40f8JRb/3JvyH+NFmFzSorN/4Si3/uTfkP8aP+Eot/7k35D/GizC5pUVm/8JRb/wBy&#10;b8h/jR/wlFv/AHJvyH+NFmFzSorN/wCEot/7k35D/GnR+JLZzzvX6r/hSswuaFFRwXUd0uY3V/oe&#10;lSUAFFFFABRRRQAUUUUAFFFFABRRRQAUUUUAFFFFAHP/AAt/5ESx/wC2n/oxq6Cuf+Fv/IiWP/bT&#10;/wBGNXQU3uAUUUUgCiiigAooooAKKKKACiiigAooooAKK8q/aQ/an0z4C28VlFB/a3iS+QvbWCPt&#10;Ea8gSSt/CmendsHGOSPlnxN+0f8AETxzdtNd+K7zTQ33bXSf9Fjh/wCBL85/4ESfevguJvETK8mq&#10;OhO9Sot4xtp6tu35vufQ5ZwzjMbBVYrli9m+voffdFfAPhz43+P/AAhciez8aa1dOOSmoS/bYX9s&#10;SZx+HNfSX7N37X1v8WtQTQddtotI8TbC0Yjb/RtQA5JizyGA5KEnjkE845uHPE7Kc2rrC60qj2Ur&#10;Wb7Jrr5O1+heZcL4zB0/baSj5dPke2UUU2SQQxlm4CjJNfox82Q6hqCadDubkn7qjqa5++1OW/f5&#10;2+Xso6Cm3961/cl26dFHoKhq0iGwooopiCiiigAooooAKKKKACiiigAooooAKKKKACiiigAooooA&#10;KKKKACiiigAooooAKKKKACiuI+Lv7RHhH4Haf9o8RatDag/8s1IeT/vkHNcb8Nv+CgPwv+K2uJp+&#10;la8ftDnav2iEwKT9WwK9SjkmYVqDxNKjJwX2lF2+846mY4WnU9jOpFS7XVz2mimQzpcxK8bK6MMq&#10;ynII9jT68s7AooooAKKKKACiiigAooooAKKKKACiiigAooooAKKKKACiiigAooooAKKKKACiiigA&#10;ooooAKKKKACiiigAooooAKKKKACiiigAooooAKKKKACiiigB0UrQvuUlSO4ra0jXvtJEc3D9m7NW&#10;HQDikO52FFUdD1H7da4Y/vI+D7+9XqgsKKKKACiiigAooooAKKKKACiiigAooooA5/4W/wDIiWP/&#10;AG0/9GNXQVz/AMLf+REsf+2n/oxq6Cm9wCiiikAUUUUAFFFFABRRRQAUUUUAFVdc1iDw9ot5f3Tb&#10;Laxge4mYD7qIpZj+QNWq5n40aZNrXwd8WWduWE93o15DEVHIZoHAx+JrHETlClKcd0my6cVKai+r&#10;Pifwd4F8TftJ+I9X8WXGEbVbgymedvkij6JGvfaq4A+ldVpvwbvfAXiBNP1BbS7sdaxbx3seSiMe&#10;Ov4im/DzVbzx9+y9Y6V4an8nWNL5vbVG2zXKc9AOe4pfAtn4yvdL/sPUo7yw0KKZbuW6vsg26ocl&#10;Qx9hX8wV8Dl37upXpyqzqa83eT3v892fp88biIP2ULRitLdl0Zx3iz4fX3hPxPdaIkT3LWTb18sZ&#10;JBGfy5rHvLLUNMnjurT7Raalp5F5aTIMNGyfMGB/CvRLv4r283xivNTgnMWnfZfsqOg3eaQAu/8A&#10;MVm3nxBt0+Eskcz+frcG633SJgmLGM/lmvhsXl2X069SdCq04y01/U9SOIqtKFZbo+yfhF48X4nf&#10;DHQ9eUBTqdoksijokmMOo9gwYfhWl4luPKsNo/5aNj8Otef/ALF2my6V+zF4TimGHaCWUf7rzyOv&#10;/jrCu58VniD/AIF/Sv7NyWvOvgKFer8UoRb9XFNn5BjYRhXnCGybX4mPXKfHP4pW/wAEfg14o8X3&#10;UfnQeGtLuNRaLOPOMcZYJn/aIA/Gurrhv2mPhVJ8cf2e/GnhCGRYbjxFo9zYwSN91JHjIQn23YzX&#10;rK1/e2OeHxK58G/s3/8ABP2+/wCCnXwyT4t/Gjx94xkuPE1zPLo+l6VcRw22mQJK0Y2rLHIqqShw&#10;qBeACWZmOPpv9hL9kvx9+yDL4m0vxF8Sm8Y+B2cHQrO8SR7nTY1/iMrtiMbeDGoKZAYFcsD8+f8A&#10;BPz/AIKS+BP2U/gNB8Kfi/PqngbxZ4CuJ7J4rnS7mdblGleVceSjlWG/HzAAgKwJDcex/CT/AIKX&#10;WX7U3w4+LepeFPh9r97pHgjTLqa0vL6NGstdZYWZYCn3g74JMYDfJjcVLBT9fnH9or21OnH/AGdf&#10;DouTluuVxe13ps76s8HL1Qn7N1n++bSer5ubqrb2+VrWF8Q/8FifhloT3d9F4e+Jep+D7G+/s6bx&#10;fZeH/M0FJchSPPMgY8kcBMnIwDkV6F+0J+3/APD/APZs0PwHq2uTald6H8Q5kTTtTsIo5LaCJljY&#10;XExd0ZYtkisSqs2AflzxX5jfEX4r2nxK/wCCct5qmrfFvTNO1LUNRMenfC/wvp9jpFjYkXeWae3h&#10;QSSR7A0odsDcVyzMOfYP2vIYdS/Zk/YhicRzQyvpUcin5lYeRZBlP6g10f6vYdVKdOSa/eOD1evu&#10;Xvqlrft7vZsn+0qjU5qzXJKS+Tsur09dT658D/8ABTzwB4u+N2leBL7RfH/hHUvERH9iXXiPQX06&#10;01rJwhgLN5mH/hLooJwM5IFbf7QH7fnhL4B/EqLwYmheN/HPi5rP+0J9H8JaP/aV1ZW+QBLKN6hQ&#10;cjuSAQSACM/Pv/BWWJR+2J+ypJtXf/wlqLuxzj7bYcZ9K5P4j/Hb/hKf+CjHxN0DWPH3hz9n/SPD&#10;9isc+r2mk2VvrniiILEdpv5kMmSMMioT8qoAjEbh5uHyzD16dKvCLScajavf4JcvRX1urpL7kddb&#10;EVKUpwm7/BbTrK/n5O136tn0dqf7W/g/9sP9hL4qeIPCE18IrHw9qtle2d/b+Rd2Mws5G2SLkjoQ&#10;cqzDqM5BAxP+CKn/ACjv8H/9feo/+ls1fMv/AATJv7W9/Yi/aqNpeXV7E0OoSxzXb7rmaNrG42SS&#10;99zAEk45Oa+mv+CKn/KO/wAH/wDX3qP/AKWzV0Zjg4YXD4qhTvZSpb76xk/1MqVeVb6vOW96q08u&#10;VfoeYf8ABRb/AJSlfsx/9fkf/pWte4+Nf+CnHgLwR8bvFXw7k0bxzqfi3wv5SrYaVpAvptZd4ll2&#10;WiRSF2Ko2WMioowfm6Z8O/4KLf8AKUr9mP8A6/I//Stam/ZetY5f+C5HxzkZFaSLw/HsYjlcrpwO&#10;KKOHpVsDR9sm1GlVlppqqq/zZniq0qWNqyhu3Qj8nB/5H0Z+zT+3x4B/ag0PxPdaW+r+H7vwWWOu&#10;abr9oLK80xBvy8ihmXaPLfOGJUqdwHGfOZ/+Cw/w1trWPV38MfFNfBEt19kTxifDLjQnbeUyJt+8&#10;jcCMCPdwRtzxXjf7PNnYP+39+1/Bf6PqOt6ZPpUqXemaYq/a76J/9ZHECyAyMC2PmGSeua+c57bT&#10;fh5+zTquv/DD9oWzfwpE8pb4YePbe1lvF2zZ8r7A7TwSyM2HDLCqk4JZSDi8Nk+DqVLtO0o02lrZ&#10;c6u02k3/AIW1be9zSriq0U4J6xnON9NVG1rXaXXVXvtbqfY3/BWn9vLxL+z/APDDwrB8Pl1aH/hM&#10;JIp/+EktrBZ7FrR1c+TBOTtFy4CsBtJ2EkEHBqv+1p8Vfhj8aNd/Z48Q/EDw58Z/CmrXfiaRPDmm&#10;vp9pY3EN0l1apm/inZmELMImUxncULHqRXkf/BSLxJq3jf8A4JdfArxDq3hyz8LyjV7KW506xtfs&#10;1rYx/ZrhY/LiH+rRkCsqD7oYDtXZf8FQviHoPxR+L37K2seGta0rX9Km8YMiXmnXaXMDstzYBgHQ&#10;lcg8EZ4Nb4HBU4Tw9KMbSVWrFyT192Omv5fO27OepiZzU6jfuukpJPZ35r6P01+7oaXj7/gpX4v0&#10;L/gpT/wiA8I/Em78G6DZTwHQNL8PCTU9TuOU+27d+6S1/iRgwXaQ23NfTXw3/bV8LfFD9qPxb8JL&#10;DT/EEPiTwba/a724uIIVspVzCMRsspcn98v3kXoeemflz4leP9D+D3/Bcy11jxXq+m+HNIuvBoSO&#10;+1K5S2tiTE4AMjkKMlGAyeSMdSKzPhJ8R/D/AOz7/wAFpvjJeeN9c0rwrYa5oivYXmqXSWttc7hZ&#10;SLtkcheQj455KEDJrkeAoVqVNRp2fsJSuuslO3ztr8vJI2q4ipTnUal/y8grdouKv+iv313Z9b/B&#10;39tTwr8bPj346+Hel2OvWus/D5iupXF5DClpLh9mYmWVmIz/AHlXivOfFH/BXX4ZaDqeqPY6N8Q/&#10;EnhnQroWWp+KtG0BrnQtPkyARJcb1OASOVU7sjbuyM/Nn7FGq/8AC9f2uf2tbnwhdNL/AMJTo14N&#10;HugpTzTKzrDKucfKxKsD3BBrof8AgnT+1X8JvgR/wTz1rwr8R7vRrTVvDF3qMOu+FtSSL7fqhaRm&#10;8pLWYjzyykRleQCuGIAqZZRRppycHJqNJuK3vNPme19GrLzepq8XJzcItWdScU+yik15a338menf&#10;8FMfG3wb+JHwV+FuveMb7xrqfhrV9dhutBuvCJtS08rxMUaX7T0j25yB8wPGOte1/tL/ALbfgr9l&#10;vVNJ0nWBreueKNf50zw9oFg1/ql8M4ykQIAGcgbmG7BxnBx8Xf8ABTzxZ4f8dfsbfAfWPCnhO68E&#10;+HNS8Upcado9xp8Fg9vCyylW8mFmjRXz5gweQ4J5Ndh8UPElh+zj/wAFqrXxj8Q7iLTPCvinwz9i&#10;0HWL35LKwmEaIymU/KnKSgkkY+0KTgNmqhlsJ06dOfNZOs+W6u3FQaivN9bdFprYw+tSVSdRWb5K&#10;WvT3pzTfot1+Z9O/s1/txeC/2nfEGq6DpsXiDw54t0NRJqHhzxFp50/VLWMkAOYyWBXJGdrEruXc&#10;BuXPAR/8FZfh/qGs+K9J0vwz8Stf1/wjqVxp11pGkaEL68mWByktyixylVgDADfKyE5GB1x5D4f8&#10;RWH7TP8AwWp0XxX8Obu31nw34J8NNb+ItZ09/Msp3eK5RIxKvySEmWIDBOfKbHCHFn/gj1ax/wDD&#10;SX7UM2xfN/4S3Zvxzt+1X5x9KxnluGhTlXlF6U1Plvqm5qNr22a172fzNXi6imqaafv8t/Lkcn80&#10;9O116o+l/gZ+3L8O/j/8CNU+Iuk6rLY+HtAEv9r/ANow+RPpZjQSOsqgsM7CCChYHOAScivMtG/4&#10;K/8Aw2vtb0JNR8OfEzw34f8AE1z9l0rxLq/h/wCz6NfsTgNHN5hYqT32cdWwAa+SP2bviVN8GP2L&#10;P2p9ZsvDej+JTa+LVgGn6lZLd2Ko8+zzJYSNrrGDuweMqM8V5n+2J4zsPEn7Mvwkubr40x+Odeu5&#10;7a6fwvpcFnYaR4VtxBgxG1tkAiljZliUvtJUPhAK9HCcP4arinCz5HKMVrquaCm9k9rrV2Vu7258&#10;RmFWnQumuZKo9t+SXKuvW2qV3tay3+wv2yT/AMbjP2d/+vCb+dzX2X8WvHafDH4a614gkUOmkWr3&#10;JU9wtfGP7YLB/wDgsJ+zmRyDp0pBHf8A4+a+xPjn4Fk+J3wg8Q+H4jiTV7J7ZT6Fq8qapOlgVX+D&#10;W/p7R3/A66kputiJU/i5YW9fZqx+Kvx4+MWs/HL4hajrWq3Mt1vmYRbmyI03HaB+GK3/AIS/sv8A&#10;iDx38OtZ8ZRzw6XpehRGVbifKiVwNwVT613/AOzt4s0L9nb4l+IfB/xI0VW0XUZDFLO8GZIQjNtZ&#10;TjPPtVb9sH9qTT/GNlaeBvAaNZeDdHHlx7Bte9IJwzdCeDjBz0r+rHjsX7WGW5bR5afutVNHDktr&#10;b+90t8z8PWHocksXjKnNPVcv2ubz8ut/kfZv/BKX9pbUPjN8Nb3QtWna7v8Aw9/y3Zsloy21B9AB&#10;X1pXxb/wR2+BOpfD3wBq3iTUIXt/7exDHG4wcIxIOPcGvtKv5g4+p4SGfYiOCtyX6bXtr+Nz9l4Y&#10;nXlllJ4j4rfh0/AKK5zXPhP4f8SfEXQ/Fl7Yedr/AIbjni0268+RfsyzJslGwMEbKnHzKcdsV0df&#10;Gx5vtH0lVUVGDpSbbXvXSVnd6J3fMrWd2ou7atZXfnP7W3ij/hEf2cPF10G2tJYNaofeYiL/ANnr&#10;xr4RfD39nnWrnQdOTyLjxIYosSS3OoW6XVwoXcUZ2WJiX6BeDngV7h+0f4ni8G/Ce+1O68MW3i2x&#10;tHjku7GcKyrFuG6XayOG2cNjHQE5GK8z/a3+I3hX4nfA610nw7qOm61r2s3doNDt7GVZbiKXzFO4&#10;Kp3R4TeCTjGcGtaLad11aWm6/q9/O3kYzV0k9rN+X9afjsej/Hn4k3vhiwsdA8PbJfF3ihza6ah5&#10;FquP3l0/+xGvPucDnmuN/YaV/DvwK1cSG5v5LHW78OyrumuShGSBnlmx69TUifCL4m6N8V9X8UWO&#10;peCL651CCOzt31SG6eSzt058tPLZVG5vmbrk1l/sJza/Z+Ddfm1OfQU0KPVb5mMSyJOlyJFMjFmb&#10;YIsZxxkdzTgklKz1t+qt/Xd9rCbvy6dV+Tv/AF2Xqa3x++LGo+IPgz4fTSrfXfDF7441m30XbfW5&#10;tr+xjkdldiuTtJCcHPR8isL4qfCzRf2U5/C/ivwfDdaXt1e307VoluZJU1G2lyrGRWYguDyDxyfp&#10;jd/av1O3174aeGPF+j3EOsaZ4Z8Q2mrTzWMi3CPbxuySMpXIO0nnHTB9Kzv2mPHmjfGbTfCHhXw1&#10;q1hrN9rmt2tyyWU6zmC1iy8kr7c7QOOuOh9DTo/Erfzq/p7v4b/iTP4Xf+V/fr+O34HZfH7x7qCy&#10;WPgvw1Ls8UeJ1YCcc/2VaDiW6b0wMqnTLHjpisn9g0bf2XfD4yTiW75Pf/Spao2Xwl+Jvhb4j+KP&#10;EOnah4EvJ9fn+WbUoLt57e2TIigXYyqqgdQByeSTxVf/AIJ9Lrw+BNib19JOiFp/sCwJILpW+0S+&#10;Z5pJ2kbvu7QOOtTT+CXyf56f11uFXddk/wBHr/XQ93r4v/aC1bX/ANtj/goRL8BLfX9e8MfDL4f+&#10;G4PEnjWTQ7+Swv8AxDc3cjJa6abiIiSK38tHkk8tlZ/u5HWvtCvhr4pa/a/8E/8A/gqZrnxW8XqN&#10;M+FHxu8N2Giah4maM/ZPD+tWLlIFvHAxDDNC+1ZXwu9QCQBmsHZ1qan8N3vtflly/wDk1rd5WVtT&#10;XX2U3Heytbf4o83/AJLe/ZXZ0vxS/wCCPPw88PeB77UPgZbT/B34pWUXn6J4i0jVbyFXuU+ZEvk3&#10;ut1A5G2QSo5Ks3euj/ak/bx8Q/si+Mvgr4IuvAj/ABC8a/FeK8sVTRtRWyiXUbWCByEEyYEDvKxL&#10;u6+VGhbDn5a8O/4KaxfCbxH4d8QfFFf2xvib4Cvv7Bf+xNA8F/E+Gz0vU7mKJjD5NnCjySvI5Xd5&#10;Zyw9Otcx4DuvEmr/ABi/4JnXHjSTW7rxVNoPiGXVJdbaV9QkuToUZZpzL+8MmeSW5zV4ZOpL2eyv&#10;r903o9k3y6/K6ZShG/N/cm1/27FNX7q+3zsfTfjP9uvxx4HHgvwnP8GrvUPjR40jvLqPwlp/iW3m&#10;0/TLO2k2td3OptGiJEwKlcRFyW27Mgir37Nv7dGufEb9orVfhF8SvhrdfC/4h2WijxHZW8Wtxa3p&#10;usad5whaaC6RIzuWQqGjeNSM55FecfttftO+MIv28fA/wT0/4mWPwM8L654XuPEc3iuexs7i61y5&#10;juBD/Zlo94Gt43EZMrMUZ8YwB38X/ZkudAv/APgtcdN8OfFnxh8XvI+FWp2l14l1nU7e+gW9OoWx&#10;e1tGt4YrYCJShdYlO1nw3zA1FKblJO17qpp/gjO1u3vRSd3rq7JONirT5YtN2a5P/JnHfvpLotNL&#10;ttSPoSf/AIKSeNviTL4l1j4Q/AvWfiV4A8IX1zpt74hk8R2ukPqs1sxS4GmW0iO12qMrLud4VZlI&#10;UsRUXg/9qb4b/tE/tm/ALxDo3hC51HVPG3gPW9V0TxJc6jNaz6JbJJarcWUliAY3d3KhmZsoYSFy&#10;GzXB/wDBKL9qL4ffss/8E/z4I+IXirQPBvi34MXWqad4r0vVbyO0u7aRbyeZZhG21pEmR0dHRSHL&#10;4XJ4qHwL8cNT/aJ/4KJfsxePNU8JX/g278S/DLxRqCaJdT+dcW8TXFmYdzbE+Z49j4KgjeAelVHl&#10;jVilLmSu+b1pVHfTpK10lrZNNtNmVe/JN2tra3pUgvvXV7Xaatoemy/8FCfiR8UJfEepfB34B6h8&#10;Q/B/hjUrjSpNZ1DxXbaC+sTWzlJ/sEDxStMisCFeRolcggHvWk//AAVL8I6v+x14J+LGgeH/ABDr&#10;dz8RdWh8N+H/AAwPKttRudYkmkgNnI0jCKLZJFLvkLbQsZYZyAfmj4G/tR337XHwS8R/Ev4sftTa&#10;n8IbK21e/sZ/h/4WfStJvvDwt7iSKO0lmmhmvprmVURgEKMxlAQZxXJ/sman8Ib7/giX8PdN+Nun&#10;eJo/ButePb+yOrpcNBceEb9tYuzb3t1db0e2Mb8NKc4ZsMpDEVFPm5OWT1/d9VfVpO28fev7u6Tt&#10;d21e9WKjJvtKa8tIyfq+Vx1atdXstVb7V+Ef7bviy6/aE0X4ZfFb4UXXw18ReLLC61Dw9d2evw69&#10;peqLbbTPC06RxPFOqurbGj2kZw54z6B+2F+yz4e/bP8A2dfEvw78TIVsddt9sF0i5m065X5oLmM9&#10;njkCsPXBHQmvjf4T+MPE/wCyr+3N8Ivhz4E/aJ1n4/eB/iAL7+1fD+v3Vrruq+HLOG2MqaidShAk&#10;EXmBI1WUBW3EDccFf0Vq5QjVopPzXZ3T/TTVO110kmllCcoVLryfdf1o9GvvTTPgf4Hf8FOdV+B3&#10;7GXjTRfihAdT+PHwWvYfBt1o0JzceLtQn/d6TPAv3mW8XYxYD+GVsADFbH7PGlX3/BNjTfhhpvi7&#10;TIvGHxW/aY8ayDxvry33k/ZL+S0nucRjy38yCBYvIjjygxlgRnbWN+0n8NtA1P8A4L9fs+ajPpFh&#10;LfS+CtZu5JmhG6Sa3DiCRv7zRiWTaTyu7jtXZf8ABVzxLZfDX4n/ALMHjLXLiPTPC3hv4nxHVtUn&#10;YJbaas9hdQxyTOeEQyOoLHAGeTRSqufs68/iqSjF+iq8kvTnlFydtvdSta7yqcqVWjTXu01Jr19n&#10;zx9VBSSV9X7zd7ntPx4/aq/4Un+0J8HPAf8AYP8Aaf8AwtnUtQ077d9t8n+yvstm91v8vy283dt2&#10;43JjOcnpXk3wb/4KP+OP2iPjX438KeCvgnPqlh8N/G9x4S8Q63c+KoLO2t4o5hGLmFGh3zS7N0rw&#10;AAIoUCV2YLXA/ta/tG+Efin/AMFUP2SfDfhfW9L8SXGjatrl7qc+mXS3UOn+bpMywRSPHlVkkCys&#10;FLBtsecYOa6v/gkCgXWv2qW2jcfjx4iBIHJxHaYq8PFzvN7JSfradOPr9qXb8jqrwSpJx3vD8VWb&#10;/wDSY/d5s6LUv2+/iH8SPFni62+DXwLvfiNoXgjVJtFv9Z1PxVbeHodQvIQDNFYpJFK04QkLvfyk&#10;LZAbAzXq/wCx1+1Xo37ZnwH07xzoun6no63E9xYX2maigW60u8t5Whnt5NpKkrIh5BwRg8ZxXxX8&#10;Kf2m9T/ay0P4ieMPid+1Hc/A7RvDHiPUdHk8D6A2k6Tf6HBazPFGbm5uoZrqSaZVDDywgJbCDPA7&#10;H/giZ8WfCvw1/wCCdeu+I/EXiOHw74esvHmv/aNS8VagtpJbeZqLCMXcs5TbMxdA3mYYu/TJrLCS&#10;9pHXX3Iy87txS20SlzXS1elr6O+WI92do/zuP3KXzbXLa+i8tVb70r5L8Y/8FJ/E837XfxD+CfgL&#10;4PX/AI58Y+Bo9Pu1mOvx6bpslrc2qztNc3EkLC32u6xJGgmeQ7mwiqxH1lDMlzCskbK8bgMrKchg&#10;ehBr4M+AX7SvgX4R/wDBZn9qTwx4p1rR/Dmq+IrTwvd6dc6jcpbR3yw6XiSFZHIXevmBwmckFyBh&#10;GNUlepyN20b+at3/AB8r7OzVxt7Kc7Xsl+Mor9dPOz2Pcvgd/wAFDvDfxB+G3xF1TxppV98Mdf8A&#10;g6zL430TVZo7iTRVEPnrMksRKzwSR5aORQN+CNoNecXX/BUXx1oHw1h+Ket/s7+LNJ+CUsaXsniB&#10;tetZdcstPfBF/PpAXesG0hyFmaRU+Yx4r56+OPgjUf25LX9unxh8L4D4h8O674W0jwrot5Y/PD4m&#10;v9NWWe7Fsw4mC71hDLkM3AJr3r44/wDBRj4NeKP+CYGt61pvirw7qknifwhNomm+G4rqN9Tu9Rnt&#10;DAmmi05l87zGCMmzIAJIxXPKtNUpVkveUYtR735te/v8qcUndc1nd2LhSi6saLfuuTTl2sofL3ea&#10;Sd1ry301Ox/aE/4KP3nw2/aE+H3w58CfD2b4nap8UPDNx4h0C5tNbjsbWQRtGR5rvGyxwGFnkM2W&#10;I2qqxuXFfQ3wv17XvE/w/wBKv/E+gReFtfuoBJfaTHqC6gthJzmMTqqrJjj5go69K+Bv2V/hZq3w&#10;Z/bf/ZP8J+IovL13w1+z/eWN7G+Ga3njm09HTP8AsnK/hX6L11pJRaTv71RX8o1JxW2myRyQlKTu&#10;9NI6ebhGT313bPlXV/8AgoP458b+MvG0Pwk+CV78SfDPw61afQta1eXxTa6Q9zfW6q1xBY27o7XB&#10;j3BcyNCrNkKTjNbHiT/gpx4Otv2W/AXxI0DQ/E3iW/8AipPFp3hPwrbwRw6vql++4NbMHYRxeVsk&#10;MsjNsRUJy3yg/OXiP4efBX4o/HL4s+LPh78d/HX7L3xQ8Pa5cReLbCbXbWzsL67jRcalc6Vcu0U8&#10;EiYKyAoHwSecmvFviZ8SfG/7Rnwi/ZA+N3xV8Y+IfB/h3QvEuv6Hrfjvw3bRabLDDchrXT9Z2zQy&#10;xW8Nx5IDu0ewLNldu9cYUZOUIRb1fJd+u9na3vOyjdJre0rSt0yilUk1suey84ptJre6trZ2fleJ&#10;97fDT9uvxNZfHPw58PfjD8K7r4V6145Sc+GL231+DXdL1aWFPMktGnjjjaG5EeWCMm1grbXYjmn4&#10;u/b88W+KPjN4s8J/B34P33xVt/h5ciw8T6w/iO10Wztr3YJGsrUyq5ubhFZd6ny0QkBpATXhGt/C&#10;v4Tap+158EdCuv2iPjt8bfF1tro8TaDpNprmi6rY6V9njYm+vzb2kbRWpRym4Pl9+FBPTq/+CcPx&#10;n8I/sr6/8f8A4cfEbxRoPhHxZo3xG1nxTINbv4bI6jpd+yXFvfRtIVDxbDtYj7hTBxwK0jZr33ay&#10;k/Wzguvbmle38u/xIwk5J+6rpuK9Lqbv/wCSxSv/ADehZ8Pf8ForfxX+yL8Vfixa/DTVLSL4Z+M4&#10;PCH9jalqgtry7d5rSJ5JsQuLd42umBjHmDMRw/zZH0H+2j+1V/wyF8GbLxd/YP8AwkP2zX9K0P7J&#10;9t+ybPt15Fbebv8ALfOzzN23b82MZXOa/MS98b2fx5/4Jl/tseM/CtnNc6Bd/GdtdheGEgy2UFzp&#10;c0tztwDzEjSkYyATmvpH/grt+2F8N/iL+y/8PNF8L+MPD/inUfFnjbwzfWcOkX0d46WkepW7tcyC&#10;Mtsi3eXHufA3youcnFXHWNFNe9KVG662nGk397c9fW22lV1ye15XolVs/ODlb7vd9dO57bpnxP8A&#10;Cugf8FF/i3b2vgjy/GWg/DnTNVv/ABF/bMx/tW0867MVn9lKmKLy2Rz5q5ZvMwR8oqt+wT+3743/&#10;AG7PC/hXxhafBm48L/DnxHYvK+u3vieCSaK6jBV44rQRCSWDzVaNZmMZbaW8sLgniZv+Uq/7Q3/Z&#10;GtJ/9H6hXoP/AARqhWD/AIJbfA8IqoD4Xt2IUY5JYk/iST+NZ4X3qblLp06a1Kyf/pK+er3d5r3V&#10;blj1/SFF/wDtz+Wna30zRRRVlF3w/ceTqSjs4KmujrldNONQg/66L/OuqqZFoKKKKkYUUUUAFFFF&#10;ABRRRQAUUUUAFFFFAHP/AAt/5ESx/wC2n/oxq6Cuf+Fv/IiWP/bT/wBGNXQU3uAUUUUgCiiigAoo&#10;ooAKKKKACiiigAooooA+Cv2gvhBf/s2fFC5eyae28O63M0+nXaZCQM3LW7EdCv8ADnqoB9cc1d+I&#10;9W1iPybrV5JEx2Y4YV+hfibwvp3jLRJ9N1WyttQsbldssE6B0YfQ9/Q9R2rwLxT/AME59Dnumfw7&#10;4g1PQYmOfs80S3sUfsu4q2Pqx+tfz9xd4V46WJlicmd4Sd+Ruzi32vpb5rtrufpGUcYYf2SpY5Wk&#10;tOa17+vW580Qxr5eF52d62vhf8Mr747+OYvD+nCQW25X1O9VcpZwZ556bz0A7n2zj3fw5/wTnsIL&#10;kHWvF2qalb5y0NpbJZB/YnLnH0x9a938A/DrRfhf4ej0vQdOg06yj52Rj5pD/edjlmb3Yk15XDPg&#10;7j6mKjWzm0Kad3FNOUvK6uku7vf8x5rxfh1TccH70n1tZL7zS0bSLfw/o9rYWkYhtbKFLeGMdERF&#10;CqPwAFUPFf8Ayw/4F/StisfxX/yw/wCBf0r+loRUUox2R+bSberMeiiitDM5P4g/AbwN8W7uGfxV&#10;4M8KeJp7ZdsMmraRb3rxD0UyIxA+lb/h7w3p3hLRoNO0qwstM0+1XZDa2kCwwwr6KigKB9BV2iq9&#10;pJx5G9OwuVX5ranE237NXw5s59Wlh8AeCopdejeHU3TQ7VW1FHOWWYhP3ik8kNkGrN38AvAl/o+i&#10;afP4K8JTWHhmTzdHtpNHt2h0p8g7rdCmIjkA5QDkCutoq/b1P5n94uSPb+nv95g+LfhX4Y8faxpW&#10;oa74c0HWr/QpvtGmXN/p8VzNp0uVbfC7qTG2UU5Ug5Uegqr4w+CHgv4heIbPV9f8IeF9c1bTwBa3&#10;uoaVBc3FsAcjZI6llweeCOa6iipjVnG3K3pt5X3G4p3utzmdN+Cvg3Rptfks/CXhm1k8Vhl1todL&#10;gQ6wG3bhckL++zvfO/Od7eprQ8FeA9D+Gvh2HSPDmjaVoGk25ZorLTbSO1t4ixLMVjjAUZJJOByS&#10;a4X9ln9qTSv2rvD/AIs1PR9Ov9OtPCvivUfCji8KeZcTWMgillAUkBC+7aMk7QCcE7R6hQ6k3FNt&#10;2aT+Vrx/B6dhLlbduja+adn+K1Of8R/Cjwt4w8U6ZrmreGtA1TW9Ebdp2oXmnQz3Vgc7swyspaM5&#10;5+Ujml0r4V+GNC8cX/iey8OaDZ+JNUjEV7q0GnxR314g24WSYKHcfInDE/cX0Fb9FCqTSsm7bfJg&#10;4Rbu1/S2+4wdC+F3hnwt4s1LXtM8O6Fp2u61j+0NRtbCKG7v8cjzZVUPJ/wImsnUv2b/AIeaz4x/&#10;4SK88BeC7rxB5gm/tObRLZ7zeOjecU37vfOaw/g3+1JpXxq+OnxT8Dafp1/bXXwovbDT9QurgoI7&#10;ya6tvtI8oAk7FRkGWwSxbgAAn1CmqtRWmm9UrejV18rWFaErrfV39U7P53M3xZ4O0jx9oFxpWu6X&#10;p2taXdgLPZ39slzbzAHIDI4Knn1Fc5D+zb8Orex0e1j8A+C0tvD1w13pUK6HbBNMmZlYywLsxE5Z&#10;FJZMHKg54FdrRShVnDSLaKcU90cx8QPgn4M+LM9rL4q8I+GPE0thn7M+q6VBetb55OwyK238Kb44&#10;+B3gr4m3llceJPB/hbxBcacNtpLqelQXb2oznEZkQlefTFdTRTVWcbWb028gcU90YOg/C3wz4V8U&#10;6hrul+HNC03W9WVUvtQtdPihur1VwFEsqqGcDAxuJxgVneJP2ffAXjHxZHr2r+CPCOq67EVMeo3m&#10;jW892hXpiVkLjHbmuvooVWafMm77fIXLFpprcwPHfwr8MfFK0tIPE3hzQfEUFhMLi1j1TT4rtLaU&#10;DAdBIpCtjuOas+NPAeh/EjQpNL8Q6NpWvaZKQz2eo2kd1A5HQlHBU/lUXxK13WfDHw91vUfDuhf8&#10;JRr1jYzXGnaP9tSy/tS4VCY7fz3BSLewC72GFzk9Km8D6tqeveC9Ivta0n+wdYvLKGe+0z7Ut1/Z&#10;07IDJB5qYWTYxK71GG25HWpU5Wsnt+vb7tbbaX3Q7JO/f9O/36X31tsxngf4e6B8MtDXS/Deh6P4&#10;e01WLraaZZR2kAY9SEjAXJ+lQeDvhX4Y+Hmo6peeH/Dmg6Hd65N9o1KfT9PitpNQlyx3zMigyNl3&#10;OWycsfU1peI72703w9fXGn2X9p39vbySW1n5wh+1yhSUj3twm4gDceBnJrK+EniTX/GHwy0LVPFX&#10;hr/hDvEd/ZRz6lof9oR6h/ZU7Ll4PtEYCS7TxvUYOOKPayk5Xb6X87/ntr20vuhckUlp6f103+et&#10;tmHhb4QeE/A1nqlvonhfw7o8GtyNLqMVjpsNumoOwIZpgigSEgnJbOcmsWD9lj4Y2vhu60eP4ceA&#10;49IvpUnubFfD9oLa4kXO13j8vazDJwSMjJql+z18ZfE/xnufFt1rPgLUPBOhaVrM2maDPqdw632v&#10;wQsUe8a0eFGtomcHywzOXUb/AJQVz6TVKtUspKT1Se/zX3eeqDljrG2za+ez+/v1OdvvhF4T1TxP&#10;pWt3Phjw9cazoMQh0y/l02F7rTowCNkMhXdGuCeFIHJroqKKlzlLRsaSWqPHP2i/2H/BH7Sbefq9&#10;kttqOMG9hQGYgcAZPFedfC//AIJJfDn4deIYr+eW813ymDLDexoUz+GK+qKK9/DcWZxh8N9Uo4iS&#10;p9r/AJdV8jy62R4CrW9vUpJy7lfS9Lt9F0+K1tYkgt4FCRxqOEUDAAqxRRXz7bbuz1VpogooopAI&#10;y7lwRkHgg96w/D/wx8NeE9Ue+0vw9oem3sgIe4tLCKGVweuWVQTmt2igArP0vwrpeiadPZ2Wm2Fp&#10;aXLvJNBBbpHHKz/fLKBglu5PXvWhRQMpaN4a07w7oyadp9hZWOnxhlS1t4FihUMSSAigKMknPHc1&#10;S8M/Djw94KupZ9G0HRtJmuBiWSysYoGkGc4YooJ59a2qKLu9xeQEZFU9B8PWHhXS47HTLGz06yiJ&#10;KW9rCsMSEkk4VQAMkkn3NXKKACodQ0+DVrGW2uoIbm2uEMcsUqB0kU8FWU8EH0NTUUnroxnnXgL9&#10;kD4TfCvxQ+ueF/hd8O/DetSNvfUNL8N2dndO3JyZY41Ynk9+5rrNc+HXh/xP4r0XXtS0LRtQ1zw2&#10;Zm0jUbmyjlu9KMyeXMbeVlLxeYnytsI3Dg5FbNFPYOrfc5b4rfA/wV8d9Di0zxx4Q8L+MtNgk86O&#10;013SoNRgjf8AvBJlZQffFP0z4LeDtE1fRNQs/Cfhq0v/AA1ay2Oj3MOlwRzaVby48yG3cLmKN9q7&#10;lQgNtGQcV01FJabf10/LQT13/rr+Zxnjf9nL4e/Ezxlp3iPxH4D8G+IPEOkEGw1TUtEtru8siDke&#10;VNIhdMH+6RW5ffD/AEHU/Glh4kudE0i48RaXby2llqktnG97ZwylTLFHMRvRHKruVSA20ZBwK16K&#10;Fpt/V9/vB67/ANW2OJ/4Zp+HH/C0T44/4V/4J/4TQ9fEH9h2v9qH/t52eb/49Wpo3wh8J+HPDGpa&#10;Jp/hfw7YaNrM891qFhb6bDFa30053TSSxqoWR5CSXZgSxPOa6Kiiyty9B31v1OO+FH7O/wAP/gMt&#10;2PA3gXwd4MGoMGuhoWi22nfaT6v5KLuP1rsaKKYjD1H4ZeG9X8ead4pu/D+iXXifSLeS0sNXmsIn&#10;v7KGT/WRxTlfMRG/iVWAPerninwppfjnw9d6RrWm2GsaVfxmG6sr63S4t7lD1V43BVh7EVoUUrJr&#10;lew1o+ZbnE+EP2afhz8PrTRYNB8AeCdEg8N3Ml5pEen6Ha2yaXPIhjklgCIBE7ozKzJglSQTg1u+&#10;D/h14f8Ah6+qtoGhaNoba7fyarqR0+yjtjqF5JgSXM2xR5kz7V3SNljtGTxWzRTu9/66f5L7kLpb&#10;+uv+b+9nE6j+zV8OdY+JsfjW78AeCbrxlFt8vXptDtX1NNvTFyU80Y7fNXO/HT9jrwd8ZfgL4z8A&#10;W+ieG9A0zx9O91rL2+h2z/aZ5XRprsoVCtdsEys7BmRwj/MUAr1iiklZWX9dfzSKU5KXMnr/AJbE&#10;VjZx6dZQ28QxFAixoCc4UDAr5N+G37Ej+Kv29f2l/EXxI8BeHvEPw7+IcXhY6ENZgs9TttRksrGa&#10;Kcm3cuyGN3ABkRc5yuRzX1vRVX1cnrdW/FP80EJOEHTjs0l9zT/T7ij4b8M6d4N0G10vSNPstK0y&#10;xjENtZ2cCwQW6DoqIoCqB6AVy+n/ALNPw50n4myeNbXwB4JtvGUxJk16LQ7VNTkJ65uQnmnP+9Xb&#10;UUuvN1Jtpy9DIuvh/oN743tfE02iaRL4ksbSSwttWezja+t7eRlZ4UmI3rGzKpKg4JUEjiteiikt&#10;FZB5nDfEn9mP4bfGXxDZ6v4v+HvgfxXqun4Fre6xoNrfXFtg5GySVGZcH0Irrr/QLHVdDl0y6srS&#10;502eE28lpLCrwSREbShQjaVxxgjGKt0UWVuXoPrzdTjvhV+zz4A+BAvP+EH8DeD/AAb/AGi2+7/s&#10;PRrbTvtTer+Si7j9c18xfGbwT8XLP4w663ir9n3wL+0toa6s2o+BtYnutGsL3wtA4XFnOl5EpAjc&#10;MRPCZJGUjKlhX2dRUuN2nfb+vv00a13WzY00k423/r8eq/VI8A/4J8fsraz+zb8IfE//AAmMmkXP&#10;jD4k+KdR8ZeIoNN3Pp9pc3rLm2iLgF0jjSNNxUbiCcYNd3oX7Inwn8L6VqFjpnww+HmnWWrXcN/f&#10;W9r4cs4Yry5ikEsU0qrGA8iSKrq7AlWUEEEV6JRWjeqa6JJeSVkl30sv+HJd3fmd7tt+bd2387sx&#10;D8NPDh8V6jr3/CP6J/bmr2Sadf6j9hi+13tqhYpBLLt3vEpdyEYlRubA5NWPBvgvR/h14WsdD8P6&#10;TpmhaLpkQgs9P061S1tbSMdEjiQBUUegAFadFLbRf1/V394ef9f1ovuCkJxQTgUmnWLa7esm7y7e&#10;HmV/6D3oGOsb1F1KEdTvU4HPeunOof8ATKX/AL4NfL/7Qf8AwUc8OfBLUZdF8MWtvq+ow/K8uC8K&#10;sOobDKxP4143pn/BXvxyupj7boXhM2eeRBa3Akx9TOR+lebVzTDwlytn6blPhHxNj8KsXSoWi9Vz&#10;NRbXofoJ/aH/AEym/wC/Zo/tD/plN/37NeRfsw/tpeG/2k4Ps9u32DWEXLWch+ZgByQOePxr2auu&#10;nVjUjzQd0fDZrlOMy3EywmOpuE47p/1qit/aKr94Mn+8MVOkgkHBzSkbhzVS6tzZ5li6Dlk7Y9qs&#10;84uUVHbXAuIgw71JQAUUUUAFFFFABRRRQBz/AMLf+REsf+2n/oxq6Cuf+Fv/ACIlj/20/wDRjV0F&#10;N7gFFFFIAooooAKKKKACiiigAooooAKKKKACiiigAooooAKyPFa5SA+hYfyrXqlr1r9p05sdUO4U&#10;1uDOcryL/goB/wAmI/Gn/sRdb/8ASCevXa4X9qD4ZX/xr/Zq+IPg3SpbS31PxZ4b1HR7SW7Zlgjm&#10;uLaSJGkKqzBAzgkhScZwD0rLFxcqE4x3af5HRl1SMMXSnN2SlFv70fnJqf7Cng7Tv+CKen/Gi4m8&#10;Q3Pxk0P4Z2/i7S/GX9tXSalpVxHYpPBDblZAsVuiBYhEihCoyQWJavafGPi288fft5/sMa7qLrJq&#10;GteDvEF/dOq7Q0suk2buQOw3Ma9Z139jrxNqn/BJo/AiO+0IeLj8NI/Bv2xppf7N+2Lp62xk3+X5&#10;nk7xnPl7tv8ADnisD41/sN+PtQ8OfALxR4A17wpYfFL4E6f9ghh1pLiTRNbhmsY7W7t5HiAljB8s&#10;MkoQkY5Tnj0a8qccVVnD4OdWt2aqxbS+cHLq0lu0jyaVOXJTht7kk/VezcU/ukl0V3sUP2hdRXSP&#10;+CxPwSu2BZbb4deKpWA6kLJZH+lfHH7Mvjv4Z/tmfCW4+J3xt+FX7R3xH+IHjW+vbuz1nQ/COvXm&#10;n+GbXz5I7W30ie2AiiEUaKS8Y3GQvuZq+yvh/wDsb/GTxL+3x4N+N/xK8Q+AZ00jwxqfh658P6CL&#10;oW2lrO0LQiB5o91yzMJjLLJ5PHlKsXDE53w1/ZD/AGg/2LtG1nwT8EfEHwm1b4a3uoXWoaFB4yjv&#10;4dQ8IfaZXlkgj+zK6XcKu7MiuYWGcFiK8+MLU1Ga1tK1ujdScrX6NprXpZq+uva2nKTjtzR+aVNL&#10;5pO91bXR2908Rupvj98ef+CZ3gNdf8GfFLxP/wAIh45ls/Gfh+6W48O+J/HHhm3aYQviQxSuzo1u&#10;ZEBDTGNhnk1v/sH3n7P3iv8AakufDHw5bxt8Gpta8L3dn4n+CnizQ7zTBrCvjF6kc0phjlRBIreQ&#10;WLozE4wTXvuqfsafFvwp+zl4H03wr8cNe1H4n+C9UbWrvWvEjzz6Z4skkD+dZ3lvHIGS0O8CNUYm&#10;IIpG45Jo+CP2S/ix8Zv2s/APxY+Nl98ONNl+FVrqEXh3RPBhvLlJ7i+iWGa4ubq6SJiojUhYliwC&#10;2S5xg7U4p1pKps73ff8AdqN+l1KS+FrRtytG6azf8NW6beXvuSVujSt7yfw2XvNOL+R/2U/2ZfAP&#10;wz/4JnftkeJtB8LaXpevQah4+8NR3sCESrpsDSeTa9ceWm1cD2r3P9nX9jPwZ8Hv+Cb1h8QIvGH/&#10;AArj4i+JfhtaJrvxQvrmW7urCKaCCWRx5syqBGAEhAK+UAoQDodzw1+wN8VvBfwo/aQ+GFnf/Dy7&#10;8CfFpvEWr+HL+S6vIdVsdQ1Uf6i7j8l4vs6M0n72N2fhf3fPHffHj9ga9/aD/wCCZFh8C7/X7fRt&#10;btPD2k2C6nbRm5tUvbAQOpKMFMkDSwAEEAlT0zxUb0Hfdwox89IzVTquru1dc199blwi41Ixb0VS&#10;tLy1lTcHt2WmjtbbSx+ef7Zet/AH4SfsrP8AEj9nnwp8Yf8AhY3hOaw1Cy+KEOha5a2t2wuoEle/&#10;1C88tLmOdXZSh8wMXAVQvI/aGzlNxZRO3V0DH8RXwj+1z+xT+1D+3h+yXrfw58a+Kvgz4TDwQyQx&#10;eGo9Qmj166gdHhFzPPGDaW+9Q7JFDK5KqA+3Ib7p0OO4h0W0S7WFbtYEE6wsWjD7RuCkgErnOCQD&#10;jsK6E4+ycP7zfyaS07ap6dOu5np7jS1s7/hZPv116n5wfsb/ALIfw08E/tp/tl6xpXg7R7HU/BN7&#10;bW+h3MaN5mmx3eh+ZcrGc9JHkdmznJY1qf8ABJv9jTwf4a/4Jt+AvircamukfE278FXPleOtTuZL&#10;k+HLV45EiCRySrCsFvCExH8qZQseSWPtmifsi/Er4b/th/GHxL4fu/At98OvjZbQT6ql/cXcGs6R&#10;fQaa1pH5KpG8MsTsIyxZkKgtgMQMz/Dj9gDUX/4JOWP7OnirW7S01R/BzeGr3VNIZ54IZSpAkj8x&#10;Y2dASMhlXcMjjNcck1hpKC972dOKW2sYzUku131Vrp36lU4/v4+0enPUk3vpKUHG/ey6dGvJHwR+&#10;0Np37OGmfsYeIvE/wx074zfEb4t+GdEm1KD4wabomuxyNqNujO99Nqk5SEW5dGJRZHQK2EDECvfP&#10;2n/Cd5+1V+1h+w7Z61rGqWEPi3wprd54gk0y7ksZ9QhbTLKeaASxEPGkrYVtjKdjMARmuy8f/sY/&#10;tQ/Hv9jfU/gr4p8X/Bnwxof/AAj50NNU8OWl9Ne62kcOyCOVZlWKyRyqCYxrOdu8IEyCPQ9G/Yt8&#10;at8Zv2WvFV/eeF40+C3hbUNG8RQ291O5ubi40+3tlNpuhXfGHhYkyeWdpHBPA66ah7SV9Y3TWll8&#10;FVP3dkm+VNeiatYxftPdl15Zp9WnenbXdte81LvdrW5554A+BHh79iH/AIKx+B/CXwvt7jwr4N+J&#10;XgbWL7W/D8F3NJp017Zz23k3axO7BJsSsrMuMjOeSTXy/wCLvC3g34TaV4xt/wBqzwF8YvCnxVn1&#10;LUbi0+PGm29/qelWPmXEhsLi1uLSZmtFijMKi1ChcR4bqRX6LfEr9mHXfGn7f3w3+KlveaVH4d8I&#10;eFtZ0O9t3mlW+kmvHtmjaJQhQqBC24l1IyMA9vK0/Z2/av8AA/gbXfhzo/j34WeM/B+qteW9n4r8&#10;YjUpvEum2lyzkxzQIGgvHiWQojNLECFXcuPlrjan7ONleSU1/wCVJNe9vF2tZ3tb0idcbc876R5o&#10;PbtBJu1rSV73W7dvM8r/AGp/AEP7SP7Xf7Emi/8ACe3nifQdd8O6+2qeItHun0+TxTZrp9o7lXhb&#10;dGlyUXeEcHY7gMKoab+wz4I8H/8ABXK7+DWhjW9E+Dnib4aDxvrPgqy1a5i0nVNSh1E2avIgk3bC&#10;sm541YJIyLvDAYr3bwN/wTevfg58V/2XpfDWrWN14S+Anh/WNFv3v5HTUNRa7tYokliRUaPmRHZg&#10;zrtDADdXcXH7K/iGX/gp9bfGoXmjf8ItD8M5PBjWplk/tA3jamt2JAnl+X5PljGfM3bv4cc138tJ&#10;1Y31jerfzv7Rxv8APlaWydnZMzpN+wkpaNRppevNDm+fLzJvdxVj43g8MW3wC8Jf8FDvg54YN1Z/&#10;DnwT4PtdU8P6PLdS3EWjPqGiXMtzHB5jMUiZ4wwQcAk461qftB+BPEmtfs/fsua5rXw18bfGf4Ga&#10;P4CgXxT4P8KTM17LfPZWn2W6ktFljN9GiiVRFnClixzxXuPjz/gn74y8UfEb9sHV7fU/DKW37QPh&#10;XTdD8OrJcTh7Ke20y4tHa7AhIRDJKpBjMh2gkgHg7Gr/ALLXxt+Gngv4Q3/wy8c+HYfEXw/8KQeG&#10;db8L6/PeN4X8QhYYlM4aECSGdHjbZN5TEq+CoHB55Wtd9qPnrGFRO662bXmm1Loa4nk9pFUtrT20&#10;1kqDevS7U/J2a2Z45+xZ4r+Eeo+Af2grD4PeM/Elh4fi8NO9x8K9f067srrwLci1mWSSFLpi6RTZ&#10;XdHGDGrKMEZxXA/B681P41/s/wD7CXwFOs6vofgz4geC59c8VHS7x7O61a006ygZLDzoyJEilkmH&#10;mbCCyrjIr6X+HX7EvxE8U/FP4k/FP4m6t4JHxA8Z+Cm8D6VpXhpLn+yNIs8ySbpLiZRNcSPK4Jby&#10;kCquApzxhWP/AATT8YaD+yz+z3b6F4q0Hw/8a/2fNNjt9M1XyZb3RdQ3W6wXdnOpEcrW0yqBuAV1&#10;IDAZrOEUqjlUV1andb7Ot96jzQk1rp7iv1xlzNWpu3x2e26p39HK0oqWmvv6M5n4q/A3w5/wTE/a&#10;t+A+q/CC1uvCnhX4o+Kx4H8UeFbW6ml0u/8APtpZLe9WB2ZYp4nh5dMFlZg2ck1xX/BP79gnwH+1&#10;rc/tCah8ULK88Y6bB8YPEllo+kXOo3EVjpAE6tJPHFG6KLh3f/WnLqEQKV5z7/4U/ZM+LXx5/aK8&#10;EfEH476x4AtrL4YSz3vhzwr4MF3cWkmoSxGL7ddXV0sbuyIzhIliUKWyWbBz2v7B/wCzBr/7L2i/&#10;E231+70i7fxp8Q9Z8W2J0+WSQRWt5IjRJJvjTEoCncF3KOzGtaUFqquvuyt1snKlZeuk5eSdtNkq&#10;jdlybc0L/KNW7/GEfVdVq+K/4I2+KdZ1z9jqfTNa1nUtfbwd4u17wzY3moztPdPZ2eoSwwLJIxLO&#10;VjCqCeygdq+rK+YP2bf2Zfit+yl+yP478P8Ahi7+Ht58RdV8Va34h0J9UlvJNFVb2/a4iW5MaJNk&#10;ROQwjBw2MMRzX0xpf2n+zLf7b5H2zyl8/wAjPleZgbtueduc4zziiMnKEXL4uWF/OXKub53vfzC3&#10;LKSW3NO3pzO3ys1byJ6KKKYwooooAKKKKACiiigAooooAKKKKACiiigAooooAKKKKACiiigAoooo&#10;AKKKKACiiigAooooAKKKKACiiigAooooAKKKKACiiigAooooAKKKKACiiigAooooAgv5vItmb2ry&#10;r9t/4wS/Ab9keS/tnMV5r04so5R1V5YpZAfyjFeo6yu+wcD0r53/AOCpfhO7+JH7DFjNYqzt4c1S&#10;K+uAo5VIba5iP/oa/nXJj5Sjh5OO9j7Dw/w+Gr8R4OjjP4bqRvf8PxscN/wT6/Yy8NfHr4YSeL/F&#10;atqj6lNIqRmQgoysQSSDnk1674b/AOCXHgbTvF17dX0cl7ps3+otCxUQ8+oOTXyD/wAEuf8Agodp&#10;/wAFNRPhHxRP5GjXr/6POxwtu5JyD35JHav0h+IX7Sng34a/D0+JtR1yxTTDH5kcgkz5g9gOa8rA&#10;RwlWgpNK63P13xLxXGmVcQ1sLQqVFTrO1LlvZx6KNtpLZ21PgP8Aa9+HFv8AsL/tC+GtT8NXUltZ&#10;Xz+d5Ib7iI67lPOea/Rz4Y+LR4/+G3h7XV4XWtMtr8D2liWT/wBmr8ZP2sv2qrv9s39oW2+xpILO&#10;S5Wz0+HOSAzBc8epwa/Yj9nzw1N4M+AngjR7kFbjSdAsLOUHs8dvGh/UGjK6kZVqnsvgF4xZTiMJ&#10;kOVSzd3xtpKb623V+7Wiv3PF/wBqXxv8UtI+L3gwQS2HhzwCfGOlaYDbXTNqOveawZ9+3iKAYZCm&#10;dzEc5U19L149+2D4Z1LxNZ/Dkabp99qBsfHelXlyLaBpfs8CM++V9oO1FyMseBnk17DXux/hW7Sf&#10;/pMf+D+h/O0v4l/7q/ORmaRJ5N9cW/8AzzfgegPI/nWnWJodx9t1q9mHKmXaD67Rt/pW3SGFFFFA&#10;BRRRQAUUUUAc/wDC3/kRLH/tp/6Maugrn/hb/wAiJY/9tP8A0Y1dBTe4BRRRSAKKKKACiiigAooo&#10;oAKKKKACiiigAooooAKKKKACg80UUAc5rWlmwn3KP3Tnj29qpV10sKzxlXAZT1BrE1Dw48RLQ/Ov&#10;93uKpMlozKKV42ibDKVPoRikqiQooooAKKKKACiiigAooooAKKKKACiiigAooooAKKKKACiiigAo&#10;oooAKKKKACiiigAooooAKKKKACiiigAooooAKKKKACiiigAooooAKKKKACiiigAooooAKKKKACii&#10;igAooooAKKKKACiiigAooooAKKKKACiiigAooooAKKKKACiiigAooooAKKKKAGTR+bGRXOmC2hF9&#10;o+r2323QdZUx3ERG4ITwWx6EdfoPSuvs9HnvDwhVf7zcCtMeGLcWxUqHdurEVMrWszSnKUJKcHZr&#10;qfk9+2j/AMEevF3hTxJd+IPhokviDQ7tzOttAjSToWOcIkasSAT+lfPVp+yj+0N4zaDRbjwB8SEt&#10;YW2Rm70K+jt099xjxiv3JuPBNzps7Pp91Na7jkhG+U/UdDUbW/iZempt/wB+Iv8A4mvBq5DRlPmi&#10;2vI/ofJfpHZ9g8HHDYqjTryhtOV1L523fnofF/8AwTe/4JKXPwe1+Dxh8Q/Kn1eEbrWwHzJETyGb&#10;IDBgQOK/QMDAri/I8Uf9BNv+/EX/AMTR5Hif/oJt/wB+Iv8A4mvUwuFp4eHJTR+QcW8YZnxJj3mG&#10;ZzvLZJaKK7JHa1g+JfFAjLWNk2+8f5WZekA7kn19BWV/YOt6p8t1qVwyHqqYjz/3yBW14f8ACUGj&#10;Rjaoz610Hy5P4b0oaZYKvcCtKkAwKWgAooooAKKKKACiiigDn/hb/wAiJY/9tP8A0Y1dBXP/AAt/&#10;5ESx/wC2n/oxq6Cm9wCiiikAUUUUAFFFFABRRRQAUUUUAFFFFABRRRQAUUUUAFFFFABRRXI/H/x9&#10;efCr4E+M/E+nx201/wCHdCvdTto7hWaF5IYHkUOFKkqSoyAQcdxQVCLlJRW7OseNZBhlDfUZqP8A&#10;s+A/8sIf++BXzz/wTQ/bI1z9sn4HXWqeLdN0vRvF2lXaR31pp8bx25gngiurWZFd5GCvDMvVjkq3&#10;ToMrwb+3L4i8c/8ABSTVPhPZ6Xo3/CCaZp10v9pmOQ3txqNsls88av5nl+Wn2pEI8vO5W+bsPQll&#10;leNeeHfxQTk9eiV7rvpaxxxxlKVFV18LaXzbtb7z6b/s+3/54Q/98Cj+z7f/AJ4Q/wDfArmPE3x8&#10;8C+CvGVr4d1nxp4T0nxBfbRbaXe6vbwXlxu4XZC7h2z2wOa62uFxkkpNaM6bq9upD/Z9v/zwh/74&#10;FH9n2/8Azwh/74Fc98QPjZ4N+E1zZQ+KvFvhjw1NqTbLSPVdUgs2ujnGIxIylzkjpnrSy/GjwdDo&#10;19qL+LPDS6fpmoDSby6bVIBDaXhZUFtI+7ak250XyyQ2XUYyRVKnNpNJ6/8ADfnoJyit3/X9I6D+&#10;z7f/AJ4Q/wDfAo/s+3/54Q/98CqeveMtI8K3em2+qarpumz6zciy0+O6uUhe+nKlhFEGILvtVjtX&#10;JwpOOKwfF37QngH4f+LLfQde8ceENE1y72+Rp1/rNtbXc244XbE7h2yemBzSjCcnaKuDlFas6r+z&#10;7f8A54Q/98Cj+z7f/nhD/wB8CvEv2gv25PDPwA/aL+HXgTVtX8LafH4vF7Pqd5qOsRWp0eGKAtAz&#10;IxGPPl+RWYgEowAY9PSfiP8AHXwR8HPsv/CXeMfCvhX7bn7N/bGrW9j9ox12ea67vwrR4aqowlyu&#10;07287Np/iv12F7SF2r7b+R0n9n2//PCH/vgUf2fb/wDPCH/vgUzRtas/EelW9/p93bX1jdxiWC4t&#10;5VlinQjIZWUkMCOhBqzWLunZlKz1RD/Z9v8A88If++BR/Z9v/wA8If8AvgVKxwtfH37Nnx1/aX/a&#10;l+GA8X6Jd/AzStMuNRvrKC2vtG1V51FvcyQZYpd7ST5eePWuihh3VjKV0lG17+d7d+xFSahbS99P&#10;1Prz+z7f/nhD/wB8Cj+z7f8A54Q/98CvDv2Sf2mPFnxK+Ivj34d/ETRdE0rx38PHtJLq40OaWTS9&#10;UtrqNnhmhEo8xPukMrE4OOeoHpVr8fPAt98QX8JQ+NPCc3iqMlW0VNXt21BSBkgwB/M4HP3aVXDV&#10;IT5LX0T010aTT9LNfqEasWrvTW2vf+tu+6On/s+3/wCeEP8A3wKP7Pt/+eEP/fArA+JHxn8H/Byz&#10;t7jxf4r8NeFYLtikEusanBYpMw6hTKyhj7CrM/xM8OW3h7TtWk8QaJHpWsTQ29hetfRC3vpZmCwp&#10;FJu2uzsQFCklicDNZck2lJLR6fMu6Tt8/ka39n2//PCH/vgUf2fb/wDPCH/vgVz3gf41eDfidq2o&#10;WHhrxb4Z8Q32knbfW2mapBdy2ZzjEqxsSnII+YDpUPjf4++BPhl4gtdJ8SeNfCXh/Vb8A21lqWsW&#10;9pcXGTgbI5HDNk8cCn7KpzclnfsLmik3fRHT/wBn2/8Azwh/74FH9n2//PCH/vgVS8QeNdG8JzWE&#10;eqatpmmyarMbayW7ukhN5KEaQxxhiN7bEdsLk7VY9Aay/h58avBvxde8Xwp4t8M+J205gl2NJ1SC&#10;9NqxzgSeWzbTweuOlJQm1zJaIHKKdmdD/Z9v/wA8If8AvgUf2fb/APPCH/vgVwnxV/aQ8JfDxNY0&#10;n/hLPCcfjK002e9tNEudThF7OyQtIv8Ao+8Ssp29h071n/AH9oaHxp+yV4N+JHjS+0Hw4Nb0K01X&#10;UriSYWdhavLGrNhpXOxMtgbnPbk1aoVHT9rbS6X/AIFe1v8AwFic4qSh1d/wtf8A9KR6X/Z9v/zw&#10;h/74FH9n2/8Azwh/74FZHgf4oeGvid4aOs+G/EWheIdHVmU32mX8V3bAryw8yNiuR354rP8AC/x8&#10;8C+OPEFtpOi+NPCer6re2g1C3srLV7e4uLi2IyJ0jRyzRkchwMe9T7Kpdqz038h88bJ33/r/ACOn&#10;/s+3/wCeEP8A3wKP7Pt/+eEP/fAqaisyiH+z7f8A54Q/98Cj+z7f/nhD/wB8CvJ/FXxw8UeMPifq&#10;vg/4daZotzd+HVjOr6trMkgsbSRxlYFSL55JCMnqAMEGn+BPjP4s0H4tWngr4gaZo0V/rVvLdaRq&#10;mimX7FeeWMyRMkmXSRRz1IOR7ZqMW7W67ef9f8MKTSvfpv5f1+HU9V/s+3/54Q/98Cj+z7f/AJ4Q&#10;/wDfArF8Q/Fjwt4R1mPTtV8S6BpmoSgGO1u9RhhmfPAwjMGOe3FX9a8YaT4bngi1HVNOsJLpZHgS&#10;5uUiaZY13SFQxGQq8sR0HJqelx9bFv8As+3/AOeEP/fAo/s+3/54Q/8AfArAtvjN4PvPD0+rReK/&#10;DUulWsgimvU1OBreFz0VpA20E+hNbGj+JNO8Q6LHqVhf2V9p0qGRLq3nWWF1HUh1JUjg857U9UBP&#10;/Z9v/wA8If8AvgUf2fb/APPCH/vgVj+Ffil4Z8d3s1toniLQtZuLcbpYrG/iuHiGcZYIxI59ai1n&#10;4xeEfDqStqHinw5YrBctZyG41KGIRzqAWiO5hhwGBK9QCOOaNQN3+z7f/nhD/wB8Cj+z7f8A54Q/&#10;98CvOv2h/wBozT/gl4C03VorjSbqTWLyC3tBNeKiSRO6h515+dUVgxwccgkgV1mpfFTwxo3hy11i&#10;78R6Da6Tff8AHtfTahEltcf7khba34Giztzedvnp/mLS9vK/y/pGz/Z9v/zwh/74FH9n2/8Azwh/&#10;74FVvDninTPGOlJfaRqNhqtjISFuLO4SeJiOuGUkfrXmPx3/AGo9M8EeBbm78K614X1vWLO/tbae&#10;0F4lyYUknSJyyRyBlI3cZ6HGfSmk3JQW7aX3uwaWcuiu/u1PV/7Pt/8AnhD/AN8Cj+z7f/nhD/3w&#10;KzPF3xF8P/D+OF9e13RtES4JETX97HbCUjrt3sM/hWlpmqW2t6fDd2dxBd2twgkimhkEkcqnoVYc&#10;Ee4qdbXH5C/2fb/88If++BR/Z9v/AM8If++BVDXvHOi+FZxFqmsaXpsrQvchLq7jhYxJjfJhiPlX&#10;IyegyM07wr400fx1ppvNE1bTdYtA5jM9jdJcRhh1XchIzyOPejXcC7/Z9v8A88If++BR/Z9v/wA8&#10;If8AvgVixfFnwtP4p/sNPEvh99aDmM6euowm6DDqvlbt2fbFS+JfiV4d8GXDxaxr+i6VLHCLlkvL&#10;6KBliLbBIQzD5dxC56Z460agav8AZ9v/AM8If++BWT4v8W+G/h7ZW9zr+paHodveXMdlby6hcRWy&#10;TzyHCRKXIDOx6KOT2Faum6nb6zp8N3Zzw3VrcoJYZoXDxyoRkMrDggjoRXxz/wAFCf2nY/hr+0b4&#10;Dij8K6N4n0z4apF4u8T3d8bl20C1uLuKwjngSORYmnVZJ5AZUk2rGSoU8114LDSxGIjQXX+uv3GV&#10;aoqdKVXsv+AvXW2x9j/2fb/88If++BR/Z9v/AM8If++BVLX/ABpo/hPQRquq6rpumaYWjUXl3cpD&#10;ATIypGN7ELlmZVXnksAOtZPh344eC/GHjS98N6T4v8L6p4i03d9r0u01WCe9tdpw3mQqxdMHrkDF&#10;c6hN3aW39fqi+aO9zo/7Pt/+eEP/AHwKP7Pt/wDnhD/3wK53x78bvBnwr1CxtPFHi7wx4butTbbZ&#10;w6pqsFnJdnOMRrIylzkgcZrR0Lx/oXijT7+703WtJ1G10q4ltL2a1vI5Y7OaL/WxSMpIR0/iVsFe&#10;4FLkly89tO47q/L1NH+z7f8A54Q/98Cj+z7f/nhD/wB8Cuc+HXxx8FfGCW7Twl4w8L+KH08gXS6R&#10;qsF6bYnoHETNt/GuK/ZK/aC1T46eHvH17rsOlWQ8J+M9V8PW7WqPGhtbRlCSSF3b58E7iMLxworT&#10;2FRKTatyq7v6pfqQ6kVbzdvnZv8AJM9Y/s+3/wCeEP8A3wKP7Pt/+eEP/fArlPAP7Q/gD4ra5caZ&#10;4X8c+D/EmpWil57TStZtryeFQcEskbswAPHIrqNX1a20DSbm+vZ47azsonnnmkbakUagszE9gACT&#10;9KznGUNJq3qXFqWkdR/9n2//ADwh/wC+BR/Z9v8A88If++BXzH4J/aD+O/7U2h/8JZ8MPD3w58K+&#10;BLov/Y1x4zN7cahr0SnC3IhtigtoX5272dyAG24Irtf2cv2s7r4geJ/Ffgvx/otr4J+IPgSGO71W&#10;1S88/TryycEpf2s7BSYDtO4MAYzw3NddTA1YJ81rx3V9V6ry69V1sYqvBtW2eifR/wDD9Hs+jd0e&#10;z/2fb/8APCH/AL4FH9n2/wDzwh/74FZE/wAT/DVr4AHiuTxDocfhY2y3o1lr+IaeYGAKy+fu8vYQ&#10;Rht2ORzWFN481P8A4aCs9Fj1nwL/AMI3N4cl1JrBrt/+EgknE6ItwkedhsgjEM+M+YUGcGuZU5Xa&#10;elr/AIK5rzK3MvL8Wl+p2n9n2/8Azwh/74FH9n2//PCH/vgVx0n7TPw3ivdHtm+IPghbjxCgk0qI&#10;67ah9TUsVDQDfmUFgRlM8giuD/aD/bj8M/s//tGfDrwHq2reF9PTxcL2fVLzUdYitW0eGKAtAzIx&#10;GPPl+RWYgEowAY9NKeFrVJqnCLu7/wDkqbf3Wf5bkyqwinKT0X67Htv9n2//ADwh/wC+BR/Z9v8A&#10;88If++BXNfEL47eCPhJdWcHivxj4V8Mzaj/x6R6tq1vZNdc4+QSOpbn0zWtr/jrRPClhZ3WqaxpW&#10;m22ozx2tpNdXccMd1NJ/q442YgM7fwqMk9qx5JWUraMu6vYv/wBn2/8Azwh/74FH9n2//PCH/vgV&#10;zOkfHnwN4g8FXviSw8Z+FL7w7psjRXeq2+r28llauuNyyTK5RCMjIJGMirvw8+Knhj4u6K2peFPE&#10;eg+J9OSQxNdaTqEV7CrjqpeNmXPI4zVOnNXbT0FzR013Nn+z7f8A54Q/98Cj+z7f/nhD/wB8CsL4&#10;waxc+HvhJ4pv7OVoLux0i7uIJV6xyJC7Kw+hANefSeP/ABZ8OPhB4entLa+8a6xrKrM0s0eBCHCt&#10;hig4UZODWZR69/Z9v/zwh/74FH9n2/8Azwh/74FeM/8ADRvibwj8XdD8LeKdG0i1fXgDBJYzvLty&#10;2Oc4x0rf+DV/rFt8XvHmi6lrV3rNtpgsZrQzoqmATCdmUbQOPlUf8BoA9H/s+3/54Q/98CnR2scR&#10;+WNF+igVJSE7Rk9BRe24C0V8r2X7Tnxu+MvhrWfHfw08K+BLjwBps9wmmWerSXjaz4oitnZZJbcx&#10;fu4RIUZYldWJI54Ir6P+Hfi2Tx54C0bWpdM1HRZdVsorqTT9QhaG6sWdAxilRgCHUkgjHUVXK+Xm&#10;9PXXb+unWwuZKXL6/hv/AF91zZ60mK5Txz8efA3ww1mDTvEvjPwp4e1C6UPBa6nq9vaTTKTgFUkc&#10;MRnjgVueIPFuleEvD02r6rqen6ZpNtGJZr27uEht4kPRmkYhQORyT3qel+g+tupfxRisLwL8U/DP&#10;xQ0WXUvDXiPQvEWnQuY5LrTL+K7hjYDJUvGxUEDtmsqL9o74ez6jpNmnjzwY93ryq+mQLrdsZNRV&#10;mKqYV35kBYEDbnJBFOzvbqK6tc7LFLXN6T8ZPCGv+N7rwzY+KvDd74kstxudJg1OGS+t9v3t8IYu&#10;uMjORxXSUulx+QUUUUAFFFFABRRRQAUUUUAc/wDC3/kRLH/tp/6Maugrn/hb/wAiJY/9tP8A0Y1d&#10;BTe4BRRRSAKKKKACiiigAooooAKKKKACiiigAooooAKKKKACiiigArzX9sv/AJND+Kf/AGKOq/8A&#10;pHLXpVZnjPwhp3xB8IapoOr2/wBr0nWrSWwvYPMaPzoZUKOu5SGGVYjKkEZ4IoNKM1CpGb6NHwJ8&#10;GvihYfsQ6B8KPiHqLCDwz8Rfg3Z2t92WTVdKsFubYZ/vS27zRqO5RRXTfAP4Yal8I/2q/gbaaom7&#10;xTqfgHxHrmtFvvSaleXdrczgnvtkkKD2QDtX1B4r/ZF+HXjn4WeFfBWr+GYL/wAMeCZbObRbKW5n&#10;IsmtU2QfPv3vtXgh2YMM7t2a6TU/hH4e1n4paV40udP8zxNoljPptleefIPJt52RpU8sNsbcY05Z&#10;SRjgjJr3a+aUqk5TSd5e0V+tnGoodenPZ+UY2uzyYYOcaSpu2nJ6Xi4X/wDJYadW5SvZH5w/sq/C&#10;vxv8V/2TPEviO/8AB37OfiG31281WfxVrXi+8vl1uOdJ5fNF0y2r+S0KgbFV8KoVhgkmvtv/AIJ4&#10;z6nP+xV8Ojq2v2fim6XSljTVrUXIivoFdlgcfaYopj+6EYJeNSSCeQQTH8RP+CdfwX+Kvju78Sa5&#10;4FsbjVdRlWa+MN3c2tvqLqchriCKRYZznqZUbPfNeyaZpltomm29nZ28FpaWkawwQQxiOOFFACoq&#10;jhVAAAA4AFRmGZU69NxhGzk07dFZNWWr010so6LZ6W1pYaUavO3dLm9XzNPt5a6u72trf5M/Zn+G&#10;XhT42ftWftE3vj7QtD8R+K9M8RQ6Rb2+r2kd2bHRPscTWwiSQHZHKWmYlQA5ByTjj5w0jTfD/hH/&#10;AIJ3/GODw7JD/wAIrpHxxiFlKkm+GK0j1PTgpDf3FQDn0HWvoP8Aa3/Z8174i/HK/wBV1j9nrQfi&#10;vZCBIdF1jRfFn/CO38cG0b7XUVeZPPTzNxBXemw48vOa9C/ZA/YvtPhf+zPr/g/xtonhq5Txxq99&#10;rOr6HZReZpdkLll22kWVXckUaRqDtGCuVxgV10cZClThiHLb2Xu3X/LtxfdtX5XvFWbest3jiKDq&#10;ylRtpJz17KcZr005kkr3slorO2R+3trlonxy/ZqsDcw/bbn4hpcxQ7vnkiSyuVdwPQGRAT/tCvDJ&#10;vhNqi3nxi8QeF/Bnwm/aD8A634i1OXXINXaTR/FOnXK4E9kbieIp5cAX92cqwBypGQa+pPh7/wAE&#10;7/g38LNU0u+0PwXDa3+i30WoWN3JqN5cXFtLEjpGqySys3lKsjYiz5eTnbkAhfiX/wAE8Pg38XvH&#10;154m17wTbXOsamyNfyQX11aRakV6G4hhlSKc+vmK2e+a5aGNw9JKnFu1nq0tbuL2Uk+nSSd/uN5U&#10;ak3zytf3evbn2dv73VNb6bM+frmXwP8AG347fsa67pHhqGHw7rmi60ttZ6rCtzOkEWmx+TDK8hcy&#10;eWQdpZm/vA85q7FobfGP9p34zal4D+GPgvxpqFhqEWhav4h+Iurr9ks5YLdN1nZ2kVpLItuoYMxZ&#10;l8xieTgY+lvi5+yR8O/jl4X0DRvEfhq3m0/wq6yaNHZXE2mtpm1NgEL2zxui7QBtB24A44FYPxD/&#10;AOCfPwe+KvxGufFeu+CrW71y/CC9lS9uoIdRCDC/aYI5Vin44/eo2R1zT/tCg3rzJWmu/wAVTnV/&#10;ei3o7PVbJ63soWHqKmo6XXLfpsmnbRpdGtH2stGebf8ABHGXP7JmpwrJpT29r4x1uG3GlFv7Ojj+&#10;1MQLUMSRBkkoP7pHevpHxT4H/wCEo1/RL/8AtfXNO/sSdp/s1jd+Tb3+RjZcLg+Yg6gZHNZ/wf8A&#10;gV4T+AOjalp3g7RYNB0/VtRl1a4tbeRzD9olCh2RGYrEpCLhIwqDHCiutrgx2JjWxDrQ6239F+pv&#10;hqTp0+R939zb/QR/uH6V+d/7CXwN+M/jP9jWfU/h18brrwcz6vrR07RZvDOm3tkkq39wCGmkiabD&#10;sCScnbu4UgYr9ETyK5j4QfBvw38BvBMfhzwnp39laNFcT3SW/wBolnxJNK0sjbpGZuXdjjOBnAwO&#10;KMLi/Y06kVvLltdJrS/R3XXsXVp8/LfZO+7XRrpr1PjX9nvxTDY/sT/H7xPoB8Tr8erWyv4vGba1&#10;cpc6vb6nb20ghCGJI0+zqu4weWirjI5KmvJdS+BviOD/AIJx6bq50P8AZk8N+Exotrqdt40jvtU/&#10;tm0uiEKXvmx2TSm783GQpY7spyOK/RjS/wBnzwhonxo1X4hWekfZfFuu2CabqN5FdTKl9AhBQSwB&#10;/Jd1wAJChcDjdjiuBsf+CbXwP03x7H4jh+H2lpfxXn9oR2/2i4OnR3H/AD1WyMn2UP6ERZB6V6tL&#10;NqKqObTV+R6dHFNcq95e6vs/yrSz3OOWEnypJ3tzb9VK2r0euln/ADb6bHhXxC+HHifx1+1Db+IP&#10;DDfCv4keO9L8D6Xb+JfCnjCwuohbxvvcXWmzvFtXznZwwZBt2jeASFHnnxa8T+CfFX7Ck2hHwXJ8&#10;IbDw58YNO0vxXpEOr/arXSp2u4pbmS2uEYIsWyXcBGI1Q7sKMZP238dv2OPht+0rrGn6l4y8Mx6j&#10;qmlxtDa39ve3On3kUZzmPz7eSOQpyflLEcnjk15t+1L+xdp93+zf4S8AfDrwZpY0PTfGWj6le6Wh&#10;iSF7SO7V7qSUzMPNJQEtuLO/T5jRhMxoudKM7pqcPJJKd907NWvvHTvpqq2FmoTcdfcl6t+zcdu7&#10;drNNaaWbdzlf2r/hR4P+Cnxy/Z0vfh7oWheG/Fs/jGLSYYtHtIrZr3Rmt5TepIsYG+JECtkghSQQ&#10;QTzS/YA+DPgH40fBj4ha/wDEDw94b8ReMNV8Wa1b+LbjWLWK5uLUxXLpHAzyLuijSBYiqjAUHIxX&#10;vHwY/Yh+Ff7PnjGfxB4S8H2emazNEbdbuS4nu5LWI5zFAZnfyI+fuRbVxxjFZ/xW/wCCe/wc+Nnj&#10;q58SeI/BNpd6zfhRezwXlzZrqO3GPtEcEiJP0A/eq3AA6Vz/AF+k6fsXKWqfvW97e9rc3w9fi31N&#10;fYT5lNJK1tOjspK+2j962z0SXp8V+FPDcHxg/ZY/Zk8P6tPd6x4Vk+LV3penNdOzG/0eE6gkETMT&#10;lomhTy8Hgx/L0r6G8cfDPQfhF/wUv+FUng/w/o/h6fWfBviC3u49NtEs475YfsjQpIsYAYKx4yOO&#10;PQV9B658APB3iCHwhFPoNpFb+Ar2PUPD8FqXtYNMmSJ4kKRxFVKhHZQjArz04FXda+EXh7xD8TtD&#10;8ZXmn+d4k8N2tzZadeefKv2eK42ecuwMEbd5acspIxwRk0Vs0VSbauk/a3/7fg4pvu72b+9GccG1&#10;Hpf3PRctTnaXZW0X3HxT+zL8FPhn8VP+CXXibxH470jQL3xFq8Ot3vi3Wb+CNtRttSSe4yzzMBJH&#10;JFhNgyMcYHzc+eW+meI/H2n/ALHHhix03wNrenyeAX1Gw0rxlPPFo1/qMdvAuWEUcnmTxwszIrIQ&#10;MueuK+1fG/8AwTx+DHxG+Id34o1jwHpt1q+oyCe8IuLiK2vZRnEs1skgglk5J3uhbPOc81veJ/2P&#10;/ht40+C2jfD3VvCllqHhLw7DDDpdpNLK0mniJQsbRT7/ADkcKMbw+7Gcnk10LN6Sm6mvvSvy9I+7&#10;OPu69OZW20ilpuEsHJpQ7KS5urvKEtdOvK1L/E9Oh8yfBHwN4o+Hn7dPiaLVv+FP+Fb3VPAU8+s+&#10;GfBMuoOLwJMBb30yvaRwJIu6SMEuHZX+6RzXff8ABIf4NeF/B/7Dfw31yx0LS49e1PS3uLrVPssf&#10;22dpZW3BpsbyuFRQM4CxoOiivYfgp+yZ8PP2dtL1W18H+GoNL/t3/kI3L3E13eXwwQBJcTO8zAAn&#10;AL4XJxjNdN8K/hboXwT+Hmk+FPDFj/ZmgaHALaytfOkm8iMEnG+RmduSeWYmuXE5jCdKdOnfXk8t&#10;I+0vfV/zq2r26aIqGFl7SNSfTm+9qml0X8jvot+urJfiH8OdG+K3hSfRNfs/t+l3LI8kPmvFuKMH&#10;X5kZW4YA8HtW0q7FAHQDApaK8fpY7/M8H/ZfuYvBvx4+LXhnUJFh1i81w65bJIQGu7SZcqyf3gvQ&#10;46E16T4j+NmjeHfinovg3/SbzXtbilnSK2VXFpGi58yb5gUU8gHByQaPil8BfCHxpFsfEuiW2oy2&#10;ZzBOHeC4h9lljZXA743Yz2pPhb8AvB/wWa5fw1odvp095/r7gu89xKOuDLIzORnnGce1Vo0lLorf&#10;crL089/8k7pvl6u/pd3fr1tt/n4z+yZ8N/B/xF+BOt6v4v0vR9U12/1LUP8AhIrrUIUkntpFlf5S&#10;7DdGFjCsMEYzkYrzr4d6AnxR0b9nnTdfVtU0s6jrKQrdrvF1awfNCrg/eXEajB4KgDGK+kvGn7If&#10;w5+IPimfWdV8MW8+oXbBrh47iaBLlgc5kjjdUc56lgc966i6+FPh661fw7fHS4I5/CYkXSPJZoY7&#10;ISR+WwWNCEI2DGCCB2xWkaiTT9NOisv6t2V9yJxbul15tfW+n46+iPEdA+C/hOf9unxBat4d0c2M&#10;Hhi2vEs/sifZRO0rIZfKxs37QRnGfmPrXlvjkT+GvgD8RNF0kW1hon/C0G06eJmaG0trNvLJRynK&#10;Q79gbaOhIAr7Htvh7o9n49ufE8dpt1y8s0sJrnzXO+BGLKmzOwYJJyBn3qnYfBzwzp2l6/YppFvJ&#10;Z+KLuS+1SCctPHdzSAB2KuSBnaOBgDHAFRGdkr9F/wC3qX5KxcleV1pqv/SHH89T5v8AGHw48R+D&#10;PHnw5vLq0+D3g65TXIIdPl0Bb1brUEbiS3wkBDRshOS2FGRlhu56v9nf4SeHPG3xa+MN/rei6ZrE&#10;3/CTS2iC9tknWGPYrMFDAhd27nHXaPQV6R8PP2Uvh/8ACvxJHq+h+HIbbUYUMcM8tzPcm3U9fLEr&#10;sI+pHygcEjoa6nwn8PdH8D3+sXWl2n2WfXrxr+/bzXfz5yAC+GJC8AcLge1X7RWa8n+Lj+if37Ec&#10;r0+X4KX6tfdufICaRa3n7C/hpZ7eGddP8Zi1tzMgkMEJ1BgUUnJCkYBHevSfiHotj4g/aebSPDfg&#10;zSvEmr+HdBjiaLWbqK30bRopHLqYoBC7tI2eWHAGBXrj/s8+DpfhnceDn0VH8OXUzXElo1xK2ZGk&#10;8wsHL7wd/PDDHbisbX/2PPhz4og01L3w75p0i2+yW0o1C6SZYckhGkWQPIBk43k4zS9orK/e/wB8&#10;FH81fzv0KcdXb+vfcvyf4dT5t0y51nwp8Kv2jobJdDs760lsklg8Ob1sLXcpS48kEAghNwbgfMrd&#10;Mcdr+1T8Jvh74c/Zs8Lahomm6LZzQ3+m/wBk3drEizXYd03AuAGk3IWc5JyRk81734G+Avg/4aTa&#10;m2haDZ6auswxW97DFuMFwkalVBiJKdGbJAy2Tuya5eH9h/4WW9y8qeE4FZ3EigXlzthYOJP3a+Zi&#10;P5gPuAZHHQ4qo1Epxfbk/wDJbfn010u9yZRbi1/i/wDJv8vx8jk/hj4R0b4j/tYfFVvFen6fq+q6&#10;U9lb6bb6hCs4trIw53RI4IAZjkkDq3vze/ZAgtdE+IXxW0bQ2/4pTS9djGnRRnNvbSvFm5jj7BVf&#10;HyjgV3vxQ/Zw8FfGbU7e98R6FFe31qhijuY55bacJz8peJlZl5PBJAyfWt/wH8PtF+GHhqHR9A02&#10;10rTbflIIFwCe7MerMccsSSe5qIySjb+7b8Vr+H3t6lzV5XXe/4NW/H7kjxX9oXw3oXi39sX4W2H&#10;iGO2uLGax1ApbXABhupl8tkR1PDDIyFOclRxXL/FSzHwu+PPj2HwBBDpryfD24vtSttPQRxw3SOR&#10;DLtXhZdhJHAJznvmvRvjj8AP+Fx/H7wfdaposWq+FLHTL+31BpJlTyZJNhiwAwk3ZXhk+7jqK7v4&#10;X/BLwt8GdOubbw3o8Gmpev5ly+95pbg843ySFnbGTgE4GTjrUr+Cl5T/ABclr99/uHJ/vW/8H4KL&#10;/S33ngutfCj4dWf/AAT/ABrEWnaNFNH4dS+h1ZIkF3/aHlgq3nY3+YZ/lIz/ALPTipfDPhaD4oft&#10;QfD6TxZYw6pdR/DeK+mhvYVkVrkyhWZ0YEFv3j9ehr1C3/Yx+GFr4mGrJ4RsPtQnNyIzLKbUSf3h&#10;bl/JH/fFdq/w90eT4gR+KTZ/8T2KwOmLc+a/FuX8wpszs+8M5xn3xWrqpzc+7bt20ktPv8tEjLka&#10;goLp+OsX+j77l8/Y/C+h8LBY6fp8HCqojit4kXsBwFVR+AFfnt8C7j4o/tAeGvi/42svg5pXjXw5&#10;8ebme3tb++8YR6TMujQo9naxCBreVhhRJJu3DJkyAMAn7/8AHXgrTfiT4M1Xw/rEMlzpOt2kljew&#10;xzyQNLDIpV1DxsrrlSRlWB560eBvBOl/DTwXpXh7Q7NNP0bQ7SKxsbZGZlghjUIiAsSThQOSST3J&#10;NbYbEwpQqXjzSlZa3ta93s073Ubej7hUhKUocrsk7/NaR3TVtZXv5H5z+LPidrPjz/gjt4r8D+Km&#10;nsPHXwt1rTvB2tKJczRmDULZbeZXHJzCUw/8TIxFe2ftc/AXwZ8EPHP7OV54R8L6H4bv7H4i6fpU&#10;d3p1mltO1rLDOssTuoDOrgfNuJ3Eknkmvb/F37Fnwz8d6v4xvtT8NCe58ftYvr7JqF1CuotZMGtm&#10;KpKqqyFRygUt0bINdb8Q/hD4d+K114fm1/T/ALfJ4W1WLW9Lbz5Yvst5EGCS/Iy7sB2+Vsqc8g16&#10;Es1hzxnFNXm5yS21jBNLXa6na/RrzOL6lJU50r3XI4xv0+K19Ol46+Vz5m/ZS+F3hL43/H/9orUP&#10;iFoGg+I/F1l4vk0bytYtIrp7LRFtojZpGkgbZFIpkYlQA5BznbXyx5EeifsGX3h7wbPpUngnU/j9&#10;NpE51G7mj0u40zzV8qK6njDOtq7JCrOAflx619NftV/s8a98Qvjrqera1+zt4f8AirblEi0bWtG8&#10;Wf8ACPXJttoza6nHJMn2gBw3IEiFCB5ecivTP2RP2MrP4Wfst6h4I8baP4Z1EeK9TvtZ1nSLa3Em&#10;l27XU3mC2iVlGUiQRqDgcpkYwK6aWMp0qUa7lfSl7t1b3OXzbWz3irN2vLcVejKpVdNLeU3ez05o&#10;zXppzK2t2ktFbTwTxN8J/HHw3/af+B99qelfs8/DXUv7fFjZJ4Qk1IX+uWPksLmy8pLEI0QjO8GU&#10;qiMqfMuecZte0HTv2NfjLpniCx13V7fxP8bNR0a20rSr+Owk1e5lvYPLtZbiRWWKCQriRsfcyB1r&#10;63+Cf7Cfwo/Z38W/294T8IwWOsrB9lhvLm9udQmtIeQY4GuJJPJUgkFY9oI46Vpah+yD8N9Y+G/i&#10;XwjeeFrO98O+L9Un1rVrK5mmmW5vZmDyThmctG25QR5ZUKR8uKwlmdHmjo2lbyfxxl3l0T67vZFf&#10;VJvXrf1+xOPZdZL5LfZHx/8AFfwV4h8A/tbfs4zat4E+DPw587xULawtPCl1JPrDwfZJlljkk+z2&#10;6fZlDIpVVYbmXkDr9m/tT+BNR+KH7NHj/wAOaQSNV1zw9fWNpggbpZIHVBkgjkkD8a4/wl/wTn+D&#10;Hgi90q707wVCmo6JqUGrWWoTajeXF/BPBnyv9JklaUxruP7ouYz3U17bXHj8XTqwhGlf3b7rvr/N&#10;J/ezowlOdKr7SXaP4X7JeR89/sOftAeFpf2BvB2tfajDa+DdBttJ1y3ht5J7jSLq1iSGeKWGNWkU&#10;oykkbfukN905rx+bxnpf7TP7cvxJ8a+BdRt9f8J+FfhFN4dvdUsGE1pd31xK9zHCkg4dljGW2k7T&#10;gHB4r374sf8ABPj4PfGzxlc+Idf8F27a3fKUvLzT7660yS/B6+ebWWPzuw/ebuBitb4N/sfeB/2e&#10;fE9zfeBrC48L2N/ai3vNFsrhhpV46hFW4aBsgThU2mRNpcE795wRpUxWGk6tdcynNSstOVOSaet7&#10;vRu2i1tcmjTq0o06Ss4xcfVqLi15J6a6+lj5d+IfinTrD/g3/s5pr22SKfwBY2UbFxh5yIoxGPVt&#10;4K47EH0Neit/ykr8M/8AZFrv/wBONrXZS/8ABL/4DzXGrufh3puzW0mS4gW8ult4fOGJGt4RL5ds&#10;7DI3wKjYJAODXqH/AApDwufiXbeMP7M/4qKz0V/DsN39pl+SweRZWh2bthy6KdxXdxjdirxePoVP&#10;aShe83UeqWnPBpLd3s3q9NOneKGHnCnCk7Wior15Zwd/K6jtrr1PhL4Gfs1eBdR/4Ina5rt/4W0T&#10;U9e1Dwxq+pS6nd2aS3gmhe5EBWZgXXyljQIFICheOpz3Ov8AhrTPHHx7/YtvNb07T9WutX8Nai17&#10;Ne26TveMujQSL5hYEuQzMwznBJI619T6D+zh4M8MfAl/hnY6N5HgmSxn05tN+1ztm3nLmVPNLmX5&#10;jI/O/IzwRgVl/E39jz4c/GDwR4Z8PeIPDxvNM8GCMaIItQurW404JGIl2TxSLN9wAHLndgZya2nm&#10;8J4mpVfNyylJryUozjtfdKS0vbS1yFhJKnTWl1Fp+bfI18rxfpfRHxr8Ffh/8QfjH8fPj3qlr4O+&#10;BXjDVIPGV3pF43jua7OpWNjGiC2gSNbaVEtTFhlKkbzuznaK5weDf+Eh/YL8A+F9X1jw34l8OT/H&#10;Gx0m0TQpbyXT7WwkvSj2Ucl1DE8kcbPNGrKGQptCsccfbnxo/YP+E/7QXir+3PFXhCC81hoBay3t&#10;rfXWnz3cQwBHM9vJGZlwAMSbhgYro9U/Zo8C6r4H8M+Gm8N2NvoPg7UbXVtGsbNntIbG5tn8yGRV&#10;iZc7XJYhsqxJ3A5qoZvSiqbs7xdO+n8ltU79baaRtdq76uphJyc9fi9p/wCTqSS22V97vZabW+eP&#10;2mfhR4Q/4bT+AngjU/D+g2Pw61H+2dRGkJZRQ6ZqesRW8S24miCiOR1i3lAw5247YN3V/Bvh/wCE&#10;f/BU74fWngOw0/RLjxP4U1STxfp+lwrBDNbQmP7HczRJhd/nFkWQjcQSucV9DfGn4D+EP2ifBbeH&#10;/GugWPiDSWkWZYbgENDIM4kjdSHjcZIDIwOCeeayPgR+yb8PP2aG1CTwX4at9Ju9WIN7eyTzXl7d&#10;AfdV7id3lZRjhS+B2FcdHHxjSipt3jGcbdJc/Nq9d1zLo/gjqumlXDOUny2s3F+nK07Lydm+mspP&#10;12fj1/yQzxn/ANgK+/8ASd6PhrfxXfwZ0mS3uEYJpcamSI+ZsYRDPTuPSul1TTLfW9MuLO7iS4tb&#10;uJoZonGVkRgQykehBIqp4U8H6X4G0gWGkWNvp9mrFxDCu1Qx6nFeSdh4z+zl8JdH8Ra9e+Kr7UdS&#10;17V7e62xTXdvJbLbjAOFjf37iuo+FF7Df/tFfEt4JY5k8jSl3RsGGQlzkZFeoVi+Ffh5ofga5vZt&#10;I0y00+XUmD3TQptM7AsQW9fvN+ZoAZ4t8D/8JZq2i3f9r65pv9jXX2rybC78mK/4x5c64PmR/wCz&#10;xWh4jtJdQ8PX8EPE01vJHHzj5ipA5+tXaKmpHng6b2d/xKhJxkprdH51/si/si/Dj4j/APBP0+K/&#10;GN9qh8X+F7XUIJNXk1a4gn8Hy2kkuyKBFdVh8vashG3LtIS2dwr7D/Yn8c678Sv2TPh9r3iYyPrm&#10;qaLBPdSyLte4JXiUj1dQrn/erN8d/wDBP/4PfEv4gT+J9a8D6dd6vdzJcXTC4nit76RTkPPbpIsM&#10;zZ6mRGz3zXr9rax2VtHDDGkUMShI40UKqKBgAAcAAdq6Z1udSct5NO3RWve3rf8ABXbMFS5ZLl2V&#10;/Vp2sn6JfjokfDGufCnWNW+OHxd1/wAFeGfhZ8cNGvtaa38Q6P4ihew1/S7lIURrOG4njMXkBQCj&#10;fd5+XoTXGePvFsXx3039lvS/A3hrw9ZeC9Rj1X7D4b8a3tzNpLX9oPJjgmlUSNMUxL5QYENkcDO2&#10;vsD4tfsHfCb44+Np/EfiXwhDd61dxLDdXVvfXVkb1FwAJhBKiy8AD5w3AA6ACul8bfsz+AfiL8K7&#10;bwRrHhTR7rwrYqi2mnLD5UdlsGFMJTa0TAEjchB5PPJqKc1GEU+nL+Ca/C943V01u9y5x5pyfe/4&#10;tPbztZ2aTXTa3y58LfAPij4dft3Ww1Vfg94S1DVPCN6dV8P+DDqG/U7ZT+5upUa2SBWSUbQzurFW&#10;YDdjFeY+HPgD4P0//giNf+Jv+Ee0iXxNc2EupHV3tEN8kyX5SMrMRvXYihQAQAM8cnP3J8Ff2S/h&#10;5+zyNTPhHw3BplxrK7L27kuZ7u7uVxgI08zvLtHZd2B6VYj/AGYPA0PwDPwwXQ8eBmt2tTpn2y4/&#10;1bSGUr5vmeb98k5357dOKJTXs3GO9kvuc3+cl93TRBTjaopT2vf8Ir8k/v67nzt8fPgn4T+Deofs&#10;0X3hjw/pOi6lH4202wa+tbVI7q4hmtpfOWWUDdJ5hGWLEliSTya+x65fxl8GvDfxA/4Rv+19N+1/&#10;8IhqMOq6R/pEsf2S5iUrHJ8rDfgMRh9ynPINdRTnU5k13k38mo/qmRTpuPLfpFJ+qcv8wooorI1C&#10;iiigAooooAKKKKAOf+Fv/IiWP/bT/wBGNXQVz/wt/wCREsf+2n/oxq6Cm9wCiiikAUUUUAFFFFAB&#10;RRRQAUUUUAFFFFABRRRQAUUUUAFFFFABRRRQAUUUUAFFFFABRRRQAUUUUAFFFFABRRRQAUUUUAFF&#10;FFABRRRQAUUUUAFFFFABRRRQAUUUUAFFFFABRRRQAUUUUAFFFFABRRRQAUUUUAFFFFABRRRQAUUU&#10;UAFFFFABRRRQAUUUUAFFFFABRRRQAUUUUAFFFFABRRRQAUUUUAFFFFABRRRQAUUUUAFFFFABRRRQ&#10;AUUUUAFFFFABRRRQAUUUUAFFFFABRRRQAUUUUAFFFFAHP/C3/kRLH/tp/wCjGroK5/4W/wDIiWP/&#10;AG0/9GNXQU3uAUUV8zf8FWf+Cnngv/glV+y5e+PfE4XVNZvXNj4b0COcR3GuXpUkIDyViQfNJJgh&#10;FxwWZFZAe7fFP4veFvgf4Qm1/wAYeINI8NaNbkK95qN0lvFuPRAWI3MccKMk9hXyf44/4Lo/B3Sr&#10;2S38NPeeKShIFyJY7K1k91aQ7/zjFfzH/tjf8Fbfi7+3v8V7jxd8Q7yw1S4DMthpqK6WGjwnpFbw&#10;7iFHTLHLMRlmY815VF+1BrNp/wAw3Sx9Iz/jWFWNd/w9Duoxw6V6mp/VDb/8F3fDIlJufCljDAoy&#10;zr4nhdgP93yh/OvVvgz/AMFePgz8W9fTR59c/wCEb1ZyqiPUGQwOx6ATRsygc9X2iv5FLb9rfUVj&#10;xJo+h3BByEkiJL+x56V7v+wR+0jJqnxp0YS2Gn2lxcajBZ42cSJI4BLc/wAPauP/AGyGsmmaVHg3&#10;olY/sRtbuK+to5oZEmhlUPHIjBldTyCCOCDUlfj5+yf/AMFB/HfwA+K3jG30nS7/AFz4beDT9p1/&#10;T5XDbIjJsM9mxPyOOpU4V+hwcMv6u/Bz4weG/wBoD4WaD408Iata654a8S2aX2n3tu25Jo2HfurA&#10;5VlOGVlZSAQRXoU5uUbtWPOlZP3Xc6aiiirEFQ3eoRWQ/eOB7dzVHWdc+zExQ/f/AIm/u/8A16xH&#10;cyMSxJJ6k96aQmzal8UxqfkjdvqcUz/hLP8Aph/4/wD/AFqx6KqyJuzY/wCEs/6Yf+P/AP1qP+Es&#10;/wCmH/j/AP8AWrHoosguzY/4Sz/ph/4//wDWo/4Sz/ph/wCP/wD1qx6KLILs2P8AhLP+mH/j/wD9&#10;aj/hLP8Aph/4/wD/AFqx6KLILs2P+Es/6Yf+P/8A1qP+Es/6Yf8Aj/8A9aseiiyC7Nj/AISz/ph/&#10;4/8A/Wo/4Sz/AKYf+P8A/wBaseiiyC7Nj/hLP+mH/j//ANaj/hLP+mH/AI//APWrHoosguzY/wCE&#10;s/6Yf+P/AP1qP+Es/wCmH/j/AP8AWrHoosguzY/4Sz/ph/4//wDWo/4Sz/ph/wCP/wD1qx6KLILs&#10;2P8AhLP+mH/j/wD9aj/hLP8Aph/4/wD/AFqx6KLILs2P+Es/6Yf+P/8A1qP+Es/6Yf8Aj/8A9ase&#10;iiyC7Nj/AISz/ph/4/8A/Wo/4Sz/AKYf+P8A/wBaseiiyC7Nj/hLP+mH/j//ANaj/hLP+mH/AI//&#10;APWrHoosguzY/wCEs/6Yf+P/AP1qP+Es/wCmH/j/AP8AWrHoosguzY/4Sz/ph/4//wDWo/4Sz/ph&#10;/wCP/wD1qx6KLILs2P8AhLP+mH/j/wD9aj/hLP8Aph/4/wD/AFqx6KLILs2P+Es/6Yf+P/8A1qP+&#10;Es/6Yf8Aj/8A9aseiiyC7Nj/AISz/ph/4/8A/Wo/4Sz/AKYf+P8A/wBaseiiyC7Nj/hLP+mH/j//&#10;ANaj/hLP+mH/AI//APWrHoosguzY/wCEs/6Yf+P/AP1qP+Es/wCmH/j/AP8AWrHoosguzY/4Sz/p&#10;h/4//wDWo/4Sz/ph/wCP/wD1qx6KLILs2P8AhLP+mH/j/wD9aj/hLP8Aph/4/wD/AFqx6KLILs2P&#10;+Es/6Yf+P/8A1qP+Es/6Yf8Aj/8A9aseiiyC7Nj/AISz/ph/4/8A/Wo/4Sz/AKYf+P8A/wBaseii&#10;yC7Nj/hLP+mH/j//ANaj/hLP+mH/AI//APWrHoosguzY/wCEs/6Yf+P/AP1qP+Es/wCmH/j/AP8A&#10;WrHoosguzY/4Sz/ph/4//wDWo/4Sz/ph/wCP/wD1qx6KLILs2P8AhLP+mH/j/wD9aj/hLP8Aph/4&#10;/wD/AFqx6KLILs2P+Es/6Yf+P/8A1qP+Es/6Yf8Aj/8A9aseiiyC7Nj/AISz/ph/4/8A/Wo/4Sz/&#10;AKYf+P8A/wBaseiiyC7Nj/hLP+mH/j//ANaj/hLP+mH/AI//APWrHoosguzY/wCEs/6Yf+P/AP1q&#10;P+Es/wCmH/j/AP8AWrHoosguzY/4Sz/ph/4//wDWo/4Sz/ph/wCP/wD1qx6KLILs2P8AhLP+mH/j&#10;/wD9aj/hLP8Aph/4/wD/AFqx6KLILs2P+Es/6Yf+P/8A1qP+Es/6Yf8Aj/8A9aseiiyC7Nj/AISz&#10;/ph/4/8A/Wo/4Sz/AKYf+P8A/wBaseiiyC7Nj/hLP+mH/j//ANaj/hLP+mH/AI//APWrHoosguzY&#10;/wCEs/6Yf+P/AP1qP+Es/wCmH/j/AP8AWrHoosguzY/4Sz/ph/4//wDWo/4Sz/ph/wCP/wD1qx6K&#10;LILs2P8AhLP+mH/j/wD9aj/hLP8Aph/4/wD/AFqx6KLILs2P+Es/6Yf+P/8A1qP+Es/6Yf8Aj/8A&#10;9aseiiyC7Nj/AISz/ph/4/8A/Wo/4Sz/AKYf+P8A/wBaseiiyC7NhfFYzzB+T/8A1qs23iK3nOCT&#10;Gf8AaHH51z1FFkF2derB1yOR6ilrmNO1WTT34O5O6npXRWl0l7AJEPB/SpasUmS0UUUhhRRRQAUU&#10;UUAFFFFAHP8Awt/5ESx/7af+jGroK5/4W/8AIiWP/bT/ANGNXQU3uAV/JR/wcEftx3X7fX7efjfW&#10;YbqO98E/D2RvDHhRY58xLBDKVnuQvQtPMHfcRnZ5Sn7gr+pL9r/4kXXwc/ZL+KPi6x8wXvhXwjq2&#10;sW5jOH8y3s5ZlwfXKCv46LjwPY+FfhXqEF1pN9LrGoOZ4ovvHa5yvGPQ1jVnyq51Yalz3bPC9P8A&#10;C819pNzqSkfZ7eXy35xnjNUSGTqU5+7g5zX0H+wd+znP8dv2oPCvw61+K50zSdcu0ivtyFSik4Le&#10;1fod+3n/AMEI/hB+zl+yj4p8WeE7vWdZ1rTJIEgUXodAzNg/LtFYvGNHV9XR+OSLyhfduDfwJuKH&#10;6V7j/wAE8PDN3rf7TugzWoinmtN1xFE8m0yuhUrx9a4qx+CWs3nhO9v7eyu1udOj8y8JXiIcDkfU&#10;17Z/wSX8PyeHf23dIuL9fLs4NOurmO5libaWQKePXmqqzbhzXOPEUUj7J8Q+I73wh4U+I93aXRMO&#10;vNNHq3kTl5IJd+5omUdAGx1xXtH/AAZ0/wDBQe+sPiB42/Zv8QagJdI1FJ/FHhFZZMvb3CMBe2yj&#10;k4kQrMF4CmGc9ZK8T8cfFqbwt8Hvi1pd1oWly6l4vv7mSIWln5dwtu0iuk4Pq2D714t/wRv8Xw/A&#10;r9vH9m/XIokstd1Lx5Y6I7LEY5jDqEr2Mise4KXBB+tTh5t6XMqVHRn9a1VNZv8A7BZkj77/ACr7&#10;e9W6wfE8+++VOyL+p/yK7EZszScmuf1z4seFvDHjHTvDupeJdA0/xBq43WGmXOowxXl6MkZihZg7&#10;8gj5Qeh9K6Cvgj/gtTZP8L/GPwQ+LlurB/B3iVILlkHLRlkuFB9v3Eo/4HXo5ZhY4rFww8nZSdr+&#10;dnb73ZfM5cVUlToTqxV3FXt6av8AC59n/ET43+C/hBLaJ4s8X+F/C76huNqur6rBZG5243bBKy7s&#10;blzjpketXvHXxJ8O/C/w/wD2t4l1/RfDul71i+2anfRWlvvb7q+ZIwXJwcDPOK/Lf/gq5ompfti/&#10;tfeKdG0Kcy2Pwf8AAb61MEG9Xb5J5APQsk0X/futr9sr4xyftgfsn/sq+DoLozX/AMRtRtk1Bk5P&#10;nW+yylYj/rrLIf8AgNezh+H1Up4eTnZ1H7y/li+Zp/OMWzirZiqdSore7GLafdpRbX3ySP0k0X4y&#10;eEPEni9vD+neKvDd/ryWq3zabbanDLeLbsqssxiVi/llXQhsYIdTnkVN4F+KXhn4o293L4Z8RaF4&#10;ii0+Y210+mX8V2ttKOTG5jY7W9jzXzD8NPGXgO2/4Kx+L/Cun/DsWHjLTvC8TT+Khrs7i6thDZ7Y&#10;PsRHlJhWjG4HP7r/AGjXzn+wv438S/D79hT9pHUvCugtr+pJr9+kiLqEdkbGA2jeZdhnBDGJfn2D&#10;5mxgc1yf2TGVB1Y3XuQkr2SfPK299F5uz7pHTDES9pGnLrLldru3uc23V9kr3066H6O+F/jt4I8b&#10;+LbnQNF8ZeFdX12zDG402y1a3uLuAKcNviRy64PByOK6uvy1/wCCbXxhb9lX9gvxL8UZvg1o14vh&#10;5H+zeKhqVtDfa+Zb6OF7QkRPPCkeVPzZVtgwBnNfWf7Pf7fHiD4z+B38eax8L7nwZ8LYNDl1ebxL&#10;fa9DK7PCv72KO0WMSsocSBZG2h1TIALBaeZZJUw85+y1hB2bbitbXslfe2y3MsHj1WjFyVnJuys3&#10;2Xbz1e34n0vRXxFq/wDwV/1vwx4D0j4hat8EPENh8Jdcvvsln4jOvWz3UilnAc2QXcufLfG5wpxw&#10;xyM+m/tef8FErH9k74hfDfSH8LX/AInsviGszRXFhc4uYtvlCNIoPLPnPI0qgAunJGT6crybGKpG&#10;lye9JtJJp6xV2nZ6NLo7M1+vUOVz5tEk767N2TXdX6q6PpCkdxGhZiAoGSSeAK+XPAX/AAUa1Zf2&#10;pdH+FfxH+FmrfDjVfFMJm0O5k1m31OO8HzlRJ5QCxlvLYYDOQ2AcZzX03rH/ACCbr/ri/wDI1xYz&#10;DVcNHmqLdXVmmn802jooVYVZ8kd01fRrf1/Ducv4C/aI+H/xV12TS/C/jnwd4k1OGJp5LTS9atry&#10;eONSFZykbswUFlBOMZYetHxA/aI+H/wm1iPTvFXjnwd4Z1CaITx2uq61bWUzxkkBwkjqSpKkZxjI&#10;PpX47f8ABMHU5/gx+034E8eG4dNK1/xVdeCr9MYUG4t4zDk+8rg/9sqZ/wAFWNSm+M37QvxD8dCZ&#10;n0rw74jtfBVht5RjDbTPPz6iRM/9tD7V9e+FaX1+OG9o+Rxu3bVPmUbffKL9GeT/AGpL2M5uOqdl&#10;5rXX/wAkn93mft3DMtxEroyujgMrKchgehBp1fOXxt/ben+DPjPwZ8OPB3gm++I/xE8Q6UuoR6RB&#10;qMWnQ21sqHMktxKCqZ2PgEfw8kZXLP2Z/wDgoVH8erD4kWGq+C9Q8H+NPhfHJJq2iXF8l1G20SYC&#10;XCKAfmiYE7MDKkFga+ZlltdUnXS91Xe6vZO17Xva+l7WPQpYmEnGD+KVvS7V0r7JtbJs+kKCcCvj&#10;39mL/gpf49/a88Pw6p4K+BN3eabbyy22q3tx4tt7a2s51UukUReEPOzLszhFCGRQTj5q8x/4Jj/t&#10;N/F34p/tXfFeLxD4X1DXLC41lbTV7m48RwbPBCRG88q1jhx/pClgY8whRld5zurpnkeJhCs6vLF0&#10;43aco33S76d/PRK7avj/AGjRahKF2pOysn2b7eX59nb7y8A/FPwx8V9PuLvwt4j0HxJa2kxtp5tK&#10;1CK8jhlABMbNGzBWwQcHnBFb1fBX7Gf7W3gj4T/sOfFf4h+BvhT/AMIvYeFNcc3Wi/8ACTXF7/ak&#10;5S3Uy+fNGxiyHUbQpHye9dB4h/4K4a7oPwX0H4m/8KP8SSfDfUEt0v8AW21q3jNrO5CukMBXzJo1&#10;kyiyuIlcjjGRVVskxHtpU6MdE1H3nFO7SaXxWu76WevroafW4Rjeb/m2TekXZ9OnX/LU+1aK8D/a&#10;D/4KCeGfgv8ADzwPqmk6ZqXjHW/icsJ8KaJYkRT6n5qoyszNkRp+8jBOCcsODyRT+Av7eF146+Ob&#10;/C/4heAdS+F/xAlsjqNhYXGpQ6la6nAASTFcxBVZwFYlQMYR+cqRXEsuxLpury6K/a/u/FZbu3Wy&#10;dupbxVJNK+9vx2v2v0vv0PoiiviX9oz/AIKkfFD9lHRLfU/HX7PVvomnX1ybW0kb4h2M0l0wBPyx&#10;RQvJgDknbgZGTyK+q/gH8Sb74xfBjw14p1LQpvDN5r9hHfPpc03nPZhxlVL7UJO3B5UdelVXy3EU&#10;aKxE0uVu11KL17aNjjiabq+x15rX2a0va+1tyt43/aa+G/wy8QSaT4k+IPgjw/qsKq8llqWu2tpc&#10;IrDKkxyOGAI5HHNUNJ/bE+EevapbWNj8U/hzeXt5KsFvbweJbKSWeRiFVEUSEsxJAAAySa8k/b7/&#10;AGDfhR8Uvh78QviLrvhX7d4ysfDd3cQah/ad5Fskt7VzCfKSURHbtXgpg45zXzl/wTD/AGRfglc/&#10;sYaT8ZfHmgR/2z4YvrvU5tYfU72IW4tJy0beVHKI227BgbDuPBBzXoYXBYCphJYipKd42TSS3lfb&#10;XbTyOfEVcTCrGFNRane12+iV76eeh+l9FfGif8FXPEN14Bf4jW3wJ8Xz/B6KUhvEv9rWq3nlK+xp&#10;hYfeKBsjd5m3g/MMGuy/az/4KYaB+zf8DPAnxC0fSP8AhNPDnjm8SGGWG++yNBC0bSGTBjcsw2kG&#10;M7SCCCQRXG8nxinGHJq3y7r4uz10fk7M1WMotNp6JN9dlu13Xpc+maK+Uvix/wAFDfHHwM/Zx1n4&#10;j+LfgtPoFlb31pbaTYXXiiFrrU4Z9372QRQv9nKgLmNtzZYjjbk7Hg79v/VpfhBr3xM8ZfDTUPBH&#10;wzsNJj1TStVuNZgub7XBIyrHGlmihoi5YbTI4zuQ9CSIeV4lQdSysny/FF62TstdXqtFd9N0yliq&#10;TlGCesldaPa9r7bXW+3XZo+laK+NbH/gqxr/AIY1vwHcePvgvrPgzwd8SJ4odE1wa/b3zyCXYY3k&#10;t1RWiGHViGbdjOA2MV6P+1f+3rF+z98UvDfw88MeENR+InxH8Up59polpdpZpFD837yWd1YIDsc/&#10;dwBGxYqME1LKMXGcabjrK9rNNe78V2nZW63at1FHGUZRc09Ek+q0ez879Lb9D2XUPip4Y0nx3ZeF&#10;rrxHoNt4n1KIz2mkS6hEl/dRgMS8cBbzGUBHOQCPkb0Nb1fmtcfFrUviz/wWy+EM2ueE9W8E6/pe&#10;hXFnqWk300Vx5Ev2TUJAYp4iUmiKuuHXGeQQCCK+ifHH/BRbU9Y+NPiHwJ8Ivhhq3xY1bwdxr1zF&#10;q8GlWNi+SPLWaUMJJAQw24BJRtu7acb18mqwVJQ1coOT1VkuZxvzXtbRa3tqQsZDmnfZOK2d22r2&#10;tvffS19D6goryD9kH9srw9+1/wCFtVn02z1DQte8N3f2DXND1FQt3pc4yMNjhkJVwG4yUYEAgivX&#10;68uvQqUZunVVmjpp1I1I80NgorPuvFulWPiO10ebU9Ph1a+jea2sXuEW5uET77JGTuYL3IGBWhWK&#10;aexvOnOCTkmr6rzXdBVVNbs5dXk09bu2a/iiWd7YSqZkjJIDlM5CkggHGODVPxxb6zd+E72Lw/PZ&#10;WusSR7bWa7QvDExIyxA5OBkgdM4zxXh37N/gu88B/tVeO7LUdau/EGovpVnPc31woRppHOThRwqj&#10;oFzwABVwjzSs/P8AJv8AQylpG/p+aX6nuPinx3ofgaGKTW9Z0rR45yVja+u47cSEdQC5Gfwq5o+t&#10;WfiHTYrywu7a+tJxujnt5VljkHqGUkH8K4WP9nvSbv4q694t8Qmz8QPfxRQ2UF7Zq0ekwopDKm4s&#10;DuPJbC459TXB/sx3f2fX/irqXg3TvtXhT7WjaHZRyiC2u7tIm84QsRtRHfYM/dAK9hSjZp33Sv8A&#10;itPx/rcctNu9v6/rbXyPoCqtvrdndapcWMV3bSXtoqPPbpKplhV87Cy5yobBwSOcH0rntUn8W+KP&#10;hXvsILLwv4qvIk/d3cgvItPYuN/zINsjBNxXjBbGeM15V+yn4OuPAX7QXxT0y71a81y7iTS5J766&#10;4kuJHhkdjgdBliAMnAAGeKaj7zi+n/A/zJlK0eZeX4s9o8U/EPQPAzRDW9c0fRzPkxC+vY7fzMdd&#10;u8jP4Vo6dqVvq9jFdWk8N1bTqHimhcOkinoVYcEfSvPdN/Z70LS/GfinxT4nOm+IZ9Xl81ZNRs0M&#10;el2qLgRLvLDaBnLfLnuK5n9ihUm07xndaTHLB4OutelfQY2BCCMcO0YPSMtjA7YI6g0RSafdK/4r&#10;T8fwY5ael7fg9fw/FHt9U9f8Q2HhPRrjUdUvrPTdPs0Mk91dTLDDAo6szsQqj3Jq5XwnB4O03/go&#10;t/wVE+JuhePbWLxB8M/2drXS7LS/DV2RLpmpazewtcS3tzAflmaKMCNFkBVdxIGSaz96UlCPZt+S&#10;XX72kl3a2V2q0UXOXl829l+bfZJuzsfWPwt/ai+Gfxx1S4sfBXxE8C+ML20z59vomv2uoSw467li&#10;kYrj3Fd3Xzz+1D/wTV+HX7QXgu1j0XSdH+HPjXQriC88O+L/AA/pMNvqmgzRSK4MbIELIQCrRsdh&#10;DcjgVyX7Wv7XXxY+FP7Xnwn+Dvw80fwZrupfEbQNTupdT15LiKHTrizMBNy4hfLQ7DLmJV3M7RgS&#10;INxoTu1C3vNtLzsnK/lone+2mu9k9E5t6L8NUvnurW1eqttf6zor5l8a/F39o+PxJ4V+H3h3wj4D&#10;n8X3GjS6t4k8bX9rqMfg/T2Wby47a2iVvOnuHBDGMzJtUEljUP7MH7YPj6f9orx78IfjPpfg2w8V&#10;eC9BtvFcGt+F3uF0rVNMmeSMuYbgtJBJG8ZDKXcHnBwMk5o99Nfny3v91m9baJtaA9Em/L5c1rfe&#10;2l6tH1BWM3xG8Pr8QF8JnXdGHilrA6qujG9j/tA2Yk8o3Ig3eZ5PmfJ5m3bu4zmvj3wf+2N+0v8A&#10;tF/B65+MPww8BfDI/Dl1nvNB8N63cXzeJvFVlCzATRzQ/uLWSYITFE0cv3l3MM5rpfhp+03L8SP+&#10;CmfhbQp/h5onh6fXPgsPFUt9quimHxbpjtqiRNpks5bK26klmi28yLuDVpTTlNQej1uno1aMpbf9&#10;uu/bZ2ZdlySktUuq2+KMX/6UrdHurq59bUV8jr8aP2r/AI0afr3iXwJ4J+GPgbw9p19dWuk6L49t&#10;9T/t3XooHZBO/ktGlms20mMMkpwyk8HnnJf+CtF948/ZA+CXjTwn4b0PS/F/xy1tvDVjD4l1F4dG&#10;0G9hNwty1xOi7pED2zrGihWlLLgjmslK8OZLrFW6+/pH7393WwpLlbvsr3fRcqu/wTfnZ2vY+26K&#10;+fPgF8XPjlpHx5bwF8XPCPhnUbK+0h9W03xp4LtryHRxIkgRrG6iuGkaGcht6HzWDgHgHiur/bq+&#10;Our/ALMX7HXxI+IWg2+nXes+D9BudUsodQjeS1lljQsokVHRiueoVlPvSqVIwpuq9rN/ddP8n/ww&#10;U4uc/Zre6X32t+a/4c9Yor4d8UftxftGfDj4A2nx41/4e/DxfhSllDq+qeGYLq7Hi3TtLcKTeGUk&#10;2pkVG81rbZlVBXzWYGvRfjz+254m1j4x+Dvhb8D9I8OeJPGvjDw9/wAJdNq2vTypovh7RywSK6mS&#10;H97O8rsFSJChPJLKOa1knGThb3k7W63s3+Sbvto+qds4zjJc19LXv0tdL82l813V/p2ivmH4J/te&#10;/EHw1+0Xd/Bv40aL4TsvGd3oU3iPw1rnhh5xo/iO1hYJPH5M5aWC4iLIWQu4KtkNxzyf/BMz9rf4&#10;+/t0fDXwf8Sdc0f4V+HPAGpNeWt9bW8V+2r38kDyxfaLfMhihj85Anlv5jFVZ94yEpQ9/WO1r3+b&#10;X5xatvfyuU7pNvo7fO1/xTv6eZ9lUV4V/wAFCf2lvEv7IXwOsPiBolhpGo6JoniDTk8WR3sMskkG&#10;jTTrDczwFJF2yxeYj5cOu1WyvcRfthftT658H/F3wd8J+B7bRdU8UfFjxXFpsS6hHJNDb6VFE1zf&#10;3YWORGLRwqNp3bd0i5BHBSd7W/mUfm7fhrv5PsOWmr/lcvkr3+em3mu571RXyNp/7WXxs/as+Ifj&#10;eP4D6T8MLHwV8Ptan8OXGt+NDfTv4i1G3x9pitYrVk8mGNj5fnOz5PIjIFcx8Wv+CsOteFv+CcXj&#10;z4s6f4UsNN+IHww8RR+FvE3hu+d72Czvo7+3t7lI3jaJpFaKYSRPlfvpkHBBmM1JJrrZ/KTST9Ly&#10;X3ruiuR83KtXdr/t5X09dH9z7M+4KyLT4gaDf+Nrzw1BrekTeI9PtY7660qO8ja9treQssczwg71&#10;jYqwViACVODxXyP8Uv2x/wBoH9mdvB3jn4i+EPhiPhl4r13T9EvtI0e6vX8Q+Gft0qxQSy3D/wCj&#10;3Ox3QSIkSYJwrMPmrr4PjvLpv/BQz4weHYPC/g2Gfwv8NtN12PXE00rrF+zzXmLa4uA+ZLdDHlEw&#10;NpdznmlOooLmlsuZPunGDm191n217kx97SPXla9JSUU/vv8A8MfUFZHjP4gaD8ONOt7zxDrekaDa&#10;Xd3DYQT6jeR2sc1xMwSKFWcgNI7EKqjlicAE18u/8E0v2ofjz+2p8LPA/wATvFOj/C/w14C8Saa7&#10;y2Fml8+szzpuj+0Rs0hhiheVGKxN5jiPaTIWO0ZH/BdfxFc+EP2PPDOrWenS6xeaX8RvDV3BYRSC&#10;OS+kjv0dYVY8KXICgngZqsRzUZRjJauUYv8A7emo/fre33kU5xqQlOOyi35aRb+7z27aH2hRXxx4&#10;y/a9+PX7MHxY+Gcnxc8O/CubwH8UvE1r4SjTwvcXzap4Zv7sObYTSTfu7uMsmxmSOHBycEV3XxX+&#10;Lvx98c/HjX/Bvwo8I+EfDmh+FrW2lufF3ju1vprLWLiYFvIsLe3aIyiMLiSUzAKzABT3evKpW6te&#10;jSTd/RNet1a9y7Wdn2T9U20rfNPzVneyPo2ivjz4c/8ABS7xB4X+Anx/1P4oeEdOg8cfs5SPHrln&#10;4buZJdP1pTarc28ts0q+ZEsisMh9xQDJJ6A8E/tN/tJaTpvgXxrrvhP4XeP/AIe+N7yygntPh82o&#10;XOreHbe6xtuzLIXivIYsjzSiQ4GSMgUJpyUV1UXfp7/wff8Ah1sRzLlcu3N/5JpL7vx6XPrsaran&#10;VDZfaYPtoi882/mDzRHnbv29dueM9M1Yr8/PgFZ/GAf8FuvjU0mqfDc6QmgaC2qxrpd79pk0oyXv&#10;2SOBvtG1bpRnzXZWjY/dRK9LX40ftX/GjT9e8S+BPBPwx8DeHtOvrq10nRfHtvqf9u69FA7IJ38l&#10;o0s1m2kxhklOGUng84066lSVV/3r+SjJx/pb3va6VzWUGqkoLpyr1bjf/PfS1r7n1xRXkX7CH7Vk&#10;H7bf7J/hD4mQaVJoTeI4JRc6e8vm/Y7mCaS3njD4G9RLE+1sDIwcCuS/am/a28XeGvj94Y+DPwm0&#10;Tw7rfxM8S6XP4hurrxBcSxaT4c0qGRYjdTrD+9mZ5WEaRoVycksoHPRVjKnP2TXvXat6Xb+5Ju/Z&#10;XJjqnJ6W3v01tqt730tvfTc+iScCsfwD8RfD/wAVvCtvrvhfXdH8SaJeM6wajpV7HeWs5R2jcLLG&#10;zIxV1ZTg8MpB5FeB/Ab9qzx9pn7S1z8FvjNpHhO18YXmhP4k8P634XeddJ1+zjkWKdPJnLS288TM&#10;hKF5AytkNxzx3/BA3/lFd8O/+vzW/wD083tOCUoOa20t83JP7nG3rcpxtTcnupKNvWLl+SX3n2NR&#10;RRUkBRRRQAUUUUAFFFFABV3Q9Q+x3YBPyScH296pUUDOwoqHT5/tFjE/cqM/WpqzLCiiigAooooA&#10;KKKKAOf+Fv8AyIlj/wBtP/RjV0Fc/wDC3/kRLH/tp/6MaugpvcDhf2ovA03xQ/Zn+Inhq2jea48R&#10;eGNS0yKNBlnea1ljAA7klhX8+37K/wCyHq/x6+EujeLrS9/4R3XI71o7CUxoRcwqyjDbwQPk9B3r&#10;+kOvxI/bp1m3/wCCY/7W2t6BrM8mm+B/EE7+JfC0oiYwLFPIfOtlxkAwvlMZzs8tj94V85xJQrVc&#10;Oo0u59jwdPCPESpYvRPVHgf7Y/hTxJ+yD+0xo3iCDTvD1xc+JY/sFhdwT/voZ2bKuygYH3TX1H42&#10;/YL+IPw9/ZSHiDVtftry8uVTU77SxOJIL9H/AHisxxuGwHPH418Kftrf8FB/Dv7R/wC0P8OYdKRz&#10;4esdUinvL8wllhILfKBjJ4OeK/Rb9oz9oLw3+3T8FPDvhn4ReMJmnsbEQ6hKYJVxsjUNGQcHnDCs&#10;cNgalPCxvujrz6vShiUsNrA/MbWfi/dp8UNbs9I8F6V4g0TW9MEOvzRM5trOMyZJDr3yF64619Pf&#10;s5+C/BHiD4d+HrrTNO05db8LpLDa3Fx+6SVZX3MrMD2wBUegCztraX4N+ItGsdMjksxEk1lClpc3&#10;gzj55VGWPGea8sGsDwZ8bNMsvDt3DqdxZXsQurGNxHDCqsMFgTtb5eT+NcVPG+2rexkti50cPCkq&#10;0ep9keKfgl4aX4ZW3xmubdrLWvC9y6TWKwg2t5tAU7WPLL85I47V8yfBv4M6Z+2J/wAFbvgbr/hW&#10;8ksNM0XxjY6+NDjhVVhWwlW8dv72B5BPXvX2z/wVx+Juh6L/AMEvYLq31PQrS/ktlle0sbiJXZz5&#10;ecKhrz7/AINmv2R5vGPjbX/2htQimTSo7B/Dnh5Jc4mnd1a7uF6cIqpEG5BMso6pX1eFwuGpq6Xv&#10;HzmLxLlFtLQ/ZKub18/8TaX8P5Cukrm9f/5C0v4fyFdaPCZTr5s/4K3/AAt/4Wp+wR45iRN9zocM&#10;etQcZKm3kDuR/wBsvMH419J0V0UKsqVWNWO8WmvVO5GjTi9no/R6M/Oz/ghh8PLr4m/D/wCKPj/x&#10;OzajdeMLmLw+0sycywwQfvPYhhMi/wDbOvEP+Cafwe1yf/gpVp3gnWZHn074IvrEtvFIvEY81owR&#10;/vSzpIPpX7BUV9DLiSbr160YWVSPKlf4bLlTWnRN9tzyVlS+rwoyldqXM331u1v1suvQ+Dfhf/yn&#10;t+I//YnR/wDojT64H/gnT/yYl+1R/wBfOs/+kD1+mFFccs3vh/q/J9iEL3/kd77de3TuzuhQ5a6r&#10;32nzW/7c5bfrc/LT4df8q9Hif/r7k/8ATtDX1B4A17xd4L/4JAeHtR+H9tJP4ttPAlpLp0cMAmlE&#10;hhQsyJg73Cl2C4OWA4PSvquinjc4+sKa5Lc1T2m9/spcuyv66GWEwfsPZ635U163af6H4fftB+Kv&#10;CXxa/Yr0vV/7b+KXxB+K9reRTeJ7vWZr+ex8LKS6NHlgLdFd2jVOWbnqv3a+q/24tStte/aj/Yqv&#10;LWWO5tLu5tpoZUO5ZEabTyrA+hGK/Raiu18Rr2kJxpu0ZSlbm/mg42XuqyV7r/PU5JZU5U5Qc9XF&#10;RvbXSSld66vS3/DWPhP9u/8A5St/s0fWX/0Y1fcesf8AIJuv+uL/AMjVmivBxWJ9thaeGtbkUlfv&#10;zSb/AAuepTp8uIliP5uXT/Crfifi78I/AVxrX/BI/wCIniWx+XUvBXxIg1q0kQfPC0cVrGzA+wnz&#10;/wABqD4z+ALqw/4I++DvFWoyM2qeNfiLda9dO6/NOzxXMAY+mfJ3f8Cr9qaK+j/1qlzufs/+XkZ7&#10;9Eopx26uKd/wZ539lxdry6SX/gTk09/s88vXyPzi/bL+MmpaH+2Z4W8N/E7xf4+8C/BGfw9BJZze&#10;G2uIE1a68oFo5nt0aR8vlSgBKgIQF3Fq5P8A4JvrpHh745ftP6bpmlat4bsbvw9Ld6TperrKl+LP&#10;ErJI4mJkyUlibLEn94OTX6k0Vwf21H6tLDqnbmi4uz01lfmtbV9Hr6WNo4JxqQnzX5XF7fyq1k76&#10;J77b9z43/wCCFMCQ/sF2jKoBl12+ZyP4jlBk/gAPwrzP/gnL8TdI/Z9/bn+PPgPxfJd6N4m8b+KT&#10;PodtLZTldQQS3sm5XCFVUpIjBnKhtwwTX6KUVlic2VeriJzhpWVrX1Wqa1trqu2vkTSwHs6NOlGW&#10;sHdO3+Lpfz7n5G/swf8AKHn9o7/sYH/lZ17V8cRt/wCCAekY4/4p7SD/AOTcFfoRRW+Jz321Tn5L&#10;fvIVN/5Elbbrbfp2ZtTwvJNSv/P/AOTtP8Px8j8r/wBqH4QavN8Ev2TfiRnxhb+D/DfhXTrLXdS8&#10;KyNHquhxvbwt9pjYKxX5d/zYwCoBILCul/ZW8K+C/ix+25pXjPwhrvxw+Jnhv4eadLeTeOfFHiEv&#10;aWzGKUNZpBNYrLJ/rPurKnV2wQPm/SuirfEM3SlTUbP37a7c7bd9Lu13bVLumc6yyPNFt30in58t&#10;lp2ulrdPysz8ctL/AGwfhv8Atj/t2yfEL42eJf8AhH/AHg8j/hGfD01hdXn2sK+YxIsEUigEjzJd&#10;xG4lEG5AcfrJ8GPjR4a/aD+HFh4t8Ial/a/h7UzILW6+zy2/m+XI0T/JKquMOjDlR044rqaK5cyz&#10;KhiacKdKm4KCslzJpLrpyp3b1bv/AMDXD4apTqSqzkm5b6Wfkt9l0Vjzv9rz/k1D4m/9ipqn/pJL&#10;Xxb+xr8GtV/aB/4Ie614S0PP9saq2oGzjDhPPkjvPNWLJ4G/y9nPHzc1+i1Fc2Gx7o0J0orVyjJP&#10;s43a067nVUp89SnP+Tm+fMkv0PzZ0b9unw9pH/BOo/BO58PeKovjEnh1/CS+Ef7CuvtUspQwrOP3&#10;e3aVIcjO7ORtPBPE/tp/AjVv2d/+Ccf7O3g7xGo/tey8TmW9h3Bvs7zmecwkgkEp5m04OMqccV+r&#10;lFepDP406yrU6e81Ul727V9FpotX3fmedUyxzo+wc9FCUI6bcytd66tWXY+O/wDgucNv7AuoD/qM&#10;2H/oZra/bB8ZePPhd/wTLstQ+GUd5FrlpoumRtLYw+bcWVp5UYlkjXBwVX+IDKqSwxtyPqqivLpY&#10;/koQoON1GfPrs9Irla7afjsd0qHNXVa9vccfvbd0+6vp6H4n/tAeJfh34j8L/CDxT4b1n4keNNXs&#10;9XtH8W+KvE0t9PBp8x8tzZ+ZKBEG3LIwEe75Y/vtX1v+1tqL/smf8FQ/B/xt8RWN9cfDfVtDOkXm&#10;r21q90mjy7JEBYICQDujI7srSbQSMV980V6tXiFTcEoPlXOmnK91UVmlorW6afLe/DDLLKSlLVqO&#10;tusHdN6u/nf8On5oj466Z+0V/wAFtPhL4l0Cz1GPw7Jolxb6bf3ljLZ/2vGtpqBaeNJVVzHvZkBK&#10;jJjatb9mD4u6Z/wTA+P3xj0D4u22raHpPi7WjrOg+IV0ye6ttWTfKRFviRjv2yKcYwG8wMV4z+jF&#10;FYSzim4Kh7P93ycjXNq/fc0720d/Jry7bPByc3VcveupLTRNR5bWvqmm+t/M+Kv+CWPw48Q678ZP&#10;jP8AGPUtF1Dw3oXxL1US6HZX0Jhubi3WWV/PZDyAQ64P8RLkcYJ+1aKK83G4t4ipz2skkkuyirL1&#10;2OmjS5E23dybbfm3cz7rwlpV94jtdYm0zT5tWsY3htr57ZGubdH++qSEblDdwDg1oUUVxJJbHVOp&#10;OaSk27aLyXZBXjXgD/k9fx//ANgWw/lXstFXF8sr+v4pr9TN6xa9Pwaf6Hyv+0J+0joXjf4tXngb&#10;WfEkvhfwfpB2atNbwTS3Osy8brZTGjbIxyGJ64I5r174S/HX4cap4H1BfCeoQronhC0Et0kVjPEt&#10;nCFds4ZAW4RycZJI55PPpVFF7Q5ev692J6y5v6sZvhHxbp/jvw1Z6vpVx9q07UIxLbzeWyeYp77W&#10;AYfiK8v+D/8Aydr8Xv8ArnpH/pM1exUUtFJyXZr8v8hNNx5X5fg7nyb8Yf2kvC/xW+LWo+GPE3iW&#10;Tw94F8Pz+Tc28EE8k/iGdGIZWaJG2Qqy9M5br3BT3/4K/Fjwd8TdAki8F3cNxp2jBLYxxWktsluC&#10;PlUK6Lxgdq7OimmlDl/q/f8ArYb1lzf1YK+JvGtrqv8AwTv/AG/vHvxXuvD3iHX/AIP/ABq0+wbx&#10;DqGiWMupXHhDVbGNoUnntoVaZrWaE/NJGrFHX5gBg19s0Vn7ykpx31Xk0909vJ+qT6F6OLhJaP8A&#10;BrVNf1s2up+RP/BRnwz+xf8Atv6N8QfEngDw/q/xb/aG8V6W0GkN4Wj169liv1gWC2knijYWkCx7&#10;Y93nKowpJUnOffvAHg/Uvh7+37+yFoOsWzWWr6J8GNVsL23ZlYwTxR6akiEqSpwykZBI46198UVV&#10;L93a219unwTirdvju972S0Mq0XVd5PW1v/JoS1/8ASXa73Pz1/b1+MFnpf8AwUEtPDHxt+IXxC+F&#10;vwPPhaK58O3Hh7UbzR7DxJqzTOtzBeXtoBLuSPZshLqDwerAN55+xd8P/BGu/wDBSz4weHvAGheK&#10;PCfhXxz8Hxb6JeeIm1AXviPN48U+oqb52u2TfKFDSbSVjVlG0qT+ptFYxoR5eSeqtNPpdTUlq/Lm&#10;06WS06rSo+Z3XeDXk4OL09eXXzbd+h+eP7JX/BRHwz+xf+xL4f8AhN4307X9M+OHw30c+HrfwSuj&#10;XdxfeI7mAGO2ex2IVuIZ8RsJEbaoY7iuM1o/CDWvG2t/8FhPB+o+N9M0nTfHt3+zgbnVdOsCwtLS&#10;8bW0ZoFLMxwrHaTuPIJzivv2iuhTk5urN+877abwnG63s/fu99kkkOm1TpulFe7ZL7pwlr3tyWW2&#10;7bufkd8BfiX8Ofjn4A1f/hozxP8AGrxr+0I9/ex6l8KodR1u1itrhZ5Bb2tnplkY4GtmQRfvZC0Z&#10;3EyOBnGh+xx4j8GeDf8AgjF8JfDnxb+Ex8c/Dj/hJdb0fxm6wSXjeBJE1K+KXMkEMbzYViEaSJla&#10;MODk5xX6w0VnZ8jhZWfLpbT3fK/W7vrfazVneud/i3frqmt/K91ZW6NPS35o/sG6d4P8Mft6+FdN&#10;/ZW8aeO/E3wJ/sG/bxnp1zqF7qPhXQpQqCxSymugdty0hbciSMdiHOACK+ov+Cu3/KMT46f9idf/&#10;APoo19GV5P8At1fArV/2nf2OviR8PdBuNOtNZ8YaDc6XZTahI8drFLIhVTIyI7Bc9SqsfassapTw&#10;sqcdXyyXm73f62XkkGFtHEKb0V15LSy/S7Pj/wCMn/BRfwz+0X/wT5uvhN4U0nxDe/HPx54STwyn&#10;gU6NdR32mXFzbLA885aMIlnGHMn2gt5bIAQTmtXWNG/4dj/tl+A/H/jKPUJvhfffCfT/AIc6p4lt&#10;LOS5g8P3+nzeZFLdLGpaO3mVmAlK7VYANgc19z/DLw1P4L+G3h/R7popLnSdMtrOZoiTGzxxKjFS&#10;QDjIOMgfStyuytJqvOpB6uTfk1acdt9pye+7Xaz46NNSoQp1Volt1TvCW/rCPTZPufCOgePLL/go&#10;B/wUc8HfErwBDqOo/C/4PeENatX8UvaTW1hrmo6iI4xbWjSKv2hYo4izSICgJAzyK7z/AIIbf8os&#10;fhR/163v/pfc19ZUVnD3Ici20/8ASpyf4zduyS33NnG8nPq3f/yWMV+Efvvsct8b/hLpfx6+Dnin&#10;wVrcYl0nxXpVzpV2uP8AlnNG0ZI9xuyPcCvgv/gkpd+K/wBpP9oBde8dWlwl7+zR4UHwqDTrxca4&#10;J2GoXS57m2trMZ7iY+pr9HaKmC5ajqLt+NpJP/wGc1bu0+hU/fhyPv8AhdNr5uMdeya6n5E/C34I&#10;fs+fsl+OviX4Q/abh8ZeEdfPi7U9Y8O62viTxHYaV4q0u6lM8LW32GdIGuE3sjxKvmFgOGOcbfx3&#10;8BeE/Df/AARq+KmueDPhX4i+FmheLfGumX9rFr2tX+o6l4ghXVrGKLUplvWaa385EUiJiTgA87gT&#10;+rdFRh4KlGEV9nkStppBxevm+Va7Xu7bWqb5puXdt99Xfby1fnayva9/kP8A4LRf8maaJ/2P3hX/&#10;ANO9tWDN/wApV/2hv+yNaT/6P1CvtqioqUeeEoX3c3/4HT9n+G/nt5hB8slLsoL/AMAqc/47eW/k&#10;fNH/AARv/wCUXPwO/wCxWtv/AGauc/4LM/8AJu3w/wD+yq+E/wD05xV9dUV0Yp+2q+129+M//AZq&#10;Vvna1/mY0Kfs6Psv7rj98eW/6nxt/wAFkP8AkD/s2/8AZefCn/oyevGfjR8X/DGuft8fFLw5+0v8&#10;Rvif4D8P6XJaR/D7w3o2q6po+j+JNOaBWlnV9P2yXlyZtylN5Zfuqpwdv6X0VCTUeXzk9f70YL71&#10;yb9pNWvZnTUqc6itrJLTylOX3Pm27pO/Q/Ln/gnTq1l8KL/9tNfBvwi1vUbW2udK1PSfh5rJlh1P&#10;WdNk09lXzFuhLLuuUWSTZMGdi+xgGJA898X2nwJ0650HV/2L9Y8feC/jvqmvae8/gXw/JqcVixae&#10;MXaaxp86mGCCKHzMkiNBsGNwr9iKKqPu1IT/AJVBeb5LbvtK3vK3pY5+RKnKnH7Tm/K89dvJt8uu&#10;2jva58Q6Z8T9K+A//BZ34i2niW8j0i/+KfgjQLXwgLqORINcu7aS8WW3il27PMUumVznDA182fAX&#10;4l/Dn45+ANX/AOGjPE/xq8a/tCPf3sepfCqHUdbtYra4WeQW9rZ6ZZGOBrZkEX72QtGdxMjgZx+u&#10;NFYRoJU/Zv8Aveq5pOWnZ+81ez2W1nfZzfNzL+6/W0VHXa6dk7add9LfGf8AwQDt20r/AIJa+BNL&#10;nhFnf6NqOt2N9Z5y1jOmr3m6Fvdcj9K8v/4KP/AHwf4T/wCCjXhr4t/F3R/Fl/8AB3XfBh8LahrG&#10;h6hqtoPC2ow3bTwzXbadKkotpUldNzZRWALYwDX6OUV015yq1VXdr3b7rVNPz6u2t07au2sracXt&#10;J+n2uZeW6V9NVfa5+f37DXg79n/xx+2YuvfA/wCH3irxHpPhLQp1k+JuoeLNcvNLtri4OxtOtI7+&#10;WRLl2QbneP5UGOckV3f/AAQN/wCUV3w7/wCvzW//AE83tfY1FOM+WHJ6fg5P/wBu/DW7bYacjjbe&#10;Sl90XH53ve/yWlrFFFFQIKKKKACiiigAooooAKKKKAOk0E50mL8f5mrlU9A/5BMX4/zNXKzNAooo&#10;oAKKKKACiiigDn/hb/yIlj/20/8ARjV0Fc/8Lf8AkRLH/tp/6MaugpvcArwD/gpB/wAE8/B3/BSP&#10;9na78EeKYore+t3N5oerCEPNpN2AQHHQmNh8rpkbl9GVSPf6KW4Jtao/nsh/4JX6/wDsx634a8C+&#10;KfBEcWo/8JXAtpdx/vrG7h2sBLFKOCh64OGXOGAPFaP/AATa1ux0H4p+NNPtL3/hHEtr+aC9LEKY&#10;GSR1UjrwcGv3q8ceAdF+Jfh+TSte0yz1bT5SGMNxGHCsOjKeqsOzDBHY18ux/wDBGr4Y+DviFf8A&#10;ifwRdav4T1DUhie3Li/s2687JfnzyeS5rgrU66vyap9D18HjKKh7Or95+YH/AAUTi0PS/wBs34NW&#10;Ntq8d3qviO4QebbMC10pSU72+pFeU/swfDXwd4j1u71nXkh0ptI1F/D2pzy/LJG95IVjY54zgZFf&#10;sRZ/8Eh9Nf4pad4w1HxfDqGt6RJvspm0CMfZwM4CgysB1PQVqfCX/gjF8Gfh5481zxPrNjqPjbWP&#10;EOo2+q3KaxKv2CO4gGImjtolRMD0k8wEnPpiMBQlTSc6auOti6aXJTldI/E79k7/AIISfFD/AIKB&#10;ftjeJrG91vXNP+AnhnWpIJfEl0Nov4UkP+j2CkDzZSowXwY485Yk7Ub+kD4QfCTw98BvhfoPgzwn&#10;plvo3hzw1ZR2Gn2cIwsMSDAyerMeSzHJZiWJJJNb9nZxafaRwQRRwQQqEjjjUKkajgAAcAD0qWvT&#10;erueXUqyno9grm9f/wCQtL+H8hXSVzev/wDIWl/D+QoRkynXy5/wVA/av+Jv7Mmh/CrT/hPZ+BLv&#10;xX8TPG9t4SibxbDdyafAJoJ3Dt9mkSRcPGuSA3BPyk4r6jr4N/4LmeHNe8Xn9mbS/C/iP/hD/EV/&#10;8X9Og03W/wCz49Q/sqdrS7CT/Z5CEl2nnYxwcc03rOEe8oLTs5JNfNGc3y05y2tGT120i3cj+Kn7&#10;Wn7Yf7Efga5+Ivxo8Kfs9eK/hvok0A1xPAV5q9vq+n20kqxtcot4pjkCbwSgwTjqByPtvxB8SfD/&#10;AIR8F/8ACR6xrWl6NoIhSd9Q1C6S1to0YAqzSSEKucjqa/OT9u39jH9pfwl+zXr3ijx9+0Vpnx48&#10;E+C1XxFrngLUvA9r4XtPElpaMJ5IZLuxl83gJuCMCjMihgRwfTf2mvjh8GPjrL+zn4w17wf4++Ju&#10;u69pTeJ/B3w30TT4L+K4Se2j3Xt5bzbIQLdZFVZJZVVWYlQTnDv7jStfmS63SauvW/LK1trO7ttX&#10;LZqWtmn2s2mvutdXv3Vk3e/178J/j14G+PWlz33gbxn4T8aWVq4jmuNC1e31GKFjnCs0LsAeDwT2&#10;rzb/AIJ5ftP67+1l+ztceL/Etro9hfw+I9Z0jZp0ckUAhs7+a2jYiR3O4pGpY7sEk4AHFfKnwZut&#10;Qsv+C0XgS/8A+FL/APCjF8U/D/WY7yxGoafJP4hSCa2aKa5hsWeJGjLEKWdnI44C4ryTTtZubz/g&#10;lX4G8E+ZdwaH8VP2hbjwf4gkt5jCx0258Q3bTxl1IYLIIxGcHkOQTzzlBynWpxj9uMlbope2p00/&#10;xb7pNq1x2upJ/Zau/L2Uqj/q+trn6j/Dn9pD4d/GLX7/AErwj498F+KdU0okXtnpGt219cWeDg+Y&#10;kTsyc8fMBXnf7c37Vtx+z74Y0TS/DXiL4XaR448T6rbWVn/wmuvW1hZWVsz/AL+7eF7iCa5CICFj&#10;gYuzsnRQxFL4m/sQ/BDwr4i+GfiRbHw/8LdT+H+swDw9f6L9k0V7lmR4hpjsU/fQzBiDCOWKjBBz&#10;nxb/AIJV/AHwT+018CfG/wAT/iH4Y8P+N/GnxK8Wa5Brd3rlhFfyRW1vfTWsFgnmhvLgjhiQCMYH&#10;OSOlVdylyx6avzs46eXNza9l11TD4VzPrZLyupa6725dOje+zPtLXviBovgTw3Zaj4h1/RNMtLqW&#10;3tI726uo7S2ubiZljiSMu+N0jsqom4liwAyTWT4W/aK+H3jn4gX/AIT0Tx14O1jxTpWTe6NY61bX&#10;GoWeOvmQI5kTH+0or8o/inpMs/8AwTm+M/wij1O+k8JfDv8AaC0/wh4bnW4ZptM059SsZEtY5Nxb&#10;/R2ndV5BUBQMYwPpr/gpX+zT4B/Z98Jfs+a34F8IeHvCOseFvit4b03Tr7SbCK1uIbW4uDDPCZEU&#10;M6SIfnDE7jycmrpP2jhL7M5Qiu/7yNNpv09orrr3XWZxcJTpdYRk329xzVu+vJv0v1PvSuU1747e&#10;CPC/xC0/wjqXjHwrp/izVl3WOiXWrQRajej1it2cSP8A8BU1019O1rYzSKpdo0ZlUfxEDOK+Dv8A&#10;gkp+zf4G/aU/YRPxC8baDovifxt8XNU1TWPEOuXNusl+s4vp4okinOZIfs6xoIwjL5bJuXB5qG5P&#10;mcdoq7+ey/Bu/S1ut1dlyqT6u34N3/DbrfyZ77/wTw/an1n9q39lG18feLIdE0u+fVdXs5xYI8Fp&#10;FDZ39xbo/wC9kcg+XEpYlsZyQAOB6R8Lv2iPh/8AHC5v4fBXjnwd4vm0ttl7HomtW2oNZt0xIInY&#10;of8AexX5F6NrGu6Z/wAEy/2c/hpYabqfjzSPHXxf1nS9d0u01CCyl8WW1tqV/P8AYmnmeOJVuHjU&#10;tudQwUjnOD9C/Ev4T/FbxZ8Y/g94l+HP7I1x8H9d8DeJ7P7brVp4j8Nwwy6C5MV9ZSx2t1vkiMTb&#10;lTa2GjG0Zq4NTmktrxjfXrGDctdLe8m1vv5JzW92U11XM/ulNKPe/u6Pbbzt9U/s6/tP6/8AFz9r&#10;/wCPXw/1K00iHRvhbd6NBpU1tFItzcLeWP2iXz2aRlYh+F2KmB1yea6/9rL9qHw7+x18CtY8eeJl&#10;vbix0zy4YLKxj8281O6lcRwW0CZG6SR2VQM9yTwDXhP7Ef8Aykx/bE/7CXhf/wBNNYn/AAWsia00&#10;T9nTVb1C3hfRfjT4eudcJbbHFCWlSOSTgjYsrJnPrjvQk5Roxvbn9km/8fKm/XW/a47qMqkmrqPM&#10;7f4U3b8DrU8Z/tleIPDy+J7Twl8BtEhkhF0ngrUb/UrjVtuN3kSalHtt0nxxxbvGG/jxyPV/2Ov2&#10;p7L9rv4EWXjKLRNV8K3guLjT9W0bVF23GkXtvIY54WbgOqspw44ZSDgHIHqtfn1/wV6/a3074sfs&#10;l6NoPw2vbjxjp/ir4raf8NvE1tpN19hluQJXN3pouJTGiGUxrCXLhNshy205pXalyQV+ZpJa6Xko&#10;36tq8lfRva3ZkYc3vN7Xb21Si5W6K9otrVdb919pfDr9o74efF/X7/SfCXjzwZ4o1TS/+P2z0jW7&#10;a9uLPt+8jidmTn+8BUnxV/aC8BfAqK0fxv438I+DU1B/LtW1zWLfThct6IZnXceRwK/Pr9oP4L/F&#10;Hxjo3gK4+Ff7GU/wq8afDzXbC/0TXLLxN4ZtltLSOVRdWkn2e7DyQSwGRGjOQSQSM1337SPwD+J3&#10;wc/bf8bfFqw+B/hb9o7wh450rTrA2VzqFrBrnhKO1jdZYbZLtDFLBKWMhjjIZ3Y56DKcmop7ata+&#10;STT8k7210TT1eglq2vJP73ZrzaWumrulZH3VZ+ILDUNDTU4L20n02WEXCXccytA8RG7eHB2lcc5z&#10;jFcd8Ov2qPhh8YPFVzoXhL4j+A/FOt2QLXGn6R4gtL66gA6l4opGdce4r4J8KeNf2a73/gmx4v8A&#10;D91H8Y/CfgiP4hGy1T4d3NosOvwatPcpcr4dgtUQ5tpXIKwq3KMwMi/Njm/209XebxF+z34i0P8A&#10;Ziv/AIIW+jfE/wAPWmm+Jb+XR9M1FYp7jy3sUtLKWWXy5Iy29JCqgL0NXT9+tGC2lKEfTn5db7ac&#10;23VardXTTVOUuqUn68t+m+ttX9l6a2Z+kPjv9pX4c/C261GDxN4/8FeHZtHFu1/HqmuWto1iLjcI&#10;DKJHBTzdj7N2N+xsZwa8b+HH7a3iDx3/AMFQ/GHwZS38OTeCdD8C2Xiqw1G2jka9uJp5UXBl80xN&#10;FtbK7YwenzEV5d4N+AfhL4wf8FwPjPqfinQdK8Qnw/8AD/QIrK31K0S6gha4a5WSQI4K79kZQNjO&#10;2RxnDHPe/DD4dxaL/wAFjviRq0EMUMH/AAqnQLWJIxtWMHUL9dqqBgAC3X6Y4rLDTdSVOb2bqaf4&#10;VVir/wDb0VIWIUlGoofZ9nr/AIpU2/wk0e1ftcfFvUfgJ+y18RfG+jw2VzqvhHw5f6xZxXiM9vJN&#10;BbvIiyKrKxQlRkBgcdCK+Rfgh8W/+Cgnx8+DPhPxzo8P7HFtpPjHSLXWrKK8TxIlxFDcQrKiyKrM&#10;ocK4BCswznBPWvpL/gpP/wAo9vjd/wBiNrH/AKRy18i/sQ/sc/tWeJ/2M/hRqXh39sr/AIRfQL/w&#10;hpVxpujf8Kl0e9/sq2e0iaK3895A8vloQu9hltuTya0pK7qN9OT0V/aX+bsvuN6iSpU2t25/goW+&#10;67+89t+NP7Tfx5/ZN/Y00/xT8R7T4R3vxEuvGelaJJH4bi1GTRRYXl9BbFgJ3SbzwkkhznaCF4Iy&#10;K+ua+Df+CjvgPxp8NP8Agm/4W0f4g+Pf+Fm+Krb4heGzd+Iv7Dg0X7aG1yBox9lgJjTYhVOD823J&#10;5NfeVUtYye9ptadlCm/zbfqzl1U1H+6nr3c6n6JfJI+B7b9qj9sD9oH9pf4y+GvhBZ/s2W3hb4W+&#10;JBoCyeMYtaTULgmCOYMTayNG3D4zhPp3rv8A4Dfty/FDwT+03oXwY/aJ8GeFfDnirxhZTXfhbxN4&#10;Rvp7jw94ikgXfPaqtwBNBOifMFcncPT5d2f/AMEyv+Tsf2xP+ylxf+m+Cqf/AAVUmj1L9pz9j3Sb&#10;AhvEsvxTS/gRG/ffYYLSY3jeuwK0e7t0zWODk3Tw3Nrzqle/9+Mbv5N83ys+5VZu1eSXwOo1b+45&#10;WXzSt+J9H/A74ga9408Z/EWz1jW/h1q1p4f8QGw0uDwzeST3um2/kRP5OqKxIjvNzM21cDy2jOMm&#10;tDQv2lfhz4o+I9x4O0zx/wCCtR8XWhIn0O11y1m1KHHXdbq5kXHfK1+bnxq+KOufCH9mb/goDq3h&#10;3U5dE1Of4nW2ljUYmKPYRXcGl20sqsCCrLHK+GyMHBzxXvn7c37Anwj+Ef8AwTG8Vx+FfCWgeF7/&#10;AOGHhqbX/DWu6fax2+paZqFnCZ4rpbpQJTIzoC7FsvuOc5rKjX/2WOJn8KjBvvrBSl9ya3+JvdWu&#10;dHsXKr7KHxOU0u2krL7/AMEuuh9a/FT43+C/gVocep+N/F/hfwdps0nlR3euarBp8Dv/AHQ8zKpP&#10;tmtnwv4q0vxv4ftdW0XUrDV9LvoxLbXllcJcW9wh6MkiEqw9wa/PXxn8OvjB4w+IPwv/AGkNP+Ef&#10;hP4923iL4ZaVp+o+FNW1G2sNR8O3cgFzPdWLXCvb/vPNw653tsCg4r1j/gk/41+GWr3fxb0nwJ4X&#10;8dfDPXbbxFHqXifwB4ltIrMeGbq4gG17OGIbEtpxEXBDEMQWAUEZ7PZyU5057x5r/KXL80173MtF&#10;dR31OVVFKEKkPhly/jG/TZp+7bruj0r9rr/hpv8A4SHR/wDhQ3/CiP7K+zv/AGr/AMJ9/av2jz9w&#10;2eR9i+XZtznfznpXyh+zD+1r+3n+1gnjs+HbL9kWy/4V74tvfBuo/wBpQ+IY/OvLQRmSSHZI+6E+&#10;Yu0ttY4OVFfpNX5+f8Ez/Ft54B+BX7aGu6cobUNF+LnjC/tQVyDLFawOnHf5lFY88aUKs56qEJT+&#10;6cF+UmvuOyNP2kY8u7nGP3xn+sUfYVx+0t4H8FeJNI8JeLfH/wAPtJ8e30EW7Rn1y3gubiZlG7yI&#10;JXEzIWzt+XOMV2viHxFp/hLRLrU9VvrPTNOsozNc3d3MsMFug6s7sQqgepOK+LP+CeH7Cnwo+M3/&#10;AATR8JXHjDwj4f8AGOrfFfQY/EHinW9TtI7rUtUvrxPNlma4YGQOjOQhDDZsG3Br5m/Z58Z6j+15&#10;4F/Yl+GPxG1H/hKfB+o674rOpi+bzY/Fg0Eyx6ck+WImUAK7K24OYwSD1recJ+2lQlbnT6bdea3+&#10;G2i3l0trbmp2dL20b8tnvv8AC3G/+Kzv0j5rU+5fid+3hb/8L9/Z/wBE+HuseCvGPg/4s61q2maj&#10;qtjdjUFjW0sHuF+zzQS+WH8xQG3B+OMA817B8Uf2jPh78D76wtvGnjvwb4QudVbZZRa3rVtp73jZ&#10;xiNZXUuc/wB3NfI37Wf7PnhT4Xf8FN/2S9d8M6bp3hx9V13W7W+0/ToVtra9ZNHnMdw0KAJ5iLlC&#10;+NxVkUkhVw7/AIJefArwb+0z4B+J3xQ+IXhvQfGvjTxz4313TNSudbsYr57OxtLyS1t9PjEoby4E&#10;ijU7AADuyc8VhGfN7sd/efyi4K3z5k/JeZdW0XFvqor5t1Hf5KNvPTY+0PFfxH8PeBPCn9u65r2j&#10;aNoeYh/aN9ex29pmVlSIea7BPnZ1VefmLADJIrK8PftA+A/FvxEv/CGleNvCOp+LNKBN7olprFvN&#10;qNmB18y3VzImP9pRX5W/GbTpPD//AATX/au+ElnqV5D4O+G/xY0/QvDMpuCz6NZT3+nT/Zo3JJCQ&#10;PM+zP3QQO3H0L/wVR/ZO+Hv7L3/BOufxj4B8O6F4S8X/AAcn07WfDGuWlqkd+l0l5ArB5xiSY3Ad&#10;lk3sfMaTLZNOnOM4RrfZk4+tpRhK/rHm1XXoNQk5+xj8V5LyvGTj90mvl1Ptf4o/Gbwf8DvDw1fx&#10;r4r8NeENKLiIXut6nBp9uXPRfMlZVz7ZrU8JeMNJ8feHbXV9C1TTta0m+TzLa9sLlLm3uF6bkkQl&#10;WHuDXxT+zd4D0X9rD/gp18f/ABF8RNIsPEd58L4dC8P+FtO1WBbm30K3utPF3cSxRSAqsssrEGTb&#10;uwm0HGRXjP7Rviq8/YI+Ln7X/hf4UR/8I54cm+Etv47tdP08CO08P6xLNLZyzW0S/LCXjCykKAN0&#10;YOBUVqjpU+ea3i5L5Rc0n6xTemz92z3IpyjUa5HpzRi/nJR/CTt5q8k9k/tP9rX9t/w78H/gH8XN&#10;S8G+KvAuvfEL4a+GL7XG0B9TiuprZ4ImdftNtFKsyxlgAeVPPUV6D8OPjHa6l+zr4a8deKr7R9Bg&#10;1LQbLVtRuZpxa2Vo00Ecj/PI2EQM+BuY9sk18b/tVfsHfC3wB/wRc8T2uheH9E0u+8PfD2fVLXX7&#10;eBIb+4uTYl5ppLlR5j/aMusm4kOspU8Yx5x+0H4j1zx58bf2Rfh9/wAK1vfi/wCF9O+Go8XyeD49&#10;RsbK21a+jt7a3imn+2yRwTLbh2cRkk7pAdpAONpJ06k6Evi5oq/TarKT77Q28ldq7tgpufs6q+Fx&#10;m7dd6Siu289/N2Ttr+kfwu+M/g/44+H21bwV4r8NeMNLV/Ka80TU4NQtw/8AdMkTMufbNZOnftSf&#10;DLWNf0nSrT4i+BLrVNflmg0uzh1+0e41KSGRopkhQSbpGSRGRgoJVlIOCCK+O/hX8Lvisf8Ago98&#10;PviD4e/Zuu/gp4UutN1DRfH8y+ItDkttYgMW+xke3srlmeWKdNofYWCyEZ25xQ/4JKfBvwt4G/Yo&#10;+InxKg8NaJqPjX/hLvFeqw6ldWMc93DJa3d1HAkcjAuirsYgKRzLIcZY5wq4iNNc89lCc2utoyjG&#10;3zUuZX9PM6lTlJqEd3KKXb3lJ6+jjb8fI+1/GH7S/wAOPh748svC2v8AxA8E6H4n1LH2TSNQ1y1t&#10;r+6z08uB3EjZ9ga6Pxl430X4c+G7nWfEOr6XoWkWS77i+1G6S1trcZxl5HIVRkjqa+L/APgmf+xX&#10;8L/jh/wTd8Maz418J+H/ABtr3xf0o694s1rVbOO7v9UvLos7s07AupiLbU2keXsBXBya8L+DXwj+&#10;Kv7U37C3wS8S6HY6H8XZ/gT4016ybwr4svlitfGllbS3FjaSPM6un2mBAvltL8mQWOSBnSpzU5uj&#10;P4lva7VrqMvP3W1b+Za2jZk03GcVVj8Lva+jvyuUfL3rP/C7bn6a/DD4w+Evjb4c/tjwZ4p8OeLt&#10;J3mL7doupQ39tvHVfMiZlz7ZrL8YftL/AA4+Hvjyy8La/wDEDwTofifUsfZNI1DXLW2v7rPTy4Hc&#10;SNn2Br4m/Z1+M/g7wz+1d471K5+Dvjj9nz46Xfw+uZ5vDE8dq3hvxRFZkyi6gntV8u6uImYIZPlO&#10;xsYODjrP+CZ/7Ffwv+OH/BN3wxrPjXwn4f8AG2vfF/Sjr3izWtVs47u/1S8uizuzTsC6mIttTaR5&#10;ewFcHJocm03BbJN673ckknt9iV30dlbdpaJ8st2+3ZRbbW/2kkuq1utn9yVzPir41eDvAurXlhrf&#10;i3wzo19p+nf2xdW19qkFvLbWXmeV9qdXYFYfM+TzCAu7jOa+ef8Agi/4+1rxz+wZokOt6ld61L4X&#10;1jVvDdpqN1J5k17Z2V9Nb27u+TuIiRVz32fjXm3xm+CXhr45f8F8vC1p4r0qz13TdD+DT6xDYXsY&#10;mtJblNZaKN5ImyjlPOdl3A7WCsMEAi1784RpO6mm0/Lkc07d7Lb5XLjF+zqSlvDp5+0jB69tXZ2+&#10;XQ+1Phn8XPCnxq8MrrXg3xP4e8W6O7mNb/RtRhv7ZmHVRJEzLkemaytW/aV+HOg/EqHwZfeP/BVl&#10;4wuSBDoU+uWsepSk9NtuXEhz2wtfCvxLvY/2PP28f2pr34c6dYeG0X4DxeMGsbC2WC1l1WCa9SO6&#10;MSALv2qMkAbuSeTmvSP2VP8Agnh8HfHv/BMHw1put+FPD3iC48deFINe1vxDc20c2p6hqN1bC4kv&#10;zdtmXzhI5ZX35UAAHArOU2qLr20irtdfinGy/wDBcnd915tTBJ1PZN6t2T6aRhK//lSKt69tfsLx&#10;v490P4ZeGbnWvEmtaT4f0ezG64v9SvI7S2gHq8khCr+Jqp8NPi34V+NHhpdZ8HeJvD/izR3Yot9o&#10;2ow39szDqBJEzLn2zX5sfDTwJ8X/ANtD9gP9lL4tafoPh34u618OPt8uqeEPFV8lvb+LVHm2UF4J&#10;nDxfakWIOjzcZlZvvcH1z9g74g+A739vHxTDefCfx1+z78Y9f8KwtqnhS7jtR4e1+3t5zm/tZbZf&#10;LuZ42lEbS5XKnAU4Yjdw5a8qMt05Lz0V7+d7dPh6mfP+6jUXVK/VXbta67dG9JbLufdF3dxafayT&#10;zyRwwQoZJJJGCrGoGSSTwAB3rkPhd+0d8PfjhfX1r4L8eeDPF9zpZ23sOia3bag9oc4xIsTsU5/v&#10;Yrzv/gpP+zd4m/ay/Y88T+CPCN9ptpruoSWlzDDqbOthqawXMUz2dyUBbyZljMbY7Nzxmvk7w58Q&#10;/Dfhf9qn4Kj4zfs4+IP2bvHOm6ydJ8LeJPCc2n3nhnWZZ4XhXTbm7tkDLFNklLd0yCAdwwxrKk3O&#10;r7Pu0l536ro9dOXf8L6VPdp867N+lu/Vaa82y++33F8DviDr3jTxn8RbTWdb+HWrWnh/xAbDS4PD&#10;N5JPe6bb+RE/k6orkiO83MzbVwPLaM4yaUftgfCUvr6/8LR+HW7wou/Wx/wklnnR13Bc3P7z9yNz&#10;AZfHJA71+cXx1+IutfDf9nn9uuTQr660q61v4v2GgT39s2yWytr2LS7aeRW/hPlSuAe27PHUel/8&#10;FoP2BfhD8Pf+CT3ih/Dvg/wz4Vuvh5ZWk2iahYWMVvcx/wCkQxPG0qgPIJ1dlcMx3swY5YCscPUl&#10;PD06z2agvO7hCTfyUl5yd9ra6RgpYn6ut+aX3czivvaf+Gy0d0fevxC+LvhT4SeFf7d8V+J/D3hn&#10;QxjOo6tqMNla8jI/eyMqcj3pfhp8W/Cvxo8NLrPg7xN4f8WaO7FFvtG1GG/tmYdQJImZc+2a+Pf2&#10;lPEXwstf2vfAsmofD/x/8dfito/g1f7O8IaTY2d9pfhu0lcf8TGYXTRQW8sjJ5QlaUsVGAuMGuT/&#10;AOCf8l/on/BXj4uWb/DCL4MW2vfD3S9YuvC8F/Z3Kz3C300SXsq2ZMEczpkFVZjjksS3HTBc1Tk7&#10;89v+3OZ/O6i9tnprZs5J1lGkqn+D/wAncV8rcy33WvVH6HO4jQsxAUDJJPAFcD4M/au+F3xG8cze&#10;GPD3xJ8A694ltywl0nTvENpdX0W3ruhSQuMd8iuL/wCCkd/4BtP2M/GcXxN17xH4f8F38EVnfy6A&#10;5XU73zJUVLSABHLPOxWLaBlg5GQCSPgX/godq8I/Zg8H6x4T/ZR1f4Nab4P8UaBPovirV10bR9R0&#10;YnULeNY4rS2mluSZFYqyvsAHzNkriopNzrKn0cox/wDAmlftpfbd+Wl9MRNUqMqvaMpf+Aq/rrrr&#10;svPW36l/E34veE/gp4aOs+MvE/h3wlo4cRG+1rUobC2DnovmSsq5ODxmr3g/xto3xD8N22s6Bq+m&#10;a5o96u+3vtPukuba4X1SRCVYe4NfGfw48C6H+1D/AMFivjhJ490Sx8QxfBzw94e0zwnZ6pCl1bWA&#10;v4Z7m6uoonygldlRDJjdtXGR0rif+Cg3we8EfsqfAL4keHfhd4mfws/xd8a+G9O8V6DpeowRQeGr&#10;e/uYra4mt7aNVe0+0wg7yTh8kjFTzSUY33nZR9ZSUY38mnzNpXjtZm1SKhKSe0Vd+nLzO3mrpJNq&#10;/daJ/cHgr9pb4c/EnxvfeGfDvj/wTr/iTTM/bNJ03XLW6vrTHXzIY3Lpj3Aqz4v+PngX4e3Grxa/&#10;408JaHL4ftYb7VE1DV7e2bTbeZmWKacO4McbsjhWbAYowBODXyF/wVO/ZH+G/wCz7/wTv1zxZ4C8&#10;KeH/AAJ4n+DdtBrfhLV9HsorS8024gmjwolUB3WUZSRWJ8zeScnmsf4efBrw5+0Z/wAFoPEfiPxn&#10;oWn6xLo3wl8P6hbaffwLcWtvd3E9yDN5bZQyRr5iqxBKiV8EZ5cZc1T2Ud76+nJOSfz5GrdO+pnN&#10;8kPaSWj29eaEWvlzp39dNNfsbVP2p/hjofwytPGt78RvAdp4Nv2CW2vT6/aR6ZcMeAEuTIImP0at&#10;zVPiv4W0PwnYa9e+JNAs9D1WS3hstRn1CGO0vHuGVIEjlLBHaRmVUCkliwAyTXwt+wF+yD8NH/b/&#10;AP2tbafwX4fvdN8PeI9Og0jTbqxjnsNJW902Ke7+z27KY4jM+3eUUFljRTwuK8B1fwfBq3/BIvxp&#10;4Ghu59G0DS/2i38N6X9kk8k6NZf8JLCqLCw+55fmMykfdPTpTjzS5Et5KnL0U5U4223XtE727q3f&#10;KVWKTfRSnH5wU3f09xq3mtT9WPCH7QPgP4g+NtT8NaB428I634j0UkahpWn6xb3N7YYOD5sKOXjw&#10;ePmAqf4qfHDwX8CtFj1Lxv4v8L+DtOmfy47rXNVg0+F2/uh5mVSfbNfF/wDwVQ/Zq8BfspfsmeFf&#10;H/w48KeH/B3i/wCE3iTRH8OXul2SW1yyS30NtNau6APLHNHK4dWLbicnJ5rV+N/iv4Wwf8FBPEd1&#10;p/wt+IP7QfxcsdBsbG8020srC70fwNbNvkjQTXrww2stxuLt87uwHRVyKV20rfzNfdFSul53S8tX&#10;d6J7bN37J/fJxtfyte/XZH15pnxp8H678NJvGdh4q8N3/hG3tpLuTW7fVIJNOSGMFnkNwG8oIoBJ&#10;YtgAcmvj3QP2/fjtdfFbwp4S1DQ/2dLXUPH1/a3djbx/EWCTU/D+kvMrP9osvM3X0z22THJZO0fm&#10;OmVKAk/O3wue/wBD0D/gpBocngSD4U2Efg+y1ZfBtrf293b6Rc3Oi3hmkBtv3CySiON3EZKg8ZOM&#10;16J8ZP2Nvhx4M/4N/rvUIPCehv4isvhza+JxrrWaf2o2qC1in+1/acGXzN/AO7hcIPlGKVR+yTxE&#10;vhhGnJrupKUmv/Jd9L7aXdtHTfNGh9qbkr66WUGn/wCVNVquqbtr+i3jv4h6B8LfDU+s+Jtc0fw5&#10;o9tjzr7VL2O0tos9N0khCj8TWf8ACr43eC/jtoUmqeCPF3hjxlpkUnlPd6HqsGowI/8AdLwsyg+2&#10;a+Pf2k/Gfwx1P4n/AAGuPGfhPx98bPifb+FDqmieBtGsbbUbVFljiSbV7uK4McMZV8RrNLKACTtU&#10;nmuN/Zbm1DSv+C2DOfhEvwPj8U/Cu6ur3RI9SsJ31ow6lCsN7cQ2LNDHIAzoDvZiAckdK2jB+39i&#10;+81f/ApP535WtNn6O2Cleiqy7Rdv8Tivlbmvd7/NH2vrn7X3wm8MaZp17qXxQ+Hen2er3MtlYXFz&#10;4ks4or2eKQxSRRM0gDukisjKuSGUgjIxXdahr9jpOiS6ndXtpbabBCbiW7lmVII4gNxdnJ2hcc5J&#10;xivgD/gj/wDsb/DX4ifsmeOda8T+DfD3ifUvGHjHxJaX1xq1jHeSLax6lcRJbxtIGMcQIZ9q4G+R&#10;mxuOa8F/Zqnm+On7Dv7DHwt8U3M2oeCPGHjbWrTW7S4cmLU7TSZb+SysJv78OYogUPDCJQc4rChK&#10;VSjCp1l7L0/ef/I/jsvPaULc8/swc0+/uqTXlqoP003u7fd/xp/b4sbDx98DLf4a654G8beHPiZ4&#10;2k8L6rqNlerqUdvGllcTsIZbeXYsweJQd+4AE/Lnkez/ABV+P/gP4FQWkvjfxt4R8HR37+Xavrms&#10;W+nrct/dQzOu4+wr5B/br/Z28IfDP9tD9kzxD4Z0fS/DVxdfEE6dd2mmQJaQX6Lpl20UjxRgIzxA&#10;MqvjIWYrnGMP/wCCefwh8K/tQfGz9o34lfEHRND8ZeLIviNqfgq1OrWiXo0XSLBY44bOFJdwiVt7&#10;SPtC7y+Tniqo804yUd05P5JUlb5ud/K7365z91qUtmor5t1Xd/KHzstr6fcOk6ta69pkF7Y3NveW&#10;d1GssE8EgkimRhkMrDIII6EUmr6xaeH9LuL6/ureysrSNpp7i4kEcUCKMszMxAUAckk4FfHP/BMS&#10;xj+D/wC1F+078INARoPh94B8R6Zf+HbFX3QaN/aNiLm5s4Rk7IllG9UACr5px1Ncn/wWW8Waz4h+&#10;PX7Nnwxh8FX3xG8M+Mte1LVNY8KW9/bWKeJTp1qs0FrLJcyRwGIO/mtHI2H8oDBOBVS19nyfbUX6&#10;KSUnt/Kr+tvMqnFtzUvsc1/Plv8Anb5X12Z9n/Cv49eBvjpaXU/gnxn4T8YwWMnlXMmh6vb6glu/&#10;PyuYXYKeDwfSsvxT+1h8LPA2lXF9rfxK8AaPZWmpS6NPcX3iG0t4ob6IgS2rM8gCzoWG6MncuRkD&#10;NfF118K/itr/AO2V8GfHXgr9le6+DTeHdWOneLNUh8R+H1t9R0CaIpLBNBZ3Jabyn8uSMbGKlPlq&#10;3/wS2/Zj8CfEz4uftXeKPFHhbQ/E+qSfGLX9DjbV7KO9W1tF8qVoollDKiu8zF9oG/C7s7RhwUpp&#10;8vRSb+UoL7nz9dmnulqNWg5ecV/4Epv71yfNNbX0+/tK1a113TIL2xube8s7qNZYJ4JBJFMjDIZW&#10;GQQRyCKsV8df8ETLVfD/AOzP488O2u6PRfCPxR8UaLo9rnKWFnFft5cCeiLubA96+xabtaMltJRl&#10;/wCBJS/Uxpz5r+TlH/wGTj+gUUUUjQ6TQP8AkExfj/M1cqnoH/IJi/H+Zq5WZoFFFFABRRRQAUUU&#10;UAc/8Lf+REsf+2n/AKMaugrn/hb/AMiJY/8AbT/0Y1dBTe4BRRRSAKKKKACiiigAooooAK5vX/8A&#10;kLS/h/IV0lc3r/8AyFpfw/kKaEynXzt/wUS/Yf179tfw14BXwv8AEX/hWXiL4eeKYfFWm6v/AGBH&#10;rWJ4oZo0XyJJY04Mu7Lbh8uCpzx9E1keJPiBoPg3U9IstX1vSNKvPEF19h0u3vLyOCXUrjYz+TAr&#10;EGWTYrNtXJwpOMCqau16pr1TuvxsR0ae1nf0tr+B8Z+Jf+CX/wAdvjv4euvCvxh/a+8SeNfh/qyi&#10;LVtE0XwDpXhufUocgtC13CXcRtjDKByCRXp3x+/4J6y+LfH/AMPvGnwr8byfCXxn8N9Hfw3ptyuj&#10;x6xp1xpL7M2c1pI8e5R5alWWRWU888Y+laKGk/vv21s1030bXo2tmw63+Xfs/lqk/VJ7pHyx4E/4&#10;Jy67oP7Y/g743eIfi5rfjDxboml3+jatFe6RDBZ3trcKnlQ2kMLqlmkUis5JEzyFyGfgETeDv+CX&#10;fhy2/Yr1f4MeJ9f1DWrPUfEN/wCJLbWdPh/sy+0q7n1CS+gltzvk2ywSOoD5IbacqAxWvorxJ8QN&#10;B8G6npFlq+t6RpV54guvsOl295eRwS6lcbGfyYFYgyybFZtq5OFJxgVr1Ps4u1lsml5Xkpv58yUr&#10;7p7Madnf0f3JxXytddreh8u+F/8Agn94w8YfEjwbrPxl+Ml98VtL+HOoLq/h3SF8N2uiwm/RGSG8&#10;vWidzczRhmKbREgY7tlV9S/4J5eNPhr488WX/wAFPjVqHwr8P+O9Ql1fWNBn8NW2u2tvfS/6+6sD&#10;K6G1eQ/MysJY9xJ2dq+l/GXjTR/h14Wvtc8QatpmhaLpkRnvNQ1G6S1tbSMdXklchUUepIFWdE1u&#10;z8S6Na6jp13bX+n38KXFtdW0qyw3ETgMro6khlIIIIOCDT5U/l+tt+9+Vb/yr+VWW39du3a13t/M&#10;+7v8xeJP+CWHhz/hkDTvhN4c8Rajpgh8V2PjDUte1KAajf65fQ38d5PNcYaIGSdo9pYYCDGFIUCv&#10;Sf2xf2Vv+Gs/Cng7TP7d/sD/AIRPxlpPi3zfsX2r7V9hn837PjzE2b+m/J29drdK9eoqlo010kpL&#10;1jy2+7ljptpsK2/mnF+j5r/fzS1313Cvkxv+Cbfiz4ea34n074V/G7X/AIcfDvxtqFxqmq+G00K2&#10;1KXT57kk3J0y7lYGyEjFmKmOYKzFkCmvrOis5U4y1l2a9U90+60Wj7FqTSsvX5912er18z5C+Gf/&#10;AASF8MeD/wBgnw98DtU8VaxfyeD9bm8Q+H/FVhAthqejX32yW6t7iIM0q+ZH5pQk5DjdkLuwNbQ/&#10;+Cfvjnx/8TPB+t/Gj4133xO0v4f366vomiWXhm28P2kt8iskd1emKSRrh0DsQq+VHk52YyD9T0Vr&#10;duftHve/zVle219FrvouyJauuV+f3Ntteju9NtX3Z5B8Ef2U/wDhTf7THxi+Iv8Ab39o/wDC2bnS&#10;7j+z/sXk/wBlfYrT7NjzfMbzd/3s7U29Oetdj8ePgX4Y/aW+EWu+BvGemJq/hvxHbG1vbZmKEjIK&#10;srDBV1YKysDkMoI6V0XiDxBYeE9BvdU1W9tNM0zTYHuru8u5lhgtYUUs8kjsQqIqgksSAACTTfDX&#10;ibTvGfh2x1fR9QstW0nVLdLuyvbOdZ7e7hdQySxyKSroykEMpIIIIqXFShyPZJL5Wsvy/ApOUZe0&#10;W97/ADPlmD9hL46aR4W/4RHTv2rfE8fgpYhaRvdeELG58Tw2uNvlrqm9VL7ePOa2aQHndnGOy1P/&#10;AIJm/C68/Yui+BlvZ6pp3hW1ZLq2v7e8xq1vfpL566iLggk3XnfvC5BBJI27flr6CopNJp362166&#10;arXfR6rXfXcS0aa6fd9222m22mx8mP8A8E6fH3xW1nwzafGP486t8SPBXhLUINVttBtfDNtobatc&#10;wHdA2o3EUjtcKh+YoiwqxALA1v8AxO/Ya8Y2vx+8RfEX4RfF27+Gmq+NYbePxHpt/wCHofEGlajJ&#10;boY4riOF5IXgmCEglJNrcZQmvoLxf4x0j4feGL7W9e1TTtE0bS4WuL2/1C5S2tbSJeWeSRyFRQOp&#10;YgCrlhqEGq2EN1azRXNtcxrLDNE4eOVGGVZWHBBBBBHXNFk9F01+/TXvey37Lshbfl92una1+nfz&#10;PkTX/wDgkFoPiL4BX2gz+PPFD/Ea/wDGcPxGfx68EBvV8QQ4EVytsFEAhRVCLABtC98/NVX4uf8A&#10;BMHx/wDtI2XhG9+JHx8v/EfiPwJ4i07xDoZs/CkGmaLbzWtwkrPJZRzGSaWSNWj3vcFYw7FIxkg/&#10;ZdZvi/xjpHw+8MX2t69qmnaJo2lwtcXt/qFylta2kS8s8kjkKigdSxAFNWg1JacrTXZOKSTS2VlF&#10;L0S7FPmkuV63TXm1K91ffVt/e+55p4C/ZX/4Qj9sz4g/Fz+3ftP/AAneh6Vov9k/Ytn2H7CZz5nn&#10;eYd+/wA77uxdu3q2eOl0bwJ4zsvj9rPiG78efbvAt7pcNpp/hL+xII/7Nu1bMl39tB82XevHlsNq&#10;9RXZWGoQarYQ3VrNFc21zGssM0Th45UYZVlYcEEEEEdc1NSjTULRWlr/APkzbf4yb12eqtZWh2nd&#10;97fha34JLzWjvd34n9pP4O/8NDfs9+N/Af8AaP8AZH/CZaHeaL9u+z/aPsf2iF4vM8vcu/buzt3L&#10;nGMjrXyL8Nf+CbH7Vnwg+HeheFPDv7bf9n6B4a0+DS9Ntf8AhTujy/ZraGNY4k3vOzttRQMsxJxy&#10;Sa+8KKaVm2utr/K9vuu/vNHNuKi9le3ztf8AJfcfJ/iL/gn/APE34xfsxv4D+Kfx4/4T/W18XaZ4&#10;ktvEH/CFWmlfZreyuLe4Fl9mtplRtzQv+9LZHm/dIUA/WFFFVfdd3f52Ufyivz3bM7K9/K3yu3+b&#10;f/DWPiDXv+CY/wAcPCv7QPxM8Z/Cr9qT/hWmm/E3Wxrl7o//AAraw1nyphEkQ/f3M5Y4VB91UHt3&#10;r0j9mT/gnZL8K/jb/wALV+JfxK8S/Gf4px6e2lWWsarZ2+n2Wi27f6xbKxgHlwGTo7ZYkccZbP0v&#10;RUUoqlGMYfZVl1aVuWyb1209NBz99ty6u783e/56+p89eE/+Cenh+LS/j5pHiu/Hirw78etdl1e/&#10;082htTp8clpDbmFZBIxdh5IcSAIQSPl4yfPb7/gmB468f+AbP4b+Pf2hfFXi/wCDtl5UUmgnQbWz&#10;1fV7WJlMdpfaojF5osKqvsiieQD5n5zX2PRUwpQglGK0SirdLRVo3XWy2v59ynJvfu385auz6X8v&#10;LsfOfxm/YX13UPjTB8RPhH8Srn4UeKX0eDQNRgfQ4db0bVbKAkwLJaO8RSSPcQskcqnbwQRXQ/sk&#10;/scL+zbr/jXxVrfirUfHvxF+I91b3XiPxDd2kNkLkW8Xk28EFvENkMESEhVyzZYkse3tdFXD3L8v&#10;W/4vmf3vV+ZL1/D8FZfctF6IK8P/AGOP2MIv2ULH4qW0+vJ4nh+J3jnU/GUiPp32VbFb1YlNoR5k&#10;nmhRH9/5d277gxz7hRT7+a5X6Np2++K+4rmduXzT+aTS/Bs+PNK/4Jj+Ofhl4U1DwF8OP2gfEvgf&#10;4QahLMY/Dw8P2t/qWiwTMzS2un6lI26CL5mCh4pWjB+Vgea7f4h/8E0fBOufs7eAPAfhG+1j4f3P&#10;wmuIr7wZr2lOr32i3SKytI3mArOsodxMjjEm9s4OCPoyip5Vy8vo731934dd9Omugr683r6a76ba&#10;9e58f6T/AME0PHPif9rH4XfGD4jfHK88b+IPhlPe/ZtPg8LQaVpklvcWzwlIoo5maKXc4d5XeXfs&#10;VQqACtrXf+CfPjL4ffEzxbrfwT+Mt78KtK8f376tr2hXHhq216yF/IAJryyEskZtZpMAtnzIy3JQ&#10;8AfU1FHKrJdFf8Xd/e1d+eu4N3d35fhe33Xa9HbY/O3/AIKYfseeGP2V/wDgjX4+8GaPcarqn9t6&#10;7p2pa7rGozCTUddvrrV7Q3F3O6gAyNwOAAoVQBxXrqf8E2/FfxDu/DejfE343a/8Qvhf4SvrbUtN&#10;8MTaFa2NxqElswe2XU72MlrxI2VG2iOLeyAvvNfTvjr4f6D8UPDU2i+JtE0jxFo9wyPLYanZx3dt&#10;KyOHQtHICpKuqsCRwVBHIrXAwKqHu69eZNdlZRUdNvdtp26Cl7y5XtZ+vvPXXfXr36nzt8cv2F9Y&#10;8QfH6f4rfCr4jXXwq8e6rp8Wla7I2jxa1pPiG2iJ8n7TZu8f76LJCSpIrBSVOQcVZ+BP/BPnQfh3&#10;o3xCn8b63qPxT8XfFuAWnjDW9Ygit/7RtliaFLSG3iAS3tkR32xqScuSWJxj6BoqPZx5XG2juvk9&#10;0uyfVIrmfMpdVZ/dovu6drLsfDXxL/4JGePviJ+znqnwZP7SXimH4TtYPYaVpkvhu1m1O1iUf6PB&#10;c3/mK9zbRME/dhIndUCNJivWfi9/wT1tfiR8P/hb/ZPjHVvB3xH+DtjFaeG/GGmWkTyxYt0t5kmt&#10;pdyS28yoN0LN6Ybrn6MoqraPzabd9bq9nfe+r6631M+WN07bJpLpaVrq21tF06aHzl8F/wBhrxFp&#10;n7QGn/FL4s/E+7+KXjHw9YT6b4fjt9Ei0LSNDin2+dJHapJKzzuFAMkkrccADjHXfsWfsop+yH8D&#10;rjwVJra+Jo7jW9V1hrlrH7KCL68luTEY/Mkzs83Znd82M4GcV6/RS5I3vbo18m1J/e0m3v8Aeyv8&#10;0/mk0vuTPkDS/wDgmf45+FOjap4N+Fvx98QfD/4T6tcTzL4cHh211G+0NJ2Z5oNNv5HDW0ZZmKh4&#10;pTHn5SDzXReMf+CYXh7S/hR8L9D+F3ibWvhZrvwaMzeFtas4YtQI89Cl0t5BMNl0s+5mfJU7zuDL&#10;yD9O0UKKSt6eum2u+l316vuVfW/r6a76banzt8EP2Htc0P48L8UPit8Rpfil43sNIm0HSDDoUOia&#10;Vo9nM6vOIrVHlZpZCihpJJW4GAAK4nS/+CZ/jn4U6Nqng34W/H3xB8P/AIT6tcTzL4cHh211G+0N&#10;J2Z5oNNv5HDW0ZZmKh4pTHn5SDzX1/RScItWa0ta3Szd3dddW3r1bEm1r1vf5pWVu2mmnQ4v9nf4&#10;AeGf2W/gt4e8A+DrJrDw74atRbWsbvvkfJLPJI38UjuzOzd2YmuPn/ZJ879v+D45/wDCQY8nwG/g&#10;j+xPsP3t1+Lz7V9o8z22eX5fvv7V7JRW3PL2ntfta/imn+DYR92DprZ2v8mpL8UmeK/8Mb2l5+2l&#10;4q+LN/q0V/Y+K/A1v4JuPD8lh8nlx3M07StN5nzBxKUMfljGM7jnFeQad/wS78deDvhzdfDDwt+0&#10;R4t0D4LXKy2sWgDQrW51vTbGQndY2urO26OEBmVS8LyIuAH4FfZNFY8kWuVrTa3Rptys111k977t&#10;bMFo3Jbtp380lG67aJbW27nzh8WP+Cc+lan4T+GUXwx8Uan8JfEPwdt3svCupWFrHqEEVq8Qiltr&#10;q2m+W5jdQCcsr7vmDgk5t/AL9iXWvB3x/k+K/wATPiLc/E34gRaM3h7TJ4tGi0TS9FsXkWWVILVH&#10;kPmSOqlpJJXOFAG0cV9CUVevP7Trq/m9Hbte7vbe77snlXKoLbRfdqvW1la/Zdjzf9q39mfSP2tf&#10;gxe+DtX1DVtG82eC+sdU0uYRXul3cEiyw3ETEFdyuo4YEEEg9a8e03/gn145+JXxA8Fap8afjVP8&#10;TtG+HerxeINF0az8KWugwzajCrLBdXjxyStO0e9mCp5SbuSpHFfVNFKCUJ88d73+a2dtr7a76Lsi&#10;pPmjyvs18nuvTfTbV92fHvxy/Za8E/s6fs4/tQ6/8R21vxx4G+KuqSeJda03R9LVb7Sbdre3t28r&#10;dKRI0PlCfzPkK7MhCV5+Rf8AgoT4Cv8A4rfsNWPgq1/avT40r4qvdL07wD4Y0mw0+LUdeka6hCNf&#10;zW7vJdrBD5jswSFQyBpNzAV+vboJEKsAVIwQRwRXD+A/2Yvhr8LPGN54i8MfDzwN4c8QagCLrU9L&#10;0G1s7y5z13zRortn3JqKNNU5Rt8MeSy8obLtttLdavXpftGveXxXk/nK1/lfdbS20seO/F/9gTxH&#10;qP7SEHxY+FnxQm+GPi270GDw5rsNzoEWu6drNpAxaHMMksTRzIWIEiv0wCv3tzv2dv8AgnhffAf9&#10;sHWfjDe/E3XvGus+K/DK6HryaxYRCS7uEuBLFPA0LJFbQog8sW6QkYwxcsWLfTNFXD3Jc0d/e/8A&#10;Jr8338z+bvuYuEXHke3u/wDktuX5rlWvlbY8p/bQ/ZN0j9tP4Cah4H1fUtS0My3NvqOn6rp5AudL&#10;vbaVZYJ0DfK211GVPUEjIPI8B+Pn/BLb4kftZ/CJfD3xM/aJ1TXr7Srm2v8ARX0/wjbaXpsF3BMj&#10;rc3drHMZLt9qsoXz44gZCwj3BSPtSilGKjLmj3T+atZ276LXfRdkVL3laXa3ye6fdavR6avuz55+&#10;PH7D2seMvjjb/FT4bfEW8+GHxIfSk0TVbwaRFq2leILNGLxpdWUjpl42ZikiSo6hipLDisnw7/wS&#10;78I6t8HfiVoHxD1nVviF4k+MM8V34r8TTxx2N3PNAqrafZUiG22S22qYVG7acklsmvpyilyRScej&#10;v+L5nbtrrpbXUrmd1LqrfgrK/ey01vofId//AME0/G/xfsNH8MfGL48a38S/hpod1b3a+HR4btdK&#10;n1xrdw8KaneI7tdIrKpKokO8rltxr1/wj+ysPCn7avi74wDXBKPFPhfTvDY0cWOz7J9kmnl87zvM&#10;O7d52Nnljbt+8c4HrtFWtGmujb+bXK2+7tpr+hDimuXpp+DTVu2qvoeP/AH9lH/hRv7Qfxm8d/29&#10;/an/AAtzVbDU/sP2HyP7J+y2SWuzzPMbzd23dnamM4wetfGv/BQ79iqD9nv/AIJu+LPCF14iuNbt&#10;viF8ZrLxDNcwWv2CWyTU9ct3aBD5kmWjDECTIyedq9K/Sqsjxr8P9B+JWjpp3iPRNI1/T47iK7S1&#10;1KzjuoVmicSRShJAQHR1DK2MqQCCCKm2sH0jyL/t2MoO3/ki13/ElwXLJLd87/7ekpK//k70219D&#10;5tsf+Cdvi3x5418Kv8WfjXrfxN8GeA9Sh1bRPDz6Ba6X9quoObebUp4iTetEcMAqQqXUMyt3seOf&#10;+Cf/AIu0b9qLxZ8UPhL8Xrj4bXfxFhtE8V6Zd+G4NdtNRlto/KhuYPMljNvMI/lJ+dT3U19Q0UW/&#10;X53te/e9lvfZdla9NvT8HdW7Wbe3d92fHfhT/gkx/wAIeP2gtnxN1zWZ/wBoTwzDo2r32taelze2&#10;98kNzC19ujkjjZCtzhbeOOJEEaqrAdPVfiX+xt/wsT/gn1efAn/hI/sf2vwdH4S/tz+z/M2bLZYP&#10;tH2fzBnO3ds8zvjd3r2+iiUVKnKlL4Wkn6LmsvJLmaVtlZbJWrmfOqn2k20/N8t3535I79vN3+W/&#10;i5/wTs1vV/in4G+Ivw4+J03w7+I3g/wung651GbQItY0/XNNUq/lTWjyxlSJF3qySgjod2Kd8I/+&#10;Cc+qfDz9s/TPjhrXxT1vxp4rbw5d+HNbXUtMhiivYZJYZYFtEhZI7OKFom+TZIz+YxZy3zH6ioq+&#10;Z8/tOvvP/wACvzW7X5np3be5FlycnSyXyja1+9rLfsjyH9in9lX/AIY9+CE/g3+3v+Ei87XNU1n7&#10;Z9i+yY+23ktz5ezzJPuebt3bvm25wM4HkvgD/gkzo/hf9hTwd8Hb7xnq0mtfD/WZ/EXh7xjpNoun&#10;32k6g95cXMc0cTPKuFFw0bIzMsi7sgZG364orOMFGmqUdElFLy5Ph13uuj36mntJWaezbb8273+/&#10;mem2ux8d3X/BM74gfEX9on4WfEr4j/Hq+8Zar8K9Xe/sNOt/ClvpWmTQvC8br5UczMLhyUYzM7jC&#10;bVjUMa6nx5+wN4p8P/HDxT48+DHxavPhVfePmjn8T6Xc+H4Nf0rUbpEEa3sUMkkbQXJQAMyuUfap&#10;ZCRX03RT5UlZab7ab2v99ldbXV9yet35Lvtdr7rv7zyX9kP9kTR/2R/B2sWtrq2seKPEfivVJNc8&#10;SeItXZGvtcvpAA0jhFVERVAVI0UKiqAMnJMf7YP7H2kftdeE9Ein1nWPCfijwfqaa34Z8SaQyC90&#10;S9RSodQ6skkbKSrxOCrqccHBHr1FOaUrX6WtbS1rWtba1la21gj7t7db3vre+9773u733ufMngP9&#10;gvxfr/xw8K+OvjJ8X734oXXgF5J/DelWXh6Dw9pdndOmxrueKOSVricLwpZ1RCSVQE12/wCyB+yT&#10;/wAMpXnxTl/4SD+3v+FmePdR8b4+w/Zf7N+1rCv2X/WP5mzyv9Z8ud33Bjn2Siqi3G/L1TXybTf4&#10;xWu+ltgu+Xle10/uTS/CT021vueP/sZfso/8Mi+DvF+k/wBvf8JB/wAJX4y1fxd5v2H7J9l+3z+d&#10;9nx5j7vL6b8jd12r0r2Ciil0UeySXolZfgiIxUb26tv5ttv8WFFFFBR0mgf8gmL8f5mrlU9A/wCQ&#10;TF+P8zVyszQKKKKACiiigAooooA5/wCFv/IiWP8A20/9GNXQVz/wt/5ESx/7af8Aoxq6Cm9wCiii&#10;kAUUUUAFFFFABRRRQAVzev8A/IWl/D+QrpKwfE8Oy+V+zr+o/wAimhMza+Rv+CkX/Jzf7Iv/AGU5&#10;/wD01XtfXNfI3/BSL/k5v9kX/spz/wDpqvaf/L2l/wBfKf8A6XEzqfwav+Cf/pEjofHfxb/aM+KP&#10;xf8AF+hfC3wn4F8HeG/B8sdnH4g+IFpqE3/CS3DRh3Nnb27Q4t0J2GYyNubO1Tg1vfsA/tZ69+1N&#10;4F8X2/jDw9Y+GfHPw48UXfhHxDa6fctcWE1zAsb+fbO4D+VIkqEBxuHIOetfGmr/ABe8G+Nv2t/j&#10;Fof7U/xD+K3hnU9N8RzWfgrwNpOq6zpelavoIjQ21xaxaaEkvp5CZN+HdgcDaOlemf8ABCKwsfDe&#10;m/tEaNZeGb7wRFafE64ubXw9qAdb7TLKaxtHtfPV2Zw7RAMdzE7t2TkGlg/eT5ne9Pm+fNBfJ2k7&#10;xV0n5rXXExUHbqp8vy5Zbd1dJqX6M2P+CxXi7XfAvxN/Za1Pwx4e/wCEq8QwfEvZp2lG6Fqt5O+n&#10;XUaB5SGEaAtuZsHCqxwa7PQP2rPjH8BP2jfA3gv45aP8OJ9D+Kd1Npvh/wAQeDnvIY9O1JIWmWxu&#10;4bosX8xEfy5kZQSmDGueOW/4K5/EqX4PfFj9lzxNFomq+IV0f4jSz3Fjpls11ePb/wBlXgneKJct&#10;I0cReQIoLNswASRWD8Yfjv4b/wCCmn7T3wJ8P/CK5uPFXh74beL4/G/ivxHDYzRafpC2sEqQWRll&#10;Rc3UskoBiXLIFJYDFLC6y5V1qartFwp3flZXafdddU8sTonL/p3p5yUqnKvm7K3Z+jXq3wp8WWv/&#10;AAUC8Q/HP4f/ABK8PaLqfhf4afECHSNPtLc3MC38dvBa3kTXYExE2Jn5TAiYKoZDznzmb/gqvr/g&#10;n9nz46+LdY8P+G7i6+HPxauPhp4cgikk0+yeMy2sFtPfzu0gjVWuGaSRQq7UACgmsj4IftReD/2D&#10;P2yP2j/D3xXu9Q8J3XjzxjF4p8LzS6XdTw+JLWWwtoilm0Ub+dMkkRVol+fJwAcHHmv7IXxLew/Z&#10;G/aj8QeKvg1qnjzQ9c+OOpz+I/CNzbCS9sdMuY7CSSd7XZIZJII3SRoQA4KnlStZ4STlQXM9fZQc&#10;v8XNRjK76PWUW/s7vY6ZKK5lb3vaNLvy2qtWXVfC0vtaW3Pqv4bfGX9ofwL8Z/B+jfEnwt4B8Y+E&#10;fHJmiTxF8Pre/SPwzKkXmx/bUuGkDwSY2LOrJ8xGUGaw1/ay+Nn7Snxj8fab8DdD+GUPg/4Yau/h&#10;7UNW8YTXrSeItTiRXntrRbbAgjjLBGnk8z5jxGcHHy38GNJ+EvhT9rT4Rx/sT+L/ABxPZ33iLd47&#10;8LWF7qV14U0/RjHI1zPdxXalba53bFjXcr7mwEBr179mT9oLwz/wTE+JHxi+HXxfub/wxD4j8d6l&#10;4z8Ias2mXFxaeJ7PUWWUwW7wxtvuopAyND985UqGBrZWesnZWlbzacLd1JWlK3fld17rvzSbWkVf&#10;WN/JNTv6O6jfspJrdWp2X/BWz4j6p+wt8a/ihN4N8O+HvE/w1+I8fgu10S/immS3j8/T4ZluWSce&#10;bKrXU4EkbIjbYzs6g/Sn/BQX9p3Xv2UPgBp3irw7aaReahd+J9F0V49RikkhEN7fQ28rAI6NvCSM&#10;VO7AIGQRxX59eG4/E37Wn/BMr9snUtA8Ja0NcvfjPda3H4ea0dNTEVrJpM7wmHlvtHkwnKYzvyMd&#10;q9G/4KS/8FEfh5+1j+zH4P0n4Z3epeLWbxz4Zudcmh0u5hh8MxLqdthLuSRFWKdpmjjEJJkOWO3a&#10;pYWtfYwa95uhddbSjS5vk3z3+Y8QuRVZJ6JVrPzi5W+e1u/Q+mvjZ+1j8RPF/wC1He/Bn4I6R4Nu&#10;PEfhnSYNa8VeIPFclw+l6FHcFha2yW9uVlnuJQrPjzI1VFBJJbAi+C/7euqaDrnxT8IfGzStE8Me&#10;M/hBoyeJtRu9Dnkn0rW9HdJHW9tVlAlQgxOjxPkqwGGbdx8wftRfAH4Y/Bb/AIKc/Efxz+0BYeLb&#10;b4a/FXSdKn0PxZp2saxp2m6Rf2cLW89leSadNHsMihJI2nG3AYKQd1a3wV/Zj+FH7UvhL9oO0+Bv&#10;w78T6XpHibwPceDtN+JOu+I9YvIfE0s8bsbe1g1GR2NvFIFzcKdpJIXIya5VOXsHKOsuWbfW0ley&#10;6Ws7R/vLVJuUWbzjD2yh0vDy0fLzd77y9GuiTN/41ftK/tAfGb/gnf8AEX4max4G8Cab8MPGHgXU&#10;7iy8P2lzdSeKtOsLixlEN7NK2LaQ7WWR4FRSsZYiR3Xyz2nwA+MfxP8AB/7C/wCy34T+FXge08Qa&#10;74s8C6UbnXtb+0R+H/DNvDpsDGS6eFS7ySE7Y4lZSxz8wA58q8af8FPPB/hH/gl7rnw71fStfsvj&#10;XoXgC48N6j4Dn0S5e+t7mGxa3lncCMxmyCq03n7vLMY67vlrkvEfxdu/BPwG/Y30bx5448dfC/8A&#10;Z+1P4Y2E2t+IvC9zPYNPqyWdqLazu723Uy20DIXPylN7HBbjI65uEXVp0neDlTSd9GrVn8Xnbdat&#10;tRVrq2VOVSWHpOqrTSm2rbN+yT08vuSV3fW/1f8ABL9qf4ueDv2yLH4MfGjSvAF3e+KPD1z4i8O+&#10;IfBy3dvazrbSRxz21xbXLyOkg81WDLIykY4yePdv2hfjhov7NPwN8V+P/ETSjRfCOmTandiIZkkW&#10;NS2xB3ZjhR7sK/Ob9nOz+F2g/wDBYv4U3/wv0jxdH4U13wdr9nD4q8Q3Op3P/CW3yfZ5ZFt5tQdp&#10;pY4ogDvUCIl32Ftpx9uf8FJPgFq/7UX7CfxP8B+H9ja74g0OWPTo3YKs9whWWOMk8DeyBcngbs1z&#10;V5TWD9pH4rT6dpSSduuiXrv1HhlGWK5JfDePXo4xb19W/TbofJf7dnxp/aF8Wf8ABL74o+LvH3gz&#10;wBp3gvxj4PnaHRNFuLqXX/DMdzH+4ku5ZCILnG5BKsSRmPJYGQKRXuHjX9rXxX4Jtvg38IPhXoWg&#10;698T/GXhSHWWm125kh0nw9pcEMSSXlyIgZZS0jLHHEm0sxJLKF5+ev27v+CqXgL4if8ABLbx94Qt&#10;LDxIPipf+EJdJ1jwZNod0moeG5DEI7ma7Bj2QwQje4lZtrbV2kk4qp+11+z94V0D9pb4JfGH4qaL&#10;4t1T4PXvwxg8JaxqWg3up2p8LXqNHcW91ctp0iTi2kDvGScxq2CwztNa+6q1SMX+7vFXv0UazS5u&#10;t3ZX63tddM4XlCEp/Hyzdrdb0k9Olld28tU9b/VnwM/at+Ifhz9qOH4MfGnSPCEHifXNFm1/w1r/&#10;AIVe4TS9dggdUuYGt7hmlguIt6NjzJFZGJBGMG3/AMFdv+UYnx0/7E6//wDRRrwb9iXwb+zz48/b&#10;a0vWvgd8P/FXi3TvCGj3Uk/xLvfFuu3mlaXcTjyjYWqX0skd1JIhJcx/LGAMndgD3n/grt/yjE+O&#10;n/YnX/8A6KNc+P8A9xk3vyy8r6yt+Fu191o0bYL/AHtLpzRt16Rv+N31tt0sUPEfxi+K2h+DvhH4&#10;J+E3gnTtU1TxB4ahvL/xP4iW5Xw94dgit4gFlMA3zTyFsJCrocKSWAqv+zn+1Z8VNO/bEvvgf8Zt&#10;H8Dvr1x4ZbxboXiDwh9qh0/ULRLlbeWGW3uWeSKZGdTkSMpHpXz1+1p8YZPCfxh+B3h/4pePPHfw&#10;s/Z4vfh7DdPrfhq+udMj1TXh5SrZXt9bL5sMP2fLKodA7Hqegxf2NtN+Hfh//gs/od58NdA8Vab4&#10;N1/4ZanBY6/4im1KWfxfeR31rJPLDJqDtcSxRxlAG4Q4cplcGvRl72Md3pKVX/yVTav/AC6xVurV&#10;m172nJSjyYSPdRp2/wC3nC9v5tG0+zvbWJ91ft1fHXV/2Yv2OviR8QtBt9Ou9Z8H6Dc6pZQ6hG8l&#10;rLLGhZRIqOjFc9QrKfevnXxR+3F+0Z8OPgDafHjX/h78PF+FKWUOr6p4ZgurseLdO0twpN4ZSTam&#10;RUbzWttmVUFfNZga9W/4K7f8oxPjp/2J1/8A+ijXzn8ZP+Ci/hn9ov8A4J83Xwm8KaT4hvfjn488&#10;JJ4ZTwKdGuo77TLi5tlgeectGESzjDmT7QW8tkAIJzXA5yTqcmskocq7t891bfWyT7d07M6rRbpq&#10;o7RfNzPslydfK7a7+l0/pH4y/tCfFbxl8QvDPhj4JeE9Cu7LXtBHiO58ceKYrs+HrKByoht40g2v&#10;c3MgYPsEsYVBkk54wP2cP2rfit4j+PfxE+CnxG0nwHZ/Erwv4dg8SaLrWg/azoerWtw0kMbSQSsZ&#10;oikyAOgkbcM7WGAT84fH7Wrb4GftK+A/hX8cfiT8QPhv8EvDXw702z8P33h3UbzR9P8AFOrxDyLq&#10;K8vbQCXcqIpSAugOQerANjfsX+OPhj+zv/wUt+L3irQND8VeEvhxbfCJdctLzxAuoPfeJLe0vWe7&#10;1BBfM11ImTsUyYLBFKjayk7Xpe0aUvc/e69bRU2n/d+FWtutba3XNeu6UWo+/wDutLdZOCdu/wAT&#10;v0T0W2vqP7Y37U37Wn7IfhPQ5JdX/Z08VeK/GGqw6J4Z8Nab4U1oX2uXcjDKoW1LaiIpLvI2FVRy&#10;eRn7k+HZ18+ANE/4Sr+yj4n+wQf2v/ZiOll9r8tfO8gOzOIt+7aGYnGMkmvzE/Yr/wCCi3wJ+LXx&#10;41n9oz4zfFnwbpHjDUY5dI8E+Frq7LHwPoocj5wAV+2XOA8rjJCkKCASo/Tr4d/EPRfiz4G0rxN4&#10;b1G31fQdctkvLC9tyTFdQuMq6k9QRyKuHMqXvbt3/wAOmkfXq/PRfDd6SadT3dlp6936dF9/VJbV&#10;FFFIYUUUUAFFFFABRRRQAUUUUAFFFFABRRRQAUUUUAFFFFABRRRQAUUUUAFFFFABRRRQAUUUUAFF&#10;FFABRRRQAUUUUAFFFFABRRRQAUUUUAFFFFABRRRQAUUUUAFFFFABRRRQAUUUUAFFFFABRRRQAUUU&#10;UAFFFFAHSaDxpMX4/wAzVyodPh+z2MSdwoz9amrM0CiiigAooooAKKKKAOf+Fv8AyIlj/wBtP/Rj&#10;V0Fc/wDC3/kRLH/tp/6MaugpvcAooopAFFFFABRRRQAUUUUAFVNZsPt9mQPvp8y+/tVuigDjyMGi&#10;tzWdD+0kyw/f6sv97/69YjoY2IYEEdQR0qyBKKKKYgooooAKKKKACiiigDwH9hH9lfxD+y/f/GiX&#10;X7zRrtfiN8TNW8Z6b/Z8skhgs7pYBHHNvjTbMPKbcF3KMjDGvfqKKbbaiuySXpFJL8EVOTnOVR7y&#10;bb9W7v8AFhRRRSJCiiigAooooAKKKKACiiigAooooA8n/bq+BWr/ALTv7HXxI+Hug3GnWms+MNBu&#10;dLsptQkeO1ilkQqpkZEdguepVWPtXefDLw1P4L+G3h/R7popLnSdMtrOZoiTGzxxKjFSQDjIOMgf&#10;StyilHTma62/C9v/AEpg9bX6X/G1/wD0lBRRRTAKKKKACiiigAooooAKKKKACiiigAooooAKKKKA&#10;CiiigAooooAKKKKACiiigAooooAKKKKACiiigAooooAKKKKACiiigAooooAKKKKACiiigAooooAK&#10;KKKACiiigAooooAKKKKACkJwKWqtyXurqK2i/wBZO2wH09T+AyfwoAmg87UZ/KtozIw6kdF+prRi&#10;8G3UgzJdRRn0VC39RXz9+3H+2pb/ALM2jR+GtA2Pr9ymXcnmAHo/1JB618Daj488RfHnxrawahqD&#10;XuoalOIo2lwoDMcDJAr9M4Y8Mcbm2F+vVqio0nqm1dtd7XWnzPzTijxMweU4r6jRputV2aTsk+17&#10;PX5H69/8IRN/z/j/AL8f/ZUf8IRN/wA/4/78f/ZV+Xdl8WvH37FvxDXS2vvJeBUmltkIMcqNyOcZ&#10;9a+u/GP7cWq+OP2RpvGXg2xSfUrV0t9UjQkvp+/gSKOcgEqDnpuz0BryOLeB8VkmGWPjNVaD2nFf&#10;dda7+rPpOAOKaPFGZRyaEPY4mT5eWb0vtvp+Vz6J/wCEIm/5/wAf9+P/ALKj/hCJv+f8f9+P/sq/&#10;J34o2XxD8V/8TjxTp+sulw2VuJ7YqpJ6YOBXQ/DH4ifFL9nKCDWbSy1iz0YEM/mW+2GVf97HvX5Y&#10;s696zg7f15H9V1fAWawyqUcwpyqPRRtZN9lLmd3/ANun6g/8IRN/z/j/AL8f/ZUv/CFTgf8AH6p+&#10;sOP/AGauU/Za/aQ079pP4cw6ta7Y7yIBLyAH/VSdcDv6fnXc+MvGelfD3wxe61rd/a6XpWnxmW5u&#10;rhwkcS9OT7kgAdSSAOTXsRqxlHnT0PwvMMtxGBxU8HioctSDs15mJf6TeaQm+RRLEOrx87fqOtWP&#10;DtsNTuQ//LNPmPv7Vm/Cj9o7wZ8bb66tPDms/a72ziWeW1uLSeyuBE33ZRFOiO0Z4+cAryOa6VoV&#10;0W8XywEgnY8AcK1au63OFWexp0UituWlqCgooooAKKKKACiiigDn/hb/AMiJY/8AbT/0Y1dBXP8A&#10;wt/5ESx/7af+jGroKb3AKKKKQBRRRQAUUUUAFFFFABRRRQAVDd6fFej94gPv3FTV4B+39+3Kf2Gv&#10;B3h/Vh4W/wCEpOu3r2YhGpfYvJ2pv3Z8qTdnpjA+tehlWV4rMsXDA4KPNUnoldK+l920tl1ZzYzG&#10;UcLQlicQ7Qirt6uy+Wp7VL4WjY/JI6/UZpn/AAif/Tf/AMc/+vXjupft36Vp/wCwpH8bf7JLxSWK&#10;TDSDeYb7UZhAbbztnUS5Xds6DO3tTP2A/wBuI/tyeCtf1c+Fj4VOh362JgOo/bfOzGH3Z8qPb1xj&#10;B+tejU4XzWng62PnStSoz9nN3jpO6VrXu9WtUmvM4YZ5gJ1qOHjP3q0eaCs9Y2vfbTRPe2x7L/wi&#10;f/Tf/wAc/wDr0f8ACJ/9N/8Axz/69bFFfP3Z61kY/wDwif8A03/8c/8Ar0f8In/03/8AHP8A69bF&#10;FF2FkY//AAif/Tf/AMc/+vR/wif/AE3/APHP/r1sUUXYWRj/APCJ/wDTf/xz/wCvR/wif/Tf/wAc&#10;/wDr1jfHX48+F/2b/h3deKPF+pJpmlWzCMNtLyXEpBKxRoOWdsHA9iTgAkddbzC5gSQZw6hhn3ra&#10;WHrRpRryi1CTaTto2rXSfW11ftdEe0p8/sr+9a9utu/p/kzK/wCET/6b/wDjn/16P+ET/wCm/wD4&#10;5/8AXrYorG7LsjH/AOET/wCm/wD45/8AXo/4RP8A6b/+Of8A162K+d/ij+2H470n9qHVvhl4E+Fm&#10;n+NLvRdEtdbury78WLpCqk8joFCNbSZIKdd3foK2o0alWXLDffdLbzdkTOUYR5pbf5u35nuH/CJ/&#10;9N//ABz/AOvR/wAIn/03/wDHP/r14f4S/bV8V6B8bfDPgn4qfC2b4fTeNnlt9A1Oz8QQ61YXlzGh&#10;kaCRljieFyo+XKkMeAeuPoinWoVKVufrtZprturomFSE20t16r8zH/4RP/pv/wCOf/Xo/wCET/6b&#10;/wDjn/162KKwuzSyMf8A4RP/AKb/APjn/wBej/hE/wDpv/45/wDXrYoouwsjH/4RP/pv/wCOf/Xo&#10;/wCET/6b/wDjn/162KKLsLIx/wDhE/8Apv8A+Of/AF6P+ET/AOm//jn/ANetivOPgR+0D/wuzxd8&#10;R9K/sn+zP+Ff+JH8P+b9q877ftt4ZvOxsXy/9bjblvu5zzgXCE5KTj9lXfpdL82hScY2v1dvnZv8&#10;kzr/APhE/wDpv/45/wDXo/4RP/pv/wCOf/XrYoqLsdkY/wDwif8A03/8c/8Ar0f8In/03/8AHP8A&#10;69bFFF2FkY//AAif/Tf/AMc/+vR/wif/AE3/APHP/r1wH7RH7Tc3wf8AEmgeFvDnhe88c+O/E6yz&#10;afotvdx2aJbxY824uJ3BWGIZABKksxwATTP2df2nLv4v+LPEnhPxP4Tu/A3jjwoIZr7Spb6O/hlt&#10;5wxinguECrIh2kH5QVPBGacVKSuv6tvbvbrbz7MUrRdn/V9r9r9L+Xc9C/4RP/pv/wCOf/Xo/wCE&#10;T/6b/wDjn/162KKV2OyMf/hE/wDpv/45/wDXo/4RP/pv/wCOf/XrYoouwsjH/wCET/6b/wDjn/16&#10;P+ET/wCm/wD45/8AXrYoouwsjH/4RP8A6b/+Of8A16P+ET/6b/8Ajn/162KKLsLIx/8AhE/+m/8A&#10;45/9ej/hE/8Apv8A+Of/AF62KKLsLIx/+ET/AOm//jn/ANej/hE/+m//AI5/9etiii7CyMf/AIRP&#10;/pv/AOOf/Xo/4RP/AKb/APjn/wBetiii7CyMf/hE/wDpv/45/wDXo/4RP/pv/wCOf/XrYoouwsjH&#10;/wCET/6b/wDjn/16P+ET/wCm/wD45/8AXrYoouwsjH/4RP8A6b/+Of8A16P+ET/6b/8Ajn/162KK&#10;LsLIx/8AhE/+m/8A45/9ej/hE/8Apv8A+Of/AF62KKLsLIx/+ET/AOm//jn/ANej/hE/+m//AI5/&#10;9etiii7CyMf/AIRP/pv/AOOf/Xo/4RP/AKb/APjn/wBetiii7CyMf/hE/wDpv/45/wDXo/4RP/pv&#10;/wCOf/XrYoouwsjH/wCET/6b/wDjn/16P+ET/wCm/wD45/8AXrYoouwsjH/4RP8A6b/+Of8A16P+&#10;ET/6b/8Ajn/162KKLsLIx/8AhE/+m/8A45/9ej/hE/8Apv8A+Of/AF62KKLsLIx/+ET/AOm//jn/&#10;ANej/hE/+m//AI5/9etiii7CyMf/AIRP/pv/AOOf/Xo/4RP/AKb/APjn/wBetiii7CyMf/hE/wDp&#10;v/45/wDXo/4RP/pv/wCOf/XrYoouwsjH/wCET/6b/wDjn/16P+ET/wCm/wD45/8AXrYoouwsjH/4&#10;RP8A6b/+Of8A16P+ET/6b/8Ajn/162KKLsLIx/8AhE/+m/8A45/9ej/hE/8Apv8A+Of/AF62KKLs&#10;LIxj4UwP9f8A+Of/AF6paPowtPF4Yyb9kLFRtxzkD19Ca6Y81z2s3P8AY2u2103EQJSQ+injP4cH&#10;8KLsLI/HL9sj4iXXjf8AbE8bWt1M2608RXulwlv4Y0u5EX8MV9K/An9gxvhP+134M0jWNYh1db/S&#10;ZNfiMURjEZidAFOSc9a8P/4K1/s/al8Bf2ln8bw2sr+HfEN81+86Lx57ytNIM9P4q0fjn/wWHsrr&#10;44eC/GngPS5TP4e0GXSLmHUxsWUu6sSNpzj5a/sadHM81yfB0+HdaVSjUjJ6WjJQSim/s+9f9T+b&#10;YZdgMFmeIr5wv3kasJR31jzNy066WPt79sv9jTwF4l8K674x1OLUP7VhtQFkF4VRdoO0YxXzD/wR&#10;h8Yt4l+NHi7wrcAT6PceH7m6liflGYXFrHyOn3XNeJftFf8ABaHxv+0N8NLzwvNoui6RDf4V5rJ5&#10;PMPIOPmJFdz+yg15+w9+xd4z+LeswS22v+LrCTQ/DkRX5pDcbGEv+7GYi5PT5QOpFfGZrk2YcOcD&#10;4yHEtT3pWjTjzc1rWtb/AC8j7nh3AU+JONsDS4bp2lKWrS5buT3fp3P1TvvCWj+K9CgguLO1urLa&#10;rRo0asoGOMdq5X9omLw94e+BusjV4bWPTYLRlVWUBVO3C4H1xX5//sTf8Fo4fBfhmLQfiEk95HZx&#10;bYL2I7pHA6BskD/9VeR/t5/8FSNV/agu30PRg+neGUfAiBw936bhkjsCMV/KFXOMP7Dnju+h/b+T&#10;eBnFP9vxwWJTjQpy5nUv7tr7x/vP8Op7x/wRb+INzffHrxNoSOxsDok9/t7eYtzaoD+Tmv0K+IHw&#10;20T4p6LDp2v2K6jYwXcN8sDyOqGWFw8ZYKRuAYA7WypxyDXxR/wRP/Zt1PwP4T1Hx5rFtJaz67bm&#10;2sw4wXt3aJyf++oq+w/jn8GrT45eBf7IuL280q5trqHUdP1C0x52n3cLh4pVDAqcEcgjBBI46joy&#10;mMo4aLl3v+O/qt0fJeNeMwmJ4sxH1NpxilFtbOSVn/k/1PHbHXtck/b30C68b6LH4Z+1aJfaX4W+&#10;w3C3sWqkOs0/2ib5GR1jRWSPy9vL/OSOfoLxOdmlF+6SIR/30B/WvNfBP7OGtt8UdK8X+O/GjeMt&#10;U8OQSwaNDb6UmmWli0qbJpjGryGSVlGMlgoBOF6Y77xbeie5trFDl2cSyD+6o6fmf5V6u0Ix7X/N&#10;v9T8l1c5S72/JL9DXsX32y/Spqis4/LgUe1S1JQUUUUAFFFFABRRRQBz/wALf+REsf8Atp/6Maug&#10;rn/hb/yIlj/20/8ARjV0FN7gFFFFIAooooAKKKKACiiigAooooAK+Gf+C3Wm/wBteG/hHZ4c/a/F&#10;Yhwg+Y7lUce/Nfc1eX/tKfsm+Hf2pX8Kt4gvdas/+EQ1RNXs/wCz5oo/NlXGFk3xvleOg2n3r6jg&#10;vN6GV5zQx+IvyQ5r213i0vxZ43EOAqY3LK+EpfFOLS+Z8FWV/NefG+y/ZlZZGtbL4uy640TJ+7bR&#10;1X7YIvTB+dse4rifgh8VvEPwF/4J3/G278OXE+nanP4xt9Ka7t2KyWcbrh2VhypIXaGHI38c1+j0&#10;H7Ffg+D9raT4zB9W/wCErls/sZgMsX2Jf3Qh80J5e/zPLG3O/HJ4rK+Gv/BPX4efDj4beN/CRi1X&#10;XtA8f3zX+p22pzo2xzyBE0SRlApAKnJYEA7q/TY+ImTqgqdSm5J/V5zjb4qkajlWfbVWtfe1mfJP&#10;hfHvEyqxklZ1VB31jCUJ8nzjKb26JM+MPhf8NfHfwA+NXwk1jwz8O0+F39s31vbavPqPxQsL8eN4&#10;JDEsjfZpJU3y4cuFiU4aRdqAha/R74weKLvwR8JfFGtWEfnX2kaRd3tvHjO+SOF3UY75KivIPgv/&#10;AME3PAvwZ+IOkeJDq3jXxZeeGoTb6DD4i1b7bbaChGMW0YRQgA4Gc44IwQDXvWrq76VciO3iu5DE&#10;4WCVtqTHBwjHBwD0JwevQ18VxpxJhc0xlCpSSnyL3naacrybSbqVKkmktLuVldpLlSPd4Uyavl8J&#10;qtpzOOl4taKzfuwgtX5Nuycne5+X/wAPf2cdC+I3/BMTxl8atY1rXrj4k6xa6lPeaxJq02XRJ2h+&#10;yPHv8t45FQcOpOZBgjCirPjqRYf2NP2OGYhVXxTbFmJwAPtHU1i+J/ghP/whfjjwvZfAn9oPQda1&#10;y4lXTfDtvqT6j4KtLltqreGVUiUsmG27vMQbU+bpt+x9B/4J96H8Rf2JPAfwz8fpdRX/AIZtIZ/t&#10;Wl3IS40+8wS5ikIZTguy8qVPXHAI/U854gw2AnTxGMrOUZYiU4x9yThSlSlFKPLOScYcySs1F68v&#10;U+Hy7Kq+J58PRglJUZwlJ8y5pucXeXNFNOVm9by76JHnX7Vsin/gr18AVyNw0y5JGeQCt1j+R/Kv&#10;Hv2lf2bfFug/tG+PfEvxV+F3i74s+FNaumfRNd8OazMt34ZtQXZTDbISMopQFZVCBo85IJz9X+Cv&#10;+CaXgvwZ8afDHxAbxH8Qdb8U+GFdVvNZ1kX76jlHQee0kZb5VchRGUUYHGcks8cf8EzPBXibxnru&#10;s6L4n+I/gI+KJGm1my8L68bGz1R23bmliKODu3NkDA+Y8cmvlMt4yyzBVKFKjWfLCh7Ny5JJ39rK&#10;b5ZQqRnDRqzXMpbSjbb6HHZDjMX7apWpq86kJqPMmrRpqGqlBxlr0aVt1K6V/kr9v2HwJ8W/+CaX&#10;w/8AGnhjVfE/ix/D2r/2Paat4hnLapbRSCVpoLgIFjZg0cKhtpOEXDHJJ9K/a9+HPgT4ez/Cr4G+&#10;FPCXivxDJqf2jUrTwdZeJzpmk3qvud5b24kDzuAUlZVWRQAr8jgH6M8R/wDBP/4beIP2YI/hIunX&#10;un+FYZBcRNa3JF3HcBixn8xw25yS2dwK4OMAAAc94t/4JneD/Gvhrwrb3/i74mPr/g15G0zxQNeH&#10;9uRo7F/LM5jIKqT8vyAqOAQCcvC8bZWo0qUq1VU6VWvKMXfapH93J8ko/BLmuouLXM3F6u+dXhzG&#10;+9VVODqTo04NrvGXvJcyd+aFopu60SkuU8D/AOCW1pr3wg/bi+K3w1uY7DSNH07S0v8A+w9M1G4v&#10;tO0+fdb48p52LltsxDk9WHoq195eOtI1TX/CV7Z6JrH9gapOgW31D7Il19lbIO7ynIVuMjB9a8l+&#10;AP7APgv9m34xaj438OX/AIpk1bWNOOn36ahqAvI7ws6SPcOzoZTMzoCT5m3k4UdvcK+H45znC5rm&#10;SxmFbacIKTas3JRSk3q3q1vdvu2fRcMZbXwGGnRrWS55OKTTSi3dLZLTskl2ViHToJrbT4I7ib7T&#10;PHGqyzbAnmsBgttHAyecDpmvi7xfbfEu5/4Kr+Oh8NLzwLZ3w8B6V9tbxNZ3VzE0f2mfaIxbyxkN&#10;nqWJGO1fa9cJov7PmjaF+0TrfxMiudTbXte0a20S4geRDaJDBI8iMihA4clzklyMYwBXzeDxKpTl&#10;OXVNbaXa7Ht16blT5F3j+Ek/yR8ufB248YfHr9ubT9C+PGsaLpPjH4UrJrvhrw34f02S20nXElQx&#10;DUo7maaSWfywWUxbY9jc/NhhXl2g+G9Z/a7+KPxR8ReLfgT4i+Mh0vxfqPh/SblPG1pplr4dtrVl&#10;jSC3tpLiJ4peBI0u3cxcEHrn7k+OX7K/h747+NvBXia8vNZ0TxL4B1D7fpOq6TLHFcqGG2W3kMkb&#10;q8Eg4dMcjoRk55P4kf8ABP8A8N+NPH+s+JND8XfEf4dX/ich9dj8Ja39ht9ZkAC+bLG8ciiXaMeZ&#10;Hsbrzkk16dHMqStL4XytaXSi+ZO65Wn7y3d7p6fCc1TCy1Sd1dPu2rNcuumjd10e797U+ZX0j4mf&#10;GH9jDwV4c1mXS/E+q6T4zvbSbwheePrNL7x1pVsJSlk1/bSuklxCGXzELZP2clx69J+zpeeA/AN/&#10;8T/CekeBviR8G/E994Lur6fwZrEwm0K6SNXR76xcNIrOC6I7KyBgR8hIJH0L4i/YH+Her/A7w74C&#10;0+01Xwzp3hC4F9oV/o2oSW2p6TdfMWuIrjljI299xfcG3HIPGMqw/Yw0r4T+GfG3iBdb8cfEDxtq&#10;nhu70mHVfEeofb72O3MbMLWBI0SNFaQKSEjyzAZJqMRmNGdGtFaKXNok1dtKz+Jq11dp3a6Ptrhs&#10;NONai+zjvbT3m30Wydla3mrHzH4M/Y38HWP/AAS20f4sJqmrQfE3Q/A0Wv6b4uj1WdbrTJLe13w2&#10;sYD+WsCKqwGMLhgCTliWrudMtF/b3/ae8LeF/ial1L4W0/4X6X4ufwyl1La2mp6jeSASTTIjKZVh&#10;2hVRsqC3PXm7+yd/wTP0DXP2XPh1aeLdS+Jtlpj6PZXms+ArvWJrfRpb3Yskvn2rKJVzLl2h3rHv&#10;ySmSa98+PX7H3hr48a5outnUvE3g/wAU+HoWtdP17wxqH9n38FuxBa3J2tG8RIB2OjAdsZOezHY+&#10;lHFTTm3707O3wXTStr3ttslda6HDhMPOWGhZW91X/vaxdn8k1r/M1tv8rfEbw1D+zjq37Rvwl8LX&#10;V7/wr7/hVE/iey0ie6kuYvDt04ngkhgZyzJHKAJPLLYBBKgAmsj4yfsweHfg3+wR4K+MumPq6/Fv&#10;Trbw9qX/AAlB1S4a7leeW1SSEgvs+z7JCghC7AoAx1z9WeEP2DfBnhH4ZeOvD/27xRq2ofEmzksv&#10;EXiTVNR+2a1qKNE0S5mddi+WjkIqxhF/u1u/En9lHw78Uf2bLL4W6hea1D4fsbawtY7i3miW8K2b&#10;xNESzRlMkwru+TnJxjjHPTzSMKsJKTdpU+Z9ZRi3zX7qztZ/Eld6mtbCTnFxSVmqll2clBR/FSfk&#10;3oeFJ8G/D37bX7c3xf0r4mWlxr2ifDKLSLDw/oc15LFaW/2q2eeW8McbrulZvlV25ATA5Ax4rPrm&#10;s/shfsjftVQ+Ctb1W61DT/iLFpNlqc9+ZL21iuY9PhJ+0SEkSRRylBI5+UoCTxX2Z8bv2LdA+Mnx&#10;Ci8XWniLxt4D8Vi0Gn3OreFNVFhcajbAkrDOGR45FUklSV3L2YYGK3wo/YF+Hvwm+GHjbwbHbapr&#10;3hz4gXj32sWutXhu2mkeGOJyJcCTLeWJCzMX3sWDDgCKGYUoU0pNuKjBOHRuMoOT7e+oye28mnsr&#10;7VMPJzut+Zvm6pOEktP7rat3STerdvj7X/g/4n/Z8m8L+KfA3wH1v4WeJLDWrJbzxHqvxN0uSLX4&#10;ZJlWe2vRJeYuDOCdoxuD7dmOler/AA1/Zk8JftCf8FBf2gLrxlYSa7a+G9S0GfTLGW5mS2tbltPV&#10;muNiOqtJiNFDMCVAYDG5s+oeDv8AgnB4U8PeK9Av9Y8XfEvxtp3hK5S80LRPEmv/AG3TNJnT/VSJ&#10;GEVnaMcIZnk2jpXpvw9+Amj/AA2+K/jrxhY3OpS6n8QZrOfUYp5EaCFrWDyY/JAQMoK8tuZuemOl&#10;aVs1j7zhL3uWSTXNfWdNpXcpNWUZbaJvS97mMMHK9pL3fdutLOynd6JXu3HfVpa6aHaTIzwMqN5b&#10;FSFbGdp7HFZHw+0TWPDnhG1s9e1z/hI9Vi3+fqP2NLP7RliV/dISq4UheOu3PetqivnT1D44+N/w&#10;/wBZ+J//AAVMstBi8V614P0zUPhxvmu9IkWC/u4o79y1vbzkEwku0bOyDftTAIzkdp+zRqXiD4Q/&#10;taeMPhHe+LNe8beHrXQLbxLpl7rlz9r1LTTJM0MlrLPgGRSRvXdyBxz1r0r4/wD7Lnh79oaXR72/&#10;vNe0DxB4ekeTStd0G+NlqVhvAEipJhgUcDDKysD6UvwA/Zf8P/s8trF3YXuv6/r/AIikSTVdd16+&#10;N7qWoeWCI1eTCqEQEhVRVAHatKUkoKL6c3zu216Wvf5ebIqxcpOS68vyskn63S/HyR5x/wAFHPBe&#10;tfEbwh4P0bRv7M13zda+0X3gy48QDRZvGdtHE5e2il3AsUJWQr93C5PQA+PfCD4i+Fv2dtN+Ksfh&#10;TwV8QvhL440/wXda4vg/WZPtGh3D26t/p1o2XEjK21XIZVYfwEhiPrL9oL9nHw/+0h4bsbHWZdW0&#10;680e7W/0vVtIvDZ6jpVwAR5kMoB2nBIIIIPpkAjC+EP7G3h34WeJtT12/wBY8WePPEGq2B0qXU/F&#10;WoC/mjsidzWyKESNImbkgJyepNRHSnOO17/jGy/HdP1Wpcrc8JWva34Su/w2t6PQ+GNP+Dvia6/Z&#10;wtfHln8IPEtr49uNLj1yP4o3XxLsIZTO0YkF1J5lyqrbkHBiYABDg/Nk17N4p+GUX7UX7dHw8svG&#10;6u9pf/CddT1vTbHUStrqMn2pMwvJA+JYBLIHAVyjeWpyw6+mH/gmF4He2XR28S/ElvAi3IuR4Kbx&#10;Cx0Hht4i8vZ5vlb/AJtnm4zzXrCfADRIfj3Z/EOOS+h1ew8PN4ahtY2jWyW1adZs7Nm7eGUAYbbj&#10;+HvXT7WDlzW0u7Lt7kkvLdrZdE/IwVOSi03rZa9/ei/XZPd9T5Q/Z4/Ym8BfEX4ufGvwLr1nqmq+&#10;BPBGt28Ph7w/Nq10LLSDc2izTPGokB3FiNpJOwA4wWYn2n/gmF4j1DxN+xN4Rk1O9udRubSS+sFn&#10;uJDJK0UF7PDEGY8nCIo+gFek/Dn4E6R8MfiB438R2FxqMt949vYL7UEuJEaKF4oVhURBUBC7VBO4&#10;sc9x0pf2fvgXpP7N/wALLLwjodxqN1pthNcTxyX0iPOWnnknfJREXAaRgPl6AZyeayVR+zUW/sw/&#10;8CUbN/ffXqaOCu5L+aT/AO3W5WX/AKTodpRRRWRYUUUUAFFFFABRRRQAUUUUAFFFFABRRRQAUUUU&#10;AFFFFABRRRQAUUUUAFFFFABRRRQAUUUUAFFFFABRRRQAUUUUAFFFFABRRRQAUUUUAFUda0tdStWU&#10;jORV6igDyv4keBdK8eeEbjw14u0pdX0SdSitsBlgHsTz+I5+tfEfxO/4IMeAvG+tyXXhj4nr4StJ&#10;GLC1udIN0y+257mM/pX6UXemx3a4ZQfwrIuvAdpcNkxr+VfVcO8bZ5kV1lWIdNPdaNf+AyTX4HkZ&#10;nkOAzC31ykpNddU/vVmfE37N3/BFr4V/BjXoNT8ReMLTxleWrB4iYxZICPVfPkBr67+IHgLwF8Tf&#10;AEnhnVhoU2kNH5SwrJEohH+xj7v4Vr/8K6tP+eY/Kj/hXNp/zzH5Vx8QcT5rnlT2ubVnVa72svRJ&#10;JL5I7MnwFDKmpZdH2bTumr3uut9/xPgH4qf8EH/Afi3XpLnw38UbXwxaOxYW0mni+2+243Sfyrsv&#10;2cv+CM/wt+DWvQal4g8X2njG7tmDxExiyQEeq+fIDX2Z/wAK5tP+eY/Kj/hXNp/zzH5V8jHKsIp8&#10;6hr8/wAtj9XxHjFxlXwn1Grj5clrbQUrf4lFS/8AJi7pmu6BothFa2l9pNvbwLtjjjnjVUHoADgV&#10;OfGOkhc/2np5+lwh/rWX/wAK5tP+eY/KnR/Dy0Q/6sflXoH5o227vcNR+IsLjy9Nja8mPAYqViX6&#10;nqfw/OneGdDl85rq6YyXEx3Mx/z0rRsPDkFj91APwrQVQg4oEAGBS0UUAFFFFABRRRQAUUUUAc/8&#10;Lf8AkRLH/tp/6Maugrn/AIW/8iJY/wDbT/0Y1dBTe4BRRRSAKKKKACiiigAooooAKKKKACiiigAo&#10;oooAKKKKACiiigAooooAKKKKACiiigAooooAKKKKACiiigAooooAKKKKACiiigAooooAKKKKACii&#10;igAooooAKKKKACiiigAooooAKKKKACiiigAooooAKKKKACiiigAooooAKKKKACiiigAooooAKKKK&#10;ACiiigAooooAKKKKACiiigAooooAKKKKACiiigAooooAKKKKACiiigAooooAKKKKACiiigAooooA&#10;KKKKACiiigAooooAKKKKACiiigDn/hb/AMiJY/8AbT/0Y1dBXP8Awt/5ESx/7af+jGroKb3AKKKK&#10;QBRRRQAUUUUAFFFFABRRRQAUUUUAFFFFABRRRQAUUUUAFQXeoRWK/vGx6Duanrmda/5Ccv1poTL0&#10;/irn93F+LGof+Eon/uQ/kf8AGs2iqsibs0v+EouP7kP5H/Gj/hKLj+5D+R/xrNoosF2aX/CUXH9y&#10;H8j/AI0f8JRcf3IfyP8AjWbRRYLs0v8AhKLj+5D+R/xo/wCEouP7kP5H/Gs2iiwXZpf8JRcf3Ify&#10;P+NH/CUXH9yH8j/jWbRRYLs0v+EouP7kP5H/ABo/4Si4/uQ/kf8AGs2iiwXZpf8ACUXH9yH8j/jR&#10;/wAJRcf3IfyP+NZtFFguzS/4Si4/uQ/kf8aP+EouP7kP5H/Gs2iiwXZpf8JRcf3IfyP+NH/CUXH9&#10;yH8j/jWbRRYLs0v+EouP7kP5H/Gj/hKLj+5D+R/xrNoosF2aX/CUXH9yH8j/AI0f8JRcf3IfyP8A&#10;jWbRRYLs0v8AhKLj+5D+R/xo/wCEouP7kP5H/Gs2iiwXZpf8JRcf3IfyP+NH/CUXH9yH8j/jWbRR&#10;YLs0v+EouP7kP5H/ABo/4Si4/uQ/kf8AGs2iiwXZpf8ACUXH9yH8j/jR/wAJRcf3IfyP+NZtFFgu&#10;zS/4Si4/uQ/kf8aP+EouP7kP5H/Gs2iiwXZpf8JRcf3IfyP+NH/CUXH9yH8j/jWbRRYLs0v+EouP&#10;7kP5H/Gj/hKLj+5D+R/xrNoosF2aX/CUXH9yH8j/AI0f8JRcf3IfyP8AjWbRRYLs0v8AhKLj+5D+&#10;R/xo/wCEouP7kP5H/Gs2iiwXZpf8JRcf3IfyP+NH/CUXH9yH8j/jWbRRYLs0v+EouP7kP5H/ABo/&#10;4Si4/uQ/kf8AGs2iiwXZpf8ACUXH9yH8j/jR/wAJRcf3IfyP+NZtFFguzS/4Si4/uQ/kf8aP+Eou&#10;P7kP5H/Gs2iiwXZpf8JRcf3IfyP+NH/CUXH9yH8j/jWbRRYLs0v+EouP7kP5H/Gj/hKLj+5D+R/x&#10;rNoosF2aX/CUXH9yH8j/AI0f8JRcf3IfyP8AjWbRRYLs0v8AhKLj+5D+R/xo/wCEouP7kP5H/Gs2&#10;iiwXZpf8JRcf3IfyP+NH/CUXH9yH8j/jWbRRYLs0v+EouP7kP5H/ABo/4Si4/uQ/kf8AGs2iiwXZ&#10;pf8ACUXH9yH8j/jR/wAJRcf3IfyP+NZtFFguzS/4Si4/uQ/kf8aP+EouP7kP5H/Gs2iiwXZpf8JR&#10;cf3IfyP+NH/CUXH9yH8j/jWbRRYLs0v+EouP7kP5H/Gj/hKLj+5D+R/xrNoosF2aX/CUXH9yH8j/&#10;AI0f8JRcf3IfyP8AjWbRRYLs0v8AhKLj+5D+R/xp0fimQH5o0P0JFZdFFkF2dFZ6/BdHBJjb0bof&#10;xq9XH11Glf8AIOh/3alopMsUUUUhhRRRQAUUUUAFFFFABRRRQAUUUUAFFFFAH//ZUEsDBAoAAAAA&#10;AAAAIQCDcm29nyoCAJ8qAgAUAAAAZHJzL21lZGlhL2ltYWdlNS5qcGf/2P/gABBKRklGAAEBAQBg&#10;AGAAAP/bAEMAAgEBAgEBAgICAgICAgIDBQMDAwMDBgQEAwUHBgcHBwYHBwgJCwkICAoIBwcKDQoK&#10;CwwMDAwHCQ4PDQwOCwwMDP/bAEMBAgICAwMDBgMDBgwIBwgMDAwMDAwMDAwMDAwMDAwMDAwMDAwM&#10;DAwMDAwMDAwMDAwMDAwMDAwMDAwMDAwMDAwMDP/AABEIAzcCCAMBIgACEQEDEQH/xAAfAAABBQEB&#10;AQEBAQAAAAAAAAAAAQIDBAUGBwgJCgv/xAC1EAACAQMDAgQDBQUEBAAAAX0BAgMABBEFEiExQQYT&#10;UWEHInEUMoGRoQgjQrHBFVLR8CQzYnKCCQoWFxgZGiUmJygpKjQ1Njc4OTpDREVGR0hJSlNUVVZX&#10;WFlaY2RlZmdoaWpzdHV2d3h5eoOEhYaHiImKkpOUlZaXmJmaoqOkpaanqKmqsrO0tba3uLm6wsPE&#10;xcbHyMnK0tPU1dbX2Nna4eLj5OXm5+jp6vHy8/T19vf4+fr/xAAfAQADAQEBAQEBAQEBAAAAAAAA&#10;AQIDBAUGBwgJCgv/xAC1EQACAQIEBAMEBwUEBAABAncAAQIDEQQFITEGEkFRB2FxEyIygQgUQpGh&#10;scEJIzNS8BVictEKFiQ04SXxFxgZGiYnKCkqNTY3ODk6Q0RFRkdISUpTVFVWV1hZWmNkZWZnaGlq&#10;c3R1dnd4eXqCg4SFhoeIiYqSk5SVlpeYmZqio6Slpqeoqaqys7S1tre4ubrCw8TFxsfIycrS09TV&#10;1tfY2dri4+Tl5ufo6ery8/T19vf4+fr/2gAMAwEAAhEDEQA/AP38oorhf2jfi1/wpn4VX2rRBW1C&#10;VltLBGGQ0752kjuFAZyO4Q1zY3F0sJh54mu7Qgm2/JG2HoTr1Y0aavKTsvmZHx5/an0X4KSfYEib&#10;WNeZA4sopAqwA8hpn52A9hgsfTHNfPniH9tH4ga7cl7bULHRoz92Ozso32j3aYPk++B9K8wUah4h&#10;u7i5YXeoXU7tNcTlTI8rsclmPqa6LwX4Ij8Y6ZdW1uLyfxGjZt7GOLIaMDLsT7ehOfQV/MGd8e59&#10;m+JccFOVGnryqOjf/by1bfZaeR+rYXh7LcBR5q6VSfVvVfdskdj4a/bN8f6LcK9zqFjrMf8AFHeW&#10;UaZHs0ITB98H6V9B/Av9p/R/jM/2F4m0jXVTebKVwyzgckxPxvA7jAYemOa+LZI2t5HjkR4njcq6&#10;MuCjDgipbO9m0+7hubWeS2urZ1lhmibDwuDkMD2INeZw94n51lleP1uo61O/vRm7v5Seqf4eReZ8&#10;L4LEU37GKhLo1t92x+jVUfE3ijTfBfh+71bWNQsdJ0vT4jNdXl7OsFvbRjq7yOQqqO5JxXL/ALPn&#10;xU/4W/8ADCy1SUKt/ETa3yKMBZ0xuIHYMCrgdg4rwL/gqBNosXij4Gjx6Yv+FTyeM9viYXTEWLS/&#10;ZpDY/a/4Tb+eMuJP3eB83Ff1zk1ajmUaVWhL3KiTT62eu3fpbvofkOLjLD86qLWF7/L+tz6S+HHx&#10;a8K/GLRZdS8I+JvD/inToJjbS3Wj6jDfQxyhVYxs8TMoYKynBOcMD3roa+D7/wCLf7MfwU1H43eI&#10;PhvqGraK9l4V08a7f/Ddbc6dBHJO8MX2IoDZre7nXLOBgHKEETkeS/D742+J/CXw2/al0XQ/iz4k&#10;8Y6T4c8GW2r6Jq7+OT4ku9PnkEwJjv44ofLk2hN0ce5UYYDucsfe/sdzU507pJL4lbtf7rp+d+hw&#10;rF2cYys23bR+lvz1/pH6lVU13XrHwvot3qWp3lrp2nWELXFzdXUyww20ajLO7sQqqACSScACvz/8&#10;A+NPEH7JvxS1OTxT8Wvil4q8Na/8GZPG2qPe3cV9d6ZfRzwoZNPSRfKh4mbahUrnbvLADHmHw3+K&#10;t/NJ8ePC2mfE7xN8QvBepfBy91+Bdc8ar4qurGfLIiyyJDHHa3AjkIlt42lAO3Mr4XA8klacozuo&#10;q97PWzkmvK3K7d/IVPHRk4KStzOK3V/e5Gn901fsfqFefEHQdO8EHxNca3pEHhsWovjq0l5GtiLc&#10;qGE3nE7PLKkHdnGDnNalrdR31rHNDIk0Myh45EYMrqRkEEcEEd6+R/jD/wAoRbj/ALJZa/8ApDFX&#10;k3xu8P8AjD4sfG7xxpGn/FX4keCNI8GfCHTvEdnZ+HdYezilvVjm2s4GcIQp3qmwv8uW+UVkssg5&#10;1IudlCTV7dFft6Dp4qU6dKaWs0nbzbil+Mj9Fao6h4l07Sb9LW6v7K2upbeW7SGWdUkeGIoJZQpO&#10;SiGSPc3Rd65IyK/M/wDal+M3i7W/hv8AB3xrqnxd1CztrrwFpeoar4b8OfEyx8Ga9JdTxiWfUfJn&#10;iZLyNlTasWVbfwgwXra1a/0bxX/wUm8JeOl+IfjnSV8U/Bxdf0iLU9Wi0+a/nbEcdkYVVVIdQ1w8&#10;EXBmVpFwoxW0sjlCLnOe3tNlfWCbS+dm/wAr9FSxyqSsluoNa/zOK/Dm1/RNM/QvQPiL4f8AFmm6&#10;VeaXrujalZ66rPpk9rexzR6iqgljCysRIAASducAGtmvyu+Btv8A8Jl+0H+yP4t8Y/E/xlZajr3g&#10;64lM934j8tb67huUEdtuly0n2pnCSR7i0u1AMYrov2bP2x7zxV8NP2ZfDEnxI1PVPHl38QtQi8SW&#10;La7JNqMlmkt+EivVLmQxYa32rL8pCrgfLxpXyGUb+zlezaej6SqRv529nrot0Y0syTpupJdIv1vT&#10;U/1sfpfWX4S8baN4+0pr7QtW0zWrJJpLdriwukuYlljYrIhZCRuVgQRnIIINfn3+yD8Z38ffE3w3&#10;4z8T/tFeJ9L+JmveMb7RdW+GUzHUdPSFJpoks49NjAe0xHFG/wBsbKKQ27lmJw7D47eJ/FHwX+G2&#10;g+K/ir4p8B+D/GHxA8TWOv8AjOPWjbX9mlpNM9nZrey7hbo5XAOcbYtv3cg5/wBhzU1TctfR287a&#10;e9ptb4na26NpY1Lm02bW66c3nprHrovvt+mlFfmLefGHxr4w+GWh+E9A+L3jLVfD1r8cbPwdo3ji&#10;0v8A/iY6rpcltukR7hRsu/Ld2HmsGRyFbBAArpD8UT8E/hR8U/h145+LvxaOm6f8SbTwvofiWPX7&#10;e21qBbi0iuVW51K4UiG3VtxklUbgoO1cEoZ/sSWynrppZ3s+TXbf95HTfddA+uq6utNbu60a9p96&#10;/dy19D9AfFPjnRfAyWLa1rGl6OuqXkenWRvruO3F3cyZEcEe8jfI+DtRcsccCl8Z+NtI+HXhi71r&#10;XtSstI0mwTzLi7u5RFFEvux9TwB1JIA5r8tvA3xL13xz8GPCOm6x4vu/G9t4U/aU0bS9M1S51068&#10;0tsFVwFvzFEblN7OVkMa5DcALgD3f/gt5p99q3g74ZWt5qF7pPgS512SLX76C3NwLNmWMQytGCN+&#10;1PtJC5GSMdcV6uVcLxxWZUcBVqcqnJpu3RQjPRfzNOyXe25xZjm7w+EniYRu4q9vPnlDfsuW9+x9&#10;H/Bn9uL4UftBeJ30Xwj4007VNWQFhaNFNayzAdfLWZE8zA5OzPHPSvV6/EzxB4D0L4I+LvBvhL4d&#10;ara+OfitLr1vfjxHo1y7Wdp82LaztgDtkZtyySuQdpwg6NX7Z12cccLYTKJ0amBnKVOqpW50lL3W&#10;lzaJe7K/u3SejOThvOq+PjUhiYpSha/Ltr066rrZsKKKK+DPpgooooAKKKKACiiigAooooAKKKKA&#10;CiiigAooooAKKKKACiiigAooooAKKKKACiiigAooooAKKKKACiiigAoorwr46/sT/wDC7P2qPh58&#10;Tf8AhM9b0b/hA9v/ABKbdMw322RpPvbh5e/dsk+Vt6ALxjNNW6gz3WivnPwR/wAE/f8AhDvjb8Xf&#10;GP8AwsDxPP8A8LVsLmx+yL+7Oj+fz5kcm473i6QnavlrkfN1rrf2I/2Uf+GNfgkPB3/CTah4q/0+&#10;a++13UXkiLzNo8uOPc+xBtzjccs7njOA2l0Yrs9foooqRhRRRQAV83/t9K+r698PdGMpgt9RvLhn&#10;f+4wNvGrfUCZz+Br6QrwT9v/AMETa38NtM1y3Dl/D95++K9UgmAVm/B1iP0ye1fJ8c0pVcixEYq+&#10;ibXkpJy/BM9zhucYZlScnbVr5tNL8WjC+Jvxgs/2btQsvDfh/QraWS3gSWWSbKoA2cdOWY4JLZ71&#10;QPxa0Lxf4l8FeJtJjj03xdJqKWOoWkK482GT5WDcYI6EHr61w2s/F7w78VNEso/GVjfQapYxeQuq&#10;acAzSJ6SIev59aqaD498J/Dq9a+8NW2q6rq6IRb3mqKIo7UkfeWJerc9TX4njuLK1XEOrDEU/qys&#10;4x05oWs1ZWvzKzV9nc+1jlcYU1GdOft1zJ/yzv38vx0Ot8aeF9D8Q/tS6tpV1BLJb3kq4a3mEZhk&#10;8su5PBB6Yrn/AA14A0Xxb4fh1q3iuLXTrG6mTVIHnDtFEI/MjIbA4IBX8RXGaV4u1HTfEf8Aa8dy&#10;39pCR5vOYbiXfO4kH1/Sl0rxDeaNpN9ZW87R2mpoqXUY6ShTkZ/Wvg5Z7l8606uIw91KU3trZ2cf&#10;ue/k3Y9WWW4imkoVPhUV66an0B/wT51F5f8AhMLXkQI1ncKpP3WcTIf/AB2JB+Ar6C8TeGNN8aeH&#10;7vSdY06x1bS9QiMN1Z3sCz29zGeqPG4Ksp7gjFeNfsIeDJdH+Hepa3MpVteu/wBzkY3Qwgqrfi5l&#10;x7YPerf7Wv7QOofBLXPAlla+IfBXhKz8U6hc2l7rPie3aazsVitXmXgXNsNzOgT5pP4uhNf094cU&#10;K1HhvCQrfFZvtpKTcfwaPzLiCUJZhVcHov0Wv4o7vw38AvAngzwPqPhnR/BXhLSvDesFzf6TZ6Pb&#10;wWN8XQI/mwqgR9yKqncDkKAeBVfT/wBm74d6TpMtha+AvBdtYz6e2kyW0WiWyRSWTSGVrYoEwYTI&#10;zOYyNpZicZOa4b4B/tWHx5qNtpGqT6dr02p6tf2GkeINAtTDo+tQ2tvDNJPGHnlIUNI8OUklUvA/&#10;I6DDl/b3j/4SyCe08K+I9X8L3XhBPFRFjZxNf2MQuZoppZt86xlEWNCI498rFjtVwDt+9c6vNZye&#10;uu/91vW/knvt1PCjGHK2l8On/kyWn/b1tj2u4+FXhe7vluZfDegyXK6Y2irK+nxFxYNgtaBtufIO&#10;BmP7hwOOKyNH/Zr+HXh3TRZ6f4A8FWNoLOfThBb6HaxRi2nYNPBtVAPLkYAun3WIyQa8+8NftgRX&#10;3xG1K01G70630C21S/ht7qGyZ1lsrbS7O+855TMNhH2hzlYnDKFGEILHpdL/AGnZNX8MyahF8Ovi&#10;V57tamwsv7Nt2k1SK53GOWOVZzbxKFVmcXEsTRjbvVS6BlzVUrXeqT/8C2v5u709fMfuPbo2v/Ab&#10;J/JWWvp5HdXnw+0HUfBB8M3GiaRP4bNqLE6TJZxtYm3ChRD5JGzywoA24xgYxUB+Ffhg6le3n/CO&#10;aD9r1KwXSruf+z4vMurNchbaRtuWhGTiM5UZPHNeX6x+21p83g+KbRPCvi7UvEd1HqpbRltIGuNL&#10;OnymC5kuf34jKJNsXEMkjvvHlq5zij4T/bt0z/hCPDt9rei61M8ui6PqXiPVNNtU/srw/JqCKYhJ&#10;5kwmKljk+UsvloVLkA5pR9pK9n1Xzvf79mr/ACB8sbeV/la33PVabnoviz9mX4b+PdJ0ew134feC&#10;NasfD1v9k0q2v9CtbmLTIcKPLgV0IiTCINqADCr6CtXxT8H/AAl451/TdV1rwv4d1jVNGVl0+8vt&#10;NhuLixDcMIndS0YPfaRmsb4w/Hu1+EOv+HNI/sDxF4k1jxXJcRadZaRHAXlaFBJJuaeWKNAEJOWY&#10;D5SM5IB5LWP25/DFl4c03U7DRPF2uQXOiv4h1BbGyi8zQbKOQxSyXSySodySLKpii8yTMMmEIXJP&#10;a1Gviel+vdNv8Ltv1uPkj0X9aJfjZLz0R3U37PvgK4tPDtvJ4I8IPB4QkEugxto1uU0RwysGtRsx&#10;Adyqcx7eVB7Co9O/Zz+Huj+J5dbtPAng211me+XVJb+HRLZLqS7XzALhpAm4yjzZcOTu/ePz8xzT&#10;+Gn7Q2nfFn4h+IND0bSNbltPDhiS41pxbjTppJYIbiNI/wB8ZmLRTq2fKCja2WHy7sLQP2hNT1T9&#10;o+78Oy2FmnhCWafRtO1Fd3nz6rbQRXE8bHdt8sxySquFyHs5snlQK9pWvy3eqb36b3fq7eraJtT5&#10;b2VtF/Xor/K/mdrZfBLwZpvxGuPGFv4R8MW/i67UpPrcelQLqMylQhDXAXzCNqqOW6ADtUd78CfB&#10;GpeBbjwvceDfCs/hq8uGup9Ik0m3axnmaTzTI0JTYzmT5yxGd3PWuF+GX7bOhfE3V7OCLwz410y0&#10;1Wz1C90y+u7CKSLU1sZFjuUijglln3qx+VWjXfg7N3Gel+Ev7QEXxR8U6jodz4X8U+EdY06wtdUN&#10;nrcdssk1rcNKsci+RPMB80Lgo5V1I5WpU6js7vRK2va9relnp0sO0VfTrr6/07fO3U3I/g34Qh0D&#10;RNKTwr4bXS/DVxHd6PZjTIRb6VNHnZJbpt2xOu44ZACMnHWoPEPwJ8EeLdN1ez1Xwb4V1O08QXKX&#10;uqQXek280epToFCSzqyESOoVQGbJAUYPFeNeFP209YluPi/a6vp+lfbvBtzOPDcNskif2rGLmWzh&#10;ik3Od0puY0Vim0Ynj4HfN8KftseJdR8CeGbi+g0P+39TTRmvoINOlWzQXeuHTpXjkNyXzsViqMny&#10;sAxdwdgcJVJSg09Z2trvza/or9nbsKXJFSTXw3T8raf+3ad02e6Rfs/+A4PL2eCfCKeVeW2opt0e&#10;3Gy5tkEdtOPk4kiQBY3+8igBSBW14z8E6R8RfDF3ouvabZavpN+nl3FpdxCWKVfdT6HkHqCARzXi&#10;Phb9uu3g+GulalrGg6vq+qtpVxrusx+H7aNotF0+K6kgFzIs0yuVPluQkXmSHy5CEwK1/E/7cmg+&#10;G7nxMU8M+MdT07wte2GnXGoWUNo0Fzc3v2U28UKtcLK5Iu42JMYUBW5ztDEalXmUot3W2vW6irfO&#10;yXmrLYHCmo8rSt/T/J3fk77M1Pgz+w78KP2ffE7614R8F6dperOCou2lmupYQevltM7+XkcHZjjj&#10;pXq9eT6P+1aviLRZ30/wD8Qb3W7LV5tFvNEjtbMXVjNFEszNLObkWaxmN4yrfaPn3gKGOQK/xU/a&#10;e+wfsYan8VfCsUXy6KNVsYtXgYLGTj5Z0R1OVJIYK+MjhiOa1xuMxWKn7fFVJVJWWspNuzV1q3tb&#10;boThsNRpL2VCKirvRK2t7PRdbnsFFfPHww/a3e78fXltqHjv4a+PfC9h4eu9c1PWfCVnJDH4d+zt&#10;FhLki8u1Pmo8rINyP/o74Vhkr0ugftoaJqc8MOoeGvGPh+5uJNMMUOo21vue21CbyLW7zFPIoiM2&#10;EZSRKhYbowDmuf2bbSXX/Nr80/km9i+dWbfT/JP9V82lu0exUVx9t8bNIufh94k8T+XeppHhiW/j&#10;uJWjGbgWZdZ3iAY7lDxyKM4JKHjGCeR+FvjT4qa1b+GvEGuad4XuNA8TR+fcaVpttLDqHhqKSMyw&#10;tJcSTsl5tAWORY4Ym3PuUEKVMpX16K343t99n6dbFvT8fw3+66/S569RXjF5+2vpGhPerrPhHx1o&#10;Dx6d/amnR6jZ28UmtQ/aYrZRCgnLxO0s8A2XQgZfNBYKA21ur/tQa7D8TPh7o8fgHxNpkHifUr6w&#10;1SLU4rUXFiILYzK6NHdGORTkOWiMwKq6j94NlCi7X/rTR/c9H26ibS0/ra/4rVdz2mivAPif+2ra&#10;aH4H8Si70Hx/4IvIdDl1bTr280i1mnuLfz47Y3ENsZ2YOjzxN5N0kT/MMocFaj+Fv7UV14T8J61b&#10;eLl8Y6z4ttPEkGhWujXGk6fZajPJPbRy28UfkXLWrlog8zytMi5EvyxKFjDUG/6315bLzvp+G4OS&#10;Tt/S0vf0trc+g6K8Z1D9tDSrjw5p76P4a8W6r4h1L+0UbRIrOH7ZpbWDBLtrndMse2KRo1/dyO0h&#10;kXyhJmsvwz+2pJY/A7wj4q8QeD/E93Hqfh7Tda1zUtIsY00vSPtSrnBnnWSUKxYlIBM6KAWA3LuI&#10;wctvL8b2+XuvXYHJLfz/AAsn89Vpue9UVz3jjxFfaNrHhi0sTaJ/bOrfZLh54Wk2wrbXE7bAHXDn&#10;yAoY5A3Z2tjFcfY/HPW7r4g6Z4WvfD9jo2qa5b3csAGpLqM2mCJSY5LuGNVVUk427Zjn7uQeRIz1&#10;GiuY8HfESC9+E2g+JNcutP0tdS0+0ubiSSUQW8cs6JhQXPGXcKoJJJIHJNRfG/xvrPw7+Gep6toG&#10;hf8ACQ6paws0Vu1zHbwx4UkyzOxB8pcZYRh3PRVPaZyUYuT2KhFykoo6yivB/id+0H4q8L/sy6D8&#10;RItV8A+H7Z/Dkes6gNZgnkF/dyQRyx2VsqzR+WZGLqrlpnzsAick16L41+M9r8OfhPa+KNX03VFk&#10;u1tY49KtoxLey3VyyRxWqAlVMhkdUyxVQeWKgEjWVNxbi907fPb8fv27q+UZqSUls1f5f8C/9Wdu&#10;zor588D/ALbd5qN9rthqngzxDP4hj8SXmlaV4d0+C3XUzbW1nbXE0s7S3It8oZwCyTbX3x7A+7J9&#10;Ivf2ivDdp8BE+I6vfXHh6eyjvYEitWN3P5hVY4ViOD5rOyoFOPmPJA5pcr5ebyT/APAldf13uir3&#10;ly+bX3OzO7or5+8Eftfat4g+MV9oOtaLP4Uto/EsOjW9rfWKSXgjOjSX7meWO7aFPnjYiSPzVKgK&#10;VyTImyf2vbfWtD03UbXw/wCKdG0zV9Q0uPTdT1HSo5rTWbW9u0gSSEx3IMW4MrYn2Sorq/kOAVo5&#10;HdLvb/ybb+vJ9hcySv5N/de/5HtFFeHn9vXwrFoOoavNoviy30aHR7/XdL1B7aAweIrSyOJ3tcTF&#10;geVKrOsJZWDLkZII/wBujSE117K78FePtOFrd2Fte3Nxa2nk2Ed/IkdlcSFblmMcrvgKgaVNjeZG&#10;nGRQk2kuv+dvvumreTG5Jb/1az/Vfej3CivB/hL+2kviW7ls/EXh/V7Avr2s6LZ6tDbIumXc1jPc&#10;lLdS0xl8420G8sUETMsiqwYbBPpv7dGl614K0TV7HwP4+vJvEGmy67ZaZDDYNevpcaRs18V+17BG&#10;TKiqhfzmY8RHBNK2l/R/fd/km/RN7aj+1y9btfc7fnp66b6HuNFcV4u+Pmg+FfhDZ+NY/t2r6Vq0&#10;do2mRWEG+51N7pkW2jiRyoDyNIgG8qBuyxUAkeaeBP21bzUrrXLPVfB2vS+IF8UXWiaP4csIbddT&#10;eG3s4LmV5mluRbZTzTl1m2MGj2btwJfK7yT+zv8AJpP7uZX7LVi5lZSXXb7m/wBGfQFFcdovxFn+&#10;LnwatfEXgZrL7RrVsstg2sQypHbEttbzolw5aP5sxhl3Mm3egO8eRw/tNeODr1z4LWTwje+Kn8YR&#10;+GLPX4tNuE0ll/s9r+4c2v2lpGlhSN4mjFyBvdDuGGSjkfM4dV/ml+bQcy5ebp/wG/yTPo2ivnTx&#10;B+174us/2ZovFen+FbC91yx1W40bWpWuBHpunyWt8bOWUIX85xKy5jjXdjdh3G3LTfGb9q3xF8Ov&#10;HHjW5tz4Wh8K/DiXSY9Vs7yKV9T1Nb1l3SQyrKqQhRIoQNFL5rxuuU6hqDbSXX/gfhqhcySd+n/D&#10;W9T6FoqpqOv2OkXllb3d7aWtxqUxt7OKaZUe7kCNIUjBOXYIjtgZO1GPQGvKPjR8atTPxosfhv4c&#10;v4NH1JtAn8UarqRtDfXdrZRyrCkdpagHzp5X8zkhggiPyOzqBKVym7HsVFfn78FP+Cql5bft2p8M&#10;b/Vb7xb4J1i6j0nTta1Owhs9TS9faqEpDFCnlGUmMo8QdSQSw2lG/QKnKDjuJST2CiiipGFFFFAB&#10;RRRQAVW1jSLbX9JubG9hS5tLyJoJ4nGVkRgQyn2IJqzRSaUlZ7DTad0fDv7QP7NOqfBHUprm2juN&#10;Q8LuS0N4ql2tF/uT46Y6B+h4zg8V5wknmoGzuyM565r9KGUOpBAIIwQR1rgfEn7LXgDxXdtPdeGb&#10;KOWQ5drR5LMsfU+Sy5NfhfEng59YxDxGVVVFP7ElovRpN28mvmfoOXcdTjTUMbFya6r/ACfXzufD&#10;SMETJIAA5J7V6b8A/wBnPU/jRqMNzcR3Fh4ZQhprxlKtdr/cgz1z0L9F5xk8V9M+Gv2XfAPhO7We&#10;18NWTyocq128l4VPqPNZsH3rvVUIoAAAAwAB0rLh3wWhRrqvm9RTSd+SN7P1bs7eSXzMsy4056bp&#10;4OLTfV7/ACSINJ0q20HS7ays4Ut7S0iWGGJBhY0UYVR7AAVynxA+En/CdfEzwL4i/tD7L/whV5dX&#10;f2fyN/2zz7WS327tw2bfM3Zw2cY4zmuzor95ilFJR0SPgnre/U8++NHwd1X4heJvCuu6B4htvD2t&#10;eFZ7kxvd6Z/aFtcQ3EJilRoxLEwcfIyuHwCvKsDivLtN/YP1vw14csdM0j4hi2iHg9fBeoyT6H50&#10;l3bGaaSS4jIuFEVxiXCsRIi/MSj5AX6Soqk7f15Nfk3p5h/X3NP80tTwOP8AYN0o6rdrLrUz6JeP&#10;qCNYi1xItvd6Vbab5QlLn5kS337ihyXxtGMlnjD9kLxb8Rvh5pug+IvHuha1b6JdWUtnYXXhFX0e&#10;6jto5E23tqbnfcs+9WP76OMPDEyxKQd3v9FU5ybu/wC7/wCS/D93/DkqCSsvP/ybf7z5z8IfsI3/&#10;AMM9D05PC/i/TNG1O1Gr2c06+Go/szWGo3C3DwRW6TIsLxSKvlMCUUZDRODRF+wVdWPh1NAtPGgg&#10;8OatpWjaX4ktjo4NzqY05FjV7eYTD7N50aKjhkm4HylTzX0ZRQqklt5fhe35t27u4OEXv5/ja/5L&#10;5K2x5F+0H8L/ABh42+L/AMN9Y8JXtlpTeHJNSe6vr20F7bRCa3WNEktxNDJIG+bGxxtYKTwMHlbn&#10;9hS80Tw5a2HhnxvJpMl34bl8Ma9dXmkrezanBLPJcSTwkSx/Z5/MnuSpPmoBKP3Z2g19D0VN+n9b&#10;Nfk3psV1v/W6f5pa7nCfBn4Hw/BaTxOtjfGe216/hu7eJ4cGxSKwtbNYy24+ZxbBt3y/fxjjJ8+0&#10;j9gnQfDvhDRZ7B9Fg+JOl6rFrVx41OhRHUNRuPtXn3IlIYSmOZWliKedwjgZO3B98oqvaS5lO+qt&#10;+G3/AAe/W5PJFR5Omv4/18uh4dB+xm0Hgrw5o6eK7u2fw/out6Qt5a2vkzsdRx++jPmHy2ixkfey&#10;ccrT/wBlz9jpP2b/ABhqesJd+Ft2q6TaaXLaaB4YTRLUm3eVlnKrNKXkcSkOzMSSowQMKPbqKUZO&#10;LbXX/g//ACTHKKklF7L/AIH+SPB7v9h23v8Ax/oOtzeI5vK0nxPqPiG6tEsgqalHc3Md3FbOd5wI&#10;bmCCQPg7vLI2ruOKWlfsH/2Za6TH/wAJVv8A7Li0yPP9mY837HrLann/AFvG/d5Xfbjdz92voWii&#10;E3DkUfsary0t+QSipc3N9rfz15vz/wAtj5h8Qf8ABNyy1TTdFEepeEr7UdP0iTRZ7rxB4Nt9aUQm&#10;6luY5bWOaXbbzoZ5RubzUYFd0Z2iu8m/ZKi/sfXbKDWxDDrHivSPEsYXT1UWy2C2Ci3Coyqd4sfv&#10;KFC+bwhC8+xUURm4/D/XvKX5pP8A4ASipav+tLflofPvxP8A2F/+Fh+JrzUm1rQbuK88RXGuvpmv&#10;eHBq2mMJrG3tNrW5nQNNH5G+OYnC+a42HOa6A/smhf2Mz8IV17EY0r+yk1T7ABtUPlWMKuBnGAQG&#10;A9MDgexUUKTUVBbK34Ky/Advf5+uv4u7/E8w+IP7Mtn478banqK6lLp+n+KfD1x4b8TWEURxrELo&#10;VgmDbgI54Q0ihyr7kkKkcKV8xi/YqufhT8G/G1rpeneFta1rXNFj0fTofC/hXT/DLpKpPl3k8zSM&#10;zyLIY5WYOEHk5jgLcN9O0UrtKy/rd/q/6sKy08v+B/kjkPAXwisfC3wS0/wVfBdTs49L/s6/aT/l&#10;/LoVndveRmdj7sa4/wACfs9+MfDMWhaPqHxInvPCfheNotPtrLSzY6ndosZigW9uxO6ziNGyRHDD&#10;vdEZuAVb1+iiUuZyb67/AI/ld27BFWSj2/r8ba9z5d+G3/BOa4+Golms/EvhKK/fw3L4blmt/BEC&#10;Lq6PLbyGbUVeeQ3kkghkSYsy+Ysx2eS2WbrfB/7G114Mi8KvZeIdJ06fw/rV7qkltpmhtZ6ZHDdW&#10;zW0lvZWwuD9jAU+YG3yDzWkcqd+0e60U3NtWfp8r3/MOVXv53+drfkfKPhP/AIJjr4b094v+Ek8O&#10;Q3D6ENClutN8JJZT6gFurS4W7u5PtDPcXJNswd2YBvNyFQht/e/GD9iqy+LmpeIr27v9KuJ9V12w&#10;1+zttV0VNR0+CW1tPshjuLdpFFxG8ZkyA0ZUspByoNe40U3Uk7X6f58356gopNtdf8rfloeB6H+x&#10;bfeCNL0Cfw14j8O+HvEOlx6jaXNxY+ELe206a1vnjeWKGzhkjETI0MBjkeSVv3Z8zzdxrjvFv/BM&#10;dfFPh7TdMl8T6FdR2HhjTfD0d5qfhVL++sJLEPtnsZWnAtVlZlMqBGZgp2yIxDL9W0U1Vkndf1a/&#10;+b+8XIrNd/8Agf5L7rGH4u8KXHiPUfD91Bdw2smh6kL5hJbmVbhDBNA8Yw67SVmYhsnBAyrdKLfw&#10;YNK1rXtUsZootR1yOIbpbOEpE8UZRCxjVJZRzkiSQ46KUBrcorMoyfAXhf8A4QjwNoui+f8Aaf7I&#10;sILLztmzzfLjVN23JxnbnGTjPWpvFuhf8JT4V1PTPN8j+0bSW183bu8vehXdjIzjOcZFaFFTKKlF&#10;xlsyoycZKUd0eV6r8D/Fun/C3QPDHhrxtpumW+maAmg3o1Hw8L+G8VYUiFxGizxPFLhWwGkkjw2C&#10;hIzVnxV+zbZ6l8AdC8D6TqU+mt4TXTn0TUbmIXj209g0b28kiEqJQTEA65XcrMAVJBHpdFaynJty&#10;e7afzTbT+Tbt2M4wikorZK3ydk/vSV+580+JP+CfUvjG7k1nW9d8I+JPE0utXerM2t+Dkv8AR9t1&#10;a2sEkQsmuMgqbSJo5PO3KAVYyZYt6Tq/7NVnqv7M0Xw5+3x2wtrSFLe/ttMtrVILqGRZorhbWFUh&#10;ULMiv5aqFIGM85r02ilzPl5Vtp8rbW7fL13HZc3N11/F3f4nhOl/sdalqPj3/hI/E/i601m/udcG&#10;sXkVpon2K3kUaVPpvkRqZ5GRdkwfczOcqR0YbXaL+yX4kg8GaD4a1Px/DfeHvCVzpLaPaQ6Aluwh&#10;sLqOZftMhmZpZ2jiSPenlRj5m8kkjHulFHM739P/ACXbTyE4pqz7NfJ7/fc+XdC/4Joab4c8Ma/o&#10;tjqHhGwsb/Q9Q0Owu7PwVaQ6siXQKrJeXu8yXLRodo8vyN+SX3nkejeOP2WP+Ey1bxRdf279m/4S&#10;Sfw/Nt+xb/s/9lXQuMZ8wbvNxt7bOvzdK9cop+0lprtb8HdfiNxTd/X8bX/JHg3hr9jXUtO1i3j1&#10;Lxmmo+HdM1vVvEen2EekmCeC9vmuR+8m89hJDEl3LhBGrM53F9vyDP8AH/7Alp4u8GeBbSO+8KXm&#10;reCvDg8NLc+I/CcWuWU8XlxDz0tZJU8qdXiDK29lAZ1ZXBGPomipTa28vwTS/BtenyG9Xd+f4tN/&#10;ir+p5348/Z9g8U/BLSvCVhqCaVceHWsLjSL8afCUtLmykjkhkNtEIotmYwGjjEa7WYLs4I8x8Q/s&#10;AyeMTLqmu654T8S+JJdfudcLa14QS+0Yi4tLe2kgNi1xuwv2aNo3EwdcAMXyxb6Sop8zu33/AFtf&#10;/wBJX3C5Ukl2/wCCv1f3s8zPwI1bQP2Y08BeF/E9v4b1aOxWzi1u00SCBIGZ900kdpbGGOLcDIF8&#10;sqULBtxYZPPWH7LviCy+H3h/TIfEXhDS9S8FapHqnh2fSvC89vZ27eXLFMtzBJfSyXHmpPNuYTRu&#10;WfcWY5z7bRTc5NuT3bv81r/X/BDlSSj0Wn3qz/A8kH7K0Uf7NF18Pl1uQ3Oo3DX99qz2oY3F3Le/&#10;bJ5PKDjarSFgq7jtUqMtjJo/G39kGH45fFWy1vU7zw4+lwG0LpP4Ygm1mBYJTKYLbUd6vDBKSBIj&#10;RyEhpQrpv+X2milzvmUluv6/pBypxcX13/r9Qr46/wCCn37AXij9pLxL4T+IXw6u7SDx14P2xLb3&#10;M3ki7hSRpojG+NokSVm4chWVz8wKgN9i0URk4u6Bq6sz5K8M/s+fET9qv4l/Crxl8XvB3hvwTqvw&#10;0uJtQujY3Ed3ca1ch82qRGN38m3jKrK2+RyzkqFAO8fWtFFDlcErBRRRUjCiiigAooooAKzPF3jH&#10;TfAmji/1W5+y2jXNvaB9jPulnmSCJAFBJLSSIo4/i54rTr5j/b+8G6v468cfDmw03TRqMCXdzqd4&#10;reP9W8NKsNnC0+4rZRuvyzeQROQXRtiqF8wyJth4RnVUZu0er02Wr3aW39dCZtqDcVd9F3fRaX39&#10;Pw1PZrz9orwXp3iDSNLuNdhgvde1a50OwWSGVVub23z5sIcrtDAgqCSAzfKpLHFaHiX4yeGfB/xE&#10;8O+EtR1e3t/EniwTnStPwzzXawRmSVgFB2qqg/M2ATgAkkCvifwB8D9bm8L/AAS0/ULMaPq3im61&#10;zxBYyv4ov/EDx3U+mPdw3DteRo0MizlWaNNwLIXLs7sa63wz4xPx2/aV+E/xMlsbjT/7b16+0Wyt&#10;rhWWS1hstFvlnQggHIvZLxScYYRIemK78RgIUnJXb5Yyb23V0trrdO6u9EcUMW5w511dl6aPXb7L&#10;9L+R9ieHteh8T6JbahbJeRwXaCRFu7OW0nUH+/FKqyIfZlB9qr+OvG2mfDXwXqviHWrn7Fo+iWkt&#10;9e3HlvJ5MMal3bagLNhQThQSewr8/vgZ8J/DfxX+HiQ+JdGsdbh0/wCBllc2sV4nmx204utT2zop&#10;4WZOdkoG9NzbWXc2eg+Knw70f4ZfCzU30ayjs7rxZ8B9av8AX7tRm5167jWxK3V3J96efNxOfNcl&#10;z5rc81VTLacarpKbum+nbne9+0H06o6nUcZxi1o3H8fZ/wDyxfc9j7xs7uPULSKeJt8UyCRGwRuU&#10;jIPNS1+d/wAZk8C6f4E8ZD4LPZW+gWnwyvB4vbRpNix6h9otfsJvWUhv7TAW93GQ+eo3+Zglc9p+&#10;0t8LPCvgX43aX4e1eX4L+AvhgPDQm0S28Z+FlvNAk1JrmX7a0Si8tII70xtbnc++VkMhjwBMSPLY&#10;80VzNc191r7t90n1tdd076HNSxblTc2lols9NeXb0vr2s9T6W+LH7VHhH4Jayll4hXxdC8kkEMc1&#10;n4P1fUbWSSZgkUSz29tJE0jOQoQPu3MBjJFdf4G8b2fxD8NQ6rYQ6vb2s5ZVTU9JutLuRtYqd0Fz&#10;HHKvI4LIMjBGQQa8C8b6bNo/7IXwrtZtcvPErQeKPCyJqd3YXFjNeRjVrXYzQ3DNMp2bR+9ZnOMs&#10;zEknx39oDRrbxL+0B8S7bxt44+G/g/xFHf23/CGya54UuNV8Sw2bW0P2abQpIr+GQv8AalnAitoX&#10;kM6kOH3KtFDA0qrcLtNOSvZu/LybRte759r6JMJ4ipFp2WsYu3Zy593tZcu9t2l1PunTNeg1a/v7&#10;eJL1ZNOmEEpms5YY3Yorgxu6hZVwwy0ZZQwZSdykDC+K/wAZ9A+Cmlafd6/Lqarqt6unWcOn6Td6&#10;pc3U5jkkCJBaxSSn5IpGJC4AU5NfF/xtivT8VfGkOqat4Z0/wRJ8RrWPxPfeJtJe/wBD/wCRcs/s&#10;xv7dbi3Bga42/wCskEaymEsDha6Hw/4XudN8EfDe38C+OvBer29x8UpZdEvNN8K3EPhnSkOj3vmQ&#10;Wdv9tPn2/mCZt0N15aySuq48spSp5dBwhUlLRqL2f2lFvWzs9dmtrPqkavEO8klspPp9lStp1Wmt&#10;vPsfU/wx+Pfhn4ualfWOkT6rBqWmok1xp+r6Ne6PepE5ISUW93FFKYmKsBIFKFlYZyCB2VfMX7Qn&#10;gfUvhx4B8T+N/iTfaJ4/n1CDTvDv2K0iuPCuh2NjJfJ5kl3KJruYQbpN87uzR+VFtMYUyFvAfh58&#10;TPhl8HNO+NX/AAkNr8H/ABZ4Uurfw7Ppui6Lo8em+EdR1Ob7XChhW4kmtivmQosl6pEY8hiwVomA&#10;IZfCrCVSi27NKyV7ttaL4dbSW6Svom9yXiJQkoz6/LS2/VWun121sfoD8QPiHovws8K3Gt+INQg0&#10;zTbXarSyZJd2IVI0QAtJI7EKkaAu7MqqCSBWL8Mv2gPC/wAW9WvdO0m51ODVdPiWefTtX0e80e+W&#10;FiQswt7yKKVoiwKiRVKblIzkEV8pfDnwV8Ovg/4O+H3ijwjrXgbxLoXhrxpP4g8f3ng5oJdO0y4u&#10;dOureOfyLYssNrbNLEgGP3cQMznIkkr1D44fHzQ/jV4E8ap8Hnj8Z+ONN8Iaj9h8TeGkgvotLZ/L&#10;P2KO+UkC6lKo6wIWbMKM4X5CZqYGMG4q7312S067+t7rRp2voOGIc7PRX+d/ea026dO+m2p9I0V8&#10;CfFT/hW//CB+OP8AhSf9kf8ACN/8Kp1z/hLf7Cx9m+0+XD9h+3Y/5f8AH2zPm/6Rjfv4r2j4IfDb&#10;Qfg7+2HY6f4X0my0Ky1/4dLf6pFZx+WNTuor2NUuZ8cyz4mlBlfLtvO5jUywCitW07Oyas9OZ666&#10;aRut73QvrT5FUsrX6Pu4Lt3nr6HuegfFHQvFHj7xD4Ysb7z9c8KpayapbeTIv2VblGeA7yoRtyox&#10;+UnGOccV0Ffn9+1h4w0Twh8Zv2gf+Ej0Hwxr2jalf+C7K4TxVr02i+GbXdbXhSXVp445QbLeqq0U&#10;sbRSu8aOAG3Dx34a+GfAc3wg+L+iah8RPg14c8D6X8TNH1SwkXwVcW/ww1JZ9DhCJcaY96Yk02eY&#10;O6Tm6W3luoYZEZmKRt5UJc3M+zS/GC/Kd+t9lre3bCLdr9VJ/Jc36x8rK8nZLX9Y65/4YfFLQvjN&#10;4HtPEnhq+/tLRb55kguPIkh3mKV4ZBskVWGJI3HI5xkZBBrxv/gmT4st/FX7LtuLHw14Y8N6Zpuq&#10;Xdlaf8IrrM+q+GdSVXDPdaTLMkbLYNK0ixRKgjjEZSPciqx+Xf2W/g34W+HOhfsv+ONC0HTdK8Z+&#10;KviB4g0vWtct4QmoavZvb685tbif78sAa3gZYnJRDDGVC7Ri6ydOVvL87W/PXqu19DKnLnTa6KT/&#10;APAdX+Wm6fe2p+i3hXxLb+MfDlnqlpHfxW1/EJokvrGexuVU9BJBOiSxt6q6qw7iqvh74haR4q8T&#10;69o1hd+fqXhieG21OHynX7NJLCk8Y3EBWzHIjZUkDODggivyTsrXwT4X/Z0+EHiXWdW+FPijxJb/&#10;AAz0b7D4E8dreaZq1wI3vGSbwnq0JaW21OWUxqy2kE0zPBaZaAmJj7h8YND8NeH/ABv8epNP0LTv&#10;Deu+INe8I6x41s9Mhii8Qy+FJFsP7Wlk8n/SJLbm6WeRM5xcYJfNU4+8or+Zx12Wtk79lq5NfCk7&#10;nRXgqU5x7K/rtpbvqlFaczatofotWfZeJbe/8RX2mJHfrc6dHFLK8ljPHbuJN+3y52QRSsNh3LGz&#10;FMruC7lz+cHxT0/4e6xoXj6y+DI0B/gbfa78PbUp4TeJfDEmsSeIlS/SzNuRBva0ayE/kfLkrv8A&#10;n3Vs/tGWHgb9n34n/GHQI/A3gKPwQLPwTpselatqTeGfB2lK76u6vqTW8TxrY+YAGheJopXkRHAD&#10;7gOLUOfvJRS21fL93xK3RrVtIz5Xeys9L3Wq7/O2ql1Uk0rn6LUV+Tnw18M+A5vhB8X9E1D4ifBr&#10;w54H0v4maPqlhIvgq4t/hhqSz6HCES40x70xJps8wd0nN0tvLdQwyIzMUjb7b/4Jp+LI/FX7KiDS&#10;/DXhbw3ZabqN5ZWP/CMazPqvhjUtrbmutJllSNl09pmkWOJUEcYjKR7kVWKt7kpr7KT++MX995Wt&#10;vs7Weil7rgn9q/5y/Ra6WTvG90e0eM/iloXw+13w1pur332S98X6idJ0iPyZJPtd0Lea5MeVUhP3&#10;VvK25yq/JjOSAegr8tfhlZ/DuHxJ+zcdMXRT+1DD4lvY/HTgq2uDVDoer+cNYZfmObhR9n+0HBiB&#10;8j91mtz/AIJ1aBpWrfF/4Yaq/wAT/hFF8W4obj/hOdA8O+ArqDxzfTi1lS9tvEV3/alwwSO7CsZ7&#10;q2SMzxQLCyebGraU6XPfXbqtU9Ps9WlZ3l0utNSsTH2TSWt1f7pSWvZtJcq666pH6XVn2/ia3ufE&#10;9zpCx6gLq0torqSR7CdLVkkZ1UJcFBC7gxtujVy6AoWVQ6E/LH/BSL4nX/7IHjHwt8ZtHsLnUbi6&#10;0++8BXVrBE0n2i5vV87SC6qCSBqEKQA4+UX7npmvC/jL8JI/gh8StX8ISTXNz4L8N+Dfh3Z+N7gu&#10;3+l6Kms6sNSmuSOWgk+Z7nPymFpy/wAm6s6a5rX0vLl8k2317KPLKXZS0vZlOFoyertHmSWra5ox&#10;tbu25KC+049Nj9C9A+KOheKPH3iHwxY33n654VS1k1S28mRfsq3KM8B3lQjblRj8pOMc44roK/Lq&#10;98UfA7wNdfHcfDvw98O9a+Fuqav4StfLu9ck0P4e200kN47Tzz28cludM8xUV41je2luJGRwGZ2H&#10;t/8AwR6j0rQ9c+O2i6Dqfgi/0G18VWF7pq+DNCl0Lw6YZ9HsyZ9PsnuJ1S3lkSQiWKRop2V5EODw&#10;4xu5r+X8/d08tJXvs/W9ueMm4qWmrfXonJfN6bbrV7JX+tviX8UtC+D/AIci1bxFff2dp81/Z6Yk&#10;vkyS7ri7uI7a3TbGrH55pY1zjA3ZJABI6CvzA+OVn8MRc6z/AMJ2ujP+0fH8a9NktTKQ/iFNHPia&#10;0+wFCP3w0n7A0AH/AC7CU4P7/Ip3w10CHxN+0mJvF3xP+D/hf45WXxJnVtPHgK6vPiXJaLqTPBbR&#10;XUeqeY+mTaaYxvWzNpFayuzqPKd1eGh7WMH/ADP1srU3tu7c7v8AJbm1ePs1K2vK2vLRyV/JPl0Z&#10;+jvjP4paF8Ptd8Nabq999kvfF+onSdIj8mST7XdC3muTHlVIT91bytucqvyYzkgHoK+aP+Chn9rf&#10;8Jt8Bv7A8v8At3/hNb3+zfMxt+0/8I3rPlZzxjft68V82/Bmz+HGop8Jrf4aahd6T8UJ9H1OP40X&#10;3h1HfxTZxnRroXcuuKga4N8urfZ2hE4NwZRJ5IK+bULWE5fy/K/ut/hb3n0TTNZUkpQWvvRvte3v&#10;SVvVpLkX2mpaqx+lNFfB3/BKfWvCvhz4w634V8E2vwS8V6SfDsN5c+N/hSZNNspzG0KQ2+s6UHmh&#10;g1ORpLp1l+0STPHC+9YgApl/ac+GN94z+PX7TuveF9Cg1j4meEfh9o8/gq6NoLq+0a8mt9USSSw3&#10;EGG5kRFXdEyO+yNd3AxdeHs1zJ6Wb102uuu2q6277WvzUpKcnF73S772t5dejfbfQ+4PEOuQ+GNA&#10;vdSuUvJLfT7d7mVLS0lu7hlRSxEcMStJK+BwkaszHAUEkCrFpcre2scyCQJKgdRJG0bAEZ5VgCp9&#10;iAR3r8t9B8O+Bx8A/jdq3w7+KHwR8QWdx8HNfOtaJ8LvAlzo8Nw72u6C51if+0ryNL5P36xpcLFd&#10;SCW55cROEvfFn4N+FvEXw1/am8eX+g6be+M/Av8Awj194a1qeESXvh24i8PaPMk1lIfmtpDIqFni&#10;2s/loGLBFAqNP33CWlknt3lKPz2v+BryXoqot/e09PZ79vj89l3P0+or4cs7j4LxftTePpfjlJ4b&#10;T4vL41tG8Dm8Zl8Stpfk2f8AZ40byv8ATDbmbzxKtp8jSG7EoIMorgfCX/CJf234d8r7D/w2D/wt&#10;GL/hIPs+3/hK/wCzP7ZP2r7Rn97/AGL/AGN/q9/+i+X9n8v975VTRj7R01/Py/Lm5d/8PN7/APLb&#10;qQ7e/a/u33Xa+vpK3uP7S102P0hor8yn+HXw08JfsWeCfGHirS9O0+PxF8Ymg8V68sfl3d/ZQ67q&#10;cUcV5cj941nHHhGR28tIN64CZFTTx+BB4ruW0f8A4R7/AIYub4gWg1L+z2j/AOEM40WfzeF/0b+y&#10;f7UNn5vl/wCjfavM8z/ltUUrzjJv7MuX8IP/ANvsu7VtL6KpJRaSvqr/APpenr7n3O5+l9Ffm9pv&#10;gnwf8S/F3gfw9o2m6brPwE1j42TW/hXThEk3h6/07/hE7p7qK0j/ANVJp51BbraigwMQ+wFa8+/b&#10;G1PwGnxd1m50fSvgx4G8UfD/AMfaBbwxypdav8QzaQapYxtcwuHhOgaQlvt2BRcWkkM+P3Bkw2kY&#10;XqRg/tW9UnyX07rnSte/yu1VSMow5lZ6X301c0lf/tx3ey/P9QviX8UtC+D/AIci1bxFff2dp81/&#10;Z6YkvkyS7ri7uI7a3TbGrH55pY1zjA3ZJABI6CvzA+OVn8MRc6z/AMJ2ujP+0fH8a9NktTKQ/iFN&#10;HPia0+wFCP3w0n7A0AH/AC7CU4P7/Irf0/8A4RL+2YPP+xf8Nhf8LVHm42f8JZ/ZX9u/Nj/lr/Yv&#10;9h9P+XXy8Z/e5pYeHtIQk95St96pv8Od8z6WWg68fZtq60bV76aOSv5J8unc/SCivzs/ZqvPCHwz&#10;/wCCgVhYeHJ/hV8UNf8AEGva1b6lq+kpdaL8SPCyM99NMNfg3SHULBGjtreOW5+zIrG1aOKQmE16&#10;T/wU717wVf8AxO8BeGfGul/B6O3v7C+vLPXPirLNfeHbGVJLdDFbaOWjg1LUnVyIwZoZoo2kMbsH&#10;eJ415abX2/8Ag/hpvon0vpdNWlOL+z+V7fL03XVH2Jf30Wl2M1zO2yG3jaWRsE7VUZJwOegrP8Be&#10;ONL+J3gfRvEmh3X23RfEFjDqVhceW8fn28yLJG+1wGXKsDhgCM8gGvmH/gnFoFl8SP8Agkx4b8Pa&#10;rbW/iTTzo2q6DPYXtjI0ckMN3d2wtHtbgvIiokaxeRKWaMIEbla8V/YX+Gfww+Ifi/4FR2Xh7wj4&#10;k0Dwz8D4NVtrGwtre5tLPWoNQh864jiTMa38dw1wDJgTRyyTfMrO+baiqs6b2T3tbTkqzba7/u0r&#10;dLmPtP3UKtt/zcqcUr+s3f002P0eor8nP2b7j4f/ABS/ax+C+paNZfBnQE+ICa1pHiLQfCyXeqeI&#10;4o7rRZ5ns/EuuSuhub2SWJnNpd2yzrJDIRJN5MjnstD8QfEX4pfBf4laJoR17/hOf2YPBF74Ctrq&#10;OGZrm+1OWYrJdweWUeS4/smys5YzE4fdqLKpVjmlUhKEW3vy83lpe+va/Irq+s9bWZqnFystVdLz&#10;be1l1fxNrtHS9z9EPAfj1/HU+tj+wte0eDR9Sl02GfUoY4k1Xy8Bri3VZGfyd+5A0ixljGWVShR2&#10;6GvzH+Hfw2+G2q/Dv4jzeFPjj8ELDwde+CzF4ii+FXw2u7TSLU/ard4bvWxDqd2jMqC4ilhkME0t&#10;vPdeY+yJmj9//wCCVPinRrq0+IGg+GdB+E0egaNfW8sfiT4V3sh8GeIJpRKCLezy0NjdxwxW5uIo&#10;JZ13ToWlZiQLdPp2Sf42/wCDp3slo7RKa3Wzk1+F18+/a129UfTPxO+KWhfBvwk2u+JL7+ztKW7t&#10;bEz+TJNia6uI7aBdsas3zTTRrnGBuySACR0FfmF+0pZ/Cwz+PD8RU0l/2g4vi3psmjmb5vEKaMdc&#10;sBpxtif3o0r7I0YfZ/o3nGcH9/upZPC0Hi79qDxKfGvxN+D/AIR+MVj8Rpf7Gt7zwJd6h8Rl05b5&#10;X09NNuo9USWTT5LIxhhBZtbLG90J1YrcscqFqnLfTms/vUHbzkubVeRvWp8kJSWrjJx9fi18ovl3&#10;80fo58OviloXxY03ULzw/ffb7fStUvNFun8mSLyru0neC4iw6qTslRl3DKnGVJGDXQV8/wD/AATr&#10;/wCSa/EL/sqXjD/09XVfQFEdYQl3jF/fFN/mFeChWqU1tGUo/KMml+QUUUUGYUUUUAFFFeM/tR/F&#10;jx54O+IHwz8K+AV8KQ3/AI+1O9sbq/161nu4dMigsJrkTLDDNE0zBolHl+Ym4N99OtGvQG0tX/X9&#10;ff2PZqK+QbL9sn4p+L/Gvhj4d6avgDSvG8/inW/CeuazdaXd3mmI+n2MV9HeW9mt1FJtnhlQGB7n&#10;MTSn97J5X729pn7YnxIvfDlt8TzbeDG+Fk/jNfCH9hiwuF19ojqw0cakLz7SYBm6Il+y/ZiRCQDP&#10;v4qoRc3FL7XLbz5kuX7+Zb6rd2SbS5lqlq02mlvdXTXys9t9lduKf1hRXyDL+178YGHgLxrDD8Om&#10;+HnxE+IFv4VtdJbTrwaxpmnyXUtut6939p8qaWXydwhFvGIhOAXlMZ3v0P8AbC+Il1+zPq3xM1/x&#10;f8EfA2j3euXOjabJrtlexQ6QlrqFzaSTSN9rB1G4mFuDFZxC1O59vnPgZhNOn7RbXt87Rdv/ACeP&#10;l32C6VR03va/qryV1/4DL7tN1f67or4a+Hv/AAUN+KHj7SrXRLO38IyeJpvimnw//tfU/CGs+H7e&#10;S1m0KTU0vG0i8mF5DLGwQeU822ZUO14xKsidJ4R/ar+N+nXMOqeKD8L5dA0L4jxfDrVYNM0i+ju9&#10;cE14lrHqdtI94y2QVrmDdayJck+TKRcDeoXSMHKaprd2t/29yW/9OQX/AG92UmnV/dU/aT2s393P&#10;/wDK5v5d3FP7Bor4r8T/APBQrxf4Z/ai8O+H7fxH8MPFehar46i8I6novhvw7rGoP4ejmaaKM3Pi&#10;FJP7Pjv1dIpJLGW2ikVZGQM2Fmf1D9tPxz4j8D/E/wCFNx4f1LUrVILzVNQv7G2c7NXt7axaeS3e&#10;Po+5FcLkEq5VhggVdCl7VKSejvr2aSk/wa1V1r3TRFWfs5um172mnq3Ffin59dmj1b4UfB+1+E7+&#10;IpotT1fWb/xTqz6xqF5qLxGWSUxRQKqrFHHGqJFBEigIDhcsWYlj11fMPxA+MGt+LP25fhtb6J4g&#10;uk8EWt1cadc21nNi21e7l0e6vS0hX/WLHEbNkGduZWOMgEct8Lv2p/iZ4u+G9hD4a/4QywbTfhtb&#10;eM5pdZh1HVHuJmmvIza7nuxLtYQKfOkkkZCDlZd42dLwk5RU5PovkrSt90YXVr6WW+hMJqTkoK+v&#10;3uTW3/b0ra21v01Pseivkb4r/tHfEVfgx4tGszaHpkvib4W6n4y0RtCS4tr3w7JEkQNvJcmZhcOv&#10;2qIrPGkHzRMdgyMaXxI/am+JX7M/hW/h8WQeDde1V/Bd14m0t9Ptrm1it5rOS2SazuC80jT5F0hW&#10;4Xys7HzEMgUf2dUvypq7vZd7X5rdNOV36aaN3V8/rUGlJXt/wINP588fNdUrO31PRXzL8Tf2nfHf&#10;gDxzb+B21HR5PEltpCa5qGraf8N9d12zZJppY7e2W0sZ5JIj+5kLTyzgHChIjuby/cvgr47vvib8&#10;KdB17VNFvfDupanaLLdabdwyxS2kvR12yokgXIJXeiMVKkqpJAxqYScKaqvZ+vn/AJP9d1fRVouf&#10;s+u/5P8AJp/8FNLqKK+Xv20f2fdK1f4pfDrVV8RfFPS7jxf4zttK1SHSPiR4h0qzmtvsF2xjS2tr&#10;2OCHLQRkmJEYkEk5Zs+Z6X+3Z4m8C+LNV0fwNo/irX/B3gLxJN4WGiXHgLxj4q1nXxb3PkXdwPEp&#10;MlpFIshl2RTCcFbdQ9xD5pEHNQ/evkj8V7fcoXf/AJPFbX3drK5tWTprnfw2Tv681l/5JJ79F1dj&#10;7toryD9r/wCIt58OrL4btZpvOteP9G0ib/S7q32xTysrH9xLHv6fck3xN/HGw4rxL4R/tlfGPxfD&#10;8MNe1b/hWn9gfFnW9W8L2Gm2ek3yXmjXVrBqElvdy3LXbJcRudPbfAsMTIJhiZ9nzzGV4uSWza+a&#10;jCVvV86t+Yv+Xns+vLzfK8k38uVt/wCdr/ZlFfFnjD9v3xH8Qf2Um1TTdL0u31y2+FviPxP4yt1m&#10;u4ho2oafE9mbGKa3ninhY6hHdKHVw4Syl2sr4dZdH+OPxD8B/E34y69qPxB+Guk+F9M8MeFrjTV8&#10;XPd2GleHZLsSqbia5kvHV8YcsgWFrlzAhmhIMhtq3NrpHr0eso/nFq+3doGmlT7zbVuqsovpfpJe&#10;fa59nUV8IeGP+ClnxDuvBfj9YY/CnijVvDOu+EbTSNUn8G634OtNUtNbv47Vt9jfyS3C7MSslzHJ&#10;JE4dCEOxlbpPFP7UHx++G6fE241e8+EWoab8GtQ099UubTw9qEEviqzuYre4lhgha/cafNDFI4Ej&#10;yXaSs6/u4gh337J3s9NbfhF+uikv0vYTdo8/b+v67dbH2XRXyl4w/bC+I9vpPjf4k6NbeC3+Fvw6&#10;8R3Hh++0S5srlte1iOzuRa315Fei4WC3KS+aY7draXzVtxmaPzh5SeD/ANtfxVcftlv4C8Uat4E8&#10;GR3es3thpfhXX9C1PS9U1qwgysV/pusSSGx1OSQmGRrOCANEk5DyhoTviC53FR+0rr0smvvUk/JX&#10;va0rOfuc/Npyuz9btfg4tetkruUb/V1FeKftpfH/AFL4E+H/AA+dM8XfD7wdPrV61ss/iLTr3XL6&#10;+cL8lrp2kWckNxqFxIxA2RTBkUZCS5wIv2I/2ivEv7U/7Ko8UX1tpen+KUvtX0fd/Zl5Y2ktxZXl&#10;xaJO1nckXNurmFXa3kbzI9xQtkZqb+5Ka15f6/pb/LUdtVfrp+f+T12+eh7hRXx4P+CnN/Z/AvQP&#10;GNxoFnNcaN4F1XxV47062WR306+sZBYnToWDEo76it0gZlk+Szl+UnBrFj/4KHfErwj4D+Iuqalo&#10;cniJfD3gbU/FlhqD/CvxP4M0/TLuzRWGn3L6rxd+aJMpLA8bYglzCuVItx1aWtr6rbRyT/8ASZfd&#10;bdpMgpTkoJatpW03dv8A5Jfffa7Pt2ivKNQ+L2v/AAK/ZX8TfEH4iXWi67P4d0i78RSw+HtLlsI1&#10;tooDOtsFmuJzJKApXzdyK5IPlx9K+f8AwP8At8/F7UbTXJoPA2o+PrqbwnqGu6XYWXwx8UeEU02/&#10;t41lh06S81SMw34mDMizQiBy0IxbkS/uhxaco9YrX8Xbt0eu2m+quoe9GM1tJ2Xnt/8AJLz120dv&#10;teivgrxb+118QPjN+zN42j8O/Ff4Zy+KvDWvaDBNPp3hXWPD+taP52pxQTWmoaHd3q3drlgpWZ5w&#10;LiN5k8lABK/QfGH/AIKKeOPDnxL8Z6b4W0i81pPhleRaXf6TZfCnxPrkvi+6W2guZ0ttSsQ9nppI&#10;mEcazi5IYBpCiEGklefs1vv8tNfS7S076XWoX93n87fPt5O13rtbWz0PtWivIv2vfjP4r+EXwUtd&#10;c8I6RcT3t3qFpb3dy/hy+8QtoNrIf3l2+mWLLdXezAUxwupXzN5O2NgfC/iF+2Anxa/Yr0u8k+Kv&#10;wCvNP8cXlzoF3rtnDqd/HrUUkZ8uysdDt7hL6TUpkdI3sUuzNCSxBlbCBatScVrF2++34ar11tez&#10;sLlvG70lr+f+T9Otk1f7Ror8/fhX+0H8VPjxpvwEt/BE3hbwRqNl4h8WeGb6F9C1LTtBaz0tZLWG&#10;V9EeaC5TCpHstJZlaF25f5MH0bxD+3T4q0/4URpqPiX4VeB/F+j+LdQ8H6tdX+majrX9s3Vrt8sa&#10;PottLHd3ktyssL+QlyzwB2X/AEjbuobjzNRe1n2vF8uuvT34+d3a1yU3b39Hdrvqk3bT/DLXbS+z&#10;V/ryivi74B/t1/FH9qfR/Bfhvw1F4L8N+NNUh8R3us61rPh3Un0+ODSNUXTVEelSXNtdwy3MkiyF&#10;Jp824idWEjEYpfsoftBfF3x14F8GfDzS9W8M2nxCul8Ta94i17xLBeeIrSxt7XXriyjtLeJbi1lm&#10;JkYKjtMgiitwPLbeoS3Tat53t525rv5csrrfTbVXcpKLak7W0fk9Ek/Ntq1tNVqfb1FeXfs6fHvU&#10;fjN+zwfFWo6Xpuj67p0+qaXqNq98RYJe6dd3FnOyz7Cy2zS2zsrsm4RsCy5BFeE/ssft9+KPit+1&#10;V4e8F3viT4eePvDnirQNU1SLWPCPhbV7DTLG5spbRGgtdVuZprPWYv8ASZI2ltfLKPD86IW2KuV+&#10;0dNbr/Jv8bP9d1dyTiryXW3zWj+7/O17M+x6K+YPi58a9d+Gn7XvxOeDxJoGlaZofwt0bU7ZfFet&#10;Saf4c025k1TVInu52AKp8iR7iAC4jRC6jDL5j4N/4KN/E7xDYfEnTtHtNH+Il74Zs/D2p6Vr2kfD&#10;nX9Iiex1K9mtp7tdJnmludShto4GuVayn23KfJGykbqmn76TXW/4ScfRLS93ZJddzSrTdOTi+nL/&#10;AOTRjJevxJWV3fofXvxf+Cul/GuDw2mqz6hbjwv4gsvEdr9kdF8y4tXLxq+5WzGSfmAwT2YV2FeN&#10;fsQftEP+0l8KLvV5fGHw+8bvZ6i9p/aPhSC5sBt2Rv5d5p108k+nXaF2R7aWWRgFVyUMhij+Zpvi&#10;v4q+D3jq11bV/wDhddz8WLz4l2mi6vFqEerJ4K/sK91mKziFoG/4k7KtnNbuht83vmhjJ0uALhTf&#10;tI0I/bafzlyRT+7lv2S26GLtyyrPeKt8o80rfnbu2vVff1FfPP7Q9j4h8d/GT4a/DfWPFF1YaF4q&#10;vNa1bUpPDV1eeHr67tLNI2tLJbmC4+0IQ1xG8skMsRl+zkbUjd4z5D4E8Qa58Vfi34f+BureMfFr&#10;eGdA8Q+K4brUbLxNd2Wt6zaaaNOaxtJdQgeO7/dDVkEjrKJZTYp5skm+UPFP95LkjvZv5K1/mm9u&#10;vc0lG1uzdvnaUvutF9umh9yUV41+xP4l1O++F3iDRdT1S712TwN4p1bw3a6heXLXV1dWltcMLbz5&#10;W+aWZIWjjeRyXdoi7MWYmvKf2dP2xPixr/hv4HeLfiBa/D//AIRz43yJpsGm6DZXcV5oN1JY3F5B&#10;O9zLcSJcRypayBohDEYTMo82cIWdxtO0oPRqLT786vH5vt3H7OXLN/yNp/8Abt+b5Llbv2+4+u6K&#10;8J/aJ+MHxF079o/wT8OfAFx4K0uXxX4e1jWZ9U8QaZdaktk9jPp6IFghubfzA4upFIMqbSVcMdhi&#10;k4f9mP8Aau+LHj/WfhFqvje3+H9r4f8Ai5Y3scOk6LZXZvdHu7a3M6zNeyzlJ4ZkhmbyhbRNEZY1&#10;8yXYzuQXNHm73/BtfnFr7u5E/c1fl+P9enz0Pq6iuH/aV+NkH7N/wB8X+PLmwn1WLwppU+oiyhkE&#10;b3jIhKRBzwu5sLuPAzntXzr8fPjX8a/h14B8X+EvE2s+A4/EXiT4c654m0DXPDmj3tomgz2CQC5t&#10;ZI5L1pJ223cZhuo5IMMhLQDAByqz5ISn2TfrZOT/AATf4btJ60aTqVI01vJ2/FK/4r8Xsm19hUV8&#10;h237V3xH+H2rahZa1q3gy40L4X/DPS/Hvim/XQLt77XEkGoedBbIb7FuxSyBEkjT4YtlG3ZXsvhN&#10;8dfiro3xM+H9h8R4vAl5pnxXsrm402Lw7Z3NtP4XuYrf7WLS4lmnlW/Rod6/aEjtcPCP3BEv7rpl&#10;RanKH8r/APkl+PLL7vON+bntCM5K3Nb8VF/gpxb9fJ2+iqKKKyNAooooAKKKKACiiigAooooAK8D&#10;/bC/Z78S/HP4ufBm70DVNe8O23hTW9QvtQ1zRri0S70lZNLuoI3WO5SWKbdLIqFGhlXD5K8bh75X&#10;HfGf49+GPgDotje+Jbu/Q6rdix0+z03SrvVtR1GfY8hjt7S0iluJmWOOSRvLjbakbu2FUkAWun/X&#10;qcf4C/Yo8L+Ade8HavFqXiLUNa8I6jqesSaheTwtPr19qMJiurm82RKpcg/KsKxIgVFVQiqgzk/Y&#10;I8NR+Nhcr4i8YDwcPEB8VjwMJ7X/AIR8asZvtP2rH2f7Xj7V/pPkfafs/nfP5Wauax+3/wDCvSfD&#10;Wi6pFrWt6ymvW9xd21nofhfVdY1KGK3lMNw9xZWltLc2oimBhk8+OPy5VMbYcFabrv8AwUH+Euia&#10;Z4euk8S3usjxZoaeJdHg0HQdR1q61DTWIH2qOCzgllMall3nb+73DftyKd3GSls07ejWqXy5bpdO&#10;W6ty6Typ3j31fn0b+fNZvrzWfxa+CaN+yT4z8W/H/wANWM3hv4l+GPBng/x9L4zjtdR8TaNeeEbc&#10;pLcSB9NFsBq0kk8kwk8i9VbeDzZ9n+rhVveLz9hvQU+DugeEtJ8TeMPD0/hTxFdeKNG12xls31LT&#10;r24mu5JSont5LaRCt7cxbZYHGx/76hxl/F39tK08C2eo+K9E1TQvE/gzR/AE/jRbTS7G91HUNeRn&#10;xbS289uHijtvlIZvLmY+aHxGkTF+x8Aftb+DPHmgT3Qu9Q02707wxa+LtSsb7Sb21uNPsLjz9kjp&#10;NCj5zazjZt3/ALvJUBlzKmo0uXZQd35NXjd+nsn6cuti+Vup7SO8lbTs7O3o/apefN1OP8D/APBP&#10;Hwz4M8Vx65N4r8e6/q3/AAmUHju4udVv7eZ7vVI9LfTWZtsChYnicsYYwkaMqiJYowIq66+/ZM8O&#10;ahoF5pz3utCC98aQeOnZZotwvobuG7WMfu8eSZIUBXG7aT84OCOfX9vDwja+NPEaX8sNh4P0Lwbo&#10;vjKLxBJJJm+h1Oa7ighS18rzfMJt4wiLukke4WNY92A3efBj9oLwr8ftO1Gbw3eag02j3AtdRsNT&#10;0m70jUtOkZBIiz2d5FFcRb0ZXQvGA6sGXIOa05ZwnzWtKP4WcVt0s4QX/bqFUftIJTd0163Ti3v1&#10;uqjf/bzueVf8O5NEbV9GLfEL4nHQPDHilPF+heHhe2KabpN4Lx7t1BW0E9xE7ySqUupZtiyExmN1&#10;R19h8YfCbTfG/j7wr4ivJbsXnhCS6ktIo2UQzG4gaBxKCpJARiRgrz1yOK8i/aS/4KQ+BfgDe3Gk&#10;2327xH4itdd0vw/Pb29herpttdXt1bQ/Z5dSW3ezjukhuBP9meQSsoX5QHVq7TXv2y/h34a+KaeD&#10;7zWb9NUN/DpMl2mh38uj2t9Nt8qzn1JYTZQ3Ll41WCSdZGaaJQuZEDFJycVCns2/m2op+t1yq/oT&#10;OnFN1Jf8Na7Xok239/mVvh9+xp4U+Gdp4Oh0251wp4J1O+1WxM90krTSXUM0DJKxTLRxxS7IwCpV&#10;YoxkheW/Dz9jLwv8NNJezsb/AF6WKTwlF4NJnniZvscck7iTiIfvs3D5P3cBfl4Odv8AZ3+Ov/C+&#10;/DPiLUTpf9kjQPFGseG/L+0+f5/9n3str5+di7fM8rfswdu7G5sZPOfB79v34T/HrVtNtfC3ia5v&#10;xrdrJd6VdzaLf2dhq6xLumjtbqeBILiaIbvNhidpYjHIHRTG4W3iak4uTldNJv0abTfyb/Ev2LpS&#10;krWcZWf+JS/PmXzaNHxv+yP4b8e6BHp15e63HBH4Ou/BIaGaIObK5EAkkyYyPOH2dMNjaMtlTkYx&#10;dR/YX0HxLoWvWWv+KPGniN9Z0M+Gra61C5tTPomnFw7QWxS3QZZki3yzCWV/Jj3O22nWH/BQz4U6&#10;t4Bt/E1nrHiG90fUbiC00qS28JaxNL4glljaVV06FbUy6htjSR3NokoiWOQvsCNjS1X9uH4Z6X8O&#10;dA8ULrmoalYeKLqWx0u00rQtQ1PVrq4hD/aIP7Ot4JLxZYPLkEyNCGhKMJAhBFafWq8Fe9rP7m3f&#10;5N8z9U+zMPYU3aNv6Vl+HIvRxXVGv8Sf2e4vHPjWz8S6V4o8T+CvEdtYtpcuoaIbNnvbQuJFhmju&#10;7eeJgj5ZG2B03uAwDsD0fhLwI/g5rSOHXdfvbCz09LFLS/uEu/MdWJNy87obh5mB2ndKUwBhAea8&#10;ztf+Ch/wi1XRfD9/pviTUNbi8Vz6jbaPFpHh7U9SudSfT7hLa8EUEFu8rCKSRdxC42BpASiMwsWv&#10;7fHwsvPijY+EY9e1M6hqmsSeHrK/Ph3Uhod5qSLIz2UWqm3+wPcAxSoY1nLeZG8ePMUqM71ZKNO3&#10;e2n9Xs38m77mjio3k9O/y/y5beia2R3nxG+FOn/E7UfC9zfzXsT+EtZTXLMW7qoknSGaELJuU5Tb&#10;O5wMHIXnqDwM/wCxpbW3xL1bW9G+IHxH8MaJ4h1NdZ1jwvpF9aQaXqN4Am+bzDbNe2/mmNDIttdQ&#10;o7BiVJkl35kv/BTD4MR6hFbDxPqsrXU11Z2UkPhjVpYNUvLaV4prG0lW2KXV6rxuPskDPcHaSIyO&#10;a2rj9ur4Zw/DrQ/E0er6ze2niS7ubDTrCx8Napea1c3Fs7pdRf2ZFbtfK0DRuJQ0A8rHz7cjOMPd&#10;XPDZv772++/LHTyXYqT5vdl/Vrv9Za+bOu+L/wAFdL+NcHhtNVn1C3HhfxBZeI7X7I6L5lxauXjV&#10;9ytmMk/MBgnswrkPCf7FXhbwd4X+G+k21/4ge3+F2vXfiHSmlnhL3FxcR3sbrOREA0YF/NgIEOVT&#10;LHB3dr8HvjZ4Y+Pfw4tPFnhTVF1LQbwyos7wS2skTxSNFLHLFMqSwyRyI6PHIqujKQwBFefeDv8A&#10;god8IvHviSz0rTvE16bvVIru50w3OgalaQa1b2sTyz3NlNLbrHeWyIhPn27SRHdGA5MiBj4Lraz5&#10;n5aK7+6K+4Wjlz9WuT5Nv3fm5PTzKOmf8E7PAejL8cha3XiSIfH6Ga314fbI2XTY5YZ0kWxUxlYQ&#10;0l1czkMHzNPIx4O2nfEH9gXQfH2u398ni7xxojX1ho1uI9OmsQlvd6Tci4sNRQy2sjfaImBUozNb&#10;urEPA5wR32h/tJeCvEdx4NjtNbV2+IGizeItBL200a31hClu8kxLIBEFW6gO2Qq3z8D5Wxk/B79s&#10;X4ffHjxUdG8NatqVxeSWjahZPe6FqGm22tWisqtdafcXMEcN/bjfGfOtXlj2zRNu2yIWpRnGXIrp&#10;qy81yXS9OWzt1TV91o5T54qctU7u+9+a13581kn3WmzscPbf8E5PD9zqXiLUNb8c/EfxPq3iy78P&#10;3+qX2p3tmXnn0a9N5aMkcVrHFArHbHJHCiRlV3KiStJK/ceOv2TvDvxA0X4lWN5e61HF8UjAdVMM&#10;0Qa38m3it18jMZC5SFSd4fknoOByXxn/AOChHhL9nv8AaG1TwP4sstcgtdN8KW3ir+0dK0fUNbl8&#10;qS4u4ZfMtbK2meGGEWqs1w5EYMyqdp27tr4uft7/AAs+CaK+sa9qd9GNHXxDPL4f8Pal4hjsNNYM&#10;yXty2n28621u6pIUkmKK4ikKkhHwJylFSW13b1+F/wDpFvRaaDlTcW6Mt2lp3uk/nfmj83rqZ/i7&#10;9gnw54w8a6pdSeJvGlp4R8RarHruueCba6thoOtX6FG8+XdbtdoHeKJ5IYbiOCVoyZI38ybzL17+&#10;xvb638UYNc1j4gfETXvD9lrg8SWfhHUruzuNHsr9SXjkSQ2324pHKTLHC100MbbQqBERF5vX/wDg&#10;pZ8P/BXxw8Q+E9cmuoNM0jRNK8QW+u6bZXmr2k1neicm6uGtbeSOytIxCpNzPIsJEhJZQprf139t&#10;7wx4J+JnjfR9fxp+k+EbLRLm21C1MuoT65LqhuVht7a0giaWWXNuNiQiR5PM4UbeRXhZ7cui8rNJ&#10;fNOKS6qyStZENxmn/e/Hf70+Z36Pmd9zf+On7NqfGfxR4c8QWHjHxd4C8TeF47u2s9X8P/YZJmtr&#10;ryvtFu8d9bXMDI7QQNnyg6mIbXUFg1r9mv8AZy0f9lr4czeF9B1HxBqenS6rfauJNZvftt0kl5cv&#10;cyqZioeQeZI5DSF5OfmdutT/AAL/AGj/AAj+0dpmr3PhS+1CZ/D99/ZmqWWpaReaRqGm3PlpKI57&#10;S8iiniJjljdd0YDK4IJFeaftB/8ABR/wN8Etcj0Sz+3eItf/AOEl0rwvNHDYXsemQXV5eW8DQNqQ&#10;t3s/tUUc/nG1MolKpjaudwI8ykqS3lay78zVvk20+2t+rL5nOO+ifyTV/wAV734mt4N/4J9/Dnwh&#10;rvxiuntNR1i0+OLk+I9N1C5EllHEySiSC2RVUxRySXFzMw3EmW4kYEZAFRP2EY9a+Gfifwp4r+K/&#10;xc8c6Z4k8N3HhVP7Y1CwjOmWc6bJXjW1s4I57ggJie8S4lXadrASSiTqpf2xvh7D8V4/Bh1fUf7V&#10;lv8A+yVuxod+dGN9gn7F/afk/YRdZBXyPP8AM3/Jt3fLUnwL/aRsfi38K9e8WanBa+F9O8P67rWj&#10;3Ml1fq0Mcem39xaNcvKyoqKwgMhB4QNjccbiQvy+7tZLyskkreidtOj7Nlc0lPnfxc3z5neXrry3&#10;7e6uyOz1rwHpXifwFdeGNVtItT0TULB9Mu7W5UOl3bvGY3jcdCGQkH6mvKvBP7FbeFPDV3o178Wv&#10;jL4h0z+xZdB0qG716Gzk0K3kRU3wz2VvbzTXCqkYS4u5LiVChKuGeQvn/Dz/AIKJ/D34o/EfR/Dm&#10;i+JPBmoXWta1f6ZAtv4ltpZ2itlYLOIh8x86VdsafxIfMVmHB6P4cftVQfED9oXxB4H/ALFlsrSw&#10;Sc6Rq5uhJHrb2kkcN+ixhR5fkTTRp95i538Ls56J4PEKT5otNq/bTv6q781d7anPDEQjG0XpF29G&#10;9LfO3o7Lc5+b9gfTdf0DxQnib4gfELxd4j8TWdnp48S6kdLi1HSYLS4+1WyW0dtZQ2g2XGZSZLeQ&#10;yNgSF0VVFjXP2Hob7xnqmr6X8TPih4WTxStqfFVjod3p9pD4ongiWBrqaQWZuLW4lgSOOSWwltW2&#10;xxldjIrDsl/ag8FP8R/+EWGp3v8Aaf206YJ/7JvP7Na8CFzai+8r7KZwAf3Ql37gV27hirnh/wDa&#10;E8IeKdN8HXdjq/n2/j/zBoL/AGWZPt+yF524ZAY8Rxu37zb0x1IFZqnVh+8UWtumltX6Wer7O13e&#10;xXPHWN9V57bL5NJJLstFoWPjB8Lpvir4Qj02z8V+LPBd7bXMV3bat4fuoo7yB4z0KzxTQTIwJVo5&#10;4pEOc7dyqw8ri/4J96ZpdvZ3+k/EL4iaJ45i1W81e98Z2p0qTV9Ymu4YYJxcRTWMljsMVtaoBHap&#10;sFrHt2/Nu7rwt+1j4D8Za3LY2GrXrMttcXkFxNpF7b2WpQwY82SzuZIVhvFUEHNu8mVO4ZHNUrb9&#10;s34fX3hOz1u31HXLqw1ScW+mfZ/DWpyz6yfL83fZQrbmW7iEeXMsCvGFBJYYoWFrK9oPW19H1f5N&#10;xWmzcethupBWu1pf8Fr80m/S72ucJYf8E0/DnhzS9FTQvHnxO0LVPDev6v4k0rV4dStLq+tLvU8/&#10;a9xuraZLhG3S4W4SXBmY5JWPZpL/AME/9H0TRPC//CN+OviF4U8T+GZdSmfxTZTafdarrD6jIkt+&#10;12Ly0ntnM0sULkpAnl+UiReXGPLrR+Hf7dHhHxj8MLPxPefbLWHV9a1LSdJstOsrvWL7VFs7iWIz&#10;R21vA05BSLzGAjIiDYY9za8VftO3+u674HsvhrpPhvxknjbTb/VYLzUdem0q2hhtGtkZcx2lw5k3&#10;XG0oyIUMbBsEYFrB1lLk5bdNdFpHa70Xux1XW2txe3i2/e1vJ+bd2m/PVvXzdtzl/Dn/AATf8O/D&#10;/wANaVbeE/HHxG8L63omo6veWXiO3vbK+1dINUuPtN7ZPLe2s6TQPOI5MzI8waJCJcgkz6D/AME7&#10;fD3gLwV4V07wh41+IfhDWvB39pRWPiWyvLO81aa1v7prq5tbg3ttPBcRtMUYNLC0qmJSJAxcv1vh&#10;f9puLTLfxVbfEDT7XwZrfgxLe41CG3vX1Ozube5Lray2swhjkmMrxvEI/JWXzUKBG3Rs9Hxt+2Bp&#10;8fw4m1bwfp0muaxFrum+H20nXI7zw5NbT3txDDG06XFqZ4o8TBw3kMGAO3POD6vWbUEr6peV5aJX&#10;215u9ved92Eq8dak3/M3fyvKTs931vvtbodP4N/Zt8J+BvgHL8NrOzuH8MXVldWV4s11JJc3/wBq&#10;MjXU0s2d7zTPLLI8mdxeRm6muI+GH7DNr8P/AIqeFPGWpfEf4l+NNa8F6dd6NpZ1u509beKxuEhV&#10;rcw2tnBGcNBG4m2+exUB5XQBBr6T+0Trng/x8ND+Jnh/w14QiudGu9btNU03xI+pWCwWbRC6Fw89&#10;ratCVE8TKQrqw8zLIVAa94U/a/8AA3jW51K2sLjxL9v0vTRrD2Fz4U1W1vrmzLbBPbW8tsst0m7A&#10;zAr8sv8AeGR4atzOole+ra1/mW6uv5l967h7VcqTfXrpq7d97+7fu7X1RnfGf9i7wz8cPFniPW9R&#10;1PxFYan4i0TTNG86wuIUOnHTr+XULO6gDxOPPjuZd/7wSRMI0VoyNwbndN/4J/W9j4i8TeIZPix8&#10;Ybnxh4r0/TrC88QnVLKC7iNhdS3NrJFFDaR2sePNaN4RB9nmTd5sMjPI7+ifCj9pTwp8afFGsaLo&#10;cmvrq2gRQz6haar4c1HSJbZJt3lEi7gizu2PjGeFJrvaydOpR9xpx69t9b+V73v6dkae39onaV07&#10;X+VrJ/8AgMfuOA+BH7P1p8Do9duX17xB4u8ReKLxb7WNe1w2327UHSJIYlKWsMFvGkcSIirFCg4L&#10;EF2Zm5tv2NrLUfi3Y+JNY8dfEPxHo+javJr+k+FdVv7afR9Lv2DYnRvs4vJBGZJGiinuZIYS48uN&#10;PLhEfsdFRdpqS6fpa33WVuwnrFxez/4P6Nr00PMfip+zLH8V7DTJZ/GXi7SvEvh7VrjVtD8Saeun&#10;rqWi+cHR7aJZLV7aSDyZGh2zwykqFZmaVVkHPz/sL6Hb+A/Dmn6T4r8baD4m8L6jeava+MLS4tJd&#10;bmu70yG+lmE9vLaSLcGVy0TW/lJiPyo4vKi2e3UUlorL+v6sr9+o27u7/rf/ADdu19Dkfgx8HNN+&#10;Bfw1tvDelT6hfLFJPdXV9fyrJeand3Erz3F1OyqqGWWaSSRtiqgL4VUUBR8/fsBfsFal8Ivg58KJ&#10;/H/iDxjqGt+BdKDWPhbUruwudL8L6hJA0M0sDwQiaVwkkyL51zOkazOIwg2hfq+inzPmcu9vwv8A&#10;5/LpYOb3HDu7+fXr53179Tz+z/Z7s/8AhZ3hDxjqOu6/rXiLwfod9oUV1dm1jF/HeSWskss6Qwxp&#10;5ubSPHliNBuf5DkYy/DH7JHh/wAIaF8ObGx1PX4/+FXx3MejzGWBpHM9rLbM02YtrFVlYrhVG4DI&#10;IyD6pRS6W9fxbb/FthJuW/8AVtjm/E3ws0z4g/Ca98GeKxJ4q0jV9LbSdVOoLGr6rE8flymUQrGg&#10;ZwST5aoAT8oXAA8z8L/sK6LZnVpPFHjHx58RLvUPDtx4TtLrxFdWhm0bS7gATwW5treAFpNkW+eY&#10;Szv5KbpDjn3CiiSUrp9dH87r8m16NrZsItx5Wum34fqk/VJ7pHkvw3/Y90LwNqup32p614g8Z3eu&#10;eFbPwfqT64LPbfWNrJdum+O2t4Y97C8kRtqhSqp8oO5mpfBv9inSfhJ410jWrrxh478af8IpZS6b&#10;4Vs/EV5bTweFraQKrpbmGCKWZzGkcXn3j3E4RCBJ+8lMns9FW6knJze73/H/ADfpd92Ryqyi+lvw&#10;SS/CMfuXYKKKKgoKKKKACiiigAooooAKKKKACvEP2nPBfifS/jT8NfiX4a8Naj44HguPVNN1Dw/p&#10;13aW19PBfxwAXNubuaG3aSKS2jUrJNH+6nmKsWURv7fRR1uNSa2Pkn462Pxn+MniHwxNqPgj4l6b&#10;4P1HT5jceGPB3jjTdIuLa++0OIG1jUUlhu4oRC0MjLpM8u10mRhdJs8zyb9mJfiD+yN8RPhH4Vuf&#10;hVrXi3xPoXwW/svVNK0nV9MN9ZSwamiB1murqGCS3c8sRN5nzRHyyd4X9D6zz4T0tvFI1z+zdP8A&#10;7bW0NgNQ+zp9qFuXDmHzcbvLLgNtzjIBxmlBcs4tbJyb7u8akV93P68qSWwVJOUJR78vp7soy/8A&#10;bem7d3c+Qvh1+xJ468EfC6+8OXEFjcXl78Ib/wANvcQ3im0i1a7urm4NrGW2yGGMz7FkMagoi8A/&#10;KIPEPw9+Klp4i1zWNO+EviG+b4lfCmy8Gm1l1rSIJPDGo2j6gub8/a2UwSLeowkszcsBG4MYOAft&#10;Sis3Rg6cqVvdldNeTdR2/wDKsvPSPne4VZxaknqrfh7P/wCVR+9+Vvg29/Yr+Jkeo6Frlv4eimvP&#10;Bfg34fSwadLqVui6zqGiXd9Ne6cHDkJJsmTy5HxCZTH84UMy/QH7OPg7xV4j/aF+IPxR8SeE7rwH&#10;D4o0nR/D+naJqVzaXOqiOwe+le5uXs5p7dd73zKkaTSEJCGYqX8tPcqK7J4iU5Tk/tNy+crXf3JL&#10;089TnhTjGKiukYR9YwS5V96vpu2+lkvif4n/AAU+KmgeC/Gvw20P4b3Hiux8S/Em28Z23ihtX0+G&#10;wjsJtatNQuI5I5Z1uftdvtmVEEJiaOGJhNvPkjM0X9ibU/DnxN8UeH9c+G/xQ8bWGveN7vxFZ69b&#10;fFq90rwj9ju777eReaampKyzQM8ieXFp80c7RRMzr5shi+66Kwpfu+Xl6JL5JRSX/kq89zoqVJVI&#10;yhLaUnJ+rvd/+TPTY8d/Y3+Fuu/CbwD41s/EFj9guNV8eeJNatU86OXzbS71O4nt5cozAb4nVtpw&#10;wzhgDkV8vfsQ+GvG/wC0b+zP+zHYv4Dv/C2g/Da1j8QP4jm1Cxks9cUaVd2VvBaRxTtch5PtgeX7&#10;RDCqeVIFaTKs36BEZFUPCvhTS/Avhyz0fRNNsNH0nTohBaWNjbpb21rGOiRxoAqqOwAAqORcns3t&#10;aCX/AG4mk/Xby8jR4iTc5bOcm3/29zcy9HzNd0tnfU+Sfhl+z/8AEP4EfBj9mbxAng6+8TeIPhN4&#10;Ul8O+IPClhqVjHfH7Xa2sbzW0k80dpJLDLaqCGnjUxSzFXZgqPk+FPAXjf4HfHXw/wDEq68Hx6x4&#10;m8YX/im+n+Huma5pkeuWFlff2SVnhNzcQ2tzNB/Z9uLry59iNfHY8oRWk+3K5L4vfATwL+0HoVtp&#10;fj3wX4T8b6ZZzi6t7TX9It9SggmCsvmIkyMqvtZhuAzhiO9byrSdWVZaSfN90neSXk38+zRi3zWU&#10;tl+dpJP7pPy8j4+/4J8/CnxX4k8VfDLx3Jo1lb6NY6r8TW1KSzvI5ILOS/8AEMb2yoSVaZXFvMRJ&#10;GpUhQSRuXNLxh+z98a/iV8Z/COreJfDPxK1/VvC3xLtNXuNTufGmn2fha30SK/k8pdN0u1uEFw0c&#10;Ekbu+oW63I2yBJpSscR+8tG0a08O6Ra6fp9rbWNhYwpb21tbxLFDbxIoVERFACqqgAADAAAFWaSk&#10;o1ITj9hpr5SUl59Lb7XXUms3Wpzpz05+ZO397muv/JtNOiZ8lfB/9mLxr4a8JfAi11LQhFN4M+JH&#10;iPxBrCG7t3+x2d1HrwtpuHIfc17a/Km5l8zkDa23I8d/CH4u+GNOFjY6P8Qrrwdq/jXxLqev6X4E&#10;1zSdM17Ube4vFm09hd3VxAYLVkE4l+zXMN2rSQ7SB5mPsyioes+d9mvKzcW7/wDgK+Vy+d8qh2/+&#10;3/8Alj+5fP5q/YY/Zw8UfD/9i/xF4B8W6fd+FdW1XWfEmzOuNrskVvfX91LBOt47Ga4Plzqd8+2V&#10;mBLqCa8Xs9L8cv8AFL9mz4XeJvhy/hCXwvoGt+HB4guNRsbm01aePQntt9glvLJMLVgokb7SlvIM&#10;xDy2IbZ9+1n6l4T0vWdc03U7vTdPutS0cyNp93Nbo89iZE2SGJyNybk+VtpGRweKKnvqcZbTST+S&#10;aT7395/fqRJtzVRaSUnJeV5KTVtrPlS12S0a1Phvwj+y18UvjJ4S+GfhDxD4H1P4e2fgv4T6/wDD&#10;rU9ZuNY0+7El7d2WnW0V1aJbTyO1ufs0jK0oil4AaJOtdv8Asbfs4Xvh34geE77xF8Kvih4f1vwZ&#10;p0kM2teKPi5e+JNJF00H2d20u0fUrvekimT57iC0dI2XC7iUX69orT2sueVR7y3++T/Ob8ieVeyh&#10;Q+zD4V22/wDkVvqeCeL/AILeJtU/av8AiP4lg03fomvfDCy8O2Fz9oiHn38d3qkjw7C25cJcwncw&#10;CHfw2QcfPHjb9mv42ar8E/DPw/v/AA98RdU0W0+GOl6JpumeGvGlh4d0jTdbSylgun1e6hni1GVF&#10;YxBUtjc2zru3wswVq/QKisHTTpSovaW/31H+dR/dHtrtKrKVZV+q/wAqcfypr75dHp8LeA/hl8Y/&#10;hB4e8QWNt8HLzxBL40+GXhjwtC413Soo9K1K2sbqC5W/33O77LE06bnthcO2H2RvwTLqP7LHxi+B&#10;ya/b+Cn8TXFovh3wX4cl1Tw7daTFrurWunwX0F99hGpFraKcNLbtm42DY0nlvvAI+5KK6KtaVSpO&#10;pLeclJ+fK20rdveat1Ts7nJQw8KMIU47QTS+aSb9fdXo1ofMX/BO74F+J/g14v8Ai/ea54W8T+Gd&#10;L8Ya5YatosfiHxc3ifUngXTLa3dLm6kubiXz0kgbchlkjTcqxSSIuRwPjr4GfFLw74I1j4X6N8Ob&#10;rxHp+ofFS28bp4tOrafBYf2dL4jt9WnUxyTi6N5CDKm3yfLdItyy72ENfbdFRGTVSNT+W3/kri1f&#10;5xR0qclHkXe/zSaX4Sf63PhD4Y/sS6p4K8dv4W8QfDT4oeL4YvHU/iC28TN8Wr2y8GvayamdUhnl&#10;0pdSLi5gLBfIXTmhluIFYyIkjSp7/wDso/CPxP8ADD4A+LtH1SK90PWdR8V+KNUsns5rWa4SG81W&#10;8uLWaMv5kIdo5Y2CyAgEgOvBFe4UUc79n7Pyt+Wva/urZfpY5unS6l81zL7vef3Lzv8AIPwz/Zc+&#10;K3wgto/EC+J/GHiDXPDPgv8A4l2lFtBjttU1i8kluL+0Z/sqMsPnxWrmVpA5LtiVuQdFP2KfGPwe&#10;8HfDvV9B8beLPGOv/D3U4dQOiXMWj21pfC5LR6mEkS1gl3PHPcSL507AuFLFmww+raK9B5pVcr2j&#10;ve3Krbt29Hd36u+5xvCQatrt3fZK/quVW7HhHwF0rxt8D428BDwLe6pp58Raje/8JT/adlBpps7y&#10;7nvN7R+a12bhfO8sp9n2O6581VO4eY/D79n74h32gfCHwVqfhC90Sw+HH9qadqWvtqdlJBdpNp17&#10;aQXNpHHM0zITIhYSpE6GRAFcb2T7ForD62+WS5V7y131dmr77+8/LyNVTs7xbWt+ne/Y+Qfgr+zB&#10;qui6B4d0fVfh345TXPB+kXFqNa1b4j3OoaI9yLKWzWbT7Jr6b/WrI2Fmt7dYo5HwQVVG6vwz8I/G&#10;Hwp8K/AnxDH4YvfEWp+AfCLeHNZ0Cyu7RbyJp7a0DSwvNNHbuY5bQIwMoykjFS20K30nRWtXMqtS&#10;bqS3fr2mnu9Lqb2+VjOGEpwUYx0UU0vny/fblVr+d7nyX8IPhF8RfhH4r0f4gXvgSbU777T4os9Q&#10;8OaXqdk15aQ6lqy31vcQSzSxW8i4hVXVpEbEikAlClXPBvwx8efBnxX4G8USeBNU8STMfFV7quma&#10;DfaeJNHl1W/tryGEtd3NukuxUdGaNiNy8AqQx+qKKX1+V0+VaXXXZ811v/eb77a20L9jeUpNv3nd&#10;7b7X26LTt3V9T5T+M37O/jX9oSHxD41utB1DQtR+0aGdK8Mf22tnqlzaaZdz3EqyXlpMY7e4nNxJ&#10;5XlTsE8uEtIpd1jg1j9lu68e+DtR+w+AvHvhm41XxD4bF3L4g+INxqWuXFlZagLiV1lF9cC1SJJJ&#10;WjMF15rMz/IpCFvrOiiGY1YJRholJSS13XL56r3VvfraxFTDRqXc3duLi3ptql06X0+V72PH9e/Z&#10;tT4Y+CvF+r/Dj+05viPe6FPYaRqXiLxBfa1JbvhnijSS/ln8qMy7WZVARiqFw20Y8X8MfD34qeAP&#10;jBqHxA0b4feP9d1KPwXqOnwR+L/GdhcXmparJd2kyAwxXLWdnbkK2Ba7FIicNHHiMv8AZFFRTx1S&#10;N3L3r6a3vZpq1007a/fZ9C50IySS0V09La2aav8A+A29LrqeN/sf6RqvhLwxd6brPgzxro+s3kn9&#10;qa1r+vzaUzeIdQkCrJKFsr25KYCKqIQEjjjjRThQK9koorGvWdWfO0l6bf15bLoXThyRte/r/XzC&#10;iiisSwooooAKKKKACiiigAooooAKKKKACiiigAooooAKKKKACiiigAooooA/LDWf+Dur9m/Qv9d4&#10;H+OB/wB3R9KP/uRrOg/4PEP2Z55No8C/HbPvo2k//LKv50fGuqG+udq881V0jTt7rkcmvnaeZV3C&#10;87XMZza2P6T7H/g7c/Zy1AZTwP8AG8d/m0jS/wD5Y0jf8HcH7OKsR/wg/wAb+Dj/AJA+l/8Ayxr+&#10;ezToRpWmea3GF71iadqv225kz/e71FPMcVN3ja3oYyrSR/RvYf8AB2b+znfpkeDPjTH/AL+k6WP/&#10;AHIVFL/wdr/s4xOR/wAIX8a2x3GkaX/8sK/nbzjgGo51OeDWFfOcRB20+45vrlQ/oil/4O5P2cIe&#10;vgj43/hpGlf/ACxqa3/4O1f2c7qPcvgn42/+CjS//lhX86BPmfKefSrlrYTWADLkgcjNa4bNa9RW&#10;0v6FrE1Gf0Qt/wAHbX7OiXCxnwJ8cQWOM/2PpeP/AE411Fp/wdBfAO9sknTwf8YNr9B/Zmm5H/k/&#10;X87uhldRtcyhQ46V0mg6jJpihd2UByBXz+O4nx1KThC115GM8dOLsz+g8f8AByz8EHtjKvgr4wMA&#10;M4Gl6bk/+T1c7q3/AAdS/s/6LMUuPBHxqQj/AKhOmY/9OFfhjaftFWvhiZYbpQy9K7y1n8MfGHSA&#10;R5azkdvWvn3xvnOHlzYqC5H1SMp46utVsfsBc/8AB2f+zpbR7v8AhCfjYwzj5dI0v/5YVVk/4O5v&#10;2cIhz4H+OH/gn0r/AOWNfhZ8UfhLN4GuSVRntnbggdP85rzbXgse7oK+zyviKpjLSg00/I1o46pM&#10;/oI1D/g8S/Zn0z/WeBPjuf8Ad0bSf/llVE/8HmP7MAfH/CB/HrP/AGBdJ/8AllX843iqQSLx0zXN&#10;eQzS8Zr6iNafU7Y1pNXP6btO/wCDw39mjUwNngX47DP97RtJ/wDllU9x/wAHfv7NdsPm8DfHP8NH&#10;0r/5Y1/Nj4Xl+zKMj8a2L27SePAxR7eS3D20j+i//iMO/Zo/6ET47f8Agm0n/wCWVWLf/g78/Zsu&#10;T8vgX46fjo2lf/LGv5vBBWlorrHON3rUPEy6ESrzWx/R/wD8Rbv7OWM/8IP8cP8AwT6X/wDLGon/&#10;AODun9nCNsHwN8cf/BPpX/yxr+eo61aw24BK1Uj1a2mk4xjPWuaeMrLYj6xUP6HG/wCDvH9nBJNv&#10;/CB/HT/wTaV/8sat23/B2x+znddPA/xvHGedI0v/AOWNfzwTSQryuD+NO0/V4xNzj061tSxcpol4&#10;qr0P6E9Q/wCDvD9m7TXKyeBvjkSP7uj6V/8ALGqf/EYR+zTj/kRfjr/4JtK/+WNfzyeKLuCZiQ6A&#10;nrlq52O8sdOmLTHzS3Rc9K7YOcjopVKkviP6QU/4O/8A9myWBnXwJ8dSFGTjRtKz/wCnGpj/AMHe&#10;H7OAUn/hAvjtwM/8gbSuf/KjX87dvrtpBpRMMDsZExtI/rVH/hO7a2uY0EG2cep+X6V0qn3OlXP6&#10;PNP/AODtv9nTU4N8XgX44njO3+x9L3D/AMqND/8AB25+zlGWDeCPjcrL1U6RpYP/AKca/nNPiW5m&#10;kimwkG5yG2t+VbtjqdtqxkgvJUZgm5JSBnHpmolZG0abZ/QVD/wd8fs0zXPlf8IX8blf/a0jSv8A&#10;5Y1bl/4O3f2coj/yI/xvYeo0jS8f+nGv5v8Axf4a/s3UBKjKYmOQ6nhhW58P28212zunzHABPSpb&#10;XLdGVaM4bH9Ftn/wdj/s73sO9fA/xtA99I0v/wCWFXYv+Dqr9n2bGPBPxp59dJ0z/wCWFfgDa2sd&#10;jZZbG31q3pV5HMQd2AOleDicwr03pseRLF1lof0BQf8AB0T8A7ggL4N+MXzHAzpemf8AyfXXWv8A&#10;wcQfBm709bkeEfiqI2GQG0/Ts/8ApbX872l3Ml74ntIYckFwTivZvEXjttC8Kvg7fLjxXbg8XKpH&#10;mmcNbNK8XaNj9tbL/g4w+Cl/cvFH4T+KuU6k6fp2P/S2uO+J3/B09+z98KJQmo+DfjJMx/59tL0x&#10;v534r8afhJr0l/pE1y3JlbNeH/tU20mt+JY48nv0712VKjUOaO5OGzXETqcsrW9D90Y/+Dxb9maW&#10;XYPAnx3znH/IF0n/AOWVWz/wd+/s1hM/8IN8c/8AwT6V/wDLGv5z7Lwe0NyMg5PNTatoskMJ2qTx&#10;Xj1MfXUrRselPGzT0P6HU/4PGP2ZpLoRDwJ8dyxOONF0nH/pyrq9N/4Ouv2edTtvNTwV8akXGfn0&#10;nSx/7kK/mx8L+CXhuftEiHLc4IrsbzxF/Z9h5C8NjGKipmNfnUIWMp5hV2if0JX/APwdqfs5ae+H&#10;8GfGo/7uk6Wf/chV/Tf+Dq79nzVbYSxeCfjTtPY6Tpmf/ThX84Ntp0+v36KgZtzDpXtmg+GF8PeH&#10;1EnDBO4r0o1521ZnUzKrFeZ+4eo/8HaX7Oel3Rhk8E/GzcOuNI0vA/8AKhU1l/wdjfs638irH4M+&#10;NOW6Z0nS/wD5YV/O/wCO4fO1OVojliareEVntJy0hOAcDNefjcyqUoOUGhzzGsoc2h/Rbqf/AAdd&#10;/s86UuZPBPxqP+7pOl//ACwqbwv/AMHVv7Pvi3f9m8EfGpdnUyaTpg/lqBr+f/VbD+1YVwckjtXc&#10;+AvB50TRVG395LzXPlWa18TfnsYLNqvL725+6Wpf8HS3wA0tMyeDPjIecYXS9MJ/9L6fD/wdGfAO&#10;aBZP+EL+MgDdjpWmZ/8AS+vwo1rw4bXU902ST8wB7VS1LVIIrcqJBvx90GvUeJqpmkczrPsfvVaf&#10;8HQPwEvGIXwf8YARz82maYP/AG/qK9/4OjfgDYNh/B/xhP00zTP/AJPr+fu0lvJtTYxudhFQ6nDc&#10;X1yq5c7eT7VyVsxqxdkX9fr+R+/s/wDwdU/s+W/XwX8Zj9NK0z/5YVBJ/wAHXP7PMa5Pgn41f+Cn&#10;S/8A5YV+C11pQg04Sk9Bzk1yereIkt5tvGzuaxeYYveNvuI/tDEI/oSi/wCDr/8AZ5lfA8D/ABt+&#10;v9kaX/8ALCtHTv8Ag6Y+AOp3y26eCfjOHfpu0rTMf+l9fz2eG/FlluEZxk969S8IaOktn9sKjfj5&#10;KylnFdK1rP0MJ5tiIuzt9x+78n/Byt8Do0yfB3xc6Z/5Bum//J1YMv8AwdNfs/xXzW58G/GTehwc&#10;aXpmP/S+vxVk1jz/AJActjDYPSuV1fwfLJqjzwj7wyeK4Kee4z6woTty+hUc1rdbH7sSf8HSPwCi&#10;TJ8GfGT8NL0z/wCT6r33/B1J+z5p1p50vg74yBfT+ytMz/6X1+Fl94duVtgQO1cR41jntR84bb0x&#10;XrYzOlTj7j1FLN63Rr7j+gnQP+Dqf9nnxHJtg8I/GJT0+fS9MH/t+a7Ky/4ON/ghf2nmx+GPiiR/&#10;d+wadu/9La/nF8AwIJi+5Vzzg12F14wu/De2WGQlD1Ga8VZ/jXqmvuM/7Zrp2dvuP6yP2W/2jtE/&#10;a2+BOh/EHw7aatYaN4g+0fZ4NTjjjuk8m4lt23rG8iDLRMRhzwRnByB6BXyF/wAEHNW/t3/glD8K&#10;Lv8A57Lqp/LV70f0r69r7TCVJVKEKkt2k/vR9NQm504zfVIKKKK6DU/hlgbzJcn9a6Xwdpv9o3Y4&#10;4rlY/wB3MRXZ+CL9bWAt3Ar46te1jz+Z3HfEfWP7OgFumOmDiuN0zUDFPxn1Nanii3m1jUmY8rni&#10;k03w2FnH88V6mHjGFJWM3JNmlo159ruFBz9a07q0zk9qn0vw6trFu/WpLpQsRr5vM5JV7HJOVnYy&#10;rWNRcL9a7J44BpoPtXHrxOv+8K1tU1ErahVP8PIrXLmlM6KGomn+I4YL7YzADOBXWW8m+Lcn3WGa&#10;8bu3la7LDdw2Tz1r0T4c+IhqMAgkySvFeVnuCtJ1YnJjqTtzIPFfhBdZwQPm6k1U8K+K7r4b36fv&#10;XUK2cE9a7k2QA+tcv8SPCov9KaQcMo4NcGAxlOovq1dXizkw1e/uSPavCXxC0z4xaAbSaRTcKuVG&#10;ec4r55+Nfha48Ha9KhU+SzHaa5zwZ4lvvB2srNDLIuw/MATzXqnj3WrX4l+BRLj/AEqNd2Ryc08D&#10;gJZTj04a0p/gbRg6dTTY8B1HNx96qsVjtPStO7sylyyt29qFt8f4Yr9MU04pnrLYjQG3j4H60JfY&#10;epZ1xHxVaK3MsyqR+NJ6oZrQXPmoP8Kc8oX6+1amk+E5LqyDL6c8VS1PSXsZSGB61zRg09SV5me8&#10;7yN1OKlt2bb8tNaPZV/TbdZlxnBrqjFPQu10ImpPAvJJB9TVTVNa+yws2xtx6Z4zWhqGkmOL5Cpb&#10;rgda5nxRdXBZUWQBVx/DyK7aVBIdOnd6k1vp5vAJpY3IkOTluabdW0NleKVQSr/eftWa+sTW1scy&#10;P8o4rHu9VnupdwY4PWuxNJaHalY7hvEwS1MaOmwD7orDvL5THvwM5zmsi2sLudSQsmPXHWopVnty&#10;Qwb0waXMUjWufFTXUflqxG3oahk8YzRsuG2lOCfWsidiccEdxxUQieVgME9hxUtJ7l88ktDoZPHt&#10;zc2ZieRnQjAB7VFoXje4sLpMu20H1rOXw9eGDcIWx64qqdPmib7rA/yqCZOT3PfNB8c/8JBpQiMn&#10;zAfnUi6/PpjYA46A5rx/wj4rl0iYgkg4wM16LpGqjXbAOx+bOMVxYrDxnE46lCPxHtPwCX+3tYNy&#10;/wB2I4zXb/GwpFoyQxEbp2AIrgvhCD4b0Deh/wBa241jeLviidZ8cQ2zSZSJgCM158aEoQ5YnymJ&#10;pydVtbHsngMR6F4bRM/w5rx74ua9Bf8AiUyrzsJWvRL3XVg8Ls0TdI68b8NeHbv4k+Nmtodzbn+b&#10;2rSUpxSS1Iwy5JOciXw7ZTeJ9TWG3g3Hu2OldvZ/BSUIXnRpPYCvafBnwItfA2hxM0a+YVG5j61w&#10;3xP+MlloEkljZbdyEh29DUOk2uZhLESnL3Dynx1pyeGo2JKoBwF71wujCPV9TwzbmkbApPiX8SF1&#10;+eQK5lOetRfBTTZta18TnPlxnJ9M1lRwTcubqd8YNQ5pHu3wy+GVvbyRs8fzEZ5FaXxTnTRtFkCM&#10;N2QoAqlH40/4RmIu5/h2rmvP/iN8Q2u7N3Z+p4BNddfkowt1PLipyqGHeyRNc5bqaa9wkMXy8Y5F&#10;c9pGsPq94xJ4XJFJ4l1b7HFw20n1NfK1aM61TlWh3qhKb5Wdv4K1xLu7QO3IYcZr6S8F2NvHYpd3&#10;IUIFyoPevmL9n/Q5fEmoxzMhZEbnjrXunjHV38O6DguVAXAXNd2X0JYOreexxVY8tT2ZzPxp+I9p&#10;pVxOUZWlwQgHavG9I8ay3t5ul+YsfzpfFcNxrWpSzyMX3tkA9q6P4M/DIeJ9YXzFzGrDtX0ckqms&#10;T2KShTpNyOw8BaVNrzjyomwRyccCneKNGufD98G2/JjDe9fQnw8+Gdl4Z0kFgmMda8++PUdrDDII&#10;tjH1B6V5eMoxg+ds8enjOapZHjXiXWpl011XowwK8svRe3Ny6nJ5Nelzx/b12Ve8P/DZb2/XEe4s&#10;eRTwtaU1dI9VVUkct8H/AIaX2u6qssgbyEOenWvob7ANC0QIeCq4AqTwvpVn4Q0rZhEWPljXE/EP&#10;4uQrqW3zB5aNgc9azUHiJuUlojknJTexbjv0029ExPzOwyPavTtO02DU9JyM/OmQcV4NoniL/hId&#10;XaRWzGvbtXsHg/WDb6D5W5iWHy815eMw/s6ikloZcph6prkVhJLbuhBUkA4rj/E1pDrUwXPLHoa9&#10;F1HQBfwmTaDN34rlfEXhmPT1M8xCuBxWcsm9qvbJ2MKjSdjgdb8MtoyeZD8vGSK5i71vUZboRxq0&#10;0WcEVt+JfG4jvxbA+YCdtet/A34Owa3aC/uIwsb4O1hXPCg3Lla0H7RQjqj+hL/g3tjeL/gj/wDC&#10;AOCG26xkHt/xOb+vs+vl3/gi/p0Okf8ABNP4bW9uAIYv7TCgdv8AiaXhP619RV99hEo0IJbWX5H2&#10;mDd6EH5L8goooroOg/hjuEKagy46NjFdX4f04pYrgdRzWbJopk8QbMcFvSu4Gmf2XYg9AF9K+G9v&#10;Tdoye54dSslBGK+nA84/Sq84ELfL1qS+1UTS7UPNJHpj3ijGc+1dlOEo7PQwXMtWWdP1wgBCeK02&#10;VZocisyDwrKFzzWlawtBabXHI9a8vN6TdpjlD7RjXkYjmz+NRfaDdTY7VqWmnnUL3YBnNLP4Mmsm&#10;ZsHr6U8DGThdGtKrGO5n3uixC0J4z16Vy9v4lfw5rgdDhcjNbOv3M0EJTPTjmuPngNxcfN9a7aOE&#10;lNNVNjqk4zie6+DfGMHiWyX5h5mOma3bjTxe2LowzxxmvB/Ct9N4cvEmVjtUg4HSvcPBfiyLxDpw&#10;JIEmOlfHZtls8FUVSGx4OIw7hPnieUeLLEaHq0gwANxOPWn+HNfMHyr0k6jNdD8WdC868aQA/Lg5&#10;rl/DmnmG9U7ePpX2ODcMRhYuR6lGcZRTkZ3irTntbgzbflY+lY63G7qP0r1HU9HTULHDDgj0ritZ&#10;8MmxfOMiu+nUezOj2sdjHS380U9EEMqn3qVEMYwaa8RmlC/0rrcvd0Fc7/wNqcL2ewkU3xRoYumL&#10;qMiua8OWVxZsCN20mu50vNxb8jP4VxrEpP3h8yPNdY06S1zx9Kz7XUpdOYtJ06CvStb8N/aGJ2+/&#10;SvO/iXbjT5Eij4PU16eHam9Dak1LYpW/iXfqMzuW3YwBmsrVNW+2SnPr2703Tbdrm427CzNxxXq/&#10;7Of7MH/C0vGkEV950On7t0hX7zjPQV6U6sacbyPQo0ZTlZHlOl+HtQ8X3qWtjbTTyMcBUQkmvon4&#10;Hf8ABOnXPFiQ3esJ9jgPzBCPm/Kvsn4d/A/wx8OLWO303SLSHy8KkixjzCfdute2+B/DMX2A7lAO&#10;Bxivn8RnEm+Wmj6rB5AnaVVnytoH7BWladpccQtkmK9ynWsXxP8A8E3bLxBckw2wh3f7OcV9yW+g&#10;oHC7eG4HFbNj4ct44sNjOOOK8eeZ4lO7PejkuF5bWPze1r/gkw93Mpj1IW6Ed481FYf8Enr+yQGL&#10;W7fI5+eDrX6T3vheC5QYxxVWPwvHAn3Cy+ppPOcWloT/AGBhNz8y/G3/AATb8X6dZGSwuba729UR&#10;dpb6V5F43/ZV8WfD8b9T0idYwNxZU3DH1r9lX8IwTQ4VeT271g+IPBlleafJDcRRMrDG11Bz+dbY&#10;fPKsX+8Rz4jhqjPWkz8R9S8DrMxyhjk/hJFW/Athc22rx2T5+Zxg+tff/wC0l+xto/i+3kuNGhhs&#10;dQjJbbGMLJ+FfGPjzwXqPwp8ZCC7jMd1bkMQR29q+jwuYUsRH3WfJZplNXDRaZ6bc3K6D4Vds48u&#10;Pj34rxPTb99U8WfaCP8AlpnNdt4x8af2h4ShAzmbg81m/CvwlJrmpKdmFVssTUz3sfG+zsm5HY6h&#10;4mlOhGNcj5MGvWf2MfhwkcEuqTx/vJDkMw61x154IWUwwKv3iAeK+hfB9lH4G8BIEwirFknGO1dG&#10;DhzSuzyMZOy5V1OR/ag+NUHhnT/7OglRLlvlIz0r5J8ai41yOWdXYyMSTUP7SfxBn8T/ABJncSEi&#10;Jjt59KreFfFK6lbCGUqJMdfWvNzOc1U5obI6cJhHTjz9zjfshV2V/vZ5r2v4LeHP7J8OLKRhpDmu&#10;Sg8CjxDrUCKMZYZwOor11rJPDuhnOFFvH09cVvQrxlT51ua4nEXSijgPix4hMWopCpPydcGvNvEO&#10;qyXGfmJFavibVJdc16RkBbzH4Fdf4L+Dv2y1+0Xy/fGQpFefGlOc3Oew6FNQ96Rw/wAPbOVnlYqd&#10;vY+tQ+O9MkvbuCKMZLkDFeyW/hG00awcKFQdBnvWb4Q+Hy+IfGSuV3RxnpjrToRUq9om88QoO56b&#10;+y/4FTRfDEbSqA20HOKzf2iPEKRXISNgV6YBr1C20X/hEvCHyqQWXAwOlfNnxa1N7rxBIHPf1ruz&#10;Dl5bSPFlL2lbmMWMSXzfL3Nd38JdePgy8Ly/dz0rlvCMaT4Zu3NSeKNdjsXKgjrivPo4yVuSmdlW&#10;TnHkR7brP7QgbT/KjkK8Yrz7xl42/teL5pCzP3JrziTVZLwZVuPUGluLyWWJcsTipqQlF3qanLQw&#10;fs73Ox8HaebqZmbnnIruLTUP+EfiyRhjwOOlcZ8JNRV9Qjjb+I85Nem+K9Fi/smWUdkOK68H8PLE&#10;2k7PlZxfjLxzLewmCJ/95ga8Q+IGqy6jq4ijc4U5Y5611XiTWH05pUBy8hI+lcmln5k+9uTnJNdn&#10;smlyo9PD0IJczPQfhrMNM0QueGYV6P4B8fx3ckMTEDyyQeeteQ6ffyR2nlorEbcAirXhf7RCHcZU&#10;5yOa8rNKqoU7s5cQklc+nYtatZ7Xcrr06V4z8YfiELfUZbfOT0X3rP8ABHi2+fV3tJSxR+VY9q6H&#10;VfhDJ4ruomClptww3qK8eOcWhyM820L80jA+BfwPuPiTrwv7pWFrEwfp1r6O1bVbb4d6EwACCJMI&#10;o4zW34E8Kw/DnwEiBBu8sbuOnFeAfGvxnd67q7xKcW8ZOMd63q1Vh6Kk+phUqc7sj+kD/ghDr7eK&#10;P+CVHwtvn+9O2sfprN8v9K+u6+Lf+DeaUz/8EfPhEx6k61/6e7+vtKvrsE74em1/KvyPusHph4Ly&#10;X5BRRRXSdJ/GJceFVi1kSheM+lXtX037XZEe2K2xDHdtuQhv6UT2P5V+FLHS5k30Pg3ipSspHjGo&#10;WLaXqmGyBu6mus8J3UEhAyM0nxL0U+V5qJwDXD6b4gewvOuMHpX6XlteNfDqS3Papy54Ht9jo8d1&#10;EMY56YrG8TaSbBvu8HvUvw48Ri7hUM2SfWtbxsyyaeW9BW1anGpTcZDV7WZx3hbUYLTUx5hGQfWv&#10;RVs7XW7Hcu3J7Cvn3X9da01ZvLfo3Suy+H3xNKBUdvY5rLB4f2cbMyq0JW5kN+JfhtbN2Yd+uBXm&#10;/kMbnjJ/CvavGSw+ILUOrdRXHaf4RiW44+bBrecnFXRpSqcqszH0nRZLmAKVJH0rW0e5k8NXaspY&#10;LnkV0Vpohto8hfpxWN4m0+Z4+mB7V4mMc637uojb2kJ6M6bVbyLxJp24EHIGawzax6chbjjpWV4Z&#10;uZrEeUxb5j3reNj9sj2HvTy6LwsXTvoclSy1MyDX2mn2fw1oXeif2ra59qlsfAjJNvHQc112keHs&#10;W4BXmvRU76o5pV7PQ85Pw/Dv908/pV61+GOz5tue9dfqqJp03SrGk3yyOemMelDqyF9YnY5qPwwb&#10;SMBk49av6dBHbntWz4huooNOY5Ga4u31ZnveD3pcnMUp1JanU3Voj2zvj7qlvrXzv4t1dta8Q3Dt&#10;91WKgelfQV5qaxaJdNu5WFiPrivnOCBridi33ncn869vLIpJs9bK+a75jT8LWW+5RgP16mvsT9lS&#10;4itddsgQFxCq4r5c8MaUIYYOOQd5Ptmvo/8AZ3aaHVYJcc44+narzF+4fV5ddT0PrLEzXalOADwB&#10;Xpfg66Nz5PUEgZryXwZrMt/eIr8884r3j4c6JG0aM4HqK+boxvKx9tCeiub6W48gEKSfpTJX8mPJ&#10;GPrXTSQW9hAGZeMVn3VrBqw+R1UngD0NKvSs9UdsJXRhHV1Xcp+lXbDURLb7ODVS68NrDdEMwY9a&#10;m03Sfs9wDn5T1Fcjj2NLliC9Njcg7PlJ6muU+K3+jReajfNIN2B2r0vTvDkGqx/M6AD1Ncf8afC8&#10;On2Csm08dc5rmrQ5Y3NaMnzangGp64fPIPJzzk183ftz+AYNUls9TiVftHl7GI/ir6G8T6e8N0x6&#10;DOcmvD/2n7xL3REJfLRDjmuXLq8qeJTRjm9CFTDvmR8k6dF9tmS0mwvlt0r0/wACTWuhIqqVGByR&#10;6V47dai1t4kZz0Mh5q/F4nml1Fo43YZGDzX6JJrk5j8ax2Dk5OKPfPCXiWPxJ42ghibdGjDcRXp3&#10;xw8aLoHw7nEbYIj2/pXgX7O++LVp7hv4Mda1/wBqPxxJF4TjiVjumO0j1rTDTtTbR8tXot1VHsfM&#10;/iHUDqetzTE5LsSTTtFinnuh5IJ9x2rf034eXE9us8kZw3PTtXSeGdCi0hW3Kg3dz2rlqxbTbPZl&#10;WjGKSN74O2tzcatCJVy0fOa7T4n21zNpzRRZ3TDaoHerXwUtrWVJZAAxHGcV6hovgq31e5jklj+V&#10;TkZFcNPA1X70djwKlVOpzHi/wo+ArWafb9RQls5CntWz8SfFVt4N0wqNvnAYC5r1L4w69a+CNCJj&#10;AVtvyivj7xP4kvPFutyyTMzFmIUe1ejy2XszsoVpTfM9juvBd1ceNk8yZjtLcgdq91+GfgOPS/Ik&#10;2D58c4ryz4JeHPL0yNMHLsK+jNOsRYS28XZVBzXJltJ/WZM58bWTdkUviXqiWWm+V/DGvNfH3xQ1&#10;5LnxFKF/vHmvo/42aq6aZdMM+3NfH2stPqWvzMST82a78co9R4Kkp6s6vw74iW1cg/dx+tY/ijUn&#10;vZ+ORnjmq6WMsabhkVf0/QmvRyDxXiUsM4PnPQjGKZW0e5aOPmtA6xEkfUVU1zS5dNg4Q1z4dpTy&#10;xrojapLU3pxTZ6F8ONZI8Qp5fPOa96vL77b4dVTgsU5rwz4WaP8AYdPNxJjLcqfWuuT4jpbj7MZP&#10;nJwBXdCmoK6OTFJOWhw3xCsTDrMhPqcVneF/D83iLVUhjUnJ54rq/HOmvqkXnLnJ9q7j9nHwSkGn&#10;T3k6DeeASK3o+8damqdK7OduvBy6JZbD1HVjWZp7ww3apwVLYJFdX8dNRSynW0h+8xySK43TbNYk&#10;Vm+8ea+L4im51lS6Hh4mrKbstjroI7eNsxgALzmvafgVq9v4iniOATENh96+b7jVGjPlqx5GOK9z&#10;/ZktTZaf5shPz85NeVg8C6uLiraI4nBrc9Q+MfiuPRNAkRcLkYGK+adTVvEF2yqApJ+8a98+Iuhj&#10;xa6xBsovJrlYPhTErgOvyjuO9dOcYvmqeza0RvTslc/fb/ggFpZ0X/gkh8JrY9Y/7YPHvrN+f619&#10;j18r/wDBFDT00r/gmP8ADO3jGEiGqAD/ALit5X1RX3+X2eFptfyr8j7rCfwIei/IKKKK6zoP4qdO&#10;8Z3PhTVVS4zsPqeK9I8N+I7PxDAuxgCR0zWL8Qfhoup6SzqBvjGeK8w0i5vvDt4Vjkb923TNfjqw&#10;NLMaftMPpJHxSpU68OaJ7T4m8L/2lpsg25GM8Cvn7xJorWHiGReVy2K9s8DfEJ71BHc9xzmsXxx4&#10;Ji1bUPtUXrnFdORYitgqroYhGmDnKn7kjO+Gdq1rbqWJ6etdlr9u1/YtGufmHFc5Z3MWkwBNuGFd&#10;h4UuY9TkTPQ19csSpHZKvCMtTwPxZ4PudP1WRm3ckkGodHspre4DYPHNfSfifwDZarET5Yz9K4+9&#10;8IWulKw8j8SKwxGaU6Cs1c7PbwnC0TntH1EyWAVicgd6vaBYvPcr8pO41Yis7eN+gAz0rRGrw6Fa&#10;mRVHAqMPmlKrKz0OKpB2sjYNhDp1sA5BYjpWLqWnLqDttXisTTvFU/iDVup2bsCvSdF8NLDaB5Op&#10;Ga9f2Eai5o7HBOTp/EcBJ4ZEA3bMH6VDE5tbnkGu/wBWskbgKPwqkPCkV79a4KuGTkP20WiLw3ql&#10;vdqqt2/Wus0+2juFwm2uI1LwjNZSbotwPbFVYPEt9orhSHyp5raMFDcPYOprA1/HvhyVXMidK5Kz&#10;10aZKwc12tt4/h1Ww2XC/NjGTXlXxe3QKZbTjJ5ArqVCM1oXTotvlkXta8Yx3jFN/f1qlDcqnz5r&#10;zS01eY3eXbnPPNdRDqTfY8D8DWkMOonr0sPGKNzWPFbx6dOit95CvWvO9LH78H3ra1Bz9nk5zwaw&#10;9JuBcIv+yevrXp0IqKselh4JaI9I8FaRP4ov7bT7CJpJncAkdh3r6/8AhV8NB4V0mFCQ9y+A7e9e&#10;DfseWcX2i7vMDzNwjBP8PHavpxr2Wz0P/RP+PuUYhz/CT3/CvExtZyqch9hlmGjGHtGd9p/iTw98&#10;J9E+26vdwJIOdhcbj+Fec/ED/grr4T8A3ZtdKtJrwoeWB+XivEPih8HtW8f6rNJfavMZGymwNwBX&#10;mup/sdaZpgkkuNUe4YdRGpbafTiu7C06UI67k4nFVpO0NEfQn/D66bWdQWL+yFFupwMyYavaPhN+&#10;3hpvxGsBOrNbzsRuXPANfmxqfwr07RdQ2JJyDgBwQa9D+C/hu+stTjS1Z1VyD8p4rLFezmttTqwV&#10;bEQdpvQ/TK0+Ni3lsZTKCBzndRcftDWsUGC+Gx/erz34b/ATXdU+GP21SGdoyxU5ycCvjH9oz456&#10;z4G8XXujMGtpbdivynrXhpXnynuvEcsOc+6dR/ahitNQ8s6pFDk8KZgKvad8abbxkFibUFmBOAPM&#10;DV+QnifxPrniW/aY31zubptc8VX0LxX4y8Mz+ZZ6lfpg5z5rV1yyrnXxHm/25KEtYH68/E7RSmlK&#10;0DBtybuDXyb8doZpNPuFbcCgNcF8Dv2/dX8FR21rrgfU4AQkzSsSyj1FeweOPEGk/EXTf7U050ks&#10;7sBxj+H1Brwq2X1MLXU3senDH08VScVufFmtNt1Aluxyc1X0K8MmsO3TIxWl8T9NOheML2z/AIYp&#10;TtPqDyKyNBTbf7s9f0r7Ju+HTXVH5rmb5Kkke8/BNfs2gTTH/locVP4m8ES/ETxdZiQN9itSXY9j&#10;UPwrt2n0K3t4usjDd7V6jffZvDNrt4XamXNRhalo2PhK1R+1djjPGmjWHhvQ2chUCrgD1ryK6vPt&#10;kzuvCZOAPSrXxb+Jz+KfEDWkL/6LE2OD1rk9R8QmytdinJPFZ4nGa8iOqF+U+gv2crIahEsafxsA&#10;cCvo3VNJi8O6LGTtGxdxPSvA/wBjGF75ICwG3OelezfHPxAlposqbyPkwMGvYoT5aB49S7qWPnH4&#10;6fEB/FmuyQITsiOMdq4vQ/BhvWMqoPauin0NL/VHfqWbmrpuk8P2rAcKAa+equoqnOd1+WKSO2+E&#10;WjDTZLVH7sCa9R1XWFtLmQ/eZQcV4Z4I+JCSataoD0GTXo1nrP8AbBn5/h711ZbWftH3OOcW5anP&#10;/Fe/W48PSbzhmBxXz9p+ipLq8vAwWr1v45akdP0krnPHSvJfBepi91XYRyec1pmcnuj0aHuqyN6f&#10;wXtt1YAYPNO063i09/3gAHSt+/1uOz0rDKPlrj9a1YX33e9ePQxk7cstiuZuVi/4gS2voflKk/3a&#10;4yXwuL2+CRjBLY4q/cWc0vzIx/OrvhFZotQLzJkeuK6qKS9+J0x5oLU2pEk0fR1i5AVK8+0y+uLz&#10;xSxJbYG4r169s11Oz+796s7T/hZFE/mBeSc16cMRBxtIjnTfMa2n7LjSI9/PGDXpngrytF8NjHGV&#10;rgdP8NskIix0rqbqKax0RFHRVrKhi4qTijCdVT91Hl3xY10XPimU9dtcrJ4paIdTWx4tsjNrUzN8&#10;xzxWIPDslxIOPlzzXk5lSptOrLc6qlCEYczNfwTbSa7qKlgX3NgCvqbwVpX/AAjnhCHaArbeRXjH&#10;wg8NQWlxAx25B717w99HHp+3dkAc1xZfiKdOLqrc8KvUTdkUdO8RNGZGc5AHeuV8TfGMaJrCQ+YM&#10;Meab4j8VR6Wz5Pyv0AryLxpYSa54gEybtp5rza/JVi6jHCm3G5/UB/wRC1pfEX/BL34YXiHKzDVM&#10;H6areD+lfV1fGv8Awb9QG2/4JE/CNCSSo1gEn/sM31fZVfoGX2+q07fyr8j7rB/7vD0X5BRRRXWd&#10;J/IabsGMow+8Mc15f428Jiy1V50X5Xya9P1a1WWESxnI9RXF/EPUfK0hmYcoOK/DeHcTKliYpbM/&#10;PMJJxk0c9oduhcAHmty81D+zbI7vTvXm+h+OwNS2kj5TV/xt48U2A2ntjFfotXBqtO7PRlh6nNYo&#10;eK/FD/aW8tua0/AXxJe0mRGbnPQ154mptqF0fVjXVeHPDvl4mfr2FViKUKELs9KeGgqdnue+aJ4z&#10;iuIA0jDoO9V/FWr2WrW+IWUN/OvLIdakhG0MagvtRvp3TyC2favBp1XKr7+xzYelyHWDRy0gd3+X&#10;2qWe2t5oym5SCMc03w3anUNK8u5lw54+lZmreFLi11AeXcbos5PNcdfDutUcqcrWOxw05kb3grwN&#10;ENQ3oRjOTXf3Uy2duqbunFct4E1K106aOKWYZIAOTXTeJ4YXtw0LBs+hqcNxFVwz9nUV0ediaXPq&#10;zNEq3twcc05pvsf16U3RYlt5ct3p3iaZVtsr7dK+lwmbYbEbPU816Oxp6bcx3kXzYNFzollqchRl&#10;WuW8N65ukKk4ArSuNTNtMCG+vNaZreWH93c9fLG1KxQ8Z+DU0ZDJB9zrXkPjPVPMLxnnmvTfG3jB&#10;zZMgOeMda8W1uczai5P8RriyaVdL32exWUG9EYh04CYkDOT6VqWKlYgvtWxo3h9LuME1pWPgptQ1&#10;WC2ixmaQIP6n8K+mVVW1CmnKSijmZLUzhhjIOc1yuiK1teyRMCPmOM19S/BK1t/FGvz6PD4btLvR&#10;whie82Zm46tk+p9K3/Ff7EWjxeDNRvbG43SoWng/2e+0+1Olj6bdj6d5FiKEbyOW/Y/iLaRcEDj7&#10;Tj9K+k9T0e/TQ/Ot4nY7TtIGcV4R+yboz6N4Zt/NGPtVy8mfYEj+lfYfgSRbvTfKRAy8DGOleVXf&#10;NWbR9Dg6UlQVz46+KD+MbK5E0GnyypI21FfKRhvVu5+leK/Hrxb8QNFu7a1u9TuWtZoQ6paL5UUT&#10;Z5XgZPHrX6j6h8KbTxXb+TcW+c/dIH3a5HWf2G9O164DveXWxTwhRTj8TXbSxEYL3lcyrZdUrfA7&#10;H5l+EPDniPWvD5vnN7e3XnBUtmQkyJ9a+0/2aPhBHbeF9P1C6ilhvJVBe3lTBi+tfQ3gb9jvQfCy&#10;CVojIYwcM5yxp+s2FnpUzQ28YjVDjPc1z18RdXSOvC5Y6bSk7nsfwavRp3w78kDOQygfhX5nft5/&#10;Bm88UfG261C0jykoJfjAXGc5r9FPhTraxeHZI+Tt5U/UV4x8WfC1nqHjSaK5iDLOCTkdQeteFPE+&#10;zqqZ9JPAe1w/LHc/MrSI7LTTLNOk91bWsqwyyRELGjE4GWNdR4e+NPgK7jm0+a01DTpslEnIWeNu&#10;2SBzj6V9Y/F/9gdNZ0C4uNItkaz1D95JDGNgYjoR6Gvme7/YzuvCGuSM+iavu5VcxeYoz7ivpaOI&#10;oVIKV7HxmIwuKpy5Uro5LW7XSYbxfKME0Mw3RzRnKSD+YPtXqXwHlex0e9tAx+zsVkRT0B9qj8C/&#10;sKanq1s9wv2i0Ut/qZl+99PSvTNJ+Blx8PNG2Tgl15zXl4/FQceRSuehgcHOL55Kx8p/HKYN8RLs&#10;KcnIFYmhWcjXQyCMng1v614TvvHHxhuba2gkm3XbISBwMV6ZqHwB1Hwpcxx3tvsbg4BB7V7P/MPG&#10;C3sfAZ5KXtZStodB8D7NbPR1nk6jpms74++PZba3aC3b5peDj0raihfw9pOMFEiXNeUeLteGsapJ&#10;JIehwM1x0eZO58XQs6jkzhYLOR7wsckmtrSvBkmsXMY2k5PpXQeF/Ca6pMJmwsefzr0jwRoVqNRj&#10;UKNqHrinCnz1Ls6qlXrE9R/Z58NJ4F8KpLJ8hC55rz/9on4x79Qe3SUE5Peuk+I3j0+HPDLrbkKo&#10;XA96+WrjVLzxx4x+bc/mSdvTNe7dKPKcdClztzZ698MLefV1NxIflbpVb4x30ekWO3o1dr4I0caB&#10;4dVduNq9680+JltL4ivnyPkBxWOIlShC8yoNOZifDLVzNrMT546fWvofwJ81nK3civCvAvhddOnj&#10;IHQ17p4LlSzs8Meo5r53CYuKxN0GLS0seeftFPI9sVQEk9h9K85+HGjTQ63C0ikb89ule9+NtNs9&#10;YbewU9jXBeIVtNAu4miKDYelduLxkKt4oKU1azMj4jWRttHkwcdxXmml6s7S7SxIzxXpvjfUxrNj&#10;Iq4IKZ4ryLTQwvGAB+UkV51Ki7Ho0Ypu53WkX6AqH6NXoHhLw/BfWwbC4PSvKtKsrl2DbTtFel+A&#10;tUNhaAO2MetdKjKKMcTpsb9/oP2AbkPy+lMsrz5hk/Wq3iHxcWBCDI9a5+HWJ55sD+I/lRz88bHC&#10;k2tT0bSbmOcrjHXk1e8RXqrpRSMj0NcfpUsllagknd1NJqviVbi02hgCOOtZ04xo9SIxtLQyL/Q0&#10;u7pnJ78is/V7eOwgyvUVleIvHEml3QSH94xPQVFY3N54iw0sLgHtivnsyVWb5pS903xSm43voP8A&#10;Dvj+4s9bEUZPWvb9N8R3NzoIbncV5PpXmnhL4RPeatDOUKkEHGK9yt/Aq22hBWGz5a4Vacb0TzOa&#10;NzyDXfEBnlIfnaan8PSJdtuIBrV8SeAoot7owPNZuj2P9mMRj2zUvnaUTpppy91H9J3/AAQZI/4d&#10;Q/Crb0/4m/8A6eL6vr6vjv8A4IEyeb/wSW+FB99Y/wDTzf19iV+pYDTC01/dX5H2+FVqMF5L8goo&#10;orrNz+NH4SfFCPXLb7LcN8xOBmj4223kaA7AdRkYrxPStbfw9dLLGxGD2Nenaj41Xxn4I2s2ZFWv&#10;yXFZNLC42NamvdbPj5YNwrKS2PE4b1re6Zsnqadd6s95gFjikvLMx3Ug9GNRRWh8wcd6/QaVlFSP&#10;oNLHQ+CNEOoXqueBXf3kqWNqEGOB2rG8F2QsNKyepGQaXU7lpJDnPFfLYytKtWt0RxVW5Ssh8MrT&#10;3HHr2rdinFvF0rG8J/6VOW7L1rT1SYRyYFcFaLUuU55prQni1V1b5SQTWv4R0i+13UsyM3l9ea5j&#10;QpPterRp15r17Soo9JsBjhiOa8/E4t4TSK1ZhOt7NGbq/wAL0ji89Jyj5zwa2vAVvGqmKeXzCvAy&#10;ax9Y1ZnhYbzj61o/Cjw4dWkmm8w/JzgmvNx2NdbCPnVmYPEKSOovPC6zD92cfjWZqXhx/JOefQVq&#10;aPdPfTSwK3zxHHWpJtR/s6TFwPlzjJr5eniK1KXuvU811Hexwt/4dayjMkXBrhtd8WXGn3ZVmIbO&#10;K93msrbU4sgDDelcB8RvhOmpwmWJPnwcY9a+zyvieNRexxR6WDxcYTszzu61karHyfmIrn9Z8OmU&#10;b1PvVq40W60G+ZZQ3y+tSHV8J89foODUfZ80Nj3edPVFTR5ZLCHaetdZ4QuZJLLWL/bg2dqI4j/d&#10;eVtgP5ZrkLjW4ScdOe1dj8INRg1t9S0dmCnVYF8gn/nrG29fz5Fb1V7p6eT8rxsHPa59Q/sq+Cv+&#10;Fc+GVumiiZobDzmaXhN8mcbvoOaqX3j+x1XUNR0rS7yC7aOINOsDFliLZ4zXHfF/4j6jofw70uys&#10;klxqSgSkA4BA2BfwxXQ/srfCy18J6RLc36n7d4gyquRnYVU/L+VeXHc/VMVdxucx8IdSTTdL0yDH&#10;+rRwT6HJNfTfwX1yO3eNXON7ZJNfIOi3U2heIru1fO62uHU/99V7J4a+IRtIo0EmxjjFac1pI8+l&#10;UvHlPtTw9JFbw4WMOT/FVXVtQ8pyVPPQCvB/CXx2vYJo1a42KoAYnnNb+tfF6K/07dDLmdzjcp4F&#10;dk3G10dOFqa8rPSNY8epaQ+V93KEZ9K8iv8AWzd6jI+8lck5NRyXtxqWnTXjM7hB+dfL/wC0D+2j&#10;d+E7+bRtL0maS5ibDPjHFYyTktDqnOMNWffGja5pvhzwZYSNdxGSYbnQN0FcX8fvFGha7f2Vxo0m&#10;WZMSA9mH+NfCt9+1jqd54UjmzPayYKvHISNpHXFct4S/bGuD4tt7e5nnlTeMnt1rzcVgqk1eKOrD&#10;ZpTXutn6Y/BfxibjwkkE375c424ycV2UWlaRfvkxordWRuCK+WvA/wAR59K0+1vd0sNrqKiWPPy4&#10;WvX/AA98WLLWLYMZkEm3G8nvXLT+HU2r7nS+MNB060uFMRUIRwu3BrxH41Txu0yjHA2gVo+Pv2gU&#10;iiuHZgIbYHDDqxB7V5h4++JUWpQb2b7y5ye9czh710RzR5bHm2gXFt8OrDVXtrdLjVdRu3niAXLZ&#10;A4/rXJfAPx5f/EX4p6nJrE7ymS3ZtjH5YyDgACuz+GvxLsPCHji9tNV0uO6fV7dTaTyHiOM5HA9c&#10;1xaaCvwx8YaregFPtNy1vEBx8v3j/OvXwFT98uZ6njZxRgstqaaWOx+KtusenyRREDIxxXg2r+HJ&#10;RdZzuBPIr2WS+XXrbcxLZ9TXLeJ9MitGQqO/Ne5OvGEWj8LvCEfMy/DlrJaaeF9q634d2Vzc3m58&#10;hc1B4Y05b5kyOO4xXfeHrSK2cBVA2iubAYlTnY4ZYi+hxnxnUS2SWucbutVvgP8ACGDUNQ8/Ckqe&#10;MioPivOftk0sm7H3R7V2H7OevLbaO+R3616ChOdWyIc5xp2idz4o8KxaVozfdHsO9fPvxO1GHSZJ&#10;JMgBc8V6X8ePit/Ztqqgn8DXzP411+68YXbxRljuPGKMZTUrRZvgsNK/NI2fA/j46hqW1WON+BXu&#10;+hXEsujK47jrXz98MPhnd2WoiWXIXIOK+h/D0a2fh4K3YV4UsNyVbx2NMVFJ6HJeItSupL/ywW29&#10;/auE8cmXyGf5s5616BJE2q+Jo7eJctK20YFa3j/4LXkegHNvkP8AxY6VypWndmdOPU8d0R7nWljh&#10;jBJPBNdFpXwri0qffKAd3JzXovwr+Di6TYefOo4Ga5342+IY/D0RSHrjHBr3aNoQuzppV3zcqM+W&#10;1sbFMFl47VXsrOSSYsARH/DXB/D3ULnxX4j8mRzsB3Fia9mvzb6Zou4lRsX8zTqUpShzIMQ7GH5K&#10;kbX/AP11vaD4etxGJSvuBXmd94ukutRAB+UNxiu38Jz3+uskdtnCj5j6V49B2m/aaJHFJ2WpreI4&#10;xBbny+GxXBWdjearfmBe5/Ku28Q6feWi4fLEcVY+Hng64vZRKqZOfSuv29CabWpcJQSuw0P4IQyR&#10;pI0QaYjJZv4a7Pwt8Lba1G1gu/PHHStgXbaTZrC6YYcbq0fCmLyfOeCcV8bVxarV/q55tbFc/upn&#10;S+CfhnFZx+aQrMBxxVb4lBtP0llQYOcDFd7od5Bp2lbTjdt4zXFfEPV7eRSnBr7mGXU6eFtAlUrK&#10;7PDSby91YxNnYzVp3XgmSGLdz07VsRXdrFesQqnB61HrXipfLK9BjrXmU8PTiuaWp1UpOPwn9B3/&#10;AAQOtTZf8EmvhTEf4TrH/p5vjX2FXyF/wQcm+0f8Eo/hW/8Ae/tf/wBPF9X17X1+E/gQt2X5H3WF&#10;d6MH5L8goooroNz+E66n8xK0dB8SNptu0eflNYCu0gp5VoxXlYmjGpozj5EzTklWWRm/vHNPs4ll&#10;uF471jfbCGrQ0m5xdJzxRyWp2Qch6HYDyNPX6Vz3ibVvsrkKevBxRq3ibybZY4zztxXKavqkly7B&#10;jg142Cy9Oo6kzmVHW56D8Nrsy27k1d1e5wxP86wfhVdYsihNamszYJ9K8rFU+bFtHHUV6hofDgfb&#10;fEK/WvVL+TafYCvKPhJKv/CQnJ6dq9Ru596fWvms5h/tCiedj04yRi6rclc8mug+DPigadfyws33&#10;gRXK6s+WP1Nc1N4rPh7XoNrY3nkis/qLxNF0kY06Tnser+Etcli+JVzEMlc5xXoniTQ113TnTG18&#10;ZzXFfB3SE1rxANR+9vwCa9L1f/RZztHHTNfG5rWjDExjDdJHn1vcnY8Q/wCE9m8Aa69pef6oHALH&#10;tXf+G/GGn+JrYGOVTuHQmuB/ag8L/bNJ+2RLhlPOO9eM+EfGt/4euBtlfGc4zX2FHIaWaYVYnD+7&#10;LqezSwcK9NTjufRHxQ8Ax6pp7ywoNwGcgV4TrekyxsyMpBU4xXoPhj4/GeMQXXORg5pnim0tddU3&#10;MGBnmvdyCWKwj+rYladGbUI1ab5ZHjV5YSiSp/DWp3Gg6tBcRMQ8EiuvPTBzXRX9giXByBxVIaSk&#10;kvAr7Rao9KNXkfMj7F+EXjCy8deGoLmB4ZUnKmaCRAwik7kZ6V3viRP7Ctnms7cNdxqQpj+6+R1x&#10;0z718QeF9f1XwQfM0+4kiH3ioPB/CvXPC37b89npS2uoWkbXCjHmetcMsM+bTY+9wPElGtTVOq7S&#10;Q/xhC9v44nd4jFLdKJmU9ietTXV/NBbIUB8xBkfWucvvjDF8S/FwdU2Togz6Fa7/AEXQ/wC0LIOR&#10;zmsKkbOx6NOcX70TT8M6xeX+lxF9qSKMEMetdr4R0O4maCNplKsMsq/w15ra38ltr62u3gc57cV0&#10;kPxOHhO3eWWQIG4Oe1aQOym7K57S2sRabYeRGcqq7SDXE+IfDOk6heveS6TZzXGcb2hBY/jXnV1+&#10;01oeiQPPd36OMZWNTyTXK337c/2qcpptjaxRn+OUFia7oq0dETrVlyvY3Pid8A9P+IlzKnkNbhyN&#10;uwY2n6Vk/DP9hbR/Cnjy11K7uDLHZusixMvyyn0NLB+3NcaZES+maVNKRw3I/Gl0/wDbyttamjg1&#10;Sxtbf5uJoT938K4K08RZpLQ9OGCoRam3qj6C+KkVrrPhnyoUjVoVygQY28YwK+ek+LE+jX76b8wQ&#10;HBY5GK6k/FqLUglzFdRy2svK4bqPSuJ+Iunw63YzXFudsozImP4q8mlFp8rOupUUldF3xJ47+22a&#10;+ZIHCr0HQVy2s+Jm12a3tYm5lYJnPAzXIf2lMtp5BYmUnBrp/hp4et9V1iNLy5+zKi7w7HGW7Cu2&#10;VGMIXPK9rKdTlO28afAe+1fXtK1O2JWG3jjhRT8pCjnP0qr8bNK/4SPxRaW1tzBZqZHZf4pCAD/K&#10;u68Ua7a3Ph8Wc9010527Wjf5mA7Z9K5iSVbG3aZ1+8c9OgrnwWkvayPE45zaOFwSwsHeUvyOestL&#10;+wWqpjBUc1zPi3dJcj2NX/EHxE2XvlJgKeDxWXca1HeoS2MkV2Sk6h+NRTmr2NjwRL5B3HpXd6Tc&#10;I33SDkV5aNcTS7IbW4PvWl4W8cCfUFVWzjrzW+X4aFOXMzGph2tTQ+L+mhdLPr1ziqHwSupbbTZI&#10;2PDHAp3xU8Qvd2JAPtil+EYItFDjB6mvoqUlz3R2+zXsdTm/j7pt1q19HFFubJ7d6k+G3woTTYEn&#10;ukzIRnkdK9TbwjFq2pfaZkBVBnmub+JPi638KWZCYVsEKKwxKbbkzKGIlL3ImfrOp2XhyfauN7dq&#10;V/FLz6eApAGM4ryCfxbNrGrebI2QzV2uk32+FV7YrzKVZSk0zarCyuz1r9mPSF8V/Fm0R1yEOa+3&#10;Pih8ELKLwQ0piU5TPTpxXxt+xJKsvxYi7YI5/Gv0Z+J6RL8MyzcZiz+lebKzxKgejgqUXhpM+BvH&#10;t4vhbQrgJgbcgCvk34iatceItUZSSfm/Kvqn4sKl/Ncwnu5C+9eO6r8Kle/j2LmQne3HauvF4mPt&#10;VRj0PHi7O5zfw68FLoumrKFIklO4k0zxrq739yLKNz8nBweprrfE048Pac+Bjy15HpXm2gPLqWvm&#10;Qg/M2TXfQquVoMpe9qdF4V+G5vJI5H3ZcjAxXu/gbw5Z+DtIHyqXYZ56159o2qrpyx7I9xXmuktf&#10;EhubdvM4yMAV89xLT9pBUqbscWJfQq+KvEtvqOtNGiDGcdK9i+Cuk6bNo8YcJux83tXzrrGq2uj3&#10;byM4JySMmmeE/jzdeHdY/clngdgGX0FeFlkpYdeyiro5/ZOaPo74xeHrezt/Og2+XjrXmemePV8N&#10;nB5GeDmuv03xb/wnOjKHO6KRa4TXvhHeXF2zBW8rOQc9q78q9nLGNuOpdKjFPUv6p8cJZyEjJx04&#10;rmPFnxFu5LN5Nxzjjmqus6Enh9fmPI65rAbxHZXE/lSsB25r6jEQqyfI3oejCj7TRE3hXxPfaxd7&#10;VR+TzXU+IdFu47cFQT3JNdJ8MPC+nRWH2jenzDINcz8a/ivY+G0a2V1yARkV4alONf2HQ1hhLz5U&#10;f0X/APBAXcP+CSfwn3/ezrAP/g5v6+xq+J/+DdfWv+Eh/wCCOXwgvB0mOtn8tc1Af0r7Yr7rDw5K&#10;UY9kj6ulHlgo9kFFFFbGh/Cda2BU8irh0V5x8o7VuXXhuSCQ7Uyoq/pFmYcbk4715XtOb3jzFXSV&#10;2ee6lo81nJ90morKd7aTBUjmvWn8PwasQm0ZPtUifBGTUTujj3fhV+2hazZLxkFuedwRefFuaqeo&#10;WyluxrtvFHwov9BiLBGHqMVw1/Z3Ns53o3B64p+617pcK0Z/CbvgO6FpOy9M1e8Tat5L4B61zmh3&#10;v2ObcePrTNevjdz7s5FeTHAylX52NUU58x2XwsvzDriNngnn3r2CeTMf8q+ePC/iH+zbmM+nFe4+&#10;HdbTWdDRwcsBg18vxPg3Trqotjzc4paqSKuoy5dj75rzbxveC41jjHy8cdq7nxbqS6fZtzzzXmN/&#10;Ibq4aQ9zmu7h7D3Tmysto2XMz3b9mH4mQ2cq2dxIB2GTX0RLFHqNmXXkHkGvgDS9ck0K/SeNyrIc&#10;9a+o/wBn743x+JdNW0uJv3uMcmvheMuG50qrxtFaPc87Ncvalzx2Nb4p6cl/oE0b9ga+bLvQxHO+&#10;B91jX0z8V5gmkSHI+YGvCNB00388p++NxNe1wLUn7CSexrlFRqGpyJsHSUFa24PEcum2mzdxjpWn&#10;e+HNjltu3HOKwtWshPlB1FfdWV9T1pS5jObXvtl2w3d6uw6hHbMMk1Ts/DYgcsevamazpzrFlCci&#10;unmRHKdE2sLNZHyzyQRXFapfTjUWyOK0/DE588RynH1re1Dw3DdReYuM1pEI04p6l/4AxDU9Wu3Y&#10;fvLeHzFP4819KeDNQjfTwG4+Xg18+/Ay3GneOhEQNtzbvGa9d8MXb280lrL8rwttwa83EfGfe5PN&#10;SwyNzUIxDqRlHfvWPrvhp/GB8kxlo8+vWtK4l8ytPQrn+z1DY755rFOzue7FX0PIvE/7E51a+Elr&#10;fz24dSxQncN3pWh4Z/Yu1XTgiugulVCVl34BPpXu8fiO3NqWYZdRgYHevKfiN8btV8LXLLaebs9A&#10;a76eIex2YejhU/3pyeofsFeL72Sae3a2CZJRC3b0ri/EH7FHxCsHd1sIXAIAYybd30+ldfN+2Prq&#10;Dy2a7QDsp6Vr+E/2gNU8WXg8+6u8ekjmqlXnFXaOyeHwEvgm7+p5/wCHvgL4x8N2ZfULtYUV+LeJ&#10;92Peu2s76SLSkhlb94vytnvXeXfiaCOwd2G95Bzz3rzvUJA+ol14RjnFeROr7V81jlVONJtRZCPD&#10;ceftJAB6j2rb8NaBaX1kHuEy8j5BzyBWdqWogQIv/AcYqXVvEkOj2cPlNyi4wK9DBUnJNzPjuKcb&#10;Uo01HDu0mei6TpVjYWRwEVQOp5Ncb498TLLm2hcbenFcF4h+LVzBGVjY4PHWs3wlf3HibxDEGZiG&#10;bmpr0o7LY/MsQ69aXtcRK78zYm8OSXMXnMDy3WsDxFdtps4jB5r3DVvDEOn+H9xxkJ0rwbxksl1q&#10;77VPBNVCkkrI1w8oyWhQvtWY23U/jVz4c6sVvpM5z2rJmspnjx5bflVzwnp00GrLxgHrXQqVtTun&#10;Si4HX+MJ21CCJg+MHJFdT8LC1wyKvXNcxqWmNPbV6J8EvDzQxieRcKvf1rbD1JOpY86tO0OU6XxJ&#10;ff2DpJ3NgheTXzZ8UvEreINZcByVU9K9k+PHilbSwdY2O5hjA7V4Rpvh281+9bZE7At1x1pZjUlp&#10;GJGFpq12UtG0aWZ1AHeu/wBMsXs7dSw7VJoHhI6ZEhnTBHrWhqqvcptgTPHYVywo2jzLc0rTTVj1&#10;j9iA+b8VRj+HH86/Qz4xXBh+Fign/ll/SvgT9gvw60HxGLuDuJAya+7/ANoe4Fn8M0XcP9V/SvIq&#10;05wxKk0ergLfVZXPgf4iat/xN5CP4GNZfg/WEv7xzKR5gGBmsT4h+IvK1O6O7+Ij9a5/SdaeC3Eg&#10;bDZzn1qp0ZKcqj3PnNTQ+NMAisJTHy0nXHpXn/hd1tgS3BbpXdX+q/8ACVBeAzRrtcVxU3he4i8S&#10;oiqVikfg1OFx0tY9TeLtE7nRojdQLt5Na9/aSWlmX2nheK7z4TfBX7Vpscx+b5cmug8W+C7LTNKk&#10;LFdyjp60fVquIm3U0R5VWTbPlfX9GutX1PHzHceK9B+HPwLe5sUeRPmPJzRcfZ7bxEWUDAPFdzb/&#10;ABCXR9LBAwQKxo4nDYevyM1VSy5TY0LQV8ERBSwK+npVzXPH1v8A2W23hxxj1ry7xP8AFttQf5GO&#10;6qWlXt3rNsxZWz2rqx0aFCaxNLqEL3Oe+Jvjc3moOqmvJvE/i77DIdh+bOc11/xJ068g1BtqHLtg&#10;cVw+t/DHU775/KfpngHmvXw+IpVEpSlufXYSNNU1Y3/DP7SdzpOkfZzIfl4HNcv4r8dT+PdXBznN&#10;c9d+AL1bjyvKkD5wTiu++HPwbuYGWS4U9sZoxOHpU060dzR04wlzRP6j/wDg22tTZf8ABFn4MRnq&#10;v9t/+n3UTX3LXxn/AMG+lgNM/wCCQ3wjgHSP+2R/5Wr819mV7WFnz0IT7pfkehB3imFFFFblH8Y1&#10;hoUN0xVlGay9esILFGVccHmuiSAxNkV578RVu7e6O3dtPXFfA5PmSqr2E2fI0W5OzJdL1kWV8CSC&#10;M17V8LPENrcxorlcmvmORpVGdx96674deNJNLuhvY8e9e1Uwr5uaJriMLzR0PfPiZb2k9qchenWv&#10;KpfAVrrBYBVOal8ZfEn+0bEYk56dazPC/id4yPm61olJPQ5qFGrT2Zma18I0tg21ccntXGeJfBEu&#10;mKxC5A9q9X1nxjtj561x+t+JEvIypxu54rupyZ6uHnO/vHlx3W82SOQelejfCvxQ1rG0Tk4x3rkt&#10;VhW4lOMde1WNLvjpq7l64rkzHCrE0+RndXpqpGzOk8b69/aN6Ilb5c81j/Zcp+FUo7s3dyWY85rS&#10;3jyce1GEwnsKagh04ckUkYGqw4l61c8F+Jrrwtq6TwuwVTyAaZex75KIolRfwrWrhY1ouE1oxVIK&#10;atI961X4pf8ACTfD8OWzIq+tcZ8N/FK2UrmU8MT1rirHxJLY6c9svKMDWW2szWWdh98V5GU5IsGp&#10;RWzZzUcLGnseqeOPF0UasUYDNcTpPib7ZqhGeCevrXKXeuXGpcOxx9afo90bO8V/Q16/1VG7pK2h&#10;6xLp5utPVkX5u+O9VrfSHuEIYc9PpXQfD3VYdTto1ODuH610OtaLDYxM2B0zXJOl0Rwzk4ux58vg&#10;V5n3AHg9qg1y3udCiAOStdnaeII7Y7WFc18QPECagWjRRwODiqjUlFcoRk2N+Cmv+b8U9NSXgM5T&#10;8xX0D8WNEm0O6h1i1Q7CgEoA/Wvl/wCGIktvihpM4Bwt0gJ9icV9vy2Ka5oQhkAZXj2EEVyVWuY+&#10;5yB3w7OI8MXkGsaaZc/Mw4HpW7p+n/2lbgRcuvBrzrxHY3Xwy1tzCXe0Y52ntWr4T+JC2cjOsg/e&#10;8kE9DSVK6vE9+NZLRnoEfhO6u4hHEp3scUt9+zBf+I7aSeVEVFH3iKzV+Mf2PZKpGV5ODXQav+1Z&#10;5+jC2WURHb0HrTV4o66MoTfvHHw/sUS608pi8oNHyd4wGrnPE3wSn8AuUaIb1IBK8gV1tn+0hc28&#10;Z827DEcAg9qr6h8Z7bxFbOtw4OedxNctSrV2ex3Ro0XrE4yXRrn7KC2QKw9RRbUsT/AOa6DX/iRb&#10;XJ8m3x8vBJPWuP1zUm1eZLS2/eXFw2CB2HrWVKDWrOevJX5YlJr6S9jM2MJEcA+9czr/AIhd2bkn&#10;Feg+KfCY0Dwxa26t82Szn1Ncgvg4XTHnJPtXp06ycbRPzDiSs44/2c+iRxNxfNdzc/hXf/C6IWT/&#10;AGhvwqn/AMKz8oqx4Ga6vTtBisNLwD0FTWlayZ81iakJaI2/E/xLiNiYOpxiuZ0bS49Ym3sv3zxx&#10;WX/wit1rGtfLu8vPUV6L4c8Gtp0Cbs5HNevh0mtTjhyw+EyH8Bxt/Cv5VEfBkVi2/wCUcZFdJq8v&#10;2JevTvXI6p4uVHYMehqsXVhTVkWpzloR3IEt6lv6nFe1eB9EWz8MIo6FeTXgGma6lz4ki56tXudr&#10;4sTSfCPUZ2cZ9aMHFP32TXi3HlRyPjXwlHrusbT8wBOQfrW54a8A2GkWe91jU44xXk3iP42Pa6xI&#10;F2khiOK2NG+JU+p2O6ZiDjgZriqJubbMXRrWSRt+Pja28pCkcH86s/Dzwk+uFpfL/dAdSK4vTbW8&#10;+I3ja1sIAzbpQrY7DNfblj8ELTwN8K4t6qrJFlzjrxWSxcaUvfOyhgqk4XZxP7KmlwaT41wuA5bF&#10;fQv7Weqmw+HjIDgiHn8q+W/2cNbku/jpcQxn9wj4THfmvbv21NXntPh5JJkn5MfpWeO9+aqrY9HC&#10;NRw0onwD4n1NtR1SXr/rDnnrzUawyNFtHCgVDZSi61NmPXcTg1qXd4iqRjHGBXBWxtOEfePHqzjF&#10;mP4U1iTR/EGWyYmbDjrxXfRaeNdvYmhA+8GGK4NLUGbK9Sea97+APw2bVIoZZPuN09q8jL062KvT&#10;Whh7dPQ7/wCG9/NZ6D5eNuFAJrkviDNcavdyRo5AJIzmvUfFWkR+F/DZSJcNt64rwXWviN9n1h4C&#10;n3Tgk19DjczoUr0ajsefUVtShH4NW21ANMe+cmtLV7Kyl07ZlenHNYXizxet0Pkfbx1BrlF1yR5+&#10;ZSwz0zXx+DxeHWJbmropQb1Ow8EfDSHXdeMe3coOa9V0r4UR2sPEWNo9K4X4ZeMYtKZHO0N0Jzya&#10;9Wg+IVvcWq/MBxX0ma08NicE4U5aic5JnmPxC+GltYRNPNGCxOQMVFoOo6HbaSUlig84DGCBXVfE&#10;rWV1fSJCoB+XivlPxXLqEHirImkRfM5APBrx8iw0JWc3seng1UrvlTPZv+EA0/WLv7T5KMGbIUCo&#10;9c8MSLIscMWxeBwKh+EPiWWFHaXLrEOMiu00PWI7/XTcXK5ixwBX0taGuj0Pok1CSpbn9Av/AAQZ&#10;sG0v/glB8KoG6p/a+fx1i+P9a+vq+Vv+CJ0yXH/BMf4aPGAEJ1XAH/YWvK+qa+lw38GHovyPWSsr&#10;BRRRWwz+OD7OV7VU1nQIdVtW3D58cV0ugfZ/EVikseGJHSsbxJL/AGJdfOPl3Yr8FoV5xq+7pJHx&#10;MJuMjxnxbpP9j3pXsTWbbz+VICDXdfFLTI9RsDPAMnGSRXl8N40V1t6jpzX6plWM+sUk3ue5SanH&#10;U1Lq/dm5ORWhoWueRgbhwazvKEsP1rM8iWK7PpXscqsXyK1j0O4vI7y2znJrktf05mlMkR5HvSw3&#10;UkSDBPTmpY5Wm+9U2CMeV3Mm3smAJbr3zTniVVrSurVjyorMvLeZR92sJ819DsTViq0nkvxVq0v9&#10;7Y61nSBvMwatafas0grqW2ppoXLsAJmqW8+Ya1JLFpoqjGlY61RLsUTLsFV5ishqfU4/sw9qyzcn&#10;P+eaybFdFuO1DHtT3g8lc+lN0qTzpwvrW5eaPtst2O3WsPrCjKzAufDnxWdLucO3AORXaeJviN9p&#10;tkAbGBj615JAxglwD0q+8rOu4sTj3rVxT1MqlCMtWet+DrQeIrYs3WjVPh+WnzWB8LPGgtJVjP0r&#10;0DXdfjhsfMB5x+Vc04o8us3B2Rzvhvwr/Z3iOzfjKzKR+dfVOhzbraIE4yBmvlXw14tivPFdnF5i&#10;eY8yqF3A55r6u0C3D2UbDqBXm4pWaPt+FW3RlzFbxv4Ki16wcMATsIBI714L4v8AAl9od2RBlXyc&#10;Yr6NuJZPu1zvjHQVuoBLsG9Tmrw1VR3Pfr07ny5qnjTWNAuClyDxxk9DWTefES4uW3NwT717r4w8&#10;C2fiUqJIUBJ54rxD4p/BG60C4kls3Yxnkc9q9OnOnLc85+0j8LMw+LXlf779fWrC+MLvZtDnb9a4&#10;C2jvoL0xNnIPNdn4V0GS9mUNkk9q2nGlFXIhiKzlyo19N1S7nYCMsxY4yK9q+C3w9+y2xvLoM1w3&#10;IJ7VnfCz4Txzok0kYAXnnvXrGmWy2CiJOBXzGZY6LXJTPp8swUk/a1DzT4/X48PaTE7dGYqK8t8P&#10;/ERXuse+K97+MHwUu/jZpdvpFjeWlhc+Z5wmuc7MAcg45ry2D9hP4g+HHuJrW0s/EcNqMyf2Tcef&#10;Kq+vlHD/AJA12ZbRc6CmtT4Pi3ASeNlVtdWQyXxA1+gI9K0vD0M2pOFYHYePrWZ4d8PT3ExWSN4j&#10;C2yRHUqykdQQeQa6m11KDRyu/wCVY6qrBSkrn5/Vp2Z22heGbfStNDsF3YBOaydX8SK975MJXg4O&#10;D0rivF3xpIsXWFmG0YFYngbxBLcytNIT8/NdsKkqbTWxCw83HnOl+IOtfZLbG7t1ryTVPEJmuT83&#10;Q11nxQv5Xg6HDd68uvbzypWz1qMVNVpJo7MLT5jpdB1j/ifQ/Nzur1XxBrrzeE2CsflSvB/Ccr3G&#10;vRnJ4Oa9dndh4abOcbelehRlyQsdFamk0eVpaSXXiNpHORk11iaoNLgyT8xGAKxra323cjH1OKue&#10;G9BufGfi62sogXMjgY9s1yzmops1SUj6u/YD+Fn2yWXXr2Pc0jZjyOgr2L9rX4uroHhhtNtpPndM&#10;EA1f+E3h+D4VfC+LKCPy4AT+VfJ/xo+KR8a/EeSIPuRXNfOwi8ViNNjuxDVGhZbs7b9mjVz4S8VR&#10;6jMPvt8xNeu/tKfE238ZeDZLFCGdxxg15B4Ei8/S4kA+ZV7Vs/2L50m+Vtx7A9q+slg/3XKfOU8S&#10;4JxfU8mtvg9KtubggjOSOK4rxPBJo106Oehr6I8UeK7Tw/pRt/lMjD8q8A+I6nU7h5VHXmvksZk9&#10;6q1ON0faTv0MK219IJ8k8ema+pv2afiJZjSolLAAAV8ex6LNd3GAGxmvUfhYb/QbPMZJj6Yrqpzo&#10;ZY+Z6s0r0bJcp9RfEDx5DrdrNCpHyn5eeteD+N/Bc93eG4hXluTWdr/jPU7e5+YMAvIxWzoPxXiv&#10;EQSxF/4X4+7Xy+Kk8xxDq20IjS5lZnmXiLTL+zn2yBsZ61a0jwXd6nBvRWx6iva28M2Hi+zMsKo4&#10;75HNUtN8Ny+GCY9n7rtxXn4qfsVyxVxyhyqx5z4c8Kz2uo7ZXddp7mvSLdks9NB35IHrXPeOnkjm&#10;WSMYPfbWVDq1zNFh+wrhni8S4WhocrhOTsjp7zXftNg6Dqeme1cz4d+F6+Kte8yTHLd61dBt2u4D&#10;xVzT9Xm8M6h9zofSt8izKUK/sqj0PRwNGvTXMtzr7D4JRaZGHdxHGBkj1qvq2iW1nAwgIwq5FcV8&#10;Tf2grvS7NUO4AjHFZvgL4jT+J4ZPNL4xwTX3c665OaLuehgMPXqV+ebP6P8A/gg1M1x/wSj+FrN1&#10;3awPy1m+FfX1fH3/AAQRkEv/AASd+FbDoW1n/wBPV/X2DX1+Ed6EH5L8j6jbQKKKK6AP4k/hD8V5&#10;dDvVhlfKZ6GvZ9f0uLxv4aMsWC+3dx34r5cubc2V6cfLg9u1eu/Bn4rfYwlnM/ykbeTX5jxBkjg/&#10;ruGWq3R83isNd88DldV1S58N301pdZKZwua5XUBDLcFkwD1xXrHx18NxX9ot7brnPJIHSvHL6A2c&#10;5J+te/kFSnWoqpDRvc7cPyummb+l2f2mFOATRf6IY5ckYGfSp/BF6okj3dPeu4uNMg1GIYC89K98&#10;G7HC2VgCf8auDSQgzxV3VtJewJK9q5jU/Ez2zlTkAVLuaQXMbRVIvvYqpqd3F5ZAx0rBn18zR5zV&#10;Jr5p361KuapMs3MYlkyMdalhn+zpn0qvarvPNW7ix3w4H6VrHzNUQt4j8sVXl8Skk4H41Wk0d2fv&#10;+VSx6CSnC1YmU7vUWum5BqqTk1sDw1I3QHmpl8GykdKl7mfMjL0ibyLgN6GuuGsxzaaF74rm59Bm&#10;sSMjirVlE7rtK+1ZTwsZ2ZaaKV/Pi4JHFT2195keM8V1Pw6+Avin43+LINE8KaHqWu6pcMAtvaQG&#10;RhnuT0Ue5r9Jv2IP+CCMXgTVLLxN8c7m2n8krPF4XsZdxYjnFzIOMf7K/nXp4XK61ZpRWncipXjB&#10;an5xfCz4PeLviFqlsvhvw/rOsm5uFgQ2dnJKpc443AYB5HU199eIf2QdA/ZV1DSPCWtaND4p+Ism&#10;lW99q7XbmS00uWYFhDHH0OwAZZupJr9hP2a7Xw/YfDJ4vD/h3R/Dun211JbWtpa2yxiGOPAHQdTn&#10;Oa+Hv+Cg/gwab+2PrWqbPm1rQNOlD+vlmSNh+i172PyWGW4F4qXvvQjKZU8di/YyVkfJviPQrDQN&#10;JZE0TQbe4YFVkh0+NXjJ9GxkVHof7u1T2GK3/iDpoWFO5Lc1kR24t4gPavzXGYuVeV5Kx+iYbCU8&#10;PHlgJe3Kq+Tj5jxVW+mV7Nu/FM1MiRPoM1U+0B4ti88c1jA1lqc7qVuhmyUzjOMV5/8AFXV4YdHa&#10;NyDIeAP7teh+IZGhjcgHjrivD/iwjXUxIJxnNdtDVnFN2Zxkfh+G6uDIFBz+tdx4A8FKjC4fGB2x&#10;XF6AJPtSjnrjFet+F0X+zcOdvFTi5yStE6MLSi5czOu8K64kKeUCBjjiums5VmcFea8nXUWs7klO&#10;AD971ru/A2sI6rl97N2r5ytSduY+jw9TSx6DoWLbUbWfoUIzXW+L/C15q2m/bdHvp9H1qAb7S9tm&#10;2SRsOgJHUVyelAS45zyK9M8GyreWIVuSOOa5MPi6tJpwZ0zw9KqrTR9OfsR/B/4a/t1fsrab4j8b&#10;eDtJn8XQNNpmsXcUfkTTXMDlGkLLjk8HPvXg37Qv/BGV/idoF/rPwh1J5ZbC4e3utB1Nws0TrnIS&#10;ToeMYz1zX0v/AMEytIXwp+z5qkqfJFqOuajcr2BHnbf6Vc07xVq2h/GjXhpus3dhHMYrkxRkYLsn&#10;PGOelfslHD4evg4VqsdWj8czTA0/rM4RXU/GD4l/steMPhP4gfT/ABX4e1TRLgMVxcwMqPj+633T&#10;+dWfB3gIW2oQxnoT0xX7wD4sad4ytxpPjDSdF8SWz8MtzbKJCO/XIzXk/wAVP+CUHwg+NjSan4Pu&#10;rnwVqhbd5avm2J/3Dx+RrkeVRnH91K54GJwNRRtE/Jz4ifDeKTRHO1PlXNfOOpeE5r/V2ihQnDEc&#10;V+nn7Tn/AAS1+LXw00q4ay0tfFOnYJS60pvMOPdOo49K+GL7w9d+ANae31TTruwulYh47mBomB+j&#10;AV87icJVoVbSi7HmUPbUW00ZHw++D/2IpPMMt34roPHkUem6Z5S8ccjFbOm+KoYVCj7+K4zx7ftf&#10;PIxNOU5bFwnUnU945H5TP+NfQf7C3wnTxR4xOpvGNkXyqSPzr5w+eaZY4+WZgor9Ff2JPh2PBnwt&#10;gnlTbLJFvYkeorzcZN8jSPWwsHKoZ37YfxEXwP4Ne2gbaSmDg4+lfE/hFzq2q3GoO5yX4z3r2X9u&#10;7x9/a+vyWsb5XecjPpXjHhnNhpcSd35NdGUYNRj7R7jxs+d2PePhLfeauMk8ce9dV4tvTpVup6b+&#10;9eZfCDW/L1mKPoOM12Xxs1Rl0ZSnBUdq+hUpHiOmrnl3j/xQ15eMA/KnB5rP04rqcOH5z61xF94s&#10;e61do2zndXXaZdebDEEHJ6mvCx9TlvNmk6ThC6J9VsYdIt2IQZx2re+Ess19ahmibbnPSuj+Hvwo&#10;n8WPH9ojLQk9+9e0aR8IbTRdMWOGJFYLyAK+dWX1cVGVart0OT2uh5DrTWX2ko4GcdxUGnabp8ku&#10;VEY5/Oug8beBJINQkbZgVzmlfDi4vLvdvZRmvGo4KvNuNIIzsdbompp4fQSQqpQY3KOhFdnYLZ+K&#10;rLzY8EMOV7qa5NfDMWhaSAWyQPmya5GP4uxeBfES7Zcwu2117Vy1cLVoS5amp6NXCy9mp9Dq/HHg&#10;ZtLdjw0R5HHSvO/EN/Dp8qKcLlufavap/FNp438N70IZXTt2NfNvxr0m50vVGMe545OVIr08HShV&#10;jyy0Z56w75r3Pffg14Gi8UWjlcfdqzq3g220rVvJni5LYBIriv2RPi82goumagcSMcIzdxXr/jyG&#10;PXLlJkIySCGFflmb4avQx0oydl0PtMDh4zpLueZfFn4JW2r2KzQwLIPYVxUHhIeE9NdNoT5cDAr6&#10;w8E+F7fV9KWGbaxx3rivjZ8ILVNJneLAcA4ANerwrn9T2/1Ou7roev8A2W4R5z9rf+Dfpt3/AASN&#10;+E5/2ta/9Pd/X2VXx3/wQL05tJ/4JM/Cq3f70b6yD/4Or819iV/RmF0oQS7L8jhYUUUVuB/DF4og&#10;a31SbcOjGqej3JivFZGKsDxiui8dWjyQtOY9vP51zWk8z54rzaajUpWZ59lY9U0rxudQ0Y2txzxj&#10;PrXN6toEd1Idi8Z4qC2l8tVx6c1r2M4NmT6Vw4XL4YaUnT6nOkk9DCTTzpsgwcY7V03h27kZASel&#10;cprmsiG5OTirei+LY0gAz1/SuyV0tAmrnb3jx3SkNjJrkfFHgpbtSyVf0/VDqNwVXnjNakRx8jc1&#10;zqu1KxzxrODPJb/QJ7GToSKhQlT05FewXnhWHUIs47VzOvfDspEWjXP0rqUr6nZDEc6OV0uZHkAr&#10;q7DS1ubUEVyE+hXGl3HQ9a6fQLmaO196akDZFf6ckLlf0pLaw3nFR67cSCTf+dLo+s4nGRTbb2Cc&#10;mW/s4tRlu3rUQ8RRI238K9o+Av7E3xJ/azljHgrwpqGp25k2Pesnk2cX+9K2B+Wa+/P2Yf8Ag3p8&#10;L/DtbXW/izrMviO/XE39jae5gs42H8LyfekHr0Fd2GwFWtsjDmPy18B/DjXvjd4kt9I8MaHqOt6h&#10;duIkgs4GkOT0zgYX6kivub9lL/ghhqRmTWfjNqS+H9PikBXRbCVZby5Uf35B8sYPtk1+nPgXwL4V&#10;+C3h/wDsbwT4b0TwzYq2SLOAIXPQ5bGSeOpNct43vftYk3Sq+w4GD3xXvYbLKVJ3nqw9pJqyM34O&#10;aV4O/Z28PR+G/h34f0/w7ZNxJLBHuubg+ryn5mP4966+R5JEkmlleQk+vJzXA+Fb2IaqCYw77iQu&#10;enSu/mbNgrEbSwyQO1eq6rceVbHM43Ztfs9eN3s/FGsaK7jBK3cK57H5X/XFeW/8FKvBrTw6H4pU&#10;f8ejPp1wf9iT5oyfo4x+NNsfGB8D/FrSdRdDHC8htp3x0R+Ofo2K9e+PXg+P4r/C3WNGmxm/tmWM&#10;/wDPOXqjfgQK+hr4dY7Kp0eticDX+q46FTofmF4yZr4j0U8ViyyYXB7Cul1i2kt5rqO6Ty7m0meC&#10;eM9Y5FOGH+fUVzV4MHPY1/PdSlKE3CW6P19VFOPNHYyNVJAJ7VlrcmDJXvWnqp3RVyes6q1nLx0P&#10;FJIRW1zWHBcHvXl/jWaGeRt/HNddrGrmTUNp6EZzXF+MU888DOTXZR0Oapuc3Bcpb3PyAdfSut0f&#10;V5ZbXGMY71zFtYYcZWt/Tn+zRAD8qdeOlzShKzNixn+2ExOOe1dD4alGkzc1y1vmOVZAea6rR511&#10;KHn76jkV5mIheJ6tCq2ek+EvEAl2joWr0LQ9dbSLd5M5CIX2+uBn/P1rw7SdQksLgNyADnFe4fs6&#10;aBJ8aviJoWhRc/aLpJrrn7ttGQ8p/HCr/wACrzaOElVrRhHudlWv7Km5vsfoJ+zp4Yf4c/s06Dpb&#10;gpc/YUeX1Msp8x/1euG0KVdY+JOv3fTybwxI+OdsYC8fiDXsWtXC6bpDMwxFaI0hA7BVyP6CvBvB&#10;Fw0dossok+0yyNI+e+5iT/Ov16vH2WHhSXQ/LJ1PaVXN9TsPGekSatbefbjbOnIccY+lZfhv4han&#10;o9x5XndQd8cnODmujsLkPANvIJ71h+JfDSXV154ULIrjpXnwbT0EzufDXxavrPbLBcXNvL0bypSF&#10;P4Hio/GN54b+N2myWPjDQPD3iCGT5SmpWCGQfSRQG/GsPw94fF9ESkux15KVpzeD1S4WQZ3YweK7&#10;YYie0tUc8qUZLU8m8R/8EovgZ43nmubXR9e8MzzZIbSdR82FCfSJ/wCVeA/Gv/ghDq+oxXM/gLxz&#10;o+sKQTHZarGbK5J7Lu+6T7191WIls8+XuC9zWzYeI1hjVJJEb0DcmlUoYerpOP3HFPBp6o/Fl/8A&#10;gm/8UvhH8U9PtPFngrWbGy87P2yOH7Ravj0kTI/PFfYviKRPhl8JCoxEYLfafY471+gOkeKbTyVX&#10;7RLHuPRSQPy6Vx/x2/Zn8H/tD+FLrTNWhEMlyCq3tqBBcxEjg5HDYPZhXj4vIYtc1KQUociaR+CX&#10;xZ1eTxZ4xuJXbdvlOPzqvbQbMegHFfWP7VH/AAR6+I3wHvLnVdEibxr4ZQtJ9ssk/wBJgXr+9h6/&#10;iuRXy/qlo9jGUZCjKSpBBBU+h9DXP7KdL3bHmVoyT1On+E0RfVBIOtdn8RW+16ayyN2rA+FVuI0i&#10;wOoGa3vFmhT+IbnyogcetdT5adK8mea5pSszxmT4ZLqd808P3lOeK0NEmi8NalFHdYwGGc16ba+G&#10;k8N25Vkw3cmvIPjShupD9lOWB/hr5XHx9vaEWOdSVX3UfXnwg8aaM+hRtG8fmYAFdj4f1T+0tfkw&#10;QY9hOK+EPglrPiK1lESLM0QbivsT4M/a2003lxnc6BcGvbrThDCKmjmkuV2L3xcsY4NLEigb2NcH&#10;Ya3BbW5QY8zHavVL/wALjx9rEFluwuTv5r1D4ffsN6JdYmlk3AnjJr59YqjhlzdTbD4OrWb5T488&#10;ZHUNViKxsViI6Ac145rPhG+l1djJHIURskkV+umj/sa+ELJf3kUMhxjk1X1j9hzwfqxbbBbKG9MV&#10;5lTNsM53lqfQQwmI5OVn5nfDXxNN4aJR2LQ4wVPauwv/AAtaeLYlbja3IJ7V9i+Ov+CamgXNvvsV&#10;8tu+w9a8h8Q/sga98PrkrbRPc2qHK8cipU6dR80Djq4WpHdHzl4m+HB8NL9qhyrxcqwq94a+Oc9t&#10;pPkXOTInyhjXq/ibwg6WDQXlu6NjnI6GvN9V+EEV8jbBgnkYrz8Zkix7v2Lw+InSmtRtj+1JPo0h&#10;2PtPTrU9x+09L4oX7O53FuK8r+IPw3udALMq8DOTXJ+DNRca3hh0PWqwPCNCnVVVrVH20s29ph1G&#10;O5/Uh/wQvuPtX/BLH4Xyf3jqx/8AKve19a18ff8ABBG5+1/8EmvhRJ6/2v8AprF8K+wa/VMOuWlF&#10;eSPMjflVwooorUo/jA1fwvba9b+URiud1T4QR2Vv5kTDcOa9FGmRyYcZAbpnjNNvtM8yDjkY4r8h&#10;wed16ElG+h879YcNGeAajdyabcPGThlJH1q1pOvM1sQas/Efw7LY6szspwSSOKwFm2LgcV+iYXFK&#10;vSU11O6NpK6G+Ibj7RI3uKx/tb2xGOxrRlTzT1/Oqd7bYWuzSxpHTQ6fwZ4q8iXn0rqotdF0/Bry&#10;S2umtZOtdR4f1nKjJrgq0WnzEyoJnpFrqxjX6+laVrKLqDkVxmlawryAMe/Su+0ZIZdNz14yaVOo&#10;nocsqDgro53WdGgml5UdarjR0ij4HHtUl4LrXPEMOn2Frc3l5cyCKGCCMySTMegVVySfYV+lP/BP&#10;b/gh3e+J9PtPFXxpWTS9OYLNb+HY323FwvX/AEhh9wf7C8+pFerh8DVrS91aE3tqz89vgf8Ask+P&#10;/wBqbxfFo/gfw3f63M8gR5o0229sO5klPyoB9c+1fqh+xT/wb+eCvg19g8RfFm4g8Xa9EFmGlwMV&#10;0y1kHOG7zY98D2r7l8MWHhn4L+F4NI8MaHYaNplqmyKCzgWJAB646n3PNZGtfFITKRlRk7ce9fRU&#10;MtpUfi1Zd5M34brSfBmjpp+jWdrp1lboFigtolijQegUDArkNf8AFP2t286UsVP3Vbr7VlX3j1Em&#10;xI45OOPrVJ9XtriPO5dx5Yk+1ei6l1ZEqDRS1O98xX3PKqsQAFPPNcj4j0qe5g2wPJEFYnLHluAP&#10;611GrTwwhv3sbL0XHToMis86jGybRGsxPAHtmp3L5dDlfDXhm4tdZi2gP83zO3UDP/1q9V+y+VZK&#10;pGGKZxXH6J5kUxnNvJuLBsBvc1vtqj3UGG3A42qCK0sYvQ4j4qeHX1TCCTYN3O4D+91+tek/Bn4h&#10;f8LA8DK0oP2qyIt7gepAwG+hH9a84+I00WnWRa5aRpGBB46Amue+AHjJ/CvidZxLnS7txDcKWxtB&#10;+6+P9k8fQ17WT41Uans57M58RScocyPN/wBv/wCDf/CE+L08VWUZXT9bZYNQIGFiuAMRyH/eA2k+&#10;oHrXzfqAxa561+oHxV+G9h8XvBGoaNqCiey1GIxNjqAe4PqOCDX5u+JvhXqfww8S6p4a1kOb3SJC&#10;I5SDtu4T/q5R9R19CDXx/HGQewq/W6C92W/qfa8MZr7en7Cpujz3ULvy4iGbtXDa/qQaU898V0Hj&#10;O9ay359T2rhNTvRJASSa/Oz6xqxk+KNSLR5U8pXNXWu+YuG4xUutartkbHSuYu7xpZPlPU110loc&#10;lRO5tLe+b9w/pVyzuDuBY96zNDsJLiPkHNbn9jm2iG6ittYKabZOmoHeAPX0rV0mW7hnWSDsfTrW&#10;bpFks9wB+HNeh+DPCxadTjj6V51XRWPTw8GnqdL4A1Cw8QxiDUIjbyH/AJaN90fWvvH/AIJc/s1R&#10;aH4Q1T4gXMYMuuyG00vcuNlnG3Lj/ro+Tn0UV8wfBH9nef49eOtJ8J6bGFa+k3Xc4H/HvbrzI5/D&#10;ge5Ffrb4c8DWHgDwbaaXYQpbadpVulvCgGBHGigD9BX0/CeVKpJ4uotEePxJmLhBYeG73PMvi3vj&#10;0X7BEf319w5H/PIEFvz4Fcr4f0K3itWEqBmjOMFSuK6a4u5PE+v3Oo4ZLe5IjtgRgLGuRn/gR5rR&#10;ttEW4hkjYBJMZJP+Ne7jpc9TTY+Rhojl47JVX/RlTrwmeKlvPDkl2D8gVTg8966EaTFZxniMHOSS&#10;e9Z+r6k9mpfMfl9M7q5Iooz41i8OwJnakxPdutTy+MY4h83zY+bI71598QtenKySR42r827/ABNc&#10;5oWv3l/qMYkdG43HcxO7/wCv/nFbKBN+57Y+rrdRbo0JYjIweKpQzlWJYBM9Nx5FQ+D9JwiOZEAd&#10;ScAElCa3h4ZS58s4EbN1ONoPpjvVJNCumRaNpTBnfeSp9s10uiv5yfeO5OpI61kRsLf5RIhZRjB7&#10;1YstRFrKu+TauMk4pq5Fkdfo+qOh+bseQB2rxb9q3/gnF8Nf2s9Ju5RoUWh+KWgkaDVrFPI/eAEg&#10;zKvyyLnGcjPvXqsN39lcOkmYnHb0roYtT/sbwPeXzP8A8fTi2h/m1d1DDqrpJHLUSaPxN8V/s/a/&#10;+zx4pvdE8RWT2t7YHg9Y517SI3dT2rAsfiBDpeonfjGetfr9+1F+zhpX7S3wkuLSaGFNetYi+nXZ&#10;X5o3x9wn+43Qj8a/Hzx98JLnSPEl7YXEbWtzZTvDNG4wY2U4IrwM0ylxqq70PmMbhuSd3sZPxN8a&#10;f24nk2fMshxxU/wu/Z9k8Sss15Hu3HJzW98Ovg4t5qMUr/vMdK930LS4fD9skSIM47VlRwNCn789&#10;zlU+VWRyvhr4H6Z4Yj/1UYPpiurknsvDmkFY+Ao7UuqI0g3FsD0rj/iPqq6VoDnd2POa5sTKM09N&#10;Bq7d2c+3xxfQPEskkDAsrcLnrWj4k/4KCeIvDdkkdpE4APJFfPWq641x4uUxZPzc+9ekaN4Mj8SW&#10;KtLH97rmvhsRh/rFR04o76GJlSXunQXP/BRTxfd2+5HdOPWs+w/4KZ+K7G7xLJIy55IbpWHq/wAI&#10;liV0TG0g9O1eaeNPhe+n2zMoIC89Kn+wY0leSO2nj6s3rI+2/gt/wUs1DUZEF5teMgDBPSvo7wV+&#10;0h4f+I9qPPCRu3XOK/FMeJdS8LX+LaSRMH1617Z8Hv2jb+1jjSSSUMuMndVKhCnFqJtLF1U/e1R+&#10;nnxC+EGieOdMea18rkZG2vlX4kfC+f4f6hJtfzIs5HtVj4UftUahYQCKV5GikHGTWj4t8fD4gzfZ&#10;wMMw6moy+vVoVHPoKo6VWOmjPBPiD4gtNYWW1kUI3Tp1rzOf4eCxZrmIdeR7V638TPgNq93dmWCM&#10;nJyGWsyw+FfiKHTDFNZu2FyCB2r6XDYuFf3tjtw3uxSP3+/4N+1K/wDBIz4TA9QdZH/lav6+yq+P&#10;/wDggtp82lf8EofhZBcRmKWN9Z3KeozrV+f5GvsCvpKP8ONuyPV9AooorQD+RfxdpdheeG7aKykj&#10;kmzksg+6Kxl8NTRWkfBbA7VzX7O5vdR0+6eV3kCnv2rutQ8YweH7fM33QcGvwHNatRYmVKnq0fNY&#10;yPN8JwXjzwJ/blgymLEmOOK8M8UaDceHbhlliZQDgH1r6+03W9L8Z2W6Fk3+lcJ8V/hXHrenybEB&#10;bBr2eHeIXRn7CvoZ4TFOHuTPmQXAA5/nUF7OChx9K0PFPg+78M3rB0bZng496wpWJB+tfq9CUKkV&#10;KL0Pbg0yGQ5arOn332d/b+VVW4qFp8Gt3TTVmbHTR66YiCD05r0D4X6zqHjzxLpPh/SoXutS1m6i&#10;sbWFAS0kkjBVGB7n9K8ht23jqa/U/wD4Nzv2Fm8Z+Orz4zeIrT/iV+Hmex8PpKnE94RiS4HqI1ba&#10;P9pj6VtluUqviIwic2MkoU25H6U/8E/v+CZPgD9kz4cWl/b6PZar47ECvqGs3KCSfcR84iz/AKtA&#10;cgbe3U17j4mjkAIxwBwBT7HxI/g7xHZycfZH/cyKfRuK0vFkKRXU0Z5A+ZCOjKeQa/QcXl6w0Uqa&#10;0PGw9R1NWeXeOSV07/WAEZOPwrgWR15YROM78t1Ndh8WdUjtrQ7WQsflGTgZriLaQrZhv3e1l6Ke&#10;DXgyleR6iVlcz9WKSJu8vIUls9Mc1iTayYYyApQFc5OTng9q2NXu0tY95bgEZGeDznJ/z+Fc7Pqa&#10;38kqh9mV2g7fujnNS3qNHOeKviLNpUG4PJjOBvXORkcfrVGw+LR8uRpPs6Rw4OccyDLcf5NN+IUM&#10;duWVHUrCuEVxy3I55+vpXH2uiSXSfMyNuxghvqeMc/jxUKbvoVY9Y0z4s276WfL2+d5Y5D4yQAT/&#10;ADruvBWqS6x0UMQgJbP6V4r4d8IFrtCSh+hHJ4A/zmvZNKul8MeHT5QJbGH2lQfzrrjIwlFPc8v/&#10;AGnPFjWjtDD5YZtqghuvNc98C9Oe50p3uYx5TRrnc2Oox+NUPjBMfEviceYs27eV7k8NnP5egA56&#10;12Pw9tksNCt0EcgfZnJHHTj6/r9ainN8/MipQXs7Hrfwo8aNdWyaXcuoniz5DE/61AcAH3FYf7Uv&#10;7NEfxx8LvLZeXa+IrBCbG4K8Sccxv/stj8Dg1m2NvLYeVcRErNCNyEc4OSeP8BXsngjXV8V6NHdo&#10;QJsASr3Vv8K+ww1elj8O8NiFujzoOphKqrUj8gPiB4I1CLVryw1CzlsdSsZGhuLaRcNE46j/AAPe&#10;vP8AVfAdyi7fL46V+sP7Yn7FH/C6tIbxB4et1TxXYxn90pwNTiHPlk/3xyVP4d6+Jx4GtJYZEvEa&#10;GaElJYnQq8bDggg9CO4r8V4gympl9dxl8PRn67k2LpZhSU4b9T5H1/wJJAWyv1rlE8JO1+F5xnji&#10;vpr4keC7VbhxbtwRgcVyOi/Cqe8vFIU9c5214MMX0PYlgLHE+HfBzqgVU5ziugb4Z6jfSIjRgBua&#10;9g8I/BFo186Uscegr0fwf8OLS1jWS5QMFHAauibbjcVDDR5tTwfwh+ztdzOHaI/lXpvhL4HXDPHH&#10;5LkswVVVcsx7CvW7OW3t1CoI1C8AYr6w/YX/AGdE1KVPGOtWTRwxHfpMcq8TNj/XY9B0X35oyrLq&#10;2PxMaMVvuVmOJpYLDutUOm/YR/Y9i/Z48ET6nqcUZ8Sa6iGXPJtIRysWfXJy3v8ASuo+NnjUC6/4&#10;Rq0bE90oa5dW/wBVH6fU11/xq+J1n8MPCFxfXGWkwVhiHWRugGOvWvlTwf43utX1CfVL3zJry8lZ&#10;p1WPODzgdegH/wCqv1jERpYKhHC0T8lniJ4mrKvPqex2N1Hp8Is3i/c7doAIwMcDBrO1u/uvD8iB&#10;UaSN+d64ww9Pauct9Tmu8bxKjoM5OACD6f5Fa9n4gTy2hulV0I2qBywrwKi1ubQfQg1LxZLHA0nm&#10;Hp7fKPSvP/FHjAaneIvmSYDbVx2zwfr9ea3vFmg77guJcQt1+fO76gZ/rWNb6CXvcxQArIf9bvGW&#10;x2Of5c1iWVY9A+3QjbDLKmCy56e9XdF8MppEwkW2jjAAYE8c11VpoM1vB8xkC7Qx+bkH2rPmsVN0&#10;P3hbepyR1JrqhExmy/Z+IPs1wio244w2D0/pW6NWe/shGQYynfcBzXPaXpPlz+YYC4XqSchqn1TU&#10;WiPlIkfzLkZUA49/84qmjNOxpSzsmJvMTMeA2TkmnyXJVt7zDG3IXaDmsiKeRm2iKMsV+Ylh8vpW&#10;9o8byQnzlUSDooGeKXKVzXLmneL/ADrMbhlVH9zGa2firq39jaX4c0lflOPtEwPXLcnNYWi2H2/x&#10;TZWYGUubhWO3JBVPmbOOB0rK+P3ipZfiukRYfuYVGB717eChy0ufuc+87HYweJdiAA8fWvgj/grn&#10;8JpfCJi+JOj226zu3S01lY1/1UnSOY+zfdJ9cetfXthqbMm7JIqLx94M074qeAtU8PaxALnS9Ztn&#10;tbiNu6sMZHuDgg+oFZY+j7Sn5ojFYWNaHKz8zfgT49g1Oyj7cc5ruPEPj6z0RGcOpK9ea8b8XfDX&#10;U/2evH2q+G5y3m6VO0YkxgTR9Ucf7y4P515x8Q/iDf3TPDGzjd94+tfmuNzpRbh2Pk503Co4Poem&#10;ePP2rbXTb0xh9x6YU15h8SP2j5NdsXC52vxjNeaP4YuNQuzI7O7t1yafP4NkkmjR1P3ua8mObzr1&#10;OS+hvSjFbnq/wJ0weJbwSSgEtjk9q9xvbW28O6WArfPjivOfgF4TfSLHzGQjj5ciu58YoGhUdSRX&#10;0FOly0/cjqzmrTtKyDSNVj1B9mNxrE8fS2n2dkkVctT9HmXSYXkPy8V518RfEb39w8aElietLEVP&#10;Z4dxmtTeim9TkvFHguHUL5mQcZ4wK2vh58OFV/3nCkgdKr+H7WcyGSX/AFa9jXQw+IY9OGVfGO2a&#10;+Po4Sd3Unseg72ses+EPC0FraopdcKOBVi+8XReDtVV35TPUV5bb/E64twvJyT61V8Y+Omv7BnY4&#10;YDIFXD301A5/e5tD6Y8MfHrR9QtVR/m7cjmu/wBH8eeHbuxw23O3HTpX5/eFvicYFwW/eKxzzXr3&#10;w5+Jq69G8fmgOF6E9aw+rz+y7Ht4dvS5/Rf/AMEoJrW4/YD8BvZY+zMdRKY6f8hK6z+ua+ia+VP+&#10;CJJJ/wCCYvw0ydx3atz/ANxa9r6rr9DwSaw9NP8AlX5HtR2CiiiukZ/JL8G/AkPhbSbiFW3mX1rE&#10;8f8AgT+2zLbL8vmHAI7Vy/wT+PT+INdFrMDFuPH0r1nxDb7LhJ05U4P1r+cscq+CzRyqdT5KbcZ2&#10;keZeB/gbqvhW98yK9kMefumvRR4N1OeAcowx3FYfjL4rt4TEa+SWUnkirenftFWUNkrzJIg4yccV&#10;9hLKlmKjiFo/I0VCFTVmT4n/AGdrzxhburWkW7nB3V8/+Of2X/EOhaxLFBYs4BOK+o9K/ak8OtNg&#10;3gG0+laS/Gbw74jvFYXMTZ4yxAxXq4GeJwD5U3KJ1QlKDPhPX/hPr+gJm50y6RfUJkVzbaFcmXBg&#10;lB90Nfo/reraBqulBA1q4I68GvOdW8P6B5xJt7Ug98CvqKWd3jdx1OyNeTPln4PfAfxF8W/iJofh&#10;nSLGSbUdfvYrG2GOAzsBuPsoyx9lNf00fsy/BzR/2bfgn4a8E6JCsOn+HLNLVMf8tWA+eQ+pd9zH&#10;61+fP/BHj4AaLr/xd1HxgltC8Xhm1McDdQtzKMDHuEB/Ov0hjvSF61+q8GYf2mH+tyW+x5OPxDqS&#10;5eiNnxRqEWp2ABO0qavXeuNq/g2yvN376yP2Wck9UPQ/niuN1XUAiMhyS44PvR8L/ESXdzqOjXTg&#10;pcJ909/88flX1mOoc9Fo5sM+WWhzfxZje7kGHibaRuA7VgW0cdto6sQBlTkH/OK6/wAQWRvYZYZf&#10;K8y1ZoXDL1K8Z/z61wGuKYAI1DIiE7gG/wBntX51O8JtM+hUbx0KviWRJrR3GE5A46Z4wK4nU7iK&#10;FeQBxtDYx3PQDrWrrGqSatE+2NwqkouSSO3Of/r1y/iBZUIDRjaF5PXnn0x/PFRzXBKxTnT7fdce&#10;YUjO4qTnPI7VFbWQkmKCHzGQ5+6DtwD/AE9qjto57QsPLljSYjofvdPp/WtrS9PVy7OQhKn7w68f&#10;57UluM2fD0cKxIyxHcMgDb0Ix39fxp/iHU55LUwxxXEapnfgYHfp6VZ0rToraOPHlhlBGN2MLkAk&#10;/wCRRrWnl5QYpI+PmVd+d5OenrXZH4TBnB3Wj+de+a9s7dxmM43ce/P15rr9A02RmjKq6rjAGBjP&#10;PvyaotZ7rsIzxNhslt2Qh44+td14asi8CRgRtKpJOOcfN2461NONm2EnoWmtU8lfMVMgKVAJ+Y++&#10;K0PAmpvod6uxgA3YnCEehz3qO7sHZ1wjSGIj1IPpx/8Ar+lMg0eQkt5U0TduhI9R7fpWkcVOjUUo&#10;iVNSjZntnhfxjasQrYG316ivBP28v2IpPinpNz428BW6nxBEm/UdPj4OpqB99B/z2A7fxD3rpdEu&#10;bmddyH96pwqkjEmO3HGfTmuy8O/E280/5H8xCh288bSK+gxWGw+c4T2c9/yKy7HV8tr+1p7dj8hv&#10;Pa51OSKdXjljYoyOpBRgcEEHkEGu78LwxRRxhY0zjJGK+q/24/2OLH4kandeP/BdpHFrzgy6zpkf&#10;A1AAczxL080fxL/EOetfMmii2S0Qr/rMbWHoe9fiGcZFWy7E8k9u5+y5bm9HH0VUp79UddBNaWum&#10;j5QCeT7Vzmv+JxBMBGeGOMClu73/AEfBIx9ea9d/Y2/YYvv2ktbXWda8yx8IWUgEr8rJqDA8xRn0&#10;/vN26Dmt8DhauKkqNJbk4yvTw0HWqOyNz9hv9k+6+Pusx+Itbjmg8I6fJn5ht/tORT/q0P8AcH8T&#10;fgK++fEHiPT/AAP4fM8rx2tnZx4Cj5VRR0A9BSS2ekfDLwdBZ2kEGnaXpkIigijGyOFFHAFeGapr&#10;V18dNe+0MHXwjYSZQPwNTkBzx6xqRz6n6V+qZdl1HKsPyrWXVn5Rmmb1cxq3ekVsjN+IE+ofFHUf&#10;7bvJGS0ZSLK1cY2Rnq7Dj5mHb0ridB0tdCfYIkG5iQwOAQc9PT8K7rxlr5e/EY8vcvOAT8g+v/1h&#10;WStjBcS/OQzHO1VYc8c445+vP1rwald1qrkw5eWGgqXAhtAFXag/2qbBAI/nYQdcgYPPfj1+vNWk&#10;ggQr+8QDpsZ85x+FU3sUnUsNh553P/nH41NRXQoPUhkuP7S/dZZUYEZ25H/160LHwnJYKvlzA7SG&#10;VvLHz+3vUehWokusJt4HLb+G+h//AFV0sUE0KnHl7OAOPp61io2NWzL1S3l8tVIkfuSG27T2H/1q&#10;g0u1807fJmLk5YlOVI7kmug2JdJu43pkEiPikdzYx5cBWxgEn71dUdjmqblfW4VtrdNq4lI+YM2e&#10;PTisRtLSN97ZyeQRCT+Fawt5LglmdM5GCuePY/5/Gqt9apcO+XaXLDcBnCc8Ej/P0qrErYraPbfb&#10;L3EfmHnJyhHfpXV/ZD5W1UDJt9RnNUvD9qr3UfXbnLHOD7c1f8ViHTbCRlVShG7cXxz6f5/KrkrR&#10;HDcu/CyBH8QX9w4VRptvsQsoI3OeTkf7Irwnxr4g/wCEo+NGoOr71jbZnPpXq/gfWYtG+F+vas7O&#10;n2i7lCgt0VEC/l1r5q+GmvP4h8ZXVz0M8xctnrk173Io0YQRjT+NyPcdPj/0UfStewnWS12g8isi&#10;KX7Pp+7sFyar+FtYjOpMhJ+fgVFRaWOlO58v/wDBSv4Tfal0/wAXW0XMWLK9KjqhyY2P0OV/GvhH&#10;xgLOKciMK0p6+1frT+054GTxt8IPEGnbdzT2cgjH+1tJX/x4Cvxn1i+ls7+T7QT5ucPnse9fjfFO&#10;AjRxt+kz53McPatzLqbOnRwK4MmAe1b3hbSLTUNbDyY8peee9efS6+Ba7l5bt7UaF4svTdrFGW+c&#10;447V4GEyzkxMaqeiPOcJI+ltO8R2mlaf8jLwMACs261KfVrnzG4ToPeuT8NabcNbo0mXHXBPFbF5&#10;4gXToSr8Y6V91SxiU7GXsZbs09WuYbTS2LY4Ga8N8WeMFl8QEBh97AHrXV+OvE895bbUYqteQXts&#10;YdZMrtuwcg5rlzDGRlPkPTw1LQ9FuPE8dpp3B4C5NcTN4umvb1mBPlqeKo634j86x8pSRuOD716/&#10;+wf+wn4z/b9+Lc3gfwPNolrqVvpkur3Fzq1y8Frb28bxxlmKJI5JeaNQFQ/e7AEjz6rc0qcFudcK&#10;bb5UcX4a8XT+INWtbCztrq+1K6kWC3treIyy3EjHCoiDJZiTgADJrduwb2GaGeOW3urd2imhlQpJ&#10;E68MrKeQQQQQa/Yf/ghb/wAEjNA/ZosdU+KPi6Ww8S/EaDWtY8O2Twqz2WhCw1C506d7cuqszyyW&#10;0hErKrCNlUKuX3fmD+058PPF3jz9uj453Oh+H9W1m0k+LGuaJG1hbNcn7ZJqNwYoCqZZXkAbYCBv&#10;2PtzsbGcsslSo80d2dNTCOMVJngcml/YJZQoJJJPFWPBPiTUPD/ieF0V/LZgH5rek0k2Hia5tboI&#10;Li2maCZFkWRVdTtbDKSrDI6gkHtVnVNKt7E74xhuoxXHhd+SYtUf0yf8ENbn7Z/wSz+Fkv8Az0XV&#10;G/8AKte19Z18d/8ABAi5N3/wST+E0h7jV/01i+FfYlfcUFalFeSPbpfAvQKKKK1ND+G/whrbaDqs&#10;NxGxBQ5NfW3gPxpD428JwMCDIEGea+MtGm3kA16d8G/iHL4U1NIGY+S59elfnnGvD7xdFYikveie&#10;BjKfOro9X+MmmrNpnTlfWvIfH169logQHggDivXfiPrMWraCJI2HzAE814n8Q5WmssAE8dqz4Qc3&#10;hoxnujmw7aaTOe0KXzJMeprrLJNoGOK4fRbn7PcjNd5oUq3KjkdK+zlTi9Gjpr76Bq95fQWuYZpV&#10;wDwDXC6t441jTpiv2yUg5JyelesPp4a2Pyg/WsDwT8EZfjN8bvDPhWBG8zxBqcFl8o5Cu43n8E3V&#10;04bCU5TUeXcqhNcrTP2d/wCCMPwin+E37BGhahqKH+1vGDya1cFhghZT+5X8Iwv/AH1X0+5xBvzx&#10;14qp4Y0O18H/AAy0jTLRPJtbSFYYUH8MaAKo/ICr6L5mln2r9ry+hGhho0o9EeTP3pNlDW8mJXHb&#10;rXIDxB/wivjezuxgCV9jn611N3OlxYsvoMGvPfH9p5mlyEf623y6kH0rsumrAlZ3O++IcptfFS3C&#10;APHqsQk5ICl1G1v0wa4XxRAUnZhlVcdDyOffkVNqfi4eI/hVpl/uImsZUVwW6qflP9KqXV7Hd2qs&#10;uTxgAt0/PP8AIV+e53QlTq8z2Z9Bg5qUbHO/2dDHCTlc5ILg4A59f/1Vz3iCTZ9yTI3DBZuvH4/z&#10;rf1dnEe1YeM/eAz3/Fv5Vjy3AuJpVWOMuFwSDnJ9wMn8yK8bmOnkINHspJZFMcXDH76jGfoM8/nW&#10;zc2bMAu8K2MYVc5OM4+tU7FCjqJI97ufvJwDzg9D/M1rWNvHDtGyRAx5JfoMZGf8mtYmclZ2JtKs&#10;JYl2SDzSuTuMeMkn/Pap7jSAybZPMPncAFfu4J6df61bt7jyX/czPknnK/dGenT+gq9JL58QXkr1&#10;z5Y+Y85//XzXTGpbQxZx9ppB+3AKJMDjpj0/z1H0rt9Cj+yOke0BQeCf4ckn2x+n1qtHbC2bzVXL&#10;Y2jK8jgZ78D64rXgs/NTeQuOSB261pTepnLYbeXiQXBEZf7vUHGfb6VAXuLnZCqSy+wweMen/wBa&#10;n3NqzDdGIo+BuZgAP8/l+NWLJZEwdtv83Crt5Jx1Bx0/D8axr2NKWxa0ixawXcWdn34w3B69Mk9K&#10;6jSr2x17MUx8u4VQocng+x965u3WWWKQzLBkH5mSQ4Iz+v51LaX0VqeN4xwWD8kc57fyrbC4mVFq&#10;UWFSPNoy94h8O3NlKr2TSLKp44+7XiHxS/YW1T4vXV3qvh+wXSvEMjGSYBRHZ6keuT2jkP8AeHBP&#10;X1r6CtfHdlKsMF4djR58qZDzH/iPUEY96kufjDNpCbfOD2/3fOjAEY9e9e7iY4TNKHsq61LwWMr4&#10;GftKJ81fsr/8E/b3X/Ey3vxCgl0yxs5cLphkHn3zA9WZSQsXH1b6V903ep6T8NvCcaotpp2m2MYS&#10;ONQI441HAAFeIWXx9tbJ0g0a1Osak67sK22ODPd26D+dS297c6/efatbuY728U5jjLBrW2PX5VPB&#10;b3OT7Vw4PCYbLIclLV9zXMMzr49r2uy6FXxjdat8ftUZrtpdN8IpLxbuTHNquDwMfeWLvnq3TgVb&#10;1e9ksdPEMcMcdtANiRLGdo7AAdh+laOo3RijaWSYO8h4bqR/Sub1q8LylSSzjJ+Rufy/x4rgxleV&#10;T3pHJTj0RzlwJzeyFkT5jk4ix/L+n51ZtdNlmG7C7nPC+WQR/n8antrMTSMHE0e48MWB/kcfhzWj&#10;5X2WPmWZsjnI/p/ia8aj8Wp3z+ExdTjEQKG5lViOuMEdOOT0+v5VXdUmh2R3EsjtxJ0G36dMD2+X&#10;6Go/EDgTtKTlh1Z1wByOT/8AX4pNCv3kvRvlIWTjCpjPJ5Bx/LiuyWqOeLaZq6VbHTwuSyZwGG4D&#10;aPYcf0rXvdVa3jSNMNvAAwBwD6d/89ayLzWFEobzZG527Qgww456AA+/H1qzpvm3lyCocjkKSFAA&#10;Hr7+/P1rPlNec1dNsPtIVzFsKc5dufrx/n3qG41KOO72tsljHH3R8vvmotT1m4sLf5UQuwwQWGSP&#10;w/x/GotCSTUZQCjZIDbge3f/AD/OtoK+hjItHYVaQOSmcY+9tqCOaG5jJeNgwJzg7cj61Y1eNtNg&#10;OWRMj5gW6D2//VWfap/aH7yLY2VIyq9/TuP61pG17EN2Rv6PHsGUT7o4A+8R9elZPxC1uP7D5bSS&#10;RMMbgJBg/wCf8irkMNxFbfKjMw5ALYFeZfGDxNPZabI0nksyRlj+8GVUZGD78j0HtSr6tRRVHa5a&#10;+L3jpfAv7L6nzAktzHI6n1Lsf8RXif7OtwuoyRkA5ONzDvTP2wPHLTeEvDeiQg/6lGOD/dUZ/Wtn&#10;9lvRW07Thcsn31DcjpX0lP3qvkkLlUUes+MtR/szQgiN8zDHNZnh6+EdpFKGG/Pr1qh4/wBXE0cr&#10;ngRjpWD4b1n7bLGo6A5NZr3qjLWiuet61jUbDa4O2aPBx71+KH7UnhW48LfGPxNYrEQltqM6KFHQ&#10;biR/Ov2ptbn7VpMeD0XFfB37aH7NJvfjhf6pEmYNdVbwDHCyEbXH5jP41+cce0lTjTruN1F6/M83&#10;M2lBTPh34e+GZNWfZMpAY/xcV6VaeFNN0IqyqhkXq1dB4k+EV9oPyQw42jgrXmHjC08QWlwYVtZ1&#10;TpuAJr5B5nh5U/3W55Epxm7o7xviNb2knkow3DjIrqNN8Px+INNS4f5lkUkV5T8P/hhqXiCX7RNH&#10;KFXuQa9l8AaLNpGizQSscRN8oPbNFGn7Sn7Ry1Mm+VnjHxFD6Tfy27fw5Oa4e3sX1e98tB1PJr0f&#10;456VK/iBfLRjvHOBWT4Z8LTwbSsfPfiu72K5Od7noYeocpf+BGRxlS2DX1P/AMEh/wBuXw//AME5&#10;P2o9R8ZeK9F13WNG1Xw7c6FLHpKxPdQM89tOsipI6Kwzb7SC4+/nnGD5nb+DPtqZKndUOqfDcYzj&#10;dkZ6Vy4arU5udLY71VipJrc/eb/gkL+194I/ap+AXiBvC99KmpWnjDxHq17pN6qxX1hBqOt3+oWp&#10;kQMww0NwgLIzLvV1DHaa/FP4n/tka9+yb+3x+01B4U0XSLu98W/ETxFp+uT35llW/wBJbUrgS6cE&#10;Vl8tJTkvKhEw2oI3iw2/gfhb+0J43/Yo+Lun+N/h9qjaVrmnAocrvt7yFsb4J4+kkbYGQehAIIZQ&#10;R51feNdT+MPxT8TeMNdaKTWvFmrXWs6jJFGI0e5uJmmlKqOFBd2wO1e39aTpLm0aO2pXXs0zDvvE&#10;D2fiae4tYJLOzaZnhtnl80wxliVQvgbiBgZwM4zgV6Bod0PEVjHLnqOK4rxVBGsnyrzW58PEmOmH&#10;qEVuK+fq4iDqLkPOjWUpWP6c/wDgghb/AGX/AIJM/CdPQav/AOni+r7Br5E/4IPwm3/4JRfChW67&#10;NUJ/HVr019d19xR/hx9EfQUvgXoFFFFaFn8JNhqAiGRitzRNTH2jgjI6HNf3Ff8ACJ6V/wBAzT//&#10;AAHT/Cj/AIRPSv8AoGaf/wCA6f4VnKndcrZyPC3W5/F9p/iv7XpCwyOOF7ms3WVj1CAruXp61/an&#10;/wAInpX/AEDNP/8AAdP8KP8AhE9K/wCgZp//AIDp/hXDTyynTd4afI55Zdd3UvwP4ip/C6q+4MAf&#10;XNaGjubSUfMMD3r+2X/hE9K/6Bmn/wDgOn+FH/CJ6V/0DNP/APAdP8K6Pq3mN5ff7R/GXpmtRzwq&#10;rOmR719Nf8En/h3aeKv2wotauDEIfDOmz3qM7jHnPiKM/X5nP4V/U1/wielf9AzT/wDwHT/Cj/hE&#10;9K/6Bmn/APgOn+Fd+DnGhVjUavb5Ef2Y+kvw/wCCfnJc63YR6Hpqfa7c5gH/AC1Xj9ag8PeIbNhL&#10;E15bnIIH71f8a/SL/hE9K/6Bmn/+A6f4Uf8ACJ6V/wBAzT//AAHT/Cvsf9cNLex/8m/4Bn/ZH9/8&#10;P+CfmJea1a2926C7tuf+mq/41y3iLWLOWco9xbN5mV/1g/Gv1k/4RPSv+gZp/wD4Dp/hR/wielf9&#10;AzT/APwHT/CoXF1v+XX/AJN/wB/2V/e/D/gn4qWfiiHT7PW9Ge6h2RkSpiUYA68c10HhLxNY6lp6&#10;LFcwEsm7YZByPX+6P1NfsX/wielf9AzT/wDwHT/Cj/hE9K/6Bmn/APgOn+FeXmWd/W4pOFvnf9Dp&#10;w+B9k/iPxt1bxJb28kkS3MDcDIZwcfqB/Osi41e3urVis9oUXIO11X5vqf8ACv2p/wCET0r/AKBm&#10;n/8AgOn+FH/CJ6V/0DNP/wDAdP8ACvI9t5HXyH4w6NrNnaw+bLeRplcoTICcex5P8q0V1K2yqi4h&#10;ckbv9YoI/wA+5/Cv2N/4RPSv+gZp/wD4Dp/hR/wielf9AzT/APwHT/CqjibK1iZUru9z8drDV7SV&#10;zm6jPzAH50I69yCB+QrURldNxv7fB5Qb8Z6++cflX66/8InpX/QM0/8A8B0/wo/4RPSv+gZp/wD4&#10;Dp/hVfWvIh4e/U/Ji01Cze2C/bbU7HPPm4GcD3xn8PxqWXXo2iIS9iI2j5/OAx/X+Zr9Yv8AhE9K&#10;/wCgZp//AIDp/hR/wielf9AzT/8AwHT/AArWOP5fskvC36n5Q297ZQQqTdxuS2FxcLwfYZ/lV+wu&#10;NMRy8l9bKAcY88D5sce2fzNfqf8A8InpX/QM0/8A8B0/wo/4RPSv+gZp/wD4Dp/hUVMZz9Bxw3L1&#10;PzBS70zaQdShO9vulww7HqTn88VXvXtreJmh1C2Mecn58beP1/D86/Ub/hE9K/6Bmn/+A6f4Uf8A&#10;CJ6V/wBAzT//AAHT/CpWK8hvD36n5KanfNcSnbeWP3uXMgVRjHYcfzNc/qd8Ypps32luJUZSjuWC&#10;5zjcDgH6NX7F/wDCJ6V/0DNP/wDAdP8ACj/hE9K/6Bmn/wDgOn+FL601qhqgfjl8PNek09Ejuru3&#10;ijhUBYYpFCrgck9Mn3Nek6F8RtNmHlyXYPG7mRcn8fSv1E/4RPSv+gZp/wD4Dp/hR/wielf9AzT/&#10;APwHT/Cuj+0b7x/Ez+qvufmTe+I9JuCrC7ViwyoV1bP64/lWNe6jp8juUvLck8fMQoX8f8B+Nfqf&#10;/wAInpX/AEDNP/8AAdP8KP8AhE9K/wCgZp//AIDp/hWc8YpK1ioYfl6n5Tzara2SZF1Fv6HEg5/M&#10;5/M0+PX4UcTC/tNw6At39sc/liv1V/4RPSv+gZp//gOn+FH/AAielf8AQM0//wAB0/wrljUSd7Gz&#10;ptqx+TGs6vBM2Rc2zcliNw+ueeP0z71LF4lsrZf+Pmx/vHkLk5PPX/4qv1i/4RPSv+gZp/8A4Dp/&#10;hR/wielf9AzT/wDwHT/Ct/rXkZqg+5+TX9qWUkrF7m2UHkkygk+x5/z6VO/iDTrBSGvYMH5tqycA&#10;D1JP8x+Ffq9/wielf9AzT/8AwHT/AAo/4RPSv+gZp/8A4Dp/hUfWPIp0j8ZPjH+0R4T+D+iJrHiP&#10;Unjgkk2QW9uhmuJzwfljB6AdSx49K7n4D/Hjwf8AFzwi2o+HNWilgVvKngmHlXNvJ6OpOc98859a&#10;/WL/AIRPSv8AoGaf/wCA6f4Uf8InpX/QM0//AMB0/wAKuGMlF6rQUsPBxsr3/rofl1rOq2jl/wDS&#10;YGK92kT8+uPzxWho19aw26N9qtBlR1lU4Ffpr/wielf9AzT/APwHT/Cj/hE9K/6Bmn/+A6f4Vccb&#10;Z7GcsLfqfmH4n8Qac0GWvIfkOQRKoH0Bz1r5x+NXi+DUb6eGO4gADhDGrpxlhwT/AIZ+tfuV/wAI&#10;npX/AEDNP/8AAdP8KP8AhE9K/wCgZp//AIDp/hUSxfNJSsXGhyq1z+br46fEmHWvih81yjQ6cixK&#10;A425712v7On7Tk+s66+miO2FnbjYWDAV/Qh/wielf9AzT/8AwHT/AAo/4RPSv+gZp/8A4Dp/hXo0&#10;M69m2+S/z/4ATocytc/Enxv4itbzSLhluYMFOf3grI+H2qWkqRL9ohBHfzBX7m/8InpX/QM0/wD8&#10;B0/wo/4RPSv+gZp//gOn+FOnnfJLm5Px/wCAL6vpa5+SVlq9pa6Wv+lW/Tr5gryz9p6O3n8MpeRT&#10;27vZTqSPMGTG/B/I4r9wP+ET0r/oGaf/AOA6f4Uf8InpX/QM0/8A8B0/wrzM4xEMwoSoyjbm+djO&#10;eCU4ckmfzaajr+myti4aM+vzCs+5s/DmsfKZbZD7sBX9Lf8Awielf9AzT/8AwHT/AAo/4RPSv+gZ&#10;p/8A4Dp/hX5rDgeUH7uI/wDJf/tjzFkVn8f4f8E/nM8IeGvDEVn5bTWqjrlXHNUtW8AaNeXV09nc&#10;RgMo/wCWg6iv6QP+ET0r/oGaf/4Dp/hR/wAInpX/AEDNP/8AAdP8K9PD8Mzp71r/APbv/BNFkses&#10;vw/4J/Kv8Yvh1PbXKTwGGZEOThgTiuCfxjBpGYXHlunB3DGK/rl/4RPSv+gZp/8A4Dp/hR/wielf&#10;9AzT/wDwHT/CvZjl7UOXn/D/AIJccoUXdS/A/ks8N+Pra7YqZIgR/tVtHVYL5dwlhPb7/Sv6uf8A&#10;hE9K/wCgZp//AIDp/hR/wielf9AzT/8AwHT/AApQy3l3l+H/AATX+y473P49/i5PG8u1Wj5PJDVw&#10;2jXAtbkqrLz15r+0H/hE9K/6Bmn/APgOn+FH/CJ6V/0DNP8A/AdP8K5q2Supoqll6f8ABG8uurc3&#10;4H8ZTad/al0q7lxnJO6t+11iLQzBbq8aAsFxnqc1/Yt/wielf9AzT/8AwHT/AAo/4RPSv+gZp/8A&#10;4Dp/hXJT4ZjGV3Uv8v8AgkRyvld+b8P+CfMP/BD8Bf8Aglx8LMEEeVqRyDx/yFLyvq6o7W0isYFi&#10;hijhiX7qIoVR34AqSvp0rKyPUhHlio9goooplBRVD/hKNM/6CNj/AOBCf40f8JRpn/QRsf8AwIT/&#10;ABoAv0VQ/wCEo0z/AKCNj/4EJ/jR/wAJRpn/AEEbH/wIT/GgC/RVD/hKNM/6CNj/AOBCf40f8JRp&#10;n/QRsf8AwIT/ABoAv0VQ/wCEo0z/AKCNj/4EJ/jR/wAJRpn/AEEbH/wIT/GgC/RVD/hKNM/6CNj/&#10;AOBCf40f8JRpn/QRsf8AwIT/ABoAv0VQ/wCEo0z/AKCNj/4EJ/jR/wAJRpn/AEEbH/wIT/GgC/RV&#10;D/hKNM/6CNj/AOBCf40f8JRpn/QRsf8AwIT/ABoAv0VQ/wCEo0z/AKCNj/4EJ/jR/wAJRpn/AEEb&#10;H/wIT/GgC/RVD/hKNM/6CNj/AOBCf40f8JRpn/QRsf8AwIT/ABoAv0VQ/wCEo0z/AKCNj/4EJ/jR&#10;/wAJRpn/AEEbH/wIT/GgC/RVD/hKNM/6CNj/AOBCf40f8JRpn/QRsf8AwIT/ABoAv0VQ/wCEo0z/&#10;AKCNj/4EJ/jR/wAJRpn/AEEbH/wIT/GgC/RVD/hKNM/6CNj/AOBCf40f8JRpn/QRsf8AwIT/ABoA&#10;v0VQ/wCEo0z/AKCNj/4EJ/jR/wAJRpn/AEEbH/wIT/GgC/RVD/hKNM/6CNj/AOBCf40f8JRpn/QR&#10;sf8AwIT/ABoAv0VQ/wCEo0z/AKCNj/4EJ/jR/wAJRpn/AEEbH/wIT/GgC/RVD/hKNM/6CNj/AOBC&#10;f40f8JRpn/QRsf8AwIT/ABoAv0VQ/wCEo0z/AKCNj/4EJ/jR/wAJRpn/AEEbH/wIT/GgC/RVD/hK&#10;NM/6CNj/AOBCf40f8JRpn/QRsf8AwIT/ABoAv0VQ/wCEo0z/AKCNj/4EJ/jR/wAJRpn/AEEbH/wI&#10;T/GgC/RVD/hKNM/6CNj/AOBCf40f8JRpn/QRsf8AwIT/ABoAv0VQ/wCEo0z/AKCNj/4EJ/jR/wAJ&#10;Rpn/AEEbH/wIT/GgC/RVD/hKNM/6CNj/AOBCf40f8JRpn/QRsf8AwIT/ABoAv0VQ/wCEo0z/AKCN&#10;j/4EJ/jR/wAJRpn/AEEbH/wIT/GgC/RVD/hKNM/6CNj/AOBCf40f8JRpn/QRsf8AwIT/ABoAv0VQ&#10;/wCEo0z/AKCNj/4EJ/jR/wAJRpn/AEEbH/wIT/GgC/RVD/hKNM/6CNj/AOBCf40f8JRpn/QRsf8A&#10;wIT/ABoAv0VQ/wCEo0z/AKCNj/4EJ/jR/wAJRpn/AEEbH/wIT/GgC/RVD/hKNM/6CNj/AOBCf40f&#10;8JRpn/QRsf8AwIT/ABoAv0VQ/wCEo0z/AKCNj/4EJ/jR/wAJRpn/AEEbH/wIT/GgC/RVD/hKNM/6&#10;CNj/AOBCf40f8JRpn/QRsf8AwIT/ABoAv0VHbXUd7AJIZEljbo6MGU9uoqSgAooooAKKK8J/bp/b&#10;K1H9kvw74Ts/C3gLUPif8QviDrH9ieGfDNrqcGli/mWF7iZ5bqYFIY44YnYsVbnaMAEsqckrX6tL&#10;5t2X4jSb/F/dqz3aivGP2EP2vR+2r8AV8X3HhfUPBOs6fqt9oOuaHeXCXR0vULOZobiJJ0ASdA6n&#10;EigA+gIIryn9l7/gp94n/ag+PVnZaf8AAjxrZ/BjxJc6jY+GfiWl7HeW2pzWTFXe5s40L2VtI0cy&#10;xTyyYkKxgAFyEpK8+Rb2v5W3TvtrfTv0uRzLk5+idvnr030s79ran17RXwt+x5/wWO1r9r/9ozxL&#10;4c034V+HrLwB4Xm1b7Z4mh+Jml3uqwW1lJLEtxLoaKL2JJnjUAsNo8xSGYEE6/7FH/BW/Vf2pfi5&#10;4V0PxP8AB3Vvhv4d+Kmm3us/DfXZ/Elnqg8U2loQ0pmt4QJLKXynjcI+8HLru+UFlT99RcPtLmXp&#10;q/ldRbSerSeg5tQcoy3i7P10v62urtaK6ufaVFFFAwooooAKKKKACiiigAooooAKKKKACiiigAoo&#10;ooAKKKKACivmP/gpn/wU10H/AIJxfD/RL2bQp/GfifxDfw29loNrd/ZnS1M0cU19PII5PKt4jLGm&#10;4oQ0s0Scb9y8X+2L/wAFbtU/Zn+MfiXQ/Dvwb174ieFPhdZWGqfEvxJa65bWCeErW8O+MxW8itJe&#10;yCAPK0aFNo2ZYBiykWpara7XldJN3eySTV29Ol7g007dbJ/Juy+bfTfys0faFFfDXx9/4LPyfBv4&#10;6eLtP074Sat4m+E3wvuNItPHfj2PxFZ2f/CPy6kkTwGLT5R511GFng3MjLjL8YUFvuOOQSoGU5Vh&#10;kEdxT5XyqfR/5J/k013Tuhcyb0d/TVeavtdbNbp6OzHUUUUhhRRRQAUUUUAFFFFABRRRQAUUVS8R&#10;+IbLwj4evtV1O5istN0y3ku7u4lOEgijUu7sewCgk/SnGLk1GKu2JtRV3sXaK+aT/wAFf/2dQf8A&#10;kof/AJQdT/8Akej/AIfAfs6/9FD/APKDqf8A8j19N/qTxF/0AVv/AAVP/wCRPE/1nyb/AKC6X/gy&#10;H+Z9LUV80/8AD4D9nX/oof8A5QdT/wDkej/h8B+zr/0UP/yg6n/8j0f6k8Rf9AFb/wAFT/8AkQ/1&#10;nyb/AKC6X/gyH+Z9LUV80/8AD4D9nX/oof8A5QdT/wDkej/h8B+zr/0UP/yg6n/8j0f6k8Rf9AFb&#10;/wAFT/8AkQ/1nyb/AKC6X/gyH+Z9LUV80/8AD4D9nX/oof8A5QdT/wDkej/h8B+zr/0UP/yg6n/8&#10;j0f6k8Rf9AFb/wAFT/8AkQ/1nyb/AKC6X/gyH+Z9LUV80/8AD4D9nX/oof8A5QdT/wDkej/h8B+z&#10;r/0UP/yg6n/8j0f6k8Rf9AFb/wAFT/8AkQ/1nyb/AKC6X/gyH+Z9LUV80/8AD4D9nX/oof8A5QdT&#10;/wDkej/h8B+zr/0UP/yg6n/8j0f6k8Rf9AFb/wAFT/8AkQ/1nyb/AKC6X/gyH+Z9LUV80/8AD4D9&#10;nX/oof8A5QdT/wDkej/h8B+zr/0UP/yg6n/8j0f6k8Rf9AFb/wAFT/8AkQ/1nyb/AKC6X/gyH+Z9&#10;LUV80/8AD4D9nX/oof8A5QdT/wDkej/h8B+zr/0UP/yg6n/8j0f6k8Rf9AFb/wAFT/8AkQ/1nyb/&#10;AKC6X/gyH+Z9LUV80/8AD4D9nX/oof8A5QdT/wDkej/h8B+zr/0UP/yg6n/8j0f6k8Rf9AFb/wAF&#10;T/8AkQ/1nyb/AKC6X/gyH+Z9LUV80/8AD4D9nX/oof8A5QdT/wDkej/h8B+zr/0UP/yg6n/8j0f6&#10;k8Rf9AFb/wAFT/8AkQ/1nyb/AKC6X/gyH+Z9LUV836b/AMFcP2edW1GC1i+IkIluJFiQy6NqEMYJ&#10;OBud4Aqj1LEAdzX0hXlZjk2YZe4rH0J0ubbnjKN7b25kr2O/B5ng8Ym8JVjUtvyyUretmwooorzT&#10;tCiiigAr5j/4Ko+I/wBoKy+Adpo/7O/gu58T+JPEN6LTVr6212w0m60TTsZle2lu3CLcyD5I5Nkg&#10;iJLlCQor6crnviF8W/Cvwjsbe68V+JvD/hi2u5DFBNq2ow2STOBkqrSMoJxzgVnUgpx5Xtp/w3z2&#10;ZcJOLuv68/lufOf7FsvxH+FvwD+HHg4/szr8NNLn1S80vXNP/wCE/sdWk8PWQhaVdUlnRc30tzcM&#10;wdVPm7naRmOTXxl+wz/wSJ+LH7MH7a3gyTTvh6PCdn4F1HVF1r4rj4gyX0fxC0SUTCz0w6KG3W5Q&#10;SWoIIRAbRmDFvLJ/WPwR8QNB+JmgJqvhvW9I8QaXI7Il5pt5Hd27spwwEkZKkg8EZ4rXrV39o6j3&#10;f+S+dt3a9nzNNONorKN/ZOkno/8AN/52/wC3Yv4lc/LH9jT/AIJv/E7w3+1R8L5dQ/Z4+EvwL0j4&#10;Oy6zLqvjLw3rK6o3xJ+1Qy28UKxu73y2/wC9MrLfTO20AKUI2VH/AME5/wDglb4u8Bft2+H/AIh+&#10;JP2e/h38CYfh7JrFzfap4b8SyanbePL+8SS2hksbN5pX0yziheZ/Id1GZowEG3Ef6pUVcKjjLnW9&#10;mvvvr+OytHZ8t1cKkVO9+r+5dvO/VyvKza5raBRRRWZQUUVS8QeI9P8ACekyX+q39npljEVWS4u5&#10;1hiQswVQWYgDLMAOeSQO9AF2iiigAooooAKKQnAqn4e8R6f4t0S21LSr6z1PTrxBLb3VpMs0E6Ho&#10;yOpKsPcGgC7RRRQAUUUUAFFFFABRRRQB+YP/AAVe/wCCQ/x2/aD8W/FDx/8ADr4u/wBrSeOU0TTo&#10;/AsvhbTw8NjZXMMixRanc3CmJI5vNu2VFTzWAVt5Cmof2n/2Fv2lNA1n4s+EfCnhzQfi3pv7TXhn&#10;QtC8U+OrrWLXQH8MX1parY3moS6fz5scqEzLFbFihDjB+VW/Te38R6fea7daXFf2cup2UUc9zaJO&#10;rT28chYRu6A7lVij7SRg7Gx0NXaUUo0/YtXj1T6pqzi3vZ2u7NNu13orNybm6i+LTXs1Zp9rqyS0&#10;tbS1j8n/APgoT/wSN8VftK/tOSaNpf7P/wAOdV0rWdH0nR9P+Ly+IpNPu/C1tDF5V39u0szMuo3f&#10;loywTLCNgeDLHy8p+rWnWKaXp8FtFxHbxrEgPoowP5VNRV88uXlbvq39/wCH/Dtu7dyeVXTXRJL0&#10;SS9ei62VtLBRRRUjCiqWg+I9P8VWButMv7PUbUSyQGa1nWaMSRu0ciblJG5XVlYdQykHkVdoAKKK&#10;KACiiigAooooAK80/bQ/5M7+LH/Ym6x/6RTV6XXmn7aH/JnfxY/7E3WP/SKavTyT/kY4f/HD/wBK&#10;Rw5n/udX/DL8mfz5V0Xw9+EPiz4t3VzD4U8L+IvE81moe4j0nTZr1oFJwC4jVioJBwT6VztfWP8A&#10;wTng066+AX7Rser3V7Y6Y3hKAXNxZ2i3U8Sec+SkTSRq59jIv1r/AEJ4izSeXYCWLpq7Tgtbv4px&#10;jstXa97LfY/jzJ8DHGYyGGm7KV/wTfX0PmTxp4E1z4b+IJdJ8RaNqug6rCqtJZ6jaSWtxGGGVJjc&#10;BgCCCOOQaya++dH+O3hL4yfAr4la7o/hiw1tvhJ4A0LQtF1TxfolnfX0kq3MqvctE/nRp/rMKm5x&#10;hBu3A7RoaN8LfBWs/DrTbzUPDPhWL4Tal8KZdZ1jxZDotrFNbeJHmO9UvEQvDcLOUjSzRtmG2CIj&#10;gfKrjupRi44zDOMoyUXZ7vkU9Fa93GS5YX5m7rpc+lXCEK3LPDVk4yV9r21jF3a0tGT1ltZX8j89&#10;qK/Tz41aT4V8C618aItP+HHwvRPAj+D20kP4SsX8s6hKsd1vzH8+9GIAbIU4YANzWf4q/Z58N+E/&#10;ir40tPhz8P8Awx4g12H4rabY6xpdxosGqrpGgzWkczlIJg629u87yhpkVNgG0MqoCOSh4m0akVKV&#10;Bxuk1eStrGlL3nb3dK0Nddbrs263BNSnN01VTa1aUW3Z+1tZdW/Yy006edvzTrT8ReC9Y8IQ6fJq&#10;2k6npcerWq31i13avAL23b7s0RYDfGcHDLkHHWvvX4i/Bnw/o3gWC5+APgf4f/ErQLrXvEdr4lut&#10;YtYL2LTY0GbcG+kaNrOCOBZGjlWaMMfLO+QsC11fgp4ah+Bumah4W8EeFdY+Jv8AwqHQ9S0TTX0a&#10;3vH1GaW4lW+uxaMjJdXCxhDl0dufeuh+ItFxhUjSaUpctm0pR1cbzV701dXbafue8tmlcOB6rlOD&#10;qJ8qvdJ8r96K917TfvWsrPmsuqv+dVFfptrvww+Hfgey8dajpHg/wHca5BrnhC11W1k0e01C00O/&#10;uphHqNnAkiOkaEEqY1JCMx2lWQbek+Cv7H/g/Rf2hvGccfgvw94k8P3vxDuNJbTo/D1reHRIPsIu&#10;M3E84kW2tAXcRxwRxuzmEGYjEdcVTxVwkKU6sqElyq6u1r7tOTXZaVFZ7Oz2Vm86HBFeq4ctRe87&#10;bO61qxWnf91LmjurpK7uflLRX17/AMFAfDej/Bz4B/DLRPD3hrwxpKa4usLqN0ui2z6jcfZtSKQg&#10;3bobhSqjaSrgsCQ5YYFezfAD4H6JrPwX+CU+o+APBVx4C1rwnrs3jzX7rRrQT2Kp5v2e4a9KiaCQ&#10;MMI6sCQW67AU9fE8e0aOXU8ylSfLOdSKXMr/ALtTb8uaXs2oxTd24q+unn4XhirXx/8AZ8Z+97OE&#10;27Npc7pK3ey9qnJ2VkpaaK/5uVreJfAWu+DPEQ0jWNF1bStWYRstleWckFwRIAUPlsA3zAgjjkEY&#10;r71039nXQNY+CsHi218FaFPoKfs9Xc8mqJpUJg/t1CMyeZtwbxdj5fPmLg5Ir0z9p/wFFrni/wCI&#10;eo+MvCmgWnhiw8M+H7jw34kbS4I76XVt8SpAl4F82QsQUeIkhUVDhA+5/MreJlGOKjRhS095P3lz&#10;cynCCSXV+9dx3stD0KnBc4YOpiXUu1GMo2Tt70VLXySerW2r2PzL8TfB7xb4KsLy61nwt4j0m206&#10;8Gn3c17ps0EdrclBIIJGdQFkKEMEOG2kHGK5yv1j8e/CH4feO/j14nu/GujeH51n+Mlrp73t7BGs&#10;kqf2DHJDatKcN5L3IjBj3bWLYIOa8M+E3wL8W+Jviu9x8Qfhh4E8Pan4d8KarfWmlaT4TtH1bxKk&#10;V0sRaPTN/wBnEy7nWCaa1ZWXDCOfCsqy3xLpVsP7XEU1FqEZPVK/NG9op3crNPma+FOLatdrpzPg&#10;Wph6qjRm5JycVpfao6d5bKN7e7fRu6uj4PrTvvBWs6X4YsNbudJ1O30bVXkisr+W1dLW8eM4kWOQ&#10;ja5U8MFJx3r9MP2hP2bdD8GeJ/GN18Mfhl4O1b4lbvDtwfDF5o1tqFvFYy/JO8NqVEKq8yqkssao&#10;EQOwaMsWrm/hH8CvBGq+GfhdL4t8F+AtO8UX2reLRFptusJsNR1WCUfZLB5laTzoVfcqRtJIpwFG&#10;4HBIeJ+GqYaOLhSdnvG8XP8AhOp8N9I6WU9U9dhQ4Cruv7CVRXa0eqivecVzSto9LuO6Vnrql8A/&#10;FL4Wa58F/G114d8SWkVhrNiENxbJdQ3BhLqHCs0TMobDDK5yOhAPFc9X6O/Dr4WeHbaLRdU8Y/D/&#10;AMF2fxIg+FXiLVte0GXQbW3it5Le5g/s66lsFQRwTvEXJwiMeRhelfMP/BQbw3pWleKfhlqumaPp&#10;GizeLfh1o2u6lDpllHZ2sl5MsokkWGMLGm7YuQqgZycZJr2ci4yWOxUcDOHvWacl8LlFyTcVdvlf&#10;K3F3d013PNzXhd4XDPGxl7ulov4kmqb956ar2iTVt0/K/gFf0sV/NPX9LFfjv0jf+Zf/ANxf/cR+&#10;ieDH/MZ/3D/9vCiiiv5jP3IKKKKACvBf2tLvWrH47fBGTw/p+l6nqy6zqXk22o6hJYW8n/Esn3bp&#10;khmZcLkjEbZIA4zke9VS1Dw5p+r6nY3t1YWdzeaW7yWU8sCvLZs6FGaNiMoShKkrjIJHQ01ow6NH&#10;zJ8RU8ffADStZ8ReRb2XiL4s+M9NsprXwxNb3n9jwi3EIeGXUFt4JLmbyVTfMioGljG1yo3UvCfx&#10;f+JXjPx14N8HXnibVfDhuvEms6ZeXoXQ7vWLi2trKO6iW4W3+0WkFwruY2CquUAbYpcEfU3ijwrp&#10;fjfQLnSta02w1fS71PLuLO9t0uLe4XIOHRwVYZA4I7Vm+G/hL4V8HWelW+keGfD+lQaCZW0yKz06&#10;GBNOMufNMIVQI9+47tuN2TnOauE0k012t5WUUvut8767azKLbVn6/Pmv+a9LHzfo37R3jrwFrWpX&#10;+u3+reIF1Ky1640OGzh0u/8ADmryWavPBHZ3FqUvYXWKNkdbpXDMHAcEKTz3xA/aP+Ifw18Bah9i&#10;8e/8JJeax8P7Pxbb382m2X/EluZL2CHESRRIrW0qzPsWYO48hsSNzj6t0D4NeD/CnjS+8SaX4U8N&#10;6b4i1MOLzVbXTIIb27DsGfzJlUO+5lUnJOSAT0qvo/wE8C+HdK1Wx0/wX4TsbLXXWXU7e30i3ii1&#10;F1JZWmVUAkIJJBYHBNEJRVuZX0t+Ev1ad9Phts9Cab+HTW/4x/RNW1+K97o8I8T/ABr8V/CDUPiZ&#10;4a1TxrrutSaSfD0ej6mNI019UWfUpmgaGNALe05ZB5bzjbGXJcyKu08/4O+OvxN8Z+HdX0i01vW3&#10;1LRvHsuiPA1z4ei8V3VlHp0U7wwZU6ZLPFLKWkAAxFG43b1yfqbxD8LfDPi6LVE1Xw5oWpprkUUO&#10;pLd6fFMNQjiJMSTBlPmKhJKhshSTjFZlx+zv8P7vwrLoUvgXwdJok8kU0mnvotsbWR4oxHG5i2bC&#10;yIqqpxkKoA4FJSV25df84v8ARp90+mrba6L+tGvzaa7Ndb6cl4K+PQf9j678b3+qXrTaJpd819e3&#10;ujrFcxz2hljlMlrFL5bOrxMGWKURuQdjKpGPmv4gfGLxZ4s+HXxN8M+IdR8S39rp2meGNVtx4hj0&#10;db6KS41LDkf2XmFYnVI2VJGaQdScEZ+4NP8AB+k6T4VTQrXS9OttEit/saafFbIlqkG3b5QiA2BN&#10;vG3GMcYrA0X9nnwB4b0uWx07wN4PsLKeNIZLe20a2iikRJTMilVQAqspLgYwGJbrzVQnFVXNrTT8&#10;L/d0+7qRKLdNRW//AA336Jr530PMvAvxM17xP4z8ReI9X+IMPhjSdA8Y3XhtfDl1ZWjWl1DEgWNd&#10;5Vbn7XNkTIVmK7WUCJua8Uj/AGw/HsOka/fWniHxLNb6l8MNV8Z6ZPrOn6LEsc0TwfZri0gtGlkj&#10;gIlcbL15HOwA5KsT9jzfCLwncfEBPFj+GPDz+Ko08pNZbTYTqCJtKbRPt8wDaSuN3QkdKzdJ/Zx+&#10;HmgW91FY+A/BllFfRzw3KQaJbRrcJOFEyuAg3CQIgcH72xc5wKzi0lZ9rfPlav8AfaXltruafav0&#10;vf5c17fd7vnvps/C7r4peJvh94q1/QfE/wATvFEtmPCek+Ibe/stJ0samL65uri3NlaRfZWjdZnS&#10;NUjkjkk3MAJOpq7r3iv4ifDP4c+DNE8R+LvGV/428Z6tdXCW+jafoT6nb2kdu832MT3KwWAMShDJ&#10;KYmZ23hFAIZfcfGfwM8E/EYf8VD4O8La9+6jg/4mOkwXX7uMuY0+dD8qGRyo6De2OprPj/Zg+GkX&#10;hYaGvw88DLoi3n9oDTxoNqLUXO3Z5/leXt8zb8u/G7HGcVo5Rafe/wCF7r8LJ97W0u284xkrXd9P&#10;x5bfnd+V/JHgHwg/aB8a/Hbwv8KtNuPGUvhWbxH4f1rV7zWrW0sZZdVmsrqO3jhAkieDb5bmaXyl&#10;UttGwoua8w0X9ovxF8M/2N/DEPhTX/Eltd+Evh3Fr066VZaQLBWklmSGW7l1BjK8TNCVEVpF5nJy&#10;xLIB9va58DPBPifwxbaJqXg7wtqGjWdy15b2FzpMEtrBOxZmlSNkKq5LuSwGSXbnk1Bqn7O/w/1w&#10;WAvfAvg68/sq2eysvP0W2k+xwOGDxR5Q7EYMwKrgHccjmlzrWy3d/wD0u33cyVv7t93o1G2/b/5G&#10;/wB9nr522WvinjH45eM/DvxhOrXes6kvgm2v9FsmXQYdL1DT7NrsRJLBqUEjLqMVw0k6NG9u7oI5&#10;YWKNh1f6crl734IeC9T8X6f4hufCHhe41/SY0isdTk0qB7yzRM7FilK70C5OApGMnFdRRKUWrJdX&#10;92n9fP5tQjJfE+iCiiiszQKKKKACiiigD5F/aH8b+IPAHx9+KF54Y1X+xdYubDwRp0V6bWO58hLj&#10;VryCQ+XICrfJI39CDzWP8XNQ8VeIfGC+EtU8b67fr4N+LHh21sdTaz0+O9kjubOKfEoS2EJMbyNs&#10;KxL1+bfxX1zqvw58Pa7f3F1faDo15dXf2fz5p7KOSSb7PIZLfcxUlvKkYumfuMSRgmq/iH4SeFPF&#10;trqUGq+GfD2pw61NFcahHd6dDMt/LEFWJ5QykSMgRApbJUKuMYFaUZqDTetpJ/dKD/8AbZf+BEVI&#10;8zl5q3/krj/l9x84eCv2jPiLr/xdt7+WPWYdCu/G954XmsL2bQbbRobeJ5oVEBM41J7390sxVlZX&#10;DSBY9ux6o+DPjb411L4F/Dy+v/G/jbVPFHxGvbl47TQ9J0KO4jhtY7gulu94sVvEuFjeRpvOZipE&#10;aoGO36aj+DnhGH4gt4tXwr4cXxUyeW2sjTIRqDLsEeDPt8zGwBcbvujHSotc+B3grxP4UstC1Lwf&#10;4X1DQ9Ml8+z0650qCW0tJPm+eOJlKI3zNyAD8x9aSa9mo9dNfTf179G9r9Stedy6O+n3/wCdvkna&#10;586/Bf49eN/2gPDHwr0qbxfc+Fp/Enh/WNXvdesbSwluNRlsruO2jiUSwyWwGyTzZCkY3bV2FF3C&#10;ui8PfFXxD8QfHHiSQ/FfRtB0bwJa6LKt9b2Nk2j+IluYhLLdzGUu6wStuijENym0o2Wc4r2bX/gR&#10;4H8V+FYNC1Twb4U1LRLW4a7h0660m3mtYZmLM0qxMhQOS7ksBkl255NTa38GPB/ibXtJ1XUvCfhr&#10;UNU0AIul3lzpcEs+mhDuQQuylo9pAI2kYNUpxve3X9W/wTUbbO13ra0crta/T/L87N33V7LQ+Zvh&#10;R8T/ABP4xXQ/Cln4mTwBa303jHVptX03StPjaZ7LWWgjhCSwNAFCymWVtgkfaG3gl2PO237TvxP+&#10;JHw18U+L4fF1x4ZPhb4Z6V4uj02y0uzkt769mW9Zy7TxSSCCQWynYjBsMNrjBLfW3iL4F+CPF3hq&#10;PRtW8HeFdT0eG6kvo7G70mCa2S4kZ2eYRshUSM0jktjJLsSeTWje/Dnw9qS6iLjQdGuBrFmmn34k&#10;so2+3WyBwkEuV+eNRJJhGyo3tgcmoTtC3Xv/AOBf5pW/u33emlrzcns3e3lzRdvuT187LQ+XvHP7&#10;TfxIk+I3ie90uLV7bTfB1/pNmLQTaDa6HdR3EVtLI95Le3CXivKbh0iMBVAY4xiRt611PhD4xeMN&#10;M/aJhj8Qa1qlz4a17xLfaHpT6bFpWoeHp1SGWSGASRFdQtryPyHWXzhLFvjlA2hkKe16z8F/B3iP&#10;xbpuv6h4T8NX+u6MqJp+o3GlwS3diqMWQRSspeMKxJAUjBJIpbP4NeENO+IE3iy38KeG4PFNyCs2&#10;sx6ZCuoSgqFIacL5h+UAct0AFWpxTWnf/wBt/HR2/lvszLkly2b10/C/+fzt03OlooorI1CiiigA&#10;rzT9tD/kzv4sf9ibrH/pFNXpdUvEfh6y8XeHr7StTtor3TdTt5LS7t5RlJ4pFKOjDuCpIP1rry/E&#10;LD4qnXkrqMk/udznxdF1qE6S3kmvvVj+bSiv3CP/AASA/Z1J/wCSef8Ale1P/wCSKP8Ahz/+zr/0&#10;Tz/yvan/APJFf1x/xMFw7/z5rf8AgMP/AJYfzz/xCDOf+ftL/wACn/8AIH4e0V+4X/Dn/wDZ1/6J&#10;5/5XtT/+SKP+HP8A+zr/ANE8/wDK9qf/AMkUf8TBcO/8+a3/AIDD/wCWB/xCDOf+ftL/AMCn/wDI&#10;H4e0V+4X/Dn/APZ1/wCief8Ale1P/wCSKP8Ahz/+zr/0Tz/yvan/APJFH/EwXDv/AD5rf+Aw/wDl&#10;gf8AEIM5/wCftL/wKf8A8gfh7RX7hf8ADn/9nX/onn/le1P/AOSKP+HP/wCzr/0Tz/yvan/8kUf8&#10;TBcO/wDPmt/4DD/5YH/EIM5/5+0v/Ap//IH4e0V+4X/Dn/8AZ1/6J5/5XtT/APkij/hz/wDs6/8A&#10;RPP/ACvan/8AJFH/ABMFw7/z5rf+Aw/+WB/xCDOf+ftL/wACn/8AIH4e10/jT4xeI/iF4P8ADOga&#10;xqP2vSfB1vLa6PB9nij+yRyPvddyqGfLDOXLEdq/Zv8A4c//ALOv/RPP/K9qf/yRR/w5/wD2df8A&#10;onn/AJXtT/8Akisp+PfDM5RnPD1m4u6bhTunZq6/eaOza06NoqPhHncb8tamrqz96equnZ+5qrpO&#10;3dJ9Efh7RX7hf8Of/wBnX/onn/le1P8A+SKP+HP/AOzr/wBE8/8AK9qf/wAkVr/xMFw7/wA+a3/g&#10;MP8A5YT/AMQgzn/n7S/8Cn/8gfh7RX7hf8Of/wBnX/onn/le1P8A+SKP+HP/AOzr/wBE8/8AK9qf&#10;/wAkUf8AEwXDv/Pmt/4DD/5YH/EIM5/5+0v/AAKf/wAgfh7RX7hf8Of/ANnX/onn/le1P/5Io/4c&#10;/wD7Ov8A0Tz/AMr2p/8AyRR/xMFw7/z5rf8AgMP/AJYH/EIM5/5+0v8AwKf/AMgfh7RX7hf8Of8A&#10;9nX/AKJ5/wCV7U//AJIo/wCHP/7Ov/RPP/K9qf8A8kUf8TBcO/8APmt/4DD/AOWB/wAQgzn/AJ+0&#10;v/Ap/wDyB+Htf0sV836b/wAEj/2edJ1GC6i+HcJlt5FlQS6zqE0ZIORuR5yrD1DAg9xX0hX454se&#10;IOX8TvC/UITj7LnvzqKvzclrcspfyn6R4f8AB+MyJV/rcoy9py25W38PNvdLuFFFFfj5+jBRRRQB&#10;Q/te4/6Bd9/33D/8co/te4/6Bd9/33D/APHKv0UAUP7XuP8AoF33/fcP/wAco/te4/6Bd9/33D/8&#10;cq/RQBQ/te4/6Bd9/wB9w/8Axyj+17j/AKBd9/33D/8AHKv0UAUP7XuP+gXff99w/wDxyj+17j/o&#10;F33/AH3D/wDHKv0UAUP7XuP+gXff99w//HKP7XuP+gXff99w/wDxyr9FAFD+17j/AKBd9/33D/8A&#10;HKP7XuP+gXff99w//HKv0UAUP7XuP+gXff8AfcP/AMco/te4/wCgXff99w//AByr9FAFD+17j/oF&#10;33/fcP8A8co/te4/6Bd9/wB9w/8Axyr9FAFD+17j/oF33/fcP/xyj+17j/oF33/fcP8A8cq/RQBQ&#10;/te4/wCgXff99w//AByj+17j/oF33/fcP/xyr9FAFD+17j/oF33/AH3D/wDHKP7XuP8AoF33/fcP&#10;/wAcq/RQBQ/te4/6Bd9/33D/APHKP7XuP+gXff8AfcP/AMcq/RQBQ/te4/6Bd9/33D/8co/te4/6&#10;Bd9/33D/APHKv0UAUP7XuP8AoF33/fcP/wAco/te4/6Bd9/33D/8cq/RQBQ/te4/6Bd9/wB9w/8A&#10;xyj+17j/AKBd9/33D/8AHKv0UAUP7XuP+gXff99w/wDxyj+17j/oF33/AH3D/wDHKv0UAUP7XuP+&#10;gXff99w//HKP7XuP+gXff99w/wDxyr9FAFD+17j/AKBd9/33D/8AHKP7XuP+gXff99w//HKv0UAU&#10;P7XuP+gXff8AfcP/AMco/te4/wCgXff99w//AByr9FAFD+17j/oF33/fcP8A8co/te4/6Bd9/wB9&#10;w/8Axyr9FAFD+17j/oF33/fcP/xyj+17j/oF33/fcP8A8cq/RQBQ/te4/wCgXff99w//AByj+17j&#10;/oF33/fcP/xyr9FAFD+17j/oF33/AH3D/wDHKP7XuP8AoF33/fcP/wAcq/RQBQ/te4/6Bd9/33D/&#10;APHKP7XuP+gXff8AfcP/AMcq/RQBQ/te4/6Bd9/33D/8co/te4/6Bd9/33D/APHKv0UAUP7XuP8A&#10;oF33/fcP/wAco/te4/6Bd9/33D/8cq/RQBQ/te4/6Bd9/wB9w/8Axyj+17j/AKBd9/33D/8AHKv0&#10;UAUP7XuP+gXff99w/wDxyj+17j/oF33/AH3D/wDHKv0UAUP7XuP+gXff99w//HKP7XuP+gXff99w&#10;/wDxyr9FAFD+17j/AKBd9/33D/8AHKP7XuP+gXff99w//HKv0UAUP7XuP+gXff8AfcP/AMco/te4&#10;/wCgXff99w//AByr9FAEdtM08AZonhY9Ucgsv5Ej9akoooAKKKKACvGv23v2roP2TfhGNVjhivNc&#10;1Wb7HpdvKT5Zk2lmkfHJRAMkDqSoyM5HstfBP/BebwZq0vwl8E+LrOKWXTPDV/c2uolAT5AuhD5c&#10;jei7odmfWRR3r6/gLKsLmXEGFwON/hzlr56NqP8A280l8z5vi/GYrCZPXxGC/iJaeV2k38ld/I8y&#10;8AfGn4u/tAeH/G3i6L4heJrR/B9rDefZ7N5I7a6eSXYsASIqitjcQCjZ249699/YX/4KEar8Rn1v&#10;wp43gluvEuh6fNqNpLHCIrjUUhXMkLJwPOAwQQAGGc4K5aj8KP8AgoJ+zp+zd8R/iZoieKPD+jab&#10;c69bXmmNounS3dhPbnSrBW8t7SN04nS4yOMMW7k14X+y98WJv2oP+CoPjn4q+HLG8vvCnhKyv9Rc&#10;xQuxu4lsns7dApG7zJsbxHjPytx8uK/XM2y+OY5dj54vL/q1ClSVWlUcOSz5YWpp8qUuaTd9Xba2&#10;x+aZFhq+X5jgvq+NeIq1Kvs6tPmclJc0rzd5PlsrWdl3vudV41+L37Rn7SXhqTxvoVt4l0nwfJMU&#10;sodCuPs5Ch9nARhPNg8F8Fcg9AMDuPgx+1B8WP2XviV4c8NfGW1v30DxVILe0vr6WOea0clVDecj&#10;NuUFl3q53KGBGMYbl/8AgmD/AMFSfBOl/Cyx+H3jzU7Xwze6EkiafqN02y0u4dzPsd+iSLkgZwGA&#10;HO7g+Z/ttftjRf8ABQ/9ovwX8N/htDcXel2+o/Z7e+MRR72aQqJJwpG5IY41LZIBwGYgYGP5N9tC&#10;NOOIhVbm7aefVWP9LHkONxOZ1+GswyilRwNJVG6yi1y01F+znGpezldXl1eqaVpH1j+2D+3RB8D/&#10;AI8/DvwNPqN3o8vjzVZdMtFh0xrk3Lx+VuLyiRfIQmVEBAY7pUJG1WrI8Qft1R/C/wDa/wDBfwzm&#10;1q9uNS8XadcX8FlNp73EUqwpM7broyfumKwuVARh+6cMculcX/wUx+NDfDTwp4/8Wabomn6h4p8F&#10;wPPorX1kJWsbgxpD56ZGQArFiVI3IDzg182/8Erf2uPFf7Svw+1vWvibFpWseKfCt6bTTteGmwW9&#10;w1vOgZ4QY0ULgoM7AuQyZBIyf55zvPcasbic0jWqfuJ1IaVLe9zSVNxhy2UIrk54v4te7PxnA8P1&#10;J4anFQjaSi/hvo0nK7772fQ/WbXPGN4fh3LrPh/SJPEF+9uJLPT1uY7b7RIcAK0rnaign5m+YgK2&#10;Fc4U+V6n+2FqPg3T/GVj4i8J2lt4u8L3Gl21tp2nay15Z6s+pOIrMJcvbxOmZdyvuh+QLuG/OK6K&#10;K68YfDz9ls3Hhvw9/wAJF4xis2msdKluI7YSSyyllDtI6KAivuZSykhCoIJFeX2PwX8R6n8GdXMP&#10;hDxhF46TX9K8V6hfeIrzSln8WXVrcxTNBEba6njgQRQ+VEj7I4w0Yyfnev6gyWvVxGCo18UuWUo0&#10;3JdU3y81l5K/fpo+n5fjqcaVadOk7pOSXna9r+Tdu3V30Pa/gf8AFu4+Kmm63FqWlwaLr/hjVpdH&#10;1Wyt737bBFMqJKjRzFIy6PDLE4LRoRuIKgiu3rzL9mzwhrekP421/X9Mn0O88aeIpNVi0y4nhmns&#10;IEtre1iWRoWeLey2wchHcDzANxINem13y2Xeyv62V/xuc63fq7el3b8AoooqRhRRRQAUUUUAFFFF&#10;ABRRRQAUUUUAFFFFABRRRQAUUUUAFFFFABRRRQA2RikZIUsQMhR1PtzxXlvgD4+eItU+MFt4Q8Ve&#10;Dbfw1davpM+tacbbWl1KRIYZo4nju1WJFgl/fRkeW80ZO8CQ7Ru9SkLCM7QC2OATgE/WvBfBPgbx&#10;L4p/ae0rxhL8Pv8AhXJs7C7h8S3iX9nOviqVhHHbopt3LzxRbGdZbmOKRRtVUG5wKp2c7Paz/J2/&#10;G35dRTvyab6fmr/geueMPix4W+Huq6ZYa/4l0DQ77WpPJ0631DUYbaW/fKrtiV2BkOWUYUE5Yeoo&#10;b4seFk+IC+Ez4l8PjxS0fnLox1GH+0Cm3duEG7zNu0E524wM15R8TvAniHQvjr4r1yHwCPiVo/jX&#10;w3ZaKlrJd2cNvYPby3LPFdC5cf6LL9oViYo5myj5jPyA8g/wC8aN4vTQD4Z/0dviWnjo+Khe2xtY&#10;bUYkMATeLk3AUfZQBCE8sgl8ZWnTipNKWl//AJJL8FeXnay3TFUbinbW3/yN/wA/d8r37o9sl/ai&#10;+GcBvA/xE8CodOg+03e7XrUfZYvMWLzJP3nyr5jqm44G5gOpFaHiD46+CPCWhaRqmq+MfCumabr4&#10;VtLu7vVoIYNSDAMpgdnCyZDKRtJyCPWvBvgn+zD4i8Ht8D3vvDttbSeD77xHdauwlt2Nobzz/JfK&#10;sd5femSm4jPzYxXC6P8Asp/EbwJ4I8Ksul+K5ingy68NXukeHrrQDLA7Xks2yVtSSSH7PMkiBmgY&#10;sDEuUcY2llt/W0v1SV+l726DV3f+uqX4K7+VvM+svEfx38D+DvFUOhav4y8KaXrdxIkMWnXmrW8F&#10;1K742KsTOHLNuGABk5GOtYPh39rTwFr+t+O7NvEWk6cPhzepY61c31/bwwQMyIQ+7zDtQOxiJfb+&#10;8jdcZWvCtb/ZB8VwfCz4vaRb6H9tv9f8J6Boujyzajb3E17JZ2xSVDOwiztfHzvHEGPzBR0Gt8QP&#10;hX8SNI8UeP30Hw1e3EOs+MdH16C/s20ia5a0is7aCb7Gt8zRJeRyQ5BnjVduSj7iMU4xVTkvdd/+&#10;3opP7m29ehMZNwUredvRN2+bsl9/kvdrj9or4f2nhSx12Xx14Oi0PVGdbPUX1q2FpdlG2OI5d+xy&#10;rfKcE4PB5rN0j9pHw/p3gibXfGGreFfBtmus3mkQS3fiK0kt52gnkjXE24IJHWMsYc74zuVuVNeI&#10;fAH9m7xzoHxI8Gat4h0a7K6X4w8Sa1d3N/e2U9wkV7aBYJn8gqnmMxZWWJAFYNgBNpK+D/gb44+F&#10;Him08TS+CrnxdHFdeLbQ6Hb31is0aajqS3NvdAzzJD5ckUeyQF/MUSL8h+cCZpRemvu3+dk7et/d&#10;v87aDTbX/b1vl7yv6Ws/wT7/AEdr/wAZPCPhPxFpekap4q8N6bq2ubf7NsrrU4YbjUNzbV8mNmDS&#10;ZbgbQcniukr4xf8AZa+IXw5+H/h/RtF0bVrrxFH4W0zR7q/tL7S77w9fy20jOkOo2moKJVhgZjsk&#10;swZGR24VlRa+zI93ljdjdjnHTNVUhGOzvq19z0+8UZN79l+Wp5ToX7WOm6/8cPFHhFdG1m1s/Cmj&#10;vqtxq13bSW8d0Y5mikWCN1DSopVh5o+VipC7gN1Q/BH9pnU/iZqvh5Na8L23h2z8b6TJrfhuWHV/&#10;tstzbJ5ZK3MflRiCYxzwuFRpl5cFwVG68/w41aX9ru+8TPYRy+H5/BcekCaSVNslyLySQxFMl8bG&#10;Bzt284znivNPgF+zVcaX8e/D3iFfAeqfD7R/BukXlrHaX3iT+2Iri6umjBjsFE8ot7OJI3IGyDcZ&#10;U/crs4VJRaXN2f3pz/O0bfje9wq3Uny7XX4qH681/wBLH0DffEbw9pdrqs9zrujW8OhSLDqckt7G&#10;i6c7KjKkxLYjYq6EBsEh1PcVDb/FjwteeP5/CkXiXw/L4pto/Om0ZNRhbUIk2q25oA3mBdrKclcY&#10;YHvXk3xV/Z31jxR+0tYXllaW0ngjxQLO88WGSVci60uUy2eIycsZmaNWIGAtqM9RnhfB37NXjfRf&#10;jFZWl/F4zvdK0/xzeeKYtSj1DQ7fRljmaeVZOLdtTefbN9neJiqN82JlQKKmCUrX63/Bpfjq0uqS&#10;73TqNxTtra34pv8ADRN+fW1j6S0X4ueFPEnizUtB07xP4ev9c0ZS2oadbajDLd2IBAJliVi8YBIB&#10;3AdRVLR/j/4E8Q+DtQ8RWHjXwlfeH9IbZfanb6xby2dk3HEsquUQ/MvDEfeHrXz7p/7PvjLVv2cb&#10;v4VTeCLe01ax0fWdPh8a3d9ZmCaS5ZyHtwhluc3O8ed5kcQUb/8AWYVWoWn7PPi7xLYeINW1bwx8&#10;Sbm9ay0i1t0vvEPh6w1NXtLpp0lsksLcWpa2LFozdShZNzIyIvJfKr2v21+/p8tnbfVoG2tu7/Tr&#10;891fbRM+rfCHjPR/iD4et9X0HVdN1vSbsEwXun3SXNvPhip2yISrYYEHB6giqGi/Fzwp4k8WaloO&#10;neJ/D1/rmjKW1DTrbUYZbuxAIBMsSsXjAJAO4DqK4/8AZU8N+K/D3g3XP+EqguLae/1q4u7L7dba&#10;dDqjwOsfz3v9n/6K85kEnzR9U8vd826vH7H9nzxlq/7N958KpvA9ta6tZaNrOnw+Nb2+tPs88ly0&#10;m17cRtJdZut48/ekO0F8FyFBUkle3a/4X/DZrd9Bw10fe342v89+y6n0Honx+8CeJfDFxreneNfC&#10;WoaNaXKWc9/baxby2sM7lVSJpFcqrsXQBScksuByKg0T9pP4deJbvS4NO8feCr+fXJGh02O21y2l&#10;fUHUgMkIVyZGBIyFyRmvnj4ifs+eM/jbqeua03gJvDVrfReFdKOhXt5YSyXyWGqfabm4fyZnh8pI&#10;XMaBnLsEYbFyqtveN/2bPE2q+JPHl5a6DC7a38S/DfiC0lE8CtPY2n9n+fNksCNnlXHythjg7Qdw&#10;zpGEeZJvS9vlzQV+20nLyUWu7WfPLlbS1tf/AMlbt965fO9+yfu2gfG7wZ4q8VnQdL8XeGNS1xVk&#10;c6da6rBNdhY3Mch8pWL4V1ZW44ZSDyKj0r49eBte1XWLCx8Z+E7y+8OxyTarbwavbyS6YkZ2yNOo&#10;cmIIeGLgAHrXyv8As3eA/EPj/R9BttM8Hrp9noPxP13xJP4nlubcQXCpeX0JiVEk+0mZyyxNujEf&#10;lJneeFqr4a/Z2+LmvGN9c0DVkkt/AOv+H/s8txodvp9tfXSwGOOxhsghW2kKHa05MgI+YIBufK3u&#10;c3Wzf/kt1+Pu2369UjVfxOTpzW/8mcX+HvX87dLnveuftzeAB4xvPDegeIPD3iPX4tCvdat47fXb&#10;NLSVrX71s85kPlSHDN8y4VI5GJAQ0/4wftjeHfg/8ObPULy88Oy+Kr60sryHw0NegF3OlxLHGWiK&#10;7jKibnO9EKsIzggcjzvx38APF8UOgwab4aku4W+EuoeDpRbXVrGmm3zxQNEjh5UyjGJkDRBwGxna&#10;vzVynij9nH4gab8OfFPhVPAj+JZvGEnh7UbfVRqNksOktZwWcU1tMJJlk3RG1dozEsiN5/LL81dE&#10;adPm5W9mvn7818rxSl6W1V7vBznyqVul/T3YPX5uS776O1l9Xt8WPCyfEBfCZ8S+Hx4paPzl0Y6j&#10;D/aBTbu3CDd5m3aCc7cYGa6Cvl28+AfjKTxx/YI8OPJaP8Tl8df8JY15bfZ47QYk8nZ5n2n7RtH2&#10;UARCPyyCZMZU/UVYWXIpdX0+Sf5tx/7dv1Nm/fcen/Ba/JJ/O3QKKKKkYUUUUAFUfE3hnTvGfh69&#10;0nV7G11LTNRha3urS5iEsNxGwwyOp4II7Gr1Vr/VI9N2+Ytw2/OPKt5JenrtBx171UJSjJSi7NCa&#10;TVnsfGXiv/ggh8CfEnixtStn8baJbO+86ZYasn2TrnA82KSUD6SV9PfAD9nHwZ+y/wCAY/DXgfQ7&#10;bRNLV/NkCFnlupCADJLIxLyOQAMsTgAAYAArp/8AhKLb/nnqP/gvn/8AiKP+Eotv+eeo/wDgvn/+&#10;Ir6LNeLs8zOhHC5hiqlSEdlKTa9X3fm7s8zB5Ll+EqOrhqMYyfVJf0vkfNH7RX/BHX4MftGeMrnx&#10;Bc2Ot+FtXvpDNeTeH7tLZbuQnJdo5I5IwxPJKqpJJJySTXefsof8E+fhj+xr59x4Q0eZ9Zuo/Jn1&#10;fUZ/tN9JHwdgbAVFJAyI1UHAznAx63/wlFt/zz1H/wAF8/8A8RR/wlFt/wA89R/8F8//AMRXyccF&#10;RjP2kYLm72PvsTxzxBicvWVV8bUlQWnI5u1lsn3S6J6I5r4tfs9+F/jVARrdjunMRgNxEQsjRnIK&#10;NkFXXk8MCOT61y/wc/Yd+HfwNeH+xNGjVLaQzQQtHFHBDIf4xFEiJu4HJUngV6b/AMJRbf8APPUf&#10;/BfP/wDEUf8ACUW3/PPUf/BfP/8AEV5lbhnKq2K+u1cPB1L3u4q91s33a6N6nk088x9Oh9WhWkod&#10;r/h6eRo0Vnf8JRbf889R/wDBfP8A/EUf8JRbf889R/8ABfP/APEV7lmeXc0aKzv+Eotv+eeo/wDg&#10;vn/+Io/4Si2/556j/wCC+f8A+IoswuaNFZ3/AAlFt/zz1H/wXz//ABFH/CUW3/PPUf8AwXz/APxF&#10;FmFzRorO/wCEotv+eeo/+C+f/wCIo/4Si2/556j/AOC+f/4iizC5o0Vnf8JRbf8APPUf/BfP/wDE&#10;Uf8ACUW3/PPUf/BfP/8AEUWYXNGis7/hKLb/AJ56j/4L5/8A4ij/AISi2/556j/4L5//AIiizC5o&#10;0Vnf8JRbf889R/8ABfP/APEUf8JRbf8APPUf/BfP/wDEUWYXNGis7/hKLb/nnqP/AIL5/wD4ij/h&#10;KLb/AJ56j/4L5/8A4iizC5o0Vnf8JRbf889R/wDBfP8A/EUf8JRbf889R/8ABfP/APEUWYXNGis7&#10;/hKLb/nnqP8A4L5//iKP+Eotv+eeo/8Agvn/APiKLMLmjRWd/wAJRbf889R/8F8//wARR/wlFt/z&#10;z1H/AMF8/wD8RRZhc0aKzv8AhKLb/nnqP/gvn/8AiKP+Eotv+eeo/wDgvn/+IoswuaNFZ3/CUW3/&#10;ADz1H/wXz/8AxFH/AAlFt/zz1H/wXz//ABFFmFzRorO/4Si2/wCeeo/+C+f/AOIo/wCEotv+eeo/&#10;+C+f/wCIoswuaNFZ3/CUW3/PPUf/AAXz/wDxFH/CUW3/ADz1H/wXz/8AxFFmFzRorO/4Si2/556j&#10;/wCC+f8A+Io/4Si2/wCeeo/+C+f/AOIoswuaNFZ3/CUW3/PPUf8AwXz/APxFH/CUW3/PPUf/AAXz&#10;/wDxFFmFzRorO/4Si2/556j/AOC+f/4ij/hKLb/nnqP/AIL5/wD4iizC5o0Vnf8ACUW3/PPUf/Bf&#10;P/8AEUf8JRbf889R/wDBfP8A/EUWYXNGis7/AISi2/556j/4L5//AIij/hKLb/nnqP8A4L5//iKL&#10;MLmjRWd/wlFt/wA89R/8F8//AMRR/wAJRbf889R/8F8//wARRZhc0aKzv+Eotv8AnnqP/gvn/wDi&#10;KP8AhKLb/nnqP/gvn/8AiKLMLmjRWd/wlFt/zz1H/wAF8/8A8RR/wlFt/wA89R/8F8//AMRRZhc0&#10;aKzv+Eotv+eeo/8Agvn/APiKP+Eotv8AnnqP/gvn/wDiKLMLkmg+HNP8K2BtdMsLPTrUyyTmG1gW&#10;GMySO0kj7VAG5nZmY9SzEnk1drO/4Si2/wCeeo/+C+f/AOIo/wCEotv+eeo/+C+f/wCIoswNGis7&#10;/hKLb/nnqP8A4L5//iKP+Eotv+eeo/8Agvn/APiKLMLmjRWd/wAJRbf889R/8F8//wARWjSAKKKK&#10;ACiiigAooooAKKKKACiiigAor5L/AGiP2q/Hvw6+K3xK1fR9T0U+DPg/Bokup6PJp++TWFvS5uF+&#10;07wYp4o9jIoBB3ruBzz9UaJ4hsPE1j9p02+s9QtidoltpllQn03KSKpxa1EncuUV5H8ev20PCf7O&#10;fxb8B+DvEFtrLah8Qrr7Jp9zbRRNa27+ZHHmZmkVlG6Vfuq3ejwR+2h4U+IH7VPiT4Rafaa4fEXh&#10;ezN5d3jwRjT3C+RuRH8wuXU3CAgxgZDc9MqEXNXj1v8A+S7/AHBJqLtLy/8AJtvvPXKKKKQwoooo&#10;AKKxvBHxD0T4k6dc3mg6lbaraWl3LYSz27boxPE22RA3RtrZBIyMg88Vs0eYBRRRQAUUUUAFFFFA&#10;BRRXz5p/xf8Ai98cvFvit/h2nw50Twz4X1u58OrN4jtry8u9RubVtlxIFgliWOMSbkUEsx2EnGQK&#10;aVxNn0HRXhUun/tMQRs66v8AAy5ZRkRf2PqsPmH+7v8AtTbc+u049DXefs2fGcftB/BTRPFn9ntp&#10;U+orNFdWTSCT7LcQTSW88YcY3KJYnAbAyADgZxQ1bULnc0V5l43/AGnLTw7491LwzoXhbxZ461nQ&#10;rVLzV4NAjtcaSsg3RJK9zPChlkXLLFGXk2jJUAqT3Xg3xTD428LWOrW9tqVnFfxCVYNRspbK6hz/&#10;AAyQyqrow9CPpkYNFm1zdP6/yHezt/X9amnRRRSAKKKxviB8QdF+FXg2/wDEHiLUrbSdG0yPzbm6&#10;uGwkYyAB6lmYhVUAszMAASQKANmikRw6AjoRkUtAb6oKKKKACiiigAooooAKKKyfGXjzQ/h1o51H&#10;xBrOlaFp6nabrUbuO1hB9N7kD9aANaivnH9hv9u6T9pDw5o9h4y0ePwj4z1mw/tXTrdSfsWvWeTm&#10;a0ZiSSnSSIkumM8g8fRpOBTkuXcSd9ULRXkGh/tiad4skjvdF8GeP9d8JTagdOi8T6bpsNzp8zht&#10;jSpEkxvHgEgKGZLcx5UkMUG6vX6LO1/6/rUd9bBRRRSAKKKKACiuC1z9ojRLS0uJNFtdZ8Ytp/iC&#10;Lw1qEXh+0+2vp10+wuZeQBHEHXzWBOzkEblIHe0Wdr/1sn+TQdbf12/QKKKKACiiigAorhPjx8ed&#10;O+Bnh2O4uEN3qF4StpaK20ykYyzHnCjIycE8gAeni+m/t4eILTWI/wC09C0z7FIFfy4TJHNsbkEM&#10;WYHg5+6Pwr4/O+O8mynErCYyrael7JvlvtzW2/PyPZwWQ43FUvbUY6dNUr+h9R0Vl+C/GNh4/wDD&#10;Npq2my+bZ3ibkJGGU9CrDsQQQfpWpX1lGtTrU41aTvGSumtmns0eROEoScJKzQUUUVoSFFFFABRR&#10;RQAUUUUAFFFFABXyj+03oGp/Ej9qnxTpJ8Y+O/D+m+GvhlFr1pbaBr9xpkbXhvL5DJIImG/5Yoxz&#10;2Wvq6vCvj5+yh4p+JXxdvfFvhT4gWnhCXV/DC+FtRtrnw6uqLPbrNPKHRjPFsb/SGHQ9BVwdnqTL&#10;YqfsP/AvRL39jDw9/wAJHCnjKb4kWFt4o8RSa7Cl7/al3dQwzHzVcFWCYjVcjgRKetZPwb8B6B8M&#10;/wDgod4r0fwPoumeH9Ai8DWcutWWlWsdnZx3zXkht3MUeFMjQ+dztBAQZJ3cXfAf/BP668AeCNH0&#10;Sy+NnxotbbSLKGzSK11W0WBRHGqfu0ktpGjT5eE3kKMAcCvTPgN+zvov7P2m6sun3esazqniC8+3&#10;6trGsXC3GoalNtCKZHVVXCqoVVVQqjOBkkluS11EkfNv/BTX9n/xF8cfiz4Z/sXRtXvv7N8I67cQ&#10;XdraSSR29/Eba4tYy4G1ZHkhAUE/Nzwea8H/AOGb/jFqWn654gsvDfiLT/G/j34f6lq2qyw2ktts&#10;u7rXYZ5LHeQu2Y2SFRCWDkAgV+o9FKnNwiorpf8A8mcm/vur91FIqSvLm84v/wAB5bf+kv8A8CZ8&#10;zf8ABPv4eXfg3xH4+vLe2v8ASPDmpSWC22mjwRP4S0yO5jt8SzWtrcXUs+WUxrK7Rxq7x5UvhiPn&#10;L9or4etoWseLZ/FXhHW5/H1/8YNOu9P8RtpM32ebRnntltoo73aI2jVdsf2YSMwdQ2z5Cy/pNXmL&#10;fsc/DlviRceKv7AlGq3eqR63PGNTuxYT38a7Uuns/N+zNMvUOYtwb5s7ua0hW/fxqy2VvXSUX/7b&#10;b009MpUv3EqS63/GMo/rf118n8l/F34f+KbPU/id4bj8H+Mb2+1r4t6T4ms57TQ7qeym07dalpxc&#10;qhiOzBDKG3rgkrhWK3bv4L+IfDX7fL69p3hbV/FL6v40Ml2Nd8L3NnNpFk9tskurXXLaRre4szES&#10;otLp+Aqx+QHJNfetFRSnyKKtt+OkF+UFf1draF1I87k+/wCd5v8AOb+5Xvrf83tD+Ctx4I+EVr4N&#10;m+GOrW1q3xG1B/E19beCby/NvYrJctZTQ2yxeRfptBWNpI7mCDchaPJQV9Qf8ExvDeueDf2RtJ0r&#10;xBp2u6TfWGo6hElnq9qba4gg+1ymIeXgKF2FcbBsx93ivoGiiNRqDi+y/BRV/wDyUJQTlzLu397k&#10;7f8Ak34BRRRWZYUUUUAFFFFABXz1+xF4x0nRNW+KHhW81KxtPEkPxF126OlzTrHdtDcXLXEEixkh&#10;mR4nVgwGCM88GvoWvHP2qP2OdL/aZufDV9FqcnhHxB4e1WK+Gv6XaRf2s1usU0bW0dwfmiDeduB+&#10;YBkU7c4IqNtmJ33R3/iH4x+EfCUlymq+KfDumvZAm4W61KGJoABk7gzAjj1rzL/gnFDIn7HvhqZo&#10;5I49RvNW1G33oVMlvcapdzwyYPOHikRh7MK2fCf7C/we8H6Za28Pw28GXstr8323UdJgvr6Z85Mk&#10;lxMrSu5JJLMxNerRRLBEqIqoiAKqqMBQOgAourWQa3uz5v8ACVxd/sqftEfFnUNd0DxZq+jeP7y3&#10;13SNQ0LQbvWC7R2yQy2cq2yO8LqygoZAsbK3D5DAc78ctGj8f/H7RPE/xH+HHizXvh3eeCpoNP0O&#10;TQH1yXSNWa43P51taGcRTvBsCzdFwV3oQa+tKKneKT6K3y5XH77Na90n3u+ra6u79bqX5r7m12t+&#10;dOmfsr+N/Fd+IviT4W1fxLqVl8D7yyEt5aNqCDUvt1w9tB5vzq95HE0eNrFweRzzTLD9m/4heHNH&#10;tl8C+G/EPh7xD4g+BkcWp3UUEti15rf2mFnS4mYKPtpjMwHmMJADjKgcfozRWs6rkpLvf8faf/J/&#10;+SomEVFp9rfh7P8A+Q/Fn5teIvgF4ivf2Vvixa+GvD3iSOz1bTvD9unh/T/h7eeHLaa7iu4Glmgt&#10;5rma4lnWIbZpViVH8tWDttJre/aM/ZW1O40f9pXQ/DvgK7/sS5j8MatoNna6O5t7m6j/AOP2W0UJ&#10;h5/LDCTy8uSxDZLHP6D0VTxDbv53/GL17pOK+WnQmFNRVv66fmlZ+rPzV/a2+HeseNvG2sXvhj4c&#10;eLtJ/sNNAHguTSPBN4ZJrWN0llbzpYmOmi3KygW9strI7SguJRX0z+yh8E49O/ad+NnizWvCrQaj&#10;P4oVtD1W/wBOKyG2aziWRrWR14RjlWMZw20BidoA+kaKlVWlZdmvvcb/APpP4vZWSXs72v0t/wCS&#10;qSX/AKV+C66sooorI1CiiigAooooApeItftfCnh++1S+lEFlptvJdXEh6RxopZm/AA18KfBn4neH&#10;v2gNbPjrWfh/r/xw+IOqD7TFptrbQXGieBbOT57exEty6WqXHlbGkI3S72YHGDX2/wDETwRa/Ez4&#10;f674bvpLmGx8QafcabcSW7hJo45o2jYoSCAwDHBIPOODVL4PfCHQPgN8NtK8J+GLFNP0bR4RDBEv&#10;LN3Z3P8AE7HLMx5JJNXGSS8yWm2fKPif4s6X/wAFHPAPg3wv8MdEGmXtt9k1u88QlfLX4dBWyiwv&#10;EV3XrqpCxIwXacvgcV9haxoD6v4QutLa7m33Vm9qbogCTLIV8zgAbuc8ADPpWV8Ivg34Y+Avge38&#10;N+ENGtNC0W1ZnS2twTlmOWZmYlnY/wB5iTwOeBXT1FVRnFw6P9SqblBqS3Pmf9k74g6j+zv8C/Cf&#10;w01rwL48u/Fvhtxossel6DNJp1ygclbxL99ln5LRkOd8yyA7lKb/AJa8m+IXwh8SXmqfEGBfCXiO&#10;4+N2o+PUvvCniyPSZ2hs9J86Fo9upgeTBAlqs8b27SqSWK+WxYZ+8aK29s/a+2fxXu/vi/lrH7m1&#10;2tn7JKn7KPw9Pua176P8F53/ADr139lHUdeOr6leeA9YutWvP2gnnNy2ky+edDlkCzOrhdwspFLb&#10;2B8tupJxWd8QPhp/wrnT7DRNa8J6pB4SH7QzPpuijTZBBcaY9qWKWtvgCS3YmTCRgq+WUBs4P6S1&#10;znj/AOE3h/4o3mgT67YfbpfC+qR6zpjefJF9mu4wwSTCMN2AzfK2VOeRSpVOTlXRcv3L2f8A8r++&#10;THUgp8z6vm+9+0/+T/BHwtqvwy8RReApNMHgPxDb/CbXPiZeXmn2beGbu/ufDumCEkSx6NtwI5bg&#10;SmNLm2kiiLhzCSyVH+z1+zprnix/2cdJ8ZeBvEN7omg6h4ui1Oz13RnMFjA+DaLcRlPJSNsLsXAj&#10;JHyDAr9EKKIVeV/1/Ko3fnZXv3FOnza+v4uT+73tvI/O1/2drzwhpvi3RtL+Huq2er/8LwstYiks&#10;fDM6QyaILlHheO4SERvBGDIdquRFliQuefoD9hH4JJ4S8afF/wAR6x4VOneINQ+IOsmw1K+04xXU&#10;+nyPGyGGR1DGB2BI2HYxGecV9JUUoVHGPL5W/CC/KH4sc4KUubzv+M3/AO3/AIIKKKKzLCiiigD5&#10;3/a51J/CXxAttSkMFqb3SVtNOv7i0+0w2c6Ts8oK7WwXjdQGCsRjp1I8Y174hWOptZI9lYXotY5M&#10;+RA0NvukkRyqK2GCcSHkDDTPhQAK+2fGngjS/iH4fl0vWLSO8s5uSjcFWHRlI5Vh6j1NebaN+xJ4&#10;K0jVVuWGq3iK24W9xcqYvp8qqxH1avxrjHgnO8djJSy6cPZ1Hd8zfu7X01T20aV7aW0TPs8pzvA0&#10;qCjiVLmj22f+X5depJ+yXoRn+Ct2ksd1a2Gq3lw9ooleKZLdlVAQ6kMrZVjuUg55BFeGfDf/AIJ6&#10;fEzQP2q7q91j4yfE7Ufhfp7LfWFs/jPUjdX7FiRazDzuETHzN/GpUDBZtn2XbW0dnbpDDGkUUShE&#10;RF2qijgAAcAAU+v1TIsC8twFLBJ83JFK9t+7S6eXY+Ux1dYmvKta13cKKKK9E5wooooAKKKKAM7/&#10;AIS/Sf8AoKad/wCBKf40f8JfpP8A0FNO/wDAlP8AGtGinoBnf8JfpP8A0FNO/wDAlP8AGj/hL9J/&#10;6Cmnf+BKf41o0UaAZ3/CX6T/ANBTTv8AwJT/ABo/4S/Sf+gpp3/gSn+NaNFGgGd/wl+k/wDQU07/&#10;AMCU/wAaP+Ev0n/oKad/4Ep/jWjRRoBnf8JfpP8A0FNO/wDAlP8AGj/hL9J/6Cmnf+BKf41o0UaA&#10;Z3/CX6T/ANBTTv8AwJT/ABo/4S/Sf+gpp3/gSn+NaNFGgGd/wl+k/wDQU07/AMCU/wAaP+Ev0n/o&#10;Kad/4Ep/jWjRRoBnf8JfpP8A0FNO/wDAlP8AGj/hL9J/6Cmnf+BKf41o0UaAZ3/CX6T/ANBTTv8A&#10;wJT/ABo/4S/Sf+gpp3/gSn+NaNFGgGd/wl+k/wDQU07/AMCU/wAaP+Ev0n/oKad/4Ep/jWjRRoBn&#10;f8JfpP8A0FNO/wDAlP8AGj/hL9J/6Cmnf+BKf41o0UaAZ3/CX6T/ANBTTv8AwJT/ABo/4S/Sf+gp&#10;p3/gSn+NaNFGgGd/wl+k/wDQU07/AMCU/wAaP+Ev0n/oKad/4Ep/jWjRRoBnf8JfpP8A0FNO/wDA&#10;lP8AGj/hL9J/6Cmnf+BKf41o0UaAZ3/CX6T/ANBTTv8AwJT/ABo/4S/Sf+gpp3/gSn+NaNFGgGd/&#10;wl+k/wDQU07/AMCU/wAaP+Ev0n/oKad/4Ep/jWjRRoBnf8JfpP8A0FNO/wDAlP8AGj/hL9J/6Cmn&#10;f+BKf41o0UaAZ3/CX6T/ANBTTv8AwJT/ABo/4S/Sf+gpp3/gSn+NaNFGgGd/wl+k/wDQU07/AMCU&#10;/wAaP+Ev0n/oKad/4Ep/jWjRRoBnf8JfpP8A0FNO/wDAlP8AGj/hL9J/6Cmnf+BKf41o0UaAZ3/C&#10;X6T/ANBTTv8AwJT/ABo/4S/Sf+gpp3/gSn+NaNFGgGd/wl+k/wDQU07/AMCU/wAaP+Ev0n/oKad/&#10;4Ep/jWjRRoBnf8JfpP8A0FNO/wDAlP8AGj/hL9J/6Cmnf+BKf41o0UaAZ3/CX6T/ANBTTv8AwJT/&#10;ABo/4S/Sf+gpp3/gSn+NaNFGgGd/wl+k/wDQU07/AMCU/wAaP+Ev0n/oKad/4Ep/jWjRRoBnf8Jf&#10;pP8A0FNO/wDAlP8AGj/hL9J/6Cmnf+BKf41o0UaAZ3/CX6T/ANBTTv8AwJT/ABo/4S/Sf+gpp3/g&#10;Sn+NaNFGgGd/wl+k/wDQU07/AMCU/wAaP+Ev0n/oKad/4Ep/jWjRRoBnf8JfpP8A0FNO/wDAlP8A&#10;Gj/hL9J/6Cmnf+BKf41o0UaAZ3/CX6T/ANBTTv8AwJT/ABo/4S/Sf+gpp3/gSn+NaNFGgGd/wl+k&#10;/wDQU07/AMCU/wAaP+Ev0n/oKad/4Ep/jWjRRoBHaXkV/brLBLHNE2drxsGU444IqSiikAUUUUAF&#10;eRftRftVx/sy694AguNEbVLDxlri6TeXYu/J/seIjm5K7G8xVJG4ZTC7m3cYr12vE/2uP2fL39oT&#10;XfCGnLb79EEOtWeq3IkQGyS70ue2jcKxyx8yRcbQSDgnAGaL8vvNXtrbvbp89g3dtr6X7X6/Lcs3&#10;/wC1p9m/bb0/4PxeHZJoLvw/NrM2vfbQI4J42TNp5Owlm8uSOQtvGBInBzmtL4aftYeEviVf+Op7&#10;XxL4Dk8PeCHTz9SsvFdpfGOHyi8k90kZK2cassir5j7m8mQlUAGfBPhv+zX8W4/EPhrxnr+j6O/j&#10;nU9H8VT68JrmKbT7TULqHTrbToGUMTJEYLGMNsBA2tnGRnmfA/7L3xP8Sxa/d+MPCPjTVILr4f2G&#10;iQ2d/r2g6VfW15a3yTmGxOlIttCsf+stjIMO0YSZ4kxi1FL3W+ju/O83p3tyqPRNST3E37ql3e3l&#10;eMfkmm5X8n02+1/h98SvDnxa8Mxa14V1/RfE2jTu0cd/pN9Fe20jKcMBJGzKSCCCM8GsK4/aa+G9&#10;pZa5cy/EHwRFb+GCg1mV9dtQmk7pDEv2g78Q5kVkG/GWUjqMVx/7G/hbxt4ftPGVz4wt9Xt01fWI&#10;7rT21610eLXp0FpBFJJevpP+iSnfHtjYfvBGihzwuPH779lLx/pX7PfhZdPtdb03XfC3xL1vxZc2&#10;GhTaS2pX9rdXupiCWBr5ZLIzLHdwTAT4wqEZSQLglFJrXt+Nr/dd39PmEbuN+uvlsm/xsl87+T+g&#10;b39pDS5/iX8O9G0X7B4g0j4h2eoXtrrNlqCS2yx2sUUgZCgZZVfzOGDgDHfNanhT9o34e+O9El1P&#10;Q/HngzWdNgvotLku7HW7a4gju5WVIrcujlRK7OiqmdzFlABJFfJuo/sR/EHxv4G0+wgg13Q7nWLb&#10;xr9pu9c1XTJ7vS5tUhRLd5lsIYrdDLIHkeO2SZYzI2ZHJra8A/skeLfino/jaPxRY/EDRbrUfB9p&#10;oWnXPiXUPDmYLy3me4tWt4NGtkXy7WYI8cs8ob52UQqMmi0Vv0V3+LaXd6WW29/Jiu0rbttfikm+&#10;y1b62tbrdfUni742+DPh/p+rXeveLvDGiWugPDFqk1/qsFtHprzYMKzM7ARl9y7Q2N2RjOay9d/a&#10;j+Gfhbwvpuuan8RfAunaLrMDXWn6hda/aQ2t9ErIjSRStIFkQM6KWUkAuo6kV4F4g+EfxXtfhF4V&#10;8QReHZ7fx54i8XP4m8ZweHf7FudY0gPYzW0KWM2phrMyQoLWB5M5aMTbMbzVX9k79lLxv4F8c/DW&#10;/wDFmgLnwzb+NheXVxe2t28M2paxFcWzhk27mltzKSyRrjLBlTdtocLJ3eq/SF7Lv73up/gwvomu&#10;v+bV/LRJ2890e92X7VvgfU/j5p/w4tdbsLnxFqugf8JJZ+TeW7xXNqWAXZiTezMuZBhCpjUtuwK1&#10;PDX7Rnw98Z+DtX8Q6P478G6roHh/d/amp2etW09npu1dzefKrlI8LydxGBzXyZ4N/Y2+JFr8KPDf&#10;hWTR59IutT+DN/4FutRivrVovD2ovIJI/PxKXaNh8oa3WXB6gDmrmh/sx+NfF/hzxdeeIPCfxQvL&#10;iTw5pek21rq3iXw1pl88lrefaYzp/wDZNqsIa1ZfMge7lRXdvLeOONmcPlja1/5v/S5pevuqOl1v&#10;e6W47qTW+q/9Jhf8XLvbltbW6+wfAPxF8P8AxV8MQa34X13RvEmi3RZYb/Sr2O8tZirFWCyRsynD&#10;Ag4PBBFcx/w1h8LP+Ek/sb/hZXgD+2PtP2L7D/wkNp9p8/ds8ry/M3b93y7cZzxjNc3+xz4Y8a+H&#10;9G8Wz+MbbU7c6trf2zTzrVrpEOuzxfZbeN3vm0r/AEOR/MjcIyfN5SxhzkYFwfsTfDhf2mT8W/7A&#10;h/4TE2/k+bx5Hm9PtPl4x5+35d/p2zzXTQjhU5fWG/huuWz1snZ3+5vy2MJyrNL2aW+t+19z1iii&#10;iuI6AooooAKKKKACiiigAooooAKKKKACiiigAooooAKKKKACiiigAooooAKKKKACiiigAooooAKK&#10;KKACiiigAooooAKKKKACiiigAooooAKKKKACiiigAooooAKKKKACiiigAooooAKKKR3EaFmICgZJ&#10;J4AoAWivm34w/t3Cy1GXT/BdtbXiwkpJql0C0JI4PlICC4/2yQPQMOa8xj/a5+Iz3HmjxLld2RH/&#10;AGfa7Men+r3f+PV+bZv4rZDl9f6vJym07Pkjdfe2k/lc+nw3CWYVqSqtKKe13r91n+J9wUV85fB7&#10;9uT7bfxWHjO3tbQSkImp2qlYVJ4HmoSSg/2wSPUKOa+jEcSIGUggjII6EV9ZkHEmX5zQ+sZfU5kt&#10;1s16r+l2PGx2XYjB1PZ142/J+gtFVtW1a30PT5Lm6kEcMY5OMkk8AAdSSeAB1rmLnxNq2rtmHy9L&#10;tz90MgluGHqc/Kv0w31r3krnDc7CiuJ36r/0HtR/7823/wAao36r/wBB7Uv+/Nt/8ap8ouY7aiuJ&#10;36r/ANB7Uv8Avzbf/GqN+q/9B7Uv+/Nt/wDGqOUOY7aiuJ36r/0HtS/7823/AMao36r/ANB7Uv8A&#10;vzbf/GqOUOY7aiuJ36r/ANB7Uv8Avzbf/GqN+q/9B7Uv+/Nt/wDGqOUOY7aiuJ36r/0HtS/7823/&#10;AMao36r/ANB7Uv8Avzbf/GqOUOY7aiuJ36r/ANB7Uv8Avzbf/GqN+q/9B7Uv+/Nt/wDGqOUOY7ai&#10;uJ36r/0HtS/7823/AMao36r/ANB7Uv8Avzbf/GqOUOY7aiuJ36r/ANB7Uv8Avzbf/GqN+q/9B7Uv&#10;+/Nt/wDGqOUOY7aiuJ36r/0HtS/7823/AMao36r/ANB7Uv8Avzbf/GqOUOY7aiuJ36r/ANB7Uv8A&#10;vzbf/GqN+q/9B7Uv+/Nt/wDGqOUOY7aiuJ36r/0HtS/7823/AMao36r/ANB7Uv8Avzbf/GqOUOY7&#10;aiuJ36r/ANB7Uv8Avzbf/GqN+q/9B7Uv+/Nt/wDGqOUOY7aiuJ36r/0HtS/7823/AMao36r/ANB7&#10;Uv8Avzbf/GqOUOY7aiuJ36r/ANB7Uv8Avzbf/GqN+q/9B7Uv+/Nt/wDGqOUOY7aiuJ36r/0HtS/7&#10;823/AMao36r/ANB7Uv8Avzbf/GqOUOY7aiuJ36r/ANB7Uv8Avzbf/GqN+q/9B7Uv+/Nt/wDGqOUO&#10;Y7aiuJ36r/0HtS/7823/AMao36r/ANB7Uv8Avzbf/GqOUOY7aiuJ36r/ANB7Uv8Avzbf/GqN+q/9&#10;B7Uv+/Nt/wDGqOUOY7aiuJ36r/0HtS/7823/AMao36r/ANB7Uv8Avzbf/GqOUOY7aiuJ36r/ANB7&#10;Uv8Avzbf/GqN+q/9B7Uv+/Nt/wDGqOUOY7aiuJ36r/0HtS/7823/AMao36r/ANB7Uv8Avzbf/GqO&#10;UOY7aiuJ36r/ANB7Uv8Avzbf/GqN+q/9B7Uv+/Nt/wDGqOUOY7aiuJ36r/0HtS/7823/AMao36r/&#10;ANB7Uv8Avzbf/GqOUOY7aiuJ36r/ANB7Uv8Avzbf/GqN+q/9B7Uv+/Nt/wDGqOUOY7aiuJ36r/0H&#10;tS/7823/AMao36r/ANB7Uv8Avzbf/GqOUOY7aiuJ36r/ANB7Uv8Avzbf/GqfFqutacdyX0d+B1ju&#10;4lUt9GjC4+u0/SjlC52dFZnhzxRD4iSRQrwXVvgTQSfejz0PoVPOCOuPUEVp1IwooooAKKKKACvE&#10;v25fiHd+GPhvY6FpzTLfeLLo2Z8r75gVcyKP94lEPs7V7bXz3+27fN4S8ZfDXxLJCZrDSdQuIrgA&#10;f31icY9WxC5A74NfM8ZVZ08mryhLlukm+ylJKT+SbPXyKEZY+mpq61du7SbS+bR5PY/sfeLLjQlu&#10;j/ZUU+0OllJMVkfHO3ocE+9VPHPw9e78DWvie1iht2S7bS9Q0yGMtJYTIzKoJBOSxC9QMBh61q/E&#10;LwX4k8Z/Ep/F/ha8j120mmW9sbiG7RZLFhj5GjcjbjHOOvccVW+JHjOe18Gajo17f2WqeIvEmopq&#10;epNasGhskRURFDqAN/yD7vOV568/znj8BlNCnWh7CVOPLpKUuZStqnBvd91G+j8j9Bo4rGzlCakm&#10;306pfyvyX33OHv8Aw3qOlQ7rzTtQtom5DTWzIGyWULyOSSMD179a+rv2KvHt34i+Hl7omomQ3vhe&#10;5+yL5hy6wHPlq3+6VdB7RrXg2n/F6zTxMt1dC/v9OOiWtu8EpP8Ax9W4SSNgO2ZUAyOu85zXqn7A&#10;tpdXT+MdVnYyLdzWsHmZyHkXzpWOfXE65/CvR8MFTwufUaeDm3Goqikuloq6f38tvmcXErqVcvcq&#10;8LOLVn66HrXia5Or+LfJPNvpaKwXs0zgnJ/3Uxj/AHzSO4jQsxAUDJJPAFRSjZ4s10HqbmNx9Ps8&#10;I/mDVbxRo58ReGdR09ZDC19ay24kH/LMuhXP4Zr+o5NqN0fmSs5WZyOl/tBabqb6fcf2VrkGhavd&#10;LZ2OtTQxLZ3MjErHhfMMyq7DCu8SqSV5wyk97Xlvw08e6l4d8D+G/DQ8La0fEGnx2+mXcMlrLBZW&#10;6RgJJcC72GF02ruVUZmbcFwDnHER+CtRHjm3I0TVB4yTxNd3Woaz9ikEVxpbLJsT7TjY8ZiMKLCG&#10;Yqy/dXGRrNJNpba699v873/DRmcW2rvft23/AMretu6PomivmTwL8ALYaZ4IjvPCT4n8KXg1dZ7F&#10;v3t0PJ8kXGRzIuX2B+Vx8uNoxT1zwJr154Z8O/23YXs0S+DrW2shL4ZutYurG8VT5wjEc0Ztbk/u&#10;cSSYB2Abl2HLcEna/wDXvf8AyP4iUrq/9fZ/+S/Bn1PWdoHizT/E8+ox2M/nvpV01ldDYy+VMqqx&#10;XkDPDryMjnrXz342+EV/qNr8QdUudEv9Q8SW8OjHS79rIm6M0cUXmyW5Uttfcp3GJj0wWIFP1vwe&#10;3h258WWaeDhLFqXjFLm5lk8PXV9bGzNvujlMMBT7UglDZQMwRnLMucUciUrX/q8f0b+4d24839bN&#10;/mkj6Sor5s+FvwtutZvfAdpr3hy4l07TtQ15pbe70torW3RnDQZibciITgouSAQMEkZr0j48aIup&#10;+KfCU+q6Xca34TtZbn+0rOKwe/UytFiCR7dFdpFU7x907WZTxjNKULW13CMr38v6+49Lor5t8eeD&#10;FvrO+z4R8TTQ3HhyG28GwyWc1zPo10Hl+84Lm1k3G3fe7rhFCkjYVDfFHwcvNWbxZqF9oV1e64fE&#10;OjiC8S2cyNEI7RLh4WAyEI8wOyYBCnd93hxgm7f18Sj/AMF9vMUp2/ryv/wEfSlI7iNCzEBQMkk8&#10;AV88TfDiTw/qOoWsvh26bwNa+M2ubnSrbTXlhmtmsIxG6W6KfNhW5IJVFYbhnHynHe/BrwffTfBH&#10;UtKniu9Kt9Qmv00u3uFKTWFlK7iBGQ/Mm1CMIeVGBxjAhr3HJdr/AIJ29dfwfoWn76i+9vxav+H4&#10;ovaX+0Fpupvp9x/ZWuQaFq90tnY61NDEtncyMSseF8wzKrsMK7xKpJXnDKT3teW/DTx7qXh3wP4b&#10;8NDwtrR8QafHb6ZdwyWssFlbpGAklwLvYYXTau5VRmZtwXAOccBa6Hq178f9K1P/AIRqXT54fE10&#10;Ly4h0G6882ximjjkk1B3ZZYnG3CRqETgHbhQdHFc3KttbPvt/nv+GjI5mo8z37ff/l/V0fSNZHj7&#10;xpa/DrwXqeu3sc8tppVu1zMkChpGVRkhQSBn6kV4J8L/AIX3vgTTvh5qVh4YvLfWDaauurMsD289&#10;wTG7QxXEmAwBdUCbzgELtxgVy9h4I1m58OeKPsfhi6sV1LwO8D29l4autOEl6JEPlP5rPJcTgMw8&#10;0n5xnGcMaXs1zON9v+D/AJfiaR6N9X+q/wAz6e8YePrPwVp2nXN1HcyJqd9b6fEIlUlZJ2CoWyR8&#10;oJ5xk+xrcrz744aLeat4Y8LR2tpc3L2/iHTJ5ViiZzFGkyl3YAcKo5JPArzPwn8JZ9CTwtqtv4f1&#10;G11ubxVqp1C6gtmjvDav9sCbnONsbfuiu4hMlT3yZsrP1a/9Jt+bM03yxk+yf/pV/wAke+eK/FVh&#10;4I8O3erapP8AZrCxTzJ5djPsXOM4UEnr2FZsnxP0+z1k2V7DqOnNJqMel2ktxasItQmeHzR5TDOV&#10;2hgWOAGQivnOb4Y3U3w28T6Pp3hea/gk0AM083hu40y+a4jmVo45kZjDeXG0ufOhXOVPJ3jOzqHw&#10;7juvFiakfCl4+j23jGwuYFOhy7orP+zEQlYfL3iMSLGGAX5SgyBt40jTTmk3o7f+lJf52+8U5NRu&#10;t9fwjc+lqzvFniL/AIRTQZr77DqOpeUyD7PYQ+dO+5wuVXIzjOTzwAT2rwTwFo+tRS/D/RY9I1u0&#10;1Hw3f6wLu4n02ZLS3aRLoQuJSuyRGLKQUJHIzgkA0LrwVAfgq1hY+DfEsXjP7FbR61djTpo1up1u&#10;4GlMjnC3bswd1kQSYXcdyhuZhC8kumn6/wCWvqipuy0/rX+rH03RXz9ceDdQb4mb/wCxdTbxf/wm&#10;QvE1lbKTyl0jb9z7XjYI/JzH5O/Jf+DnNVfhR8K7nwa3w61S18N3VrrD3erDVphbPFNJGVnMSTuR&#10;kISsW0P8o+XFTyrk53/Wif8AwPVMrXmcV/W/+V/Ro938b+LbfwF4P1PW7xJ5LXSraS6mSFQZGVFL&#10;EKCQM8dyKvWF4uo2MNwgYJPGsihuoBGRmvkvT/But32m6xLB4Wu9Pk1LwVqNvdQWnhy7s2e9ZomE&#10;MskryPdy/exKeGyduTuA+rfDkTQeHrBHVkdLeNWVhgqQoyCKpwsv67yX6Ec15WW2v5Rf6su0UUVm&#10;WFFFFABRRRQAUUUUAFFFFABRRRQBgfE74j6f8JvBF7rupLdzQWgVI7e0hM1zezOwSKCGMcvLJIyo&#10;q92Ycgc1yNmfi94gtFv/ADPAPhrzFDro91ZXOpzRjqEku47iJFfsdkTqDnBcck/aVvItAPgTXb9l&#10;j0Pw/wCKYLrVJHOI4IpLa6tY5H7BEuLi3cseFC7jgLmsfVdb8N+Abfxl4ZfwB44lHiW8u7m7h0/T&#10;bq9t9ce5QCSRLlCY4N64UiSSHYwOMDDGlsI7D4S/Fm48cXuraLrejyeHfFXh90F9YNMJ4Zon3eVd&#10;20oA823k2OFYqrhkdXRWUiu1rx7wTa2P/DSGkabosEdrB4H8Ftpeq20c/n/YJLiWzeztnfJLOkVt&#10;O3J3bZUbpICfYaTBHnGs/tAvqmt3WjeDfD+peKNWtbt7KSeaKax0a3kjJEwkvjE6fIQUIiWVvM+T&#10;AIYrWvfjl4j+HbPJ458FSWVgYWmjvvC9xdeIoYgn3xOotIZYzj5gRG6kBuQQA3m18W/4Z5i+2/2l&#10;/wAIl/wsnxCfFX2FXMv9mjW9VJ3eX+88nzxb+dt/5Y+bu+TdWp8HfDXgXxP8bJo/h7a6fd+ALTTk&#10;vdRXTsHRI9YjuYXs3tgp8oXCxrOZTF/0w387auyFc970PXLPxPolnqWnXUF9p+oQJc2tzA4eK4id&#10;QyOrDgqykEEdQawfi18UIPhR4ZivWsL/AFe+v7qPT9N02yVTcahdSZ2RKWIRRgMzO7BUVGYnArB/&#10;Y84/ZI+Fv/YoaT/6RQ1z37Z9lf32keCI9M1KLRb6fX57O11GV9kdjdXOjana2sjHr/x9TwAY5LMo&#10;HJFSlrYd9LnQDxj8VZBlfAXgxVPIEvjKcOPqF09hn6E/Wrvw6+L174i8aX3hjxF4fm8NeIrO1W/i&#10;jW5F5Z6jbFthlgnCru2PhXR0R1LIcFXVj4B45/Zw8VeNvg/F4b8P/DXS/Atokd4HtRqNvI817P4e&#10;1mxluXlRyJImmuLFFkYCdy0ryIoGa9L+H3hGLwD+0F4L8OQr4Yhn0DwdrT3dv4f0oaVYwLdalp7w&#10;FLXzZTEG8m46ud7JIwxkgNpCuz26vOdc+M2t6p471nw94O8Lx69deHWhg1O91DUTpthbXEsSzrAH&#10;EUryOIpInbZGVAlQZzkD0avn/wCKvgTSfFviv4ueFdd8NXfi7Rdf0zRvEc2j2ly1vPqDJJJBII2V&#10;0PmILC3YLvXcdq55pR1GzU8YfEn4k+H571Bq/wAJk1zStOOuS+Fw1zPfXlij4kZZzLG0SnDIsxtn&#10;QOQCOor1nwZ4qtfHXg/StbsW32WsWcN9btnO6OVA6n8mFfPn7Tuv6f4s8R6s1tbnTXstEtrG9u7O&#10;yEPiHxG94zyWugwTECaBHZPMmAG4CQEGPDuPcfgx4Gf4YfB7wp4alkWaTw9o1npjyL0kMMCRlh9d&#10;tN7AtzZv7k6Ld2+pp8rWjhZv9uFiA4P0HzD3UV3lee+MBu8Kako6vbSIvuSpA/UivQqykXEKKKKk&#10;oKKKKACuW+Mvwss/jH8Pr3Q7tvKMwEltOBlradeUkH0PUdwSO9dTRWGJw1LEUZUKyvGSaa7p7mlK&#10;rOlNVKbs1qj84vHnw31L4ceJX0rX9P8Asd6CSpK/u7tQf9ZG3R19+o6EA8VWhQIgA4HoOlfon4q8&#10;G6T450s2Ws6bZapak58q6hWRQfUZHB9xzXCj9jr4cC583/hHec52/wBoXXl/98eZt/Sv5+znwWxl&#10;SrbL8QvZ9FNyTXlomn66H6FhuNqHs7Yik1JdY2t+LVvxPkLwN4K1b4keIl0vQ7WS9vXIZyCRHbKT&#10;9+Rv4UB/PGACeK+5PhB8MbT4Q+ArPRLQ+Z5IMlxMRg3Ezcu+O2T0HYADtWp4W8HaV4I0wWej6dZa&#10;Zag58q2hWNSfU4HJ9zzWlX6HwL4e4fh6Lqyl7StJWvayS7L16vrZbHzeecQ1cwtBLlgund92cp45&#10;sjpGpLq4BNs0YgvMDPlgElJPoMsG9iD0WoUcSKCCCCMgjvXYEbhg8g9RXO3fw8jjlZ9OupdP3HJh&#10;CiSDPsh5X6KQPav0dPufNtFKipv+EK1f/oLad/4Ln/8Aj1H/AAhWr/8AQW03/wAFr/8Ax+ndCsyG&#10;ipv+EK1f/oLab/4LX/8Aj9H/AAhWr/8AQW03/wAFr/8Ax+i6CzIaKm/4QrV/+gtpv/gtf/4/R/wh&#10;Wr/9BbTf/Ba//wAfougsyGipv+EK1f8A6C2m/wDgtf8A+P0f8IVq/wD0FtN/8Fr/APx+i6CzIaKm&#10;/wCEK1f/AKC2m/8Agtf/AOP0f8IVq/8A0FtN/wDBa/8A8fougsyGipv+EK1f/oLab/4LX/8Aj9H/&#10;AAhWr/8AQW03/wAFr/8Ax+i6CzIaKm/4QrV/+gtpv/gtf/4/R/whWr/9BbTf/Ba//wAfougsyGip&#10;v+EK1f8A6C2m/wDgtf8A+P0f8IVq/wD0FtN/8Fr/APx+i6CzIaKm/wCEK1f/AKC2m/8Agtf/AOP0&#10;f8IVq/8A0FtN/wDBa/8A8fougsyGipv+EK1f/oLab/4LX/8Aj9H/AAhWr/8AQW03/wAFr/8Ax+i6&#10;CzIaKm/4QrV/+gtpv/gtf/4/R/whWr/9BbTf/Ba//wAfougsyGipv+EK1f8A6C2m/wDgtf8A+P0f&#10;8IVq/wD0FtN/8Fr/APx+i6CzIaKm/wCEK1f/AKC2m/8Agtf/AOP0f8IVq/8A0FtN/wDBa/8A8fou&#10;gsyGipv+EK1f/oLab/4LX/8Aj9H/AAhWr/8AQW03/wAFr/8Ax+i6CzIaKm/4QrV/+gtpv/gtf/4/&#10;R/whWr/9BbTf/Ba//wAfougsyGipv+EK1f8A6C2m/wDgtf8A+P0f8IVq/wD0FtN/8Fr/APx+i6Cz&#10;IaKm/wCEK1f/AKC2m/8Agtf/AOP0f8IVq/8A0FtN/wDBa/8A8fougsyGipv+EK1f/oLab/4LX/8A&#10;j9H/AAhWr/8AQW03/wAFr/8Ax+i6CzIaKm/4QrV/+gtpv/gtf/4/R/whWr/9BbTf/Ba//wAfougs&#10;yjqulWuu6XcWV7bQXlleRNBcW88YkinjYFWRlOQykEgg8EGvONO/ZlXwxp8em+HvHPjzw5oECCKH&#10;SbS7tZre3jAwI4pLi3lnjQDhVSUBQAF2gCvVf+EK1f8A6C2m/wDgtf8A+P0f8IVq/wD0FtN/8Fr/&#10;APx+nzBY5z4e/DfR/hdoLado1qYIpZmubiWWV57i8mbG6aaVyXlkbAy7sTgAZwAK3am/4QrV/wDo&#10;Lab/AOC1/wD4/R/whWr/APQW03/wWv8A/H6V0Fmebah+y54Pvdb1DUII/EejTatcve3iaL4n1PSL&#10;e4uHxvmaG1uI4zI+AWfbuY8kk81U1P8AZH8Ia1ptxZ3l34/u7S7jaGeCbx9rskcyMMMrKbzBUgkE&#10;Hgg16p/whWr/APQW03/wWv8A/H6P+EK1f/oLab/4LX/+P1XN5i5fIpaXpltomm29nZ28NpaWkSww&#10;QQoEjhjUBVRVHAUAAADoBVXxZ4S0zx34cu9I1mwtdT0y/j8q4tbmMSRyr15B9wCPQgEcitf/AIQr&#10;V/8AoLab/wCC1/8A4/R/whWr/wDQW03/AMFr/wDx+puh2Z5kP2VvCiDEdz45gQdI4fG+tRRj2CLd&#10;hQPbFdJ8PPhP4f8AhVbXiaFp4tX1GUT3k8k0lxc3kgUKGlmlZpJCFAA3McAYFdT/AMIVq/8A0FtN&#10;/wDBa/8A8fo/4QrV/wDoLab/AOC1/wD4/T5vMXKQ1xnxI+C8Pj/xDpus2mveIPC2uabG9ut/o8sI&#10;knt35aCVJ4pYnTcFYZTcrLlWXLZ7n/hCtX/6C2m/+C1//j9H/CFav/0FtN/8Fr//AB+i6HZnl/wl&#10;/ZT8LfCTxDNriNrPiHxNcu0k2ta7fvfXjMyhCVzhIzsVU/dovyKq/dAFelVN/wAIVq//AEFtN/8A&#10;Ba//AMfp8Xw/uLk4vtVkePulpD9nDexJZm/Ig+9DlfcLGdY2v/CUa7Hax82tlKs12/8ADuU7kiz6&#10;kgEj0HP3hXcVBp2mwaTZpBbRJDCn3UQYH/6/ep6hu5S0CiiikMKKKKACiisH4ofEzRfgz8Odb8V+&#10;JL6LTdB8O2Ut/fXMnSKKNSzHHUnjAA5JIA5NAG9RX5hf8FQP21fit44+Htppnwv1w+D9U1qRI7Kw&#10;BAlvM5PlzSqd6scEERsMep5z+bV58TPiD4y+P998PtJ1e/134h+GLWWfW9bjtmjtbPZGru8kv8Sx&#10;l8b1wPk6ZyT539oRdR04K9tz66jwjX9kqmKl7O+2l7/if0xUV+dfwH/ap1b9h/4PaFBq3iTxP8SN&#10;Ii2R39xr2qfa74j70twk8hwiKM4Rm2/LgAZyPvX4W/E/QfjV8OdE8W+F9TttZ8PeIrOO/wBPvbdt&#10;0dxDIoZWHoeeQeQQQQCDWuFx1LEXUN1ujx80ybEYCSVZaPZo36KjurpbOAyOcAfrXP32uTXjHDGN&#10;Oyqf5mu21zyLnSUVx5O40U+UXMdhRXH0Ucocx2FFcfRRyhzHYUVx9FHKHMdhRXH0Ucocx2FFcfRR&#10;yhzHYUVx9FHKHMdhRXH0Ucocx2FFcfRRyhzHYUVx9FHKHMdhRXH0Ucocx2FFcfRRyhzHYUVx9FHK&#10;HMdhRXH0Ucocx2FFcfRRyhzHYUVx9FHKHMdhRXH0Ucocx2FFcfRRyhzHYUVx9FHKHMdhRXH0Ucoc&#10;x2FFcfRRyhzHYUVx9FHKHMdhRXH0Ucocx2FFcfRRyhzHYUVyUN1JbtlHZfoa2tH137WwilwJOx7N&#10;SsO5p0UUUhhRRRQAUUUUAFFFFABXyV/wWk8H3nxS/YS8c+FtPfbfXOh3ur26YyJZbFFniVx/cMmz&#10;P4V9a185/wDBR/whJr3wqgu5ZpLfSIormx1GSNsMsc6pjcOjRMY/Ldc5Ik+Ug4Iun8Wp1YJpV4uR&#10;+CXiX/gqHo/x60zw/rHh69udN+Keoomntbyo0kcUoOzzLdQDEAx5Drgp1zX2f/wQ+0211Xxv48e1&#10;0mWS41vw+Jb/AMRaxYG3SfUHmk/dW4kIM0PlMhl3RqiyKBuc7dvB/sJfsHeEPhp8f/FGm3vh2XTN&#10;M1XT7O7tNJtbmOeO7j3SSLbT3CqUa2JSOQMMOSse8BuB9Q/CnR7DwH8XfE0NpdS6VLa+MLe1S0iu&#10;vPLxSWscnlLnadgYlm25564UGvPwc8JTrNUo3b31PvM0xeOrUFRqS92MVLRb3aSPF/h9cal4WHiJ&#10;rnxJousx+I/EcmnRWmn6eyjTZ4ZWhmijST5muJJFkyZOB8u3gmv0J/4Ja/GC++JXw38RWV5p9xpk&#10;WlXyyWkEwQYikMkZKBOBGzwSOv8Avmvlb4s/smv4V8Z+MdS0fxJ9pufGWsnX1tRYQ2/9kzTIBcoJ&#10;wSZxKwzl+Y9mxflWvpz/AIJQfA7UPhL8PvFF5eNbm11K8htLHy5ZJWMVuJCSXfk/vJpF9AUOK46W&#10;X16GOlL7Pc9jPY06nDft8RpUvG3m7/5XPpTxPdGS6WLsgyfqa8O/bg+MGs/B74C3EnhadIPGXiS/&#10;tPD3h1mjSTbfXcyxo+1wVbYpeTBBH7vkYr2rX/8AkLS/h/IV41+0N+yvF+0b8RPAWo6rr+o2Og+C&#10;rq51B9LsJJ7O4v7p4TFDKLyCaOWHytzkbOW3EEgZB+kwns/bQdb4U7vzS1t89vnulqfjdbm5Jcnx&#10;WdvXo/lu/I8R1/8Aaz8eaP8A8E3/ABh4gn1mOD4pfD7WD4b1i+js4MG6i1GGIyCFkMYEtvKj42YH&#10;mcYwK9mP7a3hZFuoPsHiCTVrPxhH4IfTBbxC7e9kCukigyBTAYm87fu+4G4yNtcD4s/4Jq22oeGf&#10;itoWjeM9T07Q/ig+m3TW+oJcavNp13ayo8k/nz3Jlm84IoIdsrtGGIAWu0uv2LdNu/2zbf4utq02&#10;2HTkiOieR+5k1BI5IEvy+/7620rxbSh6g7uMV6054CabfVuWit9mm+XTZXU0knpdPY4lGvGLjHpo&#10;tb6apb7tJxbb35Wtbpljwl+214W8aePbLR7XTvEUOmazql5oek+IZoIRpeq39qrNNbxESmcEeXMA&#10;0kKRuYXCu3y7uF/Z3/bjj1nwH8PNKmg8cfEfxT41s9S1C2u4dI07TJJorW9aGQzR/algh2AjGHO5&#10;U/vsENz4S/8ABOvSfhF8Xo9esrnwpNpVpqt5rFusvg6zk10y3BLeVLqjl3MUbu5Ty445ANimRgp3&#10;W/2d/wBg3/hQmv8Aw8vv+Eq/tX/hAtG1bSdn9meR9u+3XYufMz5reXsxt24bd1yvSo/2CMbJ30T2&#10;e6jU0/8AAuROzSd/K6qX1h81u+npzK7/APAbtX6/cdDb/tveGbjxCif2P4oTwzL4g/4RaLxU1tD/&#10;AGRLqO/yvJGJTc7fOBh84wCLzBjfjmoP2/8A4veKvgb+zxP4i8K2+qO1nqNp/a91pllFeX2m6Z5g&#10;N1cQRSgxtIsYODIpRclmGASMW1/YSmhjh8ON4tib4a2viv8A4S6HRBo4GoC4883Ytje+cUNt9pJf&#10;b9nEm3CeZjmvYPip4X8SeKfD8CeFfFI8KarbXcVwLiXTI9RtrpFPzwTQsUYxuMgmKWJwcEPwQea+&#10;GhOlKFnZq972t7vxab35ublurWtc2XtG5qW1nbb+9t8uVq/2r3028b+Ff7W+k+H/ANnE+M/+Ez1H&#10;4zaNcarNFaanYaRa6Zc2EHL+XqLyPb2sBhUHdNN9mVlMeE3Mu+/oH/BQ3wl4z0XwDc6BoXi3X7j4&#10;jtqcWk2dlFaGVZbAEzxyO9wsI6Ha6yNG2M78EE8pL/wTakiu7XXbXxVocHi+PxpJ42ndvC4fQpbp&#10;rcwKF0/7SHUp8siyG4Z/N3vn5gF2Pg3+wFL8Kdb+Gl7N4yOrv8O9Q1+/JbSRA2pnVNxIYiUiMxli&#10;chSH/upXZV/s9qUlLXVrRr7DstEk1z2V7Rb3tZ6c8PrKsmvX73rq21pbS7Wtuh0Gkft4+FvFvg/w&#10;TqHh7RPFXiLVfHovG03QbOC2TUY1syy3bTGaeOCMROuw5m+ZmUJvrjPHP7ZfiDQv2jfBYsPDvja9&#10;8Ma14Hv9dvPDQ0q2tNVt54biJd8wu3iMZjTzFKiXaxI2h8qTe+H/AOwJf/CLQ/Atx4a8a2sHizwN&#10;LrCRahfaG1xY6haalcyXEkEtslzG+UcxlHWccoSVIbA6tP2UtT1H4l6F4r1rxrNreraZ4PvfC93N&#10;LpUULX8l1LHI1yBEypGqlMCIKeMZckEnJvBQk5U7Ne/o79pqPTb4Nbpp3+W1qsrwlorx1VtueF36&#10;25tNmtN9CrrX7fvg+30TSL3RdL8UeLBqnhk+MZYdJtYfN03ShgG4nE8sQ+8SPLjLyEo2EIGam+J3&#10;7cWi/DLXfBtufCvi/XdP+INxbW3h/U9K/s+aDUmnQOpSJrpLkIqsC7mEKo78jPm2of8ABLGy/wCE&#10;b8Hx22ueGL7WfDPhNfCUt14i8Gwa3ayxK/mR3UFtLMFguUYvhmaVCHwyNXUah+xD4hsf2idB8d6L&#10;4y8LxweEdBj8P+H9J1XwgbiDRogirLNCLa8tY1lkAYErEqqjbFUACtvZ5Yp6S0vLfm2u+XZdfd9N&#10;bpuyOfmxfJqteVbW3tG/3Ny8mkkrPV9b+1J8QvElj4l+H/gTwjqieHdZ+Imqz2s2tfZY7mbSLG2t&#10;ZLm4lt45Q0TXDBEjjMqvGpl3tHIE2NVh8VeJ/wBkzwd4r1L4heK7nx/4Ysms/wDhHr6W2tYfEl/d&#10;XD+R/Z8sVvBbWbs9w0CwSII8+eVkC+X5z9P+0H8Cp/jJY+H73Sdcfwx4u8HakNX0HVhaC7hgn8qS&#10;GSKeAsnnW8sUskckayRuQ2UkjdVdeJ8S/sh+JPir4F1+Pxx8Qjq/ivU59NvNNudN0uWw0PQLnTbo&#10;XdlNBpsl1Mxbz1Rp2a4LzBQoaNVUL8/G6vfv87aXtfS+9r213319NWur/wBb79beav5LS5HqP/BQ&#10;TRdF8MPLfeBfiNa+KIfEtt4Tn8Jm0spdXgvrmEz22WjumtGhlj2sJkuGjXcd7J5cuzv/AIF/tBWH&#10;x08Dapq8Wja94du9A1K60jVtI1dIBe6ddW5+eNzBLLA+VKOrRSupV15ByB51oP7FGr3evweJPFPj&#10;Wz1jxdP4zsfFupXVhoR0+wlSzs3tILO3tmuJXhUI24ySTTMXLnhSqJ6J8IfgZ/wqqDx0n9qfb/8A&#10;hNfEd5r+fs3lfY/tEcSeV99t+3y87vlzu6DFRepyzutbO3ranZfNure/8qs7W5pl8UFHa+vp+8v9&#10;1qdvV6b28h8K/wDBUHSPHGkaLd6T8Kvi7enxV4ebxR4eg+yaXFJrtjF5P2p4vMv1WIwfaI9wuWh8&#10;zOYPOBBPS2P/AAUR8B6v8P8AxV4nsrXxFeaR4T8A6b8Rp5EtI1a70y+iu5YFhV5FPn7bOTcr7FBZ&#10;PmOTtg+FX7DP/CsrP4Vxf8JR9t/4Vn4CvvBGf7N8v+0vtIsR9q/1p8vb9i/1fzZ8z7428+dXP/BL&#10;fXdK+E7+EPD/AMTbDTLDXPhbp3ww8RzXXhY3c19FYW91Fb3lqReIts5N3KXRxOGXABUjfXVL2aUk&#10;u+j+dTV/JU/O8n0vy6xUPaRcnp1++G3y5/uXW1/cbb9rrwzd3RtFtdY/tP8A4Sq28IiwMUQuHup7&#10;aO8SQDzMGEWkn2gtnd5aP8pYba1vjd8fLf4MzaJYweHvEPjHxH4kmli0zQtD+yi8uxFH5k0m+6ng&#10;t0jjXBZpJV5ZVXczBT5R4a+CN3q3/BQ8+JrSbXofDXhHwpBZajb3WlPbWGo63ho7a7tpZEHnPHYy&#10;3EcjQsyDzIkLb0ZV9I+PXwM1f4ieKPC3irwlr+l+GfGng83UVjeano76tYzW10iLcQTW8dxbSMGM&#10;ULqUmQq8Kk7hlThL4E49X87J8u395py/wyVuhhC97S3SV+12r6bbXUX/AHos4/4h/wDBQfw98PLY&#10;zSeDviJqEelaDD4n8ULb6ZBFN4K06V5UWe/hnnilb/j3uiY7VLiTbbOwQqYy/L/tLf8ABRa8+H3g&#10;X4n3HgPwB4n8U6h8NZLW2u9SdbBdHM08dlOigyX0M0oMF4Gyi8GNtxGU33Pij+wh4s+IVrriRfFK&#10;OCf4ieGIfCfj26uvDSTy6vaxtc/vbBY54orGfy7y4iDSR3Q2CDcrtGzSa/in9hOPWvhp8ZvDtn4l&#10;+wr8Vb22vbSV9OMy6G1vYWVpErL5oNwu6yV2+aIkOVyCN9N3cZPydvN823py6rW+/M1oi529naHx&#10;W6+i7db81+lrWvqzZ8f/ALZ9v8L/ABppGm658PviJYaTqeo6Zos3iCW3sF0zT9Q1Bo0gtWzdieci&#10;SaJHltYZ4VZyDL+7k2dj8cPjja/BLS9JP9i674o1rxDfjTNH0TRlgN7qc/lSTOEa4lhgRUhilkZ5&#10;ZUUBMZLMqt87+O/+CWl18R/jvdeO9V8W+D59UvfEOheJ5L4+B1k1i3uNNewZrK3v5LtpIdNlNkXF&#10;sFLJJMW85xuR/XP2y/2QNK/a78J+H7a9h8KTaj4V1UatpyeJvDkfiHR5XMMsDx3Nk8kXmoY5mI2y&#10;xssiRsGwpVqf8JP7XNqu0fd/Xm87JbvVuKXP5cvXvr276f5opS/t06Pe6H4aOi+DvHPiHxL4jm1C&#10;BvC9nDZQ6tpR0+QQ37XIuLqKALBMyRkxzSeYZYzF5qsGrh/hd+3dq3hv9i7wd4+8QeD/AB949uL3&#10;QLvxBrd9pFjYWKaZawOxeW4N5PaQowQf6mMmX5GPl4BNXfCn/BP/AFX4S6H4LvvAXijwT4T8a+E1&#10;1S2kubXwDBb+H7qz1GSOa4tk0u0uLYxKktvbNE5uHkHk/vGmLsa4z4g/8Ejh4+8J+D9IvPGPh3WB&#10;4b8L3nhqS98ReCoNYu7d55zMNS05nnWOxvgx+aTZKr7I/kXYKxq86s4K71v2Ts2uuqb5U9U1d62t&#10;JOPLe8tvz95fjy3fbRadHvft2f8ABQGf4a/AL4jv8OtI8W6nr3h7wSfER8RafY2cun+GGuYJnsXu&#10;UuZVkkZzEWKRQTeWu1pQiMDXtPx9/aR039nHwZ4f1PVdJ8Qa7N4k1a10KwstGto5rm5vbhXMKYd4&#10;0UMybdzMFUsCxVAzL4/8W/8Agnj4l8aeB/E/h7w58S7Pw1pvxB8IWvhbxUs/ho3z3L21q9tHeWbC&#10;7i+zO8bhZFk88MkcYUxsC7dV+3X8OPE/jzw78LbPwlPdWeraZ4802+GoR6a9/DYJDDcHzbiJWUm3&#10;LbUkHmR5WQgSIxDDarypqENnUivPlc0vT4du3Uxp87pKU7cyhNvtdQTW2r1Tvb5b62rb9u/R9T8O&#10;Q/YPBnjvUfGj65P4dl8EwxWI1qzvYIBczLK73S2KRrbPHN5puvLZZogjs8ioX6X+3h4d8TeJvBWj&#10;aJ4a8Y63qnjSzvr77PbwWkJ0OOwvILK/+2tPcRqjW084V1jMhby38sSHaG8+8f8A/BMGD4oeHF1D&#10;xJq3gfxb4/m8T3Him+u/EnghNW8N3cs9nFYmAaVLc744Ut7e28srd+YskAdpHDPG3X/Az9g2z+DH&#10;i7wRqi6rojxeFPC2teHbjTtJ8MWuiWF0+p31neSSQwWxWO3ijNqUWPbI7K4LzO4Z5Bau7t+Nr+zb&#10;t3UfaadXbr1Ke2n6bc/3X5Nei8r6Ld+C/wC2xoPxr8cadpFv4d8W6LaeJbG41TwtrOpwWw0/xZaQ&#10;OiyT2rQzySINskUgS6jgkdJAyowV9t7xj+1lYeGfji/gSx8KeMPE99p0Fjda1eaPHZzQ6BDeSyRW&#10;8k8L3CXciMYpCWtoJgiqxYrg45b9n/8AYq1X4PeMvCMuqeNLXXPDHwx0i50HwVpVtohsZ7C0m8pA&#10;b25a4l+1yxwQRRI0cdumN7NGzFSlb9rL9hW5/am+IOm6jd6z4MTTbI25hfU/Bcd/r+gNHMskkmj6&#10;olxBJYyybEO90uNrorAYBQrTmhba+t+2trpfK6i/nukTv79vlb5bX+drr5HZXP7YPhy30n7WNO1+&#10;UHxsfASxpDDva/Epi3jMoHklh94ndj+GvDf2Tv27vE3iLRku/FXhj4p6/wCI/Hvi3X9N0PQUtfD8&#10;VvpVvpd89vIsUkVyoCRx4Ej3Vw7PLbzeVlXhWTt7z9hjxJP8Snnj+IWnw+Bk8ew/EK30X/hGy2op&#10;ehkeW3e+N1se3ZvNcAW6yKzpmRlQo+18G/2Jv+FSeIfB1/8A8JN/aH/CJ6t4q1TZ/Z3lfav7bv5L&#10;zZnzW2eR5mzOD5mM4TOKihzKipVPjdrrsuWDf3z51v8ADtYmspOo1D4en31F+EeTTa/e2nBv+2Xq&#10;F5+z5oFno138RPGHjLWoNQ1i4vtC8O6Ump2GlWWpNDcXDW9xcraKQMQRhWmlc/OsEhWRV93139o3&#10;w1o/wW0T4gW01zrPhTXjpr2t9Yxhx9nv5YYobpgxUiEeejueqoGO3jFeQaV+wL4j+HXhvRB4I+It&#10;honiCy0jUvD2o32oeGjqFtf2N5fPeKUt1uojFcwPIwjkaSSPEkm+F9y7O98e/B7wr8Jv2Hb34etY&#10;+ItR8H6J4RHhqO20+yuNU1Sa2S2Fsgjit0aWSXG05ReD83AGRNOThh3OoryWtlrfWV184qFv7zlr&#10;tZ0oSlUhB6JqzfbSP48zn3VlHzv2/gP4rWPxF1XxVa6da6ht8JaqdHnnkRFhvJ1ghmfyDuJZUMwj&#10;YsFxJHIOi5Pinxm/bx0ab9mSfxBoMni3QdQ1zwfruv217Bo9rf3Phf8As2MLcPcwSTCFpop3SIQm&#10;Qq8gILBQzj0D9in4X+IfhB+y74P0fxjevqXjRrL7f4ku3Ee641O5Zri7J8sBOJpHA28YUY4rifEf&#10;/BP+21vw98dNPj8UTww/GCyu7DT4309Xi8Jx3cLG68pQ6mbzruSa5fJUkuq5woJ1qQlGfs73stWu&#10;skraeUnr5JdzbCVISlCpPRcy0/u3676pbq2r7I6nR/2xNAu9MaJLDxJfataeK7TwXPZR2kIumu54&#10;opludgl2C3+zSi5Zt2REr4UsNh8qu/2zr+T9m7wsNJu/iJ4t8T6hpTeI9V1PQvDmlDUrDSbe7Kz3&#10;L2s9yturOqPEiRfaJWwzJC5Uger6d+yZbWH7Ttl8Rjrt28FpoMWmtof2dRay38Qkij1PfncJhbTT&#10;QbehRxnlVx59Z/8ABPzxB4F8FaRZeCviJp+g60nhibwfrOpXvhn+0F1CwaeWeN4YRdRiG5heebY7&#10;tNH+9bdE/GMqvtOZOHn+C0utrSklJ2+xLl3RjSjeLjU00S082uaz7qLaTf2431TOz/as+PF54c/Z&#10;x8PeMPBGsRiLXvEPhmK2vo4UlS5sb/VbKGTAkUjElvMwzgMN2QQQCL+o/te2mhfHXRvBWqeCvHWk&#10;2viTVZ9D0fxHeQWcWl6pew20ty8Ucf2n7bt2QTYla2WJjHlXKsrNN8SP2U7Dxd+zz4Y+HWk6lLo2&#10;l+FL3QZ7OaWH7XIYdKvLW4SJvmTJdbYIXzxu3YONp8k8H/8ABMBfCn7Tll8Rf+Ej8MS3GneMr3xY&#10;lwng6OPX9RS6hvI3sb3VPtBe4ii+1r5GI4xGkKoyyfKydPuKo4r4OaWvW1qaj/7e/VbapO1d4ZOX&#10;8S2y72k/zsvR9N17R8bf2lrT4OeL9A8OW3hnxT408SeIbe6v4dK0BbQ3FvY2piW4vJDc3ECeWjzw&#10;JtVmldpVCRvhscT4M/4KO+CPHXwu1zxbaaV4sj03QPAFt8R7iKe0gS4fTp1vGSJV84j7QBZS5RiF&#10;G5PnOTtyf22Z774dfGDwR450OTxjp+r2mlano1xd6T4Bv/GVpc2c0lpK1q9tYyLNBdM8CNBcOrQJ&#10;snWQEugPmnwo/wCCbXja6/Zj8O6P/wAJnbeCb/xR8JrP4feNNPvtAXVblFSO5KvbTR3UcUNxGb2d&#10;GJWeNsLhRjJ57zdKTjur9t/ft8tIX6pv+VpnTSVGLvV293bquaPN87c1umi1Tuj3jxv+29oXgrWn&#10;j/4Rnxhqmi6Xa2d54i12ygtP7P8ACsd0oeI3fmXCTORGRI4topzGhDPtUgnJ8V/8FDNB8KyeKJD4&#10;J+IN9pvhXxJbeD5tRtrWy8i+1a4ure2itbdXullfLXULeYYxEAxBferIOJ+Mv/BKnQfij8TW8Qxx&#10;/C6WTV7XTrXW7nxL8NbHxHqn+iRpD5mn3NxJstWkgRUImhuowVVggO7f3Wv/ALD41vwfrWkjxN5I&#10;1f4maf8AEQSf2bnyfst7ZXX2Pb5ozu+x7PNyMeZnYduDrFJ10pO0Lv7ueCX/AJI5taXule70fnt1&#10;PZq3xWXyfJJ/+l8qfk7q26v+O/21E+GGraIniH4a/EnSdK1O60vTr3WJ49M+w6Le6hNHDBaykXpk&#10;ncSSxK72aXESl8eYdr7fRfiz8Rrj4Y+Flv7Pwv4m8Y301wltb6VoMML3U7NnJLzywwRIqhiXmljX&#10;gAEsyq3zp8bP+CYC/GH9ojWPHbeI/DEMmp61ouuwXF74Ojvte0t9Ols3+x2+pNcK0VjKtqxaBYgw&#10;kmd/MILRt6h+2j+ymf2tfAug6SL/AMPW/wDYOtR6x9i8ReHx4g0PVtsM0XkXliZoPOQed5i/vV2y&#10;RxtztxWfNJ0k7e9za+Ufd/L3vPyvv1WipPXS33tJ/m7J9Ouhy/gr9r6b42fFr4TN4e/tPRtC8SN4&#10;msdb0jUYbZrqG80x0t2ikeJpUzHMsozDKyN/eYYr6KVirZHBHIr54/Z3/YIT9n+98EtD4mhvrfwV&#10;qPiS9hgh0ZLJJU1e488RKscmyJYPujauGAGFTGK+h6rrdGWza83b0vo/mvT0R1VjcfarOOTuy8/X&#10;vU1U9A/5BMX4/wAzVyoNQooooAKKKKACiiigAqj4l8OWfi/w/eaXqMCXNjfwtBNE4yHVhg//AFvS&#10;r1FAH55fHP8AZv8AGn7LPin+0dI8L3vivwpbwCOPUNKXzLmGMyoW+0QRqHDDk7kDJtjBypJUY3wG&#10;8Pvr58TeMdQ+xyXh1KbVtMiWPdLCzwpDE6qfmEqwI+eP+Wor9JqK4IZfThNzj1PoqfEVVQUKkU9l&#10;2ulqkfD/AIB/ZT8U/tA6hDLqaaz4Z0Pck7Xru9pcyAADbHH95jwSS48s7s/NjFfaXhvw7Z+EdAtN&#10;MsIVt7OxiWGGNf4VA/U9ye5JNXqK7+ljHOeIMTmTiqtlCO0Vsv8ANnN6/wD8haX8P5CvIvjV8WR8&#10;OvjP8ObK51+60jTNX/taW9t10+Ga2vY7axacmad3EluI8FwY1beRtbA5r13X/wDkLS/h/IV5J8ff&#10;2dbX41eLPDGr39xLJY+GbbVoLjS4oAz6tHfWT2rRrIzqIyAxIJBB6fL1rPEuoqMpUviS0PAspSSe&#10;11f0vr+B5kv/AAVJ8LWVvFPq3gL4naBbX/hmXxjpc1/ZWAXVtLS4soFmiEd25Rna/hYRTCOVVVvM&#10;SMlA/qfij9pnTvD/AIn8baJa+HvFev614IstOvJrHSrKOebUjfvKlvFb5kUbt0Lb3lMcUYId5FQO&#10;y/Gvwz/Zr8Xftd6ymj6r4g8aW+ieH/hZfeDLPWtb+G934WudNubi502W08yG9kP9oXUf9ns9xLb7&#10;bV8Rqgj3Et7b8Qf+Ce/if4x+GPH3/CXfEPQNS8QePF0Dz2t/CDRaKBpN5JcJBNYyXsr3FrOriOaF&#10;7gbh5mHCuETrqxSUeTz9fjkk+1+RRfZ3utGY03Nz9/yutdHypy36XbS6qzUrNFi9/bYvviP8Qfht&#10;p+h2OveDbr/hZU/g3xfomsQ2M11EU0G71BYTJby3EODm0lDwTE/wsQd6V13xw8X+L/Hn7Rnh/wCF&#10;vhXxLceBbWbQbnxNrWvWNrbXWqeVHPFbw2tot1FNbIXkdmkklikwibUUM/mR8T8EP+Cakfwb1zSL&#10;2HxJocUem+Pf+E7On6N4WTSNOic6D/ZDWVtAk7CCAf61OXZVARjI2ZT6l8cv2etW8dePdE8beDPF&#10;EPg/xxoVncaWtzeaa+p6ZqVjOyNJbXdqk9u7hXjSSN454njdfvMjSRup8q5Lar7Xq6a/BVNd9k97&#10;2e9TVWho7f8AuSTfzdOyT7taq11T/Zw+IPiNfiT4++HXirVf+Ek1DwM9hc2OtvbRW9zqmn3kLNE1&#10;0kKpCLlZYbhGMUccbKsbCNMlRxHw/wD2+dSurTxz/wAJF4C8QjU9K+IFx4K8L6Rpx0/7b4lZIhKF&#10;jL33lCRIlllkeaSBBGox8wK10H7FP7LXjb9nC78Z3njv4h2HxO1nxZd21z/bC6DJpV3DHBD5Edq4&#10;N1OskUaKuxuHLPK0jSO5c5er/sOa0viLW9Z0fxnpFlq0fjhvHnhae78OyXK6NdzWbWV5DdKt5H9s&#10;hlhklCiM2zJvGWfbzmr+1Tfw8v481P8AFR57vVb2vdXy1srbqT+7knb5OfJ2du1tNtf26dF1PwZo&#10;F5o3hDxxrviXxBqd7o6eEraGyg1myurLf9tSc3FzFaoICmC4uCj74/LaQSIT518DP+Ch1y3wC0fV&#10;dY8OeOvHviS7XW9a1C10XTLSG80fSLXVLm3Se4hmlt+VSNYxDEJLh2jfEblWNdPYfsNa/wCE9L8N&#10;63oHj6wtvidomr6trF3ruoeHPtWl6o2qHde27WCXMUkdvuSAxKl1vQ20W+SX59+NpH/BPTxR4C8L&#10;JH4U+J1lp3iTUtL1LQ9e1jUPC/27+0rO71C6vleKFbqIQ3UL3c4SRzLEfMbdA2QBD9pbS1+va/L0&#10;68vPZO/vct7a2auy5tb2/Tmtr/e5NVb3ea109Tv9N/bd0HxT8ToNA8NeHPF3i7TvK02a+8QaNDaT&#10;2GkrqKCS0aaE3C3pjdGRjLFbSRIrEu6iOUx7/wC0N+0vZfs9XnhCyk8N+KfFer+OtVk0bSNO0KK2&#10;aea4SzuLshmuJ4Y0Ux20g3s4UEjcVXLDyT4hf8E2IfGPivwasOs+FB4a8ExaTBpMmo+D0uvFWhRW&#10;DQsItO1qK4hktklMCl/MhnYmWbDbHVE9k+LvwL/4Wr8Tvhh4j/tT7B/wrjXbjWvs/wBm83+0fN0y&#10;8sfK3b18vH2vzN2Gz5e3A3bh0Wi7pPq/Xl6eV/y8yU5cvvJX5VttzW277/8AAOFtf2/9D1/wXoF7&#10;4f8ABfjzxL4k1+41O2XwnYxWEWsWTaZMbfUDKZ7uK12wT7IyyXDh2lTy/MByB/8AgoR4X1rVPD1t&#10;4V8M+N/HP9ueH4PFVx/YtpbCfRtMmmaFLie1uJ4bqQiSOVWitYZ5kMRDRhmjD4un/sIa78PptP1v&#10;wT450nSfG2m6p4knj1LVfDb6jZPY63qBv5rV7WO8gYvHKlvslEwH7psxkPhee+Ln/BLtPiJ8J/Cf&#10;geDxH4UvfD/hzRDo4m8VeCbfWtV0+ZyTLqWl3kc1s9heyE7i+Jo1aKApEmxhJEXqm/K/3S23dvhv&#10;s73SutVtUjC8owemtn/28rNru432062uuV+leNP25/Dfgn4oXmgy6B4svdH0bWbHw7rfim1gtm0f&#10;QdTvRCba0uN063RZvtVoC8VvJFGbmPfImH2cD8Hv+CjGreJbf7Hr/wAMvGMniPVvHPiDwroWnaQm&#10;nE3kOmTyAySPJfmKMpCjeYzyIrSROIwQ0Yfb8YfsG6h4h8aarBaeOBafDzxT4j0vxZ4g0S40hrrV&#10;Ly/sBabBBfm4CwQStYWrSo1tI7HzisieYNl74bfsR3vgD4v6d4hfxba3ul6L4r8QeKLCwXRmiuF/&#10;thZDNBLP9oZX8uWV2V1iT5NqlSQXMq+j8vxvT/8AuiT/AJbXtLdVXH2XuL3uaPpy2nf535W1tfZt&#10;baGi/t6eF9Y+JFvozaH4stNA1LVr/wAP6Z4tmgtm0XVNTsRMbqzi2TtdK6G1u1Dy26RO1s4SRyU3&#10;737NX7U1r+03o6app3hHxhoWiX9jDqmjapqcdnJZa9Zy52TQS2lxOq8AExT+VMA4zGMNjhfDX7CW&#10;p6F8QNEDeOkb4feEfEupeL9A0SHRdmp2eo3wu9wmv3neOW2ia/umiiW1jIzCHkkWMh5f2Yf2F5fg&#10;L8cNY8dX+qeCp9U1TTpNPnPhbwavhltbaSdZnvdWEdzLFe3m5PlmWOAJ51xhMS4WqerXPtb9Ovnz&#10;aae6o/zN3jOIsn+6/r3reWnLq9LuV7WSSd74rft/aH8JviH4m0S48FfEDVLDwTNp0fiPXrC1szpm&#10;ix3oQwzOZblJplAfLrbxSyIFJKYZC2jrH7cPhzRfivJ4ek0HxW2i22vweE7vxasFt/YlnrE6xmKx&#10;cmcXRdmmgj81LdoBJMqGUMGC1vip+xn/AMLM0z4vW/8Awkn2L/harac27+z/ADP7L+yRRR9PNHm7&#10;/Kz/AAbd3fFZXiD9hu/1z4jXA/4TK3j+G9/4ytfH134dOiltQOq27wzokV+LgLHaNc28U7RG2aQs&#10;ZAJgjhVihze1jGr8PV9fijf7oczX97lvdXRnVcuWXJv0+6X/ALdy9vdbtrqdx8ff2nrT4F+JfDWg&#10;QeGPE3jXxP4sW7m07RtCewjupoLREa4lDXtzbRME82L5FkaVt+VRlVyuH8T/ANt/Rvhtc4j8H/ED&#10;xBBYaHB4l8QTadpsUbeFdOm8zZPeQ3M0M5fEM7GC3jmuAIHzECUDWP2v/wBmK9/ad8P6Vp0d14An&#10;0+xmeW50jxt4Ii8V6PdsV2pOIDPbyxXMfzBJEn27ZZQ0bEqyeMfED/gkHoXiWHw59jvfAeq3mmeF&#10;LDwjfaj458AWni6+MNn5giurJ7iVVtbnE0gPmpcQnbDmI+Wd9K9te/4Wl+F+Xrd3eq+zvaOmvTX1&#10;utvlfy9ev0N8fP2j9K+APgTSNdn0rXvEqeINUs9H02z0KGKe5vLi6O2AL5kkaBWOAXZwqg5JCgkc&#10;hYft2aTqXgj7XF4K8eN4sPiSXwmvgzyrD+2m1GKE3LxeZ9r+w7Bagz+abry9mBu8wiM9f8WvgFF8&#10;TPD/AIJ06DUV0uDwX4g03XI9tmrC4WzbIgCoUWPcOMqML2XHFeS/GX/gmxpXxf0/XHvbzwpq2o3n&#10;jmTxvp0PibwpHrmjwPJp8dg9rc2TzJ9pTy1ZwyywssnlkHCEPMb8009ru3p+6t996t/8K205sbzv&#10;HRbK/rapf7mqf/gT13a6G8/4KCaHLb+HrfR/BXj3xF4l12LUppvDVlFYQ6tpK6bOlvfeclzdxRyN&#10;DNIibbaScybg0YkQhzrfFL9trQvhb4hvLaTwz411bS9BsLbVPE2s2VlBHZeE7WfcY5LxbiaKdiER&#10;5Hjt4ppIkXdIiBk3eZ+J/wDgma+rfATQvA0F38GrnT7Ce9u7zS9Y+Edhc+HVuLhmIuLGwt57Z7SW&#10;JWaNJDcTMUZvMMjnzKzvib/wSN0Lxpr9hd2174F1KRtC0zQNT1Lxv4AsvF+tsljH5K3Vnd3ThYLm&#10;SLhzPFdRFkjcRAhxJcNWubuvus799E+Wyvd6u/RN3u101/NW+bV9bJabd/aL39rvT2+MN74U0rwj&#10;448R2ei6jbaNrXiHSLK3utM0O+uIopo4JkE4u2/dz27vJDbyQxLOrSSIFkKeT/s+/tyeI/EHj7w3&#10;oN9o/iXxX4cufh9d+LrnxKujWsN9dTQ3jRbBZ211JIflXYIooXZnZMHBbHo2n/sw+LPA/wAXdc1P&#10;wd4/svDnhDxdrFtr2uaS/h1bzUGuYreC3kS0u2nENvBNHawiRGtJWBaYo8bOpj4G7/4JrX48B2nh&#10;+x+IbafbP8P9V8BalcxaMwu5Y7uUzRXNs4uQIHikPzKyyiReAYz81ZPm5oSXaV/X2creVvaNcr7W&#10;5lo26krq3nDbtzx5vnyXutr3Sb0PWfgL+1Jb/G7xp4k8M3nhDxd4F8UeFrWyv73SfEBsHn+zXnni&#10;3mV7K6uYsMbaYFGcSKU5QBlJ43xr/wAFFvDvgjx5r+jSeCviHfWfhjxRa+DtS1m0s7NrCDU7uC0l&#10;s4QGuVnkEzXsEQZImCO2ZfKTEhb+xj+win7Jfj3xR4gS+8Fq3inSNN0ybS/Cng6PwzpVo1lNeuJY&#10;YEnmIMgvPn3sxLozBgrLGkvif9hb/hJP+Ez/AOKp8n/hL/iZonxF/wCQbu+yf2b/AGV/of8ArRv8&#10;z+zP9b8u3z/uNs+bq5YOsk3aGl3/ANvwT+6HO15padCPeUH36f8AgDf/AKXZen3mz8Lv23tB+Jfi&#10;rRvD8vhvxd4b8RaprWpaBPpmqxWhl0q7sbZbqRZnt7iWJleGSNkaF5Ad4B2kHFKf9vXQ9S0TQH8N&#10;eD/HHjLXPEj6s1poGlR2EeoC20y7+yXd25ubqGBYlmaJVHneY/nJtQ4fbjeKP2HPEFv8Q28Y+EPH&#10;ml6J4oj8a3viu2fVPDj6nYiC70uPT5rOWFLuB3/1SSrKsqEFQCpGc1/C/wCwl4l+FGleE77wV8Qt&#10;NsvGnhmLW7CTU9a8NPqFjqVlqmoC/kSS0hu7ciaOVItkizbQPNzGRIAnOua0XLsrpd+RN/Ln0evw&#10;3s9mEFJTkpWavK3peyv58uq0tdpO2tsWH/goRceCvi38Q5tZ8NfEDVvA2kSaBOt3DosFkvhG1v7S&#10;Fi95HcvBdM3myMzxRxzzxBTujQFA3pGsftw+HNF+K8nh6TQfFbaLba/B4Tu/FqwW39iWesTrGYrF&#10;yZxdF2aaCPzUt2gEkyoZQwYLieJf2G7zxZ4B+Jmkaj46utQv/iVDpUdxqlzpUQmhksoIYmldImjj&#10;cymIthFjVd2ADimeIP2G7/XPiNcD/hMreP4b3/jK18fXfh06KW1A6rbvDOiRX4uAsdo1zbxTtEbZ&#10;pCxkAmCOFWqWlZRn8HV9fij+UOZrS/Ny30uiZufI+Xe342l/7dy+XLe2up1/wS/aysPjz4tvLPSP&#10;CnjCHQop721s/E00dnLpOpzWdwbe4jQwXEk8DrIGAW6hgLbG2g4qD9pr9r20/Zds7vUNT8EePNd8&#10;P6Npx1fXNb0m2tBp+hWoYqZJXubmFpmAR2MVqs8oVQSg8yIPyfw7/YVufCn7WA+J+p6z4Mu723+2&#10;hbzSfBcejeIdYW4CosWq6hDcGO+iiQLtQWsXzxQvnKHfzP7bf/BMGP8AbH+IXiDWpvEfhuyj8ReE&#10;x4Yzq/hCPW7/AEBl+1EXOl3LzoLNpDc4nAjcypEoVomCurp/8u+b/t77nv3+VvzNopNzUvl969el&#10;976/JGf8e/2xNdt/j1qtn4f1bx9oHhjwfrej+FfEF/F4U0u/0Sznv3tZEmaSW7S9eSRby3hRoI5E&#10;tyZWmglDxMvrd5+2z4fsviwnh1vD/iw6K2vDwq3i1YLY6JHq5TcLJj5/2oMWxH5v2fyPNYR+bv4r&#10;F8V/sNt4p0H4jWbeKRC3xA8X6H4rMg0zIsTpv9l/uMeb8/m/2b9/K7PO+62z5o7n9iLUZviQnl+M&#10;bWD4b/8ACY/8J6/h1NE/4mD6rvM+0X/n7FtTdYuDGLbzC+R52wlamCalGL20bfW75Ob7v3nL5qP2&#10;b3VXWk5x+Pt00i7ffLlT/u3tZ2Z1f7P37Wdj+0Vqkn9leEfGenaFPFPPpPiG8htJdK1uOGfyJDFJ&#10;bXEzwOGIxFdpBKRuwhMcoTA+LX7fnh74Q/ETxXoFz4S8d6rB4BtrHUPE+r6fZ2rafoVjdB2W7kaS&#10;4SSSONY5GkWCOSVVQsIyOazfgd+wrc/DD9pSf4j6rrXg7UNU+yXlmbzQ/Bkfh/V9eFxJE3m6zcw3&#10;DQ6hKghXaVtoFDs7Kq52ji/iD+y347+OH7Tnxy0618SP4R8CeONJ0PR9YN14dku31iz+z3CXK6dd&#10;efEkE+yR4nkZLhV3ofLBX5pvJKn3+1+P4bXt8rbptxVVp/Dfp28vxtdrXd20PW/if+2Tp/wn+Ien&#10;aVqPgzx1J4f1DVdN0P8A4SyK3tE0aK9v3jjtoQJLlLqcM80KmS3t5YlMhDODHKEg8K/toRePPDfi&#10;bVdC+G/xK1i08PaxcaBAba1sC2t30F9LZTR24a7GxEeIu01z5MIRgfM3B1Xy74k/8ErYPH37Qmoe&#10;Nk8R+GoVufEmh+Jbaa78Hx3uv6edMksGGnxam1wGTT5BZbvIWJWWWVn8xhujfpPH/wDwT1PjH9m6&#10;58AjxFod15vji78aY13w0NV0e9Fxqc98bG8sDcJ9phHn7f8AWod8aSAArtrTT2afW+vo+T5aXm/k&#10;t/tDtytrfT77Tv23agt+r9V63+z58fNP/aG8CXWtWel6voM2m6peaNqOmaobZrvTru1maGaJ2tpp&#10;oGIZc5jlcYI5BBA5P4J/traX8c/DF94g07wX8QLXwwumTaxpGsvYW99beJLWJyrG1WynnlWU4Xbb&#10;3EcNw27AiLJIqaH7If7MK/spfDDUvDMGqWV9b3us3erQCw0eLSrbTlnKt9mht42ZEiiIKxgdECKd&#10;xUu3jif8EurjVtX8eX+p+MPDenar4z8M6t4bk1rwl4Mj8OavqRvyha+1eWK5aLULqPywVZIbdd0s&#10;5CqJAEH/AO2/+Tct2lv9rRX0S3vuilyv4tPe/wDJebrbry/j22D4/wD/AAUOvtL+F3iL7D4a8b/D&#10;rxj4O1rwnJqel6xaadf3sumapq8dvmJbOe7iYyxx3UYTcJlIBCqSjH0yy/bl0iTwxrDXvg7xzpXj&#10;DRtVttFfwZcw2Ta1c3V0nm2yxNHdPZukse5xL9p8tBFL5joY3C+Q+Gf+CS8nhzQvE8Nl4t8H+GLv&#10;xMfDLmPwj4Ch0TTNOl0XVJr9ZILT7TIN0/m7XMjuQ4Z8lSIl6zx//wAE55Pjd4P8QTfELxB4T8Ye&#10;Nta1qw1qO5vPByy+HLU2MTw29sdKnuZWkgMc1x5ga68xmuHZZI9qBCpomoa+9+HuJ28/iavpfW2t&#10;hX0V+z+/lbV/LmstLO3V7nVTft6aQG8Oafb+B/H974t8Q6teaGfDMMNgNQ0u8tIVuJ47mRrtbVAL&#10;dllWRZ2jdGXazM6K2p+0v4+8UHx74A+H3hLVF8M3/jy4vJL3XhBFcXOk2NpCJJfssUqPC1y7yRIp&#10;mR40BkYo5VUblPgL/wAE/wC3+Cms+CdSiv8AwbY3HhfV9W1i5sfCvgq28N6VdPe2otVSG3hkZoxH&#10;GkeXmkuJHIOXC7VT0f4/fAe4+LU/h3WtD11/C3jTwZdyXuiaqbU3lspkjMU1vdW2+P7RbSocPGJI&#10;2ykbK6OisImn67badFe2u177tu2l2Z0+b3lLzS897P1+S11stlzPwX8XeK/h/wDtE6v8L/FPie58&#10;cW3/AAj8PiTRNbv7O2ttUeM3DwXNvdC1ihtn2OYTG8cMXySFWDMhkf2yvnz9lv8AZT+Ivwf+Oni3&#10;xp4++JujfEeXxLZR2NnHD4am0p9AgjnkmW2gd765LwFp5SfMzLkRjzCqKq/QdWr8kebfW/3uy9VG&#10;yfdpu7uPXnlbbS3/AICr9XvK7W2jWi2Ciiigo6TQP+QTF+P8zVyqegf8gmL8f5mrlZmgUUUUAFFF&#10;FABRRRQAUUUUAFFFFABRRRQBzev/APIWl/D+Qryv49/tJW3wN1Xw5pMPhrxH4y8R+K5LhNM0bRJb&#10;CK6uEt4/NnkDXtzbQkIpX5BIZDuyqMFcr6pr/wDyFpfw/kK8Y/a2/Zvv/wBpPwxpumQXngSSxtJ2&#10;lu9I8aeC4vFWi6hkDZI1uZreVJ4iD5bpOFAkkDI5KFCfNy+5uEOXm97zKPxw/bUs/gd8P4PFVx8P&#10;/iTrHh6PRD4i1e9ttOtrJfDtkF3Frpb64tn80KHLQQrLMuw7oxuTdlfEn/goT4f+G3jfxBpbeDPi&#10;Bq+l+D303/hIPEFhaWf9maPFfiNoJnMtzHPKoD5dLeKWRApJTDIW8m+Ln/BHa1+JnhPStFHi/Q7i&#10;10/wCngiO68Q+Ek12/0ho1n2XulzS3K/YZGacCQbZS0cMSK6MiyD1vxz+xEfGnhD4paY3icW7fEu&#10;LSkaVdM3DTjZQQxZC+b+83+VnGV27sfNjJqUrJyS2b+au7X+ST6PXfosql1H93q7fc7R/VyXbRO3&#10;eton7X3/AAi+oeJdP+zeMPiR4im8balomj6DpmnadZXkcVrbwzSxxvNdRQNBCr5M88sbsZAu0sVB&#10;n/4eHeGtZi8Onwz4S8eeMptb0Z9fvLTSLO1F9oNnHcG2me4tZ7iKeWSOZZY3htI7iUNEV2EtGH4L&#10;4Mfs9+IviRca38RvDN/J4G8UJ4713UtAuPE/hS8dLnTbyO2t5o7nT5ZLO5UO9qkiHzIzmKNsMpwZ&#10;fib/AMEwJPHfwa8PeCP+Em8HaxpWnWN1Dey+LfAkGtXMV9dSyzXOqaZLHcW0mn3bvNIQQ0qJsh2I&#10;pRjJnQ51SpOa15YXT3/hq/n8XxX96911ckQXv1FLpKf/AKcdv/Jdtors7KL9U8cftn6J4H+I97or&#10;eG/F2paPod5aabr/AImsoLVtJ8O3d0IzDBch51ui22e3Zmht5UiW4RpGQByvafEL4z6X8MvG3grR&#10;NThvxJ471KXSNPuo41a2iuktZroRysWBXfHby7CFILLg4yM/PfxC/wCCVfh/xb8c7nxZaj4cyx61&#10;d6dfavd+JPh7Z+I/EhmtI4YSbPUrmTbbrLDbxKwktpyrmWRCjPlfcv2nfgbJ+0R8Hr7w3aa9d+Fd&#10;WM9tf6VrdrCs0+kXlvMk8M6IxCvtdBlWOGUsDkEitdoJrV319NL2/G3Xa5W8rbK342/ztf52PItU&#10;/b80jSviNb61OfGcPhF9HYtpjaLaCMKdei0sau1wZ/NFuN/mbduPs5MuNw2V0XxD/aptj+0R4O8L&#10;2Gp+INEgtfGc/h3VWOj281hrki+HrrUjB58kokhjiURSNLGjEyRiLG1nZdDUP2IvDt9rQhEiJ4UX&#10;4dyfDoaL9n3AWjuhD+aX7Im3aV5znd2rI8OfsI/2f4X+EVlq3i241+++HesX2u61qF1YAS+LLq90&#10;++tLl3Akxb7mvmkAXeFWNY1AGCs0+aNKz1a5rX6tzly3305UnvdcyS0jZRvKcn16dl7OO2u/PddN&#10;ubd3afs4/te23xu+NMiMPGum6J410NNb8DRarplhBpmt6dAUE99aywTS3Jdzc27lLvyGEUkOyAFZ&#10;nNz9pL9vvQf2a77xWtz4Q8d+KrLwFoqa94mvtAtrOWDQ4JBMYVkE9zDJJJIIHO2FJPLUq0pjRg1V&#10;f2eP2K9Y+EHjnwlf6944h8UaT8M/Dk/hXwbZxaKbG4tLKZrYPJf3BuJftlz5dnboHjS3TiRjGS42&#10;eK/8FFPhz4l8Q+Jvil4S8FnxpDd/GTwtaaTeWUPw/u9X0/U7krcW0UsOrxSC100qrItyL1TmKOMx&#10;bGO+tny88Iw2u/Xd2v5tWvy9dtNFr7qblLZWva9lte3l/iS+btf6K1X9tjwro+m+LrqSw8QGPwZ4&#10;x0zwTehYIcy3t+NPMMkf73mEf2lBuZtrDZJhWwu40b9s7Rda+KMehJ4b8Wx6Fd6zP4csvFzQ2p0S&#10;+1SDeJbNNs5ulZXhni8yS3SFpIWRZCxQNwvjr9gLXvE/jXxS2n/EDT9L8IeMfFmieNdQ0uTw4bm/&#10;XUNObTvlju/tSotvLHp0QKGAurMWEmPkNHwV/wAEvdA8AftJDxppsHwwg0xPEd14oVz8ObKbxU9z&#10;cGWV4W1qWRz5AuJWddlukyqscYm2qd0xs1G+nf7oX++XtLfK/Zz/AMuW/t9Pxt817qf/AG9bo1v+&#10;Hv8Agoxpvi6z8KS6X8Mvije/8J3dT2vhxFg0uNtX+zxtJcSLvvlEMcYSTLXBiDlP3fmb4y/T69+2&#10;Vp/hH4zaX4T1vwX460XT9d1G40jS/Et7b2cel6jdwWs11JHHH9pN7jy7ebEptRExjyrlWRmpfDH9&#10;jT/hXNt8Ho/+Ej+2f8KoXUVz/Z/l/wBq/a4Xi/56Hytm/P8AHux2rznw3/wS5/4R79pG3+IKeKfD&#10;i3dj4vvvFUV7B4NhTxFeJdwXsTWd5qbTu1xHCbtfI/dIsaQKjJL8pTGDnz2ktLb+fura6/vP+kgj&#10;Zxk5b30+5vz62j3tr5r2T9mr9qa1/ab0dNU07wj4w0LRL+xh1TRtU1OOzkstes5c7JoJbS4nVeAC&#10;Yp/KmAcZjGGxNr37VGgeHtW1vTprDXG1PRPEmm+GDZpBH5t7PfLbvDPDmQBoAk7M7kgqLa4+UlMH&#10;hP2Yf2F5fgL8cNY8dX+qeCp9U1TTpNPnPhbwavhltbaSdZnvdWEdzLFe3m5PlmWOAJ51xhMS4WDx&#10;J8ILrx3/AMFK9D8T2P8AbtpoXhTwyzeIFm02SHTtU1HdJHpflTSIEneKG81Qv5DNsLQiTB2Cto25&#10;qa77+Vm3vpq4q17W5pbdDP3lGbe6tbzbstr7KT1V72W/V9b+0x498Uf8J94B+HvhLVV8NX/jy4vJ&#10;L3XxBHcXOlWNpCJJTaxSo8LXLtJEiGZHjQGRijlVRqnwX8XeK/h/+0Tq/wAL/FPie58cW3/CPw+J&#10;NE1u/s7a21R4zcPBc290LWKG2fY5hMbxwxfJIVYMyGR+m+P3wHuPi1P4d1rQ9dfwt408GXcl7omq&#10;m1N5bKZIzFNb3Vtvj+0W0qHDxiSNspGyujorDgv2W/2U/iL8H/jp4t8aePvibo3xHl8S2UdjZxw+&#10;GptKfQII55JltoHe+uS8BaeUnzMy5EY8wqiqudK/tNdtb+fu6Jb2fNZ9NE111qrfk93fS3l72t9v&#10;s3XXVrTS6v8Axg/b00L4P+LtcsH8I+OfEGmeFbqw07XNc0e3s5rHSLy8aIQW0qvcpcF9s8Ds0cLx&#10;osqlnXkC/p/7Y8fiB/GJ0b4c/EnXYPB+pyaG01laWTLquoJcCBra3DXSvxuWQzzLFbohO6ZWR1X5&#10;6/av+HviK++MvjbwZ4Oi8aW1v8SvEWg6vqNkvgC6u7O9nhaxWa+i10S/YbW2W2tFWaC4QXDPbN5R&#10;HmxFvXvir+wMfiP8D/E3hAeItIf+3/HDeNNuseHhqelTZu1uPsN5ZGdPtUB27SPNjydrcbcGIuba&#10;b2tZ7fFenfvsnNr0Skr3TuqrNqO+j+XLJ/i1FP1dnazV6H/goNol54U02a28FeNrjxXqniW88Jxe&#10;EBNpMerDULSJ554/Ne+WxbbCnmfJdMSDgAsGVdCH9pJ2+K11L5PjZrOLwDD4kHhL/hG0+3JK11Km&#10;Ad/nG5O0RGEr5Q2hvM5JrgtG/wCCbVz4V+A+p+CLHXPhzf6dqniWXxDNo+u/De11DwwySQxILT+z&#10;FuIyqQSRB4DHOhQBVfziC7Rzf8EwE/4U1feE4PGggF54Fj8HKx0fzbSErfSXmRbvOc2OZPIFkXOL&#10;dRH5p+9VS5rxa+fq6TvbfRVHZX5uj6XMU5uMk1109FVVr+fs9dGuqe9jr/8Ah4Ro9pomtLqPgXxz&#10;pHi3RfENj4YPhO6n0f8AtO7vbyBLi2WOZL9rEB4mLDzLpG+Qrjc0Yf1/4c/EH/hYPgK21yXQ/EPh&#10;ySUSCfS9Xs/Kv7KSN2R43RGdXwyHa8TyRyDa0bujKx+cPBn/AATUvPAHw48a6HpevfDS0g8a3tje&#10;XOhR/DO1HhALBC0Uto2lfaMtbSkrNhbhJVmXcZnQmOvVv2eP2WovgN+zldeAYdUhiF8+oStLolk2&#10;l2WmNdySSFNPtTLN9kgjMn7uISOEx1pzlJQm4q7Xw+ei08ru+t/KySu9Y2fJfS+/lq9futZLbW7b&#10;dkvwY/azt/i38Tbrwle+CfHHgfWE0hNfsovEUVlG2p2DSmLzkS3uZpISH25juUhlG8DZlXC8Pr+n&#10;+PPjV+158RPDWmfF3xt4A0Xwnoei3FjaaFpuhzxvNd/bfNkla+0+5kb/AFEeArqOD65qh+xN/wAE&#10;4l/ZA8e2uvprHgyWSHwz/wAI3Pa+G/BMXh2C/KywyLfT7biZpbtxERK7MQ/yFVj2sH6zxr+zp8Sr&#10;P4/+KfG/gD4heCvDsfi7TNP0+7std8F3OsyQtZ/aNkkUsWp2qjd9obKtG3KjnqKucY8sVe71v06y&#10;S++PK3bq9lssoOo5SvZK6t6Wjfv9rm+S69fNfhR+3lNFqOi6h8QvEzaTB4c8J+MbnxTbWmiR/wBm&#10;3suhava2M2orL5r3EJxvaO2QSKwumDPuiQN3lz/wUR8P+H9B15/Efgzx14R8RaJ/ZZj8Oauumpf6&#10;omp3BtbB4JY7x7PbLcK8X724jMbIfMEYKlsO7/4JfeG7zRNO0aTxJrUujw+CPEPhHUHeNP7S1G41&#10;m9tb251MzrtRJxPbySbVh27psjaE2m+/7FPjDxRB401bxX8QPDGv+MPFmj2HhwSHwQn/AAj50y0l&#10;nlNrdabPdTtci4a5nExFxESpQR+SVJapO8I99b2/xz+HTty76Ri7JNrlWto2k4/K+vSFr7be9ezv&#10;KSWqTbfsXgX4n3fjf4c3Gtv4Q8V6DqVt56SaDqsVvFqAliz+7Vlma2ffgbZEnaI7h84w2PB/gZ/w&#10;UV1Hxr+zZ8MNf1f4deK9Z+IPxA0OfXP+EY8Nrp/nfZLbyluL5PtF8sS2+6eAKjTmdjOgEZIcL6X+&#10;x7+y5F+yn8NdT0KO50Nzq+rTatJaaBo7aLoemtIkaeTY2Bnn+yxYjDsglYNLJM/G/aPOfBP7BXi/&#10;4SeBvAUPhH4kaFp/iv4faJe+FLLVL7wnLeWd3o9xJBIiT2i38Za7ia2hKzrMqEmX9xhwFzldS01T&#10;S9FKzul1tzNJ6/CnbWxdLl5Gp73081rq7J9NVZfFa+l7TfHX/godpUHwVv8AVPh1pXizxddXngSX&#10;xnFqWjWVs6eHbOWGX7Jd3UNzLHK2545MQxQzS/uJN0fGDpaL+3zpOhWei2uqaJ4s1i2tLfR7PxP4&#10;qsbe0bSdA1C/hhaGK5Xz1uMt58DM0FvJHEtwhdkUMVwb3/gm/f8Agjwha6L8NfiAvhS2u/Atv8P9&#10;fn1XQv7XudSsrcSiC5gZLi3W3vE+03fzsssR84fufkGbd7/wT31FJ7rR9O8cWlh4E8S3ej6p4q0s&#10;6CZdQ1S806G1hDW12bkJaxTJY2iyI1vM+EfZIhcMlQSVWd/hbjb5Snf0XK1qvebtp0U1bNLk6J+t&#10;2oW8r8ylb7KXW7u/Zfjl8crH4G6Dps8ul6v4h1bXtQTStG0TSfI+3avdMryGOI3EsMK7YopZGaWV&#10;FCRNznAPGeOP2ypPBXw0tPEY+FPxZ1BjaXt7qmnJp9jZ3GgRWh2ztcy3d3Datg52eRPL5ygyReZG&#10;N9dH+0T8C7v4x2vhnUNE1iz8P+LvBGrjW9B1G809tRtIJjBNaypPbrNC0sb29xOhCzRkFlbd8uD4&#10;t8ef+Cb2t/tI6n4e1Lxj468KeJdW0/StR0u8m1jwDbX0NkbuZJVudIiefbp9xAEEccspu2KKm8yM&#10;u44zdTlfItbvf/DdeqctHs7bWtd2uTS/lf79f/JbNed7p6WW9/b9Xwj+0b4hFwviDxJ4M1XQPBcn&#10;hjTNK06Fro3msz6sgkO8xvtkW3tg3mPtj25wo3mup8D/APBRDSfGHjHRNIufh38TPD41TxJN4OvL&#10;3UrbT/s2iazHHLKLO4MN5I77441ZZrdZrf8AfRq0quHVMfSf+Ccz6d428P60/jJZX0Oy8HWbRLo+&#10;0XB8PtfNuB887ftH2zpz5fl9ZN3HWQ/sZeVqn2n/AISPP/Fym+Ie3+z/AFt/J+x5838fN/DZ3rpk&#10;0q8lHWHNp/hvSV/ulVfe8I+kuGMq3InKPvOMb+UuSd//ACdQXa0m/NWfh7+3D4c+InxM0zQYtB8V&#10;6dpfiS8v9N8OeJL2C2XSfEt1ZeZ9phttk7XCsoguGUzwRLKsDtGzrtLUvif+0w/wa/aS8Rxa7qEy&#10;+C9C8Bwa41nBapJNJePqEtuPLwvmPJJiONU3bSxHAJzWd8MP2G9Q8C/ETwjLf+MrfVvA/wANdS1H&#10;V/COipoptr6xuLxLiIi6vftDLcRQw3dzHEiW8JCtHvaRk3Hd+PH7G9p8ePGuv6tea5NYjWPDVrol&#10;ukNorSafc2t+b+3vVdmwxSYRnyyvPl/e5455c16bXTmv/wCATS8m+Zxt0vZ9G1062mn/AHbf+Bxb&#10;t1ty33s3qux03wM/aItvjVqHiDS7jw34m8F+JvC0sKanoWvra/a4I54/MgnV7Wee3kikAcBo5Ww0&#10;cisFZSKwdH/bO0TWfihHoSeHPFseg3WsT+HLLxc0NqdDvtUg3iWzTbObpWV4Z4/Mkt0haSFkWQsU&#10;DaHwA+A+ufDnxf4t8WeMPE2neKvGHjE2kN1caZozaRp9ra2kbJBDDbvcXDg7pZnZ3mcs0pxtVVUe&#10;TeDf+CXmg+Av2kP+Ez0yL4ZW2mr4iuvFCy/8K5sZvFZurgyyvE2tSu58gXEzSLstkmVVjjE21Tu1&#10;+2l0tr66fO9r+V/LRpfwpfzdPx/W3/bt+uqf48/4KRXGofsm+P8A4j+Cfh34xuLfQ/DN54h8Nalq&#10;UNjLpPiKKElDMrQXpaJUO2R4Lk29yYw4SNnR0XY+M37XureCrLwNqd94V+JPhvQvP0q88U6jbafp&#10;ElpYC9cW8VjNLPeZb9/LGZTYJdOFAVWVnBrlF/4JanXdV8fXmt+JvCUd9428Mav4Zn1Pw14Ii0DU&#10;tWGoFN17rEkVw0Oo3UflhlZYbdd8kxCqHASn8V/+CV+o/Gbx9J4k1vxh4Fn1q507SIG1R/h8k+p6&#10;ZcWDAkaddTXjvZ2dxgiW3G9z5kpWdS5NNW931TfyctOl7+7fbfTS6KxFuW0Nfi8na0LemvNbe33H&#10;po/b+0MfFG58Pt4L8fppNj4sXwTdeJ2tbMaRb6q4TyosfaftTq7SRKJI7dkVpAHZMNt95rwy9/Yv&#10;+2aXqdt/wkm3+0viXbfETd/Z+fL8ma3l+x483nP2fHm8Y352HGD7nUUb+wj7T49L/wDgEG/L43Na&#10;dEvV53l7WWnu62/8Dml/5IoP1b9EUUUVRYUUUUAFFFFAHSaB/wAgmL8f5mrlU9A/5BMX4/zNXKzN&#10;AooooAKKKKACiiigAooooAKKKKACiiigDm9f/wCQtL+H8hXC/GD4pXfws0Wzn0/wd4t8cahf3P2a&#10;DTfD8NsZvuM7SSS3U0FtCgVD80syZJVV3MyqfQfE9qY7pZezjB+or5//AGzf2P1/a0g8HB7vwmY/&#10;CeqSag+meKvC6+JNG1NZLeSAiW0aeEeam/dFLvOxs/Kwam72Vu6/PX8Ce5lwf8FEPDuveHvB114c&#10;8H+OfFmo+MNJu9cTR9LTT/7R06ztJkguZJEmu41mMczhClo07seUV1Kkyap+1rD4C+J3jiwl/wCE&#10;q8YXw1bStK0DwtY6VZ2t3JcXGn/amht5Z54lf90k08jXTQiIRuoJwM8L4p/4Ji3esfs3eFvhsPEn&#10;w/8AEek+HIr+Ep41+HVvrtsWuJ5ZEu7eOO5tntbyNJWj8xJDGRkiFDjFv4m/8EttF+IumXa3mraP&#10;4iu4NQ0jUtJHjLw8viKyWWx006a32+3eaP7b50LyMSHhZZGRwcpynzPV9+na+r8kla17vd9VFRSv&#10;ePP/ACu/ZSSVvN3le9raK2/vPs9R/b60mO18K2+m+A/iLr3ibxZdalp8fhyytbFNQ0670/b9rgun&#10;muo7WMoCSJPPMMgA2SP5ke+nqX/BQXRde8B+HL3wp4T8d+I9V8VaFea7/Z9hZ2n2vw9a20iwTzXi&#10;zXCITFcN5flwNNJKY38pJVUmpPgP+wpb/BLU/Al7DqPhi2k8ITa1cz2Xh3wja+H9MuX1Hyhtgtrd&#10;sQpEsSqPMaeVwBvlJ5rI8O/sFeIvhjpnhyTwX8RLPR9b0zTNR0HVLq+8OG+t9TsLu+e9GyFbqJob&#10;mB5GEcpkkTDyboX3ALliFVcXCHVPVaWfK7W8nO1768t7O+pVObU02tE+uunMt/Pkv0tzb6aGB8Hf&#10;+Cj8Ph/9lv4daz4q0nxd4113/hXOjeNfHWq6JZWXk+HrW6t9zX91E00LMrtDdP5VnFNIFgc+UBsD&#10;e8fHv9ovRf2fPhnZeKtRtNX1jT9R1TTdItotIgS4nnlv7qG1gKqzqCu+ZCcHO3OATgHwuT/gmfq+&#10;ifCe08H+HviRFpmnaz8P9M+HPjGa68PG8n1mxsoZYFuLL/SkSyuniubhS8i3SYMXyZj+f2r49fs7&#10;w/Gf4a+HvDVvqR0W38PeIdD1yKQ2/wBp3rpl/b3ggxvXHmC32b8nbu3YbGD6Vd054huOkHP7oOeu&#10;m1lG3LbXe62RNuWmktWov7+VW+blzX6WtZ7s4Hw5/wAFFtH1jxLbaZffDz4laC6eJ4vBusz38Gmt&#10;D4b1WdYntre5aG9kMgmSeBlktRPGomQSNGdwHR2H7bfhrV/B/g3WLPRvFF2vjqfVLbTLWO3g+0GT&#10;T4rqWVXBmCguLSQJhjksm7aCSMnUf2Iv7Q1jxXd/8JPs/wCEn+JelfETZ/Z2fs32GDT4fsefN+bf&#10;9gz5vG3zcbG25bE+FH7DfiL4XeM/CF1f/EGx1bwj8N9b1jWNA0qDww0F8Ib9b0NBc3IupBO0X2oC&#10;N44IsrGwZXZwycTUvZb2lb7vcg3903NeiXq5lzqteOse3V+9L/21Rv5y06per/DT9pDw38XvEen6&#10;f4fe6vxqHhmz8WLdIqeRDZ3jMtqHO7cJJfLlKgKRiF8kcA+I+CP28L7wf8d/i9oni7SfFuq+GPDP&#10;j6z0C316z0+0Gl+F7e60zS2t4rlvMS4kD3dzLl44p/KEgMrRR7SOk/4J2/B27+HfgzxhrV0deSz8&#10;V+I7ufw9aa1pxsL3StDjkdbG0MLoksSLumkSOZRIizgMqtlRT1/9hLxHrXj3x0U+IttbeB/iT4ut&#10;PFWu6Mvh3N+RbW2nwpawXv2nbGkjWCmVmgkLJIVTymHmNtB/vLtWTjs+jc4SSfVOMeaLaW6e97Ml&#10;zcjSd2pdOtoyV0+qlK0lfo12uSfD/wDbMfTvCCwR2Hjf4r+KtT8TeJbWy0vStN0zTr+Oz07UpreV&#10;iJruK2+z2+YIFkaYSzb4m8vczKtvxj/wUa8O6NFZN4e8E/EXx39r8KHxnJ/YtlaQ/YtOWR45GmN7&#10;c24SZHQgwcyk52q2x9vG+P8A/glVpPjDR9Ilkn+HviHXtF13xFqdu3jXwKniPSDbaxfteywGya5i&#10;ImicQhJ1mU4STKYkKr3HgP8AYTt/AOkvaWuvWaRSfD7/AIQYpaeH7XToEdpZpXu0gtvLhjUtM2IU&#10;RQMffJJNc9WVVU+amrySenRtQlbXs5qCfXV621XXP2TrSt8Lb+51F08oNtW00StfQ9F8b/tEeHPA&#10;/wADIviDJJd32h3tra3GnR20P+k6o92Y0tIIkkKfvZpJYkUOVAaQbioBIwPB/wC1pa6/4v8ADXh3&#10;WPBXjzwb4h8TXt7YRWGt2dsDbvbWwumczQTy28sbxMu17eWYBso+x1dVPGP7LEPi/wDZX0L4cPrB&#10;hvPDFrpJ0zWBa7hBf6Y8E1rdNBv+ZRPbxs0XmDcu5Q4J3DlPFn7LfxS8X6j4U8T3HxY8NHx94S1m&#10;4v7Oc+CG/sBLSexa0ks1sRfi55ys3mveuwkBAAjIjHTVUVUmqb0vp6XWve+91a1rW10OKl7SVCDq&#10;WU7Xl621XVeS899NTj/jZ+3Le+PrPwnpnwztPiPF4i1qPWtYhh0rQtIvZLmDR7xbGeKf7dewwxwt&#10;cSxOdsiyyRKyJJBK6kdCv7dtv8Mf2XvCfjm+0Tx78StEuPCUXijW/FWlaPZaVaWVqYw73MsN1dQ7&#10;SRvb7Nbm4mRUwwJKM9/4I/sIv8HvGfhXWJPFz6xJ4a0LxJorB9MELXh1jVbfUDMSshCmLyNm0Lh9&#10;+7KY2nyT4if8EbI/H3w88P8Ah2bxj4ZvI9G+HcPgIXus+CItUvNNeGOdV1DS3kuQLCZ2mHmjEpkS&#10;JFDxsokGcfdgr6tu7/8AKn4WVPbrJ+duimoy/iO2348l311XvW3Wmz699+3J+3PefCn4YePbXwNo&#10;vi3UNa8N6JBe3XiPTrKzuNO8Ny3IJthcRzyiZ2ZQGIit5ljV1eXy1O4dvqX7cfh3R/iifD8uheK3&#10;0a31638KXfi1YLb+xLPWZ1jMVi5M4ui7NNDH5qW7QCSZUMoYMF5L41fsG+IviAnjWy8N/EOx8MaJ&#10;8TNJtbDxRaz+GzfzTXFtb/Z0ubSUXUXkGSJYo5UkWcMkKhDE2XOhrn7DF/rPxCmX/hM7dPhvfeMb&#10;Xx7d+HjopOoHVbd4ZkWK/FwFjtGubeKdojbNIWMgEwRwq1Tt7VKfw31fW3NH/wBs5mut1G63T5pe&#10;05Lr4rfK/K/x5rJ3drXt0Z9D0UUUjYKKKKACiiigAooooAKKKKACiiigAooooAKKKKACiiigAooo&#10;oAKKKKACiiigAooooAKKKKACiiigAoooVSzYHJPAoA6TQP8AkExfj/M1cqGxt/slnHH3Vefr3qas&#10;zQKKKKACiiigAooooAKKKKACiiigAooooAjurZbyAxuMg/pXP32hzWbHCmROzKP5iukry39ob9pZ&#10;fgB4t8CWM+j/ANoWPi/VRp13eC78n+yULRoJ9mw+YN8qBhuXau5snGDpShKc1CG7Jm0k5PodERtN&#10;FcVN+2PpemftCeLvCGpWcOm+H/Buhvqt94invcRiWP7O00Hk7OiR3cB3hzlmK7ciu8+Fnxn8PfGb&#10;T76fQbq8dtMuPst7a32nXOnXtlKUVwsttcxxzR7kZWXcgDKwIyDmtHRqKCqcujV7+T0uZ88HJwvq&#10;nb52T/JogornbX9s/wCG974hv9MTXrj7Tp1vf3bu2k3qW9xDYnbdyQTGERXCxN8rGFnw3y9eK1/F&#10;P7Svgvwb5wvtWmEsVjZaiIINPubm4nhvJXhtvKijjZ5ZJJI3URxhpPl5UAij2NXRcr18u+35Fc0b&#10;N323+Vr/AJr713LdFcbb/tq+FtQ+KvhrQLaPUzpviHRNU1h9XuNNvbWDTPsE0cUsVyJIFWAqTMJP&#10;OaMxNEisu6aPPVfCT9ovwn8b76+tfD93qbXWnQQXc0Go6Ne6XK0E+/yZ0S6ijaSJ/LfEiBlO0803&#10;h60Y87g7enm469tU1r2FzQva/wDVr/kyxRXYV87eHf2zPFuoeF9P8WX/AIE8N2ngjUPE48NLcweK&#10;5ZtWV21M6Ykv2RrFI2zNtYotwWCEkbiNpVGjOq7QXVLdLV7LXuE5Rgry/qx6zRVCT9qLwLD8SpPC&#10;cmuGHV45pLUvLZXCWJuI4fPktlvDGLZp1iy7QiUyBVYlQAcZEP7bPw2fwne65Lrl/ZaZYPZLJLe6&#10;Hf2jSLeSGK0liSWBXlhlcFUljDRsVOG4NCoVmk1B626Provvei79Ac4K95LS/wCG/wB3U6aisKf9&#10;sHwBb+C7XXDqmpmG81GXSYbFNC1BtXa7iVnlgOniA3gdI1MjAwjEeHPyEMaXjD9uX4XeB9Psbu98&#10;SSzWuo6QuvxT2Gk3uoRrp7Er9rka3hcRQqRhnk2qhIDFdwzSw1dvlUHfbZ77/kJ1KaV3JW/4Nvz0&#10;9dDqqK4z41ftp+GPhP4jsdDtBLr+u3OsaPpU8FvFOLayGo3cMCNJdLE8CyiOXzlgZ1kdFyAFO6tq&#10;x/a6+Huo6xq9lHr0nmaLa3l7NK+m3cdvcw2h23TW0zRCK78lvlcW7SFDwQDxS9hW5Pacrtr+CTfy&#10;s1rt+I+aPNyX10/G6X32ehs0VpfDX4laT8XPB9rr2hvfS6XfAtby3enXFi06dnVJ0RyjDBVwu1gQ&#10;VJBBrM+O/wAVJfgz8OLjXYNLOszRXFvbx2YuPIMrSypEPn2tjBbPTnFYzvCXLNWe2pULTV4O6For&#10;F1z9pC0s/HPgbSdPsP7St/GcQuDdi48sWMTxPJCxXad+/wAuTAyuNh61cX9p/wADHT9Ruzrfl22l&#10;24u5ZZLK4jSWAy+V50JaMCeLfgb4t6jI55FO0l07/huCs9F5fjt95eoqC3/aJ8JXWkT3aXt//o16&#10;mnSWp0m8F99oZPMWMWpi89iU+YYQjaCegOG6z+0h4N0LS7S8n1Sd7e8s21AG3066uGt7dW2tLMsc&#10;bNAobKkyhcFWHVWAWvb+rX/LX0DTv/W35lmioLz4+aDo1zqKX12n+iagNPgisILm+uLlvsyXBxFH&#10;DuOEfcfL8xQuCWBJUdT4a8SWPjDQLTVNMuor3T7+JZreeM5WRDyCP8DyO9Gtr+n46oNDnaKPjv8A&#10;F63+B3wzvfEM8CXbwvFbW0ElylrHNPNIsUYkmf5Yo9zAvIQdiBmwcYNf4FfF9/i58P5NcuY/DsEM&#10;dxLEt1ouvxazpd2iYzLDdIqEqOVYSRxsrI4wRhmSd05dFv8Ah/mNqzS77FiisbR/2ufAGueGdV1i&#10;LWLuHT9HtoLyaS70i9tDcQzsUgkt1liVrlJXUrGYA4diqrksAY5f2wfh/F4dsdSOr6gU1HUptGht&#10;F0S/bUftsSNI9s1mIftCShELBHjBI2kAhly9Vuhaf19/5G7RWb8Kv2p/Avxs1qLT/DWsy39xc2La&#10;jbl9OuraO6gVkSRopJY1SQxvIqSKhLROdrhWBFehUO63QaPRM4+iuwopcw+U4+iuwoo5g5Tj6K7C&#10;ijmDlOPorsKKOYOU4+iuwoo5g5Tj6K7CijmDlOPorsKKOYOU4+iuwoo5g5Tj6K7CijmDlOPorsKK&#10;OYOU5KG1kuGwiM30FbWj6F9kYSy4MnZey1p0UrjsFFFFIYUUUUAFFFFABRRRQAUUUUAFFFFABRRR&#10;QAV5R+0t+zxP8fb3R4vOsotPttP1azuvOLeYGurXyYnQBSCUfDHJGMDGa9XoqoycXeO4adT5NuP2&#10;B/Fvi/wC9r4h1/RpfEGr+G76LWLy3luBHLrFzqlvqOY9oSRbVTD5QZWSRUCbQCMj1T9lb4Gat8Jm&#10;8UX+uWdjYah4iuYCIoPFWr+JZRFDFsUy3uosHdtzSYWOGNVXaCXI3D16iuqpjqs6bpP4XfTZau+2&#10;2+3ZKysc0cLCM/add7vW75VG+vWy1fV3ufFPwv8Ahh4r+Iniaw+H62F1aeFPBfhvxDoEGv3WiarZ&#10;POl55cVs8i31vbq8gRTuFu86PsLmSMMit2Mf7MHxN8QtqWpeIdO+HN5fP4e0PRbbTrbXdSt0L2Fz&#10;cySTx38UEc9pK3nq8ckaO0bKV+b/AFlfUtFaSzGbd4rt9922+m7k/wBC/Yppxk9NfufLp/5Kv6bP&#10;nO0/Zx+JtjL4ZvYPEGlrrFj4b8RaHJe3WqXF9PobX0sE1iYZZYC9/wDZzbxxM9wYnkA8wkn5Dc/Z&#10;M/Zp8WfCL4ma14j8STW2dY0Gw0toP+Eu1XxLMs1tNcu0v2i/VWCSCcERoqqhBGGyWP0BRWf16pyu&#10;C2f+cpfnJ7+Q5UYytfp/wP8A5FbWS2RWsNItNLluXtrW3t3vZfPuGiiCGeTaF3uQPmbaqjJ5woHa&#10;vmLwh/wT2i+Hnh/w94k0bR/Alt8WvDfii91sauLRVXVrW6vbhpLa4uPIMpJs59ivtYxSIpXKghvq&#10;aisqGJqUf4btt+HR+XddUOpSjUVpf1fr69nuj5d0z9h3WtI+Nl5fqujXvh+bxJfeJ4bvUPEutz+X&#10;LcrK3k/2MksdhlZZmHnFzuiyDFvYvXP+Mv2dfiT4T+Eq28Fjp6OvibwtLpnh6y1/U/EWnWj2uqRS&#10;TXQkuoRLZ2xQRr5EStFBHAXBJJx9hUV0QzGqnG+vLy9/sNNeXS35amdTDQmp33lza/4r3/F3/D4d&#10;D5us/wBm/wCIuieLU+IVr/wh1z42uPEd5rN3oU+qXKaVHbz6dBYLDHerbGQui2sMvmNa/MWkQKoI&#10;eqejfsP+INC+GXiXRl1PQrq/134e3nhoXBEkMa6jdXN5cysFCMUtg90AMFmwnK5HP07RUfXallFW&#10;stF5JJpL0Sb831bNIU1GXP13+fMpX+9LytokfNnir9lfxyfEGo2GjTeFZPDXiHxRoHiy/ur29uVv&#10;rWawawWe2ihWFkdHjsEZHMi7WZlKEEOvL+D/APgn94i8MW+o6Vu0eSwsdF1rTtI1K58W65eyXEl6&#10;jxxH+zpH+xWIVJGEhiE+8gFFi6D67oprMKyg6a2e/wD4Co/hFW7dbX1FGjGLi19lpr5O/wCet9/O&#10;xh+G/BsFl8OdP0DUbayu7eDTorC4gaMSW8qrGEZdrDBQ4PBHTtVD4u+Bbnx74Ws7Gya2ie21XT75&#10;vOJVfLt7qKZwMA8lUIAxjOMkda6uiuSc3OfPLe9/ne5UKajBU1slb5WseDeFf2TtW0W7gN1qOnzQ&#10;2niAS2wjZwbfSIra6it4FBX/AFqtdMT/AA4/iOOciw/Y812LwfJpEp0UtY6UmlWV3Lrep3jXCi4h&#10;dmMMpMNqhSFcxRrIN2MMqrg/SFFONSUXdf1pb+vUcoqW/wDWt/69DyTxl8EtZ1PxN4k1G3t9E1CP&#10;VtUs763hn1G70+eJYbTyCyXVupkgl3dCofchZTjccc78Qv2ePH/jLwpDpcmvw6hHL4fk02QTa7fW&#10;aWty7yEysIV/01fLZI/35GfL3EEuwPvtFTfp/W1vyK8/63v+Z826T8CdZ8a+IbzX7a1uIptM1uUQ&#10;291f3+g/bYm060t5JI54kE6BZYDglNsihuxBr2b4a/DSDwr8JLDwzqNpplxCls0N3bRrLPaSFyzS&#10;IPtDyO6ZYj52OfQdB1lFU5trl9PwRMYKPw/1rc4T9oj4SSfGH4YnSrT7Ct9Y39lq1jHeKTazT2lz&#10;HcRxS4BIjcx7GYKxUMWCsRg5fwJ+EmveDrLxxqOvtocGteOdXl1WSwsXkvNO07/R4rdEDOsTTFlh&#10;V5G2R7mdgAMbj6fRUfZlHvf8bX+/lj93reuqfb9L2+67+8+Wpf2MvGXiT4W6vod5c6XoUEbaVdaV&#10;o9j4p1W+0/7XZXInLxzSqlxp0UgVIlitSwgChlLFQDvfC/8AZN1zwz4p8L61ew6HY3Gn+KrvX9Qg&#10;j17U9alaN9LksYv9Lvi0k83MeW2QqEAUKSuX+h6K0VSSvbr/AMD/ACXpbSyJcE/69V+r9W7u7PEP&#10;gb+zXrvwy8ReAru/utJlj8LeH9Y0q7FvLIzSS3d9bXEZjygyoSFgxOCCRgEZI9vooqL6Jdr/AItv&#10;82VbW/8AW1v0CiiikAUUUUAFFFFABRRRQAUUUUAFFFFABRRRQAUUUUAFFFFABRRRQAUUUUAFFFFA&#10;BRRRQAUUUUAFFFFABRRXDftBfHvRf2dfAia7rkrxW095FYoyxs+xnJ3SMACdiIryMf7qGhuyuwMn&#10;9oz9sr4bfso6f5vjjxRZ6VctaSX0VhGrXF9PBHw8iwRhpCgPBfAUE4JFfIviL/g5V+Avhf4jR+HL&#10;rw58VRJLu2XqaRZvbNtwW6XfmDAIOCmfavOv+CqHhH4djxT4W8ZaZ4q1NvFHxJtxbWssl8ZoNXsk&#10;dZlXY4ZooxOwKgBVOSqjAOPgfwl+w74s/a3+Otj4X0O18P6Hqmi+Y2sa7q0wgMEUshhZREMtM+AM&#10;kAcSAEjdkeVDMXOt7OK7nuUMtpzwbxDep+//AOzN+1n4C/a++Hlv4m8Ba7Hq+nXG8FHhe3uIWRij&#10;h4pArjDAjONpI4JHNej18AfCjwl4S/Z/1Pwr4T8P+FNKsvFXgSOzsJNbk1g6YbuJxGZbmQ9JSSzT&#10;SgBs5Ix+8IX7d+GXxBsfiJ4dNxaalpOpzWUptL2TTrlZ4EnVVYgEE4yGVgDyAwrbB46NZuD0kuh4&#10;Skm3Y6KoLvUYbL/WOAfTqah1rU/7Pt/l/wBY/C+3vXOvIZXLMSSeST3r0EgbN0+J7cH7sv5D/Gj/&#10;AISi3/uTfkP8awaKqwrs3v8AhKLf+5N+Q/xo/wCEot/7k35D/GsGiiwXZvf8JRb/ANyb8h/jR/wl&#10;Fv8A3JvyH+NYNFFguze/4Si3/uTfkP8AGj/hKLf+5N+Q/wAawaKLBdm9/wAJRb/3JvyH+NH/AAlF&#10;v/cm/If41g0UWC7N7/hKLf8AuTfkP8aP+Eot/wC5N+Q/xrBoosF2b3/CUW/9yb8h/jR/wlFv/cm/&#10;If41g0UWC7N7/hKLf+5N+Q/xo/4Si3/uTfkP8awaKLBdm9/wlFv/AHJvyH+NH/CUW/8Acm/If415&#10;Z4u/aD8KeCvGOn+H7zVbX+29W80WdiJ41nujEu6Xy0ZgX2Ly23O3vit3wv450/xcHFrKfOjzvifA&#10;dcHB6Eg++DxkZrx6efZbUxP1OFaLqdr723t3tZ7dn2Z1SwWJjT9s4Pl7nbf8JRb/ANyb8h/jR/wl&#10;Fv8A3JvyH+Neb/FX41eGPgn4fk1TxPrFjo9jDtMk11OkMcYZgi7ncqq5YgDJGTwM1NofxT0rXNRF&#10;qGltp3xsWcKN+eBjBPfjnGT0orZ9ltHELCVa0VNu1m+umna+q031XdBDBYmdP2sYNxPQv+Eot/7k&#10;35D/ABo/4Si3/uTfkP8AGuV1zX7Tw3p7XV7MsEK8ZPc+gH5/ka4zwX+0v4S+IWi2mqaPqMeo6Rfs&#10;y2+oWssVxbTFWZW2vG7bsMrA4zgqfQ08fnuXYKap4utGDdt332v2vZ2vbZ9goYPEVo81KDaPXf8A&#10;hKLf+5N+Q/xo/wCEot/7k35D/GuegnS5hSSNlkjkAZWU5DA9CDT69VWautjl1WjN7/hKLf8AuTfk&#10;P8aP+Eot/wC5N+Q/xrBoqrBdm9/wlFv/AHJvyH+NH/CUW/8Acm/If41g0UWC7N7/AISi3/uTfkP8&#10;aP8AhKLf+5N+Q/xrBoosF2b3/CUW/wDcm/If40f8JRb/ANyb8h/jWDRRYLs3v+Eot/7k35D/ABo/&#10;4Si3/uTfkP8AGsGiiwXZvf8ACUW/9yb8h/jR/wAJRb/3JvyH+NYNFFguze/4Si3/ALk35D/Gj/hK&#10;Lf8AuTfkP8awaKLBdm9/wlFv/cm/If40f8JRb/3JvyH+NYNFFguze/4Si3/uTfkP8aP+Eot/7k35&#10;D/GsGiiwXZvf8JRb/wByb8h/jR/wlFv/AHJvyH+NYNFFguze/wCEot/7k35D/Gj/AISi3/uTfkP8&#10;awaKLBdm9/wlFv8A3JvyH+NH/CUW/wDcm/If41g0UWC7Ohh8RW0rYJZP94VeVw65BBB6Ed65Cruj&#10;6s1hMFYkxMeR6e9KwXOjopAcilqSgooooAKKKKACiiigAr5H/wCCpGo3Npe/D1Y9jwK9/cNHIqvH&#10;I6C2VdyEfMNryDGR1PWvrivDf2+vghefF/4Mi70iFptc8LzNqFtGi5e4j2FZYlHqVIYDqTGoHWk1&#10;dWA/MT4g/tS+E/2rtL09tQ8KXMXiCy111tRAAsNnNDIFZVXeTHCNpbCj+IfKK+iP2RP2V9T1b4he&#10;M/Fd3MsenazZ+Zo08bI8ksxVcmQZ2p5boclhjDgg5zX52fC74oWnhf47+K7PUYFtbSTWJ7j7ZG/m&#10;qhkPXYPm+bJxjupr6z0H9sTxP4J8DHS4l0+TRlk820ivtjLGcH98IwyHq3R2I9RXysa0vr8qmLTU&#10;Y/Dyr+rn3CpJ4CFPCySva99ep72vxCj/AGlILnUdVsdLh1vTHbTLmK3RWKGEtFguBmQcNgk4IJxj&#10;Fey/8E4PD8/hvXviDFk/ZLg6dcRqF2qH23EbkAdCRHGT+FfFf7J994v1vxrd+Kv+EXv7Pwnd6lcT&#10;atrE8i29veXLJIxWFM5fk8BBtHqMjP6Xfst/DOb4e/D4z3sZj1DWZBcyoesUYULGh98AsQeQXI7V&#10;jlXtKmPdT1v+hwZ7RoUly0rfI6nxFKX1Nh/cAA/LP9a+TP8Ago/4b/4S/wAd/ArTf+Ef8P8Ain7X&#10;4wlT+ytck8vT73/QLg7Zm8mbC8Z/1T8gcdx9Y6//AMhaX8P5CuB+LvwE8MfHMaOfEdrqEsvh+7N9&#10;ptxY6td6bcWc5Roy6S20sbg7GYfe7mvvsDWjRrwqy2T/AK7fmfHV4OdOUF1TX3o8S8e+Kte/ZB+H&#10;/hC38MfDf4U+B9S8b+PdP8PT2eiM91YtBcoym5Ypb2R85SnQqw2qOTuwvMaX+278T9I1onV4fAV9&#10;p2kfFOD4bailnpt3bTXyzFNt5EzXMiwFRLHmJhLuw3zrxX0CP2VvBstlpsF5D4i1hNH1m31+xOr+&#10;J9T1N7W9gDCKRXuLh2AG5vkzsOeVNLcfsoeALr7Vv0Hd9s8UxeNJv9Oufn1aPZsuf9Zxjy0/dj92&#10;ccrya9GnjcLzXqx5tdXbW1495N7Ka33a+XPKjU5bQdtPx9/XRLq4Pbo/n8geGPFlnJ8cvA17Fo1j&#10;pMWm/GXxcsyWLXEhu2j06UtMwlkkPmP3CFUyBtRa19I+NHiz42fGn9l3x/4nPha10nxHdeINT0+1&#10;sIpopNLg/s242RzyvJIszeWFLOqxBWDDYeo+qNI/ZS8A6D4gstUtdB8q+07XbzxLby/bbhvL1C7j&#10;MdxNgyEHehI2EFB/CoNZnh39iL4YeFPFula1Y+GTHe6FPdz6Yj6ldy2umm6V1uEgt3lMMUUgkfMS&#10;IEyc7cgEX/aVDl2d1Gydk/sSi+vVuLv0StbVol4afO3fRuX4ybX3J2fdu97pN+V/sx/tu+Mvi58f&#10;9D0DV9O0Wbwt4w0S+1nR9TsdMuLFJFt5olHlPPO01xHtk2mSS1tNzDcishBrW17wtpnx9/b88ReF&#10;vHenWGv+HfCfhOx1DQ9D1O3S5sZ5riaZLi9MLgo8ibEiDEHYHbGN5z6F8L/2Lfht8GvGGn694d0G&#10;5stV0m0lsLGWXWL26WztpDua3jSWZ0SLdlhGqhVJJUAk56H4nfAPwv8AF/U9Nv8AWbO9XVNH3iy1&#10;HTdUutKv7dHGHjW4tZI5fLbjcm7aSFJGQCMamLwqrKVBOK5Wr2V73lZ72vaye3VlKjVdOcZu7bT8&#10;tOVtejaf3nyf4P8Aj14p+AWqaz4F8FNpU+jJ8XbfwTox1lZry30WyuLFJngi2SIxEEpO2Mv8qny/&#10;lG0rY8W/tZ/Er4BfEX9oHVte1nRfFlp4AsdAs7DS7fSJ7K3+1XifJJGBcSsiCSVmkUiWSQBAroEA&#10;r6as/wBlrwFp/hnwxo8Hh6GHT/B2qJrelRpcTK0N8m7FxI4fdNIS7FmlLlyxLbjzSeLv2WvAnjzx&#10;P4g1bV9DN7c+K9PTS9Yie+uRaalAgIj822EghZ0ydkhTzE/hYVosfhub34X0Seiu7ez1vfRyUZ3a&#10;1XPe7sHsanNo7LdLs3Kb+aScUls+W1keFah+3F4+0Dw1fWFz4fRtcvfFOjeHNA17UfCOq6BpN6NQ&#10;O1pHtLxxMTbmOUMFmw+6LBXdinX/AO2x448IW/xL0nW5PBH/AAkHhPxRpnhnSJ7XSr901R7q3SY7&#10;LRJZJJZ2BbZD5saA8NOFBkPf/Fb9jbTI/gx4g0XwRomiXusa9qNnqN5L4r1bVLmS/e3ePYWv1ma8&#10;ikjRB5TqzCMjhcM1Yfwc/YF0mPQfGA8eabZzTeKvEdr4hgtNO12/uZNHmtIY44JY9SbybqS43I8j&#10;TYRyZWBLcltIVcA4ynJaadFd60r2+SqdOV31tojOUMRHlSeuvdrapv5XdO/ppfU6z9ib9oLxF+0F&#10;4D8TS+K9LtdK13wp4nvvDtylvEIVlMGwhjEJ7hY2xIFZVnlXKkhyDx8kfs6fAe9+K/wi0WTwh8NB&#10;pXjC1+IV5ft8SCdOtvsttDqs7TL5iTG+lzEGg8podjb+TtG6vuz4M/AXwr+z7oV/pvhLTZNMtNUv&#10;W1G7WS9nu2nuWREeVnmd2LMI1LHPzNljlmYm/wDDD4VaD8GvCv8AYnhuw/s3TPtM955PnyTfvZ5W&#10;llbdIzN8zuxxnAzgADisIZlCjUnUoRtfla6K61eie1+mqtoy54aVSn7Oo+svWz5ktbbpNa/M+c/h&#10;N+3X4w+KHxht4rXwvc3fhK78VXnhqSC08Laq82lwwF4l1CbVMGydWmjIaFVUxrIpLkqwOFD+3t8Q&#10;LX4IaR4tvbfwqX8W+M5fB2mW1loF/ePp5jvLiNruWOKdpbo+VAcW8KIzPg+YAdo+htN/ZR8A6R8T&#10;P+Eut9BMesrey6mi/brk2UN5LH5cl0lmZPsyTuvDSrGHOSS2SSVH7KngFfhePBy6Ds0CPUX1eGJb&#10;24We1vGna4NxDcCTzopRKzMGjdSucLgcUfWsEuS1N6ct9unxff3er6lOlWbl727dvulb7m46badb&#10;u/hXxG/bb8e+Cv2VtV8ZXNrYaD4i0bXZtBsrPVfBOpxHxnKxX7G1laTXMFxAJQ3zbzNtMcmM7cH6&#10;I8J6p4ri+Blte+KYtLh8YjSDcahDpiOLWG68ssUjDszYU8ZLHOM965DV/wBg/wCF2t6JodjNoOpI&#10;nhzUp9Zsbi38Qalb3iX07Bpbp7mOdZpZyQP3kjswAwCBxXoeleB4fDHgRtD0241Fo0gkihm1HUbn&#10;UZwX3HLzzyPM+C38TkgAAYAGOLM5UK+ElRw94yk3rZaJqytZ73u2ttkrJa6YZVIVoznrFLa711v1&#10;6JWSe+92z5d1v9nLX/Enxq8P/EptM0XUINBtlTS5LmyEUlrZ3luhd4bySeNTK24hl8t8YZBjd5h2&#10;/wBl/wCD/h/9nyOKHwodQaDxL4gfWp3u7h55Zprt1805bkL5fAHYLzk5J9j8X+D/ABN4o+GMvhyO&#10;y0GzN1BHaz3SalOS6IojGE8kAZTPAIHboam+HXwffwzqMeoandJe3sKlYEiTbDb5GCR6nHGcDrX4&#10;bnHBGJp43CYXKefkTTnJyShGMJXSS3cruTju7vXe6+3wmc0pUatXFWvrZW1bas/ltfy27Hh37Un7&#10;Put/tXRX2kCy0vUdHh1eYXVtqGltfwTz2phlgWX97CIo9jKQfMG/DA4HD1PD3wT0Oy+NmrfEe6ju&#10;ofGF1o0Og6gov/PtLaJCs5WIKSnJKncCeg4B3Z+jtP07X9AudUFvZaLeLd3M1xb3Et9LBJEJQqsG&#10;QRMDhVGCSenYdOM8Dfs7X1oQNdv7aS3M73Mtvalm893cuQ0jAErkntkijizgjExw0KOV89SrUk+Z&#10;8yUEpazlLraTUb6t6aLSw8rzmk6jnibRjFK2l3pokvRX8u5j/G2y8RfEnw/a6TpuBqF1oEN3IWsz&#10;dlUkljiuCsA/1jASJ8pIwNx5xtbxTQ/2KNF8N6B8PvCviLTINMb4X6q2s6DbaNN9ltZHQ5DzQrNM&#10;QwebcVd8s2W6MyD691jRtSj8XR31pa6be2jWf2SWC4uZLZk/eCQMrIjZ5VeOOnfjHF6x8HPEfjD4&#10;g6hrV9eaZpq6gscTJbSvctEi5OFLImOXb9D1ru4l4PrUsDUr4R1KuJk1blaV3blu2+ig2t0rPu7m&#10;GXZtCVaMKvLCmk903pvZW7vXY6X4L6g914VuVYkxW148cX+7tVj/AOPM1fIOsftBeNfG/jz4G/Fn&#10;xF/wi8nga8vPEWtaTpGm6fcW+sadBDo2oNHHPI88iXMkkKEttit/JcbNsm7cv2npvgDT9JtdIihN&#10;9Guiu0sAjvZYlldkZGMyIwWYEOx2yBlDbWADKpHA+Gf2H/hl4P8AiPF4q0/w/dxapa3l3qFpC+tX&#10;8unafPdrKt01vYvMbWDzvPlMgiiUSM29gWAYfc8P5bisFlVHB1Z/vIQ5b7pSt0vuk9E9NF52PCzG&#10;vSr4idWMfdcr22uuvo/6Z8d/HT9sjxz8d/2G/jRp3iTQr2XT9b+FOq69BfW/w98Q+G7LQphCo/s6&#10;S61NBHfsyz5S4gEQYW8hMKhlx7B8T/21viJ+zFpHiTTfGdl4V1rWm0vR7/w/P4e0fUJksX1HUV00&#10;W9zZpJPcXf2eV45PMt/La5XciwwsBn1HTv8Agnb8IdO8O+INJ/4Rm+u9M8SaJL4ZuLW+8QaleRWW&#10;lS48ywslluGFhbNhP3Vp5KYiiGMRpt2NE/Yq+Gug6F4p0+PQbq6h8Zwx22qS3+sX19ctBEWMEEM8&#10;8zy20MDOzQxwPGkDsWjCNzX0dRxduRadV3+LS/TRx97V+73bb4Ypprme368l3b5S0218kl4Po37b&#10;XxY8Ry+GPDVpY6Raa54g8aDw3D4l174da/4e0+9tH0i8vhcQ6XfTRXIkiltvKdRcOjgAh4zJiONf&#10;2ktS+FGn+MrLQJfDXhvX9W+J2q2UssPg7X/F0+oeRZ28ktwml2ErTszExh386GCJSvDMwDe++Cf2&#10;L/h14AvtPvLLR9RudT0zWv8AhIYtS1TXdQ1TUZb77I9kss11czyTT7baR4lSV2RFI2qMDDfF37FP&#10;w48a3qXV3o2pW97Hrlx4jW707XtQ065F7cRLDcN5tvPG/lSxqqvBu8lgoyhxWLj+8511jbz3pPp0&#10;92fq3G6dtFWTkqfL9l3f3VV562lBeVpWt14m2+MmpftBf8EutY8ZazaW1jq+u+A9RnvYLeNo4knF&#10;rMj7EZ3KKWUkKXcqDje2Nx4X4bftSePfgf4Nl0vxpefDtrOz+Fdv4w0ae2sb+2j0lkKW/wBkunV7&#10;iS9yZIcSQQQu5VgIMuoX6T8Lfs/+EPBPwS/4VzpWjR2PgoWE2mLpcU8ojjtZt4eFG3b1XDsAFYbR&#10;gLgAAZfjL9k34ffEHTJ7PWPDy3ttc+Gz4RkRry4X/iWFlfyQVkBVgyIwlGJFKghwanln7Wc1a0kl&#10;22jVttt78oPTWya8m580qUIrSSf5yp3tff3YyWvVr1Xxn8aP2nvHPxt+DOu6LqK6VqmueEPiT4Ak&#10;0m8l8H6r4MS9NzrVoyRz6fqEs11EFliYeYSN6sCqAAM3pfxK/bq+IfwevLrwLra+Hb3xynimDRIv&#10;EOheC9Y1nTzaS6ZJqIuDotnNNemULE0BiW528iYyBQYh7Cv/AAT9+E7+HtW0248OX+ow6/d6Zf6p&#10;NqGv6le3epXGnS+dZTTXEtw00kkTBfmZyWVERiyIqi5b/sPfDW2+H0/htdI1jyLnVRrsmpt4k1Nt&#10;da/CeULr+1Tcfb/OEI8kP5+4Q/ugfL+StbtQcF/Nf5WprpaztGWvXS+91NNSupTfS34za9fijv2v&#10;5Pyj4XftefFP4t/EH4Z+GI9M0Pwrd+ILPXrzWrrXfCerWcl3Fpd/YwJPaWVzLbXFut1Dcs4WfeYW&#10;dfmmEZ832Pxl8adU8O/tZ+CfAcMFg2keJPDWtazczOjm5Sazn0+OJUYMFCEXcm4FSSVTBGDm38Of&#10;2VfAXwn1PQr7QdDa0vvDdrf2lldSX9zcTlb6aKe8eZ5ZGa4lmlhjd5pi8hYE7vmbNj4yfs2eEPj1&#10;qehX3iOz1NtQ8NSSvp17pmtXukXVuJQqzRGW0mid4ZAib4nYxvsXcp2jBL4Y2396/q+ZJ/K8XbRX&#10;XzNk1rp6f1+F9X6nzB4X/bd+M3xg+Hfh/U/DZ+GOh3E3wqT4hanLqei31+kl15kqfZIYo7yEpG4j&#10;z5jSO0ZX7km/5PY/jd+1D4g8M/se+FfiF4a0/R4db8V3HhuKK11PzLi1tRql7ZwOGMbRs2xblsEY&#10;5UEjHFdl4S/ZO+H3gTRo9P0jw5FYWMPhseEY4IrqfZHpQZ2Fso38AGRsMPnGcbsAY1tb+A/hTxF8&#10;M9H8HXmled4c0CTT5bC0+0zL5DWEsU1od4cO3lvBEfmY7tuG3AkGaSe1TbmT+XPNyXzg4RXmntuy&#10;pLmxCqRVo2en/bsLfdJTfo16L5n+Of7c/wASfhD8TNV8NWOmDxVf+AtLsLnV7bRfhf4j1RvGF1Or&#10;SyQWk9m81vpQEaqENzJclnkIYIse9+e0v9oHUvg58Qfjgmhanp2kax4n+Li28Ju/CGr+Krry08La&#10;RM/laXpm24mYbVDM0kSRKxZix2o30z8Yf2OPh38efFP9seJ9Fvbu7ltorK9jttZvrC11q2idpI7e&#10;/t7eaOG+hVnkxFdJKgEsg24kcGt4v/Yj+GvjbWLrUbvRdStdTvNePiWS+0zXtR0y7F8bKKxaRZra&#10;eN0RrWGONolYROF+ZCSTVUnyqTlu0199SnL8ovyvZWs2RNXty9LP7oyX5vfe2u9j5u8Eftb/ABB8&#10;e/FX4N+OtR1ay0/w7L8OfFmr+IvDtnpl2o1K4067tInkjQ3ZWN2OwxLIkrQgzpuk80Onrn7Nv7S3&#10;j7xH8WfCnhzx6vg65HxF8EyeN9Hbw9Zz2/8AYqRS2aTWM7yzyi7IF/BtuY1gD+XJmFcrXf8Ahj9j&#10;f4ceCR4PGj+Hm0qPwEt9FocVpqN3DFaQ3j77m3ZFlCzW7ttPkSh4lKJtVdi4n+Cv7JngL9nrWLq/&#10;8KaPd2d1c2qafG13q15qK6fZoxZLO0W5lkW0tVJ4t7cRxDauE+VcVSdn+81Sv+LqP85Q9OSy0k0T&#10;PmlCKXxJK/y5f0UvXmu9Ypnzl/wUS+Knjv4jfC749eH/AA5L4SsfCfw+0a2tdZt9UsLh9R1eW5gW&#10;5d7a4WdI4EihkiK7oJvOkDx7osbhrzft7+Mrj9o+80bSvDup6n4X0jxbB4Sn0yz+HfiG8upoy0UU&#10;+pnW40/s2FIZJWdrdkY+VAWMyvIET2j4y/sUfDb4/eJrrV/FGh3t1eahYppuoC01u/06DVreMu0S&#10;XcNtNHHdeU0jtGZlcxMxKFTzUmu/sZ/DrxL8VU8ZXmiXkmri/g1aSBdZvo9Kur6BVSG8n05ZhZzX&#10;MYji2zyQtIvkwkMDGhWKF4zi6nwrdfNP8uZW6c2juk0VI3vy720+5/rZ33dtbptFz4hfF3UvCf7R&#10;Xw58I28Fi+m+L7bVprySRGM8RtYoHj8shgoBMjbsq2cDGK+dPDv7Z/xj+MMGkweF3+Gmg3Eng/WP&#10;FN9c6pol9qCM9lqktnHbxxR3kJUSIqlpGkO1gSEYNhfpj41/s6eFP2gotG/4SW21b7R4eunvNNvd&#10;J1y+0W+spHjaJ9lzZTQzBWjdlZN+1hjIOBij4E/ZL+Hnwygt4tB8Nw6ZDaaNceH4Iobqfy4bCe4a&#10;4lgVS5ABlYsCBlRwpCgCuepTqtqUJWtzfjCSj902nbVWXXYraSfTS/8A4HFv74KSXm/mbfwI+JL/&#10;ABk+CPg/xdJaLYSeKNEs9Wa2WTzBbmeBJSgbA3bd2M4GcdK6usrwP4L0z4b+C9I8PaLbfY9H0Kyh&#10;0+xt/MeTyIIkEcabnJZsKoGWJJxyTWrXbWcHUk6atG7t6dDKgpxpRjVd5WV/XqFFZ/iPxTp/hHTx&#10;daldR2luXEfmP03Ht+hP0Bp2g+JLHxPYR3NhdQ3UMiCQFG5AOQMjqDkEYIByCO1cn1qj7b6vzrnt&#10;flur2723t5nT7Gpye05Xy7Xtp95eooorczOm0aUzaZCT6Y/I4q1VPQP+QTF+P8zVyszQKKKKACii&#10;igAooooAKKKKAPl/40/8ErPh/wDEf4s3XjfRraw0DW9Tj26nbPp0d1p+puCxWZojho5QXb5kYA5J&#10;ZWPNSeHv2CLfw5baVbweHfBUUdlAVu5YnIOpPno6NbNtUjrhsjAr6coq1NotVJpWTPN/AP7O1l4e&#10;EL6vLBqv2ORJLGzS2WGz08pkpsQfecZ++3XAOARXpFFFQ7OTlbVk3b3Zzev/APIWl/D+Qrxn9o79&#10;ofxB8I/HngHwt4X8H2nizXPiBc31rbfbNZOl2lgba1a4Mk8iwTuIyFK5SNmBK4VsnHs2v/8AIWl/&#10;D+Qr56/ay/Z48Q/HD42fCDUNF1XXvDVt4TvdUurvXdHns1u9KaWxaGIrHdRyxShyxQq0MgAYnCkK&#10;wVTm5Vy91+avv5GTdv6/r+u5574+/wCCrWl+DfCXhJJ7LwF4Z8Ya8dWi1Cw8b+O4fDelaZNpd0LO&#10;8hjvmt5TcObk4hCwKJI1d3MWNp3PBv8AwUWvPizeG88F+AJvEXh218BWXj67mj1cNqbw3IvwtjaW&#10;sMMyXN15tkEAE6xt5jEP8qiTo7j9inw14O8N+FdP8P8Aj3xj4G8SaAl7EniOxu9Pk1bWPt86TXpu&#10;Vu7aa2la4uhHKSsClJABF5akoep8NfskaB4Y1nWL+PWvGlxea54UsfCFzdT65M179mtGumSdbsEX&#10;Iuma7lLS+bnIQrtIya5k4yin7y7f9vWt5fDvZ79Ddcid5L3enf4o3u9r8vNsrfM8o+Gn/BS5PHvw&#10;R1bxNFpXgLXdVj1HSdI0qy8H+Ok160u73U5kgtre6lNrBcWMiSPmcS2p8uMFl81leNbGpft+eLdO&#10;1Kz8Kf8ACtNJk+JTeNh4JvNLXxW39kW8smkSarBdpfGzEkkBgCBwbVJEJkxG+xfM6cf8E/tD1vTv&#10;ED+KfGfjjxp4j12DTYIvEeqf2bBqekjTblryxa3+yWcEG6G6dpg0sUhZvlfenyVoeD/2GPDvhnXN&#10;H1q98ReLvEfibTfFT+MbvWtTmtftWs3x06TTUE6w28cKxR2sgRI4I4gPKQnJLl9/ccnfRfpeP42U&#10;7301SW1zKHKoNS1dnbvzWdr9LJ2tbV2vLR8q4vW/+CiM2hfASy8T6lpPw78Ka03inUvCWoQ+LfiD&#10;DoehWl3YzXEMvl6hJbNLOHNufLVLTewbLrGFJrlF/wCCjGiWNlpXxT1i21nSNPuvhgNek0yXxEkW&#10;kRXEmqQ2ixss0UaiQzyKgu5Gj2xE7olycerX/wCwXoaXOmXmieMPHPhfVtJ8Saz4ki1HTZ7Jp3bV&#10;ZXlvLRlntZYzbszjbhBKnloRKCCTwngT9hO10/4l3fhGTS/FcPw48OeBF8K6drGo6nbSXmpTS6gL&#10;5ZbeWKQzq9qyIPMnijYuqkGTBc8n7xyg+ut/J+xknv3m1a/z03mul76hrFSVvOPtY/jyXvZefp3n&#10;7Gn7bmkftZ3ninS4LzwFd654Ra1e9bwb4uj8UaQ8FyshhZLxYYDvzDMrxvEpUoCNysrHkdX/AG9P&#10;GyeL5bfTPhXpl5oknji7+H1nfXHi4W89zqMaStFO0AtHCWTGMLJJ5hmjO/ZBMApf2j4LfBi8+Ew1&#10;abU/Hnjnx/qOryxu954juLX/AEZI02pFDb2dvb2sS/eYssIdy3zuwVAuLB+yN4bt/s2L3W/9F8bS&#10;+PUzNFzfSeZujP7v/UfvWwv3uB89bSv7aNvhsr/+BQu/Xk5/K9t9BK6pS6yu7f8AgMrf+TcvyPEP&#10;i1+3feeIf2ZhJqVp4N8A61q+vax4S1M6t8UE8N2trPp9zJbzJY6l9ke5mlmMf7vyrRJArM26F1Qs&#10;/Vf+Cpdto2g/C26tfDvh3S9P8feFLLxNE/jHxmugPdLMyobDTpp7d4L+/jBBeKae2OJYCWxIxj9E&#10;uv8Agn14dh8RWOr6R4t8deHdUtNV1zUZLrTrmz33kOsXa3d9ZP5ts4WBpI02tGEnQINswOWNa/8A&#10;+Cd2jy/BzQ/h/Y/EL4m6V4P03w1H4R1DS4b2xuLfxDpyKYxHcLcWkoikMbujTWn2eVg43OSkZRUL&#10;r3qi1fL6aRlzLvbmaadm91ayvLeqqbcowbt71nbXWSs7aK/KrNaJ6ddvRv2ifjZN8EfBen3Vho/9&#10;v6/4g1a00LRtNe7+yRXV5cvtTzZtkhihRQ8kjrHIypGxVHbCngfEf7UfxE0jUvDvhCD4Z6A3xT1y&#10;HUdQbSLrxgYtGXT7JoEku4r+OyklcO91bIiSWkTFmk3BAgZ/RvjB8B9H+MXw5tvDtxcaloy6Xc2t&#10;/pN/pkiJeaPdWrrJbzwmRXjLIyj5ZEeNxuV0dWZTw2rfsTDVdL0q4/4Wh8UIfG2kzXjJ4yFxpsur&#10;yQ3YQT2vlSWT2MVuRDb4SG1j2tArgh2kZ1Z2lr1dvSyt315ruW/u2Su9VlH4ot7W19db/K3La1tb&#10;t6aPzDXf+Cn+uan4d1bXPCHwwt9W0Xw14AtfiFrUmr+Jxplxa20j3yzWkccdtcLLcxmxk2/OsT/N&#10;mVMKX7H4pft53ng3UfEGoaJ4Mg13wX4Bh0648YalNrf2O/01bxI5gLW0EEiXTw28sc0ivPB8rqI/&#10;MY4rcsv+CfngTSPB3ijQbCbxBY6X4s8CwfD65jS8WRoLCIXgEqPIjObljfTFpJC4YhSVzu3O+IP7&#10;B/hv4ha08j+IvGGl6NqlvYWviLQ7C4tUsPFcdkR5AvC8DTr8qhH+zSweag2Sb1AFafb8rr85Xv1t&#10;bltbXz3Cpy8t4XvbX/wGG3m5c++m2xN4d/ab8T+NvilrcGh+BLS/+HvhnWpPD+qa+/iBYNQjuYol&#10;eeeKxaHy5LSJ3EbObpZtyS7YHCqX8m+CH/BYfwN8Vtcna6vfAMWh3Wg6h4m0x9D8bW+tavb2VnH5&#10;0i6nYLFG1hO0B8wIrzqCkqO6MoD+zxfsi2Wn/Fq98R6Z4z8daNpGr6quu6r4VsLy2i0fVL8RJEZp&#10;G8g3iqwjiLwx3KQSGP5423yh6nw4/Yr0v4eu1jJ4y8e694Nt9MudF0zwhqN7bLomkWU+1WgRLeCK&#10;W4VI1EUZu5Z2jTIUgkk5Wn7PR+9y/Lm5db+XNrG3T4uyceVSvPbmW38vM9r9eW3M29/hWmviepft&#10;m+O/BHxvg8W+O/B914e0CL4Y3uu6foGj+JDqiavNJf6elvFIskNukd+DMImG140+0LtncFwvZ+LP&#10;2/vEnwys/EOjeJvh5pUPxC0LVfDdiuk6Z4ne70y8g12++w2lwt7JZwuu2ZJxIjW4I8rILBga2NG/&#10;4JueFls7u18Q+L/iF41sZfC8/g21g1nULYf2bpcjwSJFFJb28Mpkia3QpcSO85PLyOQpXQh/YE0D&#10;UbS9l8ReLPG3i7xFqWt6HrV34g1OSxjv5/7Hu0u7G0221rDbpbrKrkqkKs3nykvuYMN48jcI6qKe&#10;vezqtvv73I9el9I9DmtUvOT3e1trqnFdenMnbZ9XpodV8avjvqvwM+Bllr+peHrG98W6jdafo9ro&#10;djqjvaTape3EVtFCLtrdXECyygvMbfcI0d/KJGw/NUX7eHiD9nHxZ8Wbr4kx+GtC1zU/HWl+H9C0&#10;3XvHBtPC+nFtBtrmRl1Oa3Hk2xWK4kyLUM8zbPL3OWr6z+OfwV0j9oH4bXfhrWZL61gmmt7y2vbG&#10;URXem3dvMlxbXUDFWUSxTRxyLuVlJTDKykqfM7D9gLSLKy1i6bx38Qbnxlq+vW/iYeLpZdO/tWxv&#10;4bNbESwxizFmqtaAwtGbZoyrv8u47qx15nLz/C8X9+kr3ezjbW7XZTcVo+qf39L+W2yv8XkjivhF&#10;+2In7UXxj+DmqaHqdrFYXL+J9M1qz0TX11XSLq7s0tgGjuItsd1D83mRSMittlGUjYsgd8X/ANtf&#10;xL+zv+1D8W28UR6D/wAKu8E+B9E1exDavHbTm+vLy7tkLmS3RI1llQRs0lwUiWGNwCZZFj9e8Ffs&#10;s2HhXxB4S1m+8U+NPFGueEm1OSPUNav455r978qZjKqxJGirsURxW6wxRgYCY4qv8Tf2PfDvxV+I&#10;+u+I7/U/ENs/iXw9B4d1GytJ4Y7edLe4kuLS6VjEZoriCWaRkaOVVywLK5VcJ80fh7P7+XdX89r7&#10;aXJpNcslPra3kueL87PlTTtfr3PG/CH/AAVTtvG2hXFromk+AfGfi218S6NoElt4P8fRa1o2zVGk&#10;W3uBqAtoyCjQyiSJoFdQmV3hk3bfgb9vLxtq/jbRdP174X6LpGmy+Npvh9rN7Z+L2vpLLUlhlnjm&#10;tomsovtNmyLCpkkeCVXkcCBlQO/e6b+xxDcQWjeJviH8R/HGoWXiKw8Rw3us3dkhiksv9TAlva2s&#10;FrHESWLmOFZZC3zSHam2/H+yF4ajv/tH23XN/wDwnB8fYM0WPt5h8ny/9X/qNv8AD97P8faqhzKo&#10;+bWN1937r06e2fXXl6HPL2lmo9vxtU/X2XyvfU8/+EH/AAUKh+KH7WB+Gv2PwDKk41RYpNB8cxa5&#10;q2mSWMqIY9Ts4bcRWTSqXZVF1K+YypUEPs9/8e+Kh4F8DazrbW/2pdHsZ70wfaIbbzhHGz7fNmdI&#10;o87cbpHVFzlmABNeQfB79gnQ/g3458N61beMvH2rw+DG1KPQNL1G7tGsdJtr47prZVito3kRWCFH&#10;meSZQgXzCpZW9C+NnwQ074/eAvEfhXX7/VT4b8U6JdaHf6fbPFErJONrTLJ5ZlWVVyFw+z5jlGOC&#10;JfN7NJfFbfz/AK07X8tTem17S81pdfdp/wAF97eeh8rz/wDBUWf4kfCf4gWlno/hfVda0j/hH7GC&#10;6+HnxCj1iynXXL6TTozBqL2USR3UEkcjMvlOgwn7zJbZr/BL9oTX/glpHjHw1qem61rfxEtfGen+&#10;DtJ0TVfHUms6WJLjToby3SHU5bKK58hLZpZZpZ7ea5JjfLT/ACY9Btv+CdmgXV/q1/rvjf4heKdZ&#10;11vD7X2o6lc2KzTf2LqEl9ZAJBaRQxjfIUcRxqHQZ4kLSN0vi/8AYy8OeLNS8YaiureI9L1nxbrt&#10;h4lTUrOaDz9D1CztILWCa0EkLx/6uAbkmSVH3yBlKttGk+VNyj1ev+FOG1+v8S19r7pMcVFwak9U&#10;nb/E1102vvbeyPL/AB7/AMFKL/wB4Igl1Twt4Q8N+IrTxHfeGNcfxN4xfS/C2kXVtCk6j+2BYyg/&#10;aIpYmgEtvDvy6tsdNjeh/tH/ABh1C5/YM8ReM9D1eDwbq+qeFxeabfNIuojTrm4iXyQr2iXKzNvk&#10;VVaBJgzFSiyZALdO/YpTw14UgttA+JvxP8PeIG1K71bU/Edpd2E19r1xdbfOa7t57SWwfiOJU2Wq&#10;GFYlSIxqXVujH7KHhAfswR/CMW95H4Sh0tNLj8m4MF1EEwVnSSMLsmWQCQMgAVwCAAAKlp+zkpav&#10;T/0n3rX6N7c2uytuKDtOL6Xf3c3u3135bXtdXvqfKs3jTxH4B8EeN/CNrrfjvwb/AG94h8I6Xb6F&#10;4s8UXGqeJPDlnqmoJY3d0mpfaLkgXKrKIBFdymF0JzDIxjT6G/Yw1e7sr34p+DZdT1TV9O+HnjJ9&#10;G0q51PVJtTvhay6dYX4jmuZ2aaVke8kRTI7vsVAWOM0kP7C2iaj4Z8UQ+IfFnjTxZ4l8VJYpN4q1&#10;KSxj1ax+wymew+zrbW0NrGbedmmT9wdzsTJ5g4rsfhN8BIvhD4d+yWnibxJqV/eavJrWs6tf/Y3v&#10;fEM7rsb7Rst0iVdoiUCCOLasEargAhtKb5ebn1urfe6dv/AVGd3/AH7RumzHl91JdH+kru/95tJL&#10;+6m7M8K8E/8ABWDwt4z/AGh4fB8DeBrjT9R13UPDVhFYeNra78U/bLQThpLjRhGrQ20r20qxus8k&#10;h325eJBIxj7P9ir9uIftdX2rwtYeDdOm062iunstJ8XJquqaSXd0Npqti9vb3Gn3iFCGiKSIGWRf&#10;NynPQ+Gf2PrTwl4/fUrHx18Rbbw3/aF5q0XhG31OG20eC7u/MaeQPFCl66tJNNKIZLl4UeTKxrsj&#10;2TfCL9k22+GHxLXxZqXjTxr471my0qTQtJm8RvYySaPYySxyyQRy29rDLNvaCDdJdPNIfJB35Zy8&#10;Ub+6qnb8bdfPm7acuu6tLStq26f9a/ly/O+mqd1z3jj9t3/hDNN+Jlx/wjH2n/hXXjLRfCW3+0dn&#10;9of2j/Zn+kZ8o+X5f9o/c+bd5P3l3/LiWH7dXiif4lrBcfDnT7bwN/wsCT4eNrP/AAk2/UpLsMyR&#10;3MdiLXYbcybEYvcpIp3kRuqqX3/iV+wJ4f8AiZ8QvEGszeLfHOl6Z4r1LTNb1jw/YXNmmmX+oae1&#10;u1tdMXtmuFbFpbqyJMsbiIbkJJJ6Fv2QvDbWCW/23XNieOP+E+B86LP2/wA4y+X/AKv/AFG442/e&#10;x/H3qYc3tIOXw+7f76ak/uVVr1j6KsTJOjJUV7+tn/25K3/k/Lv59N/P/hv/AMFCofHf7W0fwyaz&#10;8BSJeXWp2ULaL45h1nWtNlstxxqVhDB5dmJVjkKD7VI4ICsitvEd39qr9vD/AIZq+M2h+FH0rwkk&#10;Wp6eupfbfE/i1PDSanm48lrPS3mt3t7y9QYZoJZ7bAmg+fDsyaPwt/YF0H4U+P8Aw7rlv4w8e6nB&#10;4Ov9TvdA0i+u7Q6fpKah5v2iBVjtkklj3S7laeSSVNgCyBS6tv8A7Q37KEP7RD3cF1468e+H9F1r&#10;TH0bXdF0u5s5NO12zbcGjlju7acwMVkkQy2pglZXG5yY4ilQuuTm17+ej69NbbL0uTH/AJeKWl/h&#10;trbb0v1te1/LpzPiX9uT/hHdP+IM/wDwi/m/8IJ8Q9H8Bbf7S2/bf7QGlH7V/qjs8v8AtP8A1fzb&#10;vI++u/5cu1/bs17VPHmjPZeAtPu/h54g8cT+BLLX08Rlb4XVu9xFcXElk1qFWAT2s8aFLh3bCkqg&#10;JxqeK/8Agnj4Z8T+NNW1CLxT430fRdd1nSvEV94csLizXTLjUdNazNvc5e2a5BKWNvG6CcRsq52b&#10;sMPMYP2ZPGesftUaPDbeGfHfh7wToPj658ZyG58QaPL4WJMdzmayigUam9xcy3CySQXaiCJmuDGx&#10;KxF2tXBLe8b32svZqT+f7xpJ3s1p/LVS3sJyj8WtvmptJej5U210fdXn+Hv/AAWC8I/ELxjLZWcv&#10;w9v7TVLPVbnw/baT47t9Q12drGCW4K6hpyQg2IligldGEk+3CrII3YLVrx1/wU/uvhz4F8A3XiDR&#10;fhb4P8QfEbS5vEWmWfiv4lx6Np0GmJHbsomvHsm/052uUUW8UUkYEcrGfCjd6foX7EdhoFxeWkfj&#10;74jv4Rksr+ysPChv7WPSNIW8VlkMfl263EwQPIIkupp44t/yoNkey94p/Y/sdT8PeC4NA8Y+NPBG&#10;seBNIOgafrmivYvfTWDRwpJBMl3az27hzbwPu8kMrRgoyBmDZQ57e92j639/m8t+TurXtqJ/xNPh&#10;97f/ALd5V06c3b3rX00PH9b/AOCo2qa74X1HxF4F+HVh4k8NaH8PLL4kand6h4qXT5YrKb7b5ltC&#10;kNtcpNcoLN9uJFhc7v3qYUv6j/w1N4l8Z/FG80jwJ4EtfFGjeGxp3/CR3dz4gXTr60e9iSdY7W3M&#10;LxXDx28kcsgluLcYkUIXJwJ9Q/Yd8L6rovjCyudZ8YXX/CbeB4PAOo3N3qf2u6NlEt4BOJpkeRrl&#10;vtspaSQuCQnyjBzLrn7HNheeNF1fSPGvj3wnHd21la63YaJeW1vD4iS0G2EzytbtcQuE+RntJrdm&#10;XAJO1cbP49Nr/rLfrZLl21/EKqXJene9vL+WG3m5c976bHiuhft1SfBr9nrTNSgPh24n1nxf4ssk&#10;m+JPxMi0oMbPWryEW9vP9klnndiAsFtHbFYoUCNLlEMv078APi9a/tAfAvwb47sbS4sLPxlolnrc&#10;FtOQZbdLmBJlRiOCQHwcccV5Uv8AwTn8M6Zc6LcaN4u8e+H7zSJtf8y5sLu0Euo2mtaj/aF9ZSmS&#10;2fbEZgoR4RFOioNs27LH074G/BG0+AHw58M+E9I1fWrvQPCWg2egWFtem3f93bJ5aTO6RI5lZAqt&#10;yE+QEICSTSa5Zc27at5L3r+t/c873VrLmZP4rx29753at92vys93Zc78V9SvviBb6/p9utummaFE&#10;J7gmQLJKV3nKko2GDRsAOBxyx3bRzX7JXhm48N/E/wAZw+dutY7ezwOP3m4y7Dx0ICsCPU8ADArY&#10;+L/wZ1iXxlJq/h22FyuohTcwrJGjRyL/AB/OQpB6+obcf4uO0+DPw2b4d+HZftZjk1XUZPOu5FO7&#10;pwqBupCj/wAeZiOtfi2AyrM8VxisXi6Eoqh7S9Rv3ZxldU4w9IyV13Ur6vX7evjcLRyV0KM0/acv&#10;u9U1ZycvmnZ+asdhRRRX7MfDnSaB/wAgmL8f5mrlU9A/5BMX4/zNXKzNAooooAKKKKACiiigAooo&#10;oAKKKKACiiigDm9f/wCQtL+H8hVC5uEtLd5ZDtjiUux9AOTWt4ntTHdLL2cYP1FY1/Yx6nYTW0w3&#10;Q3EbROAcZVhg8/Q1Tvy+7uTpfXY8E+NMF98U4rXVorA2VvuktbWVgC0rLvOxzvypBR+QhUFiMuMZ&#10;7b9ki/1HU/gjYzalNLcSm6ugkkrFpGUTuDuJJOdwYcnsK891HwV4y0fUm8PxWup38UU7taXBVzbk&#10;OSfM3/cQncxOfmXcwHBGfdPh/wCDofAHg6w0mA71tIzvf/nrIxLyP7bnZmx2zX4xwFh8biOIMTmW&#10;IpVKb5FGpzpRUqt1flSSTjFJ2ers1q7n3HEFehTy2nhKcoy968ba2jrvfVN3XzubNFFFftJ8KFFF&#10;FABRRRQAUUUUAFFFFABRRRQAUUUUAFFFFABRRRQAUUUUAFFFFABRRRQAUUUUAFFFFABRRRQAUUUU&#10;AFFFFABRRRQAUUUUAFFFFABRRRQAUUUUAFFJvy+0ZZj0VRk07yJv+fa6/wC/Lf4UAJRS+RN/z7XX&#10;/flv8KajeY+0fezjHegDpdA/5BMX4/zNXKhsbf7JZxx91Xn696mrM0CiiigAooooAKKKKACiiigA&#10;ooooAKKKKAI7q2W8gMbjIP6Vz99oc1mxwpkTsyj+YrpK8t/aG/aWX4AeLfAljPo/9oWPi/VRp13e&#10;C78n+yULRoJ9mw+YN8qBhuXau5snGDpShKc1CG7Jm0k5PodERtNFcVN+2PpemftCeLvCGpWcOm+H&#10;/Buhvqt94invcRiWP7O00Hk7OiR3cB3hzlmK7ciu8+Fnxn8PfGbT76fQbq8dtMuPst7a32nXOnXt&#10;lKUVwsttcxxzR7kZWXcgDKwIyDmtHRqKCqcujV7+T0uZ88HJwvqnb52T/JogornbX9s/4b3viG/0&#10;xNeuPtOnW9/du7aTepb3ENidt3JBMYRFcLE3ysYWfDfL14rX8U/tK+C/BvnC+1aYSxWNlqIgg0+5&#10;ubieG8leG28qKONnlkkkjdRHGGk+XlQCKPY1dFyvXy77fkVzRs3fbf5Wv+a+9dy3RXG2/wC2r4W1&#10;D4q+GtAto9TOm+IdE1TWH1e4029tYNM+wTRxSxXIkgVYCpMwk85ozE0SKy7po89V8JP2i/Cfxvvr&#10;618P3eptdadBBdzQajo17pcrQT7/ACZ0S6ijaSJ/LfEiBlO0803h60Y87g7enm469tU1r2FzQva/&#10;9Wv+TLFFdhXzt4d/bM8W6h4X0/xZf+BPDdp4I1DxOPDS3MHiuWbVldtTOmJL9kaxSNszbWKLcFgh&#10;JG4jaVRozqu0F1S3S1ey17hOUYK8v6ses0VQk/ai8Cw/EqTwnJrhh1eOaS1Ly2VwlibiOHz5LZbw&#10;xi2adYsu0IlMgVWJUAHGRD+2z8Nn8J3uuS65f2WmWD2SyS3uh39o0i3khitJYklgV5YZXBVJYw0b&#10;FThuDQqFZpNQetuj66L73ou/QHOCveS0v+G/3dTpqKwp/wBsHwBb+C7XXDqmpmG81GXSYbFNC1Bt&#10;Xa7iVnlgOniA3gdI1MjAwjEeHPyEMaXjD9uX4XeB9Psbu98SSzWuo6QuvxT2Gk3uoRrp7Er9rka3&#10;hcRQqRhnk2qhIDFdwzSw1dvlUHfbZ77/AJCdSmldyVv+Db89PXQ6qiuM+NX7afhj4T+I7HQ7QS6/&#10;rtzrGj6VPBbxTi2shqN3DAjSXSxPAsojl85YGdZHRcgBTurasf2uvh7qOsavZR69J5mi2t5ezSvp&#10;t3Hb3MNodt01tM0Qiu/Jb5XFu0hQ8EA8UvYVuT2nK7a/gk38rNa7fiPmjzcl9dPxul99nobNFaXw&#10;1+JWk/Fzwfa69ob30ul3wLW8t3p1xYtOnZ1SdEcowwVcLtYEFSQQazPjv8VJfgz8OLjXYNLOszRX&#10;Fvbx2YuPIMrSypEPn2tjBbPTnFYzvCXLNWe2pULTV4O6ForF1z9pC0s/HPgbSdPsP7St/GcQuDdi&#10;48sWMTxPJCxXad+/y5MDK42HrVxf2n/Ax0/Ubs635dtpduLuWWSyuI0lgMvledCWjAni34G+Leoy&#10;OeRTtJdO/wCG4Kz0Xl+O33l6ioLf9onwldaRPdpe3/8Ao16mnSWp0m8F99oZPMWMWpi89iU+YYQj&#10;aCegOG6z+0h4N0LS7S8n1Sd7e8s21AG3066uGt7dW2tLMscbNAobKkyhcFWHVWAWvb+rX/LX0DTv&#10;/W35lmioLz4+aDo1zqKX12n+iagNPgisILm+uLlvsyXBxFHDuOEfcfL8xQuCWBJUdT4a8SWPjDQL&#10;TVNMuor3T7+JZreeM5WRDyCP8DyO9Gtr+n46oNDnaKPjv8Xrf4HfDO98QzwJdvC8VtbQSXKWsc08&#10;0ixRiSZ/lij3MC8hB2IGbBxg1/gV8X3+Lnw/k1y5j8OwQx3EsS3Wi6/FrOl3aJjMsN0ioSo5VhJH&#10;GysjjBGGZJ3Tl0W/4f5jas0u+xYorG0f9rnwBrnhnVdYi1i7h0/R7aC8mku9IvbQ3EM7FIJLdZYl&#10;a5SV1KxmAOHYqq5LAGOX9sH4fxeHbHUjq+oFNR1KbRobRdEv21H7bEjSPbNZiH7QkoRCwR4wSNpA&#10;IZcvVboWn9ff+Ru0Vm/Cr9qfwL8bNai0/wANazLf3FzYtqNuX066to7qBWRJGikljVJDG8ipIqEt&#10;E52uFYEV6FQ7rdBo9Ezj6K7CilzD5Tj6K7CijmDlOPorsKKOYOU4+iuwoo5g5Tj6K7CijmDlOPor&#10;sKKOYOU4+iuwoo5g5Tj6K7CijmDlOPqO4kMcfyjLsQqj1J4FdpVLXty6eXQbmiYSADvg5o5g5T8+&#10;P26f+Cg2ueF/ifqngXwVqb6LZaDJ9l1HUbcgXV7cgDzFV+saI3y/Lg5VucYFCfHn40fsaXXhzxBr&#10;134q8X+DtV06z1DVBqltNJFaNPnNv9ok3bJlGMfMASyhl7V5l+1Hq8n7BX7U/wAatY8R6ZrV94X+&#10;M3hXWbPw1qdlCskH22/aOUpKzMoTypBIGAy+3YQpB4zvjf8A8FPfFf8AwUy8M6V8IfBXw4bT9Y1v&#10;UIJJpIdUN6HSPJJI8lBDGrFXZyxCqnvmv6oy7hmnVwGDjgMHTngZRTrVZOC0cU5Su7SUovm2d4tW&#10;0R/PmNnivruJxGKxdSOKUv3VOPNZWk7RsvdcZLl3WqfVn6t2/jvSrnwND4kF5Guiz2Sagly33TCy&#10;B1b15UjjrzWR8NPiLpXxr8D2vijSIL2K3kluIoReW/kTkwzPC25DyuWjJAbDDIyFOQL3wn8DL8L/&#10;AIWeGvDSTfaF8PaVa6YspGPNEMKx7vx25rA+BvgS8+Cfwfj0nU5rSa8hvb64BtnZkfz7uaaNQWVT&#10;nbIoPHUHqOa/luuqcas1Sd43dn5X/wAj+gKTm6cXU0lpf7v8zvLeYTwq46MM0+q2kwm306FD1VQK&#10;s1iahRRRQAUUUUAFFFFABRRRQAUUUUAFFFFABXlH7S37PE/x9vdHi86yi0+20/VrO684t5ga6tfJ&#10;idAFIJR8MckYwMZooqoycXeO4adTyS4/YH8W+L/AL2viHX9Gl8Qav4bvotYvLeW4EcusXOqW+o5j&#10;2hJFtVMPlBlZJFQJtAIyPVP2VvgZq3wmbxRf65Z2NhqHiK5gIig8Vav4llEUMWxTLe6iwd23NJhY&#10;4Y1VdoJcjcCiuqpjqs6bpP4XfTZau+22+3ZKysc0cLCM/add7vW75VG+vWy1fV3ufL37OniG1/aW&#10;8fN8LvC/iDQdX0T4aeHPEPh641W1ivhcwreMkFs1xHdRQgSgI4YQvOrmNmMkeVRvWo/2YPib4hbU&#10;tS8Q6d8Oby+fw9oei22nW2u6lboXsLm5kknjv4oI57SVvPV45I0do2Ur83+soor182k8LWjCnreM&#10;Za73d5Ptu5P5bGGGftlUjPZSlH5e7p/5Kv6bNm0/Zx+JtjL4ZvYPEGlrrFj4b8RaHJe3WqXF9Pob&#10;X0sE1iYZZYC9/wDZzbxxM9wYnkA8wkn5Dc/ZM/Zp8WfCL4ma14j8STW2dY0Gw0toP+Eu1XxLMs1t&#10;Ncu0v2i/VWCSCcERoqqhBGGyWJRXkfXqnK4LZ/5yl+cnv5HXKjGVr9P+B/8AIrayWyPd7DSLTS5b&#10;l7a1t7d72Xz7hooghnk2hd7kD5m2qoyecKB2r5i8If8ABPaL4eeH/D3iTRtH8CW3xa8N+KL3Wxq4&#10;tFVdWtbq9uGktri48gykmzn2K+1jFIilcqCGKKyoYmpR/hu234dH5d11Q6lKNRWl/V+vr2e6JNM/&#10;Yd1rSPjZeX6ro174fm8SX3ieG71DxLrc/ly3Kyt5P9jJLHYZWWZh5xc7osgxb2L1yfxL+Cvjr4Yf&#10;B2BLkaJpqy+LfCUWj6FF4l1HXdMguYdXhLSrLeRCW0hkzDGLaFWjhWHcu5mIoorsw+OqyrUoPbmp&#10;rr0kvl+nzMMVRj7KtU68tR/fFt/jr+G2h3tn+zf8RdE8Wp8QrX/hDrnxtceI7zWbvQp9UuU0qO3n&#10;06CwWGO9W2MhdFtYZfMa1+YtIgVQQ9U9G/Yf8QaF8MvEujLqehXV/rvw9vPDQuCJIY11G6uby5lY&#10;KEYpbB7oAYLNhOVyOSisPrtSyirWWi8kk0l6JN+b6tm8KajLn67/AD5lK/3peVtEi14q/ZX8cnxB&#10;qNho03hWTw14h8UaB4sv7q9vblb61msGsFntooVhZHR47BGRzIu1mZShBDry/g//AIJ/eIvDFvqO&#10;lbtHksLHRda07SNSufFuuXslxJeo8cR/s6R/sViFSRhIYhPvIBRYugKKazCsoOmtnv8A+AqP4RVu&#10;3W19RRoxi4tfZaa+Tv8AnrffzsfT/hvwbBZfDnT9A1G2sru3g06KwuIGjElvKqxhGXawwUODwR07&#10;VQ+LvgW58e+FrOxsmtonttV0++bziVXy7e6imcDAPJVCAMYzjJHWiiuSc3OfPLe9/ne5UKajBU1s&#10;lb5WseY+Ff2TtW0W7gN1qOnzQ2niAS2wjZwbfSIra6it4FBX/Wq10xP8OP4jjnIsP2PNdi8HyaRK&#10;dFLWOlJpVldy63qd41wouIXZjDKTDaoUhXMUayDdjDKq4JRTjUlF3X9aW/r1HKKlv/Wt/wCvQ7Xx&#10;l8EtZ1PxN4k1G3t9E1CPVtUs763hn1G70+eJYbTyCyXVupkgl3dCofchZTjccc78Qv2ePH/jLwpD&#10;pcmvw6hHL4fk02QTa7fWaWty7yEysIV/01fLZI/35GfL3EEuwJRU36f1tb8ivP8Are/5nOeCvhhP&#10;8YNW1DxNoU8N6NH8QT26R/2te6Ot0P7Os7eYrcQL56FJYCBlMON3HINe6fDX4aQeFfhJYeGdRtNM&#10;uIUtmhu7aNZZ7SQuWaRB9oeR3TLEfOxz6DoCitJyfKl5R/8ASV/mRGCi2l0bX4softEfCST4w/DE&#10;6VafYVvrG/stWsY7xSbWae0uY7iOKXAJEbmPYzBWKhiwViMHL+BPwk17wdZeONR19tDg1rxzq8uq&#10;yWFi8l5p2nf6PFbogZ1iaYssKvI2yPczsABjcSisvsyj3v8Aja/38sfu9b31T7fpe33Xf3nlMv7G&#10;XjLxJ8LdX0O8udL0KCNtKutK0ex8U6rfaf8Aa7K5E5eOaVUuNOikCpEsVqWEAUMpYqAd74X/ALJu&#10;ueGfFPhfWr2HQ7G40/xVd6/qEEevanrUrRvpcljF/pd8Wknm5jy2yFQgChSVy5RWiqSV7df+B/kv&#10;S2lkS4J/16r9X6t3d2bHwN/Zr134ZeIvAV3f3Wkyx+FvD+saVdi3lkZpJbu+triMx5QZUJCwYnBB&#10;IwCMke30UVF9Eu1/xbf5sq2t/wCtrfoFFFFIAooooAKKKKACiiigAooooAKKKKACiiigAooooAKR&#10;l3rg9DRRQByvi/4Z2ninSrnT7q007U9LvP8AX6fqNql1aTf70bgisb4d/B6w+EEE0XhLwt4F8LxX&#10;BBlTSNGSyWXHTcIioP40UVvHFVo0nRjN8j3V3Z/LYh0oOXO0r9+p0yy+IGPLaUPpC/8A8XU9joE0&#10;10txf3BuJE+4uMIn0FFFYFmuOKKKKACiiigAooooAKKKKAP/2VBLAwQKAAAAAAAAACEADALJsRjo&#10;AQAY6AEAFAAAAGRycy9tZWRpYS9pbWFnZTYuanBn/9j/4AAQSkZJRgABAQEAYABgAAD/2wBDAAIB&#10;AQIBAQICAgICAgICAwUDAwMDAwYEBAMFBwYHBwcGBwcICQsJCAgKCAcHCg0KCgsMDAwMBwkODw0M&#10;DgsMDAz/2wBDAQICAgMDAwYDAwYMCAcIDAwMDAwMDAwMDAwMDAwMDAwMDAwMDAwMDAwMDAwMDAwM&#10;DAwMDAwMDAwMDAwMDAwMDAz/wAARCAKVAucDASIAAhEBAxEB/8QAHwAAAQUBAQEBAQEAAAAAAAAA&#10;AAECAwQFBgcICQoL/8QAtRAAAgEDAwIEAwUFBAQAAAF9AQIDAAQRBRIhMUEGE1FhByJxFDKBkaEI&#10;I0KxwRVS0fAkM2JyggkKFhcYGRolJicoKSo0NTY3ODk6Q0RFRkdISUpTVFVWV1hZWmNkZWZnaGlq&#10;c3R1dnd4eXqDhIWGh4iJipKTlJWWl5iZmqKjpKWmp6ipqrKztLW2t7i5usLDxMXGx8jJytLT1NXW&#10;19jZ2uHi4+Tl5ufo6erx8vP09fb3+Pn6/8QAHwEAAwEBAQEBAQEBAQAAAAAAAAECAwQFBgcICQoL&#10;/8QAtREAAgECBAQDBAcFBAQAAQJ3AAECAxEEBSExBhJBUQdhcRMiMoEIFEKRobHBCSMzUvAVYnLR&#10;ChYkNOEl8RcYGRomJygpKjU2Nzg5OkNERUZHSElKU1RVVldYWVpjZGVmZ2hpanN0dXZ3eHl6goOE&#10;hYaHiImKkpOUlZaXmJmaoqOkpaanqKmqsrO0tba3uLm6wsPExcbHyMnK0tPU1dbX2Nna4uPk5ebn&#10;6Onq8vP09fb3+Pn6/9oADAMBAAIRAxEAPwD9/KKKKACiioJr0I5RBvcdR2X6mgCeivLPj1+1v8PP&#10;2aLIXPj7x14e8KRuMxx3l0iSSj/ZTl2/AVznwL/b7+DP7Sus/wBn+C/id4e1zUScLZx3xiuXP+zH&#10;JtY/gKzdWKfLfU7o5XjZUHiVRn7Nfa5Xy/fse7UVjQ+ILZrsQRanbSTAkGMyKxz9M5rQi1EB1WUb&#10;Gboc5U/jWi1OKzW6LNFFFAgoorxzxf8A8FE/2fvh94ov9E1746fBzRNa0uZra90/UPGmm211Zyqc&#10;NHJG8wZGB6hgCKAPY6K4z4l/tGfD74L+CbLxL4x8d+DfCfhzUmRbPVdZ1q2sLK7LrvQRzSuqOWUF&#10;hgnIGRxW9qXjvRNG8Fy+JLzWdKtPDsFp/aEmqTXcaWUdtt3+eZidgj2/NvzjHOcUAatFeReAf+Cg&#10;PwG+K/jCx8PeFvjb8I/Emv6o5istM0rxhp15eXbgFiscUczO5wCcKDwDXovj34haB8KvCF94g8Ua&#10;5pHhvQdMj8281LVLyOzs7RMgbpJZCqIMkDJI60AbFFcD8F/2q/hf+0hc6hD8PPiR4C8ezaSqPfJ4&#10;c8QWmqNZq5YIZRBI5QMVbG7Gdpx0rvqACiuK179pH4d+FvEsui6n498F6drEEgiksLrW7aG5jc4I&#10;Uxs4YE5GAR3FdZq+sWnh/Srm+v7q3srKziaa4uLiQRxQRqMs7sxAVQASSTgU7NbiunsWaK5LwP8A&#10;H3wJ8TtXbT/DfjXwl4hv0jMzW2maxb3cyoCAWKRuTtBI5xjkV1tDTW4Jp7BRRWFrXxM0DQPDOuax&#10;caraNp3hpZW1SWB/PNiYk3yK6x7mDqpBK43cjjmluO9jdoqn4f1618U6DZanYS+fY6jbx3VvLtK+&#10;ZG6hlbBAIyCDggGqOg/ELR/E3izXNDsrvztU8NtCuoweU6/ZzMnmR/MQFbK8/KTjvg0WYXNqiiuH&#10;8TftNfDfwVrtxpes/EHwRpOp2bBLi0vddtYJ4CQCAyO4ZTgg8juKaTewm0tzuKKydX8eaH4f06wu&#10;7/WdKsrTVJo7eymuLuOOO8kk/wBWkbMQHZ/4QuSe1SeLPGGk+AtBn1XXNU07RtLtsedeX9ylvBFk&#10;hRudyFGSQBk9SKVmO6NKiuX8BfG3wZ8Vbue38L+LvDHiSe1QSTx6XqsF48Kk4DMI2YgE9zU3j74u&#10;+FPhTHbP4o8T+HvDa3pYW7arqMNmJyuNwTzGXdjIzjpkU+V3tYXMrXOiorM8I+NNH+IGgxapoOra&#10;ZremTlhFeWF0lzBIVJB2uhKnBBBweorTpDCiiqmk67Za/ZG5sby1vbdZHiMsEqyIHRijrkEjKsrK&#10;R2IIPIoAt0VzPgf40eD/AIm6hdWnhvxZ4a8QXdiu65h0zU4LuS3GcZdY2JUZ4571b+I3xF0b4TeC&#10;r/xD4gvPsGj6Yivc3HlPL5YLBQdqKzHlgOAetOzvYV1a5t0U2KUTRK68qwBB9Qax/GnxC0f4eR6a&#10;+sXf2NdY1CHSrQ+U8nnXMpIjj+UHGcHk4A7kUtxm1RRXO+Pvi74U+FMds/ijxP4e8Nrelhbtquow&#10;2YnK43BPMZd2MjOOmRQk3ogvbVnRUVSu/Emn6f4ffVp7+yh0qKA3T3sk6rbpCF3GQyE7Qm3ndnGO&#10;aoeBPib4b+KOmS3vhnxBoniKzgk8mSfS76K7ijfAO0tGxAbBBx15FOz3C62Nyiqo1yyOtHTftlr/&#10;AGiIBcm181fOERYqJNmd23cCN2MZGKxfEvxk8IeC/FFnomseKvDek61qGz7Lp95qcMF1c72KrsjZ&#10;gzZYEDAOSMUWb2C6W50lFFFIAooooAKKKKACiiigAooooAKKKKACiiigAooooAKKKKACiiigAooo&#10;oAKKKKACiiigAooooAKKKKACiiigAooooAKKKKACiiigAooooAKKKKACiiigAooooAKKKKACiimy&#10;SCKMseAoyTQBDczkyeUhw2Msf7o/xrx79uz9pOP9jv8AZN8afEHyVnn0GxLWkLfdluHZYoVPsZHX&#10;PtXrlrGsimQ/fc5bBr54/wCCsXgDw98S/wBgT4g6L4j1i30Kwu7SEw30+dkF0txE1vkAHIMwjX8a&#10;568pKnJx3sepkdKjVzGhTxKvBzipel1c/GX9n/8AZ6179sXw942/aG+LP9veNtO069FjZaXFcmGf&#10;xRqknK2wlwfItIw2ZGXAVA2CMNXQfs2eFfif8cPFN1bfCv4p/Cjw94n0OI38PhrRLEWsEEackJcP&#10;AySbf7zSsT/ebkix4H+Peufsw+GbH4F/E/8AtLwX4D8X+Cbrw1c3JtjKNDv5L27MmoBB/rF3yAPs&#10;yWgdcZBGfp/xTofhz9hmXwxf+BPiT4S1P4OXHhmWxv8Awho8H2/V/GV9LblTKRGhMpkfGGd8RAHA&#10;5xXy9KlGS53ut31/4Y/p3Os0xFKVSkoJxm/3HuqVL2cV8OzXNfdaN9ZJWPhH4t654+8ba54y1+8t&#10;9S8E/GT4YMt74oj0uWSzXUrbzUQ3vlIdqSozxszR/u5I5A4Xglv1e/4IY/8ABRPUv22Pgbqfh/xh&#10;cfavHHgVo4ru5YDdqdpICIp2A435Rlb1Kg98D59+FH7Cuv8Aw4/Z317x98R91jq118DNV0e+ivZQ&#10;bhnc3MkMTknJeGzWFDk5XaAT8teTf8Gx+sQ6H+1l4wW6uktP7Y8O/ZbaJzj7bNHMsrKvYlE3Nj0a&#10;urDc9DEw10keLxMsvzrh3GShBc2FcXGUen80V/d0dlrZH7j2k3kOImbcCcIT29qt1TmtzKrEE57e&#10;x9asW03nwK3Qkcj0PevpmfzQSV+DX7OvxG+F/gT/AIKLftfL8Q/2UfHv7SUtx48c2U/h34ZWnjFd&#10;EUPNuSRp2HkGTIIC/e2H0r95a+aP2IP+Cd3/AAxr8f8A46+Of+Ew/wCEj/4XV4hXXvsP9lfY/wCx&#10;seZ+68zzpPO/1n3tqdOnNNMTPz9/4K3+I/hP+2//AMFFvB3wH8e+LvDPw4+Gfwm8B32t3UWt65a+&#10;H7U6zd2yx2FopeRMPApicxpwAGBBXg9v/wAE/wD9qxv2kf8Ag3R+Jej6jqltqfiX4XeFdZ8JalJF&#10;di53pBbyfZpd+TuVoSm1uh2HBNfRX7N//BEj4e+BvjD8WvHvxhg8F/H3xT8UfEDaxHdeJfBdq66F&#10;b8hLSFZ3uOFBC7wUyqICvFZXgH/giLp/wa8d/tHN4H8b2HhXwD+0HoTaX/wiNn4XVLTwvcGJoxcW&#10;5juERlHmSnyhEmQ4G4bRTuthWe5+QnhTSvAX7Wf7F37M/wAA/BnwUf4YfG7xbqsU0XxY8Q6FZ+Hb&#10;PVIoJJDLNZ6grfaNRbLxqEGDvChcttFfe3xr8A2H7fv/AAcAaF8C/i3c3XiP4bfBrwNB4gsPD11N&#10;LHaeINUCwE3VxEDsm/1xyGxlUKEMhcH6J+IH/BDzw/8AEz/gl54H/Z51LxpcR+IfhuIrjw347tNJ&#10;8i70u9jmMguI4POJAZWKMgmBIwQwIUix+0t/wR11P9oe4+HfxBtfjFqngb9pL4eWEOnJ8StA0JIo&#10;9bjRhuF5pzzsJQybxt8/bmRtwZD5dO6FZn058F/2RPhX+zfrWoah8PPhz4I8BXWrQJb3zeHNFt9L&#10;W8RGZkEqQIiuVLNgsCRuODg1U/ah1zURpHhfw1pt7Npb+N9eh0a5vYJDHPbW3lSzzeUwIKyMkLIr&#10;Dld+RyBXH/sX/s1fGj4Ia94g1D4v/tC3nxwk1K3gt9NhPg6y8NW+kBGdnYR2rssrvuUFm5AQAV6X&#10;8dvhPL8WvCNrBY340nW9F1CDV9IvWjMiW91CcrvQEbo2UsjDI+Vzg5xRGylqOV+XQ8UvviRrXhX4&#10;JajqPgrRfAOmfDmw1b/hGrHQbzS5ZJtRVr0WU0zus6RoGlZz5bRuXAy0gLkLD41tT8PPht+0P4Ds&#10;pGPhvQ/DP9p6RbEll0qO6tLgPaJk/LErwlkQcIsmBhcAVtd+B2u6loOp6LqPgf4nm2nvpNUg07Qv&#10;EOhvoVjqLS+ct3azXDRXm3zcyBJ4mRWdsQtha9ff9m2C7+DPi/w/Jqd6+u+PLKaLV9avWS7uJJ5I&#10;PJDEIsMZSNcKqIkS4X7oJJPQ5RX9ehzqMmeTWF9J8efh98E9K8L6H4kTVPDNxpWqXetX2hXWmW+l&#10;W0MCLOI57mJBMZlPlhYd4YMScKM1J8Sv2jbvwB4isNV0X4j674yX/hJ7bTdQ0+28NJJ4cSG4uBC0&#10;CX0NqRHPCsqH57xjvTDL820fRXgnwaPCPw50jw+1w1yumabDpxnVfLMojiWPeBk7c4zjJxnrXiDf&#10;sS+JJ/hf4f8AA8nxEgXwp4V1K1v9Pig8PCO8uEt7kTRw3U32grKABjdHHESwVjuwVaYzg37239eR&#10;UoTS03/rzNfwLrvjb4mftN/EjSpPFt5pHhXwbfWC2VrZWVmZrhpbSOV4pJJYXPlZyeMOS/DqFwfN&#10;vhZb+Ifhb8LP2hfEtj418Q3N5oOs668EVza6eYZLmO3jdbpwtqrGTIHyhhFx/q6+iPh78Iv+ED+J&#10;fjnxF/aH2r/hNLu1uvs/kbPsfk2yQbd24787d2cLjOOetcdqX7LOoPZ/E3SbHxNZ23hv4lLd3E1r&#10;NpTzXWn3lzbrC8iTfaFVosrv8sxZycbwKSnHbpp0+8HCVr9dTNsviL4s+MHxE8P+D9L8Qz+GYbPw&#10;rZ+Itd1aztbaW+u5bjckUEKzxSQxrlJHdjGx4VV28mvOdD+IfiP9nnxf8e7+4u7XxT4jj1LQNN0y&#10;4uoBbpdSXESwW7XKxbVyvmKZPLCBtp2hMgD2XVP2ctU0nxL4d8Q+E/E1roviLR9Fj8P3kl9pbX9j&#10;q1ogygeBZ4nR1ky6ssoxuYEMDxj6J+xbDd2fxIj8U+Jr3xBJ8SZLO5up4bYWUunz26YR4CGcKEcI&#10;0YIO0IoYyHLFxlBen/BE4z+f/AIfH2peN/2cn8J65f8Aji/8ZadqWsWmi63Y6hp9lbxRfapFiW4t&#10;TbwxyIUkI+SVpcoxBO4bq5n4FeP9W8I/H/45Q6f4H8UeKI5fFcLvcaXPp0ccB+wWw2sLq7hbPf5V&#10;IweueK9Dg+Afijxfq3hz/hO/GWneI9L8L3UeoW1rYaEdNe+u4hiGa6c3EwfYcuEjSJS+CRgBa3/h&#10;P8F/+FYeN/Hms/2l9u/4TfV01Xyfs/lfYttvFD5e7cd/+r3Zwv3sY4zS54qLXX/glcsm0+n/AADw&#10;L9qvxd4L+NHxv1Twh4o8Y+GvCMPgvw+01mdW1O3tZF1m8XMMyB5AGNvGgORnBn60vx++NafHj/gm&#10;TF4ri8q5urt9MW7jtpUcfaotQgSVFbIXl1bGSBgjnHNe9/Ab4LN8GtJ137VqY1rVvEms3Otahei2&#10;+ziSSVhtQJvchURUQfMfu54ziuH8Z/sX/wDCS+EfiDoNp4k/s/SPHGuWuvw2/wDZ/m/2XcJJFJcY&#10;PmjeJniBx8uwsfvVSqQul2t/wSXCdm+/9Iyj4nn+OX7XXhWKbQrzwPqnw6tbjVLm31loDqerQXUT&#10;Qqlt9nklhe3DcyN5uVdY12AnNa/7DFnb+M/hvcfES9C3nirxnfXcl9eyrumhhjuZI4rRSRlIolRQ&#10;EHG7cepJrs/jB8En+I3inwp4i0vVRoPiPwlema3vDbG4S4tpBtuLSRA6bkkULzu+VlUjpzkWfwD8&#10;Q/DjxHqtx8PvFemaFpOuXMl/daNq+iNqlnb3UhBkltvKuLd4t5yzozOm4kqEycw5RcbbFKLUrvU9&#10;OsNLttKjkW1t4LZZZXnkEUYQPI5LO5x1ZiSSepJrG0Dx9/b3jrXdD/sXX7L+wlgb+0Lqz8ux1DzV&#10;LYt5cnzCmMPwNpIHNSfD7R9d0Pw2IfEetWuv6qZpZHurbT/sEIVnLJGkXmSEKikKCzsxxkkk1uVi&#10;bHM/Ff4XWnxg8Kf2Nf6jrun2LzpLcf2VqEljLdRr96B5IyH8pwSGCkEjuK8o/YO8D6VffsaWfhye&#10;yjm0R7vVtPe0kJZHg+33KeWSTkjbwcnmvfa8k0r9mS80D9l3WPh1p/imSzu9UF+E1iOyIa3F1cST&#10;NiMSAnAkKZDgnrx0rSMvd5W+qIlH3ua3RnNXt3pvxm/aa8Dr4HtYJdL+Fst3Fq+tWsQSxtw9sYRp&#10;cLgbZHyUZ1QlYhGobDEKO1/bB+IGr/Cz9nDxNr2g3f2HVtPjha3n8pJfLLXESH5XBU/KxHI7034X&#10;/C/xz8N7DR9Ij8Q/D2Pw1pKJANP07wddWb+Sv8MbnUpFRj/eKNySSDXMft3+K9M1r4Nap4DtNQsb&#10;nxn4m+yRaZokc6Nf3QN1GTIsOd/lqEcs+NqhGJIwatWc4paonVQbe50ngj4iaxq/7VPjLw3cXnma&#10;LpWgaVe2tv5SDyppnuRK24LuORGnBJAxwBk14j4g+JOtfEzwnpcut3v22TSPjnHpVofJjj8q2hnY&#10;Rx/IozgE8nLHuTXt/i/4Eaz/AMLd/wCE28I+ItN0HWLzSU0fU4tR0h9Stb2KOQvC6qlxAySIWkGd&#10;zKQ/K8ZrlfCf7FM3hzwTZ6TceL59TntvHg8cSXs+nKsly2/eYGVXCgk/8tAAPRO1EZQWvoJqbdvU&#10;95rgfi34u8FfBSSbxZrltb/2zqkCaPbLDbfaNS1f5maOyt4wC8hZmJ2KMfxNgLkb3hLw7ruj+I/E&#10;FzqviL+2NP1G6SXS7L7BHb/2PEIwrReYp3TbmBbc2CM46CuC8W/s/eJ739oC58faL4n8MwXL6ZFp&#10;lnb614bm1I6XGpZpTA8d7Bt80sN/yknYozgVlG19WaSvbRHlGl/DfV/Bnwx+B/gfxBZixs9a8ZT3&#10;17pKuJIrSBRd31vYuR8rLGwiBH3cx8ZAFek65broP7emjfY/3B8UeDbxdS8v5fPNtcweRI3qyiaR&#10;QeThsdK6Hxx8FNb+KXw/s7TXvEWmJ4o0bU49X0nWNK0d7WGyni/1Za3luJi6kF1ceaNyuQNp5q58&#10;O/hBqejeP7/xb4o1218QeI7qzTTbdrLTjp9lp9orbykUTSzPud/md2lbO1AAoXB0c09X5mag1p6H&#10;lPwF+DemfBb9uLxNZafd63qc994Ksbq+1DV9Rlvr2/m+1zR+ZJI5POxEGFCqAowoqlbRJ4A8KfFr&#10;wr4u8HeJNe1jxPqN/epeQ6JPd2XiC2mUm23XaqYYPJQLHtmkj8vywRwQa9tsvhF9j/aBv/HX9obv&#10;t2gwaJ9h8jGzy55JvN8zdznzMbdvGM55xWR4++EfjH4jSarpN742sLbwdq7sk1pZ6GYtVFsygNbr&#10;eG4MYVuQW+z79rEBg2HD9om7t9hezaWi7lr9lDX77xR+zJ4B1DUpXnv7vQLOWeV87pWMK5Y55yeu&#10;fevQar6Vpdvoel21lZwx29pZxLBBFGMLEigKqgegAAqxWDd3c3irKwUUUUhhRRRQAUUUUAFFFFAB&#10;RRRQAUUUUAFFFFABRRRQAUUUUAFFFFABRRRQAUUUUAFFFFABRRRQAUUUUAFFFFABRRRQAUUUUAFF&#10;FFABRRRQB5l+0Z4r8c/DaHSvFHhaxTxFoujmU+INAihBvr62bbia1f8A57Q7WPlHiQMwzuC1y3jr&#10;9tHT/FPh7QdO+FDWXjTxl40tjPpNurEW+mwZ2veXxHMMUbZBQ4dnGwDOce7VzHgf4M+Ffhp4g1zV&#10;dA0DTdJ1HxLcC61O4toQj3kmOrH8ScDAyzHGWJOkZRtqv68zOUZX0f8AXkavg+w1HSvCemW2sX6a&#10;rq1vaxR3t6kAgW7mCgPIIxwgZsnaOmcVpUUVmaBRRRQAVX1Nitk2BnJC/mQKsVBqS7rJ/wDZw35H&#10;P9KAGLJGy8gLj2r4j/4ODfBmreMP+CbHiKTRvMaLRtTsdS1BEz89skuGP0Usrk9gma+3PK81OW4I&#10;6CuX+L+reFvDvw51WXxrNplv4WNuYdQk1HH2bypCEKvnjaSQPxFcuIgpUpKTsrHq5Hmn9m5jRx9k&#10;/ZyUrPrZ7H46/DP9pzwN/wAFK/8Agn3cfDfx3oY1j44fDjTHbw0qXJtb/wAQRwKCDayYO64MSlWh&#10;IYOyg7SDhfiPwhd6F4YuRL4V+LXibwsFJ/c3FhdRTwEfeBa1dlLA+gU+wr78+PX/AARo+CHxdv8A&#10;XfGHwO+OXh/wtaaGv9oahaTS/bLLSV3fK6TRsskShhxndz0rpfgp/wAEcPBOheBW+Jnxh+MnhTxf&#10;4cuF3R6jDpcQt5JHPlo8lzLueQ7+xAyepNfJ1KVSo0nZtLdPTl7n9HZZx1wtgaFWvhsS+So3L2Tj&#10;8En8SV048v3erPPf2dvhT4C8WfsL/ETx94s+OviSX+1ifC914l1yC4McFqSrXVppkMspeWeVQISx&#10;4ALALgHPH/8ABI2wi+OH/BTzwmPh5pV9ovw8+G1ldXEYmbdNJEyGN7m6ccGeeRkyBgAIFAwnHtc3&#10;/BFvwF+1GkmrQ/tPPr/g/wAKIyfYrTTbWCDQ7fksiKkgjhGM5PljPfNfZ3/BM/4R/s//AAH8Fal4&#10;c+DOt6Nrl6WSXWL1Ltbm/vCuQrSNwSgycYAUbjgc891GPtKtO8opLbXWXfr3Pk8144yjD5dio4Su&#10;69bEJpR5eWNNNWfSN3bbSy8j6kHU4PfkVJpzZSQf3XI/kf61HFz68ccdqfpiKInZejyE/lx/SvqD&#10;8ILNFFfF/wCxT+2J498T/tr/ABX8DfEDWLbUvDWoeI9UtvAUgs4bZ7Iac0S3Wns0aL5p2TRTK0hL&#10;keaMkJwAfaFFfHP7bP7X3jjwj+2J8J/AvgPVYNK0S18SaXH45mazjuDfRag00dtpyM6MI2KxSzuy&#10;lXCpFg4fn1348/tkS/ALUdWnvPhX8Udc8JeHYkn1nxVplvpv9m6ZEQHlkMU97FeXCQxkO7W1tMMb&#10;lUs6OiuwHtNFfMv7WX7UFw3xG8M/DzwNrnjq28Z63okni7TLfwro+k382v2sbiMQ+ZqUiW8MW51e&#10;QuYty7US4ikdA23+zd+1Lqfiv9nfXNc1q08SeLfHfhjVJtJ13w3pvh6DTNQs9RDIFsY7b7ZcQINs&#10;kTCZ76WHbIZGuBHnYgPf6K8c+Gv7ZNl40v8Axhpeu+CvG/w/8TeCtMTWrzQ9fXT5Lu5sHWQpcwSW&#10;V3c20iFopY8ecHVkO5VBUnj/AAf/AMFO/Cfi/wALeBvFf/CHfEDTPhx8QnsbbS/Gl9b2CaSt1eMI&#10;7e2ljW7a8QtMywiX7MYC7LiUqwYgH0nRXjX7QH7X837P0+rXM3wr+KXibwz4dtvtms+IdFtdOay0&#10;2IL5kjCK4vIbu5EcZ3t9kt5+hVdzgoPWtC1y08TaJZ6lYTpdWOoQJc20yHKzRuoZGHsQQfxoAt0V&#10;8O/HL/gpF4k8MfFLx3HpXhv4jWGi+GtAaxjjl8Ow7LTVpJGEF5cO+WSBl27Mn5/7hrF/as/bH+L3&#10;hL4b/CV/DN74i8Na9r+lXr6tb6voNnHe3c9siFnMLxsI1Yh2UKFyrA7egr7PD8CZlVlSi3GPtNrt&#10;6e7z62T6eu6PhMT4iZXRhWnFTn7LflitffUNLtfaflsz78or5X+Jf7bup3n7BHhzxr4Ylhi8aeMz&#10;baPp6+Wknlag7+XKQjAqdpSQgEEfdyDXjmhftV+LviH/AME7fFPiLxt4/wDFOlarZeK00yPWfDdh&#10;bLdxxhYmEYSN7YFCS2WDq3I5IypzwnBeOrU/azailU9k1q5Xva6STuk/O+miNcZx5l9Gp7KmpTbp&#10;e1T0UeW10nJtWbWu1kmrs/QuivnnWv2+fCnwl8WaB4GvrDx74j8RXnh+DU7eSy0pLubUt0JZV2RP&#10;u859hyAmwE8sBkjAt/8Agrd8O9Q8FXutWfhv4kXo0iYx6rawaEGl0hM4WW4fzfJRGbKj95uyDlRX&#10;BDhbNZpSp0JOLtZ23T0T+dvv03PRnxhk9NuFXERjJXur6ppJteqTu7dNdj6lor4m/bl/at/szxZ+&#10;z74t8P8AifXdM8Ha/em/v1sp54xeWoe2JSaGM5kwC4KENyWGOa9s+EX7eXhP4s+NtZ8NPovjLwp4&#10;i0axOpNpniLTBY3N1AF3Fol3t0GDhtpIYEZAJF1+FsdTwcMbGDcZKTenw8snF3+e/bqRh+L8uq46&#10;pgZTUZRcVG70nzQU1b5PTvbQ9tor5t+Ef/BVH4YfGTxNpOk2C+ILC71NLqaQ39vDFHp8VvEZWknZ&#10;ZWCqyq23buPynIUEE3fBP/BS74f+NvGWl6cun+MtM0nX719P0nxHqOkG30bVJ1baEimLbsseBuRc&#10;fxbayqcL5tTcozw8k0rvTpr/APIv7m9jWlxdktWMZU8TBqTsteun/wAkvRtLc+haKK8k+Ln7Wkfw&#10;+8cXfhjw34D8dfFHxHpVol/q1h4WXT1bR4JN3lGaW/u7WHfJtYrFG7ykDdsCkMfBPoz1uivmLxl+&#10;0fb/ABf+K37MWv8AgvXNXXwp431fVTcQfv7H7ZGmlXTCG6t3CtujlTmORco6dARXsP7Sv7ROgfsq&#10;fB7UPHHidNQfRNLmtobk2USySp59xHAr7WZQVVpAW5ztBwCcAgXO8orxjw5+2jY3nxU0bwx4h8De&#10;PvAkXix3i8M6xr8Fkmn+IpVTzPJi8i6lnt5miDOsV5FbyMFcBdysob8Pv23dF+Kvxb8S+E/D/hbx&#10;hqP/AAg+t3GheJ9Y22MGmeH5YoRKJJnluVd0kUjaII5JFyrSJGjKxAPaaK+bv+Hl/h0+HrfxePAX&#10;xKb4RXU0axfEhbSwOgNA5CLeeSLv+0haGQhftBsvL2nzS3kfva7P4s/tgWHgH4kQeC/DXhHxd8Uf&#10;GR09NYu9H8LNp4k0uxkZ0iubia+u7W3jWR43WNfNMj7HKoVRmAB69RXzjF/wU/8Ah8PgZ4r+IFzp&#10;PjfTtF8FeKofB+rQXukiC+t715beFj5DSbjHG9yoY9SEcorgoW7nUP2k9ctfAFtrEHwc+Kl9qd9e&#10;SW9roMI0hb+WBRkXbSSX62kMTLghJ7iOY5x5QYFQAeq0V4B4i/4KM+CvBX7OOs/EjXdG8ZaTa+GN&#10;di8Oa9ob6fHcazot89xFB5ckMEsiS486OTNvJLvRgY/MJCmC4/4KHWOlfEd/BOqfC/4qaR47v7V7&#10;/wAOeHrm30xrrxdbRsRLNaSx3z20axgKXF5Nbsgkj3KC6glgPoaivK/h7+1fp3xL+Eet+JdP8LeM&#10;hq3hu/l0jU/Cr2kD63Z6hGyg2jLHM1uWPmRsJROYNjhzKEBYM+B37VkPxf8AiJrXg7V/BPjb4c+L&#10;9EsYNVbSPEq2DyXdlM7xpcwTWF1dW7qJI3Rl83zEIXcgDoWAPV6K+Vv+CoPxn8W+AtE+Hfhnw74W&#10;+I+rWHjnxXZaVq174R1bT9Lu3tm3s9jFcz31tPBPNsG2WIoFVX/fRkjPUeF/2udE8FfE2P4NaB4K&#10;+J/iDxZ4Y0fSr28sZb62v7mwsbveiz3V/eX/AO9aIxkSFppJZDkx+fhiAD6Bory/wp+1l4d8X/A3&#10;xd4/trLWk0bwZdaxaXsMsMQuZX0yaaGcxqJCpDNC5Tcy5BGQvIHjHxF/bx8YL+098FdO8I/Df4ge&#10;IfBnxA8MXuvSpZNoMb32Y7V4ubq/ieM24lJlHyhvNXYZsEKAfW9FeL/EH9s2Dw/8Q9Y8K+Efh78Q&#10;fiprvhmOKTX4PDCabHFobTJ5kUUs+oXlpC8zJ83lQPLIqlS6qHQt3XwO+OHhz9or4bWXirwtePea&#10;XePLAyyxNBcWdxDI0U9vPEwDRTRSo8bowBVkIoA66ivGPHv7aFr4f+K+qeDvC3gH4g/EzU/DUcUn&#10;iOXwzDYC18O+aN8Uc0l5d2wlmaPMnk23nSqu0si+ZHv8m/Yt/bQtNO/Yos/GeuXfi3xfqHirxnr1&#10;h4b03ypJdb1tzql4bWyhiumjMbLBGBidokgSMmRokRirsB9gUV5l8Cv2nbL40eJtc8OXvhnxT4E8&#10;ZeG4oLrUPD3iFLQ3cVtPvEFyktnPcW0sTmOQAxzMVaNgwU8Vy/xe8X6tpn7ffwZ0a31PUbfSNU0H&#10;xHNe2Mdy62128QsfKaSMHa7JvfaWBK7mxjJpAe60V8+63/wUN0e0ttU1vSfh98SvFPw70KeW31Px&#10;xpFpYSaPaeQ5juXWGS7S/uYoWVg0ltaSodrbC+1sdF8Rv2x9M8N+I9K0Twh4U8WfFfXtW0lNfWw8&#10;KPpwNvpshKx3ck9/d2tvsdwVRVlaRsEhCqswAPYKKz/CuunxR4Y0/Umsb/S2v7aO4NnfRiO6tS6h&#10;vLlUEhXXOGAJAIPJrx/x1+22nwy8apba/wDDD4naV4Ok1iLQ/wDhNriDTV0ZZ5ZBDG7Q/bf7RWFp&#10;ysQlazCEsr58oiQgHuFFeT/FT9q6LwP8QJvCfhnwN43+J/iiwt47zVNO8MjT4/7Hhlz5T3E+oXdp&#10;bhpNp2xLK0pA3bNnzVq/Dj9o/S/iP8VtV8GR6Tr+k67omhabr95FqEEUYhivjOscJ2SMfOQ28gcY&#10;2jjDNzgA9Dorxuz/AG5fBl38NfEvidrfXooPDnim58GrZfZFlvtX1OGYQiC0ijdvMMrkBNxXjLPs&#10;VWIr+Dv23dO1a88W6b4m8D+Pfh74m8IaG/iWfQ9fhsJLi/01Q2bi2nsrq5tJBvRoynniRG270VXR&#10;mAPbKK8B8J/8FFPB/iP4FS/E+60LxfoXw8ns7G60bW7+3tSviWS7cRw2tlbQ3El1JMZWSNQ0KLK0&#10;iGJpUO+vPvGH7WviLxr+2H8AfDN74M+KXwqm1jVNVuLjTNdezNvrlpHpcxBaTTru6tm2SmM+TNIs&#10;oOGEeBuosFz6/or588Tf8FDNLsZtfvvDfw5+JvxA8G+Erqey1zxZ4btdPm0zT5raRkvESKa8ivbs&#10;25VvM+x20/Ksib5FZBv+N/21tB0u68L2Xg3QPE/xW1nxhpB8Q6Zp/hQWW6TTAY1+2PcXtzbWqRlp&#10;Y1VWmEjknYjBHKlgPZKKyvA/iaTxn4P03VZdK1XQpdQt0nfTtTjRLyyZhkxShHdA69Dtdl44JHNe&#10;C/FD9v8A0+DT/Ha+G/AvxM8U+G/BiXdjrXjLQrO0k0rSbuGNjOiI9yl9dNAcb2sradVbKgl0kVAD&#10;6Por5X/Zq/a4fwP+xH8Cf7RsvGHxL+InjbwnZXVro+mSw3Os6wUt4mubqSa8nhhRE3qXluJ0BZ1U&#10;FpHRG9q+AP7Q2lftA6Pq72um634e1rw3fnStc0LWYY49Q0a7CJJ5UvlSSQvmOSN1eGWSNlcFXPOA&#10;DvqK+af23P2vdc+DXjrwh4V8OaB47n1HU9Tt7q5utK0OO9j1CyTe1xa25fIefaFJAUbVOdwryy6/&#10;bw8eeJv2Ufi74z06PxVodzpmsJL4cv8AUdEto7W3snuY4RboSrLLKuJPM3B9pYDdmvqcHwfj8TQp&#10;4iPKo1HFK7/mlyrZPr+CZ8fjuN8twuIq4WfM5U1Juy/ljzPdrW1vm16n3TRXwF4t/ae+NH7Nmi/C&#10;PxhrPxC0/wCIGm/ENYnn8PTaBa2E0KyJExEckI3uR5mA3ADbcowOK96+IH/BRzwp8MfEdzb6v4R+&#10;JdvoVpqP9mS+JToBGirIH8tyJi4ZlVwynahJKHAPGXieD8wpuHsLVVLms4X3i+Vq0lF3v5a9LhhO&#10;N8tqKaxF6Lhy3U7bSjzRd4ylG1t9dOtj6Dorwn45/t8aL8A7+7/tHwL8T9U0WzhhuG1/S9ESbSHS&#10;VVZStw0qr/EB254r0T4BfGyw/aH+FmneLtK07WdM07Vd5t4tUgSGdkViu/ajuu1sZBDcivHr5PjK&#10;OGji6sGqbdk9N2r29bHt4fO8DXxUsFRqJ1Iptx1vZO19trnZUVyHxs+NujfAbwaur6wt9dPdXUWn&#10;6dp2nwfaL7VryU7YraCPI3SOe7FUUBmdkRWYeeaH+3t4ZtLXxgvjnw74x+Fmq+BtIXxBqemeJLW2&#10;nnOnMWVbqCTT57q3nUujIUilaVWChkXem7zT1T3KivBtY/a48V3nwk8bazB8EvivoF9oOitqelx6&#10;m2g51fIfBhMepOiGPAd47loX2nhWbKjN/ZM/ax8X/ED9ibwv438TfDX4i3PiS40jTmFokejyXfiq&#10;eaCIm5tlt7w28ETs5Obp7YIMllQCgD6LorxDRP26dGfwX8RdQ8Q+EfGvgvW/hdpZ1rW/DerpYSan&#10;9iMMksU8LWt1PaypIIpVXbPw0bK2wirnhP8Aa7k+IfwlvPGOgfDX4j6jpcsVtL4fC29gJfFQnA2N&#10;bIbsGGNSfmkvPsyY+cMUIcgHsdFeBfsOfExteTxV4b8RRfEHTfiRpl2mq+IdO8X3Fu86Ld7mhltI&#10;7W8u7SGyIjeOOKCY7fJbzMyFnb32gAooooAKKKKACiiigAooooAKKKKACkYbhg9DxS0UAU7WPZ+7&#10;PWPjPqOxr5x/4K4ox/4J6/ETuRBa4z/1+Q19J3duZMPHxIvH+8PSqGr6TZ+JtNltNQtLW9tpRtlt&#10;riISI+Dn5lOQeQD07Vx5hhvrGGnQX2k194mrqx+c37Q3hrxr4O/Z28JfD2/0nwrr2s/E/V9OEVh4&#10;S0pdPnvdLtUS4uIpSx2uxx1Y7eTXnXiHxVf6R/wT7+MHw11DR7nw9qXgnxrp1zZaRfsjS2lld3yS&#10;wIxUkEK24EqcdOea/VyTw1YT3tpcvYWbXOnqVtJTAu+2BGCEbqoI4OMVX1H4faHrNxdTXejaVdy3&#10;ojFw01pG5nEZym8kHdtPIznHbFfL1eFHJ3hU05XG1ujVvXfUydE/Jb47+FvF0mhftGxavbWWm+No&#10;LDQJL7TPD8BjsrvRkaJ3uIwfmc9N5xxhs9CK+wP2UfEn7PnxW/aN8P6/8PtTWTxpYeD1sXtNMgeK&#10;ygtgy5E+IwhnBbaNxLYXpwK+sV8J6dLqEl42n2X2uaEW0k/kLvki/wCeZbGSvJ+U8e1VvD/gzQvA&#10;cUy6Ro+l6SJzukWztUg81vU7QMmtMv4clha0anMmuqau9G2rdnrqEaVnc1WfZD8o+Y8BenJqzBF5&#10;EKoP4RjPrUNrbbpfOcYbHyqf4f8A69Wa+wV+psFfC+n/ALPvjCT4N/F7xDpWganaeO/Bnxb1Pxz4&#10;RjubSSGTVli8vdFCWXLR3dubi3DKGB83jOK+6KKAPhfUfgF4vf4QfCXxLqnhzVpfHPjb4uaZ458W&#10;W8Nm80ujJIJAkM20ErHaW4ggLNwPL7ZxXM/tep4m+K+m/HTQvF/h/wDaM8Q+MbZNStvAHh7wi2ta&#10;N4cu9Pa0XyZDf6eYLK5dzuaSLULiSQFGjiiG/ZJ+h1FO4rHyz8AvhxrekftT/DXVL3QdVtrTTvgt&#10;baTPdz2MiR2t2LmBmtmcrhZcKSYyQ2F6cV5941074jfCHxB+0DrPhnRfG2kWXiP4o6NcajqegaB9&#10;t1aTRTpOnw3l5p8DwyfanUx+WTFHK4CybVLoMfc9FFwsfAnwQ+F7f8NPfE7VvCXhL44J4N1P4TNY&#10;adrHjy+1+/uNXvDczF4YYtXlku7Zl4HkukRfO9UKkO3YePvhHr13/wAEi/hp4Xg8MavJr+mWXg8T&#10;aRHpshvLR4LywabdCF3oYwjlsgbQrE4wa+y6KLhY/P39q298S/EzVvjf4c8Z+H/2jNb1+3W8t/h1&#10;oPg0azpHh7ULJtPVklbUtNMNrLJJL5oki1K5JBQJHD86iX6//ZX0G80P9lb4eaZf295pt/aeF9Pt&#10;riCaMxT2si2sasrKwyrqQQQRwRyK9DoouFj8+tX/AOCbXjzxBLrDXGs/Edz4j8axW995/im2kFxo&#10;cWCl7cf89pxj5B1Tj93xXp37QHwI1iw/aU/Z2tLK08V+LNF8NSXUGpatfJJfuqEIN93OF2gtzy2A&#10;e1fW9FfX1ONcdVqRnVSaippJK3xQ5L/Jbeh8TT4Cy6jSlTouScnBtt3+Canbpu9/U/Pr9nn9k/xt&#10;oX7XT+E9U0fU4/hl8OdW1HxDotxLZyJa3Us6osCRyEbJCvynC8qVfPWuK0v4B+Oo/wDgmP4s0BvB&#10;Xi0a7c+Nku4dOOj3H2uWHZF+8WLZvKcH5gMcGv06oru/4iBinUVSVOOjpvrvByk36zcm2ed/xDXB&#10;qlKlCrJXVVdHZVFGKXpCMUonxj4Q+FXiSH/gpN4B12bw3ra6JY+BYLWbUX0+UWtvOLaRTG0pXarg&#10;kDaTnJrjvg98F/Ful/Af9qm2ufCfiK3vvEV5cnSopdLmSXU1JuCPIUrmUHcMbM9R619/0Vxf641+&#10;VR9mvhpx3f8Ay7nzr73ozv8A9RqHM5e1fxVZbL/l7TVN/cldH5u+NPhP470X4P8A7Lc9n8P/ABXr&#10;N/4Rubi51HTY9NlWW3Iu4nVJty4h3BTgyYHfpXpnhzw94r/ag/bVvfiWfAnizwZ4Z8M+Fp9Mtl1/&#10;TjZX2pXEkUoCiIkluZW5XIAQAkFgK+1qK1rca1KlNr2MVNqoua70VSblJW262TMaHAVKnUi3Xk4J&#10;0242WrpQUIu+/S7XX8/iL9ir9mHxDqn/AATb8b+DrzRb/wALeJ/E097GianZyWc0p8uMRFw6hth2&#10;7c4xgmvLvgf+zfceKbXwb4N8aeHP2oINY0bU418tpov+ET0145TmeKWSNlRAm4jaDknarncDX6XU&#10;VceOsUp4ifIv3s+fRtOMrW0fVW6eW5MvDzBunhqfO/3MOTVJqUb82q6O/Xz2ZyPwg+Mmm/GrTtav&#10;NJtr+Kz0XWrzQzPcqgS8ltZDFLJCVdsx+YHUFtpyjfKO/wAhfFb4IaD8LP2yviX4h+IWl/tBXHh3&#10;4htY6pous/DrV/GD28ckNrHbTWV1Z+Hpd6OpjWRJpodrrKyiTKba+0vAPgDSPhh4Yi0fQ7T7Fp0M&#10;s06xea8p3zSvNIxZyWJaR3Y5Pf0rZr4Y/QT5HsvgNpvgbxx+zIngDwh4w0vwlpmv63q12mqi+vLz&#10;T/tenXbGe9luXlnR5Zpcn7Q+/dIFYBsqN/8A4K9Xd5p/7CHiOfT9N/tm/h1bRJLbT96J9ulGrWhS&#10;Hc5CDe2FyxCjPJAr6Zrjfj18D9J/aJ+HEvhfWrjUbWwmvbO+aSxkRJg9rcxXMYy6sNpeJQ3GSpOC&#10;DyHfUVjwP4jfEDUP2zfi58KdC8OeCvH+j2fgnxXD4o8V6h4k8OX+g2+lrawTrHbQTXESJfTSXDou&#10;bRpYfLV3MgBj363wJ+CWreIfh3+0h4fu7O+8PTeOPGOupZXdzavB58NxawxR3KEgGSPrhlyDtIB4&#10;r6YopDPiDXfin4h8ffsKTfAdvhf4/svixfeGF8FXNg/ha/Phy0lMC2sl6NZaFdOktEQmcFZ/NZRs&#10;EXnfuq6zQ7+4/Ye/aa8X6l4l0Dx34g8K+OdD0WLT9b8OeGtS8SyQXWn27W0ttcW9hBNNDuBWVJDH&#10;5bZcFwwAP1nXmHxe/Z7174j+Lhq2h/GD4nfDvdapbT2WgLo9zaXOxmKyeXqOn3flyfOQTEU3ALuD&#10;bQQxHxpbaP4l+NXwD+NMkfhLWBqV/wDH7SLx9Jjt/tdxBbRXmjM5kWLePkhQtLglU2vk4UmvoD9u&#10;vxd4h0X4oeAdP1A/FS0+EOp2+oL4lufh7pGoX+qzXirEbO3lfTYZdRtbZlFwxmtfLbzEjVpVVir+&#10;4fBr4OaJ8CfAsOgaDFcC2WWW6uLi6mae61C5lcyTXM8rcySyOzMzHucAAAAdVRcLH5qeFvgT4nk/&#10;Z5+L9jZ+APidY22q/G3w7qelWPiWS+1nVr7TIrjR914888k800eyKR2LyMYlVkfYYmRfrH4l+D9X&#10;v/8Ago38Kdcg0vUZtF07wb4jtbvUI7Z2tbWaWfTDFHJKBtV3EchVSQW2NjODXvVFFxnw74wT4nfC&#10;PTP2hdY8MaN43sP7Z+KumTz32i6GL3Vf7Daw0yK8vNOt5Y3F06Kki/u45W+WTYjuoWrH7IHgaGP/&#10;AIKD33iXwx4Z+N8Hge5+H5tItf8AiDea/O1/ef2iDJFFDrEjXNptC58to4RIDvRGTDn7aoouKx4b&#10;+2t4S1XxVqvwbbS9M1DUl0v4j6ZfXhtbZ5haW6R3AeaTaDsjXcMscAZHPNQ/CHwVqWmf8FAfjNrt&#10;xpN9b6ZqmgeHLey1GS1dILxohfeakcpG1yhddwUnbuGcZFe8UUhnwVP4o1/4A/s2/Hj4RXfw++JX&#10;iLxlrOo+KdQ8OJofhS/vNN1221Iz3cLLqKx/YYXXznRo5p45N0W1UZnjD9VBo2s/BvUv2VfGWreG&#10;vFc+jeF/B9z4d1yPTNAvtU1DSbm6srLyvNtLaGScJvt3R22YjJG8qK+y6KdxWPlLwT8Tpf2KvjJ8&#10;VbDxf4Q+Imo6L448Qv4u0DXPDHg/VPEsd8s1vDHNaTpp9vPJbTwvEAPPVEeN02MxSQJ6L+wt8NNe&#10;+Hvwn1u88Saa2h6p4z8Uar4oOkvIjyaTFeXDSRQSFCU80R7WkCsyiR3AJxk+0UUhnyn8N/iLe/sf&#10;/G/4saH4o8GePdUt/HPilvE/hjVfDfhjUNdttVjuLa3ia2uJrWF47KaKaJk/0poovLMbiTaH2fP+&#10;mfs5eLNQ/Zd+F3izxb4G+Jcf/CEfEjxPq/iTw74Z1LUtJ8QWtlqF7fJ9rtTYyw3VwIvNSTy4GZpo&#10;Wfy1kJVW/SyincVj50/Yv+HPwx/4TrX/ABb4J0X41Jqf2GHSLjV/iJceK/Omh3tL9nt4vEEnnhVb&#10;DM8UYQlwN7MGVb/xw8C6t4j/AG6vhDqNvp+pvpFl4d8S2t7qMFs7QWLzLZCIPIBtRm2vtDEFthx0&#10;Ne+UUhnxh8F/ifq/7On7JUHwP1T4dfETVPiL4c0qfw3psVh4Vv7zRPEIw8dvd/2skJ0+COVGV5Bc&#10;TxvGd4Zc7d3NfGH4E6D8HPhn8NvDUl78ftA+Mfw98E2WlaJ40+HfhzV9Ttr90UA2V15FtcWE0Jnh&#10;UtHqMYVVlDKyZdl+9KKdwOP+AN14yvfgb4Sm+IVtp1p47k0i2bX4LCTfbRXxiXzljboVD7unHpxX&#10;53/tB6R4v+OnwP1aPxJ4X/aU8T/Gy38R2yXmlWya3pPhTR7GPV0KvBHbmHSNSgSDawI+1XT7svxG&#10;fK/UCii4HyvoXimT9i39pr4u6j4r8OeP9Y8P/FHVLTxDpGt+HPDGqeJxG0Vjb2cthNBYQzzW5jMA&#10;kRmjWJxM2G3qwqve+Or34F/tvax8SNc8K+PJ/BfxP8D6PZWL6P4R1LWr3S7+znu5Htr23soppIC0&#10;d4hDOgQGORS4OBX1hRRcD817H9njxl8Sv2Y73xFq/gD4laZL4c+Oer+NLvwvZ39zoviC90qR5ojL&#10;az2k0cjSrHN5yC3m/e+WUVmLYPrngv4Q/DLxf4W+IfiDwF4a+P1/4ptfBep6Pb3/AI+l8ZO4S5iJ&#10;NpaQ6/JvdpHijJNvER8igsCVB+zKKLisfJfj74UeJ7X9hD4H3Wk+GdQ1HV/hdL4c8QX3hxIvJvbq&#10;G0gVbi3jiYDNwis7LEdpLxheCRVfxt8WL/8Aaa/a8+AmpeFfBHxHi8I+GdW1aTV9Z1zwjqeg/Y5p&#10;NKmSOPyb2CGbZ8/MxTyizIiuz71X68opBY+OPgR8YdV/ZC+BF98JvEHw4+JGteNPD0+o2+hroPhW&#10;/wBU0rxZDNcTy2kw1OOH7DatKJFEq3k8PlOH3nZtkbkvGP7P/hv4J/Aj4ReEvFLfHDQPin4E8KRW&#10;+k+M/hh4d1nVBayl0aaxdrO2uLaSAyRR5gv4jEybSOclfvSincDgP2V7zx5f/s5eC5vihDZwfEGT&#10;SYDryWqKkYutvznajMiseCyozKGLBSQAa+bfgt8R9e/Zp+Anij4O6n8PfiBqXj3T7vW00N9L8NX9&#10;7oviKC6uLi4tbk6qkP2KAsko81LiWORZEdQrEx7/ALRooGfm3pH7OF54K+H/AOzJ4x8ceFfjNJ4e&#10;0X4aReEPEFv4K1DX9N13wxdMLeaOWez0mWK+niZo3ikREkMbeWzIFDMv1t+xP8OfAPhnQfEfiDwL&#10;ovxN05PE19H9uvfHlxr0mq6o0EQjSTZrcjXscaglFDrGDtJUFSrH26ii4rHyP+1R+xv4w+Lv7TE/&#10;ifTNZ+IEGmab4bubnTX07xHBaCDVCojS1tlb5oEkRcyMRht33x0rm/Hv7H3iH4Sf8Extf8M2zeMf&#10;EvijWYLG6udHac6kLG4+0RvNFaxxKcJuLs23dkgksa+3KK+rocY46nToUWk4UnBpW35HdJv1Z8di&#10;OB8vq1MRXTkp1ozTd729okm0vRK1z5w/ZC/YO+HPw28CeEPFJ8CwWnjf+yLaa5l1J7iWS2uzGjO3&#10;kzMyxSBx1VFZeQMdK+Qfjd4E+MnxW8AeNbbxNo3x/wBW8XLrBkNjb7j4TNoJVC+VCATM4P3RCMYw&#10;5PytX6m0Vvl3GuLw+LnjK0fayk005NtxSbdk90tdvJHNmfAODxWDhgqEvYwimmoJJSbSXNJLRy00&#10;fm+5+eX7T2u+MfiXffDf4f6n8N/itc/DXwrYafP4gOjeHriabWLhbZD5KZCLsQ/ITuyGLnGVWvq7&#10;4M/tN6J4t8S+G/Blh4M8aeFru80S61KKx1XS47E6TaWs0Vsomj8wsnmNJ+62qwYRuSV28+v1jW3w&#10;+0iz+IF54pjtMa7f2EOmT3Rlc7reKSSSNAhOxcPNIcgAndyTgY87Nc9hjMLTw0aXJyXeknq3rJtd&#10;2+vZJLQ9PJ+HZ4HF1cXKs5+0stYq6UdIpPtFX06ttvU+e/8Agp18Dr74peE/h14ittJ8ZeIrH4c+&#10;LI9c1XSfCer3el61dWT2txazSWstpNDOZYRceb5cUm+RY2RQzMFPIeDvhX8Cde8J+PvEUfgD9obx&#10;hp//AAjcugayvjS28aajd32nXLgz2dnZa25uZSQiu32WIn5QAxfC19mUV89c+oPjH9krwv4qvrv4&#10;meFfCerfFnXPg1c+HZIdCPxP0vUbDVtK1aZpt9nay6nBDqFxZLE8Xz3IlCHaiSttdExNB+KXjjRP&#10;2BPhNoWj6L8WvCknhC50rwx8Rjpng2+Ou6ZZw2hjuG0+Ka0ZryMzLEjXFikxEbu8TblDL900UXEf&#10;mxofwf1LUfFX7Vdz4R8C/G2Pwr4k+EVnp/hy/wDGl5rmqX/iO626oZI7ePVJZb2Eq0iJ9nkEcmTu&#10;8oK6s/0X+0fq3jf4c/srfC228Ow+NNK0pbjSrHxjP4V0dtQ1/StK+ylZfs1qsM0pbzRDG5hiaaON&#10;pGQKyhl+nKKLhY+Kf2Bvh++ift5fFbXdG8JfGLSfAep+DtAg0fWvH+pa1fXGtSpcag83lf2tNLd2&#10;4j8xVME3lOD8/lBXVn+1qKKQwooooAKKKKACiiigAooooAKKKKACiiigAqKe0Wc55VugZetS0UAV&#10;TBNEONkn/jppgEqNnyGzjHDDH86u0UAVGgnkPG2Me/P6f/XqSCwSKTecvJ/ebt9PSp6KACiiigAr&#10;5w+KH7f+nwaf47Xw34F+Jninw34MS7sda8ZaFZ2kmlaTdwxsZ0RHuUvrpoDje1lbTqrZUEukip9H&#10;18XfBb4j69+zT8BPFHwd1P4e/EDUvHun3etpob6X4av73RfEUF1cXFxa3J1VIfsUBZJR5qXEsciy&#10;I6hWJj3tAdT+zV+1w/gf9iP4E/2jZeMPiX8RPG3hOyurXR9MlhudZ1gpbxNc3Uk15PDCiJvUvLcT&#10;oCzqoLSOiN3ll+3t4Ht/g94k8W6/Fr3hKXwdqUeh61oGqWitq9jqUpiEFisdu8sdxNMZ4PK+zySp&#10;J5y7WPOPkfSP2cLzwV8P/wBmTxj448K/GaTw9ovw0i8IeILfwVqGv6brvhi6YW80cs9npMsV9PEz&#10;RvFIiJIY28tmQKGZfRdc+AWgR/BiLx98IvBnxX1K50Xx1pXinVbPxlc67Jr3iiDT1Mcnkxa5I15u&#10;jikfyo5BEJGh+QEMjMaCOg8Yfta+IvGv7YfwB8M3vgz4pfCqbWNU1W4uNM117M2+uWkelzEFpNOu&#10;7q2bZKYz5M0iyg4YR4G6u4+Dn7SPgz4cfALxF4pk1v4h63Yf8Jrq+kww6639patd6iNRlt/sFlHF&#10;uLQ+ahSCP+GMAuVCsRxfjP4tX/7TH7X/AMAtT8K+B/iNH4R8Mavq0ur6xrvhHU9BFpNJpUyRx+Te&#10;wQzbDvwZigiLMiK7PvVeE8LfBDxl4c+DvhXxb/winiS+m+Gfxp8SeLrzw8lvJDfapp093qcAuIIW&#10;2+eyR3S3Eac+aE+TLFMsR9R+Ff2j9b1nwbruqav8Hvin4WvNHWJrbSb5NJvLzWTISqrbmxv7iAHc&#10;MN50sQQEM5VMuKfwk/bC0/4geLvEnh3xJ4R8YfC7xF4X0yPXLrT/ABUdP/e6c5kX7ZHcWN1dWzRq&#10;8UiuPNDoQCyKHQt57+0V+1fr/wARfgDqOp/CvQ/i/p/9mazpdvrV9/wr+/0/WrfTZbgC8l06x1O1&#10;SW6lihGT5dvLgP8AIski7B4PpX7OE3xw+N3xNsfA2hfG3TfC/jL4PX+gWPiX4h3+vyfa9RmumUxp&#10;FrEj3VmF4JQxQhwS6IyAOUM7r9s3/goTda3+yze6v4c8HfFzwt4f1690yDw947ENtb2Gp+bqFuiF&#10;Egum1C3jmQvtkubWGNl4LDzED/QvxT/a0t/BHxGn8HeGfBPjX4n+LNPtYr7VNM8Mf2fGdGt5dwhe&#10;4n1C7tLdTIVbbEsrSkKW2bPmr5q/aX+OXiT41/sPReAPD3wn+KCePLR9GtNc0y78JahaWekx297b&#10;C5khvGh+zXqgRnYLOSYsGVjtQO6enWniuf8AY2/ai+Keq+J/DnjjV/CvxPvLHW9K1nw34Y1HxK1v&#10;PDZRWk1jcW+nwTzw7fIWRJGTymErDcGXaQD274E/HfQv2hvAv9uaH9ut/IuZdP1DT9Qtzb32kXkR&#10;2zWtxEc7JUbg4JVgQysysrHD+Of7ROr/AAf1MW2j/Cf4mfEfyrNr68m8NppcUNkmSFUvqF7aCWRt&#10;rnZB5rKFG4Lvj3c7+xL8P9a0O3+Ivi/W9MvdAf4m+LZvEdnpF4Atzp9p9mt7aHzkBIjlkW381kzl&#10;TLtbDBgPLf2ldY1fxF+034k8P+OrP49z+D49NspfA+n/AA8TWLCy1i8ZJRcG71TSfLkt5RIVjEd7&#10;dQ2oRlkIJHmKAfUXwm+KWi/G34aaH4u8OXTXmh+IrOO+spmjaNmjcZG5GAZWHQqRkEEHpXnfiz9s&#10;ZbPx3quh+Efhz8RPiWPDlx9j13UfDkemx2WjXGAzQM99eWzXEqowZktFnZOFYByEON/wS48I6z4D&#10;/YE+GmkeINE1jw3rNlp0i3Wl6sXN7YsbiVvLlZyWZgCMsSd33snOa4j9nr4hSfsQL4v8BeL/AAl8&#10;TNTvb/xdquv6Nq2heE9U8Q2niC31G8lukL3NrDLHayxtL5LLdPCFEasD5ZDAA9++Gfx60j4qeM/H&#10;mhafbanBefDzVItJ1JrmNFjmlktIbsGIq7Er5c6A7gp3BhjGCeCm/a+uPil+y9YeNvht4N8ceItR&#10;8VG5tNIsLWwsXurSSNpY2uJxcXlvaLGjRFtr3SF/lVfmbFcF4b8bX37J/wC1P8Z49e8I+PtZs/if&#10;qdhr3hm78O+Fr/Wbe7k+wQWUtpPPbRPDZyLJbqd108MW2UN5m1XK+M/BxviB8Nv2R/gNofi3Q/jJ&#10;4M8B3ya0fG1p4S0S/ufEdtcNcvJZ2kwsIZdQt4HDSlriz2PuSIeaqOdwFz0j4hfGv7L/AMEyvHv/&#10;AAjWq/EnRPF3gaePSdZPiXVS/iTTdQ+1W7y+dPDPLH+8SYOv2eVoRHKqx4QBR9kfa0tNN8+eRI4o&#10;4vMkkkbCooGSST0HvX5v+D/gn4o/4ZX/AGt7DTvAHxV02DxH4xsbjw1aeJrnUNa1nW7NLXS1F0st&#10;zLPcSK3lyHY0jPEFKOsbIyL9+/GDwNcfEv4KeJ/DdtP9kute0W602KYkr5LzQNGGJAJGCw7UMEfI&#10;/wC2h/wUZbxL+xT448R+DPCfxX0vwtqNh5Phz4j2UVtFpt9K8qJDNAIbo6lHDIxIS5ktY4SMN5gR&#10;ldvoT4mftXxfDvxTa+FdB8GeNPid4vTTYtUv9J8M/wBnrNpdo+5Y57ia/urWBfMdHVIxKZX2sQhV&#10;WYfL3xz+L3iXxn/wTW1X4Qab8KPiefidpvhm30PUtLXwjqK6bbi2MUU01vqJhFndoyruiS2lklfe&#10;v7sBZNmr8a/gnpXw8/bO8VeLfH+jfHe58I+PNE0r+zdY+HOs+Lc2N5aRyQzWd5Y6BKJQChjkjnki&#10;ZTukQshADsR1v7Rv7Z+ma1afs6eN/DWseJbXw3r/AI/l0zU7G1guYry5dNP1GJtPuLVBueRbuNUM&#10;bAqJIwegDV7B8Jf2vLTx/wDEK98I+JfBfjP4XeKbXTjrEGneKjpx/tGxVgktxBPY3d1busbsgkUy&#10;iRN6EoFZWPzj8X/hlbfCP4f/ALPOt/Cj4X/E3WtC034ly+KNS0y/W/vddSC4s78XF/cnUZWuUc+Z&#10;5oS4dZdxSPYJWEddP400XUP2/f2gY9T8P6H418M+DfCvgjXtB/trxJ4fv/Dk19qWqxwxLHBaXsUN&#10;zJHDFEXeVohGWkRUd2VwgM9F0H/goZ4f1rVNDu5fBnxA034f+Kb+LTND8eXdrZDQtWnmbZb7ES6a&#10;+jjmk+SOae0jiclSH2vGzet/F/4s6F8Cfhjrfi/xNdSWWheH7Vru8lit5LiQIOyRRqzyOxIVURSz&#10;MQACTXwv+zX8CPhtqng3wJ4A8f8AgP8Aaht/HmjPYWWo6Jd+IfHmo+FIbyzaNhcJevc/2NJZq0Qm&#10;TMgBUKgj8zEVfaP7Tdr4c1D4B+KLXxh4c1nxZ4XvbI2uqaTpOnXGoXl3byEI/lwW4M7lQ27EQMgC&#10;koCwApAc54d/a3SLwh4k8QeOfh/49+FWieG7JdQkvfEo02aO9hYsP3I0+8u2MmQB5ThJSXQBCTiq&#10;3w0/bNt/GfxU0vwh4h+HvxF+HGp+JLSa98PSeJbaxNvr8cIDTCJ7O6ufJlRGRzDdCCUqx2oSkgT5&#10;K1f4C/EP45/A/wCKngnwZqPxd8XfCm2t9J1bwtbfECLUfD/iNtSttRN3c6Vb3d7Hbag1q0EcKR3F&#10;xl43dQlwwU+X6/8AszfDn4Q/ED4weGtW0vwv+0wfFHhhZNRt2+IV944bT9BmaFoXwdanNlNKVleM&#10;G3844ZiDs+egD1f9mz9tXSf2rb+Z/CfhLxo+gWV3f6be6/dxWUFhZ3tncNbyWpH2kzyOSpYNFE8Y&#10;Bw7o4KCh8XvF+raZ+338GdGt9T1G30jVNB8RzXtjHcuttdvELHymkjB2uyb32lgSu5sYyaZ/wTd8&#10;Fal4A/ZYtdP1fSb7RL/+39duHtry1e2m2y6tdyI5RgDh0ZWBx8wYEZBpvxp8J63f/t4fB7WrDSb6&#10;707SvD3iSK5vFt3NrayyrY+SksoG1C5RtoJBO1sZwaOodC7rn7a0fg7x/Y6d4i+GvxJ8N+F9U1lN&#10;BsvGGow6amkXF1JIYoQYlvGv4kllAjR5bRFJZCSFdWPsOv6/ZeFdCvNT1K6gsdP06B7m6uZnCRwR&#10;IpZ3YngAAEk+1fmH8V9G8Y/G/wCE/g2bXvC/7Sviz42WvjvQJvFNtLHrekeF/DtvFrMLyvDbR+Rp&#10;GoWsKJhJII7qcqVllfCtIn39+2R8Gbz9or9lD4jeBNOuPsl/4t8O3ulW0pcoEklhZFywIIGSASDk&#10;A0Acl4O/b10nxL4u8MWmo+BPiP4W8PeO7kWfhbxPrFhappmvTNG0sSKkVzJd2pljRmj+229uGwF+&#10;+yqdDwR+2SnxP8dx2Xhn4c/EXXvCT6lPpJ8aW0empoqXEDSRyjy5LxL4xrNG0XmraGMtyGKfPXz/&#10;APs3/Cv4W+P9X8C6XrngX9qWx8caJcW19caP4r13xzfaDod/afN5huru6fR7lI5EBjMUsofKlFPI&#10;Dfh1pf8AwjP7W+i3PwKsvjf4Wttf8Q3E3xB8I+JvDGr2PgxLZnuZLvULaW/txbw3b3Eiso024KXB&#10;fc0TqGkUA739k79tXxt8RfHXxqi8YfDrx5peheCfEV9HaX90+hfZ9MtreytZRYsttfPPJOxaSQNs&#10;dMSAGVcbF734L/tw2Xx++D3/AAnvhn4ffEe+8K3ul22paNefZLLd4hafA+z20IujKHRiFaWdIrfG&#10;XWZowXHnXw1i1TwN47/aV8E6l4c8VpqfjDU7/wAS6DdwaDfXGl6naTaXbRALfJCbVZxLG6fZ2lEp&#10;K5CFSCYL+b4h/BX/AIJb/Cm28LaV4u0nWdM0vw5Y+IYtE0VbvX9G0/ECX8ltYyxuZLiNN37sRSSA&#10;bysbOoUgHpng/wDbQl8X3njDQ5/hf8SPDfj3wrpEetx+FdVOkfbtZtJC6Ry2txDfy2LjzI3Rle6R&#10;kIXeFDoW4L9jL9vTVPE37C+ifEb4r+HPFfh2f7JbD+0LyLTZT4ouZ5THEljb6fcTSF3kKRrHJHEx&#10;ZhhSMkcZ+yd8Popv2+dU8QeFvDXxut/BN78O3sofEHxCvdfnN/enUMvFFDrEjXNntC58to4RIDvR&#10;GTDnj/8AhTviP4gf8E3/AAX4D/4Q/wCIMni74G+INOvde0O2XVPDlxrENrdSib+zNTUQLcOYGaaJ&#10;rScgsqIXUvQLU+rfhp+2Vp3ivxle+G/Fvg/xj8KPENppMmvRWPiw6cRe6fEQs1zFPY3d1b7YmZQ6&#10;PKsi71JTawY8H4q/4Kk+H/BXga38Zal8M/i5B8O9UuLa20fxYNNsXsNZa5njht2SBbw3sEchk3LL&#10;dW0Ee1fvAvGH83tP2Zvhj+0x4P8AHFn4C0r9oSDxlceC9U0Wx1j4j3fjaK10s38QjMUS6/JsZ5Cq&#10;7mt432rF8zLuQPh/td/tOXvi39gKHwbb/Dv4g6L4r0+fQdN1211rw5fadp2kCPULWKUxahNGLW9y&#10;yhYhaSzF/MQkBd7KDPqHSPG2jRftneNNPXVfHs+saP4N02+utKaYTaDHbyXN4EltrdMyG8YwyLId&#10;vzKsQGTmovAf7Y48Q/FfR/CPiX4b/ET4c3fieO4fQLvxEumNa620CeZJHGbO9uXhkEWZAlykLFVb&#10;A3KyjzX4s6F8R/DX7U/x48UeBPD95da5L8KNMt/DNzPan7He6nFcao6wpI+InkUvEShb+NN2A1eO&#10;eDPDMnxG/ak/Z08T6Fof7S/iK6sNZu7rxj4i8d2+vabY6fO2j3KBf7KvBDaW7PJJjzrGzS3Ur5Yk&#10;BkCsAfaf7TX7SXh79k74TzeM/FMepPottfWdjMbGATSxm5uY7dH2FlyqtIC2MttB2qxwDy3hT9tS&#10;x1D4u6P4Q8TeBvHnw7n8VvNH4X1HxHFYLZeJniRpWigNtdzyQzGFWlEN3HBKUV/k3I6rxH/BX2/v&#10;dL/YwludN0ttc1G38WeG5bXTVkjjOoSrrNmUgDSMqKXYBcuyqN3JA5qj458d3n7Z3x7+Emm+HPBv&#10;xC0fSvh74iPirxNqfiTw1f8Ah+3sWitbiCGyge6jjF5LJNNy1r50ISJy0gDx7zoB3/xO/bbj+D/i&#10;nbr3wy+J1n4LTVYNIm8am20/+x7eWWZYEkeH7Z/aIg851QzCzMYB8zd5X7yrPiH9tXSdP/aO1b4V&#10;aP4S8aeK/GOh2mn6lfQaXFZJBbWV48iC6aW5uYUCRmM7lz5jZ/dJLhtvxP8AtJ2njD48fArxpY+K&#10;PCv7SniP402+uyRJo2nw63pPhTTNNj1ZBE8P2Uw6TqcAttkgDtdXcm5tygRssX2H8GPBGp6V+3x8&#10;YtcudIv7bTdT8O+G7az1CW1dILtohfebHHKRtcoXXcATt3DOMiiwFz4nfttx/B/xTt174ZfE6z8F&#10;pqsGkTeNTbaf/Y9vLLMsCSPD9s/tEQec6oZhZmMA+Zu8r95XtOoahBpNhNdXU0dvbW0bSzSyMFSJ&#10;FGWZieAAASTX5j/tJ2njD48fArxpY+KPCv7SniP402+uyRJo2nw63pPhTTNNj1ZBE8P2Uw6TqcAt&#10;tkgDtdXcm5tygRssX6A/tJfCy++Nv7NXjbwbp182l6j4n8P3mlW11uKfZ5ZoGjViRyACwzjnGaAO&#10;a+E/7Xj/ABn8S6f/AGL8M/iSfBWsbm07xtcw6dBo97GELLMsLXn9oLE+0hJHs1VsqwOxlY87qv8A&#10;wUT0S006/wDEVh4B+JOu/DPSZpYr/wAe6faWLaLbLC5SeYQvdrqE8ETKwaWC0kjIVmVmVSwT4A/t&#10;CweL/BGg/DPUfA/xL8IeMIdI/sjUbefwhqS6RpDw2xRmTVjCLCeLKjy2huHZ96fLncF8u+FnxK1n&#10;4M/sX2/wGvvhx8Qr34maH4fk8IWUFr4Uv59A1hhCYILz+11hOnxW8iFZX86dJI/nRk3gKwB7b8TP&#10;24NB8DfFnRvA2j+GfGHj3xR4k8OP4p0i18Ow2jw6jZpKkbEXNxcQ28Z/eK4M0kaMvCszEIeKtv8A&#10;gqX4b1TwFfeJdO+HHxY1HSvC8s0HjZo9NsYZfAMsMmyaO+jmu0eZo1DSMLAXf7tQ4yskReL4F/AP&#10;WfhD+1n8PbO6tL7UbHwn8HIfDkut/ZnNtJdRXkIaMTEbd7BN23O4qM4qh4Z+HPiG3/Zy/aqsX0HW&#10;UvfEPiHxJPpVu1lKJdTjlso1ieBduZVdgQpQEMRgZo0As/GX9pyf4f8A7f8A4GsNOPinxVZeJfhz&#10;qd/pfhnQ5Vb+27lLyzZZVWaWK1RlhZ8TXEkaKH27wXAPp/wq/a6034oeFvGE7+EvHPh3xN4DlMOt&#10;eE9SsIpNagcx+ZD5YtpZre4SZCDHJDM8Z5UsrI6r86zaz4n+Av7UfwF8TX3w38da14T034QT6N4h&#10;1PSNBuNRn8OXBksGjR7aJWuJHZo2QxQRySj7xj2K7KvjaT4m67c/HH44/D7w9410G48RaboPh3w/&#10;FcaO0evS6dY3Mz32owaVeRllnCXc/kQ3EIkkMK5iIZQzA988AftiP4t8aaj4V1j4ZfEPwT4yg0eT&#10;XNN0LWpdHe48QW0bCOQ2s1pfz225ZGjVlmmiIMqE4U7h4F8J/wBsfxF8b/8Agnz418RfE/QfjB4H&#10;trK8vYn8S6NeaJaX0qDWJbeOGxNreSMkkCrHE7SxoGCsVeXO45/7P/gaPUP+ClXgTxR4T8M/H+68&#10;Hx+Btdg1LxV8QLnxB5MuoSXWnkW8dlqzh7NiI3f93b28Lg4iDiNhHVj8O+Ih/wAE4/ir8JH8IeNR&#10;448PazfzG2Xw3qBtdSguNee5gls7vyBb3YaF1crBI7R8hwpBFAj6Y+IX7Zml/D/45RfDHT/Cfjfx&#10;l40fRbfXYbLSIrMedZyTvA8hmubmCJPLMZZ/MZchkCb3YJVb/go94t1XwR+wr8S9Y0XUdR0XVrHR&#10;nltryyuGt7m1fcvzJIhDK3PUGqfhbwVqkH/BSPxF4gk0m/TSJfhvpmnw6k1q4tnnXULt3gWXG0uF&#10;KMUByAVJHSrv/BSHwpqnjn9hj4maRomm3+sarf6M8VrZWNu9xcXL7l+VI0BZj7AUuozR+Jv7Wdl8&#10;NvGGneDtG8K+MPiT45uNMXVptC8NpZiezst3li5uJ724trWJWfKojziSQhyiOEcrnad+314JvPhB&#10;qvii4tfEOn6loOsReGtS8LXFmh16y1mUxiHTWiR2iM0hmiKSLKYGSRZBL5fz1xWseI739kv9rzxP&#10;4w17wt4z1vwZ8SdC0u3i1Xw34cvvENxo99YrMjWtxaWMU10kcqS+YkoiMQZZFdkZow/IXvgPQfHP&#10;gn4ueOvil4A+IMvgf4qeJdIuNL0fTNC1SXxFYwWUEKWuqPaWK/2hazefEJBsUTwqsJdY2DqgB9Of&#10;BT4tat8VtO1GTWfh542+HN3p86wiz8SNp0kl0pQMJYpLC7uoWTkqQZAwKnKgYJzPjX+0vZfCLxHp&#10;vh7TvDXijx74y1eB7y18O+HI7U3htY2CyXMkt3Pb2sESsQoM06F2O1A7Agecf8E5n8a2/hfxXY6x&#10;rPxB8S+AdN1CG28E6t4+0yXTvFN3aLAonW7jngguHVJwyxzXMSzSAMzGQFZHrfEma8/Zo/bi1X4o&#10;atoHjDxD4N8aeE7Hw6134e0a+1650C6s7i6mVHsbOOW48q4W5/1sUTBXhAkKhkNAHpHg/wDams/E&#10;XxL8LeDtT8K+LvCvifxTot/riWGrR2hbT4rO4ht5Y5nt7iWMuWnRkMTSIy5O/pnyr9t39qmPU/2b&#10;v2itG8K3PiLQfFHws0+2iuNShk+ylZbmGO4je2ljk8zhGwSQhBzjI5ql8WPH93p/7THwl+OcfhXx&#10;9ceAP+Ed1vw3qUEHg7U7nXdNe5ntJbW4k0yKFr1Yn+xupBg3p5sZdUGceReNvDPjD4w/Dj9tfVLT&#10;4e+PNNj8a/2T/wAI1bahok0N5r0Menwp5sEG3zOSDmNlEqH5ZERgVDW4Htfjj9rfx/4S/wCCgfhb&#10;4e2Hw88c+IPCd74Pm1C4lsJdCWG4mN1aR/bt9zfRXAigWR0dNodi+VilADDU8E/tS+E/hZ4r1mGW&#10;6+Jesw+KfipP4PlutYngubPQNRa3Vkih/eBodPZkVIwFZhLNyoDFhD8Wp774Vft2fDXxpfaD4n1D&#10;wvqHg++8KS3mjaHe6u2n38t3ZzQi4itIZXhidY5P38gWJCh3uuRnkD+zHrPxb/Z2/aQ8O3Gk3em6&#10;zqvj7Utf8Lz3tkyZu4Ba3FheQ7gNyi4hQq68fKcGkB7x8R/2uvBfwm+I+q+HdevXsB4d8LT+MNb1&#10;SQxiw0TT45PLDXDF96tIRKUCo2RDJyMAHkNB/b8sZPEfh2PxL8Nfif4B8NeMLxNP0HxR4gtNPXTN&#10;Rnl/49o3S3vJruzM4/1f223g+YrG2yVljbxnQfgL4+/ao/Y6+MXjHUPD91oPxK+LT29zpuga5G+n&#10;yWlvpgiFpYTb13RpNLFM5LLwLvJGBXT/ABw+LN3+3B4C8OfDzw74C+Jmha9d+IdJv9fm8Q+ENQ0i&#10;x8LQWN5Fd3Di9uYo7a6k3QeTH9iln3tKrj90GkUA9WuP2yYtS+KWp+HPDHw7+Ivjax8ParHomu+I&#10;NIg09NM0a8YRs8bi5u4bmfy1ljaRrWCdVyy53o6r6n408Z6V8OfCGp6/rt/baXo2jWsl7fXlw+2K&#10;2hjUs7sfQAE18WfGrT59K/aduta+Btr8bPCvxWvfE1tB4i0i68MasPAfiy2E9vHdXdzPcQHTUYWc&#10;TNHc2k8dwxCqRK37o/R37dHwi1v48fsieP8Awn4ajtZ/EGr6U66dBdTeTBdToVkSGR8HakjIEJwc&#10;BjQB88/tVft5av4s+GPgObS/A/xj+HVh4u8d+G7fRPEGoW9vaW+u20mpwM8bJa3Ut1aJNbBzsv4b&#10;bcreWy7z5de7fE/9tG08EeOdY0Hw94B+IHxJn8KxrJ4luPDENg0Hh3cglSOY3d3btNMYj5nk2qzy&#10;hdu5AZIw/hf7UXx91X9qT4T+A9C8K/DD4sw6rY+N/DN94jg1bwZqWmJoMMGp27y7ZZ4ViuwrIcva&#10;PNGqK0jOqbWbnte+C3hn4L/tOfFlviVov7SRsPG2u/8ACTaDrfw91fxtcaZfxS28McttNa+H5itv&#10;cQvERumhTzI2jKu+1grA+4fhr8RtF+L/AMPtG8U+HL5NS0HxBZxahp90iMgnhkUMjbWAZcgjhgCO&#10;hANcX4U/ay8O+L/gb4u8f21lrSaN4MutYtL2GWGIXMr6ZNNDOY1EhUhmhcpuZcgjIXkDd/Z5+HOg&#10;/Cb4JeGvD/hfRtT8PaDYWSfY9N1K4luLyzV8yFJpJZJJGkDOdxeRjnPJr49n8Ua/8Af2bfjx8Irv&#10;4ffErxF4y1nUfFOoeHE0Pwpf3mm67bakZ7uFl1FY/sMLr5zo0c08cm6LaqMzxh0M+hdZ/bm06aHw&#10;xb+EvAvjz4h6/wCJtAt/FA0TQ102G70zTZx+7nuZL68trZdz5QIszyEqxClVZhq/EP8Aa7sfA58N&#10;aZZeD/Gvijxx4q07+1rTwfpcFpHq9vars82W4a6uIbS3WNnVD5twu5/lTeRivmL4p+CNDsfhH8LP&#10;Ptv2iPAPxl8NeAtOg0XxF4F8LaxeqX8tSdNvkhtriwkQTxL5kOoxhUEmVZMuy9v4W1L4gfs+fGPw&#10;z8Vfin4X1jVZfGHw80zw94qbwfpF3r7+HNZtZZp2C2lnFLcSW8xuZB5kMbqjwruwrBqBHv8A8BP2&#10;jtK+PUWtWsel674X8S+GLlbPXPDuuRRR6jpEjLvj3+TJLBIkiEMksEskbDOHyrAehV4B+y7oOpeP&#10;f2i/iX8WpNI1vw94f8XWOlaLolnrFhLp1/ew2QuWe9ltJlWaDe9yURJkSXbDlkUFc+/0hhRRRQAU&#10;UUUAFFFFABRRRQAUUUUAFFFFABRRRQAUUUUAFFFFABRRXxl8Qfir5Pwds77wh4q+I7eb8eLXRr+b&#10;WtTzOn/E4WG5s4GibjT+CscTH7hww7UAfZtFeAaj8Y9Cvvj58QPEev8AizXdC8M/Au1itb2xLSWm&#10;ntPc2q3Ml3L5UxN4BDJHHHFJEAjhyquzIy3Y/wBp29+IXgPxZJq/ww+MPgDw9D4evdRg1+9/su3k&#10;uoEiJ3W6Q3stzb3BQ741uoYWBGGCspUAHuVFfGvjH9r7xf8ACjxP+zZoXgnwZ8VviF4X8X6JNdXF&#10;zJd6FJqmvRppwkiSaW8voCLlMrLK/wAiMT8rucpXsHjv9tGLRPHuq+F/CXw6+IfxP1/w3DDL4gtf&#10;DS6ZGmgtMnmRQzT397awSTsnzeVBJK6qVZlUPGWAPaqK8fi8c2/7YvwQ03xD8PfiZrvgTR5J5jfa&#10;lpunWX9qWr27PFPaSpqNvPFbyRTI6yrJAzAxkAr96sX/AIJ7/GHxD8afhLreo6rrsvjPQLPX7qx8&#10;LeLp7COxm8W6YgTZetHFHHCwMhljWaGNIpkiWVFCuMgHvVFFFABRRRQAUUUUAFFFFABRRRQAUUUU&#10;AFFFFABRRRQAUUUUAFFFFABRRRQAUUUUAFFFFABRRRQBX1SwGraZcWrSTwrcxNEZIJDHLGGBGVYc&#10;qwzwRyDXieh/sRSXPiHRrjxr8WPih8T9I8PXUV/p+h+I/wCx49Piu4SGguJPsOn201w8RGVFxLIm&#10;/DlWkVHX3SigAooooA4r49fArSf2iPAsHh/WrjUbWzt9V0/WFexkRJTNZXcV1EpLow2F4VDDGSpO&#10;CDyO1oooAKKKKACiiigAooooAKKKKACiiigAooooAKKKKACiiigAooooAKKKKACiiigAooooAKKK&#10;KACiiigAooooAKKKKACiiigAooooAKKKKACiiigAooooAKKKKACiiigAooooAKKKKACiiigAr4U/&#10;4VF4s/4UR9j/AOEY8Q/a/wDhon+2/I/s2bzPsH9veb9r27c+R5fz+b9zbznHNfddFAHxN8Xv2b/G&#10;XxUn/agtdJ0W/wDtep+KPDmt6LBdbrO28SrYWthNJbJMwCFJDA8JbO1WOGIwceseIP2lrH9o74Ne&#10;O/D+h+D/AIp2GtP4T1FprfW/A2q6RHDOYGRbZJrmCOK5lZ3IUWrzKdhIbBUt9A0U7gfG3iHS9a+E&#10;Hg39k3xjqXhjxZeaV4D01rDxHb6VoN7qmqaUbnRxCjtY2sUly4WZAjhIyULgsAASNnwH8VH/AGMf&#10;i98UrTxb4Q+I2oaH4719/GHh/W/DXg3VfEaXqT28EctncR2FvNLazwvEABcIiOjpsZikip9YUUhW&#10;PkSz+EN74V/4J4/FtvHnhbxzJ/wnV/rfia88K+EbeHUPEENreXBkSygi+aGW5aILvjyyF5JFyw5P&#10;1f4fMZ0Cy8q3ltIvs8eyCWMRvCu0YRlHCkdCB0xVyigYUUUUAFFFFABRRRQAUUUUAFFFFABRRRQA&#10;UUUUAFFFFABRRRQAUUUUAFFFFABRRRQAUUUUAFFFFABRRRQAUUUUAFFFFABRRRQAUUUUAFFFFABR&#10;RRQAUUUUAFFFFABRRRQAUUUUAFFFFABRRRQAUUUUAFFFFABRRRQAUUUUAFFFFABRRRQAUUUUAFFF&#10;FABRRRQAUUUUAFFFFABRRRQAUUUUAFFFFABRRRQAUUUUAFFFFABRRRQAUUUUAFFFFABRRRQAUUUU&#10;AFFFFABRRRQAUUUUAFFFFABRRRQAUUUUAFFFFABRRRQAUUUUAFFFFABRRRQAUUUUAFFFFABRRRQA&#10;UUUUAFFFFABRRRQAUUUUAFFFFABRRRQAUUUUAFFFFABRRRQAUUUUAFFFFABRRRQAUUUUAFFFFABR&#10;RRQAUUUUAFFFFABRRRQAUUUUAFFFFABRRRQAUUUUAFFFFABRRRQAUUUUAFFFFABRRRQAUUVyOq/F&#10;v+yvjfo/gn/hGfF1x/a+k3Wq/wBvwadv0Oy8iSKP7NPc7vkuJPN3Rx7TuWOQ5G3kA66ivHf2R/in&#10;r3xO1L4rJrl99uXw3491HRdNHkRx/ZrSJIDHH8ijdgu3zNljnkmuO8Hftfv4E8X/ALQd9451Wefw&#10;74B8W2GjaJa29kjXAFzp1g0dpEsahpZJbq5IXeScyAbgo4APpOivk/8Aa6/bc+IPgH9i/wCI/izR&#10;vhB8UfBfinw9aIbRdVPh6doVk3YvFMeozW8kcZUhk3tKCyHyipzXp2oftcHwn8NPD2o678P/AB3p&#10;vi/xTcvZaP4LJ0u51zVJUUuxRoLySySPYDIZJbpERcb2RiFJYD2KivFvCn7dfhG/8B+NtZ8U6d4l&#10;+HN58N3RfEujeIrWM3+miRQ8DKbSS4guVmUr5ZtpZdzHZxIGQePfG/8AbP13xD8YvgBok/gr4sfC&#10;p/Ffj2GOAa19kjg8RWg0+9lkhdrC7uBHjEbmC78pztyEJjba7AfZVFeEfEz9vjR/h9qXiSSy8DfE&#10;Txh4Y8ESvD4o8TaDZWk2naBJGoeZGSW5ju7pokIaQWVvcFeV++CgvePv21rDRfE/9i+DPBHjn4s6&#10;rBpVvrl9b+FBpyDTrO5DG2lkk1C7tI3MwRyscTSSYXJQAqSgPaaKg06//tDTILkxTW4niWUxzrsk&#10;iyM7WHZh3HY183fEP/gqD4a+H3w/8UeO/wDhX/xQ1v4W+EorqS88b6XYWM2lzG23CXyYWu1vpUEi&#10;mPz1tfIyC3m+WGkAB9MUV594P/aQ0Pxt8VLPwha2uqx6lfeFoPF0cssUYgFpNL5SoSHLeaG6jbtx&#10;/Eelc8/7cfgmz0b4jX16NYsYPhp4hTwvfLJaiSXUr+SO3eGKzjiZ3maRrmKNFwrFyRtxzQB7FRXz&#10;j+yD8ZbvUPil4j8P+O9L+JPhb4jeJRJ4it9L8VSWptH01JBEi6dHZX97aRpAHiSUeYkzu4kdMOuP&#10;Q/2jf2qfDn7L8nhAeIrXXLr/AITbWhoGnjTLP7W4umglmQMgIchvJKDYrHc65AGWAB6XRXi/w9/b&#10;DsfH/jfU/BPiXwd45+F3jBNIl1mz0nxE2nG51axQhJrizmsbu6t5PKd0V180SIZIyyBXVjzPwd/a&#10;n8NfD/8AZK+FF3oo+J3xFvvG2mRt4a0zUJba98Wa+vl+a73EsksdsrJGcySyzRxL8o37mUMAfR1F&#10;eCah/wAFD/CHhj4HfEHxr4k0Pxf4Ul+FckcfirQNUtbddT0nzBG0bbo53tZo2jkVxLDcSR4DDdvR&#10;lGn4R/bX0zXfi1oPhXV/BfjvwcnjJJX8K6xrdvZpYeJfLi85khWG5luIJPJzII7yG3cqrfLuUqAD&#10;2iivGfhj+2TF8ZPGcFv4b+HfxF1PwddX9xpsXjYQafFosk0DSRykRvdrf+WJYnjE32TynIDK7Iyu&#10;avjr9ttPhl41S21/4YfE7SvB0msRaH/wm1xBpq6Ms8sghjdoftv9orC05WIStZhCWV8+URIQD3Ci&#10;vEPGn7cmnaJ8afFfw68O+BvHvj7xr4OtLLUL/S9CTT4z9lulYpMs15d28IAKldryK7HPlrIEcrds&#10;vHSftlfAbR/E3gL4ieJPh3pF3JLLeX9lpth/atq0JeOa1kW/guIIWjlRlkzC5/dkKwHzEA9iorwX&#10;/gnv8YfEPxp+Eut6jquuy+M9As9furHwt4unsI7GbxbpiBNl60cUccLAyGWNZoY0imSJZUUK4z7l&#10;q+qR6LpdxeTLcPFaxtK629vJcSsFGSFjjDO7eiqCT0ANNJt2Qm0ld7FiivlvU/207rUfF97BYSeM&#10;IrW88X2mmWCDwXqDNFZwQJLfLj7KWaRmSZdnMqj5tqAZHYa54n8S/Eb9rN/C2neMvEPhbw/H4Pg1&#10;xIrHT7JZ3me6eM+Z9stZXX5MZTCkEcgHNe7Ph3FU/wCNaC5XLXm2Vv7u+tvVM+dp8T4Or/u95vmU&#10;fdcd3f8AvLSyvfs11ul7pRXifwg+P+vy+Hdd0/UdH1nxzrPhrxJceHVutGtreE6kkUayfaJPMljg&#10;hYKwV/nUFxhF52jW1P8AbA8N6B8J9d8WanYa9psfhfUk0rWNNngiN9p87SRoAwWRo2XEqPuSRgUb&#10;IyeK5p5Ni41PZRjzO6Wmt77ab2fRtLXTfQ66efYOVL2s5cqs27q1uX4lfa66pN6a7anq1FcKfjNf&#10;P4ZttQi8A+OJp764MNrYLHZLcSxbN/2hi1yIoYyOMTSRybvl2Z4rz745ftRXU37MPi/xF4X/ALS8&#10;N+JPDOoRabd2uoW0DXWmz/aIVZXXMsLBo5AysrMpVwQc9Jw+UYmtUjTilrJR3Ts27Ju13a+l7Wvp&#10;uVis7wtClKrNv3YuVrNNqKu0r2V7a2ve2u2p73RVO/1UaVoUt7LHcTLbwGZkt4WllkwuSERQWZj2&#10;AGSa4rwp+0FHrPj+x8Nax4W8UeEdU1e1lu9OGrC0aO/WLb5io1tcTBXUMrFX2nGSAcHHJSwtWrGU&#10;oK9t9umr03dlq7bLVnbWxlGlKMKjs5baO2uiu9ld6K+70R6DRXyx4R8f+P8AXP2e/GXxFb4i6nFf&#10;eGdT1doNMudO006VLDZXMqpDJtt1uMMke0sJwwJznsfVtR/aUuNK8HW2s/8ACA+NtSs/7Ih1e+ns&#10;IrTyrFZIvNZB51xE8zKuSRCr9h975a9PEZDiKUuSMoyak4uztZq2nvKPfS1zycLxHhq0FOUZRTip&#10;K6veLvr7rltbW9vzPUaK4XX/AI3tZeHdP1nRfCviHxXoeo2C6kmo6bcadDBFCy7gX+13UDD5cNwp&#10;AB5OcivLtR/ax1K40/wL8T7O21qw+F+u3DaTq9jqlrbJNZebIEttSVo2c+UZPlOZCpR1YL3rHDZN&#10;ia3wpdt1fms2o23UnZpJpXZvis9wlB2m332duW6Tld2TjHmTk03Zan0XRXgWiftWf2n4z1/xI9ze&#10;y+CYL1fC/hrTbG1jnuPFWpKzGaaE4yVBHlqfMWIBJHcgDI7vw5+0FDrfie88PX3hzxB4b8TxWD6l&#10;aaXq32ffqcK8M0MtvLNE2GKqy7967gSuCDRXybF0vij0u/La+n92/vWuovRsMPnuDrfDLd2XnvbV&#10;ae9b3b2clqk1Y9CorwX9m/xNr/7RXgXTfFqfE+9t9Sa4R9V8PafZae1jpUiuDJYyJJbtdo2wFSWm&#10;DZO8AKQtdJovxS8N+DfGnxW1O/1zxJHb+HJ7M6ompzCWwsM2qsoso1ywDhl3Ljc0h4ByKdbKKtOp&#10;OjfmnDdJS35lG2qXV6Wvf5omhndKrSp17csJ7OTja3K5X0b2S1va3yZ6tRXnfhD9ou21/wAZ6XoW&#10;q+GfFXhK+163e50n+2IbcJqSooaRVME0vlyKpDGOby3wehwQOTsf28vDV54Jh8VN4c8aW/g/7YbC&#10;712WzgFrp0olMR81RMZigYDMkcboNwBYEMFiOTY2TtGF9tra3vazvq200kru6a3NJ57gIK86lt90&#10;01a121a6SUott2Vmntqe4UV574K/aIsvFnju18P3egeJfDl5qtk+o6U+qwwJHq0CFQ7R+XLIyMod&#10;GMcyxyAOMrwQPKf2cv2prnRfgPPqGp6L468WwaJqepJq+sW6R3CaeiXs2A3nTJNMI4ihPkJLtUY6&#10;jaNIZJipU5TtqnFW015ua1ne28beum5lPiDBwqRg5aNSd7PTl5bpq19pKW1uXXbU+mKK8z8W/tTa&#10;H4e8aaD4f0/TNd8Tap4o0ptY0qPSY4GS9hDKDiSWWNEO1t+XKrgH5txVTNrP7RkMPie90XRfCvir&#10;xZqujwxy6tb6ULMDSWkUOkUsk9xFG0pU52RNIQBk4BXOCyvFNJuFrq+rS0va7u9FfS70vpudLzfB&#10;3aU7tO2ib1teysnd21srtLXbU9Gorn/hj8TdI+L3gy213RJ3msrkvGVljMU1vKjFJIpEblJEcFWU&#10;9CPxroK4qlOdObp1FZrRp9DupVYVYKpTd4tXTWzQUUUVBoFFFFABRRRQAUUUUAFFFFABRRRQAUUU&#10;UAFFFFABRRRQAUUUUAFFFFABRRRQAUUUUAFFFFABRRRQAUUUUAFFFFABRRRQAUUUUAFFFFABRRRQ&#10;AUUUUAFfPnw0+I3iP9pL9rm61zw/Pd6b8KvhtDqPhy4la4fb4t1lpYVlMcQfZ5FmYZI/NdSzSyOq&#10;bVRi/wBB14t4b/Ywi8BfEe+1bwz8RviN4a8Narq8mu3/AIPsZdObRrq7lfzJ2Dy2b30KyyfO6QXU&#10;aFi2FAdgQDz7wN8SZf2KvjZ8U9K8YeFfiDeeH/G/iN/Fnh7WvDHhDVPE9tOs8EMdxazJp1vcS200&#10;UsRb98qpIsqmNm2uqZel/DPTL74KfGfxV8VvAPjKfwz8XfFMGpnw7pmm3t5r9nYpBZ2lvcPBp7Pd&#10;RzA2wuCLf99CCvAkQgfX1FO4HwFafDb4nfEv9i79oDwfot/8TPHngqbSEj8ATfEPTp9N8U3UwRnu&#10;rNxdW9vdSwq6osU12nmuXYGSRQrV0H7UOgWX7QWs/Br4unw58bLnwX4Zh1LRte0/QoPEnhXxNpIu&#10;lgC3i2lv9l1O4jSWDY8cSPvSXzFRwmR9u0UXFY+FfGX7Mnhjx9+z54v8TfB3wj8XNS8TW+r6Dqsy&#10;+Pb3xCup+J49Iv0vhYwL4hl+0INvmqhZY4WklHzEbivRfGr436j+1N8Vv2fpPBfw++J39h6J49h1&#10;LxFf6/4N1PQDoqDT7tUBivIInkBeQBpY1aFcYMm5kVvsiii4H50+DP2efBvwT8Q/ELwh8T/Dv7UM&#10;97qninVdV0u78G6344udB8S2Wo3MlymE0a5NnaOpmaCRLgQcp5hyj766f9rL4ZeE/htrNivwv0f4&#10;/wDw++MXhLw5Y6T4VvvCPhvV9T0jXIIoZVstM1KYQ3Gl3FvHJM6ub6RHhLM4mjB8w/d9FFwsc9pF&#10;hrPiL4VW1rrwtbPxBfaUsWoizYmCG5eECXyyedoctj2Ar4L174s6x8EP+CS/i74K3Xw8+ISfETwF&#10;4Cv/AA3Mtx4evxoV3Fb2rx/2hHrLRmxkheHEwUTmfkxmLzAUH6K1znxf+GVh8avhT4k8H6pLdwab&#10;4o0y40q6ltGVZ44po2jcoWVlDAMcEqRnsaEM+YI/EF5+zz8e/hv8RtU8P+LdZ8Fa98MbbwzPdeG/&#10;DeoeIbrTb6KSO5jEtrYwzTiKSNpAJRGUDIFYqWXPjWrfAbxv8cPhh8Z/ED/Dz4iaeYPjZZ+NLTQG&#10;vbjw9rOvaVb2tnHJJZ3EEqOspiEksYjlVvMjETFH3Bf0X8KeHIfB/hbTdJtmle20u1is4mlILska&#10;BFLEADOAM4A+laFFxWPlj9kn4d/CTxL8aYPE/hTQf2hpPEPh7TJoo9S+Itx41W30+O5aMPDDH4gl&#10;2PJJ5YJNuj7RF8zLuTfX/wCCm/iu98D+O/2ctW0/w/qHim4sfiSkrabYCNrmaL+y9QErxq7KGeOM&#10;vIEB3MY9qhmKg/V9cV8U/gVpPxd8W+BtZ1K41GC5+H+tHXdOW2kRY5pzaz222UMjEpsuHOFKncF5&#10;xkEvqB4LDrN/+1v+1vonjTQfC/jbSfBfw58K6xYnUPEfh2/8Oz6tqWoC3C29vZ3sUNzIkUUJZ5Gi&#10;EZaWNUZ2VwnhOlfsx6l4e+CP7KPjDxh4X+L8mjeCvBU3hnxNp3g+/wBb0nxB4fa6S1dLp7fTJYb6&#10;dFktvKkhjWRx5qv5ZCEj9JaKLhY+GPiX8BfB3iT9ib4w3/wu8IfGO+1bxbHp9jcyeMx4kvNY1pbe&#10;4jZVjt9ad70RRiST/lmiH5iNwGa9l/a88A6j4p+Mn7OF5YaLe6jD4d8dveXs9vZtMulwnRtRi82R&#10;gCIkLSIm5sDLqM5IFfQVFFxnwx8JtPuPD37Vnh24+Bdr8a/DWh63rdxP8QvB3i/wzq1j4UsrZluZ&#10;Jryxm1CBY4btrt48Jp07wyhixiK5lXyb9oPSPF/x0+B+rR+JPC/7Snif42W/iO2S80q2TW9J8KaP&#10;Yx6uhV4I7cw6RqUCQbWBH2q6fdl+Iz5X6gUUXFY8L+CPgvUtI/bj+OetXWk31tp+sWnh6Oyv5bVk&#10;hvvKtZhIschG19jNhgpO0tzjNeRfD/4Y/wDCKf8ABNv4y6P4r8HfER7G98S+LrubQ/DOkB9f1S0n&#10;1e6lX7HbSrtmaZGBUEFZFfuGr7RoouMp+HzGdAsvKt5bSL7PHsgljEbwrtGEZRwpHQgdMUzxPoEH&#10;inQbmwuWv0guV2u1lezWU4wQfkmidJEPHVWH1xV+iiMnFqUd0TKKlFxkrpny78J/2LLm38ReEbjX&#10;k8XWsdra6lqupsvjPUMx6jcTr5SKY7rIdYWlDyJw+fmZya6XxN8FW8fftw3d9qFv4qttEi8FQQRX&#10;+m6pf6XG84vJCYjPbSR72CndsZj2OO9e+0V71TiPGVKkqs5auLitXpzPmdtX6elux87S4WwNKlGj&#10;COilGTulryx5UnovX1u+p4N8YvD0vwpvPBHhvRLDxRovwyYXQ1k+ErG4uL0zAI8KSNbI92iSMJS8&#10;0WJGbG5xuJPkw+Get6l8Ifi7Da+E/GsEGr+M9IutNttXW6vr69tUaxzMWlaSV12ozEMxMYBVtpUq&#10;PtKitcJxHUoQSULyum3d6tT57vvJ7NtvRK1uuWN4Xp4icm52i00lZe6nDksu0V8Sikvebbv08c/a&#10;Z1nXLPxn4Rs2/wCEwg8CXv2ka7ceGLO4uL4yqEa3iY2yPcxQtiTdJBtbIUFlB58I1r4c67efs9fH&#10;eOx8J+OYV1fxDYXOk2upJd3+pX9ui2f70GQyTScIxKksyYKsFKlR9tUVOA4geEpwhCmvdcXvZPlm&#10;p3a76ct3fRJK3Wsy4ajjas6lSo/eUltdrmpuFk/5deayt7zbd+nj/wARvjvqHiH4ReI4/h/pfi4+&#10;LrTS3nsVv/CeoWKll2g7Gu4I4nkAJKxkncQBgjNeaeGvD765+038LdV0jS/ixqNnYrqL6zrPidNS&#10;ihjnktcBRbXO2OEkk/NDDHEchVJxtX6rorHDZvTw9OVOhTtzKSu5a+9Hl1sldLeK2Tve/TbFZJUx&#10;VSFSvVvyuLso6e5LmVrt2b2k9W1a1tb/ADZ+yp+y9per+AdTm8YaP4iNxJ4p1S7Gl6lqN/Hp86fb&#10;pHhkawaQWzqRtcExENw3J5qH4tXuua7478f6d4j074oXqW8SxeDtM8NrfWem3sb265aS7tNieZ5w&#10;cMt1MEVcbU+bn6ZorT/WCtLEzxNVXvsrv3dU/dfS9rO1m02roz/1ZowwkMLRfLy2u+Ve/o17y62v&#10;zK90pJOzPjvUb7WZPgB8JvhfqegeOdL0O80O1l8XXtn4a1G6eO3jRc6cPIhdllmYbXyBsQNnlgK9&#10;38fQ6R8W/wBl/wAVabpWi6m2nSaLdWFtp13ol1p8rFICI0S3njjkwDt24XGQMdK9NoqMVnSquE4Q&#10;cXGTlo9HJu7drXvst9EkXhMhdGM6c5qUZRUNY6qKjypXva27atq29T5rtfhlqfw3+E/wK1/TvDl/&#10;PD8PrZTq2jW1u322KO5s/KmlSHG95Y3YsYwN7bnABbg9R9qvPjP+0T4b8UaRouvWuieCNM1BXn1X&#10;TJ9Jk1K6uVjVLeKK5SOQqoQszlQmSgBJDY9soqZ51Kbc5xvO00nfpNycrrq/elZ369bIqnkEKaVO&#10;E7QvBtWXxU1FRafRe7G6s9tLXd/mH4oWtj8VvFOg6/4J8E+M/DPxXTU7bz7+bQLnS1it1kj+1R31&#10;2UFtdQ+VGVCrJNuOzy85zVf4qfA7xH8R0+PFpZaVqDTahrGjajpkbu9mmsC1gt3eOKfK4yY2TerD&#10;a2OQRX1NRXRS4jqUeX2Mfhta7batOM7X091OOi6Xet2c9bhelX5vbz+K9+VKKd4Tg3bX3mp3b62S&#10;tZHg/wAKPDPgbxl458P39voHxd/trSle+hbxRP4g+z6RIYyjZN/J5DyEOyfuvMJySPlG6uLh+HGv&#10;R/8ABM2/0EaDq665I8zDThYyC7bOqGTPlbd/K/N06c9K+rKKzWfVIzjJJtRlCS5pOT9xydr9nzP+&#10;rmj4cpShKLai5QnB8sVFe+oq9tdVyL/hkjyT4leG9Rv/ANp/4S6hBYXs1hpttq63dzHAzQ2pe2jC&#10;CRwMLuIIGSMkcV5f8CPH+ufDb9nHW/Ct74B8br4mnvtUTSbaPQ7hoNTFxdTeVI9wF8m3XL/MZ3jI&#10;RdwyrKT9V0VFLOVGhHD1KfMly9WvhlOS+/nafltZ6l1sicsTLE0qrjKXN0T0lGnF/NezTXm9U1of&#10;O/wW+C+q/C341/DexubO4nt/Dfw4k0m51BInktkuhcW+YxKRjJ2sQM5KjpxWn4J16f8AZw+I3xAt&#10;Nd0PxPead4l1mTxBpepaRol3qyXKyxRq9vILaORopI2TA8wKrKRgnBx7rRSq51KvKX1iN1JWdnZ/&#10;E5XT1tq+zVvPVVRyGGHjH6tKzjK6urr4VCzWl9F3Tv5XT8y/ZU8C6r4M8A6rc6zaNpt94m16/wBe&#10;+wOys9glxKWSJipK7woUsASAzNya9NoorzMXiZYitKtPeTuetgsLHDUI4eGqira7+oUUUVznSFFF&#10;FABRRRQAUUUUAFFFFABRRRQAUUUUAFFFFABRRRQAUUUUAFFFFABRRRQAUUUUAFFFFABRRRQAUUUU&#10;AFFFFABRRRQAUUUUAFFFFABRRRQAUUUUAFFFFABRRRQAUUUUAFFFFABRRRQAUUUUAFFFFABRRRQA&#10;UUUUAFFFFABRRRQAUUUUAFFFFABRRRQAUUUUAFFFFABRRRQAUUUUAFFFFABRRRQAUUUUAFFFFABR&#10;RRQAUUUUAFFFFABRRRQAUUUUAFFFFABRRRQAUUUUAFFFFABRRRQAUUUUAFFFFABRRRQAUUUUAFFF&#10;FABRRRQAUUUUAFFFFABRRRQAUUUUAFFFFABRRRQAUUUUAFFFFABRRRQAUUV4t8QPjRe+IdZ8Qx2P&#10;iFfBng7whcpYaprsVmt3qF9fnafsllHIjx5UuisTHKzu/logYbq68HgqmJk4w6dde9lsm223ZJJs&#10;4sbj6eFgpVOuy06K73aSSSbbbS/A9por50t/j/d+AINS1uy8Xa9460Dw9JbL4n0/xBoI0vVtEhmY&#10;hbiPZa2wwo+doZIixQbldQQHp/Gr9prxN8Kv20dD077dCfh1/Y9pLrMDwxj7K11dSW8d15m3zAFk&#10;8lSN23axOOM16lPhzFzqOnG17N63V7JPls0nzPmVk0k7qzPIqcU4OnSVWd7cyWnK7cza5rqTXKuW&#10;V2m2rO60PpeivEv27PjvrXwY+ETReFJ47fxbq6zGymeJZhZQ28TXFxcFGDBgsaFRkEbpEzVv4b+O&#10;YfE3xJ8BDUNW8UP4h1LwMuqS20csaaPchmg8yWSIYP2je/ykDaFLD2rmhk9Z4VYx/C+a3f3Ve/p0&#10;vfdPQ6p55QWMlgV8UeW76e87JX77O1tmtT2KivD7H9vLw1eeCYfFTeHPGlv4P+2Gwu9dls4Ba6dK&#10;JTEfNUTGYoGAzJHG6DcAWBDBeu8FftEWXizx3a+H7vQPEvhy81WyfUdKfVYYEj1aBCodo/LlkZGU&#10;OjGOZY5AHGV4IEVcmxtJOU6bVr326br1W7W6Wr0NKOe4Cs1GnUTva2/2vhe20nons3otdD0KivmT&#10;9mn9qyfRv2cLXVdX0bxz4otNJuLtNZ16JI7iOxC3cgO7zpluJljjKljBHKFUEdVKj1Dxb+1Fo/h3&#10;4gaT4Y0/Sdf8Tazr2k/21p0WlRwMl3b79pIklljRcD5suyrjADFmVTticixdKvKgo35XJX0t7u7f&#10;bTXW2muxhhOIsFXw8MQ5W5lF21v72yWmuuml9Vbc9LorzTxT+0zaaFqur2mneF/FniY+G4lk1uXS&#10;YbZ49JYoJPKcyTxmWUIQxSASsARkZZQc3xb8dLv4g+JfCvhr4fXtmJfFmlPrsmuTQGWPTtNG1Vlj&#10;hYrvmd3UIH+VcMWVsbThDKcTKzasmr3eyVr3drtaarS7XwpnRUznCxuoy5mnay3bb5bK9k/e0bva&#10;L+JqzPXaK4TR/B+rfDbUJda1j4k6/rGh2VpM95b6xaabHFHjawmEltbQMuwK+QSwIbtjnCt/2utK&#10;Gn6bq974a8X6T4Q1i4SCz8SXtvbpYP5jbYZHQTG5hjkbaFeWBB86lioINTHLatT+Baa7q+/ZcyTb&#10;02SbLlmlGmv9pvTfZ2emnvPlcko62u2kup6xRXlHws8R6hqP7VPxW0+4vryew06DRzaW0kzNDal7&#10;eQv5aE4XcQCcAZI5r1esMXhnQmoN3uov/wACipfqb4PFrEU3UirWlKP/AIDJx/G1wooormOsKKKK&#10;ACiiigAooooAKKKKACiiigAooooAKKKKACiiigAooooAKKKKACiiigAooooAKKKKACiiigAooooA&#10;KKKKACiiigAooooAKKKKACiiigAooooAKKKKACiiigAooooAKKKKACiiigAooooAKKKKACiiigAo&#10;oooAKKKKACiiigAooooAKKKKACiiigAooooAKKKKACiiigAr5S1Sw1Lwb8VY9BaxF5qmkeO7jxdp&#10;emG4htpPE1jcwyBzavMyRSz27yuzIzggRqcgMpP1bWX4v8E6N8QtDfTNf0jTNc02Vld7TULVLmBy&#10;pypKOCpIPI44r1crzFYWUlON4yVv+D0vo2rXW+jTszx83yx4yMXCVpRd15+XW2qTvZ7apq6fzl4h&#10;8HeOPHnib4jeH7jw3Dpc3xVt7R47iXU7Njounxxi3mE8aStK8wX7vkpJFvmUGQAFq6LxR8FP+E9/&#10;ar8SafqOl3reFtW+HUWjG8aB/IMn2tzsWTG3zVXD4ByMA1674D+EfhT4Wfaf+EY8MeHvDn2zb9o/&#10;svTYbPz9udu/y1XdjJxnpk10Vd1XP5qX7hWXLZbp3tFX+KWqUElr57tnn0eG4OH+0ybbld3aateb&#10;t8MdG5yb0622SPkfRfhl488b/B74maz4z0u+m8TaT4VuvBeiQLC8kmopFE3m3kS43E3UuzG0ciNe&#10;td38KvB2r6d8dPhxd3GlalBaWPw0FhczyWzrHb3Hm2p8l2IwsmFb5Tz8p44r32ipr8RVKsZR5Ek7&#10;6LZJx5bL8/VlYfhilSlCftG2rXb1balzXb/D0SPlOH4ca9H/AMEzb/QRoOrrrkjzMNOFjILts6oZ&#10;M+Vt38r83Tpz0r1H4leG9Rv/ANp/4S6hBYXs1hpttq63dzHAzQ2pe2jCCRwMLuIIGSMkcV63RWVT&#10;PKk5ym4r3nVf/g2Ki/utoa0uHqdOnCmpv3Y0Y/8AgmTkvvvZnyZ8DvHGveB/2SL7wVdeAPG8Xi24&#10;/tK00y0Gh3H2e9+0XEwile42+TAuXy3nujAKWAIZS3Z/B34P6p8NP2gPBdpPZ3M9p4f+GkWjS6is&#10;TtbfaUuY90YlIxuIUkLwcDOK+gKK1xOfuo6rhTUfaOTlq3rLt5LXTzeuyWWF4bVJUVUqOXslFR0S&#10;0jrr3b0100S0vdv5Z0z4caZ8Mvih4/tvGGmfFZoNc1qXW9M1Hw1ea/LZ30M6ruieLTXKxyxurKfM&#10;RSy7SCR06SX4Xv8AAHxj4O8a+EvDGtTeGLHw82gapoMBa51LTrZpBcRTIjOzTtG5dXjVmchsoHIw&#10;foKilU4grTa5rtNWknJuL93l0X2X1vd2e1loOnw1QppqFk07xkopST5ubWX2lfS1ldb3ep418VfF&#10;9t+0p8NvE/gXQdO8YWl7r2iXccd9qfhrUNLsoH2hUR5LmGPJctwFDcK2ccZ5b4meLNT+O/7Pq/D2&#10;08IeLNK8V6zHb6bexXujXEFho/lyJ50xvWQW0qKI2KGKRy5KbRycfR1FY0M1p0OVU6fwS5o3d7S8&#10;9FdaLSy231d98Rk9TEc7q1PjjyStGycfK7dnrLW7320VvJfhJ4Y1DR/2ofine3FlexWF9baMlpdy&#10;wMsV2Y7d1fY5GG2nAOCcE8161RRXnYvEuvNTatZRX/gMVH9D08FhI4am6cXe8pS/8Ck5fhewUUUV&#10;zHWFFFFABRRRQAUUUUAFFFFABRRRQAUUUUAFFFFABRRRQAUUUUAFFFFABRRRQAUUUUAFFFFABRRR&#10;QAUUUUAFFFFABRRRQAUUUUAFFFFABRRRQAUUUUAFFFFABRRRQAUUUUAFFFFABRRRQAUUUUAFFFFA&#10;BRRRQAUUUUAFFFFABRRRQAUUUUAFFFFABRRRQAUUUUAFFFFABRRRQAUUV538bvjtB8MIfstsq3Gp&#10;yLkKT8sQPTPv/wDWPoDth8PUr1FSpK7ZlXr06MHUquyR6JRXxl4l+K3iDxfO73mozsG/gDYVfoO3&#10;4Vhrqt5n/j6uf+/rf419PDhGu1eU0n8z5qXFVHmtGDaPumivhk6pd/8AP1cf9/W/xp41O7x/x9T/&#10;APfw1f8AqhV/5+L7hf61U/8An2/vPuOivh0and/8/Nx/38NO/tG6/wCfi4/7+Gj/AFQq/wDPxfcH&#10;+tVP/n2/vPuCiviH+0bnH/Hzcf8Afw04ahc7R/pE/wD38NH+qFX/AJ+L7g/1qp/8+3959uUV8TLq&#10;FyR/r5v+/hoOoXI/5eJv++zR/qhV/wCfi+4P9aqf/Pt/efbNFfEv9pXH/Peb/vs0f2lcf895v++z&#10;R/qhV/5+L7g/1qp/8+3959tUV8TLqNwT/r5v++zUq3txj/Xzf99ml/qjV/5+L7g/1qp/8+3959qU&#10;V8V/bbj/AJ7zf99mpEu5z/y2l/77NH+qNT/n4vuD/Wqn/wA+3959oUV8Yfbpv+e0v/fZpUvppD/r&#10;pf8Avo1P+qdT/n4vuD/Wqn/z7f3n2dRXxstxNt/1sn/fRp8dxKcfvZP++jR/qnU/5+L7g/1qp/8A&#10;Pt/efY1FfHf2mQN/rH/76NSNcSbvvv8AnR/qnU/5+L7h/wCtNP8A59v7z7Aor4++0Sf33/76p4nf&#10;H32/Oj/VOp/z8X3D/wBaKf8Az7f3n19RXyEkshf7zfnTyJWOFZvzofCdRa+0X3FLiaD2pv7z66or&#10;5HWUlvvN+dS7mK8etT/qrUtf2i+4v/WOH8j+8+s6K+UIssakaOo/1Yqf8/F9wf6xw/kf3n1XRXyu&#10;Y8CgLk0f6s1P519wf6xw/kf3n1RRXyykXNO8n2FH+rFT/n4vuF/rHD+R/efUlFfLawh+wqdLdD/C&#10;Pyqf9W6n86+4pcRQf2H959O0V8zx2ce77gb8KtwaMlyzYRVHHbpUS4ekldzX3Gsc8UnZQ/E+jaK8&#10;GTwZDNb5VVLYz0rV+HHhSyvdXZLu1hl2n7rICK46uVckXLn28jpjmfNJR5fxPZKKwU8B6ID/AMgb&#10;TfxtkP8ASpB4D0Pb/wAgfS//AAEj/wAK8j3T1Petc2qK5XxHovhzwvo1xe3Gk6YIbdC7kWkeRj8K&#10;+R/jx/wUT8D+HvDN0mk6LYRXqO0TZt4xIg6bkGOT9a0jC+5zVsXCnufcVFfkT8bP20NT8f8Awjij&#10;8HvqFnPA2+fUY52hkIHVcgg5+nFeQ/D3/goN8TPAlwjQ6ymq28UgeRNYt1ut6jqu5ssPrRKMU9zJ&#10;45pXUT91KK/GX9qP/gqNffF34QQ2ujWK+B9atZA802l3Bge5I9GXDAH06V84eE/2tvGzawBqHxH8&#10;ZK0qhhGdbucK3UjG/pWNSpGC5nsJ5gktUf0U0V+OP7EX/BTLSPhE+snxtdax4st7z/j2S+m+2NFI&#10;OytJkqDXXftFf8FY/EnhH4LS+J9J8KeDNOF+xhs4FtxcXEZJwuQRgsByf972rOOJoyjzcxMcyjLZ&#10;H6wUV+AHwD/4KjfEfVvHU895qj6hazoRLBcBPLjc9di/w4r1jXP2ofEnj20Elr4k1jSZxlsW19Iu&#10;4+yg4x+FcOJzjDUP4l/uKhjpS3hb5n7T0V/Pz8W/2jPiRruqWtvpXj3xPAVbEjW+rXEIKj12yDmu&#10;c1P9sf4k+CpzZ6h438SzO4/dSJrNxlfrlua0p5lTqR5qabKeLkvs/if0U0V+F37LH/BTD4g6JbzW&#10;Wo38XiK0jfds1K3jmnI9BOQXx+NdZ8VP2nvH37Sc8ckWvv4DtbFiLe00S7e0aQ/9NJEIeT6NxW31&#10;2inyt6hSxkpq/LY/aWivws0H40eLPCOh6hpHibxx4xmvPvWd4utXKNIv1D1yniX4meMLy0juj8Uf&#10;HtgsSjckXiS7HmH/AL+U/rtG9k39xt7d2vb8T9/qK/n3/wCGj/Hh8OhbPx54w2oSDPNrdyzt+Jet&#10;rwL8WvFVpELif4i/EDUZJVHD6/dFEbvx5mKj69TSbZUKvN0P3uor8NIviV471WRkh8aeMif9jWrg&#10;Y/8AH6sHxn8RLFFRvGPjQ7udzaxcE/nvrkedUFpqdHs5NXP3Dor8MH+MHxD8NTyf8VX4ou1YZAm1&#10;q4Yj6fPWLoP7RfxEvvFKtP4r8VeTkgwDVJwv/odaLNINXSZMlKO5+9NFfh9qfxn8Y3t+uzxb4ptg&#10;f4RrVx/8XXM6j8SviLaa40n/AAn/AI0a2B/1S61P/wDF0lm1LqmPlZ+89Ffg1L8fvHMbGGLxn4u2&#10;t1eXV7jcn0O+uW8RftheMdBMtoPiF4hurgA7EXWJw+fc763p42NR2ihT91XZ/QdRX8wet/tgfGW3&#10;1S4dfiF8QFhcnbGviC6IX6fPXqPwt/bJ8ejQhIfHfiya+yFaO91q6l/RnNelOnyw52cX1xXtY/or&#10;or8Kb39pTxTrOkWUqeN/EsN7CQ8qRarOokx2I3c1ja/+0n48bUVUeMvFUJ25VI9UuBu+oD15312n&#10;fU6FUurn730V/NJ+1d+1t8XPBPhnTb3Q/in4knuryfZLp8OtXMLhO+CJdyn3rrPgb+318XdL/ZQv&#10;viFqfi1tQ0jRpXtprPUNSuH1AENtJMok7Z43fM2f9muZ5tBR5uVk+21skf0X0V/JdrP/AAVS+Klx&#10;/af9gfEb4iOLuR3mV9duHNqp5Cxl3O3HbbXjnjT/AIKN/Haa/UL8ZvizZxYyBH4u1BeffEtdtLEK&#10;avZlubTsf2aUV/F/4J/4KpftKfDvxBBqOm/HH4oiZHBX7Xr9xfxfjHOzofxWv2D/AOCPv/Bz7qfx&#10;H8d6V8Ov2hP7Ojl1R0tdN8X26C3SSZjhUu4/uoWJwJFwuSAVUc10OyBT7n7e0UyCdLqBJI2DxyKG&#10;VlOQwPIIp9BoFFFFABRRRQAUUUUAFFFFABRRRQAUUUUAQalfLpmnT3L/AHLeNpW+igk/yr4z+JV/&#10;d6p471V71t1wlzJE/PAKsQce2c8V9e+O/wDkR9Z/68Z//RbV8jfFE7vif4iH/UTuf/RrV9fwjFe2&#10;nLrb9T5TiqTVKC8zA2kUqjAp5jpUj5r70+JTIy1SLHTvK57UoU5oKAR05I8NShSDT80CGtHzSqu2&#10;lzmjOKYBRu20oTK5p6xZFQ2AxV3LT446kSL5adGm0f1rO4DY4807y6cOtLso5gGBMGnr8704x/LU&#10;kEWR6VIEaR1JFHh6kEIHegDFK6vYHoO2Uh4pQdxFO8rBp69Bpdxg61K/3qEj3DgdDmtGz8J3uoRe&#10;ZGmVPIrOdSMPiOinSlPSJQHSlrXj8E3soAVMfUVBfeGp7M42DKdct1qI4iD2ZrLCVVuikDswSPl7&#10;kda848d/EmW+/aD8KeA7e5a0tLjfcarOrYkmmWNpre1B7A7C7fgK9RttObzUDArGOZHxkKBzmvhD&#10;xR4+1HUfiHc+JNMndtSi1V763uGGMESny8n3QY9SM1+S+K3GzyPC0fZbzlr6I6MHQk200fdqW/lu&#10;eMZJwD6VYVdoriPhv8cNC8e6Zb3IuF02e7Ad4rhBFGXP3gshcoOezbT6E9K7gq6444lOYyqna49j&#10;kg/nX2XD3FGAzfCwq4Oqp6a67PzHVozjLVDR9+pEORQoAQckg/dJXGfWnV9HqYBRSxDNPEXmnAB3&#10;e1ACDpS1PHplw4GIHbtnFXbPwffXcuwREZ6cVlLEU4rVmsaFST0iZifeqzb/ALwj/dq5qPhO80Ug&#10;TIoz6j/CorayMR+aNv1FZKtTkrxZp7CpD4kWbKAE4PNbVjo/m2vC43Vl6ayiTO1hXR2GrwQqvU4H&#10;TNefiZz+yd9BRdrkTSvpse372R+VM8Naw1lqq8n94at6jrFuYuF5I9BXj/x5/bB8Jfsu6Hd6nr7O&#10;01tFvht44y8k5/urzgfWuKdlTfOjok4wmnBn1VY34mtA7tjAycmuB+KX7Vfgj4UeH7y/1jxJplvF&#10;ag7/AN+pKkdsA9a/Jn9pT/gtj4y+MWg6jaeD9/hnSrmMxMdwe5APB5HT6jmvhzWPiRqC6pjUJ9Sd&#10;Lp988jzu6XBPdgTz+NfNqlDmPRePqTVlofaH7cP/AAWM8VftEeP28O+D7650Twnp8xUvGMS6qM8M&#10;T/cH+NeF3vjWbVjNeXt8LidmIYOf5V4Ffa3DN44jlsZRtPyvkcCuil0nU7s7kkTdL8q7WC0sQknZ&#10;Co81+bdnuej/ABNa88LHTo5VWJshwOjZrzXUfiYmnavcWzsQIvl2gdRUXhqw1HRNH2S8yrnqwOa5&#10;PVP9GN1dXX2cXAJ2qTzXMqa6nZU5mrs1vGni6TV9PXyQsRxlXb1rjvAizX9zqEl6++eNshm4474r&#10;jdU8W6pq+o/ZJZVQb/lC/wAI7GtGXxfNZuthMymSFf3skf8Ay0HpTlQaWhwR+K7PTPDXi2y07xQs&#10;bMpskUM2D1au58a/EzRo9JsdS+e4RZtvkE5RQeM46V4RrV/Z3Xgv7dBFLYmI8HH+sNaPhLx9aL8O&#10;LwalBHNO5xGm4kn6CvCxWAVW047p7I0Ta1SPYm8K6dqVuNU0C32Tyne6x/xDvVv4afEz7J42lkkg&#10;d7a0iIdepUjrXA/BXWdQ1uUJp14+jLEgVhPyGB9R0r0jwn8NtT8D+KDcQyw6t/aY2zZAQfNxwOmO&#10;a8KrSUL067bub05OSszm/EH7Qem65f3UemQvHf7yu8rwBXmVzqzy65cSa8XIYEw/7J9a6/WfFfh/&#10;wH411C11DTYo75Zy2I8FcfSqfx8gsvFHgSDX9BiTYBtlBBz+VfQZfThTilCNkNqLdrkHw3+I8fhI&#10;C3hzIjNkSE4OK908MXS+IdEfV7S7eVrdfMManuK+ILabU9RnCwxXFxOekYQkL+VeyfBe6+IXhS6C&#10;W2nTrFNw8cwwpFd+Y4ak/eUkpF4dVJStY9Q8SeP/ABB8aoYrf+xriBdPf5bo/KpA61R1fSLyeZEM&#10;jGGIfN82QK9L0r+073w3FaatFaaOh+dmVhls9cGuf1jxR4L8J280MV2bi775bO496+f+tz5+VR28&#10;jsnhYp3bMLSLlNc/0VZTFbRcHb/Ea6nwz4oX4aCW5nCvbIM88lhXmuraxbaXq1tNptwp+15LxBen&#10;pXUazp9x/YUE1zLZiK7QBldvun05rZqMmubr0M6UWnpsdN8NP21rXxT4rudPh0mRJDlYHVeGrttY&#10;+LF9FbxrqU32QyNtUN1r5L8VeOL/AOEXiCGW0ttOidW3RSxjII+lM139ofVviPqlpe6lKPJsSDIk&#10;agK3vXRLJIVYqpBF/W3Sdmrnufxj+N8fhaJbezvQ14eWBrmvA37QEPinUU02SQ298cssucAmvCvi&#10;P49g8TeIjcWu+QMvQ8FazvBWmatr3ieL7AP3xbA38Kv1NehDK6FODu9TKVWpOV0fZ0Nn/ZDRX+oa&#10;ohY4wA/Jrfi162H+kQRm5TrljXhngr4ca3qd9s1S6zsGQN5ZV+hNd3b+LE8MWIjvI9sMZ2bw33q+&#10;bxFCEG+XU7uZpXZ3Mmp6Vqti6xj9/g719K+VvjHbabYeLJY7Ut5sjHc+/wC4a931PxRpa6BdnTr+&#10;O3vJY/l3epr5p8bfCTVrHU1u7+dL1buTcHjYc59a7cnSVS8zDEP2kLIrWOu3GjW5meQTKjbdnUk+&#10;tbvhi6Gq3YvA6QcZIY4pJfBukwwrHJJLbTRIGKg53V03hb4XaZ45jW3E62r7ck5OcfQV7mJxcILX&#10;Y5Vhn0O18HeIYb/ToFgDSXZcLlT/AA9yKw/2kf2wNG+CqGz0SFta120UGRdm/wCz/L/F6dqt+JvB&#10;emfs7+AX8SeIn1a6g0xxPaCwjLeYBztbywx5x/Fivkz9p79tbw98c/H51Hw94dn8N2baf5V0Jo1D&#10;XU397C/LwCq/Mc18xUTxFVexfu9TqjTcY+8eP/ED46+Ivit8Qb/xFv8AsL3Bwyo/yxge1b3hD9oi&#10;bwR8GtY8KXEQ1CLU5/Od3k+Ut7jpXmtndNE1wXP+jzOSUXknPtVZ9DS+3rBvVt3KsuAPxr6B4ak4&#10;qNhcq3Rdj8SX0tzcvZkW4YbpBXPXGtzanKdxdpMkcirVzodxpauTKq4HzYbORW3KNAHg+3uYLiT+&#10;2SdpjIOzH/fNbpRixLUw9GuPsV6jXUYMRPANbM0/23UgDFtgxwUrnPEEt1A8bOQsY6EVa8O+L5dP&#10;aXzImaNujmqbW4Suf1z/APBAz47eIP2g/wDglh8LNc8T3TX2rrY3FkbhzueeG1vrqyjZyeS5Frlj&#10;3JNfZNfn9/wbL3H2r/gkL8J5Om6y1M/+XFrVfoDVb6m1P4QooooLCiiigAooooAKKKKACiiigAoo&#10;ooAyfHn/ACI+s/8AXjP/AOi2r5L+JsX/ABc3xEcf8xO5/wDRrV9aePP+RH1n/rxn/wDRbV8o/E0f&#10;8XJ8Q/8AYTuf/RrV9hwj/Fn6HyfFSvTh6mB5VL5dOor7u6PibMTFGKXNO8v5afqGsXqNoHApyx5p&#10;xgBFZ+0jsihgTIoMdTiPCCnrDlegpc4EMa4FSoOKPL+anCPBqHcAA3GpI04pNm1hU0UfFADBFz/9&#10;anbPb9Kk8vHanIM0ARrFk09U4p5HPFPCkJwMmgpJsiwM4x16VqaJ4OvNZlUJG2HPXHQU/wALaGdW&#10;1OHPEY617V4R0mK2TYgHyr6V42Z5o6CtHc93LMsVXWZ50/wiaJcry2OfrXOat4Wn0252OjgDjIHF&#10;e/PpabN23bn0qrd+HYbo4dA2f9mvEoZ5UTvI9utktKatBHg2l6f/AKWUY5BHpXqPw7tCtljyxt6D&#10;IrbPwqsJJfMKFSfbrWxpugR6aoREC4qcdm0asbIeEyqVGV2Yl3oLTb/lHXjjpXG+I/B1xHdtu3YZ&#10;s59q9ce2UDOBWXr3k+Xh1ySK4MNjpr3Ttr4SnJXPIPjTd2/gn4E+KdUjO28sNKmdGHUEqV49+a/N&#10;bwndjSvEWmC5jQ2ryKk/m/daI55+v+NfpB+0vorar8AvGiKH402SQBOp2/Nj6Yr80fElzsgaYRed&#10;GI0kYE7Q0W4ZGezDNfzX49YqrPF0KV9OWXp0PKUXTmlE9A0+8TSprzToyZ8TunzLhGj6qGH8WRW7&#10;4K+LviD4YQGTwpLClmMCbSNRDSadMc4L4zugOSMMmMd81y+iXtmdKvnvHkCXVnDdQtMNrwyx/I0f&#10;H3s461i2mqm3klh81EYZcAzHMid8npkdfev5ZyriDNMnxaxOW15QktbX9197o7sVTi4qTW59m/Bf&#10;456f8ZdIdkt5dK1u0UDUtIuZN1xaN6qR/rIjwVkHBBrt433DkYPv19a+A38Tarp2tadruks1hrml&#10;v5lheFsMw/55vj70DEEMjdM7hjBz9pfAL4s2vx9+G+n+ILSJYLm4LW9/ah9wsrpP9ZH9O49QwIr+&#10;/wDwf8WI8T4f2GKtGvBarv5o+dxVDlfunYQryPkJ555r0Twh4Q0+8tllxud8cHtXBT6ZLasu7H6g&#10;N+HUV2/w8JNmFGdy/pX69mUr07wkaZZHlqfvEd1Y+GbW1XAjU8elaNtoMeQwVQfYVnabeNjDE1uW&#10;06qo+YdK+LrTmna59nSjF6pENz4chvJMuqnHTI6VXvPB9lcp/qUz/u1pmcMmV5/CqmoazDp1nJNL&#10;cRRxRr5jyOygKPXOcAfU1lGrVWzNZ+xjrOxzd14BtoS+xFyRxxXmPxB1qH4X6Zd3+pzJDbWqs7OS&#10;AAOteX/tL/8ABaH4U/BLU5dN07Uv+Eq1CB/KmTTf3q256fMen4g1+Xn7bv8AwUM8ZftFfE7UI7DW&#10;nt/Ctw6lbFCMIo6hmBFelQzCVNPnPnca6U3y0kfT37SH/BXaXWLB9P8AA+nSRX4m2C6m+WPaOMge&#10;9fnX+1V+0b4y+Mnjl7nxFrF5e4G3yA37pB6gUsfjGW+1hZ7iQxxouM4wMfSsnWvDNp4ytL6+jcL9&#10;mBbzH43AdhXNPMp1HaWxNPBLlu3qcnF42TTIHgU/I4yAexqfSPEsuu2kxnlB8tSV3da4Wb/TZJW8&#10;z5QSABzg+9dh4U8GC40MTvdheOcelaSt8SNFS15SXwV4ej1iczTSmEb/AJufvV7Jppsoktoo1DSx&#10;AbXzXC2Hh21ufD6fYYXdt+0kE89K2NP0i+t7yPz4HWFB1BrycbV1PSpQlCNjptR1mW8vjAiN5uCc&#10;ivPviPp07o0kkLM46H1NdZpHi24XVjElo5ZsorY5NYHjTVNRtdTMN4sUMR52sfnNctKs+Y7OVyR4&#10;vql3c2GuGW4j2nGFyelUtHsb7xHrMzWtpcXCqfnZB92uq8dRxnU42EbZc5VnHFdB8CJZbPxTtt7m&#10;KZJkDTKidK9KrVcaTkjzfZ++b2iaFpPivwhHo8jSC4VcGMrgg1meIPhFffDrw+18phe1QHJJyRXr&#10;PibwlYWd3FqkTfY08v8AeYjyWNcNfeDvF3ji9bSXikg8O3jblu5Byyn2rwljUqvMtup1ew7I4fwn&#10;42jkDS/bFVhgiIMACa9A8LfGLWPEV1b2yz+XBDwqq33R7eleieB/2YPhp8PZIFvIJNUvsDHmcqx9&#10;eDVHxyvh34c3d1JB4aljJI2PGvAHrXE8zo1qjhGm2y/qc4LnkfPfxD8K6v4m+KlwdPtLy7uZ+ckZ&#10;U/jXo/gj9mnxRZ6JGmrXq2+nyne8CnJHtX1F8KvFHhLxRoto1tYwx3HljexiwwPfmtHxT4RsvFJX&#10;+zfMjeIFmUc5rz63EdSE/YShax2YbC0Wudnj/wAJfBGgfDXUpTaoZGYfO0ozsb2rb8a/FCWziktL&#10;FM3BH3woOK76D4JTi3a4lYTQTR4bChStcPrPgcWt/dxrcW4iiXduLAsvtXFTzCjXqOT3R3p0YK0d&#10;zh9L8Aa14oBvtc1eR7Vs7IFcjH4VkL8I7G6vLjZPtaHIZmPCitHSvGFxqWt/2ZagxxIW3TupwT/K&#10;qXiP4Z+IPEkpFrceYhkxIIScnn6V61KvUhPmnOyOB8rdpGj8KPA9h4f8agyzLfPjgEAiu+8ReFrP&#10;xRK0Eumy3UedyqCcKa49PgpJ8P8AT0v2urwyxIG8jYTu9s1pabZ/EJrq3vPDSpNa8NOkw5QVjias&#10;Zy5lLU1gox0scx8UfgPdeM4FhstINsIOkjNwB3rkb39kG5sYbeVJWeB/mZVPU+hr6RhsvE/iiKOL&#10;U4hbI/D+ScbvwqfxL4NvrbQzDB51ukC5XevMho/tyvTj7KDB0ab95nknw7+CscyFJ9Ks7eKEY8x8&#10;EvW1ar4b8C6t5U0AfB/1iJ8qVH4WsvE9vrEs5tJLqKA4CHIVqk8VeENb8f6hFFcWUGi2u7MuJAzN&#10;+ntUfWpylepIyhbXlKuvfEW3s3lTTMXf2g7IyOWGawfiPq8PhnwYbfVy63jfvIwTnOafq/gOy8Ix&#10;SXFpfYlQYBkYAEj8a4K/8FeKviHqf2gwvqkEPPmo4IQD156V6GHjSnqn95nzykrMy/8AhKEvsPIz&#10;jI4XnkVkNrer6tILezNzOkbEqgJ+X6V754G095/CQ/tHwat2YvkV4SN4x3NPk1zTfhpC9xNov2Np&#10;QWCsgLYrolmUaT5acbsSwvMr3seW+Dvg/r/iG3a+nZoZJPlUSjP866jw9410f4H+II5ddu7Yy7dk&#10;kSEDI9a9Q0sy6t8PdV8T291Y21npEJuRZzsA0+BkEEkd/Y18I/HH9p+w+INzqf2bRLX/AEyYy/af&#10;PD+UBxgHAwc9q8+riq2JdraE8ijG6Z6h8c/+CkureEdL17RPD32G/wBD1XMSi9iJ8gEY+X6V8O61&#10;4qOpXpU7Yl/2f4j1x9Kd45146uUkkwUDfKPvc1Vg022Hh8TykmWb5iR617uCw1OlHQjmk46hpXiC&#10;W11BXt4/MZOvHOK3dS8cWz6FLBvT7azM/wAvGfbNZ/hrUpCv2PTYFaaf5NzpkL716j4z+G+gTeEr&#10;CwSKKK/toPOnuEx+8Pp7VrVqqMiN9zyHTNHk10MZpW2DkBW+9Wronhh7vSXLxY2vtUAc4q1DoNro&#10;OnMyTrvPKjOcUaB4jluJ/L5y3AIqpWbNU1HYdb+DwmoRDUjtsVkGVYfdWui+M/gbwvoOgWUuk6h5&#10;y3AGEGML7VzGp6ff3WpzLcXZMBB+83AFJqWq2a+Gl09olleNtwkUcis+WXQl1eh/Uh/wbIDH/BH/&#10;AOE2OB9h1PH0/wCEj1qv0Er8/wD/AINm2Rv+CQvwm8sEJ9g1EAHr/wAjDrNfoBXWb0/hCiiikWFF&#10;FFABRRRQAUUUUAFFFFABRRRQBk+PP+RH1n/rxn/9FtXyr8TLcv8AEbxCR/0Ern/0a1fVXjz/AJEf&#10;Wf8Arxn/APRbV8x/EC2LfEbXs8A6jcf+jWr6zhV2qTfkfK8Txbpwt3OUEBHWgQ461dvrXyZeCCMZ&#10;qXTrQ3cw9O9fbc6tc+MVJykoGesAz03E8CtEeGrwQhjE21+hI6V3XhfwTZwqJp9pPUDFdNJp/wDa&#10;9t9nhiACjg4rx62bqMuVHt0clfLrqzxj+zmgZlbkimBMDBH0r0K/+GF3DPI2Mg89K5fXNAl0yfBR&#10;lA4ywrtp46lUatY4a+Aq03rEyFiyPpTljIPTiuisvA73ESSFsq3JxUeo6Vb2qFU3ZHUmtI4unKXK&#10;mZvBVUrtGF5Rc8CnpBkcjmpkBKnGOOvNSCFtudpI9hXRddzn9lPaxB5QB5FOjFSvaOByCBQsJiY9&#10;x2pXXQPZtbjCv1oiTJxT2RqciBR15plaCbRHU1ixLdKS0tHmPUflVr7N9jIxz61jUn2NYQOo8Jn7&#10;Oq8YBOBxXoujamttGqkbia4DRdpghbsDk109tcpkHd05znFfJY5c8nc+vwM1GOh3FpdecwGAFA6V&#10;ZFwh6Y/KuYstS8kB9x2sQQ2OMd607bU42HzFRtPzEHg+nPSvnqkFFXPXjXS3NhSPL4P600DI55Pr&#10;XKeJvi/4Z8FlP7T1/RbAyP5apcX0UZLf8CYf41N4Z+L3hrxdeNb6Z4g0TUJkA3Jb3scjD8Ac/pXN&#10;zwRqq8W7XOoMO8/7NV7rSY5l5GcVOJsxHhiOxx1/rTTdKoPK7Oxz171XO1rE191rU87+P/hQ6r8D&#10;vGFnB+6mu9JuI43Xqp2E1+Q8t7Jc2MSncMIJk44ZcBmUn0OOlfs78QnW98F6wiDObGbj1+Q1+NOo&#10;6Xu07TljidriFVG3cc5AOeB15I/Ov558dKihUwk6nn+h4uOVrOJ1w1C00vw9o+o2ltOkNpL5c0E8&#10;u+ErOuDluCq5/EVQh0M3yxr/AMescbE+WgMy7RnChs5I9M+tN8AzW+q+Eri1+1fZmvbZklhnQsjS&#10;JyMHpyQaTTPFt9rPhuKT50nizEyW6eUmBwor+T8VdRaXRsU58yin0I4rP7OkiscHBK5j/wBYD0Vs&#10;1337IXxeH7Onx0tJru8ll8M+NZbfS9TicfJYXrNttbk57Fm8tm64celcKlxv/d3CwrKhYvhjvDg8&#10;ZFS654dXxf4furApNbyXcBUzsD+6m6xv9VIBH0r6HgjievkWbUsXR76+hz2XNqfrnN4WtNXton2A&#10;yMoJYAZIx3x7/wBKsWHhqPTQu0Jn0WvIf2W/2qNO+Iv7JGm+MdQmeG80m2ez1mKWPZJbXlt+7nUr&#10;2+ZMj1DA18I/tZf8F+NasPEN7ovw+0a1hjgyj6hdvkMfVVFf6MYLGvFYaFenK8ZJP7ztnWpRatHU&#10;/U5pEtZfvx9e/wDKvCv2zv8AgpN4I/Yq03TW1iVtSvNSl8uC0tCHlZe7kdhX4/8AiD/gqX8a/iGJ&#10;bY+Mb23jkyZEht9m0H+6fSvK/E/xEvfHF99q129udWuol2i4uJd5TP8AKrlWgulyFVrz8kfqx+0b&#10;/wAFm/Devfs93epeAdSuLbxey/6JaXFrk7vRlzjH41+cvxs/b3+O3x6STTNb8b6ibK5O2eztW+z2&#10;4/2TswSK8kttdvdVvI/s11HD5DYycHim+NjLpF/DfPJIkTDM2DwxrkeMu7WOiOG5ld6lzVZtW0Hw&#10;9/psdmtvHkBgMcGuZgSWx0MtBiV7/jYv3eeckVyPxh8fr4x8i10+4m8hSN43fexWn4Z1yextba6n&#10;2Q20YEY3H8KwnVmpcyR0ww1Dl13En0fWvtD2bq3zDduLV1ng24Xwxpstpqu2ZGXAU0y61SK+e3ub&#10;aUusZwWXnca3/CWmjXLx/tluuWx5bMO1YVMc2veVkYqjG/uHCf8ACn4tdvHbS50it3Yu8Z4/+vWr&#10;b/BHUNSsJPsV38sHDR4+8O9daltY+BfEEsqpLOM4IUZFdFpXjCGe0laVorCJzxz8zCsK+aTikkUq&#10;Kvqc5ovhuHRvDgjjvPJkjGME5LGt3w/okl3DFK8s9xJ6HgVn6rPpnhy4lulUzwTjKOTkE+1ZSfEb&#10;VI3QWwi8iVtqbTzivPliJ1nodXOo6C/Fbxn/AMIvqsO9oIBbndiI/Mx461xWpfHbR9Q1WS4vVR5C&#10;uxQ3b3rW+Inww1P4j3QaCJLQt9+SQnmuMvv2ML24nSRdWjfn96MdB7V6FCrSjH33qYzqTatEsjwH&#10;YeNLmS4n1F5Ysbo4x2z2GK6T4K/CifQ9QbUbGOW3ghyC0vRq2tA8AaX8NUtIiZ5pdoy+MqPrS/En&#10;40JZaeLS0KJGpxIUGK5auPnVfsqWxlC6+I9C0nxZbxJuv5YZQPlwegP0rZf4oWmtarBZXCFdPVNq&#10;SqPlWvnHTfH8RtnknZvKLhgccE13HhP4x+H7zw4LWME3kcm7Ljg/Ssa2CajzM0p4iUXoekeKYvDH&#10;hvRrnUft4DpkxNxkN25GDXmthZ+IfizZ3EthqayxMDkvHkge1ZXxA0nTfigqx3NxPaeVyoUlEb/G&#10;tXw9Fe+FdJt7DQ7lVeNBuZT2z3qqfLTX7tajqValT4mey/sz/DLUPA/g+ae/1SK+uME+S0YUisPx&#10;x8YvG3gfxXK1to3l2DrhTHySPWsjw1441nxF4V1WGziWbV7IBEAf7/4VyOr+Mfif4KjE2s6bPcK6&#10;5UFM+WPesVhIOo6te3M+5Cm1GyLfxT+L/wASNEkmu4o9QhsLlQQrr8o/Gq/7MHxas9Z8YSaZ4xW5&#10;k/tA7fMaQ4XP1zWv8Mv2rr34pxpoeuW9qI0YxjKjIxWB8aR4f+Hmof2laef/AGlB8yFV+T8sV04f&#10;D0eRwq00n5ERvKPtI7n0b4m+Htj4AtZLuxe2udIaIupZQWX05BFZHww8R6hrk1zJprLZQnOwyj7w&#10;9q+Z/Evxk8T+OfBumzSyzw2rSAsF4BGe9e+/Cj4i6Q0WnW2oXUca+WNrQ4JHHcdq82tlate9zrp4&#10;xSfvo2z/AMJXrPiUB7eC7i2kM7jp/SofAkdwnim7EV49rKmd1pnhz7CsP42a54ssbdrvwxrNnLp6&#10;Nlo93zr7k1l/DXVVhuE1LWLxE1RsESbsB/wpLCfuryQ54j3rrY7fWbzWEmnmit7+B4X+8egH51ym&#10;reOdf8Qaskc2ttBApK425Irc8RfH/VdK1oPfQxNpr4TcmOR6mvMfGvi+3v8AUL66tJ12KdyJjB5p&#10;Rw8YRs1qKWIvrE6XxJ8TtS+GFnF5d6t1byHBYZ35rjfHHxU1rx9qFiLOe5gjHD5bHP0qPXvjFpuh&#10;+DI47m0hu7tuTkcr715jb/FZ9f1SQxhLZtxYJ2Fd2BwHNeU4mUsQ7H0RZ/EnQ9O+HsWn6tbwXFz3&#10;k43E+9WfA/iuzl0i4tIg9lDcDEYD9a+QNc8dSJrJMU/mFWwVznJrt/BHjDXtcWNY4pYordtxkZTg&#10;YrtxGWRUL3sXSqOOi2PoSPVF+FsqiK4u5IbjLtkE7ea4P4qT3PjzxCLt7mSO1t13KWxhvbFbDfEW&#10;68Q2EDyrC8axBZNq5YgdSK8L+KXxOc+KFtLd5fJiflehIrz8FhpOo77m1WvZNkH7UWj+IviJoljD&#10;Fu0+zsx8ly8hRJB2HvXzSdXHhO7JvLWG6MIMTKDuD+/NeufHH4lah44srfTb7UjZaTp3zCJflctj&#10;jmvm3xDd+fqsvlySPGGwpJ5PvXqYbDqnJpmPPzxVjR8S6/p+r2PlRW/2eZmyMDgVHaafHq+g7IA3&#10;mxDGzPDVl/ZDIEVIzI5IJ9au+FxOblolfyWB+YjtXZypuyFZ9CDw14rufCGqGSGIeYvGwniu7+D/&#10;AMPNc+PHiG9s4LtbeUr50iv8ikeme9cd4sntUiWCFB54O5pc5ya10+OWoWvh21tYIVsLqBfL+0wN&#10;tkK/hWWIpy5UoblWKHiiwfw1f3mkzcyW0rR+Z6kGnaVcpoOkySBPNkccN/drAS6utdvXlnkknZ3y&#10;WfqfrXS30En9lBI4wcDJIrRKSRFQwpdWmuI28yQ4kOcUlnHnf1xjqDU1vaC4ik80DZ+oqGLU4dGs&#10;Xi5d3Py55rVSfUSVz+rH/g2LYN/wR7+EmM4+w6n1/wCxj1qv0Gr8+v8Ag2Off/wR9+EhxjNhqRx/&#10;3MWtV+gtXLc6qfwhRRRSLCiiigAooooAKKKKACiiigAooooAyfHn/Ij6z/14z/8Aotq+avH9wsfx&#10;E1zdz/xMLj/0Y1fSvjz/AJEfWf8Arxn/APRbV81+PLX7T8QteC8n+0bjP/fxq+q4YS55t9j5fiW/&#10;LD1Mi7eK6G5F6cVpeDtLN/q6R/cQDOSM5NV10dY4M8+9db4CiSCX5Rz3JFfRYzFuFF8p4uBwnNWT&#10;nseg6H4UtrS1TzI/MYjNbVjpawn93Goqppt6JIht4xV9bsseOK+EnUlUk3I+4jTUV7oosFYncq5r&#10;C8UeC4PEHyyBPoFroYrnJwfzpZH8xscflSVWcH7o504z0kYOkeBILSNV8vgDH0rI8X+DbN7fylTB&#10;ZsZC813tkoB6U69skuk5VfyqoY2cal7kSwsJK1jzSX4P2SWGEj3Ej72etQxeD7TSrfa6Z2+teifY&#10;vLXCjis2fQkkkJf5s9q7IZlUejZzVMuprZHnmsaLDfQYhtx6HA6ViN8N7yVv3QyOwIr2G10a3tlO&#10;1F59qkWyihPyrtz3rupZxVpqyOOWUUp6yPEJPAN+koVom5OOBVnSvh/cXd95TDYvqRXs8lujLjA+&#10;uKittOjickAZ9cVp/blWxmsko3PMW+HcunyYBDD1xS3HgedlyFVvpXqL2Ecg5Wmf2PDjpWCzWfU3&#10;eVU+h5/ZeF7mxtzvXAHrSRxzSP8AMjNHFlmAbGfYnHA9+fpXe3GnKYSnXPes+70n7PHjdtBDKcjq&#10;CMECsKuP9yTZNXB8kbRPxp+K3/Bxd8VviBLrej/CjwF4L8Hjw/ezWeoalqM0ut3p2O8azQw4hQRn&#10;ZkthwpODivFbz9qn4hftH6pHqfjL4j+O/EGoTOdtuurz6ZZxZHG23tHhiAzwGwzetcT8X/gTceAf&#10;i14ifT7me2vrXVLqSARvtkiRZGyoP1Y8exp3hUwXu2e98rT9TXCRCNvLtb+RuAW/54yH/vkmv5y4&#10;i4qxONnKlh6nLa5w1W5KyYmpeD/Dst80zeHdDu7mckyS6hbC9nZgCWEks+9mJxwTwa4/xn4E8IT+&#10;IobzT9At/D1zGgltr3w8jade2brxuSSMrtPcjPX0ruJ9C1Dw/PdWl3AZ/sUOyS3lHlzo5+6vP3+u&#10;cfjXHeKoo2tTIu6OQyHzVIKlMHGMfhmvhsDmWMhVU1Wl82zz/fhLRmx8Ov8Agq1+0d+wn420+TQP&#10;jFr3jzw7OxuDpfi9hq0E+3gwySSlp4hj+KKVfpX6cfsjf8HMPwb/AGg7qw0Hxtp+o/DLxLfExrJO&#10;Rc6WGC7uZgBgEeimvxV+MXhiTxD4cjjMqiWF3e1ZEHzseCpPpg/rXjusaBeWOmpcXkSvBNKycNu2&#10;tk/Ljtj19q/b+Hs8qSornd2ezRruUbX1P6//AId/E/Sfin4YOo6Lq2n+ItIuUZBeabOtzCQRjGVP&#10;XnoQDX5n/H3wLP4F8ZeINMEe1tN1OSNHzzg8xMoxj7hBzyPm9q/GD4I/tMeOv2dNetNT8HeKte0Q&#10;2s63Jitb51hdx0JTODX6lfBb/goO/wC3k9v/AMJLpcGleM/7HjluLqIbYvEMUbBPOVeiupPzAfwl&#10;fSviPGvC/wBoZOsXFe9Ss/lfUqTurSO48I3P9mI0yxtLDaSiRMTMpt88kAjJAznkhqliebRfHmrW&#10;cdvCkFxGt9FKGLK6SYO7AIUEZcFtvJA+Wqmim406+j+zO8NxbAqWQffj/rXQ+IZI7/TdF1q6mggf&#10;SLj7JPJHCU3QP8wZl7nIZR7kV/Hk5XlKEt2aUve90qRaKt1qBiUExynzBJLEJMjqDuGCakjsZbGR&#10;tyHzouB821ZBn7xGOuPeu98F3mlRo6XDyiOf5Y53t+D3GT64qt4st7NoPs9q5lGCWYLlRz3P0r5v&#10;69ONbktsdcsHD2d76nDa7+0FafAfwT8RNHuNWupNO+JelRXNqVQqsWoQjyJeDkgvD5Bznkqa/PnV&#10;tEFn5j2kElxPJIS8w5GD2I7mvsD9uHSGk+BkF8bN/s1hfIkkypuKRkcsT/CuT+or5h0TX7BtKK2o&#10;ZlAABz+oNf3l4OZ/XxHDFOE3dwbj+pzYbDc073OVHjaPwNaFHsiHX/WSSoDnPoaydPttS8VamZra&#10;QQafc/6w55Fdprclrren/Z7qKGRJ8j1auH1PwdqHheOVLa5MVmz/ALvLdjX65QxHtFZnZVpyvoam&#10;v65o/g2A2scjM6LzIrZya8s8ZfFvVtcuTapdS/ZGXhM1peKNK020ffdXEs1x3Vc81zYgmuL7y7e2&#10;WDnA80ZYj2rb2MfiuRSlNOyJND8P32pFd2IEfkO54FdLp+jpPdxwS3M2q/ZmB+zx8hh+FYthZfZ0&#10;/wBLa8ufJILKiHCivR9E8VeGNFME2l7re42gszjBY1hiK7ivcVzVqN7PRmt4gkvddXTbPStMl0Kw&#10;VVEpkXlvevRfh/PZ+F7hbd5XvisYJZ+cc1lNrFx438MMbaRBJCvDSEYzWZ4a8Wp8MAg1owzm9kCt&#10;IOiCvArVnLTqdSglsS+K5v7d1m5KMVXzDtVT/WoL3wpq/kQpPNbtA/RlGSg9zVb4xaOmkW7a14a1&#10;GGe3uhmW1DZINUvhJqep3aCG7haSOcEbnY/JUV21BSXQlxsa8djZ6XqMVtd776FhsyjH92fpXTaF&#10;4L0+3f7NFC67jvjlJIwao+CvA8mjeKpvOk+0JK25UPYV0nxO1O68O+FZvsGlz3EwHyFRnZXiVMfJ&#10;VFCHUcabky9NZW1xpxSe7P7j72JPmGK5LxJptjqFwlxp2qyh0+9Fk7a8l8F+JtZ1XxZMmoG4t/MH&#10;zKxwO/WuwubLVLCbzLMRzRY5C8muyGFVJ8057mbpSb0LniXU7ktHEimTP8XPyH/CsfwN4ajF1eL4&#10;pt1uortyY5FBXYD9K66w8N3fiLwpLdRROlxEMPGRgt9K4bVRriSC1mgnt0kBXLdK9DD4mjd04tXJ&#10;9m1uZXxh8CaZ4M0tW06Oa9hdtyIshbb+tc14E8T2F7OY7myNs+MLuBGDXW+HfBOqxamRLeqbUHJV&#10;zmr/AI38E22txWf9nwL9ogl/eFeN1dax8IrkbMlBp6lW88TXA08WN6ywxsdsUu3jHbmqWu+ILrwz&#10;4Hvvs3myz7NomT0P9K3fF/hq/wBQ0OG0fS3k2j5XTnFcpPeX0VkNJOnXQk6FmHyH0pQrU27xZdmt&#10;yp8NtW8W+H9Pl1W1trwj7zPv+/XcaN+2LqV7aTRa7a+da7PLAES5J9DWLoPxD1XT9SXS7lPJsyu0&#10;qq9a5yDwjZTePJ45Lh4bZ281I3HVq2cYVKv75E20vEv/AAr1G2sPFFxem3nWeSZpVAYkBe1dd41+&#10;N6aiY49Q0tIrRWwXKgM341kQ+DtbudVtktINlsw2b1Q5wKp2nwC1PVdcnudbuJ5bCE7hAoPNXKvR&#10;9p7zKtJaRPRbH4+eHdd0CLw/BpqGMwk7to4wPWuN034seH9Jt/s0VqwkVioY46jv6/rWL4z+Hdnp&#10;ugyX3h1bqK5iJUpjt3rgPA/h4eJfE62WoytaKzbncnBBrWhSouDnfQztzHpuoeK7jxJqi2+kzu95&#10;L9/KfIB6EdK4bx9e+IfC2qIt7czDc37tYz8ufavUfBngvTfAmqzJbXomlK5Xeeopfib4Il+JMNmd&#10;OhMM8LglyvXHpXH9dpU61nH3TWNG8Ls87Xxt40WwXzd0cBUYEy7t49u9N8O/EOWa9/02K6igD/vT&#10;5JwRXsvw5+HZkaaPXpfOuLYDySV+UY7V12u21va6U+7SIJFljKjZEO3rXNXzqlCpywhe4qdFcp8v&#10;eMtbs9T1Xdppl8tzgu+eK6HR/hRNe6M11YXkU8wjyd55Ge2AOaoeLvDJg1y4aW3+y24OQvQVpfD2&#10;G4s52u4JZRDGOUU8EV7MMRH6tzwdrmE462QTfDCf4fwx6k8K3OSC4ZRwa6C7+K90PCxt7d4YUuBt&#10;ZAoDAetbOpeLYvFNuhaNUGOp9a5nWPhnJ4oj32uBcRHAKfdauT6zCppWLuzb8AeOYPDQ8yOdJXtV&#10;Gd/3WqDxT4Tj+Nd59s0k2Meo7TLKgO0uPpR4V+CV0lrPFvVrpx9zPKmvFfGOkXfwq+J8wutUu9Nu&#10;/KbYQ5GAe2OlctSpFztR3N2pcpwf7QdsLzxdcvHNlk/dtGDwGX5T+tcDpfhx49WtDdsq27EbnI6C&#10;tu/uI5ry8uVke5DFiXY53OTyayk1B72NUcMFPPPavUpJpaiUtNDtJvCVlb6k3lNEbSNAxmz971Fc&#10;P4hvIbbUJxZIsKNwSOrUlzLPFp5ijuMQzHAG6s+5X7TKEZsBRjcO9bUqaTuO7ZWSGLzsORvIzuJ5&#10;pIrRY7/bu2DGORnH41al0pJZPMY8IvbvTWRfKOSA/wDDnvWzitwuT6LGrw3TiVWKdBiqEusz2icy&#10;uuT90+laFw8Gi6UYTjzX5LL3rCu3+0um7EhbjI6LWUN9R77jbnVvPzsJHt61QcSSy7sdPWpmszG7&#10;7jwv3SO9RkyTRkLnd06VaaZsrLY/rH/4NfWL/wDBHH4RE8n7Dqn/AKketV+hlfnn/wAGvaNH/wAE&#10;cPhCH+99h1PP/hR61X6GVbKjsFFFFIoKKKKACiiigAooooAKKKKACiiigDJ8ef8AIj6z/wBeM/8A&#10;6LavnHxxbTR/EXXCg+9qE5z/ANtGr6O8ef8AIj6z/wBeM/8A6LavCPGLgeONZOR/x/TD/wAiNX0f&#10;D1TknL0PAz2mpRjc54CVyE755FdR4Zb7M2MYPesZAZpflxxW1pB2Hnr3r08bVclyo4MHTt7x2em3&#10;BUgq34YragnJ6isTQovNUH0rZUcelfNysnofQxbsWS2F4PNEUxDdaqi57Uu/J9PesnfoXdmtbXW1&#10;utWvN3d+tZFtJ/8Arq7FKCMVnydTWMuhYZG7fnUM1tzUsM2Dgn3pJLjeapKxTKJgMWe9JjJq0Rvb&#10;rUMi4aquzNpPYjKA0iptNG/mlRsmndk2QtAG/p+ooeVY1y2BVC51jDEnhR2FJU5PYG0tzTOGqnfq&#10;UOE4dCGX8Kks5xLGGJxntUF44lbAbnvT5Wrpkzknqfll/wAFXP2brb4d/HT/AISCwg8qz8UxnUAk&#10;chQw3OcSYyMEFhk9Pv8ATmvkHxJ8Kk8TRyXsX2czhNt55jKscinttORu/wBoA1+zv7dPwGT9oL4G&#10;ajaQ2YvdU0ZTfacHPJcDDxj2ZQxA7sBX5Ja/oU9vq8waKOCVGwwYZUkdvYiv5N8SMor5Rm3tad1C&#10;pqfMY5OnK/Q89Oo2mq6VaaVrL3Go6dpbmOPXYI2e80L+6GHW6hXncp/eKo/dkj5G5/x38PLyDT9N&#10;to5rK5gv3ku7LWdNxNa3yesTjPyhR8yOoZTkEA8V3nivwJba9bpN+5+3x4mSPfgye/Ayf5cVyWm3&#10;h+Emnzw29k/iPSdXctqekSnEbN08y3J+ZJvWQY3YwcivFy/GwxEVK9p9jljWU9GeEeM9Nnv76Z28&#10;qSNGZfNVNvygcMyAnHTggc5rioPCxksGsmzbNeTszSSgHcvK/u84+TIPbtX0z4m+HWmalokuteHL&#10;mS/0Fz5V8X/d3GkPwfInjH3CMff+6wHavG/Ffg250OOzSSEGazt/30Aiw9rlmI57g5BP+9X3WXZl&#10;OPuy0a6G9OXs9z591XQn0OW4tpl/eQMY9oPBHYj616P+xJ8Sb/4VftN/D++trlokl1ddPkh3nyfL&#10;ulMTrhshQTsPB6j8m/EXw4vjLRftjbYrqGUQq4XAIHUN/s1neCPBMK3iSpFMmr2kZvYJJjlYpInV&#10;l2gepCkfQ19tXxlLGZfUoV/txcbeqsejGolH3j9e9Q00rcuUEgmibMMgAHlnqAwcYx710Xh2S38X&#10;vc6PeW8KHWbcWm8SiHy585jkKZ2yYk24KEcZ+lcp4D8VRfFD4Z6B4ljLPFq+nxTTsnzDzQAJMZ9G&#10;zW9YQzac62SSWl1a343J56Dy+evzdY2HPSv4axEZUK06M/ii2vuNoxbfMiPwVqU93aSWflyLdWMj&#10;QShg7yblJGXxxu4x0rb8p4pG8zkblZYhxg+uD/WqfiOSaz8Z22ssJLSx8QRb3WI7UguV4kBxzzwR&#10;z0arFsXaF0cl2kfHznO70/8A114+OjaXMtmbqT+E5b46eB4PH/wY8c6XHHcSQz6esxl5RgUZWLHA&#10;2kcDjj61+fNnrdjo6/Zy48u3G10Xlyfw4/z1r9QvC8sT6g+nXqlra/R7S7j3/I9u6kEY9QWz+Ar8&#10;3PjB4G039nn4veINCmVnuNOvnWIyLkSwsco35V/TH0ec9go4nLJb6Sj+TNKcrMyrWe61HTZpLfSp&#10;Y15eGaRcAAc5NYt9cWcEEV5rV3JMPMz5MZzz6Yo+NXxsNg9raafO0cbx5mVeg7YFeYL44urDxNb3&#10;gHn+V82xuVP4V/VDpVZUmnuVKvZ2Pb/H+iw+OPhsdQ0rRprOa3UlW8nDPgZqn8GI/DOiRWk2pLHL&#10;q9wNrJIeI29q1/gV8fD8QWudN1N4oleNiqKNoXjFeT3dxpnhf4nXN3cO7QRS/Jk8A14dCrXlGVGe&#10;lhwld6I9pvvBv27Xb6C2tlh+1A4YrhSDXmWv/s93nhrXI4Lu6aVM71GR3OeK9S03xV/wk8tjeW16&#10;IoFX5wTjNdDZ/wBkeJb0ys4llt1+Z5OF/OuaeOr0V7NHdCEZrmPH/iRr03w68PWsYci3kwCFXlvx&#10;FYOu+Mk8b+GIdPFo264ICOiFjn617fqlnoOraZdThbHUzakqIsggGvPbq6uo0m8uzt7K2hw0ewAY&#10;JrejXU1fl1M6vkUPBXgVNH8PvBcw38hQ5Lqc7f8AGu++DugRS6kzeZO0WDtLDGP1rP8ACPxZ0vRt&#10;JgjlmW5v7xwjR9etM+KuoT/DW1F3Yz5F24YW8f3ueorycR7ac3TasmRHEqOjNj4jfFWLwJrTW2nx&#10;PeXCMN8mM7Parul/Gi+1ezMczpa+anJkTGa8s8H6ld+OvFqW9wBa+YfMkL8EivYp9FstV0OS1s5Y&#10;ZnjGPuZ6e9ceKwsKKVNvU0VRPVHjfxEac6s/lyrM7H5RD1apfBHiLU9ItmhRnMmfusu5hXX6fexa&#10;VraQ/wBlKLyI/OWGd49q9H0P4WW2tyLqVtZ/Zncbj5q8A9676uNjSpJTiEZ21Zxd78TtV8LeFFuL&#10;iG4X5TtxFn9BXj/iL41+K/G0rTNayrbrnD7NpA+le5fGfxunhrSLbS7OWyutSZs4JyqD3FY1tqv9&#10;t6IILs2kZ2jzFjRRuOKWDdo+2dOzC8Zvc8u8GTatrgke+kMFunKuzferotat00/R1u4byYEfe8t8&#10;g+9bWjWOh3xe0uEdYmbaJB0FReKdK0Hw3O1mt4wtVj3Kp5yaqU1Kp70GPnS0M7wl8Wr9hHHZmSZI&#10;+JJG/hr1/RrW08R+GD/aUVu6OnmNJtwV9a5vwh4R8Pax4atxpcipJIuZSjDJqPxl4a1HwUIWEr3e&#10;nyLtZRxx3rjrypTny07xZDSeqOh8LfD3w3qxW+s/LnS1f5xIdw49q4z4lXHg+48Y+ZZWYu9Sh4Cx&#10;ghAfQ1d8F6pdeGbl5LXEVh1kH1qh8dNQ0P8A4RsajptzbW96QWYKcFj71rhoVHXS5pNIUmnHU6Hw&#10;54t1m/0xVtrOC0ZM4zxjNXLPXdT1KOa1uIEWULy6jIb8c189eGvilNJbywxXk4cdAD1r2H4OeIP7&#10;QEdvqczIJOjsea9PHYL2MOcyhO+5l/EnTNUls4bbTsxSSErIcAgisTS/gBILVL2/MbNF8zbZMZ/I&#10;V7Y/w0ttKlmvILkXSSDeQzZ2jNeYfEex1DRfEzy6PZX0ileZBnYSe2OlcmEzNSXJB8prKm4rmKlh&#10;oHkF7mOHMYG0O3UVm+NPFWox6YZtPnW1Nr1JzzWrD4E1z/hH2u9Vvksorj5jEeCKt6N4S8K2lk0d&#10;3MbxpRlmZjgGuyWIpOXve8Zuelkc58OvG2veMrd4CimLrLM24En8q7IfEW48CeTJNm7R8RtCuWI9&#10;+aoWOu2Gk6itjbqtrZscZX+IetegeHk0Bj+4aC8miXed/Irhxdem3eMDWGiszyP41pc+M/EMDW+l&#10;3sdvIgf/AFWA1c9ba7N562FppN5bxIQkshT5B6816Zr3xav9b8Vf2faW6mPftJWP5Yh061taboOg&#10;aHK1rrmoJ/pJ3gA4GfSl/abp0uSUSOVPc838XDSfD9hFbM5WWbqwPGO/0qzour2+jeG42guvldtq&#10;MP8AGm/Ff4d2L+Jf3+5oRj7OynhVP+RXS+BfgDb6npPl3dztt0+eMM2Cc1vPHUPZKT0ZNSFtizHe&#10;XXh7RvtkK25kZQ7SsNxAr4p/bB8eDx58TWmgl8+aNQm5VAXI619p/HvTovhp8HbpXuI4FkhKpKXz&#10;uGD0r847rX1OryIcurSE7/XmujJuWvJ1FsK8tiO0tr/SbA+aw8tuQAO+agv9bnvIflKoqnGcVfvr&#10;xpi21gYk7E1y+sNi5IVsRuc4HavqoRurgixNcCHgy7x1wO3rVzT7NdQuVKOfKHPNZlvbJa2zk/Nx&#10;nNT6HemV9v3Ebik12GamploE/cndu4JHOKo22lTTWrG4b5s4UVZF2NLcRx/OM8k1HGZJ7xm3Z5yB&#10;ngVHNbQduxIuiR21r5tzOrn/AJ55+aq94tsGj2RsmewqpqWro9w4IHmLwMVWvtYke1jJxleKqMXu&#10;hqLLmqSxJBGApyvXHOarQ3yqCwRsj1HWqEuouVGep9Kv6DYSXUzNJkIoz83eqempsf1e/wDBsLKZ&#10;v+CO/wAI2Pex1P8A9SPWq/Qmvz7/AODZDH/Dn/4S7en2HU8f+FFrVfoJWhUNgooooKCiiigAoooo&#10;AKKKKACiiigAooooAyfHn/Ij6z/14z/+i2r548asT4+1v0/tCf8A9GNX0P48/wCRH1n/AK8Z/wD0&#10;W1fP3i+Pd8Qda/6/5/8A0Y1fScPNJzb7Hz+eptQS7kekQZJPPNa1pAY2z61VtWS3YA9+lX4pehXk&#10;e1ddWXNI56cVGKsdDpF/5NuAetXxqZkFczDe49cVahvT615dWmk9D0KdV2sdDFe7qnS43nBPWsC3&#10;uWZ+tXY7jJHX61y21OuOxtQSsp6HHarKXJ3dDWZDdeWg5JqVb4N3IrOSKXc2I7sEe9Nef5vT2qlH&#10;MJk/rUkYI75+tRyNblqVywLk5qF7vbJjBOe/pTGBJ7j3qtNZSb8o/wCdbwiupEm1sWPtPzcc07zf&#10;KUn2qvHE6feHT071Oy7gQfoc0SSJVypfzSXqYQNVAO1gjB8SGtlYtq/J6c47fU9K5Pxx4i0zwxGZ&#10;9Q1CCzUAkmSVVAx7k4rppM5sRePU1xqm+HuCP4R1pY5vPRW3YBPc4/OvMPGHx/8ADOmeBr3UrXxF&#10;poaOJnikE6lWYdsg9K+G/i7/AMFltX1n4YeIdE07T0t/Eh329pdw3A8pzztc+lZ1alKHxOxz+3ly&#10;+6rn2V+2h+3r4N/Y1+HN3qOq6natrBhLWNgkqmW6bsAvXr3P4Zr8rvDP7Umkft0+JvFOqf2HH4T8&#10;R6dL9oudPjbzIp7Z/uzp0xzww7V8LfH/AOKfjPx34pm1PxpfXuoazKdpupnz+7/ur2H4VF+zV8Rt&#10;d+F/xS0vxDpiST/ZC0d1byv8l7avxNC3rkZI9DXwfiFkFPOcmnTjbnjrF+ZzVcLWrQuz7g1Owh02&#10;3MZcxxSJgzMOjg8KpByo+vUAnoDXM+LfDEsx/eOlpcKhbzl2xbxjklnxtz749s13HijTYbxLHUdF&#10;u2hsL+0+02N5AxzJC6jbExzhh1BB44I7881f+Cob6L9/9olkKY8x5nI44xgk/hjHHav40oz+rVPZ&#10;z0knqvNHhOjJS5UeOw3F38MPFY8SeE9esY9Xt0wySD7VY3iH70d2oGJUIyCv3hnINdZZ6LoPx38P&#10;3GpaBYSaRr0Std6l4dupzNJEnQ3Vo33rqz3E/OBlOjgYydLxj8NpNQZJbS0UXYQ7JZYlVpRgA8Hj&#10;OOhwTxzmvJdW8G6nF4sttRtNb1Kx8SaXcedp2rxyF73T5UAUAN97DDAKn5CO1foWAxtDHQ5akrNb&#10;Pqv80dFKorcsiP4p/AK01rwwl7pIuYdWEpMtshVrWU46qd2c+2K8t+H9s+qX8reW1pMkW2SCUbXD&#10;blXJB6LkEHOOtfVHg/4gw/tE3p0DXjpXhf4nxI0sFvFKken+JZh1dMfLBcEcmI4DdiDXBfEP4TS3&#10;Qld4PsfifxBceVd/auJmjhyVcrwfMdyRnGMItevhcwr4VSwmLdn0l39DVc0dHsel/wDBPz9paw+H&#10;lp/wrzxJM1vpV9d79J1Rzvt9Pmc4+zSnoqu33GzjPFfXV5pf9kXcsbxRtbxH54pTgSk8bTjnP0/v&#10;d6/NDwxc2FxBd6LqtrLJBM7w3EUoC7wOMHI+8OvbFerfsu/8FHJvhL4nj+FvxbvpZdFsWSLw74sd&#10;maW2tm+VIbrvLAASA4+eIjuOK+C4t4FlmTnmGWL96leUf5v7y/vd0epgMUn+7kfdupeHrXxZ4Sns&#10;LB5YrmRlvtOgkUEeYo5CsDhtyj0GNvODWbp11HPZRg7Z5WQ5SPnyHHGCemAffrWlos0ek3NquYPJ&#10;vsXVtOW8y2nbrmN1/hYd+e/vWRr+kp4a8VTxxi1Szvx9rtAs/ERY/MgI9+eea/DOSbvQqL3l953z&#10;hb3jZh0uK/RmjmiiAXdvcbMYHKknvmvgv/grHqJ0v9rLSfKt1mn1bQrWSaTHyBhwAPw7196aYiyn&#10;97j7O0ayAlt4X159a8M/bV+Cmh/E74o6FfalbxXF7ZaRHELgnaAucjOOM1+i+Cmawy/iSNaorrlk&#10;vX/hgjZs/Nv4y6ffv4kt1S0wkUQLOBxknPJ/Co/C7Tanpklnb6Ykt0eGlJHyCvqX4q/CrwZoWoJc&#10;arq0l3bQgD7Jbncz4z6UnhXSPBx1i1+x6ElvoFzH87SjDp7jua/tyfFMGv3UNBac5414D+DtxPZi&#10;WC/hSRyElKMF2DuM11vjfwposHhY+HYtPhbVp/lW5kYFh7mvTtZ0bwaNB1G38OzJYW68MY5Bnd7Z&#10;zzWN4L8B2tpZSahp11/aU0a5ka5xIY/pxXkPMFUqc70Oqnbn1PNPAvwB8U+CdkN7qFo1rL0dDnZ9&#10;a9F0jwpBp9hJYX7yXUJBPmRRn5s9s1teHNTS7jC3DedLI/AXjntxitD4jfFI/Cjww11cpD+6BEkW&#10;wZXrjJ/ClWxtWrJRijui4whoeEa8dK8H39zp1nZ3tnJdMQjOcCQn05qlonwX8YavrCWd5cm202cb&#10;xKz59cVc139onRfiZ5Im0/zNTdyLYY4B+vaua8R+LfFXhXUzHdPN5LoTBEScH2H/ANevVofWElCN&#10;k33POqVnJ2Rmaz4LPw31KU3F+JryybcCO47GuO174oanc6oupyNO0MbZRnY7D9Kdr0HiDW5Deahp&#10;1x9lPJlzn5c17l8L7Lwh42+HVtFqdkk9rZOPNXaMg+mOtdsqyw9PmmuZ9TC19zznwXdeIvGF3/aD&#10;28tu6x74yVIWQV1+k/tSS+AdMazfT4nuYs+bg/NXYfGL46eEvC+j28WhWhf7Om2EAEbOxH6V893V&#10;ha+PdRluWul03z23gO2cGuajTjim6tWNo9CjrvBPx51bx3433qqO945RE/u4/WvpPwj8Vmm8IzaH&#10;rCS2U7oVFxnGBXyrN8K9d+C2oaXr9jGPEVmJFkE1vHzGfU49M17XoPw91v4p3KXz6mYbK9jzNCuN&#10;wb3rnzChhZ2s9EGth9j+yDZ+PtWdtH8ZLJqMjFx5sm7+vFUde/Zn8VfDbUWiv9asnRo8xvnjn1NV&#10;9J0nTPhR4qmS2E0N3atkysxHmDPP1r1Dxx4QsPjD8H2uJL2ZLu1BkzA+G2+lc/1mpStGEnymlGF9&#10;zzH4b/CrV9Qnm2ypfojEgQMCR+ZrtNF/ZfuPGdrqFx9q2S7NjxS/M0f5Zq5+y9+z/Y2/gi71/TfH&#10;N/aTR7gyCUEr+Brpfh14N1Hwzrk2v+HPET69DdSEahBM3II6ke9Z4rEz5rxbvYfLd2ueM6l4Wb9m&#10;tfMluzcXMgPlxbsZP0Nangn9sl9RtEs9Z0m3l2viPvmvoDxT8OvDfxoys62trrKnKxuAxY/TPX3r&#10;xX4jfBC90TXY4JNAjiljc+XLDH8jjtn3rCli6M4WxC17leyd7JnS6VNpd/4Rv9VPlLAQWkgLYK8d&#10;q+XPip4p0bxDJjfNCFdhGqtwRX1BoX7LcXiDwtNDd3eye6G5oo2OFrwn4mfsyal4WuJI2066lRGK&#10;xSxLkEVtlGKwkKsuaoy5w5Y2Rwdl4MuNO+zX+nH7dGQGkjQlmUe4r0zwN8Qbd9EFy3yPHJ5bAtnY&#10;ffjisP4L6Vr/AMJvFMV82lyzWJGHjmUgsp64r3bwX8N9D+Oun3n9k21pbNK5aa3IHB9TjvXrZhjo&#10;wjzS+HuZwpX1loY+p/FwR6ZCkLvmVAP3Yzj6966Vvi5Fp3w9EzqshAA2lfmzXPW/7M2t+E9ak23m&#10;+1xtSPb830LVs6b8MTauYtScPFKu1ocfKP8A69eFUqYCpFOOvoaxjK/L0PLPEPxHu/EerQSasR9m&#10;I/dxRnP5gU/w1o0F1qstzcyPFYsMhWyNte3fDn4TeGNDvpJo4bWWVmwqTgFhUPxq+GY1mxaS1VLR&#10;4hxEi4Elc9TM6FOao8tk+pUsK7cyMHwPqvhPxP8A6FFbLcz24wHI/rWvoGn6fomoSLDaw2ySuVDS&#10;HANeb/DnwpceEL66mmhVjKCNxJG38q6PwzqV3FZXLzac2ow78Rck7G49azxUKcV+6lqzBX2O18We&#10;A9MtPD09ymoWtt3k2nn8K+cfir4g0r+0VOnXc16YGw5J4OPSug+Mfh7xt4oUW9nYypDJyBESOPQ1&#10;jeDf2b/E2qWEkdzi0ld/9W+NxHtXdk9ChRg62KqKRLk9if4e69cfE7xZbadiadQBtG4nbX0g1jb+&#10;GdEMt1AxitI/3gzjAArnPg58BdN8HwxQf6RFqYGWliyzD8q5j43eKdQ8KXN5C08jaWEKT+Y/L/hX&#10;l47F0sViFTprQdKLk9T5Q/an/aVuPjR4rvtMiWaDQNOYxxR787mHevCY9OltYJJphwwJX0rqviw2&#10;ny+JpTpAktbeVmbB7nPeuUF7N9mMdwcg8IT2r9CwFKlRo8tNFbFbSLpB5m5Swcc57VQv7VBOJN3y&#10;jsK2dVgbRNLiuVuYrgS/L5ajBFZ6WcdwMzM0KsNwBNdcXKyRSQyzie7jYrsKngA1NpkQgd0nwDF/&#10;CvWsPf8AZmcbnKZOCO9acmqCKBSAPNkA3n2q3sJ6F37QsUbeapWM9CetRS30KaXIImbeO561TuLn&#10;+0bcfMWGcew+tVUtmtb3awzkZIHOKiKTYRKgLM5OCWz1qyYZr0YEecDnHany2Ur3Ecco8gOcg+1X&#10;rbVo9MuTFCdiKcMcZ8w1qjV3SMy3tG3bsD5eee1XbSVru4AkJjjzzirupaWyWPnNG8LOcqp4Dj2q&#10;lbYt3zIQV7DvWbdyOY/rC/4NlI1h/wCCQXwmVTlRY6ng/wDcxa1X6B1+fH/BsTMZ/wDgj18JGK7c&#10;2Op8en/FR61X6D1sbQ+EKKKKCwooooAKKKKACiiigAooooAKKKKAMnx5/wAiPrP/AF4z/wDotq8D&#10;8Vrnx5rZ/wCn+f8A9GNXvnjz/kR9Z/68Z/8A0W1eCeMG8vx3rPp9vn/9GNX0GQ7zXkeDnm0fUqux&#10;2/N26Vct5tsQ2nHFUpplccGkExRfavUnSb1PKp19bGiLtwfarsV5leePrWPbP5ozmrO7C4kOfTFc&#10;kqN9DrjWtqbVrcFJByOfetK3uD2rm7KVUfJOfT2rUh1VVHUVzSwzOyGIVtzZ+07V54qWFzKK5rUN&#10;YMqYQ81e8OasZUCn+GlLBuMOZhSxV5cp11nHiIVaSKq+m3W6Lpmrm7dyK82T1sz0oajozjgilEiM&#10;en6VG8oXqcNVWGfzLjb364pJN7Mq6LpT5unJ/WobpktUJleJNilmDMOPrXKfGL45+HfhP4Sub7Vd&#10;Y0+yZFIUyzKMfQZ5r8yv2s/+ClfhLTNP1/T7Xxlrv26e3kkS6s5CERyCNgGD/h70bPVnJXxCjpE0&#10;f2/v+CzXxH8CfFHUfCvw/wDDdtaWVjM1pFrV5ki6I6tHGOoHrXw38aPjT8RPjJ4bOp+KNe8UXeoS&#10;zsVl3PHZAn+EKOMfWvIPiT+2FrXxG0+0+3yebe2DEW0qxgF8n7zHOfrxXS6P+1TqOrfBtvD+pSWC&#10;RJJ5qSvH+8U+n8/zp1udfAclClF/xDem8fXemeEbCxlv7iWFjmVDIflz14BxWH451Sy0ywgureZs&#10;MwQ7OSM98V5xqHi2C6Y3F/qACH59nTPtxSWPxZXxNZGHS7FRLadBIPvH15rzalCcviZ3KUOX3Uek&#10;ar4O0/x5o6RuouTFiXdJ1I9MU258N+GlsSJN1isKYZY+OcVw2nX2rXNqL97sWl2g2vCvAaultdbU&#10;2yCaFTPd/K7ev44NcU7r3ZPQ0jKPKep/sT/GO08V2Gr/AA1DzSv4fSTWNCZz/wAfVuSPtEGT18sn&#10;zh6KrV7Hf6TNNbfJN9ol2kFZG6t9B3/wr49fWNW8E69BquisbDU7SQSWd5AF863ccZGQQykHBUrh&#10;hkE19RfAr9pvQ/iRb21t47h0jwZ4kc7FvtjJ4f1Nz03x8taSH0ZmjPbAFfzn4l8D16eIlmuXRvB/&#10;Elq/Wx42NwNSc+elsV72S+kbyL+1tpI0GQHZg7HtjuOtcz408E6zqsjQRmSAzKwieCLZk4AAJHJG&#10;O5r3n4h+C5tNs5RqcEc7Jt/062VSrxkZTDhcsmP4lBHvXE658No4dIaEX6Qllyrw3aoBk8/MD8xH&#10;p9eOa/Jsuzj2Mkkup4DhKErTPiL4nfD1PD/jSew123vbS7tZlLrA5iuI5OqyLJ0B6Ec17P8ACP8A&#10;aLtvi5cab4B+Kc9pZ+M1UW3hjxbKBCusrjalpeE/ckYBRG5xk8HrV343+GobSyxDf6jdQ2yBLi1j&#10;t1aSFh/zyeTAdPbOR618/wDxgE+h6d9nk0CQW98T9rN7MXkbKZDRoQU3EcbvmbnGRgEftGArUczw&#10;6o19undPuv8ALr+J6NCa+CZ7/wDHHwE1n4tgt9TsZodfsoPIvo5htUSLzhgOrDpu715r8Tvg1a/G&#10;H4X29tHMieJ7F5ZNMnnwiljjNrKx4AfoM9Gx60vwL/bRsfiJaW/w9+Kt/dM9qot9A8X3QZrm0j6J&#10;a3/RpYOgEn3kHXcK73xbod18M5ToHiGz+xXNuks8ksSLPbPHIFMU8RziRSNpDKcEccGsJ0cwyuvF&#10;TlqtU+kl2/zMalGpQnzrY8//AGFP+CjHiH9lq+fwL44j1HUPBMFwYpbK5BN14dfPzPBnnyw2SU6Y&#10;PFfp41rp/wASvhnY6no+o2t/BsXUrC7iwVuYyDkA/wAWQT75UCvzD+LHwXt/jDf6Vpd/LFo/jSyt&#10;IltNakiP2fUFblIbg4zgAhVkwSuCpzjNeh/sUftQ+Kf+Cf15ZeCvi/pt/F8N/Es8osNVtm+0/wDC&#10;OXKNh3RuRLbEkM6DJUcjkYrweOuEMNxBR/tLKEoYpaygvtry7v8AP139rDYpVYcp906fq9tdaaLe&#10;JiytskY56EAsV/TGPevH/wBrTxJeaT8XbLw5aWTS2lxocc1xclvuu3IUH2Fdxfa4LDxVJZQtFNZ6&#10;ksctjeQuPs2o28g3pPAV+8rBgAc5yvsa8r/aO+AXxY/aj/amuH+H17ovhzwjoxi0S71fVtQFtbxz&#10;xoPMiCCN5DIezFdo9a+B8Lcln/rAvaLSMXv+vmZZZCeIxXsVufOln4C8feH/ABabLwz4buvEs97c&#10;GOG0TM80hbOSB2A9TwK+rf2dv+CXfivxLp66j8S/E1toLTgr/Yugxi7ltvUSTn5Fb2Ga+hf2XvgH&#10;dfCrweYtQ1HR9G85FNxHbw+dcSqpYMXlAWaVWADg8AdCp6V9IaD4/wBB8J2ka6bY+Ib3I3pLFo8z&#10;RjPUrlM/rX9NwxLmmlZWZ+pYThnDYdKWJ95vofI2lf8ABvr8LfEMxkHxC+IumPcfvTEksXPvjNdh&#10;D/wb6aP4a0mWw0L4u+IkjuhlWubCN2x9QcGvebv4vPrupsdOsJLeyQl4rifCmNjw6r7n0bGO1dV4&#10;L1vV1Lka9LCFTzR5jhgw9s8CuunjaU1yyW3Y7a2QU5LmirLsfIU3/BBLxR4fiT+wfizp0t0gO19R&#10;0cjcffbmvO/Gn/BvB8ZfG19I+s/E7whqVtcAAiG3mQpjOcIV56iv0lGo63fss9tq0sb8GQNGHWYf&#10;7OM4NUL3Q57rx3DfXXibVb426NshS7WKKIkr8oRMBj2+fd7VtCtBP3L38nY4KmS0VpM/LDUf+Da3&#10;xx4Q1X7bonxc8GWo28x6xYTQeW3cIVU7vrVeH/gjh4413VYLDxB4x8I2ttpUwZdZsWfUPtntFFgE&#10;ehL46V+gnjv9oPwx4YuLq4l2T6haz7bW3lb97MoJ3Abz976ZrkfCv7b/AIX1fTZYWW0t2uXPkgTq&#10;zRZPcYB4IwRjNRi8wfwymo+bOmjw1RS9ry3Xo0eAa3/wQT0z4meF1gsfit4p02+uFyHm0yKSyZ/Q&#10;xZ3Kh6gmvmf49/8ABK74tfsJ21zfah4eXxt4S2Fm1vwzG1x5YH8U8AHmR/XG0etfo18S/wBr+41i&#10;SLT4zBoUU0YBgsDie8YHqSBv2jsgx15Pauw/Zw8U6p4i+ImnaXpc0URuJQ+oySzySn7OBl4mBbAd&#10;+meduexFfn0vFihHMYZTh6TqKT5ebu/I8fE4DDVZ3hHlS8z+dr4oeNIrnWmiMSCOJuUAIdM84Ixn&#10;P9as+GPgNrHjrTDqaWj/AGSHDrEMh5Pav2g/4Ki/8E7NT0fSLbxt4ftNU8faVo0cpuvDmoSpeXej&#10;I3Jntbjyxc3EY4DpNI7LtUpxla/OSXTvEBtUv7S2TSouqqmNmPcZwD+Ffr8sxlTgqMYqLXW+54OM&#10;wUaTvHYxrLxD4u8HfCd7Sw8G3racYtpcruKE98U39nnw94qvdSEkE2x+rWlwwTH0zW1e/tKeKbDw&#10;zeaBpNk2parLEdsjKPL9sc47H8q8cv8Ax5410vUE1a5ln0rVLRj5kUStErfXg7h9KmlCVWLUmtTz&#10;uZp+6e7fHLTXv4oLbULKJLpRksuDz9RXDeJtU8X+HPAOpSeG03WSw7bgKu4gY5xWR4E+J5+K96ze&#10;JL+WF920bG+/Xq3gH4hWHwinS1hE13pt2cuZAHz+FZzpfV2nLU6oKbjzM+fv2drzUra+i33lxDYS&#10;sTOCxCqT1zX0fN4Kj8u3utA1KeFZcmf7O/DDHfsTmr0Wk+EvFfxOEljFDJYapblbq1t/kZGI5zjg&#10;Z9q5LQdV8MeHPE9x4PtLPW9Le2uiIsmUhQTkfOex9elYYmvKtDnSszFaSuelaj8OLu/g0/WtP1b7&#10;G9qcSyFPnOO9dC3xB1nVtIMNhdJqjSERmSROnY155r/xt8XfBPxRHY3WmHWNHnUbJmxiMe+K6vTv&#10;FNlewLrE+taVpCuu5VAAdGPTjivP9lPkvuXOVveidHaQy+GFIkgP9oTj5jnjJ9Kuab4nsbuDytSn&#10;SCSJsFZVwP1rnG8SQ6nfIg1OC4vJDvSdcHcO3GcVX8e+C7HxJ4Uki1fV4FuZG+V0YK2PSvDr4WM5&#10;X1XoJVFI7LW/D+h+LdK+eNBAFwjqoH69a4zwR8L9C+HWtXdxpdzNby3LFjIM4b60vwx8Xab4B0Kc&#10;ajPLcaZp48ve3zB/xrB8TfteeHb27gg07T18uWTaXx91e9Y0MBi9rtxLWJi46l/WvjDBa391azSJ&#10;cyxrhWX+E9BXDeMPGmp2TJmLcceYSwxkfWneOPFvhDXfiHbR2zLBaG3Ml1InyEt1AzzXOXnxY8J6&#10;7qq2Ust1eGH5YwWPzDtk4r2MJg0p8yi7B7VJ3RUtvilBrWqxyy3EdtcI20Kjc/jXb+Ivin4itLZE&#10;FnHcwGD5bhjgrWX4N+Auj+J9Ujv20praFH3oyE5P1r2me30meNdPmtI5kWEBQflwB61z5nmWHdRU&#10;6ceZ9noXOu5LlR8/6R8QZVH72EyQR5e4kz931rq/hV+0z4M1C6utNsS3nL953XgGvFv2sfjGNI1e&#10;78O6JFBZRyfJL5I3Ej61ynwUNhpmrJcPCjLKirJt6++a9qOVRrUfazVn2MIwkfX1x8TLP7cVedfK&#10;xuVgMVs6b4fh8XmPULe8jhwDsPvXi3izSIJorW60i8AiZQzxPiszwH8Zb7wv44uftUyx6VFFxg5R&#10;W55rx55TOULUnqa8ttZHR+L/AI2+LPgr40lstBg/tzUbwsNzocRZ6fzrwj9onVPEFpZSy+KNUdLj&#10;U2LSRoMCM9dtep6R4u8V/HPxncazpVtYW2kaMdz3UjeX5uDzg/414R+2/wDtFWOv6ta6RYJa3TRk&#10;m6lIyVY8cGvbwOAlCUHJalrltdHi91axa1rX2WeRRA/3XHUAe9YGqXkMF1LbgeYkJKI2OtX3neSQ&#10;NHtMYHPHOaxWDqZnKq6Kcjb1FfZxVtzmiVrOzRAXuGI2tlVPIrP1m7a9uyp4VPukelWde1KGSCNl&#10;Jz/dz1rJvNR+0IgA27Dk5rfXqaodpa/2hqqwyN5cYGM1tvPZWdv9kmRS6ODuB+8K59/3soePoOCR&#10;T7eM3kg4G7od1Uwaujv/AIj/ABE8O6hoFpp+h6ctq0cY8+YjlmrhoLqMWrF3PnMep7Cs+eF4pXDf&#10;dB6iiG2aaPdkZ64apULDSsaF7iWCNkufMdOoJqorPL3DNnIxxiq6QkEjG36Vc0uA3c+xRkirtY0b&#10;VjS/4SC5vY4lvJMi3XbGMdKrq/mXgPLA8itGPTI41Hncnt7VHPEhk2xodw6EGp5Oph0P6uv+DYok&#10;/wDBHr4Sbuv2HU//AFI9ar9Bq/Pj/g2JOf8Agj18JMHP+g6n/wCpHrVfoPVs6KfwhRRRSLCiiigA&#10;ooooAKKKKACiiigAooooAyfHn/Ij6z/14z/+i2rwHxz/AMjvrH/X9P8A+jGr37x5/wAiPrP/AF4z&#10;/wDotq8C8cj/AIrnWP8Ar+n/APRhr6Ph5XnL0PnOIb8kbdzMyQadkgUUZr6blXU+WvJEsN1iPBFO&#10;W8JHoPQ1BmjFJUYXuP6xO1i3Fc+pqUXHHf2qmo4qQ/MuARn+VS6UblRxEkWVk56+xqS3vvsrD5wM&#10;sAMnrVIEoB35GfevB/2/PDnjnxj8OLLTfAeoXelarcXKb7uEhjbpn5jim4KUWrCliKkNYn0/p3xb&#10;0LSb6O0u9WtobiU7UjeUAsfQCu8tr5JYlZX+VhwfWvyBuP2RPHvh742+HbttdvPFMkkkTXl9c3O3&#10;7KwP91Ttz196/WjwTZNb+GLKOVhLJHCoZs/eOBzXw1es3WcGtD7XAc8qKctzQ1gTSWsohP7zacZr&#10;50/aa/4KJ+C/2QPDrv4kuxJqcr+Va2cZ3y3DY9OvWuu/by+POqfs3/s8a54q07S5dRfSrdrh8HHl&#10;qOrnHYdc+1fz7fGz4s+Lvjv8SpPFWqXkeovrkv2u23SFktkbkbe3SssVV9lTvHcyqSdSXs46dz6k&#10;/bc/bC/4bF0KRY9Ka0u3mE0bPMSYlHYAfyr471q7udX1OOz1u5T7KP3e5EHyketaaa3c6RdRbXb7&#10;RuwwBzWB8Wb/AMrRs20Mv2ppeWKnBJ96+eo5hWlU5aptSpKCstTlPG/h/wDsLV3S1D3cSDcrqPuj&#10;3rlLTwrceM9dRDfJaRf3SetdknhzxneaK0tgsdxDcLtkVuWSsWz/AGfdWghnmvdUFvcKjSIEPX2F&#10;ezHEQgrSkVyFXxBfadp92LCeDzbmIeWkv8J96ghs9S0i5SRGCpIP3ZiHQ+9YNvo013czfaJd5gPy&#10;SOCM46n8a6YfEKBtMgtbAm51CX9ytsiZLHpxSr1lBXRES7qt/qK29qL65j3Od3ytyfrVvT/jPdWu&#10;prZw2J1JIhjCrkmt74bfsZ+JtczrHjC2msrD78UCyYmkHXnPQV7X4R8CfDrwhoyX/wButrCcKVMc&#10;p+YkdsHvXgYzOqdKHJFc7N4Yab3PPfhb4H8eeJvEqancwWunabcLtjjnOdoPtXqej/s3Wh1Lz9Wv&#10;RNHMdrR5wrGt/S9c074oaRbjStQ8lrZtqkrgMRx0qqmoXnwivzeeI9Tj1ixdiY4YIyWz2FfH18XX&#10;xF3KXL0sjpjgKiV7n0V+z14gj0jw7H4KtbtLizCNFp6zsGeHu1tk/wALdhXIeI/CUOnXlwLeHYYn&#10;LBXG7b2II6g14F438fnxVYXep+GZ20e5fmXdK8ZQDowPQHPQ9q9l/Zh+PqftU+Br20164WLx7oMA&#10;W5u7a3Bi1q3BwLtVDApJk4lXBGRkcMK/DuNOCq2Ecs0w+sW7zXbz/wAzw8ywaeqOQ1W6i1K4u/tJ&#10;lRBGVtZWcJEjjqcnufevHfHXi6zufDlzaSpf6qsThgY1CxRj++HPOQc5x2FeyfFj4cvpbXC3ECJB&#10;LF8135ySWxxyrAEqFb2614h4t1jT/BkEj6wlwLqxOyWKzhMwVXXKmR87BnIIBYfePWjhyMKiVSin&#10;J+p42zstz5t+PXhXyNVbU7Ta+l3uBII2LMjAfng9fSvYP2Nv2wNJXRLb4afFSWSXwju2aNrxQtP4&#10;XlYg7XI5azY8OB9zO4Ywa8/+KPxOkbT3XTfsSWkUZDZTfcAnvkjaoHsCPevGriS5CjzGkKSAsdx2&#10;rJng4wOQQcEcAgmv3Cjg45hgfq+LjZfj5fNHr0ffhy1D9FPHvgjVfhf4rvLHWoUdbeMTwzxsJLa7&#10;VxmOSJhwUIOVx2xXs/7OHwo0b9tn4HeKfg94ujFzqk9sde8MyxtsuIbuEEM0bfwl1O0juK+Jv2NP&#10;20tOtPD1j8Lvibd7vCSy7dE1xvmk8MTHpG7fx2bNgbcnysHGVrpPDf7dmqfs6/te+HL7w5c2d94f&#10;8Daqtxql1byBl1eLO2ZYGyMxeUzbegJ+lfn1ThbNKeJlTwzacVzRmutv16NGGFwVSGLVtj6I/wCC&#10;WPhzUtM/ax1D4A6v4nmuZ9CSTWdEgugytpQXPmWjwtyhEjJIVHHPHBrrrv8Aa0b4UfHbxp4O0vUL&#10;5/EV7crJ4l0lYGgjaaI7BL5p52sP7vBr3n/grn+yg3x78HeH/wBoH4R3dxpHxa8H2Sanpet6Oyxy&#10;63YrCsvkyMQEklWJvMTf95VeP+Fa/Hn4h/tdePviZ8ctR+IWoSaPd+JdVs1s75ra3+zm4VR18rcQ&#10;snqFJGemK2yPK8DnXNnODm41WuWUdrSW9157n2uR4CnhMyhWn3P0bj/4KBeOdG1e7nuPE2pWFqrM&#10;ken6ckUUUC5G3BxknGeTWD8Rv+C0nj3RLJNLXUJtU0qM4cXDMs7jrh3X749unFfn7B+0h/wlMQDz&#10;bZlOX3OVkVh1BUVha74/a9LtLJnngCQnivZwuT4qD5asmfsk8xwElzKKufXl1/wWK8Zp4gdp9n2W&#10;4wqKox5DZ4PHp6Gtof8ABYTxfaKfJvJYGVdwjQ/Jn6dPX86/P++8TxyzuF+YdQewrOu/F5jusK7H&#10;jkk/eb29q9v+wYzV1cwjn1Km9YaH6S6d/wAFoPFdtFvS8mhlmO6TyGC7yBySf6Cs3Uf+Cwnie+1w&#10;XEcgijllDJGWPyFMAH9Sfwr4F0nwj4k8TeCr/wAQ2vh7xDe+GtMlW21HWYNPmew0+Rj8qzThfLjz&#10;23EZrGj16T+0nleQSEHY23o3oR79PzohkKTvGT08zmq8QYeV+Skj6o+If7ct/wCJyyRI8aCRnBaZ&#10;mbcSWLFuvevX/wDgmjZ+LPjHql54quklvrXR7prXRbVD+7u79h/rW/2IkOc/3sHvXwPodnfeNvGW&#10;l6TpivJqWr3C2VvEgzvdjtz+HU1/Q5+wB+yHpv7LXwG0oXMB3aBphlljbA+0TsPm5/2379wBivz7&#10;xX4iw/DuWKnHWrV0X6s8LE5zVqp0qWiMbwD+zPfeFNYsVluWv/G91EJb65df3OjxOvKR9vMI7dq6&#10;j4y/FXS/2UfDnh2ya4nTVfEF80EckQCTNHGu5iT3LHGTXsfhS0TTNB+0mQXdzqkjXE6Op3IzZO3P&#10;4/Qkcda/Kj/gtX+0RJqX7adn4bsLp5bfwHoscEwVstFczHe4I7EAKPXmvwbwv+tZtnka7/5c3l/k&#10;Z5XhqKny1Op+tv7O37SNl8T7FIb+78+eJgrs8nyljkZA6Ef/AF6+df8AgpD/AMEoz8YEu/FXw1uU&#10;0fW5A895osi7dO1p8ZJXH+rlPqOD3r87v2W/23dY8HapZaejXt/dXcyxWkFvE01w7HGVWMAlmzgY&#10;A4J9+P1C+B//AAUMi8GfE/w58LfiDp2oaL4u8U2DX9jbXM0T7UQZMcmGLRXGORFgk1/YWWY+WJ/d&#10;V469GPPssoUPfuuV7K5+M3ifw74tt7v7b4ctJ7OfRrp7W+srwbJbd1I8xGHqCDzXcQXGn+L/AAw1&#10;z4xQW6RJu37COfqK/Sb/AIKY/wDBOe5+Nen3/wAUPhDBD/wnLQbtQ0kOIrbxRCq5ITJ2peKoJBOF&#10;kGVznBH5Z/DD48yaZJqujeLtInC2V09tNbXNsyz2cqnDRyIwBVgezAV3VVVtzR0SPgMXgJYed1qm&#10;c8dF8F+GddXUfCyXFzPduBIkoJQnPUA9K6X4jfAzxJDGmr6TcGWIxiSW2xu25GcD0roLDwYus3cl&#10;+IbK0sSvmRW8RG8jsT3FalrretGGCDTGeLYfnhmXIYe5+lc1XMmnGUdWhtfu7Hg3wp8K+Irf4hXF&#10;zb/bbPU0/eQmYkRg/wAjXteu+NPFsN4kOo2ekvqrRBy+AGkx2B9B2+provFX2/xDbNaMlpavIgxc&#10;LgG3b6DmsG5+EOnQa7pt/rPix7+7tYv3Pkucv25Xrjmplmntl76OPltoHh34p6L49nOm+MLabTb5&#10;h5aEg4J9q3PEv7MvgzUrOORbeaRljB3mQ856cVieKfhGfiXdCSwu7e3ubchkeY54H1xiuou9cuYP&#10;Bf2W+uYEksUKF4urkDjHrXFVrSdvYMv2LPn+b9njxz4e8Uy/YNUez02NybQNJuwPc120Xwo8RXHh&#10;6VNd1iG6nJBheJskVPe/EGTX7P7KLuUxISu4rhqwbHVLm21gR6dcTXUg++JW4Femq+KlDl0v6Giw&#10;8YmdrvhPxlqNv/Y0upxSaGx/et91/wAqr6B4Ct/hUjXGqwyahaTgpG8fIT/69dzpnjaO7uFtLqNX&#10;uJ38uRFP3D610XxD+D2u3/w+lsvDtxY3kz/vBHLNtK9+9KGYzhONKqrIxnTUTl9P8OeEZfDiySxN&#10;p11cHbEZepBq4n7HmnpAniHT9TSeRCJTH2PetLS/gv8A8Jh4a0uLUL2AeINPOJI8gqg/l+NUfG2t&#10;z/s56Zcveanb3sNyD+6R/wDVn0qnVcny0pGEFdnfaJ8XYvCdmbSSOBblI/kjYjkgV83/ABr/AGuN&#10;Ve4n/dfZbje0YEfUjtXnS/EW4+InxGiur6+ksrGSQrExONo9zW98SvCvhzWV/wBE1b7VeRJlSMBW&#10;I9+9dGHy2hTqKdZXZ0RcUrHl+l6dqXim6utWui6uxLlpOrZrT0C4ubGLEG394wDKPvYzXfeCNAg1&#10;3wXNE2pQRXtvlhG5GWArB8CPpb+L54Gyss52liMICPQ17/t1JOCWhCkelaB43sdC+zWd8j3ElxGF&#10;JB6D2rX0C18J62brT2juHSfKnPYnpXi2t+J/sfjR7UjeYG2RSdgK6bw9bSaTeCS11FbiedgTGnQH&#10;I6muGrh4pe0THzu+pp/FzwXrHw3sraPTtVuLTwx9qXz4kONyHrmvF/2k9F8KR+NY77SOIJkUOmM/&#10;N6165+0B8T73wTo8emaxY/bYLyPcgVs5PYivm6Zmu7zz7jYY92Uh352/WrwGGc3zyY5SSV0Zl15U&#10;M0ojPyMT0HQVz81/HapPHGCQ3WtDxDdyz3dwYkESP94DqPpXO+R/EHJ29Qe9fQU4pLQzjsRxaMby&#10;FpflSNOuTzVEpElwrbdyqfmD9x7Vo2LBFbdvbeSNgFVX0yV3O/G0ngd62vc1RNqs1tdHfbR+RGB8&#10;w9TVEXXl/d/OrsdmBCykHr6UqWCY+6fyqkMp3Fx9ojHyfWkSym1T5kTBReCe9aEWmtLOdo7de1W4&#10;JYNJdVYh3PUKelTKVlZCZSt9Fhtov3xPmn9KsWEEWnM59RwaivL8z6h0Cxdie9Vr8bLYFH3MzetK&#10;MJtXZJJc+fNPk7tmePpVa7nkWQhCVZePrVm3v5tItGDrv3dz2qr5wurNm3KshPQnmqvLqI/rH/4N&#10;fFZP+COHwh38t9g1Mn/wo9ar9DK/PP8A4Nfc/wDDnH4Q55P2DU+f+5j1qv0Mq2dNP4QooopFhRRR&#10;QAUUUUAFFFFABRRRQAUUUUAZPjz/AJEfWf8Arxn/APRbV4L45/5HbWP+v6b/ANGNXvXjz/kR9Z/6&#10;8Z//AEW1eC+Of+R21j/r+m/9GNX0OQO05HznEPwRMo9KQfcp1LsytfT3ufLDU+7UjdKjVSH4p75y&#10;vrmge5InApI+M0shB+XvQRtXmgdhykZzT57YT2rq8YZmUjp2pkahxxV+xtjOd2G4BznpWGIrcsbn&#10;Th8OpbmP8Ifhnpel6ZfLjzTNMXDzHkEcnB9q9d0C9gjto44pEwgGQrbj+FfCX7c37WGr/sox6VM1&#10;zAunXd8Y3CffAfjj8+fbNfPHxV/4Kral+yT4hm1PRdWt/E1vrqCc2k0pxbEj+A+lfI4m3PzM+lw+&#10;I5Y8seh79/wWm/b41P4BfBbXfCQ8MzaiviS2e1hvWYGGDdwWYfTNfhBa/ETUUWCDzFjhtwVQR+vc&#10;fQ9a90/bZ/4Kg+KP2wb/AMrxHLbppqgm3t4lI8s+5xzXzTYeL4VmjjFsn7vBVya4cXUjOFkPD0nz&#10;upI9R8M3Fhp+25lvLieZ/nKs3INeiHxB/afhhovJW+BGY128r+NeI6Jb6jrmoPLFCLreNqrH/DXt&#10;XhfUX8CaXYwT2nmX0qHHHyrn+tfIY6UYy0O+XLyieAR4iureS2W2srVJW483qKwPjnLd/DDxDpvm&#10;anZTq6751jI4HpTNJ13xbrXiC9hOmmS4mc/Z5lbaka+9R6b8CoI/Eo1nxfP/AGhskzLbqS64/Cpp&#10;17T5qg1CVRx5TItLiy+I1+13aaVut7c4ndRhSK9r+EPw38K6RF9ul0uKKdk3xTiMZUj371FqzaHq&#10;Hg2ZfCVsIIvmEkBj2kmvKnsfGK6a7vftpthanCq3JcdcVnUrvFR5FLlOunRjTleR7D4w+IGsXEqQ&#10;2WqbIsEhZABux7dqwPD3xA07W7CRdQ02xutRWTZgsBu/CvGtT+N8V3ZNvnae5tSV2qOTUfg/UND8&#10;Tae91O89hqKSBiS+Nwpwy3kphKrfQ+gvEPw8vfEOjmCyum0iOZct9l4KDHauos9AFr8NxYWhmudR&#10;t4NqveHcZG9ea43wF44htHUWmpec6xBjE/OcCue+MPinW/El9bXum3sliIOHKjjPrXkSwtR1OT5i&#10;Vbkg0T6d4C17RtNvbfX7WOAOrGPy2wJO9YWg+P2+Dx0jX/CWLfXdKnMlvCxytx2dXX+JGXIIPqKb&#10;Jr+qfGLTI9JufEirPan/AFyNgt7U/wANad4fGrRaZqsEsGpWcmyOfdxKxxj86vE0YSg1U96+8e6O&#10;HSStLqfXU+q2X7Snwdi1XSdNmt9VTMuqeHZFDXulyMOXhxzJEeoYcjvXzv44J8Oo8b26zh4jm3aJ&#10;X+1Rc7U5A6HJPYHp3qO7fxf4I+MVjPaalPprwBTY6hZuyywkfw5HBHqG4Ir0Px14503xv4elsfiR&#10;YW2i3kSvjxHoiMYpmk6tPAATEQdpLJuXrnGa/J6/CVbLsR7TBe9Tbvyr4o37dzyMXltmp0j4r+Pt&#10;1DounyWdlBaqszKBKIh5hBGWCnogFePzWwUltw9SzH5m7D8a7z496DfeDvHl3pFzqOnarbWTf6Ld&#10;6bcCe1u42GRIjjrkV5/NJGRgnleAR1av17LsN7LDo6aKaiZes3KxxsEG8vxmT+vtXq3wy0+10Syt&#10;nVIZdkQOfvAE9W5ryDxVFcPG0VvBI8ki5BC13nwb8Sx6jpcKzP5c9r8rDqeOvFez7JuknH/hz28t&#10;UZTs9z93/wDgh5+1APjp+y1N8Ptbn8/XPhpKNOHnuZJZdPf95ZynPXYCYj6iPHevza/4LGfsVJ+x&#10;3+1zPf6RbNbaN4lB1nTVVj5Shz+9gA6fK2cVY/4Jw/tW/wDDKP7W3hrxBdTvFoerFdC1/wCb5fs8&#10;zYjk/wC2c2MH+67+lfqJ/wAFjP2K7v8Abn/ZUjuvDcsEvi3wUH1TSARk6jDs/eW4Zc8svK9s96/n&#10;ueL/ANV+Loufu4TGP7p7P8fzPbdPXm7H4KeKtA0Xx9bxXSCe2vXTHmL8rqw9u4rzzWtE1vw/Iyxy&#10;/bbYdN6fNXpOgWe2+jgZWKqGVhuHmJIMhlPfjB/I11DeFoJY13KPII5P8Vfu3tYUlyx95HpU4upG&#10;ydj5zbxLO7MrQ4k7jdjNWILiWWNSFVWK7h82cGvZPFXwMs/E0DGNNxP3WVfmH5V5Z4z+E+seCwxS&#10;OW6tYehRfmH1rtp1aVSDitGRKFSKabuf0Gf8El/g7ZeN/wDgh+nhSWO2eHxzol/bzhPvO8isMkjB&#10;x2HvX4gfAz9mfxN8ffH/AIs8K6P9ksNX8GaHf65qUeqSGJvs9gcTJyCfN5ymccqw7iv3d/4IP6p9&#10;q/YS+F9nO/l2b6JKS2zgkS/Op9COv4V+amo67ZRftBftY614ds5Xvzaar4ZS5i+XzllvAwbd03lE&#10;KkdTsB/ir8ayDP69HM8ypvVKenZNysRQpKcW4v3lsu5L/wAG9/7MCfHT9qa+8aX1v9o03wHbL5BZ&#10;FdGu5eATxjKCv3G+IejS3seg6DGHa0nmN/qEmQG2QfcQgdmkK/ma+Wf+CAn7LH/Cgf2H/D76jYmz&#10;17xgzazfll2y7mP7tGHsuK+wNS0d7zx9qOolkJYR2sWx8kqnzDpwBvPIPPFfy14y8VPNuJ8RKLvC&#10;j+7j203f33OnC0qijeotTK8Y+K7X4f8AgvVPEOpQxJpvh6xl1G6CvtyIkLbV9zgD8a/nB+Lnxmf4&#10;1fFnxX401a8eKXxFqc2oyu+ZXVCflRQPvMECjB4r9pv+C1fxmHwY/YD8SWcLQpqnja4j0GNnk8sm&#10;M/vJ5k7Y2Kg/4FX4C6lrsOofNHbNYx26qLLJ3Mir15HGT157V+7eAnDqpZPLMJR1qO3/AG6tvxOL&#10;H5r9XlamtTq5f2u9f+H8sdr4Ke/8DQS2n2HU7+1lL6lq0LFstLI2QuEbb5aBUwo+XPNdn8AviS2q&#10;zR6xrOr3rTCdBp96LhhfWLxcQukpORg4NfPtzm9M99OI5rqWUYXOMt1AIPGDxj617HLo8fhvQdJt&#10;m+z4kRHdGVWYZGSPlJPX2r95zBxpUFTj7r7nyWMxNWprN8zfXsftV/wTF/4KN33x4+HsR8STx3N9&#10;o98+j6xIYwyTTxKCLhBngSBlkweA4ftgD2X9tT/gn18PP249OtNVZU0HxXJ+4tfEdnGrTyheVS6D&#10;ZWeI9MMNwxwa/E3/AIJy/Eqb4a/te3HhK7tybT4hot/p8kM5DR3lsjMqEZ27XXcpDYGdpJ4r9kPh&#10;f+1fZXfhPToft+majrMl+gitopyVAxtJZwMFQOA4G09s1wqq6M+Seqlqv1/E+8y1Qx2Ejb446M/N&#10;P9qH9m/4jfsSeOvsnjDRDDp13IYdK1jTwX028JwBsbP7tyCPkf8AA9q8utfGw0/SxGZpom8wmQEF&#10;ec88V+/HjyLQvjN4Ok8NeI9IttT0i7hMNxa3UBaGQEYJUkcOM8MDkHB64r8X/wDgqd+yZe/sa+J7&#10;yzgkkuPDuq7r3w9qDAMbq1/ihmYf8tYidpOBkBW/irSpQpyapI8fH5ZKjDn6HP2viPR77wx57Sma&#10;YEYUt981xcqa74H1mTV59NWCwk+S2Jk3dea8w+D9rfeLNStZhcTSR2hEhjBxvxzj8q9f8c+DfEnx&#10;Zt40SN7KxU/dz93HOf0qPqUcNXVN7M8Ncr1KcvjBfEGuw+ZL9lkbklXwKl1ee7MzeZmOxyP3obO+&#10;uGv/AA63gO6nt7mf7dlcl1PKVh3XxQZtO+zWlzPdlnx5ON2PYV3exXNemEsRynoemzpZr567T82A&#10;p/iqxZ77bxYt3dSRwWu3d5adTXjPijxjql9pymKzuY7pCAEJxWMnxN1zw5M32wD7VdjYBI3EPvW0&#10;cPUqfCYSxEj60t5dA1ia3uEgEM9ud+R/y0+tcj4g+NcfjXxvcW2iNdRXWnKEl8piFNePfDvU9civ&#10;pmv72W4lK71MZ/dqtZ3w7+K7eFPirJa2EP2p9Sm2uAMsa56GWSbkp+9yj9vePLI96l8L+MvDHhs6&#10;7pdxZ30+pKUaOR/3sf8A9evFNX8BeNPiVc3Npq0MsKhi0krvx+BrqviF461gazNp2jmeO4jjMtxE&#10;Tjya8k8K/GDx5e+JJ4HeVreFz5jYyFArvwNGq1ePKT7qOxTQPEWkadb6fF4Wnv7OFxE18ke5QCcc&#10;H+tfQ3wt+Bvg238iLxhfReY0QMcB2r5an6V4hpX7eN14C8O6hpGEuVdCN2z7rV4Lrvxu8Q+LNcS9&#10;ur+RGaUKvOOM5UfSuyWBxFaLb0Jb+0fWH7S//BPX7Lp1xrPwz1ma+IBmk0525kH+ye1eLWfwY8We&#10;BtRsP7W0bULO4l2l2MAYAHPO4fj+VfXHwr1zUrP4DpdX0txa61dxAwXEbAKVA6DPH51meGP21bDR&#10;xd6T48tV22sJWG6aE5mIHDL9RXHQniYN0rXSKUouzZ4VffBex16xvIRZzzX8gzDKCRzUei/su6z4&#10;M8EXXiC71SPTrjT4zJDFJz5pGT1P0/Wtr4e/tNwxaldX1xcx+RdXRCp5e3y493Bwfaof+Chvxg8L&#10;av4O0C08Naw9/wCam+9AkwE9jj8fyq4/WPa+ymvdZu6cZK58veOvifq3jnVZbnUr2efkhAH+VAOw&#10;HauSvPEKIFBU8nIOeadqt2DIUVNuQMgris+8RZJU+TJFfTUqSUEkciV1oWy6P5khcgHjBrKuG8qT&#10;5eVPeri6c93bvk7QBmsjV22RrGv51pCFpFrQ0IxHBbsVZc9znpSxXa+WARlfXuapWHh9p7USSybf&#10;M7etWLeExH5fm2/LTbs7GiEfUI5pNp+UdMio7m7S3lCxr5nHXPSlk0szSFiNtO2x2rOgZV4zk96P&#10;iGQ/27NbIBgdfSkZnjjMu3PmfdzTo1hunJdwdvpUGsaoJ2CRt+7VflqoqwFiSH+0rESN8jL0A71R&#10;jHmXCR7tgzkk9q0NPEq2A81P3fZqzJYt+ouR93NUD2LGswSLKV83zEzxWa9rlySe33c1r3rreeVC&#10;PlweT61n6larbXYjQ789W9KAgrxP6zP+DXYY/wCCNfwg4x/oGqdf+xj1uv0Or88P+DXMEf8ABGr4&#10;QZ6/YdU/9STW6/Q+nLc2hsFFFFIoKKKKACiiigAooooAKKKKACiiigDJ8ef8iPrP/XjP/wCi2r52&#10;+IPirTbPxxrSyXkCOuoTqwZuhEjA19E+PP8AkR9Z/wCvGf8A9FtX4zfFDxtqXiP9qb4uRtdXsVrZ&#10;eNtZt0BkYLiO+mTj24r0ctxyw9ZJxvzaHhZ5RdSCs9j7vuviToFpceXJqtoJOw3LVy08X6Zf27SR&#10;X8Lxr94rJx+NfAkV9bRIfOmLyHkM7nIpsPjeXTY3jtby6ijlXDqGOGr7FVn0PlfYytds+7tW+K/h&#10;3QrYyz6lbbc7SEem6F8ZPDOt3Yt7a/gaRuFDycV8CPrPm27b5JOecvJ1qumumK9TyrgrcdYysuDR&#10;Korb6lQpK+p+j+teI9L0DTpLm6voI41HJL5/KvN/Ev7XfhLQd3k3H2uUdFROM+9fHk+vahrNrtm1&#10;C7mjH8JlOKitIlYfNwPrmo+sqO7uXPDSb0Pox/27L97h/s+kp9nLHac81i+Mf28fEfhjT7nVSLey&#10;tYoz8koyWrwvWfGln4P0+WdB9pnVDsRv4T618XfG74w/E/4wePhbzWMtjpdtJ8kUZytwvTJr5XMM&#10;9oKpKiprmXRnp4XByeh1P7Vv7d2oftIeNx/bc9nLBZOWSBA2WDcd+O1eH+KtN8O+O2uN14Y7hRmI&#10;eZgfSsvVPgn4n8a/Em4l+xnTIwMGR1+UitVf2bdNk0q4W88Qi2vEbHmqQAK+TxGaUnPmlLXy2Pco&#10;01CNpHkFl4STxH4nfTA8ZuVfarseB+NddrfwLg8G6ZALpDPcSPhpoTwv1rQ8afDu1+GWhf8AEoca&#10;rMDumut3zAexrlPB3ifXfiHqDaRaPIQg3ZZs8f41NTEyqx5obFU781onovww+Hh8DSprEurRQ2pB&#10;CQydc16j8PLrVfiFAJvs8OyNipedfmYdiKyPgx8MbfxVpccGv2M8T2JPltIMBm7V6JbQ6V4ZuY4r&#10;i8j021twSzA4zjpXymPqOU/d947/AGCiuaRzdn4e0zwDdXkus6jcfbSS1tDHysntVPwjoF945vZj&#10;YPaBt+50ufmbbXV+JodD8Z6V9tjljubmLJglbpkV598R9YTwh4UsdV064ll1W4l8ueG2bkp7UsNF&#10;yV5fEdPw/Cb8T/8ACN2t1d3VuyNC+Gih+6tcL49jvfEaS3ekagk1pdIU+yOPutXrtr4Evrn4cwax&#10;p1sTDcopminbLNXHW2l6Zi8t722m0klgY2I4Le1FPERoyLqyjb3T5V8VfC/xV8OdUjvNVsY4/teW&#10;THO5TyDiqM/iX7UPs724gP8AfzjmvR/2pNT1Nr0WMmoq1nYgeQHOGYdjXktjoyXE0h1C4Z0xmMr/&#10;AHq+zwlb2uHUpHmSjeXunXeDtA1zT/F8L6defNOn+sLcL7V9BfBjwdrniKw1BdYm+yjaY4pduRKT&#10;714v8FvhxqfiHVbeRZ5ILZchS3Fe86N491T4eLBpdzLbyWTH5JMZbNeJmuIk5fuuh0KnpqeKazpW&#10;o/Cnx5JDfW3+iRyl/NjXDSD69q6fTdL0jxzqkOoxQ3mN2eJPukerV2HxE8Q2uqXc941n/aEwiwUx&#10;nIrw/SfG99ot1MNN320c8hIiI+77VlRTrQ97cXLynuGmfHOe41uDQnVYBE2xJ7iP7p7c1d0TT007&#10;xJqL+LPFNq9k5BT5htA5/TkDHTn2ryltX1bxl8P7ucaZ9omhfIZOJQf9n3r0X4d/DXw78MvhXZ+P&#10;vjBaebp0ZLWWkyS5uNScDMale/qQegxmvJzOrSwtO+8m9Et2/wCvkcGLqxo/Ecd49/ZsIv77xhbb&#10;/wDhBtF2vd6wUxE+Twse75pWJ6YIHuK8O+JnxN0jxNNLBovhjTrFCf8AkIXUQe7YdiAPkB9iGx61&#10;6H+0z+3/AOMvj5pkuhxi38LeDVAWPRdPQIrKB8u8/wAXFfP0zEEpmMbgMA9Rx/OvQy2WMnQvjLRf&#10;Zfh8+5y0qlRr3hEUiK5uGVttuhC/Nty7dCR+fTA9qyNCujo2siZmeIMNrso3EH/CtrVn+zaLbW+5&#10;vMvCbiYemOF/QCswWoktCC25M8Z6ivXo3UdTsp1ORpnpWi+MGnjVb+AsHUpJ5TZEwIxwexK1+6H/&#10;AAQ7/bcf9pj9naPw1ruoyT+MPAapZXAcgz3Np0t7jJZiTjCkgda/ADwd4qk01/7Nl2gn5onbow/x&#10;r6G/YW/a/wBS/Y7/AGjtG8a6f5s9vbubbVbGPpfWTH50P+0PvL71+e+I/CEM8yiphoq1Re9B+a6f&#10;M+kpz5oqofXv/Bcf9hpf2fvjtD8UNBt2j8I/Ea6IvkiVBFpercu45VcCcAuDzgiQfxV8QWusebIW&#10;TbmI48vf1989Pyr+gn41/Dzw1/wUm/Ym1PR7C+iutK8faWLrRb9hg21yo8y3lPcFZVVH74LV/O5r&#10;mm3ng7xVe6LqsMtrqekXL2t3A2793LGxVgQeRyM18v4YcS1sxy14DG6V6D5X+n+R6OFq8s7vY+kv&#10;2Wvhh4W+JNlqs3iDU9XivEizbQWakeU38JyFbezH5QG+UbsnpXoPib/gl18QrH4PzeL7ayj10FGu&#10;9Q0q0tnW+0+D+Fk3bllVfulUKkHJxivljwH8ZdW8ITmPT9SubKxcYkFu2wzEdV9h6+1fbv7EP7cp&#10;8Lat5llqepWUohElzE92ZI3I+VhHk8hjwV9ya+vrYutQfPPVPc+xp4eliqTjT+I+wv8Agj5Enhf9&#10;j34fT6a22DTrm9gaKQt87mN2kDAgt8pHA7eor8nPHHjOfXv2efi74rheKyvvjB8TzZWwt0MSoqyO&#10;7gKWJxmVOpPRa/WLxb4WfXv2a/Gmk+Fr228L6Nr0LXq3+jx+cNNlmQ73Cp8yg5IfbyMmvz++Lf7D&#10;HiFPDPw+0gWjXPhrwx4vh3a1o0TT6TPcyTW2/MnYhcDLdww7V+c8M8qxmNxUndud/wDt2N3+dj4r&#10;EYOp7S3VH7Wfs1aRaeB/hd4c0qKci20LR4UlVi3z7Yxk1N4Kvl8XeZqEFufNuJ3ZXRtyuhLbWK+o&#10;A69ea5H4meJW+Hfw+s9HiuIrfXvExWG28tcutsijcx/DvXM/FX4zt8D/ANlL4oeJpdYTQbnQfDN3&#10;Na6nEBuguvJZIXVf75kZMepNfx3DKKuZ5vGlHfEVH+L1Ox1HCPofmJ/wcPftEN8aP2qrDwFZ3Sat&#10;oHwttlhvLeMhoJNQl+e4I7hkBSM+6Yr4Eh8IW2u2sUVu5SISlt54Ugj7u08jFO0b+1f+EgOqXl0k&#10;t7NM7XRnnLvLIxyzuT1yST9a6KXT49BumlQebDdITcxsnzRH+/G3r3Hriv8AQzKcvp5TgaOW4d+7&#10;BJL5bnwONxUp1nI5bTtKuNV8WQ20FvA6X90ts1sylkmXeOMscA/LXafEDTbmDVTPaKNMgEuJUZN+&#10;wjj5Tuzj6UnhHw3e6Z43je9kiNulvJdQ3inMTvhQoYj7rEMP++abqv2u0vkY3lvLMjnqDKGBrbF4&#10;icqq1ucE6rb1OW8X22r2GpaP4l0eO5F9odwlzF5G0yI0colRh82V59euMV9W/CX9prWvDXxJhutP&#10;1GZ9M1wxalZyXEz20TeYoOSygMCnK9So24A614RpyKkv7zbGjNvkJGxWVvlYE9u35V6P+xh+zxqn&#10;7T6z+HdMvI4h4F1CUalO/wC9e3tJHLQ7QOoySoPQYNa88cTh5U2tYn2nBuZOjibPaR+zn7Hfxnj+&#10;KPh2zb7S95Ii7ZbqWcqA+RgIo+VgT3P6ZNM/4Kv/AAij+If7GuvalPbyXV54K2a1ZxBclAreXcA4&#10;42+Wy8f9Mx6V5x+ze+h/BXSNO0G1mjOpQ/uJJJWBUsenA6dD9Ca+i5/F6fFn4Ya5o91N9pstS0+5&#10;tbgOgZgWjYSLj0G0cnrmvOjXjGn6H3GOo+0Ttsz8OPCUVh488c2n/CPQf2fbXCjzHt/3ak9z7n3r&#10;0jXrC78MWl7p58QC3ZM/JK2WI9RXI/FMyfC7VYYfD1tDD9nldCkf90MQK82+MfiqW+8NjVJZZYb/&#10;AHYZZG68ivXjQq4mcZRdj83qYeNKUjlPit49j8ErNp0Gom8u7pizsO2a858K+Or2XVRbPdf2eIju&#10;EkYwST61Hrdot7qg1K+V41mG0Njg1jC1tw07faVMjnKqTzivs8Ph4Qpcs9TzZanZ+JfiTN4dt8C/&#10;e9uLg8Ss3StTwtomj/EXw613d6hL/aUbcIF3LXlKWUdw6kShgG5BNeleAdatYoktrAw214BzvPDV&#10;z4rDclPmpfETKJ0l34/1TwI0ekrJBcx3C4G1dsirXN+FbA6D8RYtR3MbzeGjA/hrkfH9xd23idry&#10;dpGlVuXX7pqTSvFc8PiKCZz5bEcMTk1WHw0Yxu/tEcp7t4m+MOneHPEEl9cux1e5jEUob+6a57xn&#10;8UfDegeDZI9FWQalen/SGXpzXC/EvwHJqHhkeIJb1SHb+98xrzWPXrfojyMufnz2q6GDjuX7x0mo&#10;3MWrTZdAsjcnB61jLc/ZNZEnllVXA6dDnqDVS91b7S6tAP3i+ver9tbDxRF5IQrcEYG3+L2r0qaj&#10;GPvBqviO80r9orxJp0ZtV8R3bw24DpC53ImOmKzJfEms+MNbM+oQXcz3H7wSTR4j57iqo+Gl/wDC&#10;a707VNbtEe0mwyJnJ9s123j39oO21rwpFDHp0ds2NqssfTFc0uXmtRXqXp0OU1LTX1S5Szt3b7Uz&#10;AMsSZ3VQ+K3w+1Lw5ZRRzJNLHgM8jLgD0Br0f4T+D7+201PE2nXFpPOOWhcDNYHxv8Z+ItRt5/tc&#10;cS204w6Yxt+ldTpxhFXOiMPcueJXKswk+TdgdB0qr4fiWe4kedsQoOT6e1SpHKEaNGzngHNWbuzi&#10;0zSRF1lcZJqvJHOMnu4vJIC+XEMlT/eFYd+hmTh12MeCOtLqV1ut1j8xgR2xVCYSIqtuyP5VcVZA&#10;XxZS2+D55cbe/apLG4Z5mXG6pbOcSWSqDvarIgKx54XjNZ1XZFor2kcluk4kZCT0VuwqrcaeXaPc&#10;Bt+9hamkjaR9xPz02cSqBhhxQndDItQtYp7b9yNo/iqCHS1kh+atWx0qW8tGTcF/i3VESlnF5bHM&#10;m7bmriTITy5IrNVf7m35azX/ANb834VpahfnyFiHzH1FRW+mNJCQTg9cmqvYkpW6CHUN8kfmADIP&#10;pmrTRLBL5sg69B6VYaMxWoGFbHGajdWltjlF9smi9xo/q+/4NiiG/wCCPXwkwMD7BqfH/cxa1X6D&#10;V+e3/BsJG0P/AAR2+EatwRY6n/6ketV+hNOW50w+EKKKKRQUUUUAFFFFABRRRQAUUUUAFFFFAGT4&#10;8/5EfWf+vGf/ANFtX47ftM+XpP7RnxJSBI4/M8WarK/+0WvJST+tfsT48/5EfWf+vGf/ANFtX4u/&#10;taTLN+1J8SAud48U6mD/AOBcte1k1JTqNvoeFncmoxscit20pIf95zgHqRVTxV8RNG8F2gl1S+jt&#10;AFOMuCzDHpWd4j1628M6DJdajK8ECggsBkivlE+A9O+N/wAR9TuP+Eiv7myiww80kIBnoM16uY4/&#10;2a/d2ueDhsO5z97Y7z9pr49ah4i8P6ePC088cEsmJZVGHI7EV5R8KP2j/EvgX4l2Vxrl9c3sYfYY&#10;HbB2+td/8WfCrW2lQWWgXltFBp8fzEjrgdBXiUrvrmp/aLq3WC7tCfLkxgSn3r43McfiVJSnZHs4&#10;bD0o3jBH6AaB+0JpWrSW7W0yBJgD5RILA1u/EXx/b+FfB41O4nWNZflQA8818QfDeW4tnS8kP76E&#10;44PGOvFd7448Qan8VptMtbK5IS3JPk54kOO9fMVs9xKq6M6J4GKidTpvxL8Sa38QXsLuIyaJcpuW&#10;f09KoX48RP40Eds1lHYW5O0yN8zV5nYftAXbeLb7w9rDJpiWC+Usw4Y4HWvH9U+JerXvxWuLYa3P&#10;Np6vxJvI49q8ulllbEVpVpvcak42UT6ll8XXerQ6rZ3UNvbXEYKq5bb5o9VrwT4o+KdG8GwtYzW8&#10;t3fyHJIPANQeJviwL/yoZbW5N1ZjFvNg4f60tt8DtW+Jd5HqF9cxW7TABWwAQDXRRwUMPLmxBaVS&#10;TOL8KanrXjfUf7JtBJ5d22zdyBEK+lvg/wDs9QfB2Azaxb7lKB47iJgcn1NW/AH7P2meCtBNmPMN&#10;9MoJucj+dc/4y+Jdz8LJbmz1XU5GsEUpGHOdwrKrjXiX7GhpHqelSiqS5pHZ+M/jNaW1gkMJivFU&#10;7XVBgisPSNbtPF0DzSWxVj8ojbnd+FeNaJ4nuPiH5suhwzxzbzs44b6Vbuv2h38J6vDpd9B5WqRg&#10;RkxrkbgfvH3rrp/uoezpRuV9aT1kj3W2+Htp/ZZTUbpYgn7yKIZUr+Gas2Hh7TNMRJIpLJpHX5WY&#10;g4/Cvm3xP8WWh8WJeX2oyXJIyYQ2Mj3rotC+KVl43u1NkTBPHjCE/fx1rnqYes3zpFxxUPhsen2v&#10;xa1TwFqr2SR3OtQu+IkVsKPw6Vp634wu/EQ33ej2kathiJGG9celfPfjbW9R07xDHe6f4gVIySfs&#10;5/hNYB+OPiHQ/EgvNQn+1Lt2gHpSeVOt7/Un2nunoP7QvwNsPi9cJq1jfSR3kEWWt85yAOlfPUWn&#10;XKX5sWVo5Y5cCN+MEGvS/BfxM1TWvE5lt5GE17ISY93yque1egeKfg5pPxJ0+W900qmvwrlgpxuI&#10;616NCpPCr2M9mYw0d5FfwZe/8SSwijcWd1A4SaIn769yPetv4jeGNMudLuJTNO91bp5kQDDjj0rz&#10;zSPFCfa4NK8QWDWuoRSiOO4UEdO+fpUXxs1u40fSbibRLe6lEgKyzr8yBa51h3OveL0NpVbxsh3w&#10;x+I15baZqdyk0L3SAoI52/h6cCs3Uo9cW8stROgm7gJLg2/QD1OK8z+GOnTeJtcggFxhp5lRyD1G&#10;ec19k61o/hrwFoOkW1re3H2yKI+ftG9YF7g1OaYiGXwct5M56laFOn7WT1Rk/AjwbZWWlS+KvE17&#10;eaGqQvdWmnzQ7UWEA7ppT0BPQCvmD47fGbUfjn44k1GWWf8Asy0Ji0uydv3dpFnrjoXbhmPuB2r1&#10;P9qr4xy23w7Tw9bazLdrrLCS6VE27oUOQD9TivnYSBLrZuQdQMjv/wDqxXgZJh6mIlPNMR8T91Lt&#10;E8Gm51ZupPYi1MC1h/et85PAFVdPtW1TVIYAHiWaRfMkyBsQck/kKTVJS0mHYHb12irWhxRWFhdX&#10;ZUiSbbaRMZP7xw5/75zX1saacbJbHfAg13zdW1KabypfmOYnC4AUcKB2wQKhj0uYhHkRRjvu5H4V&#10;0dvpgv8ASbVps/NEFUn0HFZ134flsYMsD5Zbhwf51qnG1ma7vlMXUdBk1FxggbTuBUjIPrzW54Z1&#10;mS3ZIbwokrfLDPuyrf7JwM5rMezMSu3mqQDwMdahedwhySMjkHndQkpaT2PRw+P9muRq5+lX/BFj&#10;/gqOn7LPj4fDjx1qj2/w+8SzkWd3Nuki8MX7n5XLAkpaSt8pwu1HKsSuSa63/gvz/wAE99X8HfEe&#10;9+P/AIVt4bvwr4k8s6/BZpmTS7zaAbliGcSwzY3b1I2kkFcYJ/LWHxBciIRzMkkWMZcZ2iv1d/4J&#10;c/8ABSOw/aJ/Z6u/2cviXMj6pLpz2vhLU7gh1u2jX91aTluki4Cq38S9ea/K+IuHsRleYriPKI3b&#10;0rQ/mj3X95f11O+GPhKLSPzY0PXFuYhsZfJGGZtwI9iAOSfY8ntiu08JeIJIx+7mZDkbFEhB2joC&#10;VxxWz+13+yle/CDTbfx/pMVxL4Y1PU5tL1KABQdA1aPJe1cDkK6gtGemMjtXl/hvxGJHBRn24DEs&#10;AFbPYD2r6ypGOIoKtS1TX4ntZZmUopWP1T/4J2ftgaVc/AHWfAmt3As/EVpeq3he3tvMX7UZ0KMG&#10;bBHGc43V9n/sl/tE6ZceGYvB+nJAtpAXs5IHjZYgULPPKQygMRhiecDCkcmvw5+B3xNk8E+PdD1q&#10;ycRz6PeR3GSeFIYHJ9R61+onhi+tP2Q4fiP8aru4tm+G/jG1sJvBWlmbzfNvbxvNvYJAOVAkjkUr&#10;18oNjrX5LmeXf2XjKtShK0qkbJd5PRr9T3VWhVqyU92lY+v9Zhv9U8QXHiGSK4m1HWALTTbJ4W/0&#10;a2UYjGR9x3Hzsc45r8o/+CwX7cFx8QtcT4N6BqCSeF9Ou45NfvVjMEOtajG3ESMpLfZ4SeSRzIuQ&#10;MJX2TYf8FQdaX4UeKPENzriXH2TSpFhtLe1SG3V2XaioQBgD3yfevyAfUW+I95f+Y3n29xO08iNt&#10;LpIzEsRn1PWvC4A4Hw2WYqWZYz95Vi9NNI3/AFPluKHUwUlRe71OR0zwr9tuPKiWWMO+I4mcum/n&#10;PzFe/OPUkVo2zw6hpsejahJDEFk2pK6OTAR91JOh2E4ww+6fatnTNB/s6G2MkcRhRgHkDEYZeAD6&#10;N7133w6/Zf8AG37TmvvbeC/DF9q80UipcXX3LKMZHLTuMZzjpmv12rmlGCdWvJRjHW70X39D4Zc0&#10;9Ers5H4d+GLjw74G8Rag0UUYFzBpk1vcTlHkcBpPNTAKnkhSTxwKp39kFNyhUaTc24UozyiRpwT/&#10;AHxhR+FfoD8LP+CQUvhvwVpsPxD8U2Tw2dzNd3mn+H9xa58xwWje4Y/KqhVX5QO9ey6R8BPgr4Et&#10;LdNE+GnhIorZb7RZpcySKO7tICxbvkmvy7NfFXKMNVfsb1pP+Tb73+h3LKK9TW/Kfj/HqaRtsufE&#10;Nm+0rESZ4gs3fYxDHJ929K2fgb8dL34CfETxjf6FfpE+r6JGtybW5UxXC7udzA56n7oGM1+vNx4k&#10;8E6Ro2qWvh7wP4Mjjt0jkZ4dIt44442bq7hR1IAx9e+MfH/7df7NF38e/Efg5fDdloFrfakl0881&#10;nbxQtLbqVy8m1Qx2kkKhJ4Ar3uFvELDZpifqkqUoc/dr1PUy3Dzw9eMr3aZT/Yu+M3jP4435/fSL&#10;qNmQsarBtkvFA34YbgsahRkuNxbBB21+g/g3x3e+BfBN9qF68O6HTZbiR4Ij5Xl+Q3zO2SFYHKkA&#10;nBzg18M/Bf8AZVsvhro0dpqHiDU9Jh0m5SbULuzfEmoxQnzNkg4cKMn5c4r66+P11J4b/ZK+I9zZ&#10;brtjoM6SySMrtL5oQKR3AyxIx0zzzX3GIp01JRpn6nKpKUVKXY/Lvxn41svEOoXX2e8W0RpHnV3O&#10;erE8H8a8+8dQr4xt4oXYXMqISmD970NcrF4e3yPHNd7XiCrJ8+fMOOlW7O7ltNdhSzR2ugu1A/Ra&#10;+2w2ChCnFN67n5RXxLc7ebPNvGPiDWFn/s67XbDB8qrtxiudklUvlEJkHdjnFd/8WfDGsXmpST6g&#10;8SOoyscfU1wWlWDSXmy5aS1DHqyHFe3RnHlOXf4R2nJvkKn5FPU9qntHWK8WRXKCFt3XqBUd66Wq&#10;bEctg/e7GnaFYw+INVSK4mEEWCCw4xWskviJOwvfHKeM7R7EwxWwC/I3HNcTav8AYdVa3u93lI3B&#10;DZplzp32XU3WKbesRwrLUExENx5jFmGeSetTTpx+yFom54w8Sm9sobOGRzaoM7S3A/CsTQtB+0M0&#10;sgaOH7x+bO+oHnS5ud3zeUO/fNXdLvfsREG9uTzk9q0loBJqd5aHSiIoTG+7hs81X0HxBcW9ysNq&#10;pkmByrKPumrWp6Oi/PkNGxyQOoqXTm/s1Q1um0ryWI5FRa8Sz2DQtI07U/CFxqXiPxC91eQRjyrR&#10;5F2xn/dNePa3qEuqar5ERxD5nCAHgf71F1qMVw55kLdWYnrnrivcdI8GeEdc+F9qg8m2vJI8iZW+&#10;YP71NJKlqyowuclpfhq4tNLtY9MvntJMZlzISv5VzPxM1a4v9Mljkd5LmNgHb+FgPStjTraHTNQG&#10;mS37XM7PtRh0P1rR+Ifw7g8M+HXS5uFlkmG7zVOdnsaU7ylzdDaVN8tjw3R7x7iaVVXATncBxSax&#10;dMbiFcl+Rkg9qkgUaTPcxK+6Nh1XpSWYgWaRWOeMg1o1rdHKzF1hCLotn5WY49qB8kYJII9MVcuo&#10;4ZCqnJ5JBotfDzzwl/MTA6DvVxloITTY1bDwKVb+LJ4H4VLdTSTPsUGUDqQcU6ytwku1hgY5IqzK&#10;TIBtVcR8Z75qZasDMvr5bVP9WwlUg468VHEXmcDkI4zz2rQjsPOmLSjk9Ce9RLEWRk28g8H2quSy&#10;AfLfSfYtiHAXjNUrOAvdMJmVu/FWniEkQhPy5PJ9ahW0WG4xETnGMn1pR0AmjCByigZHeqN/rBil&#10;MYyDnHNXLaLDksCrDjd61RNkLvUMFd2DySK05gHQXEonMeR81PaNJH8h3bcD1BqW8sUgvYmX+IdK&#10;rOjW2oFj3HXvUczvoB/WT/wbIAL/AMEfvhIFO4Cw1IZ/7mLWq/QSvz4/4Nigq/8ABHr4R7en2DU/&#10;/Ui1qv0HrRnTT+EKKKKRYUUUUAFFFFABRRRQAUUUUAFFFFAGT48/5EfWf+vGf/0W1fhX+1/8XLXR&#10;/wBrv4qxvbyMlp4t1VHkQdCLyUH+Vfup48/5EfWf+vGf/wBFtX8t/wC398adS0z/AIKB/HLS7a5b&#10;anxE15GTsFGpXArlxmIxNKC+rSs2cmJoQq/H0PoS68fW/wAQ/DazWQgniPyvBIP515VeeJNKspdR&#10;tGsV0/bgtIibEODnrXAXfxCGneAHulvXiwuP3Xy4b3xXnA8U3Pj3Rbuw1TV3YyIXRYuGKjnkivlu&#10;bH1W3Xm2jlhThB2ijsfjt8cNJ8Q6J/ZmiyRm7Xh5ITnOPfNUfh94Ei1/wlDfpq0U00DZngdhuxxk&#10;YzmvHPAt5oM/je1tbfTpZzFKUkJOMnPrXpHxA8C3fhrxjZX+j6PKkTgFlQ5VvrXdUUXywk9bdTph&#10;T5dUehW+n/Y/EMC203+iOv8AqwuK1tY1rSvB+qQX39oC2eJT+66c15RdePdUktxa3L29lcGT5Qgw&#10;VHua6ew0u312xJkMd9O0ewmRsn8B0ryK+EjfmqHTVataxZ8cvoXxY1RZ1jis9SkQKJuqyDtXn/i7&#10;9mnWfDEMGq2skeoxPIGmji6j6V6l4S+D86+FZWglgBifK7wM/T8K6JLm7+H2jw3GrLE0cXzAqMqR&#10;/Kqw+NlSdoPQyVKPxM5HwRf2WtfY/wC1rBLW3hGx1lADcYr1qxsPDer6b5dl5j+X8yn0xXxZ8S/G&#10;dx8T/jQ/9n3M1tYF8lVbAPPOK+kvhRqdr4U0fybdp3aSPDecxJz+NVnkJpxqXubQqqDukdX4wsPE&#10;Hh25tZ7vVbOSzuBtto1YbgPQ4rnviv4XsfEXhfTLu7SG9dmKsvUIa8w/aA8Ur4TgF7/a1y0pl/dR&#10;BvljNcIP2ktf0fwrb6c8sUttdSb2djllGc1lQy2dWmqkNH5Dq1Xy8slqeua54ttfhiI53tVt7aNP&#10;lMAxivMNV+JWh/EA3M0kXk3auWWUr8x/GsH4jfE2fx80Ol2LiSEKDIfU/WvO9c1WTR50sbZP38pw&#10;SedtfRYLBPl996mDlzG7ea1YX2vsTOz4+VvU1Z0PVY9Gvo7+2uZYp4H+WHvIDXO6kiwpFGbVoJwA&#10;XfH65roLT4padpenG2ubFJrgFfLlVeRXozptR0Q4yPTvD2i2+t31udW2wTXTZTBxg1F8Tfg3eRXh&#10;Fkwu7VF3swOcV5fb+NX1DWA7Tt5kXzx7/wCEeldj4R/aE1bwdq0lzdW8d/prLsdSvQfWvNnh8RCf&#10;NEV2+hJ8PfAms6gqzWRFvMhYRk8k/wD66k0zxf4n+C/i25v7u2vEY53KVLIw9RWTP8Q7++8Qtq2j&#10;l9N0x2LLGW4znJ+tWoP2tNTTUbqHULe3vbK6jMSq8Yyvbrik6Nap8WopX6nvvg7xbo3jzwxb6lr2&#10;mHzLxCUkVASMgDg1nadpfh601rUvDy3E6WF/HkGc4VAewzXzxD8fNY8OR20VkFS0gf5Y3TICk5Ir&#10;Zm+OMHjXxpHNqcLmCJAuyMbefWvOeV14zc+Yl9zvPDPwHg8Da8L6zfdZ28jTJIq54B7e9dFP4k8i&#10;9v8A7Q1vE0hDTQ24Y3MvGRJzxgLnOKf4bLr8N0nudQENzdXDTWURfAEK9Aw7g+/pXmPxq+JOoaT4&#10;WexM6zTaiMSSJF8sUXrnqGPoO3FfHYqdfH4r6s/ss8LGTlXqci2R5v8AELxUvivxld3almt9+23L&#10;jkxjpx2rnZ3Cjnb97C7uB04yfwojUAHD/LtwoXA4qO5ErEACVmGGBVulfb0MOoRUY9DtprlXKQsk&#10;eyN1lVtzYf8AdkKG9A3ereu/6EsNp94W65kyOTI+Dx+H8qNHtvM1APMhEdupkffznHb65rMudRku&#10;buWZsFmk3NuJ4Oc8fpx7V2wlds2gtTrNKv5J/D1qT5Z2RBTntg4qQX2AY3HmxMeQOq/SsjwffC7i&#10;e2xyG3AH071pTB8Ns+8R0xjBrgqe7IlJt3KuqaIbO2jeD95ZyuQsyjOG/ut71lmAqS+0Zwcj+5it&#10;+x1CayLIY/MimG2aLgBvcejeh9ar63pH9nxieE77SX5UbOWT/Zf3qqdfpI3WhzoQlx8uc5yKtaTr&#10;F34Y1i3vbK6ks7y1mS5iuI3xJFIhyrA+oNJMrRyqhADAE/L/AB/SqkkeMZAOT6V0OXPp+Y02ndH6&#10;P/s3/tR+GP20/APizwj4ptLfTPFfirS/I8QGMqlveTwDfba9ChU4mgZV+0RIcmJnkAIVq+H/ABt4&#10;OufAfiK6tpoPs7QXDW1zEQWWC4U7XUMAQQTnb9DXGeCfGesfDXxfp2ueHtSudE1TSZ0ubO6tXMck&#10;EinIIYc9fzr6L13WNO/bM8Bal4i0fSodP+Iuk2733ibSrC3WPT9Tt1KqNQtEA+RwTiaMfKCdyYBK&#10;jxvqbo1Oaj8D6djsoYmUZrseY+EdZl/tm0toyMyMEAfqfX9K+hf2kPjpqE/hXwJ4It9e+36Jpln/&#10;AG29rkssV5clwo46FIVQe28+tfKvhjUCmvWr4bgkEnqO31rorzXvO8earMzMlqkmxmI+VcKOPoBn&#10;p6YrzsdlNKtilWa0j+b0Paw+Kc68Zdj3K1+Jup2XwG8S2Uwu3tdQkiso5RuKRyY3HJzgjBGcdK81&#10;8A6VJ4e1dZd0n2SdvLYPEXKMe4I5UHsTXtnib4by+Fv2ePBOjahamHUNWSbxDMvmurKJT8iMjcD5&#10;MHiuA8R6LL4I0RbiZcSXTKIPLfA91PHI9ifxr5uljKb9pSpK6b/LQ+f4gzaeNxblvbQv6hrNp4Ui&#10;cFo7t5zl4BIHib/ppnrj+tfo/wD8EgP2gZPFP7K2peHLpF/4o7U2ja3gAUSW0w3q5AHLBhgE8+9f&#10;lSl7LdEyTJvkJPzkfdH9z6e3avqj/gk/8Yv+Fd/tIT6ROXez8YaZLbG2R9jSzRDzIgG/hwV618X4&#10;gZF9eyGtBJucfeX/AG7/AMC5w5fVdKspM/Rnxb4mk0KaSV7mBrURncZDvRweMZ6hwAO1eBa/q51z&#10;xJfyeZd6ZpVniW5lkJQSbugx3J7KDk+gr2bXPDflT3OreJHklt9m6xhgKxz3mAXEdvnnOGGX6ghg&#10;MnNeLaL4w074i+N1tP7NOm6LFIwj2kxrp7fxBt2f3v8At4w3ev534cy+MKUqlr8q36H0GIlzSDwD&#10;4Q/4WDKtqss0GjySnMM6mMzA5+V0XILnIK4JAHPerHxeSz8K/tZfDfw++nR2d03hy/uZkBf9+DIE&#10;jCkABDxncxA5r2P4WfDB9C1u0tNNFpeWN3LlZHbJxgs5dv8Ad5LcYwcYr4t8cftDQfGb9vnx74p0&#10;6a7h0LwtYx+HNDeI7JpI+PnH8OGxkg+o61+j+GsZ5jn061v3dKN/m9P1O3AUlGrGK3Z9K6R4Og1r&#10;U5rS9stT1TUIJlQPbwMYJNp3IGc8OB91l5J9+M3/ANs67tvDf7JHxU16OO/mbR9Ehs1vNoS3O+4B&#10;NsqjqV7tzzkdiBwug/Eu08JWw8ReIb+bwrowiH23UbuZIoURQcqzg7nY99iE84wOa8r/AG1P+Cof&#10;gn4q/A3xH8L/AAL4Q8V+KtH15o7efWJGTSLSKONhJ8qbCzMxOdxxgHhQTX9C4TC1aklKTtFM+xzH&#10;MaOGp2c1ex+c19r6+JfHFveQ7YIpmUhFJJmf0C9WPsua9M1T4d+KvEd5Y6lpXhrUracxsUN+YdOW&#10;VU+8xFw6YqHTpLjQLO5/sWz07wLZxxeXLLpVxJcXt4Ov7y7lLSfTyymK5fxr4E8JatM+oSw3tzc3&#10;IBluLqd53gmIH3mckuSRnk4r7OeaYZTjHfofk08SnNpdWdtefBi9uNXMOveLvhVoeqttcw6h400/&#10;IUqGHzJK8eSOxYY6GvYPC3wj+H/jHwdHY6v47+CiteN9lhuF8VWoNvNkALKdw2A9nbCnsa+Np/Bu&#10;maZD5UBdXXJB2qit68DAGak8K+D7XUb6SO6X7M32N5LVzEJDM6sGMaqVIcldxxx05NdcoRqq8W0a&#10;xr8myPq74hf8Ed/FHw7ilutQ8D+PLvSss0Oq6LDFr1kwHJJksXm2j3I6da+drn9leGy8X3VjJ4gt&#10;YIbdh50TnbdWxyMLJG2GTjuR+Vfcf7HHxxufB3h3SF8C6JrVrJpeZbu+tL97Yab5o3SNHMm2Xyi+&#10;D5TM4HOBivrif4weAv2ntWtdA+JPhPwD8WNfVIjZwaloEF3MkhIUhblMPiQlQefrjk1XO4LlbuJY&#10;2m9Gj8SPjp8Cbr4KRRXInW9srxVZWVcNFnuQcEg9iAQa4mLTpn00TCCWYHq4TgV+on7Xvh34c+Df&#10;HfjHRvCeh20HhfT9UktNEsd5nhiEe2KTymYnEXnCTapyAMbTivnfVIPDev8Ahi70eKyistQdDtRV&#10;+6a58Nm0rW5djtqUIHxh/awju9jQOATgkCtG301dRud6qenrjH1rR8eaGvgjVZredxJMkm3HtXQf&#10;A74Rah8cbu4tdNnSK4iGdrDK/jX0MZqpHmicrjJvlRyeX0+5Kvbm6IHCqcgflWXe6hPfqUgzDuPI&#10;Lcivp+ZdN/Zm0yx0PXLCzuNWnfdMwjBVV9ckcU6x+A3hb9pDTtT/AOEOSGz1i2HmK8z4SVscgdut&#10;ZVasYRUmbuhJLQ+b/CsB0fU4riTbcBOqP0NdXb69FazyXUR2LJ96JeiH2Fd54Y/Ytu7DUzbeM9S/&#10;sm4kUiFIRncRWh47/Y4/4QTwTBrFrqguYFkKsrjDOPXFdVSk6lFVY7F06U7XPMvCkkMOsST3X7qU&#10;nchbtVLxlqc01zfQrcPJbn5gSchT7Vu6V4ci1HxJ+6fzo7cZbJyBXLfFOIafPM0Awj5OQeM1xOfv&#10;crKbfKcda2X2mykYOhGcEDrWXMgtrnzPMwo4I9ak0O4wJEfIPU+9Vb1Qj5YZRjjrWi0ZxEzXUIQs&#10;Pm9P9mrJkRY1/wBYSRnAqrHElpanaMhh0NNtZLlpVk52AVo5K2gGxAkULIznYrL/ABdqrXUu2TjG&#10;M9R3qX+0zewv5kQbao+Yj3rHvJPPLFH4XoaUHdlo0YriS8VUHPqTQ195T7VG7HUVn211Pe2eEHlr&#10;GevrQkbWyHe+4mq5nsDRfdUb55QA3VfaoWmSQIf4y3IrPvLt7d0DfNnp7VoWtuXSL0znpRyrqybW&#10;JXnYxNGwCqvOPWqreaqmWNtue3rTbyCaNw8vCk9KjuTiMICSvWgQ26uJEkTPBC5OPWoo777fcHjO&#10;ByDV5YEuooo1yGI5PUmpG0bykRY8LL0LH0ovYD+rj/g2HTy/+CPHwjGc/wCgan/6kWtV+hFfnt/w&#10;bCoY/wDgjv8ACME5IsdTGf8AuY9ar9Ca1Z00/hCiiikWFFFFABRRRQAUUUUAFFFFABRRRQBk+PP+&#10;RH1n/rxn/wDRbV/JZ/wUM0O/j/4KHftE6xE5S1h+JfiONzjPTVLmv60/Hn/Ij6z/ANeM/wD6Lav5&#10;KP8AgoDdeJI/+Cj37QunwwA6RefE7xGzhjnP/E1ueRWdbSKZlOVmeN33xRuo9JuNNiaQwTjcAxzW&#10;b4e8UXfhjSbm/trmGWUrsKu3IHsK1fHXga7F1sS2EZVNwZemK4jQ/BNx4o1j7LBLFbAN85mPyj+V&#10;Km6UoanPzczsdL+z94otI/Gc8+skxRykuNvrntXq2s/tTPa6uLPTk3WsPG5zk15Jqnw4TwLN5j3q&#10;XRYYJRhgfSuU1PUjJfMkHlxlgQWOSSK46uBo1p8z6GvOrWPW/i14w/thre6tdpknHz7D/OtD4QQe&#10;JJZUlVgEB+XLfM/tXk3h3VlgRWLO0jfIu/nb74xX1J4E+HGheF/hRaeKb3V7hriAiTYGwin02jrX&#10;HmdWNCkk43DXcf4D17xHea+81zDdLYK3lyKq8A1e+OnxzHhT4dzWW1bpn+VA/wB5c+1dpL8YVsor&#10;PVbQWf8AYTRCSYLEFeVu/emXPw6+Gv7WyRTwRXWgasr9HOBMP5Yr45Y+nTrKpVhoEpcysj4XvtXu&#10;l1FdQjzbTI28AdDyK+jvgN8ZE1bSx/aoVnmwiuvVPevSvFn7HHgzR72Cy1YlY1OLfBIV/bOe9cn8&#10;Rf2d9M+BfiGHWo1SLQ50AjhaQ7WP519DUzLDY2CjSWooS5XqeZftYx2OnSrawXiXe8+eec7PQV4l&#10;YXct5wSxRBkc969J/anm0G9vba+0e9X7RIMS2+7OBjtxXNfDD4dQ+Jb5Dq942lW7qHjBHL/jXvYV&#10;Ro0feLqz53cw9H1IWtzvMrQtnnbwTXRXFj9jiN9qVrcRWz48u7KcE9q9VtPhxZ+CNdtTHon9sWsg&#10;GLjbgD3963/ib8SvDmqxxeG7nR2ulGP3KkKsfv0rinml6qjSjdC9nZaHzVfam13HLIbsTxg4U57e&#10;9YguTNc+ZG+72Xnp7V9Y6d8Nvh7pmlWlxa6dAqXPyyIz7iprM8VfsreHPFA+0acDpnnNsiljb5c+&#10;4xVxz2g58k00iLM+Z2v2uJTtxzxu6Guy8O+LIbTw4NOvcyQOwLnbzj612y/sc6p4U1NpL/ULWZAM&#10;qdvLfrWVqH7OPiE6m0NtbwyR3A3RuG4rpWYYeet9Ck3HcxfHvi7SJ9OgtdGMpW3wNmO/euY1i0vb&#10;qwE/2OQIOA3WrWt+HJvBkl1aXcLLewSBH2qSPqK9Z+Dfgm5bwzBcvdQTRz/et5cEgfTFaTr06VLn&#10;jqOK5jz3wO1pofhq4m121llScgQydlrqPDttp3ia0tBDAiT3F0tuixjMkwY9h9BXS/E3wRpmt6ab&#10;dL6GxhYZHpvHauH/AGaPCJm+Odubp2lsdAikv2AlMaSMBsQZ7EnOPpXn4nEx+ryry0tc58ReEGz1&#10;LxddxaRZzho3gsLCNghnU+YoX+HHvjr714BqOrza5fy3cxLG5fzFTJwq5JGAfrXpH7QPiv8AtW8/&#10;syLeNp8+6d5t/mH+Ffw/WvL85kLL8xxg4HX1NfN5NR5Ye3ktWeVhot+8NYrE7H1/SqbytKCEGQpD&#10;FlPK4qxNh4WG5YmJ6t838qdotiNRvoYUmGXJDOYiAqDlz17cV9DzXVkdaLMudM0BU/ivv3jk9dme&#10;KxZl3Dpu3fMCR0rR1u6/tLU3lwFjjARAT91BwMVVbDp8+SCevtV04talFe1vDpF/FcREuyHLDHUd&#10;669JhqUazpgK/PHTPpXKMmz5Sdqfw4HWrmgas+jSNG8e60f5nTP3cc5FYV4Ju5UTYuICzkbcBuuT&#10;xS2V82mSOrRq8Mq7ZIyeHHr9fen3AhkjSSJ/MiYZ3d8+mO1QmESMFLRlmbA3ttUfU9q4Uu5V2QeI&#10;9GW2iivLORprOdiEkPUcfcYdmzWNPlWVXBRwu5lYV1Dyy+HLmSC4Flf2d2qrPHbyK6EA9d3GHHYj&#10;8c1m+K/Dg06RZLW4N3Z3A/cSsMEf9M39GFbwqfZZcWc/O/I44zmpdG8Taj4W1VbnTr2axu4/l86K&#10;UpvToUbB+6RwR3pQm+E/KfQHHeqkdqGixyE/gRucf1/Ou5e8rNl8x32i3kPjPVTeQpGk00X76IHA&#10;ikHcfWsix8ZNFPrUTlZIzK7EEdMdf1rk7SZtN1iGSPKjcA4BI3VP4rhex8UyyIhEN1GJB9SvIrm+&#10;qJyalsdlCq43Z6H4/wD29viZ8Q/D0Gmav4nlu7a0jW2gb7MnnLGowib8ZwKb4T1jUJNLtF1K9urq&#10;VxvbzpC20n09OMV47Z2zTalbpvO1pVBA785r1rTrlFd8gnHr2rDG5fh6NNQowUeuiOKpTgm2kdpd&#10;av8AYLbJYEscAZxnvxXpP7Gv2+P46eDvEiZVdP1aNrFe9/JnBhH+yf4j2FeNeH5B4un+xy7IbK1P&#10;2i4uVyZAOBs9BnA7d67Twt8ftQ+FHxM8N+KNItrBLnwzeRzWVldxefa4X/lk6+jDOTx168V8jmWC&#10;qV8PUoU/iaa+9HJb30z9PfjFe6h49uru41bUxbvI7rp11zHFagYK26Djayt0z/WvO/Bia7qPiFVu&#10;VBC7YpZo1O4hejOBwT/tCur+Kv7WXw++LvwU+G/jzS49E8IjWNbXS/EmmXl/un0KaPJaTYMvNAQo&#10;xJg5DKScnFbnxT/aP+HXwd8Px6hp93ofjbXLsbtJ0vSnKozHpJcOo/dxd9uAzei9a/miOW5nSprC&#10;fVmpSclZ7K2n3f8ADnuTdONpylqJ+2N+1PH+zH8DYfD1vc+T4t8d2pihZeDpGnnia4b+674KIO4M&#10;h9K+QvhHpHiTwX4P1fVLUw6bD4jvPtVreunmSSW+0CNxCRkcDqazJdY1b9oT4t3Wt+KJP7RuJJfM&#10;1G4VdlvJIinybONB1jTIO0Y4XGSSa9c+Iuoya1aJ5RSJ4sFQzeUPLCjkkDOD2Univussw1Ph+hDB&#10;YX+LPWcv0R4WIzWpKveDtY8H+Kul2niPVY7/AFa+1HXbqHBMt7ctJHGwzlkiA2jqOcVlXkk3kq7z&#10;M5EQMwKYjbrh/wDeAwKv+OLqQXkjR5fgjIKjG7qo7NxnHSuMjubey3JMt4IXdUiUELcRk/e7YVen&#10;ryDX3+AdbEQjKrJuxyzqTqy5qmrMy5v4YZVdWMkT88Asmc9Mdh9a53WPEP8AZZksPs5ukBZiYztX&#10;acsRn1HrV3WrC+t57pVu5oFidvlwMNj++ehGPTJ+lW9S8FxaVp9lqmpztp9lewrJBZrGs11qJIKl&#10;YoSdyq3aWUKo7B8V9jg6dKmly6s3ppbnnWtRfbpI0s0mkllJWSGMFzFjpn6+vSuy+F2i6Xd3QuvE&#10;Os4/swpIlirt5yLuH76AgYkZCBlB1Brk/E/iCLULieCzs30qzQ4MMblpXx/z2k6SOPYKB2FZcssu&#10;uSK1zcPOMY/eHOAP6e3TjpX1NJvkOl7H0pZ/tDaf4Zh02fQdUE6QSPZXE5tykUqYO0yxKck8/wAI&#10;K+9YXhv9r/x34f8AH0FzpOrReHtNijm04zWkClCJgUbY/VXKscY5BGRzXhVuAp4jBY4K7VwZM/dD&#10;epA/SrWs600vho2EOrzPpWmyGZ7J5MoLoj5pUXpnblec01TTmVCknufbAi0r4kfD6HRtI1u3k1Cy&#10;twLfzJMsAoHBPU14x8BtM1G6+JVzDf6fezX6StDvaM+W2PeuK/ZL0OXxR4u/tK11MRpZhfOEikvt&#10;xjqMGvc/F3xR1jxR43j0Tw7qVjpFnboplumTDTt3wa8etVrU60sPhlc6rykeL/HL4J6zdfEfWY73&#10;SAJyomt1Vh8y1wfgHW/F3wk+1R6LZzWd2RueYJ90fWvsjxbqtrY+LdASysJdX1lh5V68rgpKpHJ6&#10;da81+Nlr4o1f4ly2eiaA9ja3ACzMY8p74PStsHm7pLklJW69zqUFueGprOr/ABm1qP8At24+1ynC&#10;u5PzGtLU0vvg3rKz6S97b2S4Z3TOFavUfBPwIg8PeJBLfR3nyDc2IyuDUnxG+IHg/wAP6ZJGJItQ&#10;fzMTwSHLAV3068sTUUYPQ3UfcuzyPWP2hPEGs+M7G9aaTUI7cr/rRgAd+a7j45ftDSeI9Fjjtsx2&#10;4jVHh7bj1I/Oul0n9oP4R3WkQWl3pcfnMMCMRj5T9a5343/EfwZ4us7SPT9HWz/s8/IFIJm+vHSv&#10;QxGJq0pqgloLm5dLnlXgnQ9UdbwWcN1KrfMzJGx4PvW1qsAsfD5h1PRriF5Yj5TTxFd59RmtmH9q&#10;q/0Hwx/Yui6Vp1vJcEI08igugqhqfjnxF48jS31nULWRbOMiEKmM1yOrNN6HPtdHhuo6aunXjAEM&#10;7ZLAfwe1Y2pZChTxnoTXX+IrBtGvp1lUM75YnHGa5HUgXi3Mfk9uor04PmOQkt7hLu0CDHycE1PB&#10;qAFhJAw6/dYVD4UhtnuntppNhIOG96tSr9liYbFkUEgPjioejsIhmV71USNvLCp83+1VS9thAFKH&#10;r1HrToHaWVhEx45O6kvT5coT7rf3j0rSDVxrci068kS74AKA8itB8Q32JhjzBkD0o0bT7W3t3N4T&#10;kgkOrVHqviCHULFdsPlmPK7j1YUrq5rJdjOvLdXvT8/GeOa1ba5SG3T/AGR+tc0lyTc7iOKv2fmO&#10;GB5RjkHvV8t9yHFmhc3n2iPLHg9M9qLMLJCw4P8Ate9Z0P7+Vo2Y+1PsreRYmy5VUPSnaxOxYjkG&#10;mXkcjZIzjg1fa9id3JOG6jJrIe+8yFx970PpVOO+aZtjDcSeootcR/Wn/wAGwL7/APgjr8Iz/wBO&#10;Wqf+pHrdfoVX56/8GwRz/wAEdPhF/wBeGp/+pHrVfoVWrOmn8IUUUUiwooooAKKKKACiiigAoooo&#10;AKKKKAMnx5/yI+s/9eM//otq/kv/AOCiTag/7ff7RV0zTC1tvib4jT5BjAGp3Ff1oePP+RH1n/rx&#10;n/8ARbV/Lb+3tqca/tk/tGzb7WX7L8SPEIaEAFnA1K4BBHrxXJjasoQSS3Mp76njXwzi8LeOIntp&#10;Nbm+1z25ARn/ANWcdK8h1zwjfeH9eubWM7kaUrG4b5nFJ49+Ium6/qMUui6adLmQYeVPk3GsnQ/E&#10;d2dXjubqd5pIm+Xf3rDDYapC9RbdjNpN6HSaN8JtY1a/t/t0NwljvAd2PQHvXqbfsqeE9e0x7Ox1&#10;oJqJBcEEZzjoKzB4iv8AxH4EnvJtSRZosbLePAyorm9D+PlhFqFnLb2L21/ZnDlnHzYNZS+sVFeO&#10;iNFCFtTu9K/Zc8H/ANkyRDVZV1m3BUx7s5Irk/Cui+IPEmry+FEuo1ihY7Vm+VXFcj4p+N7at4pn&#10;1CBjbStw2D39eKNA+JD63c4vLnybiIGSOeI7WY9smk8NVavPVmblbRGp8UG8U/DvUU0rV45IrCMB&#10;oxE2Iz6V3fw3/aIl1/Ro9LtIEg1dQEt5hn5fqa0vhx8JNd/aZ8HW91qmtxrpls5USOoL5HTJrJ+I&#10;X7Gt18OfCFxq/h7xML2W2J86MA7iP9n0rz5yw1T/AGeoveFG8U7nvuj+MZdR8IWdr4kMd7e2bBnm&#10;Q52iqHxw0DQ/i38NXsLjU5h5GZIlDkFT2FfNnwU+Mt74Umnt72ZprKcESvNnep/H6V6Rp/xw0PUP&#10;Dk1p9lupSQWebyTwO2DXNTyr6vVU47GdTa6PCJvDNtpvis2t+HkS3OI2Y5DD613PiC60CTSba5hn&#10;DXVpw0YPAWuI+IHxEsL64khsIXJViPNdcH8qxPD2jz67c7YSxZuZTjqK+ilQ9pBOWxcI6Jnp9h+1&#10;ZcaJaQaeqeZEGAQsM4FZfxK+JOl+IPGNrcW7NC7KBOyjoTxXBzaNFp2uTK8qnZwqnjFXtJ8Cf2zq&#10;VwyyjyY03yMR39KhYKjF88dxp62PTNL0ObRPC8t9aXsUlv8AeHmHJzWr4B/aDih0t9Kv1QPvzDKH&#10;4WvMvhtqUNtqMlpfX23T9xVgzcCoviN4a8K28yppettLNKc4B4WueeCjU/dyRTTPofxV8TLWbw1Y&#10;wyRJfS3yeWjxnJiPvWTo3jfW9C12xsJYCq/wuR2rwLT7zVPCk6IsjxvD88bSng++K9K8A/HK08V3&#10;tvDrl3J9qg/ijXgiuargIUqV1qxyjc9P8WaBY+L7DUEvrOG3lkAdrkAZb6UngH4XeH7fwTPJYahN&#10;/aMKFTl+nvXmXx78b6hofiG0u/D2ptPYGIIyzAFAfpV/4AfEeWK2uPt1vumuCQWX7nNcMsNiI0FU&#10;T07BTbWxT8X/AAG1LxTZh7DV4pH35eJm6c9ak8H+F9R+Anw+1rUdSlhebUrkW5G0MXjRQVA/4ESa&#10;5b4ieKZvhx46vJo7p57adQ67DwjemM1B45+K0/xA8H6PaFHiisXklkbP33Y8H8BgVtiaWIqUFGXw&#10;u1zDF609Dkb3UptS1KW5c5uHl8xmxwfQflVVm3RkN1Xv0HWpJJCI1GcKSeccmmSRtExO1+BwcjB/&#10;CtKdPljynHGLirIqXMhMzJldqgbTjuav28JsfD80qFvMvT5SjOD5YxvI+p/lVGC0ku7yOPeB5rY2&#10;56j/AOtVrVr4z36Kj8WyiJfQAZyfxrZR10KKk0e4ckhegHtQihdwY9BwMUhX7TuydzKcgY6ip1ii&#10;8vH77zZeUB5Rh3z6Vs5X0QEUh8uIAHcW4GR0FT+GdCOveIILMbikko83jpGOW+nGaaY2eQAqWOQk&#10;aBS5djgKigDlzkYUc8jOK/QP9g//AIIL+NfjPqOl6j8TfF2mfBnQ9ZiV4rOaN7rXrmNhlf3QIjtt&#10;4yAZnDdwjVm7N8ppTjzOx8sfGHWvB8fhexl8OWqw3DSHzVLAccAH6cE1wDCPUoDJD82eDtHGfr2r&#10;9lv2p/2QP2G/+CXnwet/D+ufCXUfih8TvENuJtM0fXtdlfVRGGx9pu5IXjjtrcHBGFMjZwFOCa/L&#10;jxdq32XUdRTSNM0rw1ZahOznTNNDPZImeEQyFnYKP4mbJ9BWdeEIxstzStBQ6nk93abRtVTGjfkx&#10;pmmyyaa7xyDz7S4bdcR7uc/3h711mp6MJ5j5cJUykbDGMnPsprZtfgXJrPw3ttStZr/Udd1K6I0z&#10;w9p2jzalc39quQ9z5kG/yirAgxyqrY55BrGFO603M1rseba5oDWkkbQv51rKu+KRT8rL6/UdxWVJ&#10;H5kZLrjHG4dM+1biyDSnkhk3S2pcrPA/yyQOv3iFPKuOhBH1xUGu6N9mihbzI54XXzIHjPEw9h6j&#10;uD0ppuLsylvqc3e2mw7hww5BIq/ds2qaFazMrZVjG2PXtTpIJIPvDdnsRVvw8pvo7i3T7xRpEX1Z&#10;OTgfTP5VvKWzN6UrM4PSrjZqsDjgJNyT9a9Ae+aBcZOSSeP4h7V57P8A6LqE8anaY5dxVh05r0DR&#10;X+2Ti5lU+VYJ57HHBJ+4ox6kD8q2xseZKRVS1zprS9/sPTYNOGPOf95c44JcjgH6Ctrw1pI1+8R5&#10;YVeJH2TK0uxYkxy271HX8K4vTkN67zzNjcBI8jZ2574Ptiu98J6vofhLwO2oXGovd2t9iSS3tlG4&#10;gZGMt/GT0r5fGU6i+COrOOa5HdnpPgnUdD8I6c4uJILeORSbi8nG+Sdeo3k9fYCuB8d/tJW92W0r&#10;whYCBruQQ/2nKNs7DOP3S/w/X0rzrxz49vPiJcpvXyNPhG22tN4cqBwCzjG5vU4H07l3wy0z+0fF&#10;kXm7lS2UvyOA2OMHrmoo5BCjGWKxT5pb6nMqUpe9UPrL4beJv7B0C1tYn8kWUaOjfedSCN0nv82f&#10;fmumv/GMt2sXlyNcu8e4I8nAXH3T3ryfSdVhhtra4gWfyvKXzZirEiUZyeBgL7VKfFMj+SsFxJHa&#10;zbfOuZUxncOOccDPf9K/PsRk/t67qLe5xyg3K5oeJ/EcMUflwqjebKSyvHkQ4HOP7wGeB7Vy0Oja&#10;ldzi1shJdXz3DFEjO4XIPJxjsOvphq6Xw5pl34l028t5Ut7GPSv9Ln1G7fyrSzQfKxklIwNw+6FD&#10;MxGFUk4rF1P4jsuhnS9AF3a6C8P2W41oIINT1RM/6sKCTBF0wGw0g6sPur7+X0GlyQ6bnVTi7Fy+&#10;v7Tw1qCrD/ZGqeMreDaUkIOn2zLyue0sw9PujvXBX2v6lf69PqN0b7UL69H+nLdN/wAfIXg49EHT&#10;A4GOOKvaf4VMEyLaTx38EbiDbGCjp7eWePx3EHmiOWfQbqaB2tNWs4w5dW+WSFgCDgjhV5xjpwOO&#10;9fQUoqnrE0infQ8seJRcTlPMAeRhsPIx2wfanxxGFMKwz0AHf61bmgj27FSSFOT/ALgJ9c81n61f&#10;xaVaFpP3pU5VByX/ABr6aF+WPmdPK5FPxH4s/sGyxCQLiYMY3boo6bx7elcjoniefRLoDyFuzK4H&#10;PO7PWodanvtb1KSeSB41PCJ0WJR0H0rU+G9nc/8ACU2txDZfa3tZAzBxlAK9alRUKd3ub0423Pof&#10;w38bbD4P6HbahaaAbS6u4ViuS4wMnoahsfFd/wCNUe4+yxR313IWgC8YFee+OPiwus+KymsW6vYs&#10;oQxxjAjI6Y9a6C2+KdlpekafaQQ+VHvwsxOGUfWvLwuGSl7W2pvSlaVme0/AjWJdA1+C/wDFmtRm&#10;O3fcltxuGOgJ616d8Tv24Xm1COLwzoVuyQAK8k2OT0r5D+IPi2yubeKKzmImhBfzy3X/ABrm/DPx&#10;F1OLT2XzPMiyS8mfmauV5PTr1PbSR0e6fQ/jL9q7X4EmGu6fbwJJkhoxn5TXzJ471qw13X57+0Bj&#10;jl5Huao+KPiVd+ImkgknfaCQrPycelc3BbXF0yqrBlzxz0969mlT5GkgnK8eXoatpeRwTtOYRxzk&#10;joavaJJqGvXkzLG/Azx2+lUX0y6v7fyh/DgHA+9XVR2Nz4ZsbY6c7S3mzMiba69fiMZW0sZNt4Fn&#10;/syfUEutlyrfOrNyfwrp/A9qviG1hg8/ZcxtmSWRuFWuVv8AxdG8HmSQ3MWoBsOCuFz7iubv/EVx&#10;JdSMsphVz8wjauecHJWQSlY6n4h6ZcJ4gnbelxAvyqyH5TXK6ppmy13GKTbjniuh04tdeGV3xzCJ&#10;DnceC1Z154kvBHLtCOqrsSMjrTp3izBlj4R+CrZ/GEP2qWFhLGTsf3qp4001tG1m5i2GOLzCYwR1&#10;WvvX9iv4d/Bj44/AoN4msFsPE9vF5fnKCrkjoR714H+018IY7aK8FkY103T5CYbmU/vZce9eVTzD&#10;nxLptEpO1z5lgl8p2d8xoTt6dai1GCWWYNtYw9m7V0OmbtRI0941MTkHzXGAvNaPjnw2dDtkiEsU&#10;tqoyGQ9PrXs6J6FQ1bOa1C6sbPQUi2lpieRnrWHPfLdxlSdoHT2qxfhZSCcZ7GiztEgthuwxkOeV&#10;6CrjFbs1i7xRnQQs8oA+bJxxWjp7tZSsjckfkKSU+ZcJHCAqg/f/APrU+SF/tO3oB1PXdWjtaxMx&#10;b+wxcRMDtLdcVKyC3ZkbcxI5FNhm+2R5LbDF0z3p0OoR6g+H+9nbkdPzrNXMzL1Bfs6bY+jc471b&#10;8PWTEGVlBTp9K27nSU0m3BRBOsnViM4+hqS1gjsNNOMDcdxGcmnKSsI/qr/4Nh4/J/4I8/CRev8A&#10;oWqf+pHrVfoRX59f8GxzrJ/wR9+EpXp9h1P/ANSLWq/QWtTpp/CFFFFBYUUUUAFFFFABRRRQAUUU&#10;UAFFFFAGT48/5EfWf+vGf/0W1fx6/wDBRj4hXvhP/gpf+0pBbIJYrn4m+JlYN0H/ABNbnNf2FePP&#10;+RH1n/rxn/8ARbV/HZ/wUt0G9vf+Cl/7R81vazTW8XxP8SmQqnT/AImtzTfLy+8Y1Fc8I8oyL5gA&#10;j3HOPSpbKya7usPKwRRnfUeq3gjZQvfjHpS2d7tsHViM7skH0pdLIwtbQ0Tc3VuxjhmleNx82G61&#10;NY2kdvZ/LE32gZbJXNU9P1VnceQoAHBrprHWY9LsHkcq8xXABHFQ0+holbU4S/uvLEnmKN275jio&#10;rJy8ZbP0Io1+7W4uWdlyXOSF6UtnIqQ5QHOMkEdK1SvuRLe56j8MfjFqngPRTYWVzIIZFLNHu4Hv&#10;XeeGP2gbzW/AWp2lzewR3KKyxqT/AKyvGfDulXF54dlm+yz+SzbPORc1BY+Gm07xBC7Q3C2KOrvK&#10;4I4ryqmFoObm1qVzcyswfSr/AFi5Mc6SQTTk/MCecnOK9P8ACPxR/wCFWeHfs2pLFMksew9CVrG+&#10;MXiCCNNPnsXVcR46YBHY15ZLNP4h1BvNc4znk5FdMaftKa5ugO1jpPEtnHr11NqVszRI7bwhXAIq&#10;vpPjOXw9eBoTxINrGrNjrkZ0l7W852rtjK4/CsOOCJo9r/eU8CtuTTlKTVh2tasrai9xuyX657mt&#10;zwrrV5qQkt7fIFx8rBTgniuXFukiyFx0PFeofs7eCRr/AIrs/MygDkkDqwqK8owhqOKvqjifE91F&#10;pNybPYy84ck96peFvCl14w8RW9lYQu0kp+UgZx7n0Fe6Wfwg0ZviNq58RwOLbzP9HYdxXrelfCbw&#10;78NvA1x4o8LL9ovLaL96rLkbfp1xXnVc2pxgordmvI2rs4P4ffs36b42MemeKbqVLpUHlOrY3juP&#10;wrjv2pv2Yv8AhQHi/Sx4Zjvrq11OPYpCF8n61jaF8ZtUuviaNQ+1MI5JCQzg7UJOMYr23xz+2h/Z&#10;9npmm3lraX81pho5yv3a8yUcfSxSnvE5+ST3PlbU9R1PR7mXSr+OeN/vtFKCGQ1ufD3Wbq4f7PHH&#10;M0MXLeX3r3n4jeHfCv7R3h6fVfNXR9aiXd5uMfaGA6CvOfAumpovgzUDYYF7b5SRiOtevDFKquRx&#10;KijzrXNPbxD4qmj8l3JIKIW9PWt7xvZnR5ba38pI/wBwrNGOmTWbb6vp+j6lJLdvcR3LAsGK96iG&#10;rSa9Z+dNJ5j+YQrH+7jitcRGfs7JaGOJty2RSCEJukYbfTHFR3IREGAp38kbulS3TbcIvLd896gm&#10;jOCGRXLEAZ4wT06fjXBFaXOVN21J9PxY2Utyu3p5cZA6Me/4VAA2drMGxg9Oq9z+dT3SKHihQ/uo&#10;ASVHTf3prq0CggEbj8pzyB/k1WwxhiYKBGyc8qAOcV3v7P8A+zb4z/af8bJ4e8E+HbjX75iPNaNW&#10;Ftar3eaXGI0XqecnHAPSu9/4Ju/slWf7av7XHhzwRqlxeWGgS7rvVLq3++I16R7uibjxmv32+E/w&#10;H8D/ALMng2Hwr4H0aw8N6PZq3mQ23+suTGfneSTG6RuQSTwM8DisKtW0Wo7hpY+Uv2Av+CWHhf8A&#10;Y00u08U3r6X4v+JaZ83VbuLzbbTBgfu7eJvurycSY3HPXHA+nvGOu39zpMa+DdM0+fxFqbokf9sv&#10;5tnYfMN9647rF99FGDuC9Bmt69NtNaieHLbxsOxlBlIz8obHzKOOnTOO1clruny+J9B1nRtNE1vq&#10;Oo2c0CJawtI8czoVR22gkdecfWvOXMpKTZm6lj8Zv22viNpnxE/aF1x9CeXUrXSrmWzn8Q3zifVv&#10;EtyrkS3s7ngozAiNAAEQIB0rzXUNmo6dub/WYGBnOCPT610/xc/Z78Q/AX4jal4R8YaWmi67o8m2&#10;4S4nVHlLfMkg5+ZGXDDHqfQ1gyWVpo6bb3XdIhX+D5ic/QgYJ/Gu2a5rSOeda61OflgZsYx94pz0&#10;x3r3f/gmN4k+I/hj9q+1tvhZ4kbwx4y1iylNpLLEr2968I3razI3DRyZIwfunpiq/wAE/wBhf4k/&#10;tMxQyeCfCHiLWbGUqp1ObTJbLTo+eWaebam0exJx0zX6N/sJ/wDBJv4e/szahpHjDxN4rn1z4paV&#10;5hNxbebDo9kzjG1UaMNLtXALZFJVFB3ZvQk1qkfFH7X9z4O/4KPeLr251jwxp/wE/aX0p/s2v2d9&#10;ug8N+LmRtpJcg/ZrkAhkZshxnJPGPgiwu4rJ5ra4SVrd5mEyMPuSqSGdffjJ7Ec1/Q1+1l+wB4I/&#10;bY0eS117U9Hj8RMm2113RrqMXkYH3Vlgm2i4QHHBIIxwe1fkn+23/wAEi/iz+xvDd6hr+i3fiHwb&#10;gvZeK9BtHudPWPcdv2lQN9uxzj5xj0JrX29OtotGdznzb6HyRrmkfYbvaAGjYb1kz8rL61X8OTy2&#10;PiOKSEDzEAyG4yuSHH/fJrT0idJUFpdMJLFzujmX5vIb1/3PY1Um0N7S8dJ02upwQG5BI6g+4qVL&#10;kTjIunC80jn/AIs+G28P+Mpmh3GC8+eLI/Cr/inxPB4Q03TtMtV+0XkcKy3DucCOTAIBx1xmuola&#10;31HwnDd6iDK9gMocfeZeg/GvK5JJNTvJbuTBlmZnYN9egrso8tVJT6Gs49zSsdT1HX4557m5d44Y&#10;yqx9EXPA4HeutvvE8ureGNK0tS6WelxZVc43yHqxxXP6VbC18PSMTl7m4wBjGVQAGraXsaHqOOCB&#10;2puMZX0OefvvUtwW+OXJwQNrE/MTjv8AlXq3wF8Fq/hmfWJWiRpp/LiMh5ZV64+teUabaTa7qFvZ&#10;xgCW6l8lfmHy9N31wpzx619GjSobXR9OsLa3SSGCP5IEP+vUfxZHRu+K8LP8W4U40Y7vc461RrQi&#10;hT7bawJB5yxfanhSADnJGRx6HHOfQV1Vj8M9LTwvp/ibXbh7Lw+U8htkQN7fSrwYLZMfN7yfdX3q&#10;/oXhnS/h/oMeq+I4p9Qg1dPO0DRo38q81yZCf3pbrHarkqznG8jauTnHAeL/AB9r/jzxW2q63cj+&#10;0QojtreCMQx6bCvAgSL/AJZgdOmT1Oa+Oox9q+baK/ExUWtWWvFHjmb4jWtvpS2T6T4V05i9jo8N&#10;y263kwR58r5/ezY/ifPBIGKz5La4YTfZnd/LO7zcblckA42+w7HOKhjtWu51+3osikgytDxIE9cD&#10;h2H4VtXvhe9SCGbz3nimYhZ4wQA3XewAyDjAIPpXfLEQptJMftUtDzTWtS+zakJLZ54n+5MuSv1/&#10;OqoefU5WDyTE/MWXI2lT3PvUvjDV7iHxLefanUzQExyEAYbHTOPWuI8U/GTVtX0dNIt2hsdLtpCy&#10;xwwASSN3LSfeI9s4r7LBUfaQU1HRnZGN1dHR6xB9ijGP3nYMX+XjpXLalp0l/dITLGHzkKD1rndN&#10;12Vbs+dOxBPIZjz+FdFpd5Jqd/E8SwrFDxvY9u9e9Tw0afvS3OmKtsdJ4P8AhvLqmv2dve3Cixfm&#10;WQjIrT8Q6dY/C3x89nb7n0u7AXzYueverGm6J4kvtPmutMhi1GzhXHkxn58+1b2llvh/8O/teuaf&#10;E+t3hYW1s4LsD2GK8/F42MfdNHZK7PEfG1lG+vTLa/Pbq+9S3LfWqkVwIYw0jEMvQdvyruNf+Gjw&#10;6AuqTbrSe7ckxsMBSO30riJfDv2hnXzxMVPODXRRneFkZdbljStbbXr5LZU3bW5BPb61o6lp40Oe&#10;aNZP3ffacAGsx1/sCzTYAJT1PfFV4/EIGFuPnDt3q9S4z7jdry3gVEEnOTWiNSit3byoVSWPGQx6&#10;0kt5HY2zyoEVgMrtrnLtprrUo5pc7Jegq79zXVmydcuv7QEqzDHdVHSrei/Em50XXIbsHdJFwVcc&#10;EVk3FnFbqdjYY4wM811fw++Fh8a288Yniim27kWQ8tT576IRneM/H0Hjgz3JtobWRh0j7muPgukV&#10;cv1UhgCeuK0vGPhu68Oau+nywkPF12DOa5ueJ0JVuGBz74pRhuElfVnoU3je4v8AR4om8pYkXlVH&#10;Wsq6MbwidG75wO1c3pU8yq2clfStO3VTpu/dkg/d7Gkko6owlfoe7/Av9oyy8D6M9lJujnKFVmBA&#10;C5rlPij8TpdatPLur+S7DOXVQ/HtXkc107J83yHuo7in2Mr3U435wntxXNDBwU/aLc0WkbHTeGLO&#10;48U3cVoMeUJAxxw1dp8XfhtZeGtAjuF1CAqy4MYbJB9+a4Lw39rsLw3NpwUyWOegxWd4zumvbjc0&#10;jSeYNxy5IDVpKnU9orPQULXMvz4zaNkAurYBHpUEUztH1zjjpUlhbb0LEDApWdYW2ccmu6yTsUmt&#10;hUgLWjNnHHFOt45GtVZeT/Oo3ieSPacgetXIFS2VV34X3qeW+xM2R6eE3ShgDkd6S2ghimYKDk88&#10;dKuxwRxOx4YHuKVIEZxgiNmFPkd7szI7zUpBbmINgYziq+j+ZcozNu49T1qa20zN07N83v61E3nR&#10;XXlxD5c84qXC2qA/rB/4Nh12/wDBHj4SA/8APjqf/qR61X6EV+fv/BsooT/gkD8JQCD/AKBqXI/7&#10;GLWq/QKtTpp/CFFFFIsKKKKACiiigAooooAKKKKACiiigDJ8ef8AIj6z/wBeM/8A6Lav5Yf27Lu4&#10;i/b9/aKtYLLMNz8QPEW6Tb/F/aVxmv6nvHn/ACI+s/8AXjP/AOi2r+Q//gpR8VdV8M/8FD/2jLO3&#10;uMI3xM8SAZ7D+1bnisMRSlNR5ejM5ySep84+JdGfT9VlWUrneSARxSWOhgWM80g8uTqvpTLOefX5&#10;izybmJyzGrV1Y3CR/vZQNvRc9aqN0rHPzJvQyo5HjQqJCA55wKW/unVNhPI6c9arxSbJpAeBnjNQ&#10;3tz/AKQAW6jittUVcbjB3P8AePPFXtCjS81GOOTc8TEB1HBxWTNNz96n6U72jtLE+DjrnNNptaCv&#10;qfQHw48U/wDCI6dPp+mwJeW+/cIpOcZxXTfEyf7foFra3EdvbSXADhBjg15r8AdcspUuvt95HavK&#10;DsZj0NT/ABD1qyu9CaJdU+1XUMhxLnovbFebLCyc9DZ2toavxQ0m01XwtDb3dlloIwI5IV9q8UFv&#10;/ZoljV8rnAGORXYax44uNO0SGG2v2ncp8wY5GK5ORvtkJlb7zHLc100YOK5WY21sU1l8uUZyw9T2&#10;rX0/T0fJYlsj5T/jWW4TZuxnn0q3plziJ3Mu1RwBW5VrG78KvAR8X+LGS73izjPzsD2r2zTvDmne&#10;EPF1pPpWrRwwj5fmA5PTGa8S8EfE+bw5cTQWkJuTcjYEVcnmvYvhr8ELe30ODXvHlxdWlm0u+3tU&#10;JBbuM14mY+7HmqSsgWp6B4hTTLvVLSfUJ/PhVgzbHwT+VeiWfjXTbjS5rDQNOzaajbiCdSMkZ9DX&#10;Ky/Anw94kgF9pEk8ENwoEYeTg/QGr3gyxvvh/cTrHJHcrCA/ldGAHWvmb05WfU2UlyWZ8y/F/Q7H&#10;4YX02n6dceeXYyNvwWiOc4rzw3d34k1OGAOZHkwBzyK6/wCIcDfEb40332GIyJLNmXb0UV7J4B/Z&#10;40G60MXqKLS5tgHMnqR2r6ypjoYegubVnPdmt8DvhzpPhnw/aWuvTtd3TsZQrN/qwe30FdXffs36&#10;LBcXVxbXm6K/5MCN0B9PSsG58XxeHrqd57KOQ3FsY4pkIbDdjXD6T418RWN9FcXE7QoW3Lu7ivn2&#10;sROXNHYmKZq/EH9h2HWtPabRJ7pbs9I5pdwHtnFeQeJfg34j+FVnP/bNp5dsJAqTA5XOBxn1r3df&#10;iF4p8TyFLa68qJuCR/APWmeOBf8Aiz4f3+jTzRXNpKoZJWbLLMvOfxrrp4jEL3JvQirc+Z5L3cBh&#10;Qegye9V7Hb9qabLhUzx1y54H41Zv7T7KXVgyyxttKt2I65quFZYUReuTI2PU9PyrrT0MESWsLSFl&#10;OSOS2f73epUdYTj+IjbjP60WsON3zFmxk47+tK9sI445Jm2Jn05YAjOKnnbdoj5Xc/QT/g3Z1fTN&#10;H/ag8YXWrXqWn/ElWKzPlfekJJwW+7+Hev0+1DxTeXY8zTr2606IXJkhvrqNPKMi5xkSAKmAWC84&#10;IPOa/nf+Hf7SutfBi01OPw+fsE+ouv8ApYYiSNQMYA6Vual+0F8QPFenfZbzxhres6QV3fY72/Yw&#10;5HIJUGoWCrTm5N6MHTkz+gy38WaL51w1x4k8KWMsiBrjz9Wt5DGQOcKX2DnnheM9+tUL/wCOngNm&#10;Qaj8VfA5eEECP+34QoUDjdGpCn6dK/mn1nXbrV9RmkN3eM0j5aMXDbSe/eu0+Ffwz0jxnA0F4Nt9&#10;NkRsQTz+daSy1wV5SGsNdas/fv49/B79nr9oe00i58bXfw41mSxBS11GDxDFZXDB8nYZopEfZk5K&#10;k43ZIxnFR/C74Jfs8/s3TRv4bsvghod4FMkeoX+q2moXrjruE1y8jfkRX4MP8JdKsZns9QvGtntp&#10;NpJkZQxB+tFgvhvRtXa2kLXPVQ4BYY9Bk1n7CT0i/wACJYSJ/RLe/tMfD+61EDVfjF8JrgzABRde&#10;J48IB0XYqMi/gRirF58a/h/bWj3L/F34N/6P+9Mq+L4mH1WPae3GAO1fzgSCRvEy6fptkZYXdflE&#10;A4B454969Os/hFoyeGrr+0LmCC9jUMiiNQV/3TSnh6UFacnc6Y0oJH7Y6p/wUZ/Z8e+/si8+N3w6&#10;a7ydsFwl0sJfufMFvtP4YFenfDT4x+GvENrH/wAIf8TPBmrTXA3CHRPE8Db1PGDBKyLjHBUoQeuK&#10;/m38R/DiGdvtEeoBtwZPmA4H49/0ri7Z5PA3i+CbnzbaYM7xuY96fdIO056VpDAUp+9CWoKnCT0P&#10;3v8A22P+CM3w1/amnuNYtdNtPhb49nBeDVtCtEh0nVpD0a6ssGJj6yW5Q98Gvyi/aC/Yh+IP7K3i&#10;ePw38SPD39nswZNH1WxbztK1qMZJSK44Ab5SQj7XGMbeRnuf2dv+CiHxa/ZH1i3l8K+KrnUNDkZW&#10;bQtYY3ljcxnqqhstHxxkHiv1F/Zm/bY+EX/BSr4bXXgzUrDTYNXvogdT8C+INr/aHU7/AD7N/wCI&#10;ZAIZDuAxmudv7M3c3qUK1CoqiV0fhdo2mNNZ63blSpiAmWFxwpBwc15zqFkLHUXcRtGsjeZgj7uR&#10;jj2zX6wftn/8ETNe8IeJtV8VfBmK68T6DdBzdeFZZP8Aiaafxn9zn/XoO38XqK/N7xt8PdT0DWG0&#10;TWNNvtG1ZLgQG0v7R7e5UlgoTawHqfyqqNRwk3HaxrzRrpyg9Tk/EO/S9O062LfOtsrtkY+Z8nrU&#10;Gh6Fd6/qUdpYWsl5dysESKIZyx6Et0H1NfQ/7PX7JNv+0R8UtbGr3hs9C8LJG97GjYnuw2QkUfoO&#10;OW7Cve/FfhTw38PtMfSPDekWuk2MSoZ47dMTTEHHzM3LHOOa+bzPjLDYOq8NTXNU3a6K+x5uJq+y&#10;fL1PEfhp8GrX4TaYpn+zT6/KZBcz9Y4So5SI52jo2SOp+ldvr2pad8MdB0jWNftm1W+uYMaZoM2C&#10;90oPFxcZHywDqMENJ7Ct3xv4lsfhn4esPFOrW8F3NP8AaYNJ0op8urSK+4XDqekKZwT/ABshA6Gv&#10;nzX/ABdB428SXWr6zqzXV9fSFrgyIy4B4CAfwovYDtXj4OFfHS+sVn7v5mFODl78lc2PEj658TfE&#10;Fxq+p3n9r3V84WSddowFHyRhf4EUZVUAIUZwBnNRbtX0+NJY7m5vJIUIVZpGkKjpnDg46dqwtWm0&#10;y1eSOz1BIriMCVWVyobHQL/X61jweNdTaMj7TIULYBX7x/GvoaWDnJaaI25HP/I9D8P+N5LmAx6i&#10;sLwt/wAtBmNXHdDg8Me3Az06GvWvhlZW/jCCT7PJJFcoEVLYfMVAJCnHB7dOfYV82+F/C2teP9d/&#10;s/Q7O/1nUZzuNtZRGTb2LN2Uc9TwK+/P+Cen7PifAvxrZP8AEG+0+51xGE8OnRnfDnuXk6SFWH3V&#10;5zzXh5/lSdJTpy9478LkdbFu1FadWfMX/BUr9nGb9nHW/BV62k6hozeMNJOpzz3E+Y7t9wXbHCB+&#10;6YfxcnPtXx1fXkasck5znOa/ol/4K3/sZal+3r+wteT6NpYv/FvhIDVtFkEW1njAzNBH3fKAkKO4&#10;r+dLVNGbTtRubNipa1ZkIIIwVPTB5B5HB7mvvOGai+oxo31R34/K/qUlTTJIYVeTfJgZGRVzT9V+&#10;x2ciYDJg9BVDSoxMy+a6lhwBng1tRaeGiAjjCk/xdRX0E9jzNVoeqfAHx5P4A8HXeqCDyorjKKS3&#10;GfXFW/D/AMaY9H1H+09VhGr3ZJ8syHhB6AVwWoO9h4Wt4JGd4UO5o16ViarLJfvElsODyT/dFeT9&#10;WjOd5Ck7qzL/AMWfjPeeN9ZcTP8A6PGxMNuhwsea5jSjc3MzSwIYi5554rd03w1bWNu9xdlSw74z&#10;mmanqUVhpQESjdJz6cV10oKGiAg1fUPM0xoG2GdBnf61zFvdm6h3TLtKN+dR3usS3MnB6GpbW9SQ&#10;fvEyK3aSNUzb06UXlnzhk9D2pNPmtbVm81N5U4iHXH1qpcSrJp6eQ5U7skAVctbOGZlZsBWGC2eh&#10;qGrmqZQ1q6/tPVYl+7gj7tSiWbS9QWS3vJo3Q9Uc1TuIvL1FxuPyHr61FbQi4vCGcoPvZNDi7D0P&#10;VvDfiuw1bRpBPbrLqpG1J5G9q43VfAEj2V7dzzxrcRndsXjI5qr4Shur3WreSKDdBA4ZmbgMBXU/&#10;FbxxYavq0bW1rFH5cYjcLxk965PfjPQEkzzK1u9jHbu6YO4Vbt5wbMIeAGzketQuQZJONuW49qbZ&#10;7o5OgYHtmuwztoTagnnQjaAR/e71b0C1EW+T7R90fdIqlfpIXAUbQewotgsE+0tktxgUdCb6G/4P&#10;QatfXUbybGkXC4OAaoeKreOwjFtEd2w8n1qraym2nOGMZU8MKQ3X26WTf19fWojF812Su5Vigkkt&#10;yq/6vv60ul2sU1ywlPQcZqW5le1/1YyMUkLhFWTZ87+9dFtbiZJ5ZMnln7ucbu1MkjjS42NyF602&#10;71B48oqZ4ziorP8AfWhZuHbpmmiSSKLbfAFyFHIX1qW+jNvcluSSBtHpUGPJuB5p+70Yd6sTzqkZ&#10;kznPGT2oWoETG4e7CZ2jHJFXLOIwsT145JqC4n+0WAMZ4/vHjNQWd86kgP8ANjBB71IH9Y3/AAbG&#10;BV/4I+fCXY29fsOp8/8Acx61X6DV+en/AAa/p5f/AARz+EY6/wCg6p2/6mPW6/QutWdNP4QooopF&#10;hRRRQAUUUUAFFFFABRRRQAUUUUAZPjz/AJEfWf8Arxn/APRbV/HN/wAFRdNnuf8Agpl+0QydP+Fm&#10;+JOv/YVua/sZ8ef8iPrP/XjP/wCi2r+Pb/gpUkk3/BTT9olywEcfxN8Sj/yq3NEpWiY1Nzw7Q9Lu&#10;oICNqLn0IFQau/2ZvmlDP6Z6Uuqa/wCbKRG3+r7jvXRfBPwdpPjXxxbHWkneID7qdz2zXNUqezi6&#10;kkc0LuRx2k6Hd67d7YoZZpX+6AuM1p3/AMH/ABVa25uH0qdoUBJCkAgV9OeIdGsvCet6da6RZQJc&#10;RncrMo+Vfeum8XfEOxh0T7VbTQ/aoFAlgYDD+oryK2eSbThHQ1t2PhH5JT5MmYpUJ3K55X86s2dn&#10;i0+Qng9a+sY/hv4I+LF1/asGnRJfouZYhwGPrXF/FHSPDfgPSngisYftEjcKO1dlLNVOXIlqDgzw&#10;CT5xgHB9zjP0ptvJ9mm+fJibhua6fxzcWOoqnkWwgkjTBx0rlotki/Pkn3r1I3a5iyxbwCKX92CY&#10;3brnoKkYHeyg5H1qCPUSD5KKNpGMir2kQQLqcP2jcsO794T6UJExXMwS2l+y5EMxHtGSPzxVL/hG&#10;dS1K6EVtazSuzfc2kda+s/g/4Dtdc8NfaNOihNsB8hmAO4+1c38UvDdx8NtWN1GyZvlxtRfue9eV&#10;/aSlJwjujWVNpXPNvCvwL8XeEZLPUI9LjuMEODH8xB9CK9rm+JPj3XbjTbTV/CskdhbkAbx8pXuc&#10;YNYfwP8AihLp8/2Sa5uGheQNvY5A5r6n1fxgsnhL/hIdDtYtahsYR5lrtyzYHJFfMZpmVZT5KsE0&#10;Y+90PL/DXhOaX4m273WsHT9DdQ62canare/cfhXq3iSw0TVdMmsdFXfcXMLI85ONo9cnmvNPBP7S&#10;9nr3jYPe+HobaOeTasZT54frW3+1v4i1T4f+E/7b8ORb9Pv4ghMYx5WeteY5OWIjStqyZ35T5Z8a&#10;TSfDLxJqC6asczPKYnb+Ln6Vv/CbxVcWei3pvbo7JVIFvK5BzXjGo6/cTX73DHfKsm9tw6mrCeK2&#10;1MOlwzKztuB6Yr7tYPmgufoC21Ol17Vr2/1SdbS4dULfKpk4Qe1begeMSn2dNVP2mK2BA2E8mvPd&#10;H1fN+ADuTdyCea627tX18xQK8doD0Ocbq29jG1jRG7qXxZlutSSysiLW1J2lg2Gx712Ph3x5othp&#10;D6RM7sZj5izA5Bf0r578XpceHdZ+zl1M2OXXn5a6mwtlga1nsme4bYGKEZXd71jWwicboiWu5p/G&#10;Pwf/AGdqA1DZM0N1IDJIVwsjdsfXp+FcZqkcfhZlfU3az3fNHAU3zMD229vxxX1T8NNS07xp4dhi&#10;1hBHqcaYhQJ8pIHHBryab9lTXvGPjC6lvoktYXmZhcTHJYE8c1wUqlNPlqPYw5NTxq88ZSyRMljb&#10;mAdpZm3sPovQfnWPdTXV3OHmmkdzjLls4r0X41fBS/8AgxMsN2rXMLcrcxr8hH1rza2leZz1xu71&#10;7OH9hKHNTZorIvTOJo1J+faOnrQ2qywWzBCyqRjaD0pEfC+vHaoJW6PkYzjHrXVPllsaLUk0RzDd&#10;Rv8AKFBzyM5r1PwRfRwxvfreW0E0A3Ro3GSK8pZSMMDjPNT28vz5kDOvXg4zWNSkqi5RNLqej6p4&#10;8k+IN1cXD6ULiKIfvJFbB3DuKxo57h9atRBp0qrKRtAO5s+vSrHw51220ZZgUcW9wvOOg9a6zw94&#10;o07wvM17pcgvLwKfKVznZ+FebUg6fuxQLlTPpD9m34a+GdF0M383/Ey1K9jxOXGPJPTAHY5rqta/&#10;ZgsfGFpHfWIa3uw5LQSLu80fXpXzJ4Q+N95p8zlRLAt4wMmzsep/Wvp74S/GIapZ/aLe8eR1QLiQ&#10;/Khr5DMKGLpN1YtnpU3TmuVnjn7QlromieC7ixfQZNO1dZPLR/L2qxHp9a+Y/H8UFnNEzRn7R98j&#10;GdynjH9a/Q/9pX4a2vx9+GdtdWssFvrFgdxbblZDXx94w/ZA8V6xBPfYSfUEO2OAHG4fSvXyTMYN&#10;fv5anHVwslK8TE+GusP4r8LxQbRusTscnl9nY+wrq7eSTRtRtL+yknstU09lmsb21fyp7ORWyrrI&#10;OQ3HHoO/OK84tXX4S3MC6klxaarDJsu7PBHmKeCffivTby9huNHV43WWOdA4dOjj2/T8jXVjIpTU&#10;4L3We3hZ+0hyvc+4fhT/AMF7viR4V8Lx6d418AeDPiRqsFuPsWufa59IumKj/l4SNXWQ+pBUn1ru&#10;/AH/AAVW1n9svxhpeieObD4FeDNOnjfzZ9X0OfUZrmDYSUivrpnS3ZdpOGAJx8pLYU/mxp1xi+gj&#10;kOEU9uv0rD8deJ7h54NISRfsNqPMniUfNIScqWPoOn414WOw1TExnQpzcbrdbr0vc4cVgYqslT07&#10;n1t8Nfj54R8W/t8/Em78A6LZaJ4G1izkbTrS1jMUU/2chRcGNgxUS5ZiFHBbjpV+S6tItC1vxH4g&#10;juZPD1nc+TBZoxjudYvD80NrG7chSf8AWOB8iA4GcCvAP2FfB7eOv2ibawhk+zL/AGZM11IX2paW&#10;6YMsj54wqj8Tj1r3n4/WGseNNOTXoIU07wxo0f2PSX1J/s1hZ2+ceY2f9ZJMRuO0bugzXwmaZVSp&#10;5rGEW37sU293bv69WeTmWFftoqKueEfHV/7et77xT4q1Iz6/NKlvYwafCVs7e2GQkVuG+7DGuFXu&#10;2CTyTXi1xLLqBbO3BOOPn4+uOvtXo3jiXw9rulRedc6pq+sQSEyXRk8iwjT+5FEPmb/eY1kJaxmI&#10;CKFFUj5RwAR2/Gvu8JUWGp2mrv8AA+uyrg/FV0nV9y5zWleHn1S9ZYjbJsGTJcOI4lXvnPJPpjNX&#10;LSwhSZfNkae3VxuSNinnDPQEgEA+oq/d6YJsZRVZDkBlypqKCL7JOkvzMY23bewHsf6Vp9acleJ9&#10;NQ4PoUJr2nvfkfpD+yH8EPEOseB9Obwj4V0/wrHqFssslv5fm3M6dMsM8xHkmaUkDoME19Q/C/4R&#10;w2eozxW2ly+IdStZf3bo4RLFlCjzRLKo3EMG3SlB5nKoH618Vf8ABPv9tK2kvrfw34osDcWFqolh&#10;vIpvs8qbR0YLjzR2IbseK/Svw/8AEyx8W+H2ijgtobOIjFrHKZIMHLCVFHYE/Lk5wOa+YrVPftUP&#10;p62ElRgoxireR6B8MfFE8EEGn3Wob70uI47WCJzHE4/jEhy5f/e2gdkFfnN/wWo/4IizeMNc1b4x&#10;/CmzgSS7nkvfFujWxmnktHZT5l9FGAWkjchS8aruiYEhZFOE/QHw9rtpc3arHOv22yUuk25QIg3G&#10;G7cj0r0rQ/FLWsEDiQpaA4jeSQKITj5lwOSCSDn3r1stxsqDUr6HgY/LlUjZrU/kS1/w7caF4iuN&#10;OuFUXULkjy5d6lR33AYb1HC/QVd09HnNvGgZnzjO7GD7iv6CP+CmP/BDvwb+2Dcv488AaXZaL47W&#10;Nxc6fbMLS11vPJkB6LN7/dY9RX4o/F39nfxj+zl8R9S0HxJ4Z1TSdSsY2kH2y2aJ1QNtLD+9nIzt&#10;z+Vfd4bMqdeN47n51jstqUal7Eth+zzqXiTwx59xqkFsuzeEH3jxXA3Wi/2BKULqyRtteRj1/Kum&#10;0DxtN4g0mTzrmSI2+VZVbFedeLrwzXUgRpCmc49aKaqc+p5dWxH4i18aleiGKT/R06Y/irJ1jUxO&#10;5hhPyoMZbqKi8r7FbN1V26DsKZDbi1t9zfeeu21nYaXcpyRJaquW+YnmrpVRCNq54rPu7Wa6mTAx&#10;z3rUhtktoNszc47VpIbfYbplwYkLAd+MjIrTbUfITPloqvyyH+lU7O8AiIiXCdMmr8MltJaMs0Ze&#10;bsw6CsyU2ZMt4GvlfG0Z4z2plwzJcO7RtIjY5HSpbi2WVvTHepT4lVbL7IUXaTjdik0zW5evvFF7&#10;e6XHBCUsoduDs4LfjVEWDSWAYbpDnLE84+pq9p9vIEQpEs6qOh6Va8OTJPeSx3O22iOcgdKzTSeo&#10;OfLsc01uQzFuV64ogcRtlBn2rovFfhqCLSRd20qsC23ArDEXlwfcPTGRVwdwVyjcXcpuCu8Ybvnp&#10;T4oit1GTIBz94DqKp3TeW5Plg45zVyL9/bqR8ua30USX2JdUu44Cwjy4PWl0e3JjeZz8naoLm0y6&#10;ov4n1rQhsfMt9qtsCjJz3qW7R0J22IbtWHKdD+lVpMq55346Yqe9uTCoUfd7+4qGx1DbN9zGD3q0&#10;9BXFmSSeXeBtwMfWm3EEgtVzxj0qa/1vEmAvz+1Vor5pJcMCx9RSTbdhF6TTv7VhjcHy1ReR6ms6&#10;8he4mEX3YgPve9X7IT7yER3ReW2gkL9agmzNebX+6wyPephLWw7PcWyXYqxtztOMDvVqxsXe5cxW&#10;slxKBxHEu4jt0Heqmmh7nUo7a0hMk80gRR3JzgV+lH7E/hvS/h98JW8Ka34BkGr61LHI2ttApaFS&#10;RkgkZGPb0r5/iTPllOH9rKPNLsQ3qkj9o/8Ag2SsrrTv+CQPwmhvLWeyuVsdT3wzRlHTPiLWiMg8&#10;8gg/Qiv0Dr54/wCCaFhaaX+zF4atrC4iurSDTmjimiJKuBqOoD/9fvmvoevYy3GfW8HRxduX2kIy&#10;t25op2+VzsjogooortKCiiigAooooAKKKKACiiigAooooAyfHn/Ij6z/ANeM/wD6Lav44v8AgqBe&#10;SJ/wU1/aKRThf+FneJcj/uK3Nf2O+PP+RH1n/rxn/wDRbV/HH/wU6f7V/wAFNf2ioY42eb/haHiU&#10;DZ1bOq3NEtI3exjUV2eETW2ycNuGyQ429yfavUfhz4vPgy2Ci1VZ0Ak3bctir3gP9k/V/Efh5tTu&#10;9sMrHEEbdT6ZrD8V/CHxr4HeWVrCSSFl8sSJyK82piaNX3FKyM9Ys6C58Rah4uun1f8AtgRwpLtY&#10;HAOPQVv6Fq/h+38SR2kkk9+l0nzP3VvoK8/1L4J6z4Z8KWesXFyZdPmYNPGp+ZDXX+Fr7w1Y6ONQ&#10;sTL/AGxaplPM5De2K43Cm17nQqKcnY1fhn4j0rQ/F2o2TTm18wMIt7Yz9Aa8g8b6s83ii/aaVplW&#10;QhcnPFdX4n8aab4avINduYVvb24zuiXjYfpXm/ifXh4j1hriCL7P5nzFO1dmGoR5uawO9xl3HBPb&#10;kidyCM8iuck+Sf5T8o6mtO5nkZyMjaB0FVbe3iQlyc+xr0vIL21IY3CuPmA75NdRpPgvV/EGiw3k&#10;WmXj2pcKbjYfL+uelc/FA15drCjgNI20DHTNe4aD8Z9c+GXw9PhhobOS3dM72QbhmufETqQ+BXKh&#10;FLU3hrFx8L/AlpDZXspuUUStEvzL+OO1cD42+M2rfEaLNyqR+X8uF6sfaud1XxpfXI/1554Oecj0&#10;rFj1U/aC2cgH6Vy0MHGF6klqwlJvQ7DwLqU9szJK8ixA/Ljqa+o/hd49i8AfD9ovtT2/22A8yHIz&#10;ivljw3tRoLqSTZHvGQTX0j4W07Sfi/oBjfUkhtdPg+ZDJuYkDsD0rys1UZWckbqKUbnl3hr43y+E&#10;vGlzcXyQXP2lmjWTbgDnhhXY/Hvxt4guf2Y1uYtZU2klwA9uRlwuegFZHhD4CX3xuLWmmQQ2n2SV&#10;o4ZZP+WwBry/9q3wT42+C3iCDw14n3W9ps823jib9zIv+NOlSw1fEQUHaXmc8trM87s7nzAx81uu&#10;ST3q3aTpNKrOzM2cAAVqeAvhBqfjGNLpilvaSLujkJwGq/afDx9F1yeG4H+q+7J2NfQyrQ+BMhxu&#10;7jj4bjtrZLyKVfn+8M9KLk6rrkiQWcXmtCuSR2FGnzWllc3kdxIzYPyrnrW1p/jrSfBen/2hBIft&#10;7Lt8kjIYVm7p2LlpscPc6QbxGka5LTxsd6seVx1Fb3gj4m/8InbSQLCskzcKZOi1x+t+Izq1/JdQ&#10;p9mMrFnA/i/CtTwH4Vn8V62FaJooyu7zdhIOK2coqHvGaTep6Bo3xf1/Q75br7Rby45WPb8y133g&#10;H9qG/wBX1iOPV2DWmdrYHK+9eIR+DdWvrm9W3trq5S2b76oduPrW38ONOvdV8UQ6fFayE52ygjlR&#10;3rzcTh6Di2/wKifWdl8UvB3ia7GjanbReIIpl/crtz5eexNbWhfskaH8WfDl7br4QTSBZsZYZUAD&#10;ygZOMd+g615Dr/grw78FfDtvrukXE91fRuHlRzkhvSvf/g/+0nc+PPhZf6rpskltqtvCwFuRw+Bx&#10;/WvkcUq1Ozwz0bMal73Pi/8AaO0vR9Fl/sqz0afRbuycrIsylGkx3A9K8ehm23GJV5JwBjpXpv7R&#10;vxx1D4t+LWudRgjtrm3JidFXG4jvXmbxRyO0h+QjtmvucFz+xj7Tc0p/CWbiDzE6EAdKWOB1iA/H&#10;mnNIjrEoJ5qa4HkL3+UV1p2Gy54ftJr27hiuFuIrSZwnmqPlFel3fwxPhrSpr3RdPnu4rYbpZwpc&#10;L7nFeceE/EF7b6pa20Dq8RcNtI6V9mfBO7luNJktINQsLaCeL/S4ZVG1hjnGehryM0r+zXMioxTV&#10;z5m03xZYWWjed5w+0zE/Iy42euK9G+DPxTsbPwbqEk8vk2onCO4b5gT7VD8XP2NLd9N1vWdF1ZMx&#10;lpzD5mU2kHOK8P8ABVmq6HqlncIWuUy4EZJD49qypRhiqW5pRbuffXwp+NWi6dMdKtXGsx3FtuTa&#10;eUPvWBe+KJda8UxNa/arPU9O4uIgMhl+lfIHw+8az/D24tr77ZNZeVyQQQSPTntXt/gf42xax4ek&#10;15/Ptr64bY2f+W6V49XJOSXPHU641XezPQ/jl+ym/wAfpNP1oy20VsuBPNHgSSezVxPxE+Aml/CT&#10;whbR6brH2wwy7bi2l4khB/uHuPbtWjoXj3V9DukmS7drCY7hayNxXOeOviHP4m8WyC7/ANDsYtsh&#10;jQcyjowz61hy4mUuWT0XQulV9nU50cXqFqxj3q2CT8hBrlfHFsFe21gsUkt38q4Cn/WL2B9817B4&#10;k8IaJ4S0F9Z+3TX9lqqiPQrWCQpJJIfvNL2IQ8D1xzWTo3w3s/HayWDeVp19cxG3jljJ2RSFSFyO&#10;w3EZI9Paul2pK9Tqe7h6MsV8COr/AGKb/U7Lx7JpfhXw5J4k8d+MFSw0/SpImYR4w2+UcZhGNzDI&#10;U5XcflNfU/xV/wCCGv7Zfx/8N3Pi/X9R8G+IdXhB8vw8fE8Zmtwv3RFGqLaxrgY2h8gd683/AGMf&#10;ido/7I3xF1JNKN++rfZrfT9cutQgiSYzqimaO3MYXFqZMlO7YySSa/V79nH9ubTfEXgMC2/0p9Qk&#10;ispLbfgkOfm5yOCob8utfMSzOjh8e+aF7rdn1dHg3FfU1jY7n88+qaNqngvxDfaXrun6hpOsaXM0&#10;F7ZXsRhubOYDLJIjYKkZzk8EYxWlpdwJLdWh2tGfunaRn6V+xn/BfH9hWy+O/wADbX4z+D9L3eKf&#10;BsZh1lIIiZtU0hm3RvKAG3PbswOcZ2ScnC1+NWl3SowZnzkbuGJ6+letiqUZxVZdTtynFP8AhVN0&#10;acqNJHudHx7Vmz2fmvkbVHozc/gK3LWceXxyG657Uklojlvlx6k9q8zn5T6hwUo6mQl3Pprq6S3K&#10;OvQo2zI9iOQa+gv2ef2/fEXwjRLS/wBb1OXTgzCGIWyS2ca4+UtGGSRwSMbdwI546V4PPo3k/Pne&#10;v16e9QjTmjY/PkLyCR2quSnNe8ZSlUpq26P0z+BH/BSvSfE09raz6rpaLIPKIltzawK7ckfvMM6f&#10;XcR619UfCj9qGPxdpMD2Uq3lq7GMSRxlYg/LFYzJhX+XGCxDYwOMV+DcN3Lpc2Y5djglkIyCK9b+&#10;Fn7XHiXwtqthFfag9xaxKIyFXLmNTnYT/ECGxg8cCueWBnD3ou6M1KjV92pofvz4U+OgmgQTzQAn&#10;iNZJ0wF/vSNwF+oJ/GrHx7/Z5+Gn7anw+/sP4j+H49THkOlnqkC/Z9Q04lTl7e5xjt8uSUavz1/Z&#10;3/a1iuYBMs18lpEAsccLxbI/do8YbHtjFfU/w3/aSstXX7PFNaT+Y6yqZ8tJbgDO58/Kd2Pl7Jt4&#10;61OFxkqM7PQ8nMcnjNaLQ/Ln/go9/wAEDPiH+yRDe+Lvh9a3nxE+H43XM1xpsRe90yHJ5ntxmTaA&#10;OXUMO+RX5234jt5Wchy2cAOMOPbHb8a/rU+H/wAXpdSi86eX/RpXZ5Cq+WvHBUKcl/XJ5PvnA+Jv&#10;+CnP/BA7wN+19aa140+FUVl4Q+Jlwv2mew5XS9VducOvSKRuoK/LnqMgGvscBm8ZO0z86zPIZwlz&#10;U0fzyXkn2+6Vj/eA46c//qrVbRvKiDzd+i9/yr0D4u/s3+Lf2Zvife+FvHvh/UvDOvWJzNaX0e1Z&#10;ADgGNwMSpwOR71554i19Ip3VTyentX0afN70T5ScJKXK0ZV/qaaffdNwzjb6Uya9+2XKs3CdcCs6&#10;SRnud55bJBzRcv504z+ABre19yo09dTVeZJ5EWP5Ig3fvV2ENHIUTt13d6y9OQwwh3i/iwOa1tPt&#10;JIW86Q7hux+dZD5UmVp2zchfuhupqjc2/wBnvtqkucfxDFaOqlYpWxyTyKpicS7XI+Y9avSxDvc0&#10;NI8SzaJDKBEwLjGcZ/KobK9beJGiP3slmOM1EbwoD8vPbNRGdpQd5wvt2rLlVybNu5rat4gTPlxZ&#10;xjlT0FZYkbym68881UfKHHbsTTXmfaNrD86pQSNeYawLNjPU4rQitTFEAxAAqpBAqNvJ5x61aS88&#10;1cdac9iWr6kM0hjk/l6mpdN855AS33j0qnJcL5xx+tW9Ln86Hgcj9KVvdIsWNTjEUiOvpyDWdPEk&#10;Ez/Nl3GeD0rQu8yog79PpWU243HzjAU4HvT1tckluodgBjHzkfxCrNivmQRxx83bkKqINxY+gFQ3&#10;E5QqjHYT0yK674D6CJfjR4dZ4Zrq3juo5pxHGXOzd3AoqzUafPslqTN+6fqp8Bf2Pvhn4r/Y4lHh&#10;2LTNL8ReIdNWK6tbmNXufPKjkDcx69/l+lfmd8Xv2YfFfwq8aavpOoaRPF/ZRyZZVCcHoBk9TX6y&#10;fByf4ReHrY+MYPtuiavGghMhkcIcjqF3Y2npjrWHrvwB1n40ePrbxZdXkOpeEUuQWaYfvpR1APqA&#10;Olfg+C4sq5djq8pSc4yd9b9Oxoqt6ailqfnH+xl+xd4i+N/juKeRl8P29jKtyTfRPG0qDnK5HIr9&#10;BPjP+1Zo3wj+HUXhC0W2u9TfFu1+T/qABirf7Q/7SFjo3iTR/AHhu0tL17a4TlIfnjiGPlxj5fqK&#10;n/aM/wCCWeu/tAaOut6XJYaW9/bB47bccb8Z3N3zXJnfENDMq1HFZu/Z038KFGnLm5Yq7sfrx/wQ&#10;sbf/AME7/ADfaGut9jdv5rHJfOt6qev419j18ef8EN/hjqnwZ/4J6+APDGsyxT6lpGnXMU0kQIRs&#10;6zqrLj/gLCvsOv3vK5UpYKjKg7wcI2fdcqt+B0Qvy6hRRRXcWFFFFABRRRQAUUUUAFFFFABRRRQB&#10;k+PP+RH1n/rxn/8ARbV/Hb/wUD1B9G/4KxftDXaRLO0PxS8SnY3T/kLXNf2JePP+RH1n/rxn/wDR&#10;bV/IH/wUJ0+wX/gpn+0dNchgn/Cz/EvJOAzf2tc1FZtUzGpe9yg3xr8ReJnb7LGsMcK/u4k9a3rf&#10;9o2/8K+E7a28R20UjTSn5T120ngzS/BV5bafJqksumysNoaGVsyD0Ncr8ev2aLm88YW9xo93dX+h&#10;yRbvMmfKw9OBXzNsNUm6clYizlqexNqnh34kfBXU1srUq8oAUn7ik+lcd4N/ZctdBsYb2O/QzlMP&#10;Cvzkk/yFclouoan4O0630XT4vOtMhriUfw1p3GqeIrPxCmp6TLFcRxoSBJIQAR7dKw9jUppxpyOq&#10;KSR5j+0p8Ko/h7dmSZpN8zfukH3RXk+9orferHHTFfVni7Xovi9bwt4xeG3s4xhjCwHzfhXovw//&#10;AGZPhX4k0G1eBYH3p/rXk+YcV6NPNXQpJVkciufBJumdKaZfMTA616H+1D8CZPgf4+nt4m8zT7o7&#10;4MDgLn/69ebQox7dDXt0Kqq01UiCdza8IJbCWSW4Zvl4XHUHtWjqWrNfSZe4djjGGPOO1c5YOftm&#10;Pm6Y56VpzmO2nTcRuPTFXqPUnG6JAeo96YtstzMMfLk1HcjzGyBUigx25KDB9TVN30Y4s7bwbe27&#10;63aQTWxuIoyN47Ma3dZvZND8eNcaV5lpbbTuib7svHNcl8HLQa14lSK4k+zRhxuYHkivcvF/wm/t&#10;LTxPps0cdtGmZC65LY5PNeNiq8FW5J6o7UnylL4R/tCah4W163gvNJuntGcFTb/we+BzXpX7cfjj&#10;w98QdE8MTTWp1OSRGVXkQq8Py981wXww+Ith4d8Ozi5st12r+XBME3ZrV+K/iey8c+Hraytlhnv0&#10;KszD5dteLWwy+tqqlsclfyOP+EehQTwS6cfMuLdF3QIv8ArE8SeLbK41ybTzaOkiZjGRznoK3dA+&#10;ICfAbV4RJbQXjSDlh96uu+MyWvi74QDxVY6KIpmlHmTRouB9a7eeUK6bWjJPmmXSho/j6eLU1kKM&#10;nybex96u6r4W03UtHMqb/PjJ/EV03grwtF8RdRQajLMjsoWMqu1c+7f0rqvEHwW1nwZcWln5UV3b&#10;ysJBNEvRfevTq46lGXK3qCpyaufPkFh/xMUtpj5HmNty393PWvtb4V/FrwN8KPhlbi+sbCd4EwSw&#10;G6Q4/OvnT9o+O1m1XS/Kgt45bdNjvCcMT715pql5Lq0myWZ5BEMIPStKuHWKiuZ6BCfLoz6C+IH7&#10;a82qQXVn4f0aw0y2lc5cIDuX1yK5T4R+ItU8XfFm1j010gurz5XmIwoB68V574TgSCxkkuDvjAIC&#10;/wAVWvD2oPomrQ3lkJUlVt0XkH580vq1OFNwp7jvfU+mfF/g+X4XeMUmvtStdZtkAae1fo2a07L4&#10;i3fgLxFDren6Nu0K6GyeG3GdnHJx+NeKaNpl98WrTUr+eWVJ4Y+PMb5icVj+Af2kNZ+GOnSaMCJo&#10;mYq0UpyBXivLpNc17vqZtXM/4vw2+ueLdQ1C0X/R5pS+0Dhcnp9a4ifZbA57nIFdV8Qr6e+P29ds&#10;YuDlgvQZrizJmbacY9a+ko6U0ghsX4JPnR9vyr3om1JZLliHxxyKXQXa5122QxPcIHG6P+8K9g+J&#10;nwMh8RWGn3nh3TBYvMmLgStjHFTUxEISUWU03qjyzwzqYXWU+ULtKk89ea+otJ1nw94t8KJ5UUts&#10;6R7LiSOTG84rzv4bfAHwvd6bL9ue9k1PaTuEuFQqMVB4R0bTtDjuYbTVplv3mMYhZmMbD1rz8TOF&#10;V26Dp32Oy8Kanv1iXSVmmfSGQxMvmZJ9a7/4b/ASDwbcSapoGnWl/wCYN0guuQMmuc8L6HYeBfD8&#10;93PCb2+JDM6dMVoaZ8Yft5hmsHubZTLtntl/ixXg1PaSbjS6HSrJ3Z6R8UPgn4e+JWhwXmpaRYRN&#10;ax/vVgKruPpXk/xE+FOnHSY9R0UzW9pY/fgYcA1o638aUfWWgs7S4uWt2Ek8bttV19K4j47ftZSe&#10;MdPuI7KyGl2zp5UsQC7iy/7v3aeChi+b3nox1ZprQ5rVfiY97deUXO+2XgL7VgHxLqHjG/CJuRp2&#10;WFWY/dJOzP8A49n/AIDXB2t9LfF5vPdSeSrd69A+FXhttXntdfuSY9Os5QYsjJu5VG3ao/uDdyfW&#10;vpFTjFakQvJqJ674u06EalY+X/x4aXAtpYR9sAYMv4nJre+Cfg4+I/FVrb2w82+uZ1gCA/6xmYBR&#10;7ckc1x2patLqMskjkCWUfKo6Rj0zX0d/wTC0YR/HOz1y7EX9meFyNQfzTlJZ1yIo/u9STn/gNfH8&#10;QYrkpuSP1PhLBpe91Wx0H/BZj9m+f9kD44fC7YIpYtW8G2dvcTxjaJLy2UwuW9WO0HPvXnn7GP7Q&#10;l74J+JEIvZ3MsgxaW7Sfuxnhj7tg49s19Vf8F2PG1h8bv2MfC/iRp4bfUvB2v4hieRd8i3CDeuNv&#10;QFMj2avlj/gnZ8A/Bv7UPi1tL8UeJdR8OXJj3aVf2flk2dz/AAMytGQ6E4DKMEjPIOK8XFKhicLG&#10;qtOl/M+wyjEYjCTdKvdxvdn7RfsofHeD4geA4VDCZHg2kSgMsy7QMMO6kHawPFflV/wWT/4Jd3H7&#10;Lnja7+JHgrSj/wAKx16cG9hg+74avHOTHLjO2Fifkb7vOCc19b/sjeGvHX7OPxZh8IeNdA1C3XJe&#10;31C0ikn07V0DYDwSoDtLdQj4cdOgyftv4leKNAuYjpniexiu7bxJC+nvpF/Fvt76N12tFPDkGQY6&#10;k52npg1eS13Cn7LEu6PnuIKVOGKdTCyTb1sj+ZrS5h5QVsswxlSOmOMfpn8a0WRbpw+xeP4d/wDO&#10;vrj/AIKg/wDBI3WP2P8AWpfHHw4sdU8Q/CLVneRIoo5Lu+8HyAM7w3AQb5LRVB2zclR8shyoJ+Nt&#10;N1USspDEq3zFt+5SOxB5OPx/CuzG4Rr36eqPSynM41YxVTRmq1h5sRzg+4HC1Vu7D5QueD3rXtbz&#10;zIsff44PpTpLAtFuwjNnG7vXkKbvofT1KKcbnPyWBC4MeQO+M4psWk2wt5vOFx8wxHJGw2A/7XfF&#10;atxaSQj5xJg+lVZrFpFJxkR8812U8W37p49bBtPmsaHg/wCJL+CtSEsYuoI9jReTaz4Ab+8Cex9O&#10;tfSfwY/bv1W5s7HSNXvYEtLHdIrpGImLOgVVJOMr0zuOByc818oqwKEfMsUn39oQHP1PIpdslrbF&#10;VMamP5wZJ8rMnZGQcOQeldDw1OqvM5XiJ09J7H66fAH9q7/hIYrbdqSOPMOxFYmSUDC/MP4mA5yO&#10;CDX1D4F+OTzzSQpfeeRiNlZSpz2Q7sDd6c+tfh18G/jjrHgG6S9mQ3yvGzpcMBfDyWPMTYw6OOcM&#10;D0xX2z+zj+1nYeL7ZLSPV9l/JEHhSa1eSaSMdQxbCuR2YFiorzatKrSfKgkqVVXR9+ftU/spfDb/&#10;AIKJ/BuXwx8QdJHnywkWeqQxD+0tIkAwDG/dUJ+6Ths496/Ar/gpx/wRM+KP/BPbUpNWe2/4TDwD&#10;K3+j+IdMgcxxekVwmCYpP97g9ia/Zn4VfH+SXY9tIZfLKyIwuGVZWb5dyfX+LerFdvy/er6N8H/G&#10;BNa0mW2urXT7u3liMd3bhRNHcqeGSYPw+fRgp969zKs7lS92ofH5vw7Gf7ykfyASWbJyqsqgjBPo&#10;auDSirhhgnvmv3f/AOCjn/Bt14R+PZ1Txx+zv9i8MeKL3c9z4UluyulvLyzPbna3kyHlfJP7tS+Q&#10;V24P4r/Fv4I+JvgN42vfDHjHRdT8NeINLfy5rC9jaNoznggEkOrDo2ea+0w2NpVleDPgMbgqtB+8&#10;jl4CQi+ZtAU9u9PkvnlQr90ZyPeoZtzSd0VPmHGM1Ve5aV/9jORXTZs4Vdlq7YrIGI+8taWmaVDP&#10;pjORmYDIHtWRdMs8Y9qkttRlgiyOmMVVh2Ir3i4/Hp6VSYHy2x61fu0Ro1kDYYnn3qi0g+Y981UU&#10;OysQLvdWyd2O1OihEq8jafSh1OzPqaf5QGCfSrehmyG5YxjYvWo7SOWJ87+T0FWwFkkBp+1UnqHq&#10;hqWliH7C0jl2+Uj9as6XE8UmEPy55qylnlM9jU8FsUIP8I5NQ22hMlmWOcfIv8PNY5USzEn/AFan&#10;kVsXF0kWGwVHQALyx9M19afsx/8ABJHxD400H/hIPH+/w54fntRcWbKyh7sNyK8jMs6wmW0/b4yS&#10;iunmzFnin7Nf7Fnjj9sK9vl8D6fb6lPpwG+F5wjynsFz3r7d/wCCVX7JWvfsh/G3V/E3xT8MwRWB&#10;tW0tYbgCR7abd94dh+NcP8UP2frb/gnx4R0P4n/CXxxqdprsV4lveafNNuF2rHHKr94e1eyaR8R/&#10;Ef7VcgvZNWay1mQQy3hbd5Usny8bf4fl+WvzLi3iPF43AXwkl9XqaN2tJDlOEF73U6jwv+z14W03&#10;42axrvirWZjpP2l5LSwQ4hXJ4G32619DeFtZ8JWPhaGLw/fwaiWm2fZHfaI89Pl/ventXjXxB+Gt&#10;tquqt4g1PVpNHuvDVqsgslG6PUGUcYz83Sud8Nz3epeMfDmtppi7vEL8eS+1bfaMAsD8+f0r80lT&#10;rVpRdOo/cXK9Pdt/mXGSh77Xoc18QPgN458Gftut448Orpt7JgCaynwE2HB+XPGa6j9on9uHxLpu&#10;s2dhp4u9F1qc+ULeQHyWJ4O1gMEUnxJ+E3xAX4uf25d3/wDaeiaKwaW1tmeJ0QDO0nocdea8y/af&#10;+FHxO+O1pZeK1sp9P8LwTrDZK0BM6qeNxYcY616Ps8JjqtOOOlBqCtd6W/zMoqprJNpn75/8EntU&#10;vta/Y68G3OpGJr+TST5xjOVLDUdQHH5V9NV8f/8ABD7wNP8ADb/gn34C0W5vX1GazsLotcO24vv1&#10;nVXAz7BgPwr7Ar+lMopwp4ChTpfCoQSttZRVjqpX5FcKKKK9A0CiiigAooooAKKKKACiiigAoooo&#10;AyfHn/Ij6z/14z/+i2r+OX/gqHrLx/8ABTH9oqHOIx8TvEnT/sK3Nf2NePP+RH1n/rxn/wDRbV/G&#10;v/wVEtyn/BTz9oo9m+KHiU/+VW5okrxMam55xdeKrn+yrcCTzFBG1T1Fe9+EvHuteKfgVeJH5MRt&#10;49pVhk455r5wscT3YVuicivffg5/wkGk/CrVVi0gvDcq3l3DchhjpXlYumrJW6iTtE8w0L4ieIor&#10;9LK2gkZp8plh8r/SvZPg9oml+IdC1K11a5l06+gQ/IZNoYnvXz9f/E3VNG1SOIGLzrZzjy14Qk0a&#10;v8StQv5WlkndZpB8xHBP41OIwaqpR2Hzfib3xZsX8Et9kTU49RgaQ79rbivpWp8B7y51a8W1W8ng&#10;c8w5fisj4c/APW/jVZXF5aTwxpEMv5r43k13Xw+/Z11bRLWRpXWK/szmKSNtwbFRialGFJQdm0VC&#10;LWrOO/aQ1nWPG/iJbbVrd4U05fLXcOZff9K8euFSxnZVL7c8+1fU/irxbo/jfRLix8V2Vza6jZRF&#10;I7pFxvYfr2FeSx6Zpr/DTUYms45bpXJjnBw2PetsDiG6fLJWOZy1PMoZlLK5GMHg1dkAYh6dZaMs&#10;SB3bfntjpXQWHhO31awaWG6jV4xkxtXp3KWphxhkXOOGp8b84VzleStW7m1+ywY6n68VTtLTczMz&#10;Dd2C0y1odV4I1uPRJgZFUbzlT716N4a8aa5e6Ze2xcvBOpCRj7oGOteQQBI7EGRZGxzj09q9l+Hf&#10;xJ0rwx8K7vzrVPtZiOzcfm/CvPxtNOSna5uqjcbHlSeMLrwZeypDeebKJTmFh92trwXrzTz3V/cX&#10;62Uh6DP3q4TUVOqX73XmgvKzMFxyB7mnRjzAqyN+VdPsYyXmcyfc27nVpNR1fzp5vNYtjex4Ar0C&#10;D9pqbw54fTw7aziXSJVK3KFc5PqK4WDw9Ne+HpNkcQMa9ZCBXGqklmzIync3AYHIFL6tCaSa0Rb0&#10;PUvCXxLGnWF1plonnNLKXhaNfm5PSvQfA37UR8H3DaZqlhO2U2L5w+b615F8DtZi8I+LLTUbvypI&#10;rN9zqw6ivprx38aPhZ4602PUzocJ1XydpcJwDjvXmYyhTVXWF2aQcnHc+Vfihr82qeLbq4QCSJ3L&#10;KG/hBrmbOB9RvkQfdb71dT4j1C01vX5G8oRRSOxGBgAZ4rCkB0/Ud0DKFU161PSCRhYtzWA09WQN&#10;8v1rqfA3xEt/As8TfY4bhtufnXOK5R5f7QJIY5qa602Wz07zS2TnIHtVSTn7rEdKnjqa81i8voZX&#10;tkkOWjTgGup+AHh7SNW1mf8AtzQLnWY76bHnIm7yga8qsNHvfEDbLbzXhXk7EzXr3wg8N+M9Init&#10;9GtrhklIY+YBtriq2hTfsmaU4mb8evgVceENVvJNOhnGij5o9xz5Y9K8qtbOMPuBLbfXrX3F4k8H&#10;694p8Bz2l9ZxGfytroXAOa+WfiN8E9c8KQi/+xILOIkOobLfnWOW41TXLLcclYtfDrxX4e8J6ZFc&#10;PbxzX6NuCkV3Hjv4uxa1ptq9newwpKuJIQcFTXiEcPmHekTDA+6T0qvp+lzatqvlwIHZSWYZrpq4&#10;WM5c7ZKm7HoF18RDpOkyRxSyC7JIBU9RWD4O1+SPxRFcXMUpRm+Zl5OaxpoTd6gAVx5TbHUnrXXa&#10;OYdDtHZXiJ27th7Gq9iopxitxPmPQfGmt6r4B06B/tUKWl6oeNTyCPQ+9T6H8WrNF00afEvmu2Zw&#10;Ezu9a4nSNePjzSfJ1FnmcErCh6Rj1FLpPm+CJ4w5ixG+YJuhk9vauD2MVe+4Ju9md58cviBZQ6BI&#10;2k2rw6q7AyN5eDivA5tSbULmXzc4DZZmHJaux+LfxI/ta/jk/dxuV2yOvOa4fUNXSUFwAQcM7FeW&#10;z2AHQ+uenauzC0eSFluEtBgDahepb23Elw4jB/3jivc5rSCx02y0+zAjsrCHyI8Hq4xub8SM1wVt&#10;8D/Efh3Q/D3izU7RNI0fU7kLaLO4F1OgH/Hx5H3hGOgY8EnjNdZYT7bcxBxIgb5JM53L2OfpSxMr&#10;Kz3PYy2Ck7mrHcyXsyqCH/gVRxk9hX3R+x7oVh4W+FcdpG/+lPi6v1dR5hY5BA9QFyBXwhp15b6f&#10;eo87Q+TxuR22jHc5yMfXNfUf7PXxz8P30E1nFc3iSwws8N3NLGTGwTiNWj3b1J/vDNfnfEClODVr&#10;n7DwzhHKyS1N3/grP4ntrH9lK005ZHE8+oxyrEU5wAfmPpxXxd8EPitqPgS7sruzuJIGhYOHjO1s&#10;ivRv+Cn3x7HjLVNJ0ASmeSyi824kzyHbjb+AA4r578H3AECY7DBFdWV5bF5dyTju76irZjPDZleL&#10;vb+tT9gv2d/+CunjPxR4Bj0zT9TjivLGNFaW4QOqk8DIP0PT2r1z4E/tC654i12bUvFurSXuqTP5&#10;NvcSRlp7aEtyUA+4P7uOvevxd8G+O9R8F6lHc2l1PbvE4PyMBvHXHucdvyr6A+Dv7fnjTS/Gsem2&#10;WtaV4d0zWj5F/eT2zSQWingzbB+9yo5ABwa8r+yalK8aLdux7NTG0a3vxpxi3vpqfu14U+JMWj6l&#10;LM2o27ahe2ItLXT5pBKr56m4PQu20jYOPm5618k/FX/glP8AsseIfEWs3es2es+BfFWuZZbbS9Va&#10;K20qduWlW3ztWMk/cNcB+zjL4tvvhZ4h8FeDvHPwv8Yaxq7M2hzfZL3+2L6Zvm85mZRHZqufMPzE&#10;8c9cV2/wg+EPin4ZS6pe/FeDwidYWNpr/wARXL3Gti/ihAJW3hjMcRi3EAM8nmZ+8naro4rFQlyp&#10;qx4csow8pynKXvdEnqfmv+1L+zlq/wCxz8dNV8Fa1Ol/9jVbqyvo02pqlnJzFMg7ehHqDXFw3Tuu&#10;6Nsg9z1r9Hf+Cnf7Bvir9qv4eeFPiF8OZj4k8ReGPDst1qfh2eJo9au7JpN6zW0YUq5RM4tyytgD&#10;aGPB/L/QNfglC7Xdh1AO7gfVsHPXPyj6Z4HRXwzqw9rE9bJ80hf2Euh10TiePO7OOGFVbjT/AC5T&#10;t5Q/NS6fdAp+7iBdjjOePxq/cI6xAMykgc7RxzXkpckrM+mq2mk4nOapZQvxjys8nb3rOvdPadlI&#10;/dccsOue1dJ/YJ25DZPXBqtd6aYo9pxg9feu+jWtseHi8JzvUzY724mvGnEwtZQgYmM7A5XjAAro&#10;fhv8UbjwlqEcXly3zRzi4gHmNFJbt/G0ZHcisG6hksWaZW5cbWUjOR71StIHtLhSkxgOMl0bkD0F&#10;ekpqorSPn6tOVKWh94fCb9qb+07GKKPUYFnhu8pa27qqRjbnzJGP/LQdB6ndX0Z8NvjrbmJEupAn&#10;2iQbDzvmY/8ALV8ccHv0r8pvB3xDk8DX7Fbx/LkwGBfZub0AOUZW77mz/dxX1b8CvjYn9kwrLqkd&#10;rNLFulMiGeOIH/lkq/LhD/tH8a8fFYRp3R00qqZ+kXwr+P7+G9QdG3LCF3TjeQyyZA3tnqG4x7g1&#10;0n7T/wCyb8If+ClXw+GneONKtry8sRtsddsdovbN/UMOSvqrcV8ieBtdbxNqdnCmpadb+ZGAuAfN&#10;8xcsu4sAgizgOxICggDdXq/w9+JWv/DvUbaV43ssJn9xL5iNu6YbGNhGOfmHsKMLjKlCfus48fl1&#10;HEQ1R+VH/BUj/giR45/YLnufFHh+G68Y/DhyXTVreLe9jngLOi/dHuK+E0ga1eLz4x5cg3Bs8Y/x&#10;9q/rd+HfxRsfGugmzv8A+zmivIzHcWt2guIrtWHIEbja3PXcFH51+Wf/AAU3/wCDfDTtPmvfGXwZ&#10;t9Tl8PSyNeXnhK2j+0XuiiRiTcWK/eu7ZW4aHPnIpBXzMEH7nKs4VRctTc/Oc24edN88EfjXNdcv&#10;twqfwk+lQxSlf+BcfWun+KXwj1f4S+JLjTtXt590buizfZpYo59vXaJFV8jgFSoYd65zzgvVVGMH&#10;A5xwP619FFqSvDU+blBwdpaFS9mZCvHQ4NMtiHU/Xin3beZn35FV4n8twOgq4kK99Sz9n9DTZMrG&#10;Secc4pzzJKuFPIpywhZBuPbpQ5XFPcbbTeYobG1QKWUq8m716VJJAZYG2qcD0qDyd8YQkqT39KV1&#10;sPk7sv2E7QLlvu1abDtvDAKOcmu1/Z5/Zy139ovxfaaPpo8hCQZ5JF2kR55KDoxrv9X/AGfk+An7&#10;RmlWlvYT+NtFsL2OO6gePyyzZ5Vh/kV5VfNcNSqug5rmScrX6GDnpoeKnQJ9SvLC02tEb5wsEkgI&#10;BJOMivvE3Pxd1PwX4O0W41qTxHZWSpBHZwPjyFGMZr6X/aR+CvgXxd8NtJu5fhpY6VewpFJYWttt&#10;3q5AxuK+/XtWbqnw6svCXwc0/XzfwaJ4nmuIka0g+cxJjk4HTFfkGeccYPHKmpU7xu131IqU5aWZ&#10;J+0B8EPBfjr4VeGD4qK2mqaWUmaJH2hWH94d68N/aj+KNl8L9f0G68DWv2Swi2QalKj5+1bfuY/2&#10;h83PoRVv9r7WJPFWv2s11rXnadp9ttluLZwHkYjoR0J/CvnrXdNjfR7YQ+IJru0ldl23ShWg+nas&#10;ciy72lGLqTcldtRfS5nNya5T9Bxc+H/iV8FrLxPoN9qGu6h9nDTwn51hOOQRXLeC/hrqPhrx3oHj&#10;gXt9DY2n7x7KaQi3XnsO1fOX7NHi7WNH1Sy0vwx4wNtpl/IIb5Cu5Mn0r1fxV4j1j4VePr3wx4ov&#10;r290jViBZXCuGg9SCB8ye3avIrZdWw9Wpgqclyyu/P0Lg7a21PsL4W/FOw8X6Zq1vD5d1JrTGGUs&#10;TtiBHPP0rxH47/tq+M/2XbGfwfYWFprWkvGyQQ3MOdp7FW/Gut8N6d4V0vwn5ejPNZ38cCoLWVin&#10;2lyB8wbpn3HWvOf2kdB0GWTwyfHviD7Bb2oJFmi/vJnPTDf48V8JlGV0HjlGrFzhfWJ6VOu92frd&#10;/wAEDfEuqeMP+Cbvw/1PWkEep3lrqEkyAcJ/xPtXCj8FC19qV8f/APBEBbRP2AfA4sWZ7QWl75TM&#10;QSV/tvVuuOK+wK/sLLVBYOiqatHkjZdlyqxmgooortGFFFFABRRRQAUUUUAFFFFABRRRQBk+PP8A&#10;kR9Z/wCvGf8A9FtX8bP/AAVB3y/8FOv2jOvy/E/xLj0x/atzX9k/jsZ8Eaz/ANeM/wD6Lav45f8A&#10;gp1PH/w8z/aKDcA/E7xKcj/sK3ND+ExqK7PCoZPMH32XZjnua+hvhB8UvE9j8NLp4VhubC1iO6Ik&#10;ZHXnFfOF+0SyHDHnue9Gk+JNVsLo2VjfTIt7iNkUnGD3Nc9WipW5mT0sNvrv+2fEl9dSMY2llZim&#10;enNWFcXceEG4IO3evpr9nv8A4J7aX4o003+t6hLdebH5nlxHkcZrxb45+DLH4UfFe80nTknjs0jO&#10;Fcc5+tcuFzGhWqOjB6oipdWTLvwv8a6poeyxtp2soLgj7rEc+9et+IPi2/w50Ffss32i7mGWDAEB&#10;vWvnjR9buLHSJ03xYkYhSzAsv+FZOqeIb2/kVpLnzWHBBfP5VM8up1anM+h1Rq2jys63xv8AFXVv&#10;Fc0lzeNGhV/uqg+bFc7qvi6TxBCI408oY+bacbq5271V7k7SzPgkcHoaLcPI4AJz3Nd1OlFK3Y5Z&#10;JFtGXTzjBaTtuOcfSliuXQnY+GJ5APWnWkKtcbikjlR1pbmFLNiSdrscgVtLXYFoTmR3syHOD1DD&#10;rTbK2CJ15J60y2RWg++eTnaa09FhjupYoSwVpHADHoKUnyq7LWpFeJcR6aZETC5wW7Z9ati7mn0F&#10;vOxIzLhSOgFeo3HwLZNAdJ5PMgni3wtFzlscV5Pe2N94blazuY2iCMQob+IetclHF06snGL2Jb1s&#10;jmYrhluWQk8dq2bLTzdxF1J37lVRVUeHZtZ1ACzVpJnP3FFbNlDNot95M0JiniKkhuxrql2QWO41&#10;b4G67pvhSOczCX7QmfLjPJ+teV6zp0+i3fkXEDQyA/dbrXr/AIN/aBmjvxFeyRxRD5Ah+YiuM+IF&#10;hN4y+I+23PmpONxYD7grjw06ilaoXLUwLiZBYokQZc/e3HvVJ782kJi67+S3rW94x0C10GO3WGZp&#10;XXiRW/hPesSK2S6iYs4XHSu5WepKlYpm+kn65OOmTUiReanJ5I6HpT9kMEZ+fPoav+G9CbXNRj2u&#10;NgPPy9KiWmrGafgzwVc63GBEuWY4APGa0H8J3UPi6PStUD2cecZPGV9q6K21qKy1aztoneNIJFLs&#10;ExivQ/jHr2meKZLWafyI5rWMBXxgtxXnzxE/a8pmk+Y6z4b2Hhrwzo32fTLO3n3RYctjczYq74Zh&#10;1W1u0nhdIwkn3M8xivPPhppem6jYfa5tWCSRnIiQ4bHoK6XTZ7K88XW82nyXyliEdHztJ9a8jEQ9&#10;5qTOpI7zxD4y0afT7n7RrckV7EMlUYqz+3FfP3xB8a6rrCtZq8/2PJba2P3i/XrXR/ES1tfBWu3l&#10;9hr52bDhx9yr2la9oHjDSDbTQeRdzR7Y5UXgHHFVhqcaT5o6l6cup5zo2iaNcX1utyGEE5CSOo/1&#10;efWug8cfDzwV8GNWtrrT7ye6+0ruk3/Nvz2Fctql9J4f1M6f9nMr27nEmRhwOa1dD8V2Pi74jaXF&#10;rOn7bZ18pUUZwezV3yjJy5r6GWiR53qeow6l4juHsYWS3lJdA3XOa0Leyn1q1KYBljXkZ610+u+A&#10;I4vFGqz2qvBbbnEAI647Vz/gqCG214fb5Jog2Tx3Nd0ait7pFjc+EttZaZ4pjGqwzGIjah67PU4r&#10;J+PUtlB4leLTL83NvjO3PT2Jq5e+IV0zU7i7XdK4+WJAOfrXK3difFPiVIrOynmu7jnyYU3PIe5H&#10;bb/tHAqIQvUvLYbjp5nOmJtm8nLKckt0r6G/ZY+DGlaL4ct/HnjG3F1Yxuf7B0uWIkaxMgx58gJz&#10;5CEHA/jI9K4jSPgpa2moWZ8QahD5XmI91p1kDLLtDf6sy/cUsOM5wPrXtniP4lR63Ib+SCOF4oVi&#10;toVP7uxhUbUjRcYCqBjPXua6K1dQi2tzow2GlPRnOfHn4mar8SPES3mq7minlDhSuAeNqhR2AH8P&#10;YVySxNEGLENlto2dABUXi7xd/a/inTIQ7PmUAgHIFXrW13XsvXCsMFuvI5rxp1ZTXPI93B0lTqJH&#10;t/7Euq6T4R+MWlahf6XoeuQqcfZ9Ws1urUHszK3Ax61+wPgTwX8Afj5okSeI/hX4Cvru4g8uXUbD&#10;R0t8n+4joAwxnrnPPtX4ZeE7q60/U0SzjfzpMFUXgt+Hev04/YI+Jerx+H7Wyvg+li3A3pOQGRuo&#10;kMY5KEcE5znFfnmfYvEYerzR2Z+x5XgKGKwqkm1Jdnb8j5O/4Lc/8EmbT9k++j+I3gS61HUvh54h&#10;ujbzW93L9on8P3HVYjK3LxsOEY88YJ4r8+tDuJdPuBGcbwcsK/pT/ac8Laf+0l+yT488EX8Iu4tW&#10;0aWeynaLGJYl82M7T0YEY/E1/N1f+HZNPuGUFZJ7Z2jeP+LKnBzX0vD2afXsM4PeJ+cZpQll2OTm&#10;3yy7nSabO9xOrevP4ipprPYu+aXZGh6BsGszwxrq6hGqgkbOPQitt9OEybpFLAcruPSuyVovlZ7r&#10;l7SClTZ2v7Nv7XXin9nfxRc3fhG51BptQjFtLETuWVQwIBLcEcd6/V34OfHLV/ixoNjc/Fz4geFH&#10;tZIkuY/C2if6Q10ytlPtM/RcZGUXHuTX4x3xRT8hZCBnEfB/StbwH8Ydc+HVy02l6lLZB3VpAThW&#10;2nIJUg8g/nXDjMrpT9+krM6sNmEv4Vd6emv3n9FHwg+NMkcF1Jb2VpZWUs/mNNFGEa82L8kSKuCg&#10;jbDMSeVBxXxL/wAFUP8AgkBd+LJdR+L3wRsIry2v3a+1zw5aQgSCbBea6se7QPncYuobJHWvJP2Q&#10;P+ChH/CT3l3pOo3l/earfQ+Ys7R4jXdhZFiTI3SSA7cnAGeMV+nnwL+PcL6w0QlQIl/JD5kbCVNL&#10;ZI13WwZTyY8AF8Y5xk15WCxLw37qvsXmGXOSVfDvVdv1P549P8SS2F1JG5eN0ba6umHQjggr2x78&#10;11el+MkeEIAH9+ma/dT9r3/gjD8Df26dPn16Owk8AeNb/Mj+INATiWQ9WuLf7jj3UqTXw58Rv+Da&#10;fxr4AsPO034x+B7nAZidR0y8tYBjkhpVRwhHTnp3xXp4jCYarD2ikkcuC4lrUJeyrJnxZbyLfRry&#10;AGHNQ31qIVPyDMQLFQODXp/x2/4Jt/Hf9k7w9/bviPwZPrHhHaWHiPwzOus6dGi/xymHLQj3lVRX&#10;kln4oTUIEkQrNFKvDK25X6jqMjqDzntXi1MDVpPmhqvI+4wma4XFpKElczWP2yzV1LkOOfUGqbWe&#10;0eZsAMZ4wOa6PRbYPAVCbAvygnp9aq6hpPlSb8u2T/COtFKo07IyxWF+09jDtbq50+Um2faDlSmw&#10;FSPTmn6P4ruPDupJPZ7rCXOZfs52Kw916VZ1G1CjGxwnXNZjrjLKxEgI+YqGBHvXpU5KW583iaMq&#10;avA+ifgx+2VqHhHT411M6hMzP5NlcxErFGwA+91DHjpxX2V8Ffjbo2u6ZFcW1xDpMlywkmgmufOj&#10;bf8Ae8s8lctkkcV+V+oas1zInkborjBaZYiVin7A+XnG7HevSPgf8WpvBerGxv7KWH7RANlw0+zY&#10;3YkYwfwORWWIwCtzwMcNjE/dmfsd4E1r7HeRmC7hMqg4aDMU0qt93B6N7969o8CfFEXskNrdpBby&#10;Z3JLG3Qd+fUHgevavzP+BP7Ti6fFa2dxdXmpm1ZJHhjR5toYgccA7+45AIz16j6e8AfFGDxBaR3F&#10;k/2pJY96sqnEJBwqMTgK64yAccZz3x5M5TpyOmVCNRWZ0H7e/wDwR8+Hn7elld6o2zwt4zu4zjU7&#10;T/UTzAfI80fTzP8AbXB7HIr8JP27P+CZHxN/YA8Yz2Hi7SvtGlyyhbTW7NC9ldjHHP8AAecHPcV/&#10;Rb8LPjRPdMLe4nhaaBQfOuSIkcd3Yf16fWvQPHngvwd+0p8Nr7wx4m0qy8WeHNRieOdJyv7knhSp&#10;6qSc7SCRxX0eWZ1Om+VvQ+UzbIIzTlFan8hN5btZt5ckREi/Lh1HB/CqKIrMQfvdB6V+uX/BR3/g&#10;3DvPhNY3Hif4Q3eu+JtDmnZ59NkgE15ou4ceYqnc0WeN6ghe+Otflzqvwt1bwtaytqOnXVlJBePp&#10;8gmiKKk6H5oi3aXgnZ1IHAr7PC4mFVXiz4XFYOrSfvIwNP0hEiy/X1FTX1milefm7Yq/e2babBtZ&#10;WD4zkjGfoDzWcvznfWuvQ5I03fUtad/o0WybPzc59q0PB2hWWr+MraG93fYpJApx1JJ4qvYqbwMr&#10;jjpzW94AtI4fGmkeZJHCguUO92wqYPBz7VlXqONKXvdHp5kVU9mfoIfD+l+Hbz4XaRoVre+CdZsp&#10;EuVuJLYqdShGMqWx8wJPQ16p8UP2W3vvjGPFGi+Joo21pFgvLWUKybxwXXjvXTP8Yrb4/eC/Cmk+&#10;Il04XPhGKOWyv7bHm3GFAJ3Y9Mce5qn+2DJ4ctfh1p1z4Tvr/T9TtSs0rFWXc3cAHrmv5jxGbYme&#10;JjTl7sveW176/kVSjGOrPnT9pDw18Ufg74+NzZ61q+radpEWRO7MYYUP8KjoB717b+x9pt98Vfh3&#10;pPi8eJdIvL2+Lpd2NyoaWLtkDsfY/hXP6r+2dour/Dqfw1q8sF+mrWfkSzkbDGcbeep614h+zH42&#10;1/8AZi8eJpMPhTVNZi8STldNupY3jWROu4cYwAQc17GHwuJxWBcKkFTqQd4u1ubuclVxlLnvoeo/&#10;H/8AY68VfCXxJqvi/V9ObUNBlmM4TdhJl9Uz6V5N8QdT0X4r6Tp+ieE9Bl0oTTJEElTASQtzz/hX&#10;6E/G3wF4u+Jn7PVpNf38eo2kS7pYJPlSA4ztz/F6V8M/EG6Op/BJ7vw7pd9bXmkXrpfylDtUITlw&#10;2OMNtA+tZ5HmtXFfxJe/GXLe9l8zqVKnGSUOqOY0T9mY+AfFd9pd7q11b6lbwLPB5I+RX6844/Gv&#10;obxR+yzqHx7+Fdp4juvESW114YsftMaMcR3e1Qdue+Rnnr0rifgBb+JviX8OLjxBa29tfXCRFP3s&#10;m+aYAYHuCe1ao+PvifxCdH8GeL9Ng8P6Zo/+kzR2L4a+QDhc8DHcgflXfmM8XWqNxaU4O3r3IUZR&#10;q3a0Ov8A2cPifNYRw6cLW21RYbf5/NJLg+uT1rP+NHjjwD4bkGpeL7S41qWZiixv8xt/YZ6Vi/DK&#10;N/HviG7h8M6ddbI3AhmDYBXpgk4q18UPgRoT3Eq+OdUGn38i4trYP8rHsc5OTXi/VMLRxftJ3Te6&#10;T1HRu0+Y/av/AIIeavpWvf8ABPzwJd6JC9vpU1ldm3jbqoGtaqD+oNfYNfHf/BDPwa3w/wD+Ceng&#10;LSTN9o+y2V2Vk/vK+tarIv8A46wr7Er+k8r5PqVH2e3JG3pyo1jsFFFFdxQUUUUAFFFFABRRRQAU&#10;UUUAFFFFAEd5apfWksMgzHMhRh6gjBr+Rj/guR+yt4m/ZX/4KW/E2DxBBK1t401u78U6ZfGLEV9D&#10;ezvO20+qSO6EdflB6MM/11185/8ABSH/AIJkfDj/AIKa/BtvC/ji0eC/s90uka1aALe6TMRjdGxB&#10;yp43KcqwxkcDA9VYiavqj+NnUM/bQOCn8XH3a1PCurpYak5gtvPfGwtj7g61+n/x4/4NQvjx8JfE&#10;VyPDK6T8SdIExa2nsrpbO5kTP/LSGUhVP0kar/w4/wCCAvxz0Szdrv4M6nBceWUwb+xcPx7TGuTE&#10;VZ042UHK/ZXMtT4v+Fn7Xd74XvbPSfkSJgFMoAz9CasftOfDLVPjp9l1LS4YJJ/42VgGK++BXv3j&#10;H/g3k/ah0jxDFqWgfBfV7p1l3tGdW05P/QrgCvQdG/4JKfti6RpRWH4C6vFMUI/5DWl8H/wJrx/7&#10;PlTn7bDwavvoD95anw3oP7Lj+G9ALXcCTNdf60Mf9X64rNk+D1no2qeeNIuJNJtVzPMOQa+2fGf/&#10;AARU/bP8RpZOvwm1UKhzNAur6eC34/aMfrWp4V/4Iu/tc3TXGnal8HNZs9Jnj2tjVdNct+VwTXbF&#10;YlO7ix2XU+BZvhT4V8UadIdMlkilMuQCTke1eba34Q/4R3XJrVXL7TwSetfo14M/4IIftbfDnxRd&#10;XFn8INUvLeaYuu/U9O4B9jcVzXxV/wCDer9r3xT4qkvrH4NaoRMMt/xN9NUKf/AiuqgqifvJmUkj&#10;4JsYDbRum7LN/wCO1nTTtLKVOPkPJNffHhv/AINy/wBsC/n8u/8AhDe6fHj/AFp1fT5Mn32zk1V8&#10;Rf8ABtb+17ZLLLZ/Cu7vnz8qJqtim4f8CnArq5ve5bP7ho+HEiSeT5tyjb1AroPDHg+bU7q3/dyx&#10;224B5SMYFfXWl/8ABvF+2eJYxP8AA3VUVccjXNKP/t1XoOs/8EO/2yf+Edt7Gz+BmojyxhnGsaWp&#10;b/yZqMSqjjywQ+uh4dr1xF8IfCVvdac39uQLACyls+U2K+Y/GPiS58b+MWv7g8yDIVfuqM9OK/S/&#10;4Q/8ETv2tdA0a6s9e+B+sTRXXylRrGmNtH/gTXDfGz/g3T/apHiX7R4R+DuqT2UiZ8o6tp0Zibvn&#10;dcDP4V4mWUKlGtKM4P1toQ4pO58G+DNdm8J6/FqAt3eG3b5yB0FR/ETxQPEniWe+tAUinXlT3Nfb&#10;Hh3/AIN1/wBss2UiXfwi1K3WY/NH/a2mtx9RcmpNR/4Nx/2t41xb/BvVpAo4zq+m8n/wJr2lB82q&#10;Zpc+DUdI/LlUYZjnJ+9mtHT9Zm0y9acOxk7MWIr7Q1P/AINxv2xIgjQfBfVp3HX/AInOljH53NVr&#10;n/g3U/bQmhK/8KO1Unsf7c0r/wCSq35eaN7E3PjXXZ3u3NxM6B2545zXPzSb2YI+CeTxX243/Buf&#10;+2w7/N8DNVx6/wBu6V/8lUv/ABDh/toydfgbqq/9xzSv/kqlGLSuVofDqOHiO7cCDjr1Na3hjULi&#10;0uSY5Si/xAcYr9B/hP8A8G6P7U3hy/MuufBLU7sKQyhdW03n2/4+Kl+Nf/BvD+1XqmvRXfhn4I6l&#10;5ToPMi/tfTU2nHPW4FYc8nPlcX9wXR8KaB4sktfEkUkzmSEHdz3rqfGobxD4ck1CNlYQ/ez8xQV9&#10;M6F/wbj/ALYt3qsKXvwY1W2tdw3udZ0xsDvwLkmvSfiT/wAG1v7Rtl4RaTwz4G1ye+KjdYvfWaCT&#10;jn5mmC/rWFVNVUlF/cxu1tD4F8CTWtwC8k0ysnzZUkf1rrh+0PdeHrfyraKJ/KZdkj4ySM19C+Hv&#10;+DeH9tHSrV4/+FKamobOc61pZz/5M165+zj/AMG5fx3uhdj4hfCPV7LKfuDFqNlKVbn+5M3tUYym&#10;oR53By9E2wVRxR8AeKfi3qfjC+kVxGr3gAdQvB/z7VPpXhTULK2Ba58vyxkHccH2r7P8d/8ABtz+&#10;07aePHXQvhhqVxou8FJjqdkjqPo0wP6V6fr/APwb2/HyT4cbLTwHrL6xBBmOB7u1AkfB4Lebjrjv&#10;WDnOMEqdOWvkxxrKWsj4G8O6lpuqoYL+233i8CbHArz7xrcvbeKi6M8CQttSRTjNfZ//AA4K/bQt&#10;fNaL4HauZJOpOuaVj8P9KrPvP+Dfb9tO/jzN8DdTdsY/5Del8f8Ak1XXCjNataFTceh826f4vGsa&#10;ULBJjLdOM7z3auZ1LSpNJu5vts/77O7sK+ufD/8Awb/ftp6Dch1+A+qEjof7c0rj/wAmql8W/wDB&#10;v7+2j4rtGEvwN1QOeeNb0sE/j9qqo4eaeiFdHxVar/bGqxospkuJ2EcAQH94x42/TGST/s16Vodp&#10;a/DnS5rHTShu7kBdS1BFw9yf7i+kI7D8819JfC3/AIN6f2xPDd1cXl78FNTS5ihEVqP7Z0xsbvvd&#10;Lk44yM+9b9r/AMEC/wBr1InWT4M6uwc5wNY03/5IqaqqJWhFnZho027zaPkWa5jTHznHOT656/hW&#10;f4l8UyNaFBI/bI3dSOhPuPWvsK//AOCBP7YEoHl/BPVuPXWdM5/8maxdU/4N8f2yLhTs+COrEsOf&#10;+J3pf/yTXIqNWXxRf3HsrEYeKspL7z4qtfEDXHiKwkBGYpe5r020hSFpZwxMlyu4EnKpivZrT/g3&#10;T/bTg122m/4Udq/lI+5ydd0rgfT7VXpGm/8ABBb9r+O3dZfgvqy4G1VGsaaQR/4E1VTD1eWyRnTx&#10;VP2l3JfefPvwku7T/hMLf7cC1srYYqzALnoTg5Nfph+yzotncadpsmnKZhuVZPm2BVxkbsg7j6Ee&#10;1fN/hz/ghZ+1ppuoJJJ8G9XRVIYf8TbTiFI/7eK+z/2dP+Ce/wC0B4B0mG31H4bazZFEXOby2dQQ&#10;c8bJTXw/EWXYypL93SlL0i3+SP1DIM4wFOhaeIhF+ckv1PoDwtbJ/Zt3a3KoxubW4SMRvt3O0TnB&#10;zzyTye9fzI/Fu4utF+LfiOJcQ+TqdyjKD90iVsiv6fvDv7NnxUsbG6nm8G6ib62tZ3tFZFPmzNG+&#10;1chsL8xGCePXFfij46/4N7v20PF/i3VdTf4Iaqz6ldzXLH+29Kz87lv+fn3rbgnA4qm6sq9KULvr&#10;Fr80fJcb4vD1nT9jVjO3aSf5M+LvDWqpc7ZAVJJxIcfd967nRdQF5EqsgZeg+le9Wn/Buj+2xp84&#10;eL4Gatj+62u6T+v+lV2PhT/ggN+2ZZKPtHwO1eHH/Ub0ts/ldV9TmGWzfv00c/D+fUIw9liGl6nz&#10;LNoySLwirkcHHzL9Kx9Y8LymYurSlscuVG4/jX3Laf8ABB39rSSFfO+DWpo6kHI1bTj/AO3FWx/w&#10;Qj/avwwPwf1X5jyf7V0/p/4EV51KGKXuunL7me3mFXATV4Vof+BL/M+B/D+v33g1rhrC5uLcXMTQ&#10;3PlOUNxG2N0bY6qccj2r9Jf2D/21z47m8vVpETWbdIomeGMQxBYUUEAKQGfy2CkkHpkdCa841v8A&#10;4N8/2q7hGkt/hDqwYH7n9qacGOcDI/0jHHPXFL4A/wCCE/7Y/gTxXb6hD8HdZDQSiRCmt6cqr8wP&#10;T7RzxkfjWeY5PPEw5uR39GRl+fUaD9nUqRcfVH62fAb9otZ7RfLl8+R4SbYl/MWLBAzuxuD4P0x1&#10;zXuPhz4qC7nV9r2TXJAnSPGyRCQDIFJ52SfI4xyJF45yfhL4A/sR/tL+AraL+0/hxqTWzzqGtJL2&#10;3ErQMp3RyukhBA5HyZzn2r3zwt8DPjJY6RZJc/DzWv3D7Jla7RrmSGT5Bhg23zIxtZjnDGJNuSTj&#10;wKWDx9GXK6Mml/df+R34qpldZc8K8E/8Uf8AM9G13wBqfgbUz4t+GzQ2F9JubUPDwk/4lusLnJaM&#10;H5YpD7AA/wAQzXiHxd/4JP8A7O3/AAUQ0bUNb0nQn+E/xJ3ubnUPDyJaSi52tlbuzI+zzMXOWJXe&#10;w+64zXtPgLwP8V7GGGPVvBurMmSzgKhGT97gN1zzmu60v4d+ILLW4tei8Maza6nCqpcQLbkrqcY4&#10;KvxgOOqvnrweDXZhKeMhPmjRnZ7pxdvyPIxdTCxhpWg5LaSkr/PXU/Cb9tD/AIJZfF/9gW5nvPEm&#10;mL4k8EIxWHxLosTvbiPcQpuISS8DEAE/eUE8tXgNpqMeoW67XQqRlSpyG9DX9UVpbS67pF7pmueH&#10;r+7sLtWjkjn0+SSKZSMEMu05B9PWvyv/AOCk3/Bv1eaxf3vjb9n7RtQhvb2YTX/guSBre3mLHDta&#10;SyhUjODnY7Kvoa9DE5LKsvaU4OMvRnXlPGSpv2OLkmu90fk9eaa0jcFs5z17Vk6lYGI/eMbA4B5x&#10;+lfY1p/wRC/atLKZPg/qi5B/5imn5Xk4B/0j0x0qO5/4Ia/tVTD/AJJDqvv/AMTTT/8A4/Xl08Bj&#10;Iys6UvuZ9NiM3yypC8a8P/Ao/wCZ8Ualb+bGVK9Bgt2f8Kr2/k2sUZ2s6L8whRcJGe+R0wf1r7Pv&#10;P+CEv7V0pbHwf1Vs8Y/tXT//AJIqhJ/wQV/aygQFPg9qUgbh0Oq6f8w9D/pFevh8NiVpKnL7mfLY&#10;zGYO/uVo/wDgS/zPCvhf+0HrHhya0Goz6nHods3lxyR7iINx5/eZJQDsEKHkjnNfaf7NfxHk8U21&#10;1B/a9zqujTNGUV/3paQfcuBGTxKoAG7g4HI6CvI4P+CEP7XMY8mD4Ta/ZW0h+ZRq+msAPQj7RyP1&#10;rqvAP/BHj9sf4falF5fwk1m6t4WzGY9V06JkHcE/aefascbk1WpG8YO/owwmdYeMrSqx+9H174Rv&#10;ETVo1kvJvMk2/ZppLhy0jH+MjBDZ9tpFeu+GfH93p2po0dzJ5icRpI4UyL/fDevBY9/mPevM/gN+&#10;yJ+0Onhz7J4n+FfiHRrpn/dXH22yuPsxAwHISZs56Hbz7V7Rof7JHxFuY2a98GXttNahSm0b1uGw&#10;NxHPHIyM+teAsoxkZfwpf+Av/I9X+2sDJe9Vj/4Ev8z07wX8QI9QtbaRbtIZv+e0E+0yZ5xkDePz&#10;ye5ryL9q3/gmn8J/2xdUvNQ1LTR4Y8Z60iQ3uuaNGkX9rx/88b6DBSdcAfvGUSqF+WRTXb+Hv2fv&#10;iJpEahvCmptyT/qgp65+bB7nuK77wx8P/GdqjC58MaumZGbmDIC7eFXGT97HJ9K9Shh8fTdlTl9z&#10;PFxlbLq6s6kf/Al/mfgb+37/AMEPfij+z5K+o6JpMni/w1ZfcvdMjLHyiu75wTuDrwDuHPY1+ffi&#10;DQZ9I1w2kkRjkiJLxyKRtPTvhuvt+df2Naf4Q8SxRJu0jWAGOZI2smIbI+bcMEMM187ftkf8EZ/h&#10;T+27p883iX4bXWjeJJYyqa7o9k9tdxv2YgLtYD0r6PBV8TD3atOX3M+Tx2X4Zq9GtH/wJf5n8vEc&#10;SW9uzE7XIG0HnB75Irq/Af7PvjL4xRJN4c0W51GASiPzl+WIMfVvSv068Rf8GvnxU+F/xduE0ywP&#10;xE8FSqTayBDZXduSBxIku0NzkZUnpXsX7If/AARl+M/7MHwU1SH/AIQzWbzVb26eRdJSWDCru+Ur&#10;IZNnT1auLPs2xeFw7eEw06k7q1ot/kj52ad+W/4nH/syaNaeCvgV4Z0v4j6ZZ+HbrTx5M93C2WOe&#10;jEntXofjjUvDuo6PdrPGur6LGQtheumRKPqOv41y3xI/4Jj/ALUXxftb2DVvhf4jgg2gWyLqdj0z&#10;0IE/p/Kul+DX/BPf9pvwv4PXwxrPwp1p9FDBVYX9kzRr6j991r8MzHg/OZ1Pr6o1OdtvlUZaX+RC&#10;qqKatc8W+LP7D/g/xRp9z4stNKGkSRwGQxRsYo3wM5wCK8s8D2PxI+PF5GfBqw67pHgVCkxj2LJb&#10;kDqvHOPbFffniH/gmV8YNezFN4Y8SzadHD5Udo00Q3A9Qx31x11/wR9+Mvwi0291D4XaDr/h/V9Q&#10;iIu7eJ4hHdN6Nlwvtn2rty3AZ6qbjiMPVc38PNCVl87aEOEJJJ6LqeCfswaJ43+Mkd/o9v4ju7fS&#10;9MnL38d4cmY55SvSviB8Orb4cfDHVjc67ZlbseWlnFF+4AwQMfUlt30Fcx8Fv+Cb37avwq8byTr8&#10;LtXez1GfdfyHUtPxICfmYAXGc49q+v8A9qT/AIJz+O/F3wjs9N8LeDtav727ttt7DKscTQSEZO1m&#10;YL970J61z4zhfN4Y6MPq0lCTTvCEmr93ZaG+CqK7i+m1z8lP2bfB/j+HxtrFhpGsWul2U8zNEhfI&#10;UZ6xjPFfRnxI0DT9N0HSNS120uLxNLKw3upxHdOSTg7iOcfSvXfCv/BGD4qeCbHQb20+H/iR9Yim&#10;DX3+lW21VP3sZlwfwrT+On/BN/8AaCvYrrS/Cfwo8QTWN3sMk8l/ZKh5+YbGmB6e1e1jsrzPEYpK&#10;OHqJd+SS/QcLN3kz5I8PT39h418rQtQnvPDkMm8+Wdsiq3ODjrgVR+OFhY/tB6hp2k6PDq+ja3b3&#10;iRrc+Uzi5yQMY6k/Svpb4Vf8Eef2l9G+JFtLaeAP7LtbiMJczalqFusMZ9QI3c8fSv0U/YX/AOCO&#10;9n8EvFMHjD4j6jZeJ/Ets4lsrO3gCWWmt/e55kf/AGjjHGACMn2Mt4SzF4xT5LJfakvv0e/9bbmS&#10;UtVE9l/4Jgfs7an+zB+xd4N8K6zeS32p2ltJLLLIMMBLPLcbD/utMwHtivoKkA2jA4A6Clr9no0o&#10;0qcaUdopJei0N0rKwUUUVoMKKKKACiiigAooooAKKKKACiiigAooooAKKKKACiiigAooooAKKKKA&#10;CiiigAooooAKKKKACiiigAooooAKKKKACiiigAooooAKKKKACiiigAooooAKKKKACiiigAooooAK&#10;KKKACiiigAooooAKKKKACiiigAooooAKKKKACiiigAooooAKKKKACiiigAooooAKKKKACiiigAoo&#10;ooAKKKKACiiigAooooAKKKKACiiigAooooAKKKKACiiigAooooAKKKKACiiigAooooAKKKKACvF/&#10;A3iXxV+03darq+meJr7wR4P0/ULnTdL/ALKtLSe/1doJPKkuZZLqKaNIvMSRUjSMN8u5n5CD2ivA&#10;fgpq93+yXpl94H8RaJ4qvdGtb+6u9B1rSNFutYhu7WaYzCGVLVJZYZo2lZT5iBWCgqx5A0hs7bmc&#10;91fY0vFHiLxn4Z8VeH/hppPis6r4i16O91S68R6pp1uZ9K02NlUbYYVjhkn3yoiMUCfKWZGxtKfE&#10;/W/F37L2mW3iq58Xar448LRXcFtrdprFnYxXNlBLKsX2q3ltIIB8jOpeORH3KPlKEc5nijVtTvfi&#10;noPxh8P+GvFt9pljZXnhvWNIn0ySz1R7PzhJHewWs2yRwJEz5ZUSMj5VSRtNz4x69N+1P4Zi8E+H&#10;tC8TxaZqt5bNruqaxol3o8FjZxyrK6xi7SKSaaTy9iiJWC7suy8Z06q+3Uzvv36GonjTxL8d/ij4&#10;l0Pw7rcvhHwz4NuUsL3VbO2guNR1O9MQkaKHz0khiijWSPczROzs2FKBSWZ4/wDFXif9nzw5b2UX&#10;iG98e+IvGOsQaT4eXWra1t1spHjLO8zWkUIeFFjklICBzjaDzuGZ4X+3/stfFbxkL/RvEOr+DvG2&#10;qHXLLUdH02fVH026eILPbT28CvOFJiDJIqMnz4YqcZb8WLm/+PVronibwboniX+1fhp4gi1K3s9Z&#10;0ufRf7ejaBknihF0sbA+XMwDuqrvTGcHcC2vl/X6ju7ef9fodppHwk8Y2Oo2F7c/FXxJeyxXEc15&#10;ZNpOlpp9ym4GSJEW2FxGhGQpNwzLxlnIOfPv2oPj74r8FfEhR4Wn/wCJF4AsYde8YRJaJM93bS3C&#10;xi3VmB2MsC3M5KkH92nODXdaZ+1JpGrNp8Ufhn4lpeX0scT283gvU4fsRb7xlmeEQbU53FZGBx8u&#10;7jPmvwK+AHiT4neEfE3inXvFHjXwbe/Em/ubu/0SKw05fKtebeCKRbuzlmVvs6JlSwA3HgEnJFWf&#10;NMJarlgbP7eHxd8YeA/hL4VvvhvqVvDrOveILOyt3MMU8V9HLHIwj+dWADlVG4YIzwRXa2n7SuiX&#10;H7Mo+Jx/5BY0n+0XhVsuJAuDb/8AXTzf3eP73FeEW3g3xiPg78MfCeo6L4gvdQ+HPxIs9OkvPsEh&#10;S7063aTyb0MFwYvJaMM/3QysCa6CT4FeJP8AhpP/AIQoWEv/AAqltYHj77QFPkLcDrp3I24N3/pO&#10;3J47DrVckbWfQnmle66nVfsEfFLxn8VPhz4mn8d3kN3rumeJLqwZIrdIUs0VImEACqudhdl3Nljj&#10;kmt7xr8QPEPj341z/D/wrfJoEWkafDqWva59nS4ubZZnYQ21rHIDGJXEcjGSVHVFA+RiwK0P2O/C&#10;+p+GP+Fm/wBpadfaf9v8d6neWv2m3eL7TA/l7ZU3AbkbBww4OOtQeJtN1T4EftIaz44TSdY17wp4&#10;1sLS01UaVaveXej3VsWSKb7PHmWWF0kw3lK7KUyV2kkQ7c7t8ildQV/mTfErW/En7NPg3UNZbxdr&#10;Pju71R7XSNF03WrWxgC6hPOIo2Mtpbwny/nBZSpOIzggmruofDD4m6V4ffU7P4mXWpeJYVa4GmXO&#10;jWKaFcvyfs4RIhdpH0VWN0zKQGYvyp5/41alL+074Sax8H6X4pttc8H3tj4m06bW9BvdGs764gmZ&#10;haB7qONizKGBIUqvmKSeoHQXP7T8+p+HHh0nwL8QX8XyI8UOkXnh65toYrgZGJL51Fl5YIyXWdgy&#10;/c3EhSWdttQ0vvocqf2odT8fal8B9S0V30jTfH1/dw6vYOkczAxWspaAuVyNk0ZG5NudvocV23x1&#10;+Jeu6d4w8L+CPCcljZ+IvF32mVtRu4DcRaRZwKplnEQZfMkzJGqKSF3NlsgFT5F4p+FF7+z9bfs+&#10;QSWGta1b+EdSvbjW7rRtIu9SEMs1rKXk8uCN5AhmkIX5ehFdX8QtZuvEvxM8NfFLwlonivV08IQX&#10;elazpFxod3pV9d2dyEcy20d5HD5zxvEjbF+8CQDuwprljdNba/rYlSlZp76fpc0fivf+M/2Y/Cz+&#10;Mz4x1jx1oOklW1vTNYsrCKZLUuoe4tpbSCDa8YJYrIJFdQQNhw1cf45/ak8TeAv28LbRZ9Qgk+Gc&#10;um6db3UTQRj7FdXzzrb3Ak2+YVaSJIyC20eaDjvXVfGnxdP+034DufAvhbQfFSR+I9lrq2p6xoF5&#10;o9tpdkXXzmH2uOJppWTcqLCHwxBbaoycbXvgE/xJ/aQ+KWlX+nX9v4e13wTpem2motbv5Kzxy3JB&#10;jk6GSJjG+Acg7TxmnDlt76/rQJc1/cf9aln/AIKI/tFeIPgf8Jfs3gu6js/FuoQ3F9HdNCk40+zt&#10;U824nKMrKc/JEu5cbph6VJ4o8Y+LfGf7RvgfwnZ+MtZ8NaZqvg2bWrx9MtLB5p7lJYVBJubeYBcS&#10;NwoHavNNV+Gvj/4m/sx/FzxP4w0LUW8cXvhxvCemadFbvLPNDaoRJNEgG4/abgySABeVWPGRg10P&#10;xd8C6RcftI/DzUPGvgfUfE/hiy8EzWcoPhK516C2vDLCVV44oJdj7Q/JUY59apRilbrr+RLlJu/T&#10;T8yTxJ+0R430P9jrx9r0esx3WqeFvED6RpPiJLOEDWLZLuGLzzFs8kt88kTFFCFoyVA7es/tMeP9&#10;a8M+CNJ0nwveLZeLvGOowaRpdybdZ/shbLzXBRgVIihSV/mG3IGeuK8I+Ifw48T6z+y18WbfRvD+&#10;vweGNW1axfwh4fezn+2WttHLbiYx2rDzLeFnR3SEquxQTsQHFei698OvEXxs/axuL4al4p8G6N8P&#10;dHjs9L1C0sbcHUby7+a5aM3dvLG6JHHGhZFyCzDd1Bm0b39f0KvK1vT9Tv8A9mP4n3fxW+D2nXuq&#10;/L4h05pNK1yPaEMd/bsYp8qOFDMu8Dj5XXjmtW/+MGmaX8ZtP8D3EF9FqmraZLqlncMi/ZbhInVJ&#10;I1bdu8xd6sRtxtOc9q81+CXgHxB8DP2l/FOkXF34h8S+HPG9mmvx6xd2cIW31CPbBPFK1vDFCjSR&#10;+SyjaN2xupyatftuGXwT4I0P4j2kfmXnw11WPVJEU4e4spAYLqIe5jk3AdzGtZ8qc7LqXzNQu+h6&#10;H4G+LOn/ABB8XeKdJ0+3vs+EryPT7u7kRBbzTtEsrRxEMWJRXUNlVALYGeceff294r+N/wAYPHGh&#10;6V4uv/A1h4Ha3soVsLG0uLnULiaBZvPm+0xSjyAGCosYQsVkJfoB0/7Lvw/uvh98GtOTVFQa9rLy&#10;6zrDL1a8unM0gJ77dwQeyD0rk/jnp/gqf4kT3N/4R+It94qWxjtoZ/Dttq1rFrEbElLeW6tGS3ZQ&#10;2QRdSBU3EnCkkkbczSG78qbOw/Zm+K1z8Zfg9Yaxfi1/tOOe50++a2UiCWe2nkgeSMEkhHMe4DJw&#10;Gxk4rA179r/TtO8UeMdI03wh438R3fgN1Gs/2ba2xSBGhEyyIZZ4/NypI2Jukyh+TBUna/ZY+Ek3&#10;wT+COlaHdxWttfb5767t7X/UWstxM8zQx442R79gxxhBXM/B/wAJajpfxF+OdzcaZe26axrEUllL&#10;JbMgvoxpsCZjJHzqHDLlcjII60WjzSfT/gi97liuv/ALuh/tleHPEb+H7210nxK3hTxTex6dpniZ&#10;raJNNubiTISPaZRcqC6mMO0AQt/Fgg1Q/aa+I99pcoV9F+Iq+EfDUg1HxBqegrDbedEibxGsrXUN&#10;yY1yHlNvHIWC7Ac71rg0+Huvj9gn4TaP/Yesf2vpupeHnu7H7FJ9ptVivImkMkeNyhFBLEgYAJNU&#10;/jfP4h8YS/FTTfEml/FfUtVjFza+D9J8Ppf2ekXFq1quyVrm02Qyuzby6XUrY27Ejy219FCPNoZu&#10;cuWzPcPE37Runaf4h0/SNB0bXfGurahpi60trowtl8myc7Y53kuZoYgHbhVDlzgnbgE123h3WD4g&#10;0CyvzaXlgbyBJza3cYS4t9yg7JFBIDjOCATyDzXy34j8KadYfC7wQ72PxY8L/Ejw/wCDrGPT9W8O&#10;aHfz+Ywjz9huBHFJA6iWNd8V0qgbxhlyxH0f8JJ/EVz8L/D7+LoraDxQ+nwnVY7cgxJc7B5gGOPv&#10;Z6cenFZTiktDWEm3qdFRRRWRqFFFFABRRRQAUUUUAFFFFABRRRQAUUUUAFFFFABRRRQAUUUUAFFF&#10;FABRRRQAUUUUAFFFFABRRRQAUUUUAFFFFABRRRQAUUUUAFFFFABRRRQAUUUUAFFFFABRRRQAUUUU&#10;AFFFFABRRRQAUUUUAFFFFABRRRQAUUUUAFFFFABRRRQAUUUUAFFFFABRRRQAUUUUAFFFFABRRRQA&#10;UUUUAFFFFABRRRQAVxvxN+Ctn8W9W0ttY1XWH0bTZ47t9DiaFLC/mibfE858vznCvtbYJRGSi7lb&#10;FdlRTTa1Qmk9GFFFFIYUUUUAFFFFABRRRQAUUUUAFFFFABRRRQAUUUUAFFFFABRRRQAUUUUAFFFF&#10;ABRRRQAUUUUAFFFFABRRRQAUUUUAFFFFABRRRQAUUUUAFFFFABRRRQAUUUUAFFFFABRRRQAUUUUA&#10;FFFFABRRRQAUUUUAFFFFABRRRQAUUUUAFFFFABRRRQAUUUUAFeRePfj34k1v4mX/AIJ+G2g6drWs&#10;6LHHJrOq6tdNb6TozSLujhby1aSadl+by1ChVKksM167Xg37M/iSy+HPxm+JvgbW5orDxLqvii58&#10;Sacs7BDrNjcpGY5ISceYYtjRMF5Ty1z1zWkErN9jObd0u5t3afHq3t98Enwju5VwTC8WoQCT1Hmb&#10;n2/XYfp2rc+BHx3PxYfWNI1bR5/DHjLwxKkOsaPNKJhCJAWimilAAlgkAYq4AOVYEAivQq8M+G+p&#10;w/E39uDxd4i0UrcaH4Z8NW/he8vYzmK61D7VJcPEjDhzAhAbk7WmI4OaatJO6E7xasz3Ouf8ffEv&#10;Tvhtb20moW3iC4W6ZlQaVoN9qrKRgnetrDIUHPBYAHt0roKo+JvENr4R8OX+q30ghstNtpLqdz0S&#10;NFLMfyBrNbmr2OX+Hf7Qnhj4peLL/QtKk1xNX0u2ju7q11HQL/THhidiqMftMMf3irYxydrehrtq&#10;8o/ZG8L3q+AbrxlrcRj8S/ES5/ty+VvvWsLKBa2wPpFAEH+8XPevV6c0lKyJg21dhRRRUlBRRRQA&#10;UUUUAFFFFABRRRQAUUUUAFFFFAHjfxi/bu+HnwO+L+keC9c1KVdT1Hm6mhj322jKRmNrp8/uw/GO&#10;uAdzbVIat/4o/GvX/AmvQ2ukfDfxX4xs5rdZxf6XcWSwAksNmJZ0bIABzjHzDBrz34u/C7w5o/7W&#10;PwotLfRNMjtfElx4kutVi+zqV1GWaxQStKCPnLDg57cdK968OeHrLwj4fsdK022is9O023S1tbeM&#10;YSCJFCog9gAB+FbS5Ek0jKPO202cV8Hf2hLb4qeIdU0G90HXvCPifR4Yrq50nWI4hK1vKWEc8TxO&#10;8ckZZGUlWyGUggV6FXin2hf+Hhe/ePL/AOFcbt2flx/aXWva6iaSehUG2tTM8YeL7HwJ4en1TUnn&#10;S0t9obyLaW5ldmYKqpFErSOxZgAqqSSeBWL8Ofjh4b+Kup6jYaRdXq6lpIRryw1HTLrTLyBHGUcw&#10;XMccmxsHD7dpIIByDXSavLdw6VcvYQW9zerExt4bicwRSyY+VXkVHKKTjLBGI9D0rwXSdQ1K2/af&#10;1a+8VadDpHjW98HywaDBps/2zTpbaGUSTYuWEcsk3myRZV7eJVXhTJ8zBximmEpNNHoc/wC1D4It&#10;vFv9jPq1ys32/wDso3f9mXf9mC86fZzfeV9l83d8uzzd2/5cbuK9Ar5Nl020X/gkKNm1mPhJbwMp&#10;DMbwkS7s/wB/z+fXd719TeH5JptBsmuM/aGt4zLnru2jP60TilsKEm9y5RRRWZoFFFFABRRRQAUU&#10;UUAFFFFABRRRQAV5/wDHT43yfCltD0rSdGl8S+LfFVxJbaPpSTi3WXy03yzSysCI4Y1wWbBPzKAp&#10;Jr0CvE/2n75Phn8Xfhh8RL07dC0K7vNC1aU/dsYdRWJI7lj2RZ4IUY9hKSeBV00nKzIqNqN0ZniH&#10;9r3xV8IdTttF8dfDyYeIdePleG08OXx1G01u4yM2xleOM28iht7NIuzYjsGO3adjRv2hvGXgzxvo&#10;Ol/EnwZpnh6w8V3S2Gm6ppOsHUbeG8cFo7W4DRRsjPgqrqGUtxxkV7I0aTlGKq+w70YjO04IyPwJ&#10;H4mvFf2nL1fiH8U/hr8PtPPm6kdetvFmolBn7Bp+nyCUSP8A3fMuBDEvrufH3TVxcZO1iJKUdbnt&#10;tQ6hfw6VYTXVxIsVvbRtLK7dEVRkk/QCpqKxNjhfBn7SHhLx34st9CtLnVrPVry3e6tLbVtDvtJe&#10;9jTG9oftUMYl27gTs3EA5PHNReLP2nfBvgbXZrHVr3VbIWtzHZz376Hff2XbyuVCq98ITbJy6g7p&#10;AATg4PFcD8Q7/VpPj98Nb3x/pGn6Np1pqtxb6HLo18dSjm1CaCRIxdSSRwSQgx+YFSOKVWcjdIm0&#10;B9T9siPxPrXwm8UaZ/Yenz+CrjTmGq3trfedrC22M3Hk2ckccJYIGwzXWRywjcgRttyR5ku5jzys&#10;2e0A7hkUtZXgfU9P1rwXpF5pEnnaVdWUM1lJz88LICh55+6R15rVrE2CiiigAooooAKKKKACiiig&#10;AooooAKKKKACvnz9sP8Abi/4UFaahpfhLRv+Eu8W6XDDeajBv22eiW8kiIj3UgPyvIWASMfMc7jh&#10;Rz7P4z+I2k+ALvQoNVuWt5PEmpppGngRs/nXLxySqhwDtysTnJwOMZ5FeQ/t1eC9L8L/ALI3j99K&#10;0yzsZtWurW9vWtoFRrudr23DSuQMs5AHJ54rWilzrmRlVb5Hys734C/tA6X8d9EvTDb3Wja/ok32&#10;PW9DvgFvNIuMfccDhkbqki/K68juB3tYmraPoXhnU7/xZcWNnBqEGnmK61FbcG4NrHmTYWA3MoOS&#10;F9elWPBni6w+IHg7Sde0uU3Gma3Zw39nKUKGSGVBIjYOCMqwODzUStuti1fZ7mnRRRUlBRRRQAUU&#10;UUAFFFFABRRRQAUUUUAFFFFABRRRQAUUUUAFFFFABRRRQAUUUUAFFFFABXNfEz4O+FfjNpEdj4q8&#10;P6Vr9tA/mQre26yGBv7yMeUPHVSDXS0UJtaoGk9GfKvwI/Zg+J2o/DO38EeLdW/4Q3wLo97fILPS&#10;L4y6vr8El5NMiy3QJ+z2/lyKmyM+YwU7mXO0fSngbwLo/wAM/ClloegabaaTpGnR+XbWttHsjiXO&#10;TgepJJJPJJJPJrWoq51HLciFNR2Cuc+LfwzsvjJ8N9X8L6jc31pYa3B9muJLN1SbyyQWUFlYfMAV&#10;OQeCa6OioTad0W9dGR2lrHYWkUEShIoUEaKBgKoGABUlFFABRRRQAUUUUAFFFFABRRRQAUUUUAFF&#10;FFABRRRQB538efg9qvxBv/DWv+GtUstH8WeDruW606a+tTc2k6TRNDNBMisr7HQjlWBBVT2pfBcH&#10;xYTxPanxFdfDyTRst9pXTrS8S6I2nbsLyFR823OR0zXodFVzu1ieRXufL6f8E0tOj+OQ1NfE2qD4&#10;crZfZx4RBPlAfaPtH2XzM7vsfm/vPJ6Z+XO3ivqCiinOpKXxCjCMfhMXx74Rm8baB9jt9c1rw7OJ&#10;o5o77S3iW4jKMDjEsckbKehV0YEHpWB4D+Bdr4R8Yy+JNS1vXvFviN7Y2UWo6w8G+0tyQzRRRW8U&#10;MKBmUFmEe9sDcxCqB3NFTzNKxXKr3PJ7T9kHQ7OZbMa34nbwjHqX9rJ4VM8H9lJPv80ciEXBiEv7&#10;zyTMYt38G0Ba9Yooocm9wUUtgooopDCiiigAooooAKKKKACiiigAooooAKo+JfDVh4y8PXuk6raQ&#10;X+m6lA9tdW0y7o543BVlYdwQTV6igDwTSvCfxe+AFnJ4Y8I2uh+O/DTDy9Cvdc1R7a78Op2iuiFZ&#10;ruBB9woVlwAp7OO5+A/wJX4SwalqeqalL4j8Z+JHWfXNbmTY10y52RRpkiKCMEhIxwBknJJNehUV&#10;bqNqxCppO4VR8TaJ/wAJL4dvtP8Atd9p/wBugeD7VZS+VcW+5SN8bYO1xnIODggcVeoqCzzrR/2e&#10;I/8AhLdL1nxH4s8VeNbjQnM+mRaubOK3sZipUzCO0t4FeTaSA0ofZuO3aSTUHir9m+TxqdQtNT8f&#10;ePbjw5qs8kt1oYuLOO2lidy7W/nrbC7EJyV2i4B2/LnbxXplFVzsnkRBpum2+jadb2dpDFbWtrGs&#10;MMMShUiRQAqqBwAAAAPap6KKkoKKKKACiiigAooooAKKKKACiiigAooooA8l/a28D+IvFOleCNV8&#10;M6QPEF/4M8VW2vSaaLuO1kvYUt7mFkjklIjDAzhvmIGFPOcA0P8AhoH4p/8ARA/Ef/hUaP8A/H69&#10;porRT0s1f7yHDW6Z4F42+MXxX8WeDNX0uL4D69DLqVlNaJJJ4o0jZGZEZQTicnAzzgV6h8BPA938&#10;MPgX4L8NX7QyX3h7QbHTLloiTG0kNukbFSQCRlTjiutopSndWSsChZ3buFFFFQWFFFFABRRRQAUU&#10;UUAFFFFABRRRQAUUUUAFFFFABRRRQAUUUUAFFFFABRRRQAUUUUAFFFFABRRRQAUUUUAFFFFABRRR&#10;QAUUUUAFFFFABRRRQAUUUUAFFFFABRRRQAUUUUAFFFFABRRRQAUUUUAFFFFABRRRQAUUUUAFFFFA&#10;BRRRQAUUUUAFFFFABRRRQAUUUUAFFFFABRRRQAUUUUAFFFFABRRRQAUUUUAFFFFABRRRQAUUUUAF&#10;FFFABRRRQAUUUUAFFFFABRRRQAUUUUAFFFFABRRRQAUUUUAf/9lQSwMEFAAGAAgAAAAhAETaKlXg&#10;AAAACgEAAA8AAABkcnMvZG93bnJldi54bWxMj0FLw0AQhe+C/2EZwZvdJNXaxGxKKeqpCLaC9LbN&#10;TpPQ7GzIbpP03zue9Pj4hjffy1eTbcWAvW8cKYhnEQik0pmGKgVf+7eHJQgfNBndOkIFV/SwKm5v&#10;cp0ZN9InDrtQCS4hn2kFdQhdJqUva7Taz1yHxOzkeqsDx76Sptcjl9tWJlG0kFY3xB9q3eGmxvK8&#10;u1gF76Me1/P4ddieT5vrYf/08b2NUan7u2n9AiLgFP6O4Vef1aFgp6O7kPGi5Txn86AgeXwGwTxN&#10;Ut52ZJCkiwhkkcv/E4ofAAAA//8DAFBLAwQUAAYACAAAACEAOszZaOAAAAC1AwAAGQAAAGRycy9f&#10;cmVscy9lMm9Eb2MueG1sLnJlbHO8089KAzEQBvC74DuEubvZ3baLlGZ7EaFXqQ8wJLPZ6OYPSRT7&#10;9gZEsFDWW46ZYb7vd8nh+GUX9kkxGe8EdE0LjJz0yjgt4PX8/PAILGV0ChfvSMCFEhzH+7vDCy2Y&#10;y1GaTUispLgkYM457DlPciaLqfGBXNlMPlrM5Rk1DyjfURPv23bg8W8GjFeZ7KQExJPaADtfQmn+&#10;P9tPk5H05OWHJZdvVHBjS3cJxKgpC7CkDP4MN81b0MBvG/o6hn7N0NUxdGuGoY5hWDPs6hh2a4Zt&#10;HcP218CvPtv4DQAA//8DAFBLAQItABQABgAIAAAAIQDa9j37DQEAABQCAAATAAAAAAAAAAAAAAAA&#10;AAAAAABbQ29udGVudF9UeXBlc10ueG1sUEsBAi0AFAAGAAgAAAAhADj9If/WAAAAlAEAAAsAAAAA&#10;AAAAAAAAAAAAPgEAAF9yZWxzLy5yZWxzUEsBAi0AFAAGAAgAAAAhAM9ugSoLAwAALRAAAA4AAAAA&#10;AAAAAAAAAAAAPQIAAGRycy9lMm9Eb2MueG1sUEsBAi0ACgAAAAAAAAAhAMh0vTCDBwIAgwcCABQA&#10;AAAAAAAAAAAAAAAAdAUAAGRycy9tZWRpYS9pbWFnZTEuanBnUEsBAi0ACgAAAAAAAAAhAL1fvBQ+&#10;fQEAPn0BABQAAAAAAAAAAAAAAAAAKQ0CAGRycy9tZWRpYS9pbWFnZTIuanBnUEsBAi0ACgAAAAAA&#10;AAAhAPV21upeMAEAXjABABQAAAAAAAAAAAAAAAAAmYoDAGRycy9tZWRpYS9pbWFnZTMuanBnUEsB&#10;Ai0ACgAAAAAAAAAhAIct2kjIEQIAyBECABQAAAAAAAAAAAAAAAAAKbsEAGRycy9tZWRpYS9pbWFn&#10;ZTQuanBnUEsBAi0ACgAAAAAAAAAhAINybb2fKgIAnyoCABQAAAAAAAAAAAAAAAAAI80GAGRycy9t&#10;ZWRpYS9pbWFnZTUuanBnUEsBAi0ACgAAAAAAAAAhAAwCybEY6AEAGOgBABQAAAAAAAAAAAAAAAAA&#10;9PcIAGRycy9tZWRpYS9pbWFnZTYuanBnUEsBAi0AFAAGAAgAAAAhAETaKlXgAAAACgEAAA8AAAAA&#10;AAAAAAAAAAAAPuAKAGRycy9kb3ducmV2LnhtbFBLAQItABQABgAIAAAAIQA6zNlo4AAAALUDAAAZ&#10;AAAAAAAAAAAAAAAAAEvhCgBkcnMvX3JlbHMvZTJvRG9jLnhtbC5yZWxzUEsFBgAAAAALAAsAxgIA&#10;AGLiCgAAAA==&#10;">
                      <v:shape id="image2.jpg" o:spid="_x0000_s1027" type="#_x0000_t75" style="position:absolute;width:28587;height:40112;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9DWhCxAAAANsAAAAPAAAAZHJzL2Rvd25yZXYueG1sRI/NasMw&#10;EITvhbyD2EBujZQG4tSNEkKhuJcc8nPIcWttLRNrZSzVdvv0VaDQ4zAz3zCb3ega0VMXas8aFnMF&#10;grj0puZKw+X89rgGESKywcYzafimALvt5GGDufEDH6k/xUokCIccNdgY21zKUFpyGOa+JU7ep+8c&#10;xiS7SpoOhwR3jXxSaiUd1pwWLLb0aqm8nb6cBpf1dbE4DEqdP+z1p3kuSpUVWs+m4/4FRKQx/of/&#10;2u9GwzKD+5f0A+T2FwAA//8DAFBLAQItABQABgAIAAAAIQDb4fbL7gAAAIUBAAATAAAAAAAAAAAA&#10;AAAAAAAAAABbQ29udGVudF9UeXBlc10ueG1sUEsBAi0AFAAGAAgAAAAhAFr0LFu/AAAAFQEAAAsA&#10;AAAAAAAAAAAAAAAAHwEAAF9yZWxzLy5yZWxzUEsBAi0AFAAGAAgAAAAhAD0NaELEAAAA2wAAAA8A&#10;AAAAAAAAAAAAAAAABwIAAGRycy9kb3ducmV2LnhtbFBLBQYAAAAAAwADALcAAAD4AgAAAAA=&#10;">
                        <v:imagedata r:id="rId81" o:title=""/>
                      </v:shape>
                      <v:shape id="image1.jpg" o:spid="_x0000_s1028" type="#_x0000_t75" style="position:absolute;left:29464;width:28619;height:22275;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wpxm9xAAAANsAAAAPAAAAZHJzL2Rvd25yZXYueG1sRI9Ra8JA&#10;EITfC/0Pxwq+FL1YpbTRU6RFEESwVvB1m1uTYG4v5FYT/70nFPo4zMw3zGzRuUpdqQmlZwOjYQKK&#10;OPO25NzA4Wc1eAcVBNli5ZkM3CjAYv78NMPU+pa/6bqXXEUIhxQNFCJ1qnXICnIYhr4mjt7JNw4l&#10;yibXtsE2wl2lX5PkTTssOS4UWNNnQdl5f3EGjq3kq9H2o9tZlq+X3+XmeKONMf1et5yCEurkP/zX&#10;XlsDkzE8vsQfoOd3AAAA//8DAFBLAQItABQABgAIAAAAIQDb4fbL7gAAAIUBAAATAAAAAAAAAAAA&#10;AAAAAAAAAABbQ29udGVudF9UeXBlc10ueG1sUEsBAi0AFAAGAAgAAAAhAFr0LFu/AAAAFQEAAAsA&#10;AAAAAAAAAAAAAAAAHwEAAF9yZWxzLy5yZWxzUEsBAi0AFAAGAAgAAAAhAHCnGb3EAAAA2wAAAA8A&#10;AAAAAAAAAAAAAAAABwIAAGRycy9kb3ducmV2LnhtbFBLBQYAAAAAAwADALcAAAD4AgAAAAA=&#10;">
                        <v:imagedata r:id="rId82" o:title=""/>
                      </v:shape>
                      <v:shape id="image3.jpg" o:spid="_x0000_s1029" type="#_x0000_t75" style="position:absolute;left:29464;top:23198;width:28632;height:16999;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am4WNxAAAANsAAAAPAAAAZHJzL2Rvd25yZXYueG1sRI9Pa8JA&#10;FMTvgt9heYIX0U2tlCS6SikULJ6MPejtkX0mwezbkN386bfvFgoeh5n5DbM7jKYWPbWusqzgZRWB&#10;IM6trrhQ8H35XMYgnEfWWFsmBT/k4LCfTnaYajvwmfrMFyJA2KWooPS+SaV0eUkG3co2xMG729ag&#10;D7ItpG5xCHBTy3UUvUmDFYeFEhv6KCl/ZJ1RENHXKU5OXSGHmG9H+5pcF7VXaj4b37cgPI3+Gf5v&#10;H7WCzQb+voQfIPe/AAAA//8DAFBLAQItABQABgAIAAAAIQDb4fbL7gAAAIUBAAATAAAAAAAAAAAA&#10;AAAAAAAAAABbQ29udGVudF9UeXBlc10ueG1sUEsBAi0AFAAGAAgAAAAhAFr0LFu/AAAAFQEAAAsA&#10;AAAAAAAAAAAAAAAAHwEAAF9yZWxzLy5yZWxzUEsBAi0AFAAGAAgAAAAhAJqbhY3EAAAA2wAAAA8A&#10;AAAAAAAAAAAAAAAABwIAAGRycy9kb3ducmV2LnhtbFBLBQYAAAAAAwADALcAAAD4AgAAAAA=&#10;">
                        <v:imagedata r:id="rId83" o:title=""/>
                      </v:shape>
                      <v:shape id="image17.jpg" o:spid="_x0000_s1030" type="#_x0000_t75" style="position:absolute;left:29125;top:40640;width:28772;height:15900;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exE65xQAAANsAAAAPAAAAZHJzL2Rvd25yZXYueG1sRI/dagIx&#10;FITvC75DOELvulm1Sl03igqFXhRbrQ9w2Jz9aTcnSxLX9e0bodDLYWa+YfLNYFrRk/ONZQWTJAVB&#10;XFjdcKXg/PX69ALCB2SNrWVScCMPm/XoIcdM2ysfqT+FSkQI+wwV1CF0mZS+qMmgT2xHHL3SOoMh&#10;SldJ7fAa4aaV0zRdSIMNx4UaO9rXVPycLkbB+9Lud5/t4fvj5oZzeTn0Mz3tlXocD9sViEBD+A//&#10;td+0guc53L/EHyDXvwAAAP//AwBQSwECLQAUAAYACAAAACEA2+H2y+4AAACFAQAAEwAAAAAAAAAA&#10;AAAAAAAAAAAAW0NvbnRlbnRfVHlwZXNdLnhtbFBLAQItABQABgAIAAAAIQBa9CxbvwAAABUBAAAL&#10;AAAAAAAAAAAAAAAAAB8BAABfcmVscy8ucmVsc1BLAQItABQABgAIAAAAIQCexE65xQAAANsAAAAP&#10;AAAAAAAAAAAAAAAAAAcCAABkcnMvZG93bnJldi54bWxQSwUGAAAAAAMAAwC3AAAA+QIAAAAA&#10;">
                        <v:imagedata r:id="rId84" o:title=""/>
                      </v:shape>
                      <v:shape id="image14.jpg" o:spid="_x0000_s1031" type="#_x0000_t75" style="position:absolute;top:40640;width:28587;height:40049;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mLy0LxAAAANsAAAAPAAAAZHJzL2Rvd25yZXYueG1sRI9BawIx&#10;FITvgv8hPMGbZltE7GqUImp7K9oWenxunpvF5GW7SXe3/fVNoeBxmJlvmNWmd1a01ITKs4K7aQaC&#10;uPC64lLB2+t+sgARIrJG65kUfFOAzXo4WGGufcdHak+xFAnCIUcFJsY6lzIUhhyGqa+Jk3fxjcOY&#10;ZFNK3WCX4M7K+yybS4cVpwWDNW0NFdfTl1PwHhYPTx/GYr072Jdw+Tl37edZqfGof1yCiNTHW/i/&#10;/awVzObw9yX9ALn+BQAA//8DAFBLAQItABQABgAIAAAAIQDb4fbL7gAAAIUBAAATAAAAAAAAAAAA&#10;AAAAAAAAAABbQ29udGVudF9UeXBlc10ueG1sUEsBAi0AFAAGAAgAAAAhAFr0LFu/AAAAFQEAAAsA&#10;AAAAAAAAAAAAAAAAHwEAAF9yZWxzLy5yZWxzUEsBAi0AFAAGAAgAAAAhAOYvLQvEAAAA2wAAAA8A&#10;AAAAAAAAAAAAAAAABwIAAGRycy9kb3ducmV2LnhtbFBLBQYAAAAAAwADALcAAAD4AgAAAAA=&#10;">
                        <v:imagedata r:id="rId85" o:title=""/>
                      </v:shape>
                      <v:shape id="image13.jpg" o:spid="_x0000_s1032" type="#_x0000_t75" style="position:absolute;left:29464;top:57404;width:28651;height:23323;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EZZ0wAAAANsAAAAPAAAAZHJzL2Rvd25yZXYueG1sRI/BasMw&#10;DIbvg76DUWG31e4YY2R1SykMRm/NdtlNjbU4NJZDrDXp20+HwY7i1/9J32Y3p95caSxdZg/rlQND&#10;3OTQcevh8+Pt4QVMEeSAfWbycKMCu+3iboNVyBOf6FpLaxTCpUIPUWSorC1NpIRllQdizb7zmFB0&#10;HFsbRpwUnnr76NyzTdixXog40CFSc6l/klL6sL/cJNaSytfZ5eOEjZu8v1/O+1cwQrP8L/+134OH&#10;J31WXdQD7PYXAAD//wMAUEsBAi0AFAAGAAgAAAAhANvh9svuAAAAhQEAABMAAAAAAAAAAAAAAAAA&#10;AAAAAFtDb250ZW50X1R5cGVzXS54bWxQSwECLQAUAAYACAAAACEAWvQsW78AAAAVAQAACwAAAAAA&#10;AAAAAAAAAAAfAQAAX3JlbHMvLnJlbHNQSwECLQAUAAYACAAAACEAfhGWdMAAAADbAAAADwAAAAAA&#10;AAAAAAAAAAAHAgAAZHJzL2Rvd25yZXYueG1sUEsFBgAAAAADAAMAtwAAAPQCAAAAAA==&#10;">
                        <v:imagedata r:id="rId86" o:title=""/>
                      </v:shape>
                      <w10:wrap type="square"/>
                    </v:group>
                  </w:pict>
                </mc:Fallback>
              </mc:AlternateContent>
            </w:r>
          </w:p>
        </w:tc>
      </w:tr>
      <w:tr w:rsidR="00F05999" w:rsidRPr="00F05999" w14:paraId="45F6FFA8" w14:textId="77777777" w:rsidTr="00F05999">
        <w:tc>
          <w:tcPr>
            <w:tcW w:w="9949" w:type="dxa"/>
            <w:shd w:val="clear" w:color="auto" w:fill="F2F2F2"/>
          </w:tcPr>
          <w:p w14:paraId="62B2E36A" w14:textId="77777777" w:rsidR="00F05999" w:rsidRPr="00F05999" w:rsidRDefault="00F05999" w:rsidP="00FB31E0">
            <w:pPr>
              <w:spacing w:after="0" w:line="240" w:lineRule="auto"/>
              <w:jc w:val="both"/>
              <w:rPr>
                <w:rFonts w:asciiTheme="minorHAnsi" w:hAnsiTheme="minorHAnsi" w:cstheme="minorHAnsi"/>
              </w:rPr>
            </w:pPr>
            <w:r w:rsidRPr="00F05999">
              <w:rPr>
                <w:rFonts w:asciiTheme="minorHAnsi" w:hAnsiTheme="minorHAnsi" w:cstheme="minorHAnsi"/>
              </w:rPr>
              <w:lastRenderedPageBreak/>
              <w:t>Así mismo, se resalta el trabajo articulado de las entidades que facilitaron la preproducción del contenido audiovisual: Unidad para las víctimas – proporcionó información sobre las historias de víctimas que fueron integralmente reparadas para contribuir a la inclusión social y a la paz; Unidad de Restitución de Tierras – suministró información acerca de casos de restitución y formalización de tierra de las víctimas del despojo y abandono forzoso; en campo, proporcionó guías en terreno para facilitar las grabaciones y el desplazamiento del equipo de producción en municipios y regiones. La Dirección para la Sustitución de Cultivos Ilícitos – proveyó información sobre las estrategias nacionales para la ejecución de programas relacionados con la sustitución de cultivos. Por su parte, la Consejería Presidencial para la Equidad de la Mujer, suministró historias inspiradoras de mujeres líderes como agentes del cambio social; y el Ministerio de Defensa Nacional, proveyó seguridad y suministró información sobre los miembros de la fuerza pública y su trabajo en el transito al posconflicto; entre muchas otras entidades.</w:t>
            </w:r>
          </w:p>
          <w:p w14:paraId="03CB4329" w14:textId="77777777" w:rsidR="00F05999" w:rsidRPr="00F05999" w:rsidRDefault="00F05999" w:rsidP="00FB31E0">
            <w:pPr>
              <w:spacing w:after="0" w:line="240" w:lineRule="auto"/>
              <w:jc w:val="both"/>
              <w:rPr>
                <w:rFonts w:asciiTheme="minorHAnsi" w:hAnsiTheme="minorHAnsi" w:cstheme="minorHAnsi"/>
                <w:highlight w:val="yellow"/>
              </w:rPr>
            </w:pPr>
          </w:p>
          <w:p w14:paraId="27DC33B8" w14:textId="77777777" w:rsidR="00F05999" w:rsidRPr="00F05999" w:rsidRDefault="00F05999" w:rsidP="00FB31E0">
            <w:pPr>
              <w:spacing w:after="0" w:line="240" w:lineRule="auto"/>
              <w:jc w:val="both"/>
              <w:rPr>
                <w:rFonts w:asciiTheme="minorHAnsi" w:hAnsiTheme="minorHAnsi" w:cstheme="minorHAnsi"/>
              </w:rPr>
            </w:pPr>
            <w:r w:rsidRPr="00F05999">
              <w:rPr>
                <w:rFonts w:asciiTheme="minorHAnsi" w:hAnsiTheme="minorHAnsi" w:cstheme="minorHAnsi"/>
              </w:rPr>
              <w:t xml:space="preserve">Finalmente, gracias al respaldo y apoyo financiero de FONTV, el FONDOPAZ y el FONTIC a través de la ANTV, el DAPRE y el MINTIC, el Canal Institucional, actuando como puente oficial entre el Estado y la ciudadanía, logró la preproducción, producción y postproducción de 104 contenidos originales de este producto audiovisual que ha contado las nuevas historias que se tejen gracias a la implementación de los acuerdos de paz. </w:t>
            </w:r>
          </w:p>
          <w:p w14:paraId="45B8D9AF" w14:textId="77777777" w:rsidR="00F05999" w:rsidRPr="00F05999" w:rsidRDefault="00F05999" w:rsidP="00FB31E0">
            <w:pPr>
              <w:spacing w:after="0" w:line="240" w:lineRule="auto"/>
              <w:jc w:val="both"/>
              <w:rPr>
                <w:rFonts w:asciiTheme="minorHAnsi" w:hAnsiTheme="minorHAnsi" w:cstheme="minorHAnsi"/>
              </w:rPr>
            </w:pPr>
          </w:p>
          <w:p w14:paraId="5F83DF1F" w14:textId="77777777" w:rsidR="00F05999" w:rsidRPr="00F05999" w:rsidRDefault="00F05999" w:rsidP="00FB31E0">
            <w:pPr>
              <w:spacing w:after="0" w:line="240" w:lineRule="auto"/>
              <w:jc w:val="both"/>
              <w:rPr>
                <w:rFonts w:asciiTheme="minorHAnsi" w:hAnsiTheme="minorHAnsi" w:cstheme="minorHAnsi"/>
                <w:highlight w:val="yellow"/>
              </w:rPr>
            </w:pPr>
            <w:r w:rsidRPr="00F05999">
              <w:rPr>
                <w:rFonts w:asciiTheme="minorHAnsi" w:hAnsiTheme="minorHAnsi" w:cstheme="minorHAnsi"/>
              </w:rPr>
              <w:t xml:space="preserve">Finalmente, para el primer trimestre del año </w:t>
            </w:r>
            <w:r w:rsidRPr="00F05999">
              <w:rPr>
                <w:rFonts w:asciiTheme="minorHAnsi" w:hAnsiTheme="minorHAnsi" w:cstheme="minorHAnsi"/>
                <w:b/>
                <w:bCs/>
              </w:rPr>
              <w:t>2020</w:t>
            </w:r>
            <w:r w:rsidRPr="00F05999">
              <w:rPr>
                <w:rFonts w:asciiTheme="minorHAnsi" w:hAnsiTheme="minorHAnsi" w:cstheme="minorHAnsi"/>
              </w:rPr>
              <w:t>, el Canal Institucional atenderá el reto de realizar la emisión de los últimos 12 capítulos originales (18 horas), con los cuales se da cumplimiento total al compromiso del Acuerdo Final relacionado con la producción y emisión del espacio semanal para la promoción de la Pedagogía de Paz (</w:t>
            </w:r>
            <w:r w:rsidRPr="00F05999">
              <w:rPr>
                <w:rFonts w:asciiTheme="minorHAnsi" w:hAnsiTheme="minorHAnsi" w:cstheme="minorHAnsi"/>
                <w:b/>
                <w:bCs/>
              </w:rPr>
              <w:t>104 capítulos originales / 156 horas emitidas</w:t>
            </w:r>
            <w:r w:rsidRPr="00F05999">
              <w:rPr>
                <w:rFonts w:asciiTheme="minorHAnsi" w:hAnsiTheme="minorHAnsi" w:cstheme="minorHAnsi"/>
              </w:rPr>
              <w:t xml:space="preserve">) a través de la pantalla del Canal Institucional.  </w:t>
            </w:r>
          </w:p>
          <w:p w14:paraId="61138C37" w14:textId="77777777" w:rsidR="00F05999" w:rsidRPr="00F05999" w:rsidRDefault="00F05999" w:rsidP="00FB31E0">
            <w:pPr>
              <w:spacing w:after="0" w:line="240" w:lineRule="auto"/>
              <w:jc w:val="both"/>
              <w:rPr>
                <w:rFonts w:asciiTheme="minorHAnsi" w:hAnsiTheme="minorHAnsi" w:cstheme="minorHAnsi"/>
                <w:highlight w:val="yellow"/>
              </w:rPr>
            </w:pPr>
          </w:p>
        </w:tc>
      </w:tr>
      <w:tr w:rsidR="00F05999" w:rsidRPr="00F05999" w14:paraId="0EB6134D" w14:textId="77777777" w:rsidTr="00F05999">
        <w:tblPrEx>
          <w:tblCellMar>
            <w:left w:w="70" w:type="dxa"/>
            <w:right w:w="70" w:type="dxa"/>
          </w:tblCellMar>
        </w:tblPrEx>
        <w:tc>
          <w:tcPr>
            <w:tcW w:w="9949" w:type="dxa"/>
            <w:shd w:val="clear" w:color="auto" w:fill="F2F2F2"/>
          </w:tcPr>
          <w:p w14:paraId="2FBABC87" w14:textId="77777777" w:rsidR="00F05999" w:rsidRPr="00F05999" w:rsidRDefault="00F05999" w:rsidP="00FB31E0">
            <w:pPr>
              <w:spacing w:after="0" w:line="240" w:lineRule="auto"/>
              <w:jc w:val="both"/>
              <w:rPr>
                <w:rFonts w:asciiTheme="minorHAnsi" w:hAnsiTheme="minorHAnsi" w:cstheme="minorHAnsi"/>
                <w:color w:val="009EAD"/>
                <w:sz w:val="32"/>
                <w:szCs w:val="32"/>
                <w:u w:val="thick"/>
                <w:lang w:val="es-ES_tradnl"/>
              </w:rPr>
            </w:pPr>
          </w:p>
          <w:p w14:paraId="29DF617C" w14:textId="77777777" w:rsidR="00F05999" w:rsidRPr="00F05999" w:rsidRDefault="00F05999" w:rsidP="00FB31E0">
            <w:pPr>
              <w:spacing w:after="0" w:line="240" w:lineRule="auto"/>
              <w:jc w:val="both"/>
              <w:rPr>
                <w:rFonts w:asciiTheme="minorHAnsi" w:hAnsiTheme="minorHAnsi" w:cstheme="minorHAnsi"/>
                <w:color w:val="3366CC"/>
                <w:sz w:val="32"/>
                <w:szCs w:val="32"/>
                <w:u w:val="thick"/>
                <w:lang w:val="es-ES_tradnl"/>
              </w:rPr>
            </w:pPr>
            <w:r w:rsidRPr="00F05999">
              <w:rPr>
                <w:rFonts w:asciiTheme="minorHAnsi" w:hAnsiTheme="minorHAnsi" w:cstheme="minorHAnsi"/>
                <w:color w:val="3366CC"/>
                <w:sz w:val="32"/>
                <w:szCs w:val="32"/>
                <w:u w:val="thick"/>
                <w:lang w:val="es-ES_tradnl"/>
              </w:rPr>
              <w:t>¿Quiénes se han beneficiado?</w:t>
            </w:r>
            <w:r w:rsidRPr="00F05999">
              <w:rPr>
                <w:rFonts w:asciiTheme="minorHAnsi" w:hAnsiTheme="minorHAnsi" w:cstheme="minorHAnsi"/>
                <w:color w:val="3366CC"/>
                <w:sz w:val="32"/>
                <w:szCs w:val="32"/>
                <w:u w:val="thick"/>
                <w:lang w:val="es-ES_tradnl"/>
              </w:rPr>
              <w:drawing>
                <wp:anchor distT="0" distB="0" distL="114300" distR="114300" simplePos="0" relativeHeight="251725312" behindDoc="0" locked="0" layoutInCell="1" allowOverlap="1" wp14:anchorId="0E2DB353" wp14:editId="0A452EFB">
                  <wp:simplePos x="0" y="0"/>
                  <wp:positionH relativeFrom="column">
                    <wp:posOffset>7620</wp:posOffset>
                  </wp:positionH>
                  <wp:positionV relativeFrom="paragraph">
                    <wp:posOffset>56515</wp:posOffset>
                  </wp:positionV>
                  <wp:extent cx="925830" cy="800100"/>
                  <wp:effectExtent l="0" t="0" r="0" b="0"/>
                  <wp:wrapSquare wrapText="bothSides"/>
                  <wp:docPr id="77" name="Imagen 5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Imagen 57"/>
                          <pic:cNvPicPr>
                            <a:picLocks noChangeAspect="1" noChangeArrowheads="1"/>
                          </pic:cNvPicPr>
                        </pic:nvPicPr>
                        <pic:blipFill>
                          <a:blip r:embed="rId37">
                            <a:extLst>
                              <a:ext uri="{28A0092B-C50C-407E-A947-70E740481C1C}">
                                <a14:useLocalDpi xmlns:a14="http://schemas.microsoft.com/office/drawing/2010/main" val="0"/>
                              </a:ext>
                            </a:extLst>
                          </a:blip>
                          <a:srcRect/>
                          <a:stretch>
                            <a:fillRect/>
                          </a:stretch>
                        </pic:blipFill>
                        <pic:spPr bwMode="auto">
                          <a:xfrm>
                            <a:off x="0" y="0"/>
                            <a:ext cx="925830" cy="800100"/>
                          </a:xfrm>
                          <a:prstGeom prst="rect">
                            <a:avLst/>
                          </a:prstGeom>
                          <a:noFill/>
                          <a:ln>
                            <a:noFill/>
                          </a:ln>
                        </pic:spPr>
                      </pic:pic>
                    </a:graphicData>
                  </a:graphic>
                  <wp14:sizeRelH relativeFrom="page">
                    <wp14:pctWidth>0</wp14:pctWidth>
                  </wp14:sizeRelH>
                  <wp14:sizeRelV relativeFrom="page">
                    <wp14:pctHeight>0</wp14:pctHeight>
                  </wp14:sizeRelV>
                </wp:anchor>
              </w:drawing>
            </w:r>
            <w:r w:rsidRPr="00F05999">
              <w:rPr>
                <w:rFonts w:asciiTheme="minorHAnsi" w:hAnsiTheme="minorHAnsi" w:cstheme="minorHAnsi"/>
                <w:color w:val="3366CC"/>
                <w:sz w:val="32"/>
                <w:szCs w:val="32"/>
                <w:u w:val="thick"/>
                <w:lang w:val="es-ES_tradnl"/>
              </w:rPr>
              <w:t xml:space="preserve"> </w:t>
            </w:r>
          </w:p>
          <w:p w14:paraId="79AB8EBC" w14:textId="77777777" w:rsidR="00F05999" w:rsidRPr="00F05999" w:rsidRDefault="00F05999" w:rsidP="00FB31E0">
            <w:pPr>
              <w:spacing w:after="0" w:line="240" w:lineRule="auto"/>
              <w:jc w:val="both"/>
              <w:rPr>
                <w:rFonts w:asciiTheme="minorHAnsi" w:hAnsiTheme="minorHAnsi" w:cstheme="minorHAnsi"/>
                <w:color w:val="009EAD"/>
                <w:sz w:val="32"/>
                <w:szCs w:val="32"/>
                <w:u w:val="thick"/>
                <w:lang w:val="es-ES_tradnl"/>
              </w:rPr>
            </w:pPr>
          </w:p>
          <w:p w14:paraId="458FC772" w14:textId="77777777" w:rsidR="00F05999" w:rsidRPr="00F05999" w:rsidRDefault="00F05999" w:rsidP="00FB31E0">
            <w:pPr>
              <w:spacing w:after="0" w:line="240" w:lineRule="auto"/>
              <w:jc w:val="both"/>
              <w:rPr>
                <w:rFonts w:asciiTheme="minorHAnsi" w:hAnsiTheme="minorHAnsi" w:cstheme="minorHAnsi"/>
                <w:lang w:val="es-ES_tradnl"/>
              </w:rPr>
            </w:pPr>
            <w:r w:rsidRPr="00F05999">
              <w:rPr>
                <w:rFonts w:asciiTheme="minorHAnsi" w:hAnsiTheme="minorHAnsi" w:cstheme="minorHAnsi"/>
                <w:lang w:val="es-ES_tradnl"/>
              </w:rPr>
              <w:t xml:space="preserve">Para </w:t>
            </w:r>
            <w:r w:rsidRPr="00F05999">
              <w:rPr>
                <w:rFonts w:asciiTheme="minorHAnsi" w:hAnsiTheme="minorHAnsi" w:cstheme="minorHAnsi"/>
                <w:b/>
                <w:lang w:val="es-ES_tradnl"/>
              </w:rPr>
              <w:t>2017</w:t>
            </w:r>
            <w:r w:rsidRPr="00F05999">
              <w:rPr>
                <w:rFonts w:asciiTheme="minorHAnsi" w:hAnsiTheme="minorHAnsi" w:cstheme="minorHAnsi"/>
                <w:lang w:val="es-ES_tradnl"/>
              </w:rPr>
              <w:t xml:space="preserve"> el contenido se encontraba en etapa de preproducción, producción y postproducción. La emisión inició el viernes 13 de enero de 2018.</w:t>
            </w:r>
          </w:p>
          <w:p w14:paraId="37E331B6" w14:textId="77777777" w:rsidR="00F05999" w:rsidRPr="00F05999" w:rsidRDefault="00F05999" w:rsidP="00FB31E0">
            <w:pPr>
              <w:spacing w:after="0" w:line="240" w:lineRule="auto"/>
              <w:jc w:val="both"/>
              <w:rPr>
                <w:rFonts w:asciiTheme="minorHAnsi" w:hAnsiTheme="minorHAnsi" w:cstheme="minorHAnsi"/>
              </w:rPr>
            </w:pPr>
          </w:p>
          <w:p w14:paraId="21F6F008" w14:textId="77777777" w:rsidR="00F05999" w:rsidRPr="00F05999" w:rsidRDefault="00F05999" w:rsidP="00FB31E0">
            <w:pPr>
              <w:spacing w:after="0" w:line="240" w:lineRule="auto"/>
              <w:jc w:val="both"/>
              <w:rPr>
                <w:rFonts w:asciiTheme="minorHAnsi" w:hAnsiTheme="minorHAnsi" w:cstheme="minorHAnsi"/>
              </w:rPr>
            </w:pPr>
            <w:r w:rsidRPr="00F05999">
              <w:rPr>
                <w:rFonts w:asciiTheme="minorHAnsi" w:hAnsiTheme="minorHAnsi" w:cstheme="minorHAnsi"/>
              </w:rPr>
              <w:t xml:space="preserve">En </w:t>
            </w:r>
            <w:r w:rsidRPr="00F05999">
              <w:rPr>
                <w:rFonts w:asciiTheme="minorHAnsi" w:hAnsiTheme="minorHAnsi" w:cstheme="minorHAnsi"/>
                <w:b/>
              </w:rPr>
              <w:t>2018, 2019</w:t>
            </w:r>
            <w:r w:rsidRPr="00F05999">
              <w:rPr>
                <w:rFonts w:asciiTheme="minorHAnsi" w:hAnsiTheme="minorHAnsi" w:cstheme="minorHAnsi"/>
              </w:rPr>
              <w:t xml:space="preserve"> y</w:t>
            </w:r>
            <w:r w:rsidRPr="00F05999">
              <w:rPr>
                <w:rFonts w:asciiTheme="minorHAnsi" w:hAnsiTheme="minorHAnsi" w:cstheme="minorHAnsi"/>
                <w:b/>
                <w:bCs/>
              </w:rPr>
              <w:t xml:space="preserve"> 2020</w:t>
            </w:r>
            <w:r w:rsidRPr="00F05999">
              <w:rPr>
                <w:rFonts w:asciiTheme="minorHAnsi" w:hAnsiTheme="minorHAnsi" w:cstheme="minorHAnsi"/>
              </w:rPr>
              <w:t xml:space="preserve"> los principales beneficiados con el contenido del programa “Mimbre”, han sido los ciudadanos y televidentes colombianos quienes se han podido apropiar de los acuerdos, al entenderlos como un pacto que convoca al Estado y la ciudadanía en su conjunto.  Gracias a la emisión de los programas, los colombianos, desde las áreas rurales y urbanas, han conocido los mecanismos que activó el Gobierno Nacional a la luz del Acuerdo, para implementar la paz y cómo éstos benefician en materia política, económica y social a todo el país. </w:t>
            </w:r>
          </w:p>
          <w:p w14:paraId="19631F60" w14:textId="77777777" w:rsidR="00F05999" w:rsidRPr="00F05999" w:rsidRDefault="00F05999" w:rsidP="00FB31E0">
            <w:pPr>
              <w:spacing w:after="0" w:line="240" w:lineRule="auto"/>
              <w:jc w:val="both"/>
              <w:rPr>
                <w:rFonts w:asciiTheme="minorHAnsi" w:hAnsiTheme="minorHAnsi" w:cstheme="minorHAnsi"/>
              </w:rPr>
            </w:pPr>
          </w:p>
          <w:p w14:paraId="0AB76FC2" w14:textId="77777777" w:rsidR="00F05999" w:rsidRPr="00F05999" w:rsidRDefault="00F05999" w:rsidP="00FB31E0">
            <w:pPr>
              <w:spacing w:after="0" w:line="240" w:lineRule="auto"/>
              <w:jc w:val="both"/>
              <w:rPr>
                <w:rFonts w:asciiTheme="minorHAnsi" w:hAnsiTheme="minorHAnsi" w:cstheme="minorHAnsi"/>
                <w:color w:val="3366CC"/>
                <w:sz w:val="32"/>
                <w:szCs w:val="32"/>
                <w:u w:val="thick"/>
                <w:lang w:val="es-ES_tradnl"/>
              </w:rPr>
            </w:pPr>
          </w:p>
          <w:p w14:paraId="3A471CB3" w14:textId="77777777" w:rsidR="00F05999" w:rsidRPr="00F05999" w:rsidRDefault="00F05999" w:rsidP="00FB31E0">
            <w:pPr>
              <w:spacing w:after="0" w:line="240" w:lineRule="auto"/>
              <w:jc w:val="both"/>
              <w:rPr>
                <w:rFonts w:asciiTheme="minorHAnsi" w:hAnsiTheme="minorHAnsi" w:cstheme="minorHAnsi"/>
                <w:color w:val="3366CC"/>
                <w:sz w:val="32"/>
                <w:szCs w:val="32"/>
                <w:u w:val="thick"/>
                <w:lang w:val="es-ES_tradnl"/>
              </w:rPr>
            </w:pPr>
            <w:r w:rsidRPr="00F05999">
              <w:rPr>
                <w:rFonts w:asciiTheme="minorHAnsi" w:hAnsiTheme="minorHAnsi" w:cstheme="minorHAnsi"/>
                <w:color w:val="3366CC"/>
                <w:sz w:val="32"/>
                <w:szCs w:val="32"/>
                <w:u w:val="thick"/>
                <w:lang w:val="es-ES_tradnl"/>
              </w:rPr>
              <w:drawing>
                <wp:anchor distT="0" distB="0" distL="114300" distR="114300" simplePos="0" relativeHeight="251732480" behindDoc="0" locked="0" layoutInCell="1" allowOverlap="1" wp14:anchorId="1B27F82A" wp14:editId="67681C17">
                  <wp:simplePos x="0" y="0"/>
                  <wp:positionH relativeFrom="column">
                    <wp:posOffset>-85725</wp:posOffset>
                  </wp:positionH>
                  <wp:positionV relativeFrom="paragraph">
                    <wp:posOffset>0</wp:posOffset>
                  </wp:positionV>
                  <wp:extent cx="958850" cy="861695"/>
                  <wp:effectExtent l="0" t="0" r="0" b="0"/>
                  <wp:wrapSquare wrapText="bothSides"/>
                  <wp:docPr id="82" name="Imagen 5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Imagen 58"/>
                          <pic:cNvPicPr>
                            <a:picLocks noChangeAspect="1" noChangeArrowheads="1"/>
                          </pic:cNvPicPr>
                        </pic:nvPicPr>
                        <pic:blipFill>
                          <a:blip r:embed="rId17">
                            <a:extLst>
                              <a:ext uri="{28A0092B-C50C-407E-A947-70E740481C1C}">
                                <a14:useLocalDpi xmlns:a14="http://schemas.microsoft.com/office/drawing/2010/main" val="0"/>
                              </a:ext>
                            </a:extLst>
                          </a:blip>
                          <a:srcRect/>
                          <a:stretch>
                            <a:fillRect/>
                          </a:stretch>
                        </pic:blipFill>
                        <pic:spPr bwMode="auto">
                          <a:xfrm>
                            <a:off x="0" y="0"/>
                            <a:ext cx="958850" cy="861695"/>
                          </a:xfrm>
                          <a:prstGeom prst="rect">
                            <a:avLst/>
                          </a:prstGeom>
                          <a:noFill/>
                          <a:ln>
                            <a:noFill/>
                          </a:ln>
                        </pic:spPr>
                      </pic:pic>
                    </a:graphicData>
                  </a:graphic>
                  <wp14:sizeRelH relativeFrom="page">
                    <wp14:pctWidth>0</wp14:pctWidth>
                  </wp14:sizeRelH>
                  <wp14:sizeRelV relativeFrom="page">
                    <wp14:pctHeight>0</wp14:pctHeight>
                  </wp14:sizeRelV>
                </wp:anchor>
              </w:drawing>
            </w:r>
            <w:r w:rsidRPr="00F05999">
              <w:rPr>
                <w:rFonts w:asciiTheme="minorHAnsi" w:hAnsiTheme="minorHAnsi" w:cstheme="minorHAnsi"/>
                <w:color w:val="3366CC"/>
                <w:sz w:val="32"/>
                <w:szCs w:val="32"/>
                <w:u w:val="thick"/>
                <w:lang w:val="es-ES_tradnl"/>
              </w:rPr>
              <w:t xml:space="preserve">¿Quiénes han participado en esta acción y cómo hemos promovido el control social? </w:t>
            </w:r>
          </w:p>
          <w:p w14:paraId="5524D3D8" w14:textId="77777777" w:rsidR="00F05999" w:rsidRPr="00F05999" w:rsidRDefault="00F05999" w:rsidP="00FB31E0">
            <w:pPr>
              <w:spacing w:after="0" w:line="240" w:lineRule="auto"/>
              <w:jc w:val="both"/>
              <w:rPr>
                <w:rFonts w:asciiTheme="minorHAnsi" w:hAnsiTheme="minorHAnsi" w:cstheme="minorHAnsi"/>
                <w:color w:val="009EAD"/>
                <w:sz w:val="32"/>
                <w:szCs w:val="32"/>
                <w:u w:val="thick"/>
                <w:lang w:val="es-ES_tradnl"/>
              </w:rPr>
            </w:pPr>
          </w:p>
          <w:p w14:paraId="00DFF6FD" w14:textId="77777777" w:rsidR="00F05999" w:rsidRPr="00F05999" w:rsidRDefault="00F05999" w:rsidP="00FB31E0">
            <w:pPr>
              <w:spacing w:after="0" w:line="240" w:lineRule="auto"/>
              <w:jc w:val="both"/>
              <w:rPr>
                <w:rFonts w:asciiTheme="minorHAnsi" w:hAnsiTheme="minorHAnsi" w:cstheme="minorHAnsi"/>
                <w:lang w:val="es-ES_tradnl"/>
              </w:rPr>
            </w:pPr>
            <w:r w:rsidRPr="00F05999">
              <w:rPr>
                <w:rFonts w:asciiTheme="minorHAnsi" w:hAnsiTheme="minorHAnsi" w:cstheme="minorHAnsi"/>
                <w:lang w:val="es-ES_tradnl"/>
              </w:rPr>
              <w:t xml:space="preserve">Para </w:t>
            </w:r>
            <w:r w:rsidRPr="00F05999">
              <w:rPr>
                <w:rFonts w:asciiTheme="minorHAnsi" w:hAnsiTheme="minorHAnsi" w:cstheme="minorHAnsi"/>
                <w:b/>
                <w:bCs/>
                <w:lang w:val="es-ES_tradnl"/>
              </w:rPr>
              <w:t>2017</w:t>
            </w:r>
            <w:r w:rsidRPr="00F05999">
              <w:rPr>
                <w:rFonts w:asciiTheme="minorHAnsi" w:hAnsiTheme="minorHAnsi" w:cstheme="minorHAnsi"/>
                <w:lang w:val="es-ES_tradnl"/>
              </w:rPr>
              <w:t xml:space="preserve"> el contenido se encontraba en etapa de preproducción, producción y postproducción. La emisión inició el viernes 13 de enero de 2018.</w:t>
            </w:r>
          </w:p>
          <w:p w14:paraId="2B130281" w14:textId="77777777" w:rsidR="00F05999" w:rsidRPr="00F05999" w:rsidRDefault="00F05999" w:rsidP="00FB31E0">
            <w:pPr>
              <w:spacing w:after="0" w:line="240" w:lineRule="auto"/>
              <w:jc w:val="both"/>
              <w:rPr>
                <w:rFonts w:asciiTheme="minorHAnsi" w:hAnsiTheme="minorHAnsi" w:cstheme="minorHAnsi"/>
                <w:i/>
                <w:sz w:val="24"/>
                <w:szCs w:val="24"/>
                <w:lang w:val="es-ES_tradnl"/>
              </w:rPr>
            </w:pPr>
          </w:p>
          <w:p w14:paraId="1353EA5B" w14:textId="77777777" w:rsidR="00F05999" w:rsidRPr="00F05999" w:rsidRDefault="00F05999" w:rsidP="00FB31E0">
            <w:pPr>
              <w:spacing w:after="0" w:line="240" w:lineRule="auto"/>
              <w:jc w:val="both"/>
              <w:rPr>
                <w:rFonts w:asciiTheme="minorHAnsi" w:hAnsiTheme="minorHAnsi" w:cstheme="minorHAnsi"/>
                <w:color w:val="000000"/>
              </w:rPr>
            </w:pPr>
            <w:r w:rsidRPr="00F05999">
              <w:rPr>
                <w:rFonts w:asciiTheme="minorHAnsi" w:hAnsiTheme="minorHAnsi" w:cstheme="minorHAnsi"/>
                <w:color w:val="000000"/>
              </w:rPr>
              <w:lastRenderedPageBreak/>
              <w:t xml:space="preserve">Así entonces, durante la preproducción, producción y postproducción de los 104 capítulos del proyecto durante </w:t>
            </w:r>
            <w:r w:rsidRPr="00F05999">
              <w:rPr>
                <w:rFonts w:asciiTheme="minorHAnsi" w:hAnsiTheme="minorHAnsi" w:cstheme="minorHAnsi"/>
                <w:b/>
                <w:bCs/>
                <w:color w:val="000000"/>
              </w:rPr>
              <w:t>2017</w:t>
            </w:r>
            <w:r w:rsidRPr="00F05999">
              <w:rPr>
                <w:rFonts w:asciiTheme="minorHAnsi" w:hAnsiTheme="minorHAnsi" w:cstheme="minorHAnsi"/>
                <w:color w:val="000000"/>
              </w:rPr>
              <w:t xml:space="preserve">, </w:t>
            </w:r>
            <w:r w:rsidRPr="00F05999">
              <w:rPr>
                <w:rFonts w:asciiTheme="minorHAnsi" w:hAnsiTheme="minorHAnsi" w:cstheme="minorHAnsi"/>
                <w:b/>
                <w:bCs/>
                <w:color w:val="000000"/>
              </w:rPr>
              <w:t>2018</w:t>
            </w:r>
            <w:r w:rsidRPr="00F05999">
              <w:rPr>
                <w:rFonts w:asciiTheme="minorHAnsi" w:hAnsiTheme="minorHAnsi" w:cstheme="minorHAnsi"/>
                <w:color w:val="000000"/>
              </w:rPr>
              <w:t xml:space="preserve"> y </w:t>
            </w:r>
            <w:r w:rsidRPr="00F05999">
              <w:rPr>
                <w:rFonts w:asciiTheme="minorHAnsi" w:hAnsiTheme="minorHAnsi" w:cstheme="minorHAnsi"/>
                <w:b/>
                <w:bCs/>
                <w:color w:val="000000"/>
              </w:rPr>
              <w:t>2019</w:t>
            </w:r>
            <w:r w:rsidRPr="00F05999">
              <w:rPr>
                <w:rFonts w:asciiTheme="minorHAnsi" w:hAnsiTheme="minorHAnsi" w:cstheme="minorHAnsi"/>
                <w:color w:val="000000"/>
              </w:rPr>
              <w:t xml:space="preserve">, la televisión pública abrió un espacio de discusión en el cual intervinieron líderes sociales, campesinos, víctimas, ciudadanía y entidades competentes, con quienes se dibujó el país que se anhela disfrutar luego de la firma del Acuerdo de Paz. </w:t>
            </w:r>
          </w:p>
          <w:p w14:paraId="15525BB9" w14:textId="77777777" w:rsidR="00F05999" w:rsidRPr="00F05999" w:rsidRDefault="00F05999" w:rsidP="00FB31E0">
            <w:pPr>
              <w:spacing w:after="0" w:line="240" w:lineRule="auto"/>
              <w:jc w:val="both"/>
              <w:rPr>
                <w:rFonts w:asciiTheme="minorHAnsi" w:hAnsiTheme="minorHAnsi" w:cstheme="minorHAnsi"/>
                <w:color w:val="000000"/>
              </w:rPr>
            </w:pPr>
          </w:p>
          <w:p w14:paraId="13957BF3" w14:textId="77777777" w:rsidR="00F05999" w:rsidRPr="00F05999" w:rsidRDefault="00F05999" w:rsidP="00FB31E0">
            <w:pPr>
              <w:spacing w:after="0" w:line="240" w:lineRule="auto"/>
              <w:jc w:val="both"/>
              <w:rPr>
                <w:rFonts w:asciiTheme="minorHAnsi" w:hAnsiTheme="minorHAnsi" w:cstheme="minorHAnsi"/>
              </w:rPr>
            </w:pPr>
            <w:r w:rsidRPr="00F05999">
              <w:rPr>
                <w:rFonts w:asciiTheme="minorHAnsi" w:hAnsiTheme="minorHAnsi" w:cstheme="minorHAnsi"/>
                <w:color w:val="000000"/>
              </w:rPr>
              <w:t xml:space="preserve">En tal sentido, para la realización de los contenidos audiovisuales, los habitantes de los municipios y las regiones urbanas y rurales que por años sufrieron el rigor del conflicto armado en Colombia, lograron visibilizar sus expectativas frente a los acuerdos y los avances en su implementación, los cuales les permiten acceder a los beneficios del Estado de cara al posconflicto. </w:t>
            </w:r>
            <w:r w:rsidRPr="00F05999">
              <w:rPr>
                <w:rFonts w:asciiTheme="minorHAnsi" w:hAnsiTheme="minorHAnsi" w:cstheme="minorHAnsi"/>
              </w:rPr>
              <w:t xml:space="preserve">Así las cosas, durante la realización de los 104 capítulos del proyecto, se realizaron entrevistas a </w:t>
            </w:r>
            <w:r w:rsidRPr="00F05999">
              <w:rPr>
                <w:rFonts w:asciiTheme="minorHAnsi" w:hAnsiTheme="minorHAnsi" w:cstheme="minorHAnsi"/>
                <w:b/>
                <w:bCs/>
              </w:rPr>
              <w:t xml:space="preserve">2.679 </w:t>
            </w:r>
            <w:r w:rsidRPr="00F05999">
              <w:rPr>
                <w:rFonts w:asciiTheme="minorHAnsi" w:hAnsiTheme="minorHAnsi" w:cstheme="minorHAnsi"/>
              </w:rPr>
              <w:t>personas que, de acuerdo con los enfoques diferenciales del acuerdo, se clasifican de la siguiente manera:</w:t>
            </w:r>
          </w:p>
          <w:p w14:paraId="68C0C9CB" w14:textId="77777777" w:rsidR="00F05999" w:rsidRPr="00F05999" w:rsidRDefault="00F05999" w:rsidP="00FB31E0">
            <w:pPr>
              <w:spacing w:after="0" w:line="240" w:lineRule="auto"/>
              <w:jc w:val="both"/>
              <w:rPr>
                <w:rFonts w:asciiTheme="minorHAnsi" w:hAnsiTheme="minorHAnsi" w:cstheme="minorHAnsi"/>
              </w:rPr>
            </w:pPr>
          </w:p>
          <w:p w14:paraId="470A4EE5" w14:textId="77777777" w:rsidR="00F05999" w:rsidRPr="00F05999" w:rsidRDefault="00F05999" w:rsidP="00FB31E0">
            <w:pPr>
              <w:spacing w:after="0" w:line="240" w:lineRule="auto"/>
              <w:jc w:val="center"/>
              <w:rPr>
                <w:rFonts w:asciiTheme="minorHAnsi" w:hAnsiTheme="minorHAnsi" w:cstheme="minorHAnsi"/>
              </w:rPr>
            </w:pPr>
            <w:r w:rsidRPr="00F05999">
              <w:rPr>
                <w:rFonts w:asciiTheme="minorHAnsi" w:hAnsiTheme="minorHAnsi" w:cstheme="minorHAnsi"/>
                <w:noProof/>
              </w:rPr>
              <w:drawing>
                <wp:inline distT="0" distB="0" distL="0" distR="0" wp14:anchorId="200A82B9" wp14:editId="4E45C5A1">
                  <wp:extent cx="6000750" cy="4495165"/>
                  <wp:effectExtent l="0" t="0" r="0" b="635"/>
                  <wp:docPr id="83" name="Gráfico 83">
                    <a:extLst xmlns:a="http://schemas.openxmlformats.org/drawingml/2006/main">
                      <a:ext uri="{FF2B5EF4-FFF2-40B4-BE49-F238E27FC236}">
                        <a16:creationId xmlns:a16="http://schemas.microsoft.com/office/drawing/2014/main" id="{0C396C63-043F-4499-BC90-65FFC0BA3367}"/>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87"/>
                    </a:graphicData>
                  </a:graphic>
                </wp:inline>
              </w:drawing>
            </w:r>
          </w:p>
          <w:p w14:paraId="718176C3" w14:textId="77777777" w:rsidR="00F05999" w:rsidRPr="00F05999" w:rsidRDefault="00F05999" w:rsidP="00FB31E0">
            <w:pPr>
              <w:spacing w:after="0" w:line="240" w:lineRule="auto"/>
              <w:jc w:val="both"/>
              <w:rPr>
                <w:rFonts w:asciiTheme="minorHAnsi" w:hAnsiTheme="minorHAnsi" w:cstheme="minorHAnsi"/>
                <w:i/>
                <w:sz w:val="24"/>
                <w:szCs w:val="24"/>
                <w:highlight w:val="yellow"/>
                <w:lang w:val="es-ES_tradnl"/>
              </w:rPr>
            </w:pPr>
          </w:p>
        </w:tc>
      </w:tr>
      <w:tr w:rsidR="00F05999" w:rsidRPr="00F05999" w14:paraId="650FD7EF" w14:textId="77777777" w:rsidTr="00F05999">
        <w:trPr>
          <w:trHeight w:val="1298"/>
        </w:trPr>
        <w:tc>
          <w:tcPr>
            <w:tcW w:w="9949" w:type="dxa"/>
            <w:shd w:val="clear" w:color="auto" w:fill="F2F2F2"/>
          </w:tcPr>
          <w:p w14:paraId="7A0F1935" w14:textId="77777777" w:rsidR="00F05999" w:rsidRPr="00F05999" w:rsidRDefault="00F05999" w:rsidP="00FB31E0">
            <w:pPr>
              <w:spacing w:after="0" w:line="240" w:lineRule="auto"/>
              <w:jc w:val="both"/>
              <w:rPr>
                <w:rFonts w:asciiTheme="minorHAnsi" w:hAnsiTheme="minorHAnsi" w:cstheme="minorHAnsi"/>
                <w:color w:val="000000"/>
              </w:rPr>
            </w:pPr>
          </w:p>
          <w:p w14:paraId="3046F4D9" w14:textId="77777777" w:rsidR="00F05999" w:rsidRPr="00F05999" w:rsidRDefault="00F05999" w:rsidP="00FB31E0">
            <w:pPr>
              <w:spacing w:after="0" w:line="240" w:lineRule="auto"/>
              <w:jc w:val="both"/>
              <w:rPr>
                <w:rFonts w:asciiTheme="minorHAnsi" w:hAnsiTheme="minorHAnsi" w:cstheme="minorHAnsi"/>
              </w:rPr>
            </w:pPr>
            <w:r w:rsidRPr="00F05999">
              <w:rPr>
                <w:rFonts w:asciiTheme="minorHAnsi" w:hAnsiTheme="minorHAnsi" w:cstheme="minorHAnsi"/>
              </w:rPr>
              <w:t xml:space="preserve">Se contó con la participación de aproximadamente 160 representantes de grupos organizados (asociaciones, juntas de acción comunal, líderes sociales, gestores comunitarios, líderes indígenas, líderes pastorales entre otros). La participación de estos grupos tiene el propósito de proporcionar un espacio en donde los mismos puedan expresar sus opiniones frente a su vivencia personal de cara a la implementación de lo acordado y aporten las soluciones a las problemáticas que enfrentan desde cada uno de los escenarios en donde experimentan el posconflicto. </w:t>
            </w:r>
          </w:p>
          <w:p w14:paraId="2D2C0692" w14:textId="77777777" w:rsidR="00F05999" w:rsidRPr="00F05999" w:rsidRDefault="00F05999" w:rsidP="00FB31E0">
            <w:pPr>
              <w:spacing w:after="0" w:line="240" w:lineRule="auto"/>
              <w:jc w:val="both"/>
              <w:rPr>
                <w:rFonts w:asciiTheme="minorHAnsi" w:hAnsiTheme="minorHAnsi" w:cstheme="minorHAnsi"/>
              </w:rPr>
            </w:pPr>
          </w:p>
          <w:p w14:paraId="0D04CB6F" w14:textId="77777777" w:rsidR="00F05999" w:rsidRPr="00F05999" w:rsidRDefault="00F05999" w:rsidP="00FB31E0">
            <w:pPr>
              <w:jc w:val="both"/>
              <w:rPr>
                <w:rFonts w:asciiTheme="minorHAnsi" w:hAnsiTheme="minorHAnsi" w:cstheme="minorHAnsi"/>
              </w:rPr>
            </w:pPr>
            <w:r w:rsidRPr="00F05999">
              <w:rPr>
                <w:rFonts w:asciiTheme="minorHAnsi" w:hAnsiTheme="minorHAnsi" w:cstheme="minorHAnsi"/>
              </w:rPr>
              <w:lastRenderedPageBreak/>
              <w:t xml:space="preserve">El Canal Institucional, a través del equipo periodístico de “Mimbre”, se desplazó hasta los municipios y las regiones urbanas y rurales que vivieron de cerca del conflicto y abrió sus micrófonos, posibilitando que las historias y opiniones de sus habitantes fueran conocida al interior del país. Se trató de generar una experiencia inversa de comunicación desde las regiones, hacia las ciudades. Este espacio de participación constante inició el primer día de grabaciones del programa en el año </w:t>
            </w:r>
            <w:r w:rsidRPr="00F05999">
              <w:rPr>
                <w:rFonts w:asciiTheme="minorHAnsi" w:hAnsiTheme="minorHAnsi" w:cstheme="minorHAnsi"/>
                <w:b/>
                <w:bCs/>
              </w:rPr>
              <w:t>2017</w:t>
            </w:r>
            <w:r w:rsidRPr="00F05999">
              <w:rPr>
                <w:rFonts w:asciiTheme="minorHAnsi" w:hAnsiTheme="minorHAnsi" w:cstheme="minorHAnsi"/>
              </w:rPr>
              <w:t xml:space="preserve"> y permaneció disponible hasta la terminación de la etapa de producción de los </w:t>
            </w:r>
            <w:r w:rsidRPr="00F05999">
              <w:rPr>
                <w:rFonts w:asciiTheme="minorHAnsi" w:hAnsiTheme="minorHAnsi" w:cstheme="minorHAnsi"/>
                <w:b/>
                <w:bCs/>
              </w:rPr>
              <w:t xml:space="preserve">104 </w:t>
            </w:r>
            <w:r w:rsidRPr="00F05999">
              <w:rPr>
                <w:rFonts w:asciiTheme="minorHAnsi" w:hAnsiTheme="minorHAnsi" w:cstheme="minorHAnsi"/>
              </w:rPr>
              <w:t xml:space="preserve">capítulos originales en </w:t>
            </w:r>
            <w:r w:rsidRPr="00F05999">
              <w:rPr>
                <w:rFonts w:asciiTheme="minorHAnsi" w:hAnsiTheme="minorHAnsi" w:cstheme="minorHAnsi"/>
                <w:b/>
                <w:bCs/>
              </w:rPr>
              <w:t>2019,</w:t>
            </w:r>
            <w:r w:rsidRPr="00F05999">
              <w:rPr>
                <w:rFonts w:asciiTheme="minorHAnsi" w:hAnsiTheme="minorHAnsi" w:cstheme="minorHAnsi"/>
              </w:rPr>
              <w:t xml:space="preserve"> de acuerdo con lo consagrado en el punto 6.5. del Acuerdo Final para la terminación del conflicto y la construcción de una paz estable y duradera. </w:t>
            </w:r>
          </w:p>
          <w:p w14:paraId="0BFD243D" w14:textId="77777777" w:rsidR="00F05999" w:rsidRPr="00F05999" w:rsidRDefault="00F05999" w:rsidP="00FB31E0">
            <w:pPr>
              <w:spacing w:after="0" w:line="240" w:lineRule="auto"/>
              <w:jc w:val="both"/>
              <w:rPr>
                <w:rFonts w:asciiTheme="minorHAnsi" w:hAnsiTheme="minorHAnsi" w:cstheme="minorHAnsi"/>
              </w:rPr>
            </w:pPr>
            <w:r w:rsidRPr="00F05999">
              <w:rPr>
                <w:rFonts w:asciiTheme="minorHAnsi" w:hAnsiTheme="minorHAnsi" w:cstheme="minorHAnsi"/>
              </w:rPr>
              <w:t>Lo invitamos a hacer control social a los contratos que se celebran por parte de las entidades públicas en el portal de Colombia Compra Eficiente:</w:t>
            </w:r>
          </w:p>
          <w:p w14:paraId="0963F382" w14:textId="77777777" w:rsidR="00F05999" w:rsidRPr="00F05999" w:rsidRDefault="00F05999" w:rsidP="00FB31E0">
            <w:pPr>
              <w:spacing w:after="0" w:line="240" w:lineRule="auto"/>
              <w:jc w:val="both"/>
              <w:rPr>
                <w:rFonts w:asciiTheme="minorHAnsi" w:hAnsiTheme="minorHAnsi" w:cstheme="minorHAnsi"/>
              </w:rPr>
            </w:pPr>
          </w:p>
          <w:p w14:paraId="5A81704E" w14:textId="77777777" w:rsidR="00F05999" w:rsidRPr="00F05999" w:rsidRDefault="00F05999" w:rsidP="00FB31E0">
            <w:pPr>
              <w:spacing w:after="0" w:line="240" w:lineRule="auto"/>
              <w:jc w:val="both"/>
              <w:rPr>
                <w:rFonts w:asciiTheme="minorHAnsi" w:hAnsiTheme="minorHAnsi" w:cstheme="minorHAnsi"/>
              </w:rPr>
            </w:pPr>
            <w:hyperlink r:id="rId88" w:history="1">
              <w:r w:rsidRPr="00F05999">
                <w:rPr>
                  <w:rFonts w:asciiTheme="minorHAnsi" w:hAnsiTheme="minorHAnsi" w:cstheme="minorHAnsi"/>
                </w:rPr>
                <w:t>https://community.secop.gov.co/Public/Tendering/ContractNoticeManagement/Index?currentLanguage=es-CO&amp;Page=login&amp;Country=CO&amp;SkinName=CCE</w:t>
              </w:r>
            </w:hyperlink>
          </w:p>
          <w:p w14:paraId="32BE5560" w14:textId="77777777" w:rsidR="00F05999" w:rsidRPr="00F05999" w:rsidRDefault="00F05999" w:rsidP="00FB31E0">
            <w:pPr>
              <w:spacing w:after="0" w:line="240" w:lineRule="auto"/>
              <w:jc w:val="both"/>
              <w:rPr>
                <w:rFonts w:asciiTheme="minorHAnsi" w:hAnsiTheme="minorHAnsi" w:cstheme="minorHAnsi"/>
              </w:rPr>
            </w:pPr>
          </w:p>
          <w:p w14:paraId="4ADE1313" w14:textId="77777777" w:rsidR="00F05999" w:rsidRPr="00F05999" w:rsidRDefault="00F05999" w:rsidP="00FB31E0">
            <w:pPr>
              <w:spacing w:after="0" w:line="240" w:lineRule="auto"/>
              <w:jc w:val="both"/>
              <w:rPr>
                <w:rFonts w:asciiTheme="minorHAnsi" w:hAnsiTheme="minorHAnsi" w:cstheme="minorHAnsi"/>
                <w:color w:val="000000"/>
              </w:rPr>
            </w:pPr>
            <w:r w:rsidRPr="00F05999">
              <w:rPr>
                <w:rFonts w:asciiTheme="minorHAnsi" w:hAnsiTheme="minorHAnsi" w:cstheme="minorHAnsi"/>
                <w:color w:val="000000"/>
              </w:rPr>
              <w:t>Con el propósito de fortalecer el control social, a continuación, se priorizan los contratos más destacados en la realización del proyecto, suscritos por RTVC:</w:t>
            </w:r>
          </w:p>
          <w:p w14:paraId="448E9984" w14:textId="77777777" w:rsidR="00F05999" w:rsidRPr="00F05999" w:rsidRDefault="00F05999" w:rsidP="00FB31E0">
            <w:pPr>
              <w:spacing w:after="0" w:line="240" w:lineRule="auto"/>
              <w:jc w:val="both"/>
              <w:rPr>
                <w:rFonts w:asciiTheme="minorHAnsi" w:hAnsiTheme="minorHAnsi" w:cstheme="minorHAnsi"/>
                <w:color w:val="000000"/>
              </w:rPr>
            </w:pPr>
          </w:p>
          <w:p w14:paraId="2DA44016" w14:textId="77777777" w:rsidR="00F05999" w:rsidRPr="00F05999" w:rsidRDefault="00F05999" w:rsidP="00FB31E0">
            <w:pPr>
              <w:numPr>
                <w:ilvl w:val="0"/>
                <w:numId w:val="18"/>
              </w:numPr>
              <w:spacing w:after="0" w:line="240" w:lineRule="auto"/>
              <w:contextualSpacing/>
              <w:jc w:val="both"/>
              <w:rPr>
                <w:rFonts w:asciiTheme="minorHAnsi" w:hAnsiTheme="minorHAnsi" w:cstheme="minorHAnsi"/>
                <w:color w:val="000000"/>
              </w:rPr>
            </w:pPr>
            <w:r w:rsidRPr="00F05999">
              <w:rPr>
                <w:rFonts w:asciiTheme="minorHAnsi" w:hAnsiTheme="minorHAnsi" w:cstheme="minorHAnsi"/>
                <w:color w:val="000000"/>
              </w:rPr>
              <w:t xml:space="preserve">Convenio Interadministrativo No. 506-17 suscrito entre RTVC y el FONDO DE PROGRAMAS ESPECIALES PARA LA PAZ DEL DEPARTAMENTO ADMINISTRATIVO DE LA PRESIDENCIA DE LA REPÚBLICA - FONDOPAZ, cuyo objeto fue: Aunar esfuerzos para realizar la Preproducción, Producción, Post Producción y emisión de contenidos de un espacio de televisión institucional para hacer pedagogía de los acuerdos e informar sobre los avances de la implementación en el marco de lo pactado en el numeral 6.5 del Acuerdo Final para la construcción de una Paz Estable y Duradera.  </w:t>
            </w:r>
          </w:p>
          <w:p w14:paraId="113B4B62" w14:textId="77777777" w:rsidR="00F05999" w:rsidRPr="00F05999" w:rsidRDefault="00F05999" w:rsidP="00FB31E0">
            <w:pPr>
              <w:spacing w:after="0" w:line="240" w:lineRule="auto"/>
              <w:ind w:left="720"/>
              <w:contextualSpacing/>
              <w:jc w:val="both"/>
              <w:rPr>
                <w:rFonts w:asciiTheme="minorHAnsi" w:hAnsiTheme="minorHAnsi" w:cstheme="minorHAnsi"/>
                <w:color w:val="000000"/>
                <w:highlight w:val="yellow"/>
              </w:rPr>
            </w:pPr>
          </w:p>
          <w:p w14:paraId="2AC7BBB4" w14:textId="77777777" w:rsidR="00F05999" w:rsidRPr="00F05999" w:rsidRDefault="00F05999" w:rsidP="00FB31E0">
            <w:pPr>
              <w:numPr>
                <w:ilvl w:val="0"/>
                <w:numId w:val="18"/>
              </w:numPr>
              <w:spacing w:after="0" w:line="240" w:lineRule="auto"/>
              <w:contextualSpacing/>
              <w:jc w:val="both"/>
              <w:rPr>
                <w:rFonts w:asciiTheme="minorHAnsi" w:hAnsiTheme="minorHAnsi" w:cstheme="minorHAnsi"/>
                <w:color w:val="000000"/>
              </w:rPr>
            </w:pPr>
            <w:r w:rsidRPr="00F05999">
              <w:rPr>
                <w:rFonts w:asciiTheme="minorHAnsi" w:hAnsiTheme="minorHAnsi" w:cstheme="minorHAnsi"/>
                <w:color w:val="000000"/>
              </w:rPr>
              <w:t xml:space="preserve">Convenio Interadministrativo No. 075-18 suscrito entre RTVC y el FONDO DE PROGRAMAS ESPECIALES PARA LA PAZ DEL DEPARTAMENTO ADMINISTRATIVO DE LA PRESIDENCIA DE LA REPÚBLICA - FONDOPAZ, cuyo objeto fue: Aunar esfuerzos para realizar la Preproducción, Producción, Post producción y emisión de contenidos de un espacio de televisión institucional para hacer pedagogía de los acuerdos e informar sobre los avances de la implementación, en el marco de lo pactado en el numeral 6.5 del Acuerdo Final para la construcción de una paz estable y duradera firmado el 24 de noviembre de 2016 en la Habana. </w:t>
            </w:r>
          </w:p>
          <w:p w14:paraId="4B78BEB5" w14:textId="77777777" w:rsidR="00F05999" w:rsidRPr="00F05999" w:rsidRDefault="00F05999" w:rsidP="00FB31E0">
            <w:pPr>
              <w:pStyle w:val="Prrafodelista"/>
              <w:rPr>
                <w:rFonts w:asciiTheme="minorHAnsi" w:hAnsiTheme="minorHAnsi" w:cstheme="minorHAnsi"/>
                <w:color w:val="000000"/>
              </w:rPr>
            </w:pPr>
          </w:p>
          <w:p w14:paraId="7239092E" w14:textId="77777777" w:rsidR="00F05999" w:rsidRPr="00F05999" w:rsidRDefault="00F05999" w:rsidP="00FB31E0">
            <w:pPr>
              <w:numPr>
                <w:ilvl w:val="0"/>
                <w:numId w:val="18"/>
              </w:numPr>
              <w:spacing w:after="0" w:line="240" w:lineRule="auto"/>
              <w:contextualSpacing/>
              <w:jc w:val="both"/>
              <w:rPr>
                <w:rFonts w:asciiTheme="minorHAnsi" w:hAnsiTheme="minorHAnsi" w:cstheme="minorHAnsi"/>
                <w:color w:val="000000"/>
              </w:rPr>
            </w:pPr>
            <w:r w:rsidRPr="00F05999">
              <w:rPr>
                <w:rFonts w:asciiTheme="minorHAnsi" w:hAnsiTheme="minorHAnsi" w:cstheme="minorHAnsi"/>
                <w:color w:val="000000"/>
              </w:rPr>
              <w:t xml:space="preserve">Convenio Interadministrativo No. 0638-19 suscrito entre RTVC y el FONDO DE TECNOLOGÍAS DE LA INFORMACIÑON Y LAS COMUNICACIONES, cuyo objeto fue: Aunar esfuerzos técnicos, administrativos y financieros para la difusión, promoción y socialización del programa que promueva las experiencias exitosas de la oferta institucional y construcción del tejido social en las regiones. </w:t>
            </w:r>
          </w:p>
          <w:p w14:paraId="11222B57" w14:textId="77777777" w:rsidR="00F05999" w:rsidRPr="00F05999" w:rsidRDefault="00F05999" w:rsidP="00FB31E0">
            <w:pPr>
              <w:spacing w:after="0" w:line="240" w:lineRule="auto"/>
              <w:contextualSpacing/>
              <w:jc w:val="both"/>
              <w:rPr>
                <w:rFonts w:asciiTheme="minorHAnsi" w:hAnsiTheme="minorHAnsi" w:cstheme="minorHAnsi"/>
                <w:color w:val="000000"/>
                <w:highlight w:val="yellow"/>
              </w:rPr>
            </w:pPr>
          </w:p>
          <w:p w14:paraId="66E5655F" w14:textId="77777777" w:rsidR="00F05999" w:rsidRPr="00F05999" w:rsidRDefault="00F05999" w:rsidP="00FB31E0">
            <w:pPr>
              <w:spacing w:after="0" w:line="240" w:lineRule="auto"/>
              <w:rPr>
                <w:rFonts w:asciiTheme="minorHAnsi" w:hAnsiTheme="minorHAnsi" w:cstheme="minorHAnsi"/>
                <w:color w:val="000000"/>
              </w:rPr>
            </w:pPr>
            <w:r w:rsidRPr="00F05999">
              <w:rPr>
                <w:rFonts w:asciiTheme="minorHAnsi" w:hAnsiTheme="minorHAnsi" w:cstheme="minorHAnsi"/>
                <w:color w:val="000000"/>
                <w:lang w:val="es-ES_tradnl"/>
              </w:rPr>
              <w:t>Lo invitamos  a hacer control social a los contratos que se celebran por parte de las entidades públicas en el portal de Colombia Compra Eficiente</w:t>
            </w:r>
            <w:r w:rsidRPr="00F05999">
              <w:rPr>
                <w:rFonts w:asciiTheme="minorHAnsi" w:hAnsiTheme="minorHAnsi" w:cstheme="minorHAnsi"/>
                <w:color w:val="000000"/>
              </w:rPr>
              <w:t xml:space="preserve">: </w:t>
            </w:r>
            <w:hyperlink r:id="rId89" w:history="1">
              <w:r w:rsidRPr="00F05999">
                <w:rPr>
                  <w:rStyle w:val="Hipervnculo"/>
                  <w:rFonts w:asciiTheme="minorHAnsi" w:hAnsiTheme="minorHAnsi" w:cstheme="minorHAnsi"/>
                </w:rPr>
                <w:t>https://community.secop.gov.co/Public/Tendering/ContractNoticeManagement/Index?currentLanguage=es-CO&amp;Page=login&amp;Country=CO&amp;SkinName=CCE</w:t>
              </w:r>
            </w:hyperlink>
          </w:p>
          <w:p w14:paraId="096ED345" w14:textId="77777777" w:rsidR="00F05999" w:rsidRPr="00F05999" w:rsidRDefault="00F05999" w:rsidP="00FB31E0">
            <w:pPr>
              <w:spacing w:after="0" w:line="240" w:lineRule="auto"/>
              <w:rPr>
                <w:rFonts w:asciiTheme="minorHAnsi" w:hAnsiTheme="minorHAnsi" w:cstheme="minorHAnsi"/>
                <w:color w:val="000000"/>
                <w:lang w:val="es-ES_tradnl"/>
              </w:rPr>
            </w:pPr>
          </w:p>
          <w:p w14:paraId="7BABA4CD" w14:textId="77777777" w:rsidR="00F05999" w:rsidRPr="00F05999" w:rsidRDefault="00F05999" w:rsidP="00FB31E0">
            <w:pPr>
              <w:spacing w:after="0" w:line="240" w:lineRule="auto"/>
              <w:rPr>
                <w:rFonts w:asciiTheme="minorHAnsi" w:hAnsiTheme="minorHAnsi" w:cstheme="minorHAnsi"/>
                <w:color w:val="000000"/>
                <w:lang w:val="es-ES_tradnl"/>
              </w:rPr>
            </w:pPr>
            <w:r w:rsidRPr="00F05999">
              <w:rPr>
                <w:rFonts w:asciiTheme="minorHAnsi" w:hAnsiTheme="minorHAnsi" w:cstheme="minorHAnsi"/>
                <w:color w:val="000000"/>
                <w:lang w:val="es-ES_tradnl"/>
              </w:rPr>
              <w:t>- Para efectos de consulta de los contratos celebrados con vigencia 2019, el ciudadano podrá indicar el nombre de la Entidad y número de contrato en el espacio señalado “Buscar Proceso de Contratación” y haga clic en “Buscar”.</w:t>
            </w:r>
          </w:p>
          <w:p w14:paraId="02DE4928" w14:textId="77777777" w:rsidR="00F05999" w:rsidRPr="00F05999" w:rsidRDefault="00F05999" w:rsidP="00FB31E0">
            <w:pPr>
              <w:spacing w:after="0" w:line="240" w:lineRule="auto"/>
              <w:rPr>
                <w:rFonts w:asciiTheme="minorHAnsi" w:hAnsiTheme="minorHAnsi" w:cstheme="minorHAnsi"/>
                <w:color w:val="000000"/>
                <w:lang w:val="es-ES_tradnl"/>
              </w:rPr>
            </w:pPr>
            <w:hyperlink r:id="rId90" w:history="1">
              <w:r w:rsidRPr="00F05999">
                <w:rPr>
                  <w:rStyle w:val="Hipervnculo"/>
                  <w:rFonts w:asciiTheme="minorHAnsi" w:hAnsiTheme="minorHAnsi" w:cstheme="minorHAnsi"/>
                  <w:lang w:val="es-ES_tradnl"/>
                </w:rPr>
                <w:t>https://www.colombiacompra.gov.co/secop/busqueda-de-procesos-de-contratacion</w:t>
              </w:r>
            </w:hyperlink>
            <w:r w:rsidRPr="00F05999">
              <w:rPr>
                <w:rFonts w:asciiTheme="minorHAnsi" w:hAnsiTheme="minorHAnsi" w:cstheme="minorHAnsi"/>
                <w:color w:val="000000"/>
                <w:lang w:val="es-ES_tradnl"/>
              </w:rPr>
              <w:t xml:space="preserve"> </w:t>
            </w:r>
          </w:p>
          <w:p w14:paraId="24A9409A" w14:textId="77777777" w:rsidR="00F05999" w:rsidRPr="00F05999" w:rsidRDefault="00F05999" w:rsidP="00FB31E0">
            <w:pPr>
              <w:spacing w:after="0" w:line="240" w:lineRule="auto"/>
              <w:rPr>
                <w:rFonts w:asciiTheme="minorHAnsi" w:hAnsiTheme="minorHAnsi" w:cstheme="minorHAnsi"/>
                <w:color w:val="000000"/>
                <w:lang w:val="es-ES_tradnl"/>
              </w:rPr>
            </w:pPr>
          </w:p>
          <w:p w14:paraId="0C2008DA" w14:textId="77777777" w:rsidR="00F05999" w:rsidRPr="00F05999" w:rsidRDefault="00F05999" w:rsidP="00FB31E0">
            <w:pPr>
              <w:spacing w:after="0" w:line="240" w:lineRule="auto"/>
              <w:jc w:val="both"/>
              <w:rPr>
                <w:rFonts w:asciiTheme="minorHAnsi" w:hAnsiTheme="minorHAnsi" w:cstheme="minorHAnsi"/>
                <w:color w:val="000000"/>
                <w:lang w:val="es-ES_tradnl"/>
              </w:rPr>
            </w:pPr>
            <w:r w:rsidRPr="00F05999">
              <w:rPr>
                <w:rFonts w:asciiTheme="minorHAnsi" w:hAnsiTheme="minorHAnsi" w:cstheme="minorHAnsi"/>
                <w:color w:val="000000"/>
                <w:lang w:val="es-ES_tradnl"/>
              </w:rPr>
              <w:lastRenderedPageBreak/>
              <w:t>No obstante, y de manera indicativa, se indican los contratos que RTVC ha celebrado, los cuales están relacionados con las actividades indicadas en esta acción, sin perjuicio de que la totalidad de estos puede ser consultada en el portal de Colombia Compra Eficiente ya indicado.</w:t>
            </w:r>
          </w:p>
          <w:p w14:paraId="44004074" w14:textId="77777777" w:rsidR="00F05999" w:rsidRPr="00F05999" w:rsidRDefault="00F05999" w:rsidP="00FB31E0">
            <w:pPr>
              <w:spacing w:after="0" w:line="240" w:lineRule="auto"/>
              <w:jc w:val="both"/>
              <w:rPr>
                <w:rFonts w:asciiTheme="minorHAnsi" w:hAnsiTheme="minorHAnsi" w:cstheme="minorHAnsi"/>
                <w:color w:val="000000"/>
                <w:sz w:val="24"/>
                <w:szCs w:val="24"/>
                <w:lang w:val="es-ES_tradnl"/>
              </w:rPr>
            </w:pPr>
          </w:p>
          <w:p w14:paraId="58B570E4" w14:textId="77777777" w:rsidR="00F05999" w:rsidRPr="00F05999" w:rsidRDefault="00F05999" w:rsidP="00FB31E0">
            <w:pPr>
              <w:spacing w:after="0" w:line="240" w:lineRule="auto"/>
              <w:jc w:val="both"/>
              <w:rPr>
                <w:rFonts w:asciiTheme="minorHAnsi" w:hAnsiTheme="minorHAnsi" w:cstheme="minorHAnsi"/>
                <w:i/>
                <w:sz w:val="24"/>
                <w:szCs w:val="24"/>
                <w:lang w:val="es-ES_tradnl"/>
              </w:rPr>
            </w:pPr>
          </w:p>
          <w:tbl>
            <w:tblPr>
              <w:tblW w:w="9004"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4A0" w:firstRow="1" w:lastRow="0" w:firstColumn="1" w:lastColumn="0" w:noHBand="0" w:noVBand="1"/>
            </w:tblPr>
            <w:tblGrid>
              <w:gridCol w:w="4502"/>
              <w:gridCol w:w="4502"/>
            </w:tblGrid>
            <w:tr w:rsidR="00F05999" w:rsidRPr="00F05999" w14:paraId="41440101" w14:textId="77777777" w:rsidTr="00FB31E0">
              <w:trPr>
                <w:trHeight w:val="476"/>
              </w:trPr>
              <w:tc>
                <w:tcPr>
                  <w:tcW w:w="4502" w:type="dxa"/>
                  <w:shd w:val="clear" w:color="auto" w:fill="A6A6A6"/>
                  <w:vAlign w:val="center"/>
                </w:tcPr>
                <w:p w14:paraId="43B8B0FF" w14:textId="77777777" w:rsidR="00F05999" w:rsidRPr="00F05999" w:rsidRDefault="00F05999" w:rsidP="00FB31E0">
                  <w:pPr>
                    <w:spacing w:after="0" w:line="240" w:lineRule="auto"/>
                    <w:jc w:val="center"/>
                    <w:rPr>
                      <w:rFonts w:asciiTheme="minorHAnsi" w:hAnsiTheme="minorHAnsi" w:cstheme="minorHAnsi"/>
                      <w:b/>
                      <w:bCs/>
                      <w:i/>
                      <w:sz w:val="24"/>
                      <w:szCs w:val="24"/>
                      <w:lang w:val="es-ES_tradnl"/>
                    </w:rPr>
                  </w:pPr>
                  <w:r w:rsidRPr="00F05999">
                    <w:rPr>
                      <w:rFonts w:asciiTheme="minorHAnsi" w:hAnsiTheme="minorHAnsi" w:cstheme="minorHAnsi"/>
                      <w:b/>
                      <w:bCs/>
                      <w:i/>
                      <w:sz w:val="24"/>
                      <w:szCs w:val="24"/>
                      <w:lang w:val="es-ES_tradnl"/>
                    </w:rPr>
                    <w:t>Número de Contrato/Año</w:t>
                  </w:r>
                </w:p>
              </w:tc>
              <w:tc>
                <w:tcPr>
                  <w:tcW w:w="4502" w:type="dxa"/>
                  <w:shd w:val="clear" w:color="auto" w:fill="A6A6A6"/>
                  <w:vAlign w:val="center"/>
                </w:tcPr>
                <w:p w14:paraId="1F6AFC22" w14:textId="77777777" w:rsidR="00F05999" w:rsidRPr="00F05999" w:rsidRDefault="00F05999" w:rsidP="00FB31E0">
                  <w:pPr>
                    <w:spacing w:after="0" w:line="240" w:lineRule="auto"/>
                    <w:jc w:val="center"/>
                    <w:rPr>
                      <w:rFonts w:asciiTheme="minorHAnsi" w:hAnsiTheme="minorHAnsi" w:cstheme="minorHAnsi"/>
                      <w:b/>
                      <w:bCs/>
                      <w:i/>
                      <w:sz w:val="24"/>
                      <w:szCs w:val="24"/>
                      <w:lang w:val="es-ES_tradnl"/>
                    </w:rPr>
                  </w:pPr>
                  <w:r w:rsidRPr="00F05999">
                    <w:rPr>
                      <w:rFonts w:asciiTheme="minorHAnsi" w:hAnsiTheme="minorHAnsi" w:cstheme="minorHAnsi"/>
                      <w:b/>
                      <w:bCs/>
                      <w:i/>
                      <w:sz w:val="24"/>
                      <w:szCs w:val="24"/>
                      <w:lang w:val="es-ES_tradnl"/>
                    </w:rPr>
                    <w:t>Informe de supervisión o interventoría</w:t>
                  </w:r>
                </w:p>
                <w:p w14:paraId="6657617E" w14:textId="77777777" w:rsidR="00F05999" w:rsidRPr="00F05999" w:rsidRDefault="00F05999" w:rsidP="00FB31E0">
                  <w:pPr>
                    <w:spacing w:after="0" w:line="240" w:lineRule="auto"/>
                    <w:jc w:val="center"/>
                    <w:rPr>
                      <w:rFonts w:asciiTheme="minorHAnsi" w:hAnsiTheme="minorHAnsi" w:cstheme="minorHAnsi"/>
                      <w:b/>
                      <w:bCs/>
                      <w:i/>
                      <w:sz w:val="20"/>
                      <w:szCs w:val="20"/>
                      <w:lang w:val="es-ES_tradnl"/>
                    </w:rPr>
                  </w:pPr>
                  <w:r w:rsidRPr="00F05999">
                    <w:rPr>
                      <w:rFonts w:asciiTheme="minorHAnsi" w:hAnsiTheme="minorHAnsi" w:cstheme="minorHAnsi"/>
                      <w:b/>
                      <w:bCs/>
                      <w:i/>
                      <w:sz w:val="20"/>
                      <w:szCs w:val="20"/>
                      <w:lang w:val="es-ES_tradnl"/>
                    </w:rPr>
                    <w:t>Conozca el informe del interventor o el supervisor aquí</w:t>
                  </w:r>
                </w:p>
              </w:tc>
            </w:tr>
            <w:tr w:rsidR="00F05999" w:rsidRPr="00F05999" w14:paraId="4257AB34" w14:textId="77777777" w:rsidTr="00FB31E0">
              <w:trPr>
                <w:trHeight w:val="476"/>
              </w:trPr>
              <w:tc>
                <w:tcPr>
                  <w:tcW w:w="4502" w:type="dxa"/>
                  <w:shd w:val="clear" w:color="auto" w:fill="auto"/>
                  <w:vAlign w:val="center"/>
                </w:tcPr>
                <w:p w14:paraId="68E76238" w14:textId="77777777" w:rsidR="00F05999" w:rsidRPr="00F05999" w:rsidRDefault="00F05999" w:rsidP="00FB31E0">
                  <w:pPr>
                    <w:spacing w:after="0" w:line="240" w:lineRule="auto"/>
                    <w:jc w:val="both"/>
                    <w:rPr>
                      <w:rFonts w:asciiTheme="minorHAnsi" w:hAnsiTheme="minorHAnsi" w:cstheme="minorHAnsi"/>
                      <w:lang w:val="es-ES_tradnl"/>
                    </w:rPr>
                  </w:pPr>
                  <w:r w:rsidRPr="00F05999">
                    <w:rPr>
                      <w:rFonts w:asciiTheme="minorHAnsi" w:hAnsiTheme="minorHAnsi" w:cstheme="minorHAnsi"/>
                      <w:lang w:val="es-ES_tradnl"/>
                    </w:rPr>
                    <w:t>Convenio Interadministrativo No. 506/17 DAPRE FONDOPAZ y RTVC</w:t>
                  </w:r>
                </w:p>
              </w:tc>
              <w:tc>
                <w:tcPr>
                  <w:tcW w:w="4502" w:type="dxa"/>
                  <w:shd w:val="clear" w:color="auto" w:fill="auto"/>
                  <w:vAlign w:val="center"/>
                </w:tcPr>
                <w:p w14:paraId="0FAFFCE7" w14:textId="77777777" w:rsidR="00F05999" w:rsidRPr="00F05999" w:rsidRDefault="00F05999" w:rsidP="00FB31E0">
                  <w:pPr>
                    <w:spacing w:after="0" w:line="240" w:lineRule="auto"/>
                    <w:jc w:val="both"/>
                    <w:rPr>
                      <w:rFonts w:asciiTheme="minorHAnsi" w:hAnsiTheme="minorHAnsi" w:cstheme="minorHAnsi"/>
                      <w:i/>
                      <w:lang w:val="es-ES_tradnl"/>
                    </w:rPr>
                  </w:pPr>
                  <w:hyperlink r:id="rId91" w:history="1">
                    <w:r w:rsidRPr="00F05999">
                      <w:rPr>
                        <w:rStyle w:val="Hipervnculo"/>
                        <w:rFonts w:asciiTheme="minorHAnsi" w:hAnsiTheme="minorHAnsi" w:cstheme="minorHAnsi"/>
                        <w:lang w:val="es-ES_tradnl"/>
                      </w:rPr>
                      <w:t>https://www.contratos.gov.co/consultas/detalleProceso.do?numConstancia=17-4-7269254</w:t>
                    </w:r>
                  </w:hyperlink>
                </w:p>
                <w:p w14:paraId="6D85D560" w14:textId="77777777" w:rsidR="00F05999" w:rsidRPr="00F05999" w:rsidRDefault="00F05999" w:rsidP="00FB31E0">
                  <w:pPr>
                    <w:spacing w:after="0" w:line="240" w:lineRule="auto"/>
                    <w:jc w:val="both"/>
                    <w:rPr>
                      <w:rFonts w:asciiTheme="minorHAnsi" w:hAnsiTheme="minorHAnsi" w:cstheme="minorHAnsi"/>
                      <w:i/>
                      <w:lang w:val="es-ES_tradnl"/>
                    </w:rPr>
                  </w:pPr>
                </w:p>
              </w:tc>
            </w:tr>
            <w:tr w:rsidR="00F05999" w:rsidRPr="00F05999" w14:paraId="66DE1690" w14:textId="77777777" w:rsidTr="00FB31E0">
              <w:trPr>
                <w:trHeight w:val="476"/>
              </w:trPr>
              <w:tc>
                <w:tcPr>
                  <w:tcW w:w="4502" w:type="dxa"/>
                  <w:shd w:val="clear" w:color="auto" w:fill="auto"/>
                  <w:vAlign w:val="center"/>
                </w:tcPr>
                <w:p w14:paraId="384FAFF3" w14:textId="77777777" w:rsidR="00F05999" w:rsidRPr="00F05999" w:rsidRDefault="00F05999" w:rsidP="00FB31E0">
                  <w:pPr>
                    <w:spacing w:after="0" w:line="240" w:lineRule="auto"/>
                    <w:jc w:val="both"/>
                    <w:rPr>
                      <w:rFonts w:asciiTheme="minorHAnsi" w:hAnsiTheme="minorHAnsi" w:cstheme="minorHAnsi"/>
                      <w:lang w:val="es-ES_tradnl"/>
                    </w:rPr>
                  </w:pPr>
                  <w:r w:rsidRPr="00F05999">
                    <w:rPr>
                      <w:rFonts w:asciiTheme="minorHAnsi" w:hAnsiTheme="minorHAnsi" w:cstheme="minorHAnsi"/>
                      <w:lang w:val="es-ES_tradnl"/>
                    </w:rPr>
                    <w:t>Convenio Interadministrativo No. 075/18 DAPRE FONDOPAZ y RTVC</w:t>
                  </w:r>
                </w:p>
              </w:tc>
              <w:tc>
                <w:tcPr>
                  <w:tcW w:w="4502" w:type="dxa"/>
                  <w:shd w:val="clear" w:color="auto" w:fill="auto"/>
                  <w:vAlign w:val="center"/>
                </w:tcPr>
                <w:p w14:paraId="641DD0BF" w14:textId="77777777" w:rsidR="00F05999" w:rsidRPr="00F05999" w:rsidRDefault="00F05999" w:rsidP="00FB31E0">
                  <w:pPr>
                    <w:spacing w:after="0" w:line="240" w:lineRule="auto"/>
                    <w:jc w:val="both"/>
                    <w:rPr>
                      <w:rFonts w:asciiTheme="minorHAnsi" w:hAnsiTheme="minorHAnsi" w:cstheme="minorHAnsi"/>
                      <w:i/>
                      <w:lang w:val="es-ES_tradnl"/>
                    </w:rPr>
                  </w:pPr>
                  <w:hyperlink r:id="rId92" w:history="1">
                    <w:r w:rsidRPr="00F05999">
                      <w:rPr>
                        <w:rStyle w:val="Hipervnculo"/>
                        <w:rFonts w:asciiTheme="minorHAnsi" w:hAnsiTheme="minorHAnsi" w:cstheme="minorHAnsi"/>
                        <w:lang w:val="es-ES_tradnl"/>
                      </w:rPr>
                      <w:t>https://www.contratos.gov.co/consultas/detalleProceso.do?numConstancia=18-4-7780202</w:t>
                    </w:r>
                  </w:hyperlink>
                </w:p>
              </w:tc>
            </w:tr>
            <w:tr w:rsidR="00F05999" w:rsidRPr="00F05999" w14:paraId="6D967DE6" w14:textId="77777777" w:rsidTr="00FB31E0">
              <w:trPr>
                <w:trHeight w:val="476"/>
              </w:trPr>
              <w:tc>
                <w:tcPr>
                  <w:tcW w:w="4502" w:type="dxa"/>
                  <w:shd w:val="clear" w:color="auto" w:fill="auto"/>
                  <w:vAlign w:val="center"/>
                </w:tcPr>
                <w:p w14:paraId="711470B8" w14:textId="77777777" w:rsidR="00F05999" w:rsidRPr="00F05999" w:rsidRDefault="00F05999" w:rsidP="00FB31E0">
                  <w:pPr>
                    <w:spacing w:after="0" w:line="240" w:lineRule="auto"/>
                    <w:jc w:val="both"/>
                    <w:rPr>
                      <w:rFonts w:asciiTheme="minorHAnsi" w:hAnsiTheme="minorHAnsi" w:cstheme="minorHAnsi"/>
                      <w:lang w:val="es-ES_tradnl"/>
                    </w:rPr>
                  </w:pPr>
                  <w:r w:rsidRPr="00F05999">
                    <w:rPr>
                      <w:rFonts w:asciiTheme="minorHAnsi" w:hAnsiTheme="minorHAnsi" w:cstheme="minorHAnsi"/>
                      <w:lang w:val="es-ES_tradnl"/>
                    </w:rPr>
                    <w:t>Convenio Interadministrativo No. 0638-19 suscrito entre RTVC y el FONDO DE TECNOLOGÍAS DE LA INFORMACIÑON Y LAS COMUNICACIONES</w:t>
                  </w:r>
                </w:p>
              </w:tc>
              <w:tc>
                <w:tcPr>
                  <w:tcW w:w="4502" w:type="dxa"/>
                  <w:shd w:val="clear" w:color="auto" w:fill="auto"/>
                  <w:vAlign w:val="center"/>
                </w:tcPr>
                <w:p w14:paraId="38353DF4" w14:textId="77777777" w:rsidR="00F05999" w:rsidRPr="00F05999" w:rsidRDefault="00F05999" w:rsidP="00FB31E0">
                  <w:pPr>
                    <w:spacing w:after="0" w:line="240" w:lineRule="auto"/>
                    <w:jc w:val="both"/>
                    <w:rPr>
                      <w:rFonts w:asciiTheme="minorHAnsi" w:hAnsiTheme="minorHAnsi" w:cstheme="minorHAnsi"/>
                    </w:rPr>
                  </w:pPr>
                  <w:hyperlink r:id="rId93" w:history="1">
                    <w:r w:rsidRPr="00F05999">
                      <w:rPr>
                        <w:rStyle w:val="Hipervnculo"/>
                        <w:rFonts w:asciiTheme="minorHAnsi" w:hAnsiTheme="minorHAnsi" w:cstheme="minorHAnsi"/>
                      </w:rPr>
                      <w:t>https://www.contratos.gov.co/consultas/detalleProceso.do?numConstancia=19-12-9607313</w:t>
                    </w:r>
                  </w:hyperlink>
                </w:p>
              </w:tc>
            </w:tr>
          </w:tbl>
          <w:p w14:paraId="4168CC9A" w14:textId="77777777" w:rsidR="00F05999" w:rsidRPr="00F05999" w:rsidRDefault="00F05999" w:rsidP="00FB31E0">
            <w:pPr>
              <w:spacing w:after="0" w:line="240" w:lineRule="auto"/>
              <w:jc w:val="both"/>
              <w:rPr>
                <w:rFonts w:asciiTheme="minorHAnsi" w:hAnsiTheme="minorHAnsi" w:cstheme="minorHAnsi"/>
                <w:i/>
                <w:sz w:val="24"/>
                <w:szCs w:val="24"/>
                <w:lang w:val="es-ES_tradnl"/>
              </w:rPr>
            </w:pPr>
          </w:p>
          <w:p w14:paraId="6C7E0716" w14:textId="77777777" w:rsidR="00F05999" w:rsidRPr="00F05999" w:rsidRDefault="00F05999" w:rsidP="00FB31E0">
            <w:pPr>
              <w:spacing w:after="0" w:line="240" w:lineRule="auto"/>
              <w:jc w:val="both"/>
              <w:rPr>
                <w:rFonts w:asciiTheme="minorHAnsi" w:hAnsiTheme="minorHAnsi" w:cstheme="minorHAnsi"/>
                <w:color w:val="3366CC"/>
                <w:sz w:val="32"/>
                <w:szCs w:val="32"/>
                <w:u w:val="thick"/>
                <w:lang w:val="es-ES_tradnl"/>
              </w:rPr>
            </w:pPr>
            <w:r w:rsidRPr="00F05999">
              <w:rPr>
                <w:rFonts w:asciiTheme="minorHAnsi" w:hAnsiTheme="minorHAnsi" w:cstheme="minorHAnsi"/>
                <w:color w:val="3366CC"/>
                <w:sz w:val="32"/>
                <w:szCs w:val="32"/>
                <w:u w:val="thick"/>
                <w:lang w:val="es-ES_tradnl"/>
              </w:rPr>
              <w:drawing>
                <wp:anchor distT="0" distB="0" distL="114300" distR="114300" simplePos="0" relativeHeight="251727360" behindDoc="0" locked="0" layoutInCell="1" allowOverlap="1" wp14:anchorId="65BB83D5" wp14:editId="65BD741E">
                  <wp:simplePos x="0" y="0"/>
                  <wp:positionH relativeFrom="column">
                    <wp:posOffset>-85725</wp:posOffset>
                  </wp:positionH>
                  <wp:positionV relativeFrom="paragraph">
                    <wp:posOffset>8255</wp:posOffset>
                  </wp:positionV>
                  <wp:extent cx="938530" cy="842645"/>
                  <wp:effectExtent l="0" t="0" r="0" b="0"/>
                  <wp:wrapSquare wrapText="bothSides"/>
                  <wp:docPr id="84" name="Imagen 5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Imagen 59"/>
                          <pic:cNvPicPr>
                            <a:picLocks noChangeAspect="1" noChangeArrowheads="1"/>
                          </pic:cNvPicPr>
                        </pic:nvPicPr>
                        <pic:blipFill>
                          <a:blip r:embed="rId41">
                            <a:extLst>
                              <a:ext uri="{28A0092B-C50C-407E-A947-70E740481C1C}">
                                <a14:useLocalDpi xmlns:a14="http://schemas.microsoft.com/office/drawing/2010/main" val="0"/>
                              </a:ext>
                            </a:extLst>
                          </a:blip>
                          <a:srcRect/>
                          <a:stretch>
                            <a:fillRect/>
                          </a:stretch>
                        </pic:blipFill>
                        <pic:spPr bwMode="auto">
                          <a:xfrm>
                            <a:off x="0" y="0"/>
                            <a:ext cx="938530" cy="842645"/>
                          </a:xfrm>
                          <a:prstGeom prst="rect">
                            <a:avLst/>
                          </a:prstGeom>
                          <a:noFill/>
                          <a:ln>
                            <a:noFill/>
                          </a:ln>
                        </pic:spPr>
                      </pic:pic>
                    </a:graphicData>
                  </a:graphic>
                  <wp14:sizeRelH relativeFrom="page">
                    <wp14:pctWidth>0</wp14:pctWidth>
                  </wp14:sizeRelH>
                  <wp14:sizeRelV relativeFrom="page">
                    <wp14:pctHeight>0</wp14:pctHeight>
                  </wp14:sizeRelV>
                </wp:anchor>
              </w:drawing>
            </w:r>
            <w:r w:rsidRPr="00F05999">
              <w:rPr>
                <w:rFonts w:asciiTheme="minorHAnsi" w:hAnsiTheme="minorHAnsi" w:cstheme="minorHAnsi"/>
                <w:color w:val="3366CC"/>
                <w:sz w:val="32"/>
                <w:szCs w:val="32"/>
                <w:u w:val="thick"/>
                <w:lang w:val="es-ES_tradnl"/>
              </w:rPr>
              <w:t>¿En qué territorios hemos desarrollado la acción?</w:t>
            </w:r>
          </w:p>
          <w:p w14:paraId="39E2BA59" w14:textId="77777777" w:rsidR="00F05999" w:rsidRPr="00F05999" w:rsidRDefault="00F05999" w:rsidP="00FB31E0">
            <w:pPr>
              <w:spacing w:after="0" w:line="240" w:lineRule="auto"/>
              <w:jc w:val="both"/>
              <w:rPr>
                <w:rFonts w:asciiTheme="minorHAnsi" w:hAnsiTheme="minorHAnsi" w:cstheme="minorHAnsi"/>
                <w:lang w:val="es-ES"/>
              </w:rPr>
            </w:pPr>
          </w:p>
          <w:p w14:paraId="4A13BCC7" w14:textId="77777777" w:rsidR="00F05999" w:rsidRPr="00F05999" w:rsidRDefault="00F05999" w:rsidP="00FB31E0">
            <w:pPr>
              <w:spacing w:after="0" w:line="240" w:lineRule="auto"/>
              <w:jc w:val="both"/>
              <w:rPr>
                <w:rFonts w:asciiTheme="minorHAnsi" w:hAnsiTheme="minorHAnsi" w:cstheme="minorHAnsi"/>
              </w:rPr>
            </w:pPr>
            <w:r w:rsidRPr="00F05999">
              <w:rPr>
                <w:rFonts w:asciiTheme="minorHAnsi" w:hAnsiTheme="minorHAnsi" w:cstheme="minorHAnsi"/>
                <w:lang w:val="es-ES"/>
              </w:rPr>
              <w:t xml:space="preserve">El Canal Institucional a través del uso de la red pública de televisión análoga y digital, así como el cubrimiento nacional de su señal y los diferentes medios digitales tales como el servicio de streaming en señal espejo desde </w:t>
            </w:r>
            <w:hyperlink r:id="rId94" w:history="1">
              <w:r w:rsidRPr="00F05999">
                <w:rPr>
                  <w:rStyle w:val="Hipervnculo"/>
                  <w:rFonts w:asciiTheme="minorHAnsi" w:hAnsiTheme="minorHAnsi" w:cstheme="minorHAnsi"/>
                </w:rPr>
                <w:t>www.canalinstitucional.tv</w:t>
              </w:r>
            </w:hyperlink>
            <w:r w:rsidRPr="00F05999">
              <w:rPr>
                <w:rStyle w:val="Hipervnculo"/>
                <w:rFonts w:asciiTheme="minorHAnsi" w:hAnsiTheme="minorHAnsi" w:cstheme="minorHAnsi"/>
              </w:rPr>
              <w:t>.</w:t>
            </w:r>
            <w:r w:rsidRPr="00F05999">
              <w:rPr>
                <w:rStyle w:val="Hipervnculo"/>
                <w:rFonts w:asciiTheme="minorHAnsi" w:hAnsiTheme="minorHAnsi" w:cstheme="minorHAnsi"/>
                <w:color w:val="auto"/>
                <w:u w:val="none"/>
              </w:rPr>
              <w:t xml:space="preserve">, </w:t>
            </w:r>
            <w:r w:rsidRPr="00F05999">
              <w:rPr>
                <w:rFonts w:asciiTheme="minorHAnsi" w:hAnsiTheme="minorHAnsi" w:cstheme="minorHAnsi"/>
              </w:rPr>
              <w:t xml:space="preserve">ha logrado llevar en </w:t>
            </w:r>
            <w:r w:rsidRPr="00F05999">
              <w:rPr>
                <w:rFonts w:asciiTheme="minorHAnsi" w:hAnsiTheme="minorHAnsi" w:cstheme="minorHAnsi"/>
                <w:b/>
              </w:rPr>
              <w:t xml:space="preserve">2018, 2019 y 2020 </w:t>
            </w:r>
            <w:r w:rsidRPr="00F05999">
              <w:rPr>
                <w:rFonts w:asciiTheme="minorHAnsi" w:hAnsiTheme="minorHAnsi" w:cstheme="minorHAnsi"/>
              </w:rPr>
              <w:t>a todas las regiones del país que sintonizan su señal, el programa “Mimbre”.</w:t>
            </w:r>
          </w:p>
          <w:p w14:paraId="723DECF7" w14:textId="77777777" w:rsidR="00F05999" w:rsidRPr="00F05999" w:rsidRDefault="00F05999" w:rsidP="00FB31E0">
            <w:pPr>
              <w:spacing w:after="0" w:line="240" w:lineRule="auto"/>
              <w:jc w:val="both"/>
              <w:rPr>
                <w:rFonts w:asciiTheme="minorHAnsi" w:hAnsiTheme="minorHAnsi" w:cstheme="minorHAnsi"/>
              </w:rPr>
            </w:pPr>
          </w:p>
          <w:p w14:paraId="4CB8B54B" w14:textId="77777777" w:rsidR="00F05999" w:rsidRPr="00F05999" w:rsidRDefault="00F05999" w:rsidP="00FB31E0">
            <w:pPr>
              <w:spacing w:after="0" w:line="240" w:lineRule="auto"/>
              <w:jc w:val="both"/>
              <w:rPr>
                <w:rFonts w:asciiTheme="minorHAnsi" w:hAnsiTheme="minorHAnsi" w:cstheme="minorHAnsi"/>
                <w:i/>
                <w:sz w:val="24"/>
                <w:szCs w:val="24"/>
                <w:lang w:val="es-ES_tradnl"/>
              </w:rPr>
            </w:pPr>
            <w:r w:rsidRPr="00F05999">
              <w:rPr>
                <w:rFonts w:asciiTheme="minorHAnsi" w:hAnsiTheme="minorHAnsi" w:cstheme="minorHAnsi"/>
              </w:rPr>
              <w:t xml:space="preserve">Así mismo, y como se ha mencionado anteriormente, la grabación de los contenidos se ha desarrollado desde los departamentos de Guaviare, Caquetá, Putumayo, Nariño, Chocó, Arauca, Antioquia, Santander, Guainía, Vichada, Meta, Huila, Tolima, Guajira, Vaupés, Cauca, Valle, Cesar, Caldas, Córdoba, Quindío, San Andrés, Magdalena, Boyacá, Amazonas, Bolívar, Casanare, Cundinamarca, Norte de Santander, Risaralda y Sucre, desde donde se ha contado a los colombianos cómo se vive el posconflicto a lo largo de la basta geografía nacional. </w:t>
            </w:r>
          </w:p>
        </w:tc>
      </w:tr>
    </w:tbl>
    <w:p w14:paraId="2BDBD5ED" w14:textId="77777777" w:rsidR="00F05999" w:rsidRPr="00F05999" w:rsidRDefault="00F05999" w:rsidP="00F05999">
      <w:pPr>
        <w:spacing w:line="240" w:lineRule="auto"/>
        <w:rPr>
          <w:rFonts w:asciiTheme="minorHAnsi" w:hAnsiTheme="minorHAnsi" w:cstheme="minorHAnsi"/>
          <w:color w:val="0070C0"/>
          <w:sz w:val="32"/>
          <w:szCs w:val="32"/>
        </w:rPr>
      </w:pPr>
    </w:p>
    <w:p w14:paraId="19E37DD7" w14:textId="77777777" w:rsidR="008503EE" w:rsidRPr="00F05999" w:rsidRDefault="008503EE" w:rsidP="008503EE">
      <w:pPr>
        <w:spacing w:line="240" w:lineRule="auto"/>
        <w:rPr>
          <w:rFonts w:asciiTheme="minorHAnsi" w:hAnsiTheme="minorHAnsi" w:cstheme="minorHAnsi"/>
          <w:b/>
          <w:color w:val="3366CC"/>
          <w:sz w:val="44"/>
          <w:szCs w:val="44"/>
          <w:lang w:val="es-ES_tradnl"/>
        </w:rPr>
      </w:pPr>
      <w:r w:rsidRPr="00F05999">
        <w:rPr>
          <w:rFonts w:asciiTheme="minorHAnsi" w:hAnsiTheme="minorHAnsi" w:cstheme="minorHAnsi"/>
          <w:color w:val="3366CC"/>
          <w:sz w:val="44"/>
          <w:szCs w:val="44"/>
          <w:lang w:val="es-ES_tradnl"/>
        </w:rPr>
        <w:t>¿Cómo puede hacer</w:t>
      </w:r>
      <w:r w:rsidRPr="00F05999">
        <w:rPr>
          <w:rFonts w:asciiTheme="minorHAnsi" w:hAnsiTheme="minorHAnsi" w:cstheme="minorHAnsi"/>
          <w:b/>
          <w:color w:val="3366CC"/>
          <w:sz w:val="44"/>
          <w:szCs w:val="44"/>
          <w:u w:val="thick"/>
          <w:lang w:val="es-ES_tradnl"/>
        </w:rPr>
        <w:t xml:space="preserve"> control social </w:t>
      </w:r>
      <w:r w:rsidRPr="00F05999">
        <w:rPr>
          <w:rFonts w:asciiTheme="minorHAnsi" w:hAnsiTheme="minorHAnsi" w:cstheme="minorHAnsi"/>
          <w:color w:val="3366CC"/>
          <w:sz w:val="44"/>
          <w:szCs w:val="44"/>
          <w:lang w:val="es-ES_tradnl"/>
        </w:rPr>
        <w:t>y denunciar</w:t>
      </w:r>
      <w:r w:rsidRPr="00F05999">
        <w:rPr>
          <w:rFonts w:asciiTheme="minorHAnsi" w:hAnsiTheme="minorHAnsi" w:cstheme="minorHAnsi"/>
          <w:b/>
          <w:color w:val="3366CC"/>
          <w:sz w:val="44"/>
          <w:szCs w:val="44"/>
          <w:u w:val="thick"/>
          <w:lang w:val="es-ES_tradnl"/>
        </w:rPr>
        <w:t xml:space="preserve"> </w:t>
      </w:r>
      <w:r w:rsidRPr="00F05999">
        <w:rPr>
          <w:rFonts w:asciiTheme="minorHAnsi" w:hAnsiTheme="minorHAnsi" w:cstheme="minorHAnsi"/>
          <w:b/>
          <w:color w:val="3366CC"/>
          <w:sz w:val="44"/>
          <w:szCs w:val="44"/>
          <w:u w:val="thick"/>
          <w:lang w:val="es-ES_tradnl"/>
        </w:rPr>
        <w:br/>
        <w:t>actos irregulares?</w:t>
      </w:r>
    </w:p>
    <w:p w14:paraId="475F4EBD" w14:textId="77777777" w:rsidR="008503EE" w:rsidRPr="00F05999" w:rsidRDefault="008503EE" w:rsidP="008503EE">
      <w:pPr>
        <w:spacing w:line="240" w:lineRule="auto"/>
        <w:rPr>
          <w:rFonts w:asciiTheme="minorHAnsi" w:hAnsiTheme="minorHAnsi" w:cstheme="minorHAnsi"/>
          <w:lang w:val="es-ES_tradnl"/>
        </w:rPr>
      </w:pPr>
      <w:r w:rsidRPr="00F05999">
        <w:rPr>
          <w:rFonts w:asciiTheme="minorHAnsi" w:hAnsiTheme="minorHAnsi" w:cstheme="minorHAnsi"/>
          <w:lang w:val="es-ES_tradnl"/>
        </w:rPr>
        <w:t>Lo invitamos a hacer control social a las actuaciones de las entidades y la de los servidores públicos. A continuación, encontrará información útil para ejercer este derecho:</w:t>
      </w:r>
    </w:p>
    <w:tbl>
      <w:tblPr>
        <w:tblW w:w="5000" w:type="pct"/>
        <w:tblBorders>
          <w:top w:val="single" w:sz="24" w:space="0" w:color="FFFFFF"/>
          <w:left w:val="single" w:sz="24" w:space="0" w:color="FFFFFF"/>
          <w:bottom w:val="single" w:sz="24" w:space="0" w:color="FFFFFF"/>
          <w:right w:val="single" w:sz="24" w:space="0" w:color="FFFFFF"/>
          <w:insideH w:val="single" w:sz="24" w:space="0" w:color="FFFFFF"/>
          <w:insideV w:val="single" w:sz="24" w:space="0" w:color="FFFFFF"/>
        </w:tblBorders>
        <w:shd w:val="clear" w:color="auto" w:fill="F2F2F2"/>
        <w:tblLayout w:type="fixed"/>
        <w:tblCellMar>
          <w:top w:w="113" w:type="dxa"/>
          <w:bottom w:w="113" w:type="dxa"/>
        </w:tblCellMar>
        <w:tblLook w:val="04A0" w:firstRow="1" w:lastRow="0" w:firstColumn="1" w:lastColumn="0" w:noHBand="0" w:noVBand="1"/>
      </w:tblPr>
      <w:tblGrid>
        <w:gridCol w:w="4222"/>
        <w:gridCol w:w="4697"/>
      </w:tblGrid>
      <w:tr w:rsidR="008503EE" w:rsidRPr="00F05999" w14:paraId="689568A0" w14:textId="77777777" w:rsidTr="008503EE">
        <w:trPr>
          <w:trHeight w:val="3741"/>
        </w:trPr>
        <w:tc>
          <w:tcPr>
            <w:tcW w:w="2367" w:type="pct"/>
            <w:shd w:val="clear" w:color="auto" w:fill="F2F2F2"/>
            <w:vAlign w:val="center"/>
          </w:tcPr>
          <w:p w14:paraId="2E5C73E4" w14:textId="77777777" w:rsidR="008503EE" w:rsidRPr="00F05999" w:rsidRDefault="008503EE" w:rsidP="008503EE">
            <w:pPr>
              <w:spacing w:after="0" w:line="240" w:lineRule="auto"/>
              <w:jc w:val="center"/>
              <w:rPr>
                <w:rFonts w:asciiTheme="minorHAnsi" w:hAnsiTheme="minorHAnsi" w:cstheme="minorHAnsi"/>
                <w:b/>
                <w:color w:val="3366CC"/>
                <w:sz w:val="56"/>
                <w:lang w:val="es-ES_tradnl"/>
              </w:rPr>
            </w:pPr>
            <w:r w:rsidRPr="00F05999">
              <w:rPr>
                <w:rFonts w:asciiTheme="minorHAnsi" w:hAnsiTheme="minorHAnsi" w:cstheme="minorHAnsi"/>
                <w:b/>
                <w:color w:val="3366CC"/>
                <w:sz w:val="56"/>
                <w:lang w:val="es-ES_tradnl"/>
              </w:rPr>
              <w:lastRenderedPageBreak/>
              <w:t>1.</w:t>
            </w:r>
          </w:p>
          <w:p w14:paraId="2BD6B364" w14:textId="77777777" w:rsidR="008503EE" w:rsidRPr="00F05999" w:rsidRDefault="008503EE" w:rsidP="008503EE">
            <w:pPr>
              <w:spacing w:after="0" w:line="240" w:lineRule="auto"/>
              <w:jc w:val="both"/>
              <w:rPr>
                <w:rFonts w:asciiTheme="minorHAnsi" w:hAnsiTheme="minorHAnsi" w:cstheme="minorHAnsi"/>
                <w:lang w:val="es-ES_tradnl"/>
              </w:rPr>
            </w:pPr>
            <w:r w:rsidRPr="00F05999">
              <w:rPr>
                <w:rFonts w:asciiTheme="minorHAnsi" w:hAnsiTheme="minorHAnsi" w:cstheme="minorHAnsi"/>
                <w:lang w:val="es-ES_tradnl"/>
              </w:rPr>
              <w:t xml:space="preserve">La Contraloría General de la República privilegia la participación ciudadana en el control fiscal como una estrategia decisiva </w:t>
            </w:r>
            <w:r w:rsidRPr="00F05999">
              <w:rPr>
                <w:rFonts w:asciiTheme="minorHAnsi" w:hAnsiTheme="minorHAnsi" w:cstheme="minorHAnsi"/>
                <w:u w:val="single"/>
                <w:lang w:val="es-ES_tradnl"/>
              </w:rPr>
              <w:t>para el buen uso de los recursos públicos.</w:t>
            </w:r>
            <w:r w:rsidRPr="00F05999">
              <w:rPr>
                <w:rFonts w:asciiTheme="minorHAnsi" w:hAnsiTheme="minorHAnsi" w:cstheme="minorHAnsi"/>
                <w:lang w:val="es-ES_tradnl"/>
              </w:rPr>
              <w:t xml:space="preserve"> Usted podrá denunciar hechos o conductas por un posible </w:t>
            </w:r>
            <w:r w:rsidRPr="00F05999">
              <w:rPr>
                <w:rFonts w:asciiTheme="minorHAnsi" w:hAnsiTheme="minorHAnsi" w:cstheme="minorHAnsi"/>
                <w:u w:val="single"/>
                <w:lang w:val="es-ES_tradnl"/>
              </w:rPr>
              <w:t>manejo irregular de los bienes o fondos públicos</w:t>
            </w:r>
            <w:r w:rsidRPr="00F05999">
              <w:rPr>
                <w:rFonts w:asciiTheme="minorHAnsi" w:hAnsiTheme="minorHAnsi" w:cstheme="minorHAnsi"/>
                <w:lang w:val="es-ES_tradnl"/>
              </w:rPr>
              <w:t xml:space="preserve"> ante este ente de Control Fiscal. Si desea hacerlo, podrá contactarse al PBX 518 7000 Ext. 21014 – 21015 en Bogotá o escribir al correo </w:t>
            </w:r>
            <w:hyperlink r:id="rId95" w:history="1">
              <w:r w:rsidRPr="00F05999">
                <w:rPr>
                  <w:rFonts w:asciiTheme="minorHAnsi" w:hAnsiTheme="minorHAnsi" w:cstheme="minorHAnsi"/>
                  <w:lang w:val="es-ES_tradnl"/>
                </w:rPr>
                <w:t>cgr@contraloria.gov.co</w:t>
              </w:r>
            </w:hyperlink>
            <w:r w:rsidRPr="00F05999">
              <w:rPr>
                <w:rFonts w:asciiTheme="minorHAnsi" w:hAnsiTheme="minorHAnsi" w:cstheme="minorHAnsi"/>
                <w:lang w:val="es-ES_tradnl"/>
              </w:rPr>
              <w:t xml:space="preserve">. Para mayor información lo invitamos a visitar la siguiente página: </w:t>
            </w:r>
            <w:hyperlink r:id="rId96" w:history="1">
              <w:r w:rsidRPr="00F05999">
                <w:rPr>
                  <w:rStyle w:val="Hipervnculo"/>
                  <w:rFonts w:asciiTheme="minorHAnsi" w:hAnsiTheme="minorHAnsi" w:cstheme="minorHAnsi"/>
                  <w:lang w:val="es-ES_tradnl"/>
                </w:rPr>
                <w:t>http://www.contraloria.gov.co/web/guest/atencion-al-ciudadano/denuncias-y-otras-solicitudes-pqrd</w:t>
              </w:r>
            </w:hyperlink>
          </w:p>
        </w:tc>
        <w:tc>
          <w:tcPr>
            <w:tcW w:w="2633" w:type="pct"/>
            <w:shd w:val="clear" w:color="auto" w:fill="F2F2F2"/>
            <w:vAlign w:val="center"/>
          </w:tcPr>
          <w:p w14:paraId="66ACDAB1" w14:textId="77777777" w:rsidR="008503EE" w:rsidRPr="00F05999" w:rsidRDefault="008503EE" w:rsidP="008503EE">
            <w:pPr>
              <w:spacing w:after="0" w:line="240" w:lineRule="auto"/>
              <w:jc w:val="both"/>
              <w:rPr>
                <w:rFonts w:asciiTheme="minorHAnsi" w:hAnsiTheme="minorHAnsi" w:cstheme="minorHAnsi"/>
                <w:b/>
                <w:color w:val="3366CC"/>
                <w:sz w:val="56"/>
                <w:lang w:val="es-ES_tradnl"/>
              </w:rPr>
            </w:pPr>
            <w:r w:rsidRPr="00F05999">
              <w:rPr>
                <w:rFonts w:asciiTheme="minorHAnsi" w:hAnsiTheme="minorHAnsi" w:cstheme="minorHAnsi"/>
                <w:b/>
                <w:color w:val="3366CC"/>
                <w:sz w:val="56"/>
                <w:lang w:val="es-ES_tradnl"/>
              </w:rPr>
              <w:t>2.</w:t>
            </w:r>
          </w:p>
          <w:p w14:paraId="104EB090" w14:textId="77777777" w:rsidR="008503EE" w:rsidRPr="00F05999" w:rsidRDefault="008503EE" w:rsidP="008503EE">
            <w:pPr>
              <w:jc w:val="both"/>
              <w:rPr>
                <w:rFonts w:asciiTheme="minorHAnsi" w:hAnsiTheme="minorHAnsi" w:cstheme="minorHAnsi"/>
                <w:lang w:val="es-ES_tradnl"/>
              </w:rPr>
            </w:pPr>
            <w:r w:rsidRPr="00F05999">
              <w:rPr>
                <w:rFonts w:asciiTheme="minorHAnsi" w:hAnsiTheme="minorHAnsi" w:cstheme="minorHAnsi"/>
                <w:lang w:val="es-ES_tradnl"/>
              </w:rPr>
              <w:t xml:space="preserve">La Procuraduría General de la Nación, salvaguarda el ordenamiento jurídico, vigila la garantía de los derechos y el cumplimiento de los deberes y el desempeño integro de los </w:t>
            </w:r>
            <w:r w:rsidRPr="00F05999">
              <w:rPr>
                <w:rFonts w:asciiTheme="minorHAnsi" w:hAnsiTheme="minorHAnsi" w:cstheme="minorHAnsi"/>
                <w:u w:val="single"/>
                <w:lang w:val="es-ES_tradnl"/>
              </w:rPr>
              <w:t>servidores públicos</w:t>
            </w:r>
            <w:r w:rsidRPr="00F05999">
              <w:rPr>
                <w:rFonts w:asciiTheme="minorHAnsi" w:hAnsiTheme="minorHAnsi" w:cstheme="minorHAnsi"/>
                <w:lang w:val="es-ES_tradnl"/>
              </w:rPr>
              <w:t xml:space="preserve"> que pueden terminar en sanciones disciplinarias. Si conoce de algún acto irregular de un servidor público denúncielo en el siguiente enlace: </w:t>
            </w:r>
            <w:hyperlink r:id="rId97" w:history="1">
              <w:r w:rsidRPr="00F05999">
                <w:rPr>
                  <w:rStyle w:val="Hipervnculo"/>
                  <w:rFonts w:asciiTheme="minorHAnsi" w:hAnsiTheme="minorHAnsi" w:cstheme="minorHAnsi"/>
                  <w:lang w:val="es-ES_tradnl"/>
                </w:rPr>
                <w:t>https://www.procuraduria.gov.co/portal/index.jsp?option=co.gov.pgn.portal.frontend.component.pagefactory.DenunciaImplAcuerdoPazComponentPageFactory</w:t>
              </w:r>
            </w:hyperlink>
            <w:r w:rsidRPr="00F05999">
              <w:rPr>
                <w:rFonts w:asciiTheme="minorHAnsi" w:hAnsiTheme="minorHAnsi" w:cstheme="minorHAnsi"/>
                <w:lang w:val="es-ES_tradnl"/>
              </w:rPr>
              <w:t xml:space="preserve">  o escriba al siguiente correo electrónico: </w:t>
            </w:r>
            <w:hyperlink r:id="rId98" w:tgtFrame="_blank" w:history="1">
              <w:r w:rsidRPr="00F05999">
                <w:rPr>
                  <w:rStyle w:val="Hipervnculo"/>
                  <w:rFonts w:asciiTheme="minorHAnsi" w:hAnsiTheme="minorHAnsi" w:cstheme="minorHAnsi"/>
                  <w:lang w:val="es-ES_tradnl"/>
                </w:rPr>
                <w:t>quejas@procuraduria.gov.co</w:t>
              </w:r>
            </w:hyperlink>
            <w:r w:rsidRPr="00F05999">
              <w:rPr>
                <w:rStyle w:val="Hipervnculo"/>
                <w:rFonts w:asciiTheme="minorHAnsi" w:hAnsiTheme="minorHAnsi" w:cstheme="minorHAnsi"/>
                <w:lang w:val="es-ES_tradnl"/>
              </w:rPr>
              <w:t xml:space="preserve"> o </w:t>
            </w:r>
          </w:p>
          <w:p w14:paraId="35D84C3F" w14:textId="77777777" w:rsidR="008503EE" w:rsidRPr="00F05999" w:rsidRDefault="008503EE" w:rsidP="008503EE">
            <w:pPr>
              <w:jc w:val="both"/>
              <w:rPr>
                <w:rStyle w:val="Hipervnculo"/>
                <w:rFonts w:asciiTheme="minorHAnsi" w:hAnsiTheme="minorHAnsi" w:cstheme="minorHAnsi"/>
              </w:rPr>
            </w:pPr>
            <w:r w:rsidRPr="00F05999">
              <w:rPr>
                <w:rFonts w:asciiTheme="minorHAnsi" w:hAnsiTheme="minorHAnsi" w:cstheme="minorHAnsi"/>
                <w:lang w:val="es-ES_tradnl"/>
              </w:rPr>
              <w:t>Línea gratuita nacional:</w:t>
            </w:r>
            <w:r w:rsidRPr="00F05999">
              <w:rPr>
                <w:rStyle w:val="Hipervnculo"/>
                <w:rFonts w:asciiTheme="minorHAnsi" w:hAnsiTheme="minorHAnsi" w:cstheme="minorHAnsi"/>
                <w:lang w:val="es-ES_tradnl"/>
              </w:rPr>
              <w:t xml:space="preserve"> </w:t>
            </w:r>
            <w:hyperlink r:id="rId99" w:history="1">
              <w:r w:rsidRPr="00F05999">
                <w:rPr>
                  <w:rStyle w:val="Hipervnculo"/>
                  <w:rFonts w:asciiTheme="minorHAnsi" w:hAnsiTheme="minorHAnsi" w:cstheme="minorHAnsi"/>
                  <w:lang w:val="es-ES_tradnl"/>
                </w:rPr>
                <w:t>01 8000 940 808</w:t>
              </w:r>
            </w:hyperlink>
          </w:p>
          <w:p w14:paraId="45F1CEC0" w14:textId="77777777" w:rsidR="008503EE" w:rsidRPr="00F05999" w:rsidRDefault="008503EE" w:rsidP="008503EE">
            <w:pPr>
              <w:spacing w:after="0" w:line="240" w:lineRule="auto"/>
              <w:jc w:val="both"/>
              <w:rPr>
                <w:rFonts w:asciiTheme="minorHAnsi" w:hAnsiTheme="minorHAnsi" w:cstheme="minorHAnsi"/>
                <w:lang w:val="es-ES_tradnl"/>
              </w:rPr>
            </w:pPr>
          </w:p>
        </w:tc>
      </w:tr>
      <w:tr w:rsidR="008503EE" w:rsidRPr="00F05999" w14:paraId="78DA7D61" w14:textId="77777777" w:rsidTr="008503EE">
        <w:trPr>
          <w:trHeight w:val="3156"/>
        </w:trPr>
        <w:tc>
          <w:tcPr>
            <w:tcW w:w="2367" w:type="pct"/>
            <w:shd w:val="clear" w:color="auto" w:fill="F2F2F2"/>
            <w:vAlign w:val="center"/>
          </w:tcPr>
          <w:p w14:paraId="46DBA9E7" w14:textId="77777777" w:rsidR="008503EE" w:rsidRPr="00F05999" w:rsidRDefault="008503EE" w:rsidP="008503EE">
            <w:pPr>
              <w:spacing w:after="0" w:line="240" w:lineRule="auto"/>
              <w:jc w:val="center"/>
              <w:rPr>
                <w:rFonts w:asciiTheme="minorHAnsi" w:hAnsiTheme="minorHAnsi" w:cstheme="minorHAnsi"/>
                <w:b/>
                <w:color w:val="3366CC"/>
                <w:sz w:val="56"/>
                <w:lang w:val="es-ES_tradnl"/>
              </w:rPr>
            </w:pPr>
            <w:r w:rsidRPr="00F05999">
              <w:rPr>
                <w:rFonts w:asciiTheme="minorHAnsi" w:hAnsiTheme="minorHAnsi" w:cstheme="minorHAnsi"/>
                <w:b/>
                <w:color w:val="3366CC"/>
                <w:sz w:val="56"/>
                <w:lang w:val="es-ES_tradnl"/>
              </w:rPr>
              <w:t>3.</w:t>
            </w:r>
          </w:p>
          <w:p w14:paraId="7411CC58" w14:textId="77777777" w:rsidR="008503EE" w:rsidRPr="00F05999" w:rsidRDefault="008503EE" w:rsidP="008503EE">
            <w:pPr>
              <w:spacing w:after="0" w:line="240" w:lineRule="auto"/>
              <w:jc w:val="both"/>
              <w:rPr>
                <w:rFonts w:asciiTheme="minorHAnsi" w:hAnsiTheme="minorHAnsi" w:cstheme="minorHAnsi"/>
                <w:lang w:val="es-ES_tradnl"/>
              </w:rPr>
            </w:pPr>
            <w:r w:rsidRPr="00F05999">
              <w:rPr>
                <w:rFonts w:asciiTheme="minorHAnsi" w:hAnsiTheme="minorHAnsi" w:cstheme="minorHAnsi"/>
                <w:lang w:val="es-ES_tradnl"/>
              </w:rPr>
              <w:t xml:space="preserve">La Fiscalía, es el ente investigador de actos de corrupción que pueden resultar en una sentencia proferida por el juez relativo a </w:t>
            </w:r>
            <w:r w:rsidRPr="00F05999">
              <w:rPr>
                <w:rFonts w:asciiTheme="minorHAnsi" w:hAnsiTheme="minorHAnsi" w:cstheme="minorHAnsi"/>
                <w:u w:val="single"/>
                <w:lang w:val="es-ES_tradnl"/>
              </w:rPr>
              <w:t>conductas penales</w:t>
            </w:r>
            <w:r w:rsidRPr="00F05999">
              <w:rPr>
                <w:rFonts w:asciiTheme="minorHAnsi" w:hAnsiTheme="minorHAnsi" w:cstheme="minorHAnsi"/>
                <w:lang w:val="es-ES_tradnl"/>
              </w:rPr>
              <w:t xml:space="preserve">. Si conoce de algún acto irregular denúncielo a: </w:t>
            </w:r>
            <w:r w:rsidRPr="00F05999">
              <w:rPr>
                <w:rFonts w:asciiTheme="minorHAnsi" w:eastAsia="Times New Roman" w:hAnsiTheme="minorHAnsi" w:cstheme="minorHAnsi"/>
                <w:lang w:val="es-ES_tradnl"/>
              </w:rPr>
              <w:t>Centro de contacto de la Fiscalía General de la Nación llamando a los números 5702000 opción 7 en Bogotá, 018000919748 o 122 para el resto del país y a través de la denuncia virtual  en la página web de la Fiscalía General de la Nación y de la Policía Nacional</w:t>
            </w:r>
          </w:p>
        </w:tc>
        <w:tc>
          <w:tcPr>
            <w:tcW w:w="2633" w:type="pct"/>
            <w:shd w:val="clear" w:color="auto" w:fill="F2F2F2"/>
            <w:vAlign w:val="center"/>
          </w:tcPr>
          <w:p w14:paraId="69D94C78" w14:textId="77777777" w:rsidR="008503EE" w:rsidRPr="00F05999" w:rsidRDefault="008503EE" w:rsidP="008503EE">
            <w:pPr>
              <w:spacing w:after="0" w:line="240" w:lineRule="auto"/>
              <w:jc w:val="center"/>
              <w:rPr>
                <w:rFonts w:asciiTheme="minorHAnsi" w:hAnsiTheme="minorHAnsi" w:cstheme="minorHAnsi"/>
                <w:b/>
                <w:color w:val="3366CC"/>
                <w:sz w:val="56"/>
                <w:lang w:val="es-ES_tradnl"/>
              </w:rPr>
            </w:pPr>
            <w:r w:rsidRPr="00F05999">
              <w:rPr>
                <w:rFonts w:asciiTheme="minorHAnsi" w:hAnsiTheme="minorHAnsi" w:cstheme="minorHAnsi"/>
                <w:b/>
                <w:color w:val="3366CC"/>
                <w:sz w:val="56"/>
                <w:lang w:val="es-ES_tradnl"/>
              </w:rPr>
              <w:t>4.</w:t>
            </w:r>
          </w:p>
          <w:p w14:paraId="50578537" w14:textId="77777777" w:rsidR="008503EE" w:rsidRPr="00F05999" w:rsidRDefault="008503EE" w:rsidP="008503EE">
            <w:pPr>
              <w:spacing w:after="0" w:line="240" w:lineRule="auto"/>
              <w:jc w:val="both"/>
              <w:rPr>
                <w:rFonts w:asciiTheme="minorHAnsi" w:hAnsiTheme="minorHAnsi" w:cstheme="minorHAnsi"/>
                <w:bCs/>
                <w:i/>
              </w:rPr>
            </w:pPr>
            <w:r w:rsidRPr="00F05999">
              <w:rPr>
                <w:rFonts w:asciiTheme="minorHAnsi" w:hAnsiTheme="minorHAnsi" w:cstheme="minorHAnsi"/>
                <w:lang w:val="es-ES_tradnl"/>
              </w:rPr>
              <w:t xml:space="preserve">Mecanismos de la entidad para ponerse en contacto: </w:t>
            </w:r>
            <w:r w:rsidRPr="00F05999">
              <w:rPr>
                <w:rFonts w:asciiTheme="minorHAnsi" w:hAnsiTheme="minorHAnsi" w:cstheme="minorHAnsi"/>
                <w:i/>
              </w:rPr>
              <w:t>En </w:t>
            </w:r>
            <w:r w:rsidRPr="00F05999">
              <w:rPr>
                <w:rFonts w:asciiTheme="minorHAnsi" w:hAnsiTheme="minorHAnsi" w:cstheme="minorHAnsi"/>
                <w:bCs/>
                <w:i/>
              </w:rPr>
              <w:t>RTVC Sistema de Medios Públicos,</w:t>
            </w:r>
            <w:r w:rsidRPr="00F05999">
              <w:rPr>
                <w:rFonts w:asciiTheme="minorHAnsi" w:hAnsiTheme="minorHAnsi" w:cstheme="minorHAnsi"/>
                <w:i/>
              </w:rPr>
              <w:t> la </w:t>
            </w:r>
            <w:r w:rsidRPr="00F05999">
              <w:rPr>
                <w:rFonts w:asciiTheme="minorHAnsi" w:hAnsiTheme="minorHAnsi" w:cstheme="minorHAnsi"/>
                <w:bCs/>
                <w:i/>
              </w:rPr>
              <w:t>cultura de servicio</w:t>
            </w:r>
            <w:r w:rsidRPr="00F05999">
              <w:rPr>
                <w:rFonts w:asciiTheme="minorHAnsi" w:hAnsiTheme="minorHAnsi" w:cstheme="minorHAnsi"/>
                <w:i/>
              </w:rPr>
              <w:t> se ve reflejada día a día como nuestra razón de ser; ella nos impulsa y nos compromete con la </w:t>
            </w:r>
            <w:r w:rsidRPr="00F05999">
              <w:rPr>
                <w:rFonts w:asciiTheme="minorHAnsi" w:hAnsiTheme="minorHAnsi" w:cstheme="minorHAnsi"/>
                <w:bCs/>
                <w:i/>
              </w:rPr>
              <w:t>ciudadanía para satisfacer sus necesidades, requerimientos, expectativas e inquietudes. </w:t>
            </w:r>
            <w:r w:rsidRPr="00F05999">
              <w:rPr>
                <w:rFonts w:asciiTheme="minorHAnsi" w:hAnsiTheme="minorHAnsi" w:cstheme="minorHAnsi"/>
                <w:i/>
              </w:rPr>
              <w:t>Por esta razón, diariamente se incluye en nuestro entorno laboral la comunicación activa entre los ciudadanos y la Entidad, brindando siempre una respuesta veraz y oportuna a las diferentes solicitudes por parte de la ciudadanía, logrando así una confianza y preferencia de todos los colombianos por nuestros </w:t>
            </w:r>
            <w:r w:rsidRPr="00F05999">
              <w:rPr>
                <w:rFonts w:asciiTheme="minorHAnsi" w:hAnsiTheme="minorHAnsi" w:cstheme="minorHAnsi"/>
                <w:bCs/>
                <w:i/>
              </w:rPr>
              <w:t xml:space="preserve">canales, emisoras y sitios Web. </w:t>
            </w:r>
            <w:r w:rsidRPr="00F05999">
              <w:rPr>
                <w:rFonts w:asciiTheme="minorHAnsi" w:hAnsiTheme="minorHAnsi" w:cstheme="minorHAnsi"/>
                <w:i/>
              </w:rPr>
              <w:t>Para la Entidad, los ciudadanos son el </w:t>
            </w:r>
            <w:r w:rsidRPr="00F05999">
              <w:rPr>
                <w:rFonts w:asciiTheme="minorHAnsi" w:hAnsiTheme="minorHAnsi" w:cstheme="minorHAnsi"/>
                <w:bCs/>
                <w:i/>
              </w:rPr>
              <w:t>faro de nuestra gestión.</w:t>
            </w:r>
          </w:p>
          <w:p w14:paraId="489E5EDB" w14:textId="77777777" w:rsidR="008503EE" w:rsidRPr="00F05999" w:rsidRDefault="008503EE" w:rsidP="008503EE">
            <w:pPr>
              <w:spacing w:after="0" w:line="240" w:lineRule="auto"/>
              <w:jc w:val="both"/>
              <w:rPr>
                <w:rFonts w:asciiTheme="minorHAnsi" w:hAnsiTheme="minorHAnsi" w:cstheme="minorHAnsi"/>
                <w:bCs/>
                <w:i/>
              </w:rPr>
            </w:pPr>
          </w:p>
          <w:p w14:paraId="7EA9C328" w14:textId="77777777" w:rsidR="008503EE" w:rsidRPr="00F05999" w:rsidRDefault="008503EE" w:rsidP="008503EE">
            <w:pPr>
              <w:spacing w:after="0" w:line="240" w:lineRule="auto"/>
              <w:jc w:val="both"/>
              <w:rPr>
                <w:rFonts w:asciiTheme="minorHAnsi" w:hAnsiTheme="minorHAnsi" w:cstheme="minorHAnsi"/>
                <w:i/>
              </w:rPr>
            </w:pPr>
            <w:r w:rsidRPr="00F05999">
              <w:rPr>
                <w:rFonts w:asciiTheme="minorHAnsi" w:hAnsiTheme="minorHAnsi" w:cstheme="minorHAnsi"/>
                <w:i/>
              </w:rPr>
              <w:t>Estimado usuario, antes de radicar su requerimiento por favor lea atentamente el </w:t>
            </w:r>
            <w:r w:rsidRPr="00F05999">
              <w:rPr>
                <w:rFonts w:asciiTheme="minorHAnsi" w:hAnsiTheme="minorHAnsi" w:cstheme="minorHAnsi"/>
                <w:bCs/>
                <w:i/>
              </w:rPr>
              <w:t xml:space="preserve">glosario y El Manual de Procedimiento de Atención de Peticiones, Quejas y Reclamos </w:t>
            </w:r>
            <w:r w:rsidRPr="00F05999">
              <w:rPr>
                <w:rFonts w:asciiTheme="minorHAnsi" w:hAnsiTheme="minorHAnsi" w:cstheme="minorHAnsi"/>
                <w:i/>
              </w:rPr>
              <w:t xml:space="preserve">para identificar el tipo de requerimiento y el tiempo de ley para dar trámite a la solicitud que va a presentar, en: </w:t>
            </w:r>
            <w:hyperlink r:id="rId100" w:history="1">
              <w:r w:rsidRPr="00F05999">
                <w:rPr>
                  <w:rStyle w:val="Hipervnculo"/>
                  <w:rFonts w:asciiTheme="minorHAnsi" w:hAnsiTheme="minorHAnsi" w:cstheme="minorHAnsi"/>
                  <w:i/>
                </w:rPr>
                <w:t>https://www.rtvc.gov.co/atencion-al-ciudadano/peticiones-quejas-reclamos-sugerencias-y-denuncias</w:t>
              </w:r>
            </w:hyperlink>
            <w:r w:rsidRPr="00F05999">
              <w:rPr>
                <w:rFonts w:asciiTheme="minorHAnsi" w:hAnsiTheme="minorHAnsi" w:cstheme="minorHAnsi"/>
                <w:i/>
              </w:rPr>
              <w:t>.</w:t>
            </w:r>
          </w:p>
          <w:p w14:paraId="51B0E04C" w14:textId="77777777" w:rsidR="008503EE" w:rsidRPr="00F05999" w:rsidRDefault="008503EE" w:rsidP="008503EE">
            <w:pPr>
              <w:spacing w:after="0" w:line="240" w:lineRule="auto"/>
              <w:jc w:val="both"/>
              <w:rPr>
                <w:rFonts w:asciiTheme="minorHAnsi" w:hAnsiTheme="minorHAnsi" w:cstheme="minorHAnsi"/>
                <w:lang w:val="es-ES_tradnl"/>
              </w:rPr>
            </w:pPr>
          </w:p>
          <w:p w14:paraId="0999ACBD" w14:textId="77777777" w:rsidR="008503EE" w:rsidRPr="00F05999" w:rsidRDefault="008503EE" w:rsidP="008503EE">
            <w:pPr>
              <w:pStyle w:val="NormalWeb"/>
              <w:shd w:val="clear" w:color="auto" w:fill="F4F4F4"/>
              <w:spacing w:before="0" w:beforeAutospacing="0" w:after="0" w:afterAutospacing="0" w:line="360" w:lineRule="atLeast"/>
              <w:jc w:val="both"/>
              <w:rPr>
                <w:rFonts w:asciiTheme="minorHAnsi" w:eastAsia="Calibri" w:hAnsiTheme="minorHAnsi" w:cstheme="minorHAnsi"/>
                <w:sz w:val="22"/>
                <w:szCs w:val="22"/>
                <w:lang w:eastAsia="en-US"/>
              </w:rPr>
            </w:pPr>
            <w:r w:rsidRPr="00F05999">
              <w:rPr>
                <w:rFonts w:asciiTheme="minorHAnsi" w:eastAsia="Calibri" w:hAnsiTheme="minorHAnsi" w:cstheme="minorHAnsi"/>
                <w:sz w:val="22"/>
                <w:szCs w:val="22"/>
                <w:lang w:eastAsia="en-US"/>
              </w:rPr>
              <w:t>Solicite información general en: </w:t>
            </w:r>
            <w:hyperlink r:id="rId101" w:history="1">
              <w:r w:rsidRPr="00F05999">
                <w:rPr>
                  <w:rFonts w:asciiTheme="minorHAnsi" w:eastAsia="Calibri" w:hAnsiTheme="minorHAnsi" w:cstheme="minorHAnsi"/>
                  <w:sz w:val="22"/>
                  <w:szCs w:val="22"/>
                  <w:lang w:eastAsia="en-US"/>
                </w:rPr>
                <w:t>info@rtvc.gov.co</w:t>
              </w:r>
            </w:hyperlink>
          </w:p>
          <w:p w14:paraId="67847C11" w14:textId="77777777" w:rsidR="008503EE" w:rsidRPr="00F05999" w:rsidRDefault="008503EE" w:rsidP="008503EE">
            <w:pPr>
              <w:pStyle w:val="NormalWeb"/>
              <w:shd w:val="clear" w:color="auto" w:fill="F4F4F4"/>
              <w:spacing w:before="0" w:beforeAutospacing="0" w:after="0" w:afterAutospacing="0" w:line="360" w:lineRule="atLeast"/>
              <w:jc w:val="both"/>
              <w:rPr>
                <w:rFonts w:asciiTheme="minorHAnsi" w:eastAsia="Calibri" w:hAnsiTheme="minorHAnsi" w:cstheme="minorHAnsi"/>
                <w:sz w:val="22"/>
                <w:szCs w:val="22"/>
                <w:lang w:eastAsia="en-US"/>
              </w:rPr>
            </w:pPr>
            <w:r w:rsidRPr="00F05999">
              <w:rPr>
                <w:rFonts w:asciiTheme="minorHAnsi" w:eastAsia="Calibri" w:hAnsiTheme="minorHAnsi" w:cstheme="minorHAnsi"/>
                <w:sz w:val="22"/>
                <w:szCs w:val="22"/>
                <w:lang w:eastAsia="en-US"/>
              </w:rPr>
              <w:t>Correo electrónico para notificaciones judiciales: </w:t>
            </w:r>
            <w:hyperlink r:id="rId102" w:history="1">
              <w:r w:rsidRPr="00F05999">
                <w:rPr>
                  <w:rFonts w:asciiTheme="minorHAnsi" w:eastAsia="Calibri" w:hAnsiTheme="minorHAnsi" w:cstheme="minorHAnsi"/>
                  <w:sz w:val="22"/>
                  <w:szCs w:val="22"/>
                  <w:lang w:eastAsia="en-US"/>
                </w:rPr>
                <w:t>notificacionesjudiciales@rtvc.gov.co</w:t>
              </w:r>
            </w:hyperlink>
          </w:p>
          <w:p w14:paraId="609874DC" w14:textId="77777777" w:rsidR="008503EE" w:rsidRPr="00F05999" w:rsidRDefault="008503EE" w:rsidP="008503EE">
            <w:pPr>
              <w:pStyle w:val="NormalWeb"/>
              <w:shd w:val="clear" w:color="auto" w:fill="F4F4F4"/>
              <w:spacing w:before="0" w:beforeAutospacing="0" w:after="0" w:afterAutospacing="0" w:line="360" w:lineRule="atLeast"/>
              <w:jc w:val="both"/>
              <w:rPr>
                <w:rFonts w:asciiTheme="minorHAnsi" w:eastAsia="Calibri" w:hAnsiTheme="minorHAnsi" w:cstheme="minorHAnsi"/>
                <w:sz w:val="22"/>
                <w:szCs w:val="22"/>
                <w:lang w:eastAsia="en-US"/>
              </w:rPr>
            </w:pPr>
            <w:r w:rsidRPr="00F05999">
              <w:rPr>
                <w:rFonts w:asciiTheme="minorHAnsi" w:eastAsia="Calibri" w:hAnsiTheme="minorHAnsi" w:cstheme="minorHAnsi"/>
                <w:sz w:val="22"/>
                <w:szCs w:val="22"/>
                <w:lang w:eastAsia="en-US"/>
              </w:rPr>
              <w:t>Asesor en línea: lunes 9:30 a.m. - 12:00 m </w:t>
            </w:r>
            <w:hyperlink r:id="rId103" w:tgtFrame="_blank" w:history="1">
              <w:r w:rsidRPr="00F05999">
                <w:rPr>
                  <w:rFonts w:asciiTheme="minorHAnsi" w:eastAsia="Calibri" w:hAnsiTheme="minorHAnsi" w:cstheme="minorHAnsi"/>
                  <w:sz w:val="22"/>
                  <w:szCs w:val="22"/>
                  <w:lang w:eastAsia="en-US"/>
                </w:rPr>
                <w:t>Ingresar al chat</w:t>
              </w:r>
            </w:hyperlink>
            <w:r w:rsidRPr="00F05999">
              <w:rPr>
                <w:rFonts w:asciiTheme="minorHAnsi" w:eastAsia="Calibri" w:hAnsiTheme="minorHAnsi" w:cstheme="minorHAnsi"/>
                <w:sz w:val="22"/>
                <w:szCs w:val="22"/>
                <w:lang w:eastAsia="en-US"/>
              </w:rPr>
              <w:t xml:space="preserve"> </w:t>
            </w:r>
            <w:hyperlink r:id="rId104" w:history="1">
              <w:r w:rsidRPr="00F05999">
                <w:rPr>
                  <w:rStyle w:val="Hipervnculo"/>
                  <w:rFonts w:asciiTheme="minorHAnsi" w:eastAsia="Calibri" w:hAnsiTheme="minorHAnsi" w:cstheme="minorHAnsi"/>
                  <w:sz w:val="22"/>
                  <w:szCs w:val="22"/>
                  <w:lang w:eastAsia="en-US"/>
                </w:rPr>
                <w:t>https://www.rtvc.gov.co/content/chat-1</w:t>
              </w:r>
            </w:hyperlink>
          </w:p>
          <w:p w14:paraId="53C81036" w14:textId="77777777" w:rsidR="008503EE" w:rsidRPr="00F05999" w:rsidRDefault="008503EE" w:rsidP="008503EE">
            <w:pPr>
              <w:pStyle w:val="NormalWeb"/>
              <w:shd w:val="clear" w:color="auto" w:fill="F4F4F4"/>
              <w:spacing w:before="0" w:beforeAutospacing="0" w:after="0" w:afterAutospacing="0" w:line="360" w:lineRule="atLeast"/>
              <w:jc w:val="both"/>
              <w:rPr>
                <w:rFonts w:asciiTheme="minorHAnsi" w:eastAsia="Calibri" w:hAnsiTheme="minorHAnsi" w:cstheme="minorHAnsi"/>
                <w:sz w:val="22"/>
                <w:szCs w:val="22"/>
                <w:lang w:eastAsia="en-US"/>
              </w:rPr>
            </w:pPr>
            <w:r w:rsidRPr="00F05999">
              <w:rPr>
                <w:rFonts w:asciiTheme="minorHAnsi" w:eastAsia="Calibri" w:hAnsiTheme="minorHAnsi" w:cstheme="minorHAnsi"/>
                <w:sz w:val="22"/>
                <w:szCs w:val="22"/>
                <w:lang w:eastAsia="en-US"/>
              </w:rPr>
              <w:t>(+571) 2200703 Línea preferencial para personas sordas.</w:t>
            </w:r>
          </w:p>
          <w:p w14:paraId="3D22BDDC" w14:textId="77777777" w:rsidR="008503EE" w:rsidRPr="00F05999" w:rsidRDefault="008503EE" w:rsidP="008503EE">
            <w:pPr>
              <w:spacing w:after="0" w:line="240" w:lineRule="auto"/>
              <w:jc w:val="both"/>
              <w:rPr>
                <w:rFonts w:asciiTheme="minorHAnsi" w:hAnsiTheme="minorHAnsi" w:cstheme="minorHAnsi"/>
                <w:lang w:val="es-ES_tradnl"/>
              </w:rPr>
            </w:pPr>
          </w:p>
        </w:tc>
      </w:tr>
    </w:tbl>
    <w:p w14:paraId="4EAC004D" w14:textId="119092CA" w:rsidR="001E417E" w:rsidRPr="00F05999" w:rsidRDefault="001E417E" w:rsidP="00EF04A7">
      <w:pPr>
        <w:spacing w:after="0" w:line="240" w:lineRule="auto"/>
        <w:rPr>
          <w:rFonts w:asciiTheme="minorHAnsi" w:hAnsiTheme="minorHAnsi" w:cstheme="minorHAnsi"/>
          <w:color w:val="0070C0"/>
          <w:sz w:val="32"/>
          <w:szCs w:val="32"/>
        </w:rPr>
      </w:pPr>
    </w:p>
    <w:sectPr w:rsidR="001E417E" w:rsidRPr="00F05999" w:rsidSect="00A9393F">
      <w:headerReference w:type="even" r:id="rId105"/>
      <w:headerReference w:type="default" r:id="rId106"/>
      <w:footerReference w:type="default" r:id="rId107"/>
      <w:pgSz w:w="12240" w:h="15840"/>
      <w:pgMar w:top="993" w:right="1701" w:bottom="568" w:left="1560" w:header="708" w:footer="708" w:gutter="0"/>
      <w:cols w:space="708"/>
      <w:titlePg/>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endnote w:type="separator" w:id="-1">
    <w:p w14:paraId="589E0FE5" w14:textId="77777777" w:rsidR="00F22669" w:rsidRDefault="00F22669" w:rsidP="00DB4824">
      <w:pPr>
        <w:spacing w:after="0" w:line="240" w:lineRule="auto"/>
      </w:pPr>
      <w:r>
        <w:separator/>
      </w:r>
    </w:p>
  </w:endnote>
  <w:endnote w:type="continuationSeparator" w:id="0">
    <w:p w14:paraId="733AD981" w14:textId="77777777" w:rsidR="00F22669" w:rsidRDefault="00F22669" w:rsidP="00DB4824">
      <w:pPr>
        <w:spacing w:after="0" w:line="240" w:lineRule="auto"/>
      </w:pPr>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mc:Ignorable="w14 w15 w16se w16cid">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Calibri">
    <w:panose1 w:val="020F0502020204030204"/>
    <w:charset w:val="00"/>
    <w:family w:val="swiss"/>
    <w:pitch w:val="variable"/>
    <w:sig w:usb0="E4002EFF" w:usb1="C000247B" w:usb2="00000009" w:usb3="00000000" w:csb0="000001FF" w:csb1="00000000"/>
  </w:font>
  <w:font w:name="MS Mincho">
    <w:altName w:val="ＭＳ 明朝"/>
    <w:panose1 w:val="02020609040205080304"/>
    <w:charset w:val="80"/>
    <w:family w:val="modern"/>
    <w:pitch w:val="fixed"/>
    <w:sig w:usb0="E00002FF" w:usb1="6AC7FDFB" w:usb2="08000012" w:usb3="00000000" w:csb0="0002009F" w:csb1="00000000"/>
  </w:font>
  <w:font w:name="Calibri Light">
    <w:panose1 w:val="020F0302020204030204"/>
    <w:charset w:val="00"/>
    <w:family w:val="swiss"/>
    <w:pitch w:val="variable"/>
    <w:sig w:usb0="E4002EFF" w:usb1="C000247B" w:usb2="00000009" w:usb3="00000000" w:csb0="000001FF" w:csb1="00000000"/>
  </w:font>
  <w:font w:name="MS Gothic">
    <w:altName w:val="ＭＳ ゴシック"/>
    <w:panose1 w:val="020B0609070205080204"/>
    <w:charset w:val="80"/>
    <w:family w:val="modern"/>
    <w:pitch w:val="fixed"/>
    <w:sig w:usb0="E00002FF" w:usb1="6AC7FDFB" w:usb2="08000012" w:usb3="00000000" w:csb0="0002009F" w:csb1="00000000"/>
  </w:font>
  <w:font w:name="Segoe UI">
    <w:panose1 w:val="020B0502040204020203"/>
    <w:charset w:val="00"/>
    <w:family w:val="swiss"/>
    <w:pitch w:val="variable"/>
    <w:sig w:usb0="E4002EFF" w:usb1="C000E47F" w:usb2="00000009" w:usb3="00000000" w:csb0="000001FF" w:csb1="00000000"/>
  </w:font>
  <w:font w:name="Impact">
    <w:panose1 w:val="020B0806030902050204"/>
    <w:charset w:val="00"/>
    <w:family w:val="swiss"/>
    <w:pitch w:val="variable"/>
    <w:sig w:usb0="00000287" w:usb1="00000000" w:usb2="00000000" w:usb3="00000000" w:csb0="000000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6B56442C" w14:textId="67D0BB6B" w:rsidR="00404375" w:rsidRDefault="00404375" w:rsidP="00106CD1">
    <w:pPr>
      <w:pStyle w:val="Piedepgina"/>
      <w:jc w:val="right"/>
    </w:pPr>
    <w:r>
      <w:rPr>
        <w:noProof/>
        <w:lang w:eastAsia="es-CO"/>
      </w:rPr>
      <w:drawing>
        <wp:anchor distT="0" distB="0" distL="114300" distR="114300" simplePos="0" relativeHeight="251659776" behindDoc="0" locked="0" layoutInCell="1" allowOverlap="1" wp14:anchorId="4DB2D60E" wp14:editId="67108CAE">
          <wp:simplePos x="0" y="0"/>
          <wp:positionH relativeFrom="margin">
            <wp:posOffset>-663</wp:posOffset>
          </wp:positionH>
          <wp:positionV relativeFrom="paragraph">
            <wp:posOffset>-331</wp:posOffset>
          </wp:positionV>
          <wp:extent cx="1856630" cy="380301"/>
          <wp:effectExtent l="0" t="0" r="0" b="1270"/>
          <wp:wrapNone/>
          <wp:docPr id="80" name="Imagen 8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 name="logomintic.png"/>
                  <pic:cNvPicPr/>
                </pic:nvPicPr>
                <pic:blipFill>
                  <a:blip r:embed="rId1"/>
                  <a:stretch>
                    <a:fillRect/>
                  </a:stretch>
                </pic:blipFill>
                <pic:spPr>
                  <a:xfrm>
                    <a:off x="0" y="0"/>
                    <a:ext cx="1952833" cy="400007"/>
                  </a:xfrm>
                  <a:prstGeom prst="rect">
                    <a:avLst/>
                  </a:prstGeom>
                </pic:spPr>
              </pic:pic>
            </a:graphicData>
          </a:graphic>
          <wp14:sizeRelH relativeFrom="page">
            <wp14:pctWidth>0</wp14:pctWidth>
          </wp14:sizeRelH>
          <wp14:sizeRelV relativeFrom="page">
            <wp14:pctHeight>0</wp14:pctHeight>
          </wp14:sizeRelV>
        </wp:anchor>
      </w:drawing>
    </w:r>
    <w:r w:rsidRPr="00282D54">
      <w:rPr>
        <w:noProof/>
        <w:lang w:eastAsia="es-CO"/>
      </w:rPr>
      <w:drawing>
        <wp:inline distT="0" distB="0" distL="0" distR="0" wp14:anchorId="18C3A922" wp14:editId="714938E1">
          <wp:extent cx="1809750" cy="380699"/>
          <wp:effectExtent l="0" t="0" r="0" b="635"/>
          <wp:docPr id="81" name="Imagen 81" descr="C:\Users\angelicazamora\Desktop\Logo-Gobierno PNG.png"/>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descr="C:\Users\angelicazamora\Desktop\Logo-Gobierno PNG.png"/>
                  <pic:cNvPicPr>
                    <a:picLocks noChangeAspect="1" noChangeArrowheads="1"/>
                  </pic:cNvPicPr>
                </pic:nvPicPr>
                <pic:blipFill>
                  <a:blip r:embed="rId2">
                    <a:extLst>
                      <a:ext uri="{28A0092B-C50C-407E-A947-70E740481C1C}">
                        <a14:useLocalDpi xmlns:a14="http://schemas.microsoft.com/office/drawing/2010/main" val="0"/>
                      </a:ext>
                    </a:extLst>
                  </a:blip>
                  <a:srcRect/>
                  <a:stretch>
                    <a:fillRect/>
                  </a:stretch>
                </pic:blipFill>
                <pic:spPr bwMode="auto">
                  <a:xfrm>
                    <a:off x="0" y="0"/>
                    <a:ext cx="1833630" cy="385722"/>
                  </a:xfrm>
                  <a:prstGeom prst="rect">
                    <a:avLst/>
                  </a:prstGeom>
                  <a:noFill/>
                  <a:ln>
                    <a:noFill/>
                  </a:ln>
                </pic:spPr>
              </pic:pic>
            </a:graphicData>
          </a:graphic>
        </wp:inline>
      </w:drawing>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footnote w:type="separator" w:id="-1">
    <w:p w14:paraId="5491CCE0" w14:textId="77777777" w:rsidR="00F22669" w:rsidRDefault="00F22669" w:rsidP="00DB4824">
      <w:pPr>
        <w:spacing w:after="0" w:line="240" w:lineRule="auto"/>
      </w:pPr>
      <w:r>
        <w:separator/>
      </w:r>
    </w:p>
  </w:footnote>
  <w:footnote w:type="continuationSeparator" w:id="0">
    <w:p w14:paraId="1F2520EB" w14:textId="77777777" w:rsidR="00F22669" w:rsidRDefault="00F22669" w:rsidP="00DB4824">
      <w:pPr>
        <w:spacing w:after="0" w:line="240" w:lineRule="auto"/>
      </w:pPr>
      <w:r>
        <w:continuationSeparator/>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1E762F36" w14:textId="77777777" w:rsidR="00404375" w:rsidRDefault="00404375" w:rsidP="00E16595">
    <w:pPr>
      <w:pStyle w:val="Encabezado"/>
    </w:pPr>
    <w:r>
      <w:rPr>
        <w:lang w:val="es-ES"/>
      </w:rPr>
      <w:t>[Escriba texto]</w:t>
    </w:r>
    <w:r>
      <w:rPr>
        <w:lang w:val="es-ES"/>
      </w:rPr>
      <w:tab/>
      <w:t>[Escriba texto]</w:t>
    </w:r>
    <w:r>
      <w:rPr>
        <w:lang w:val="es-ES"/>
      </w:rPr>
      <w:tab/>
      <w:t>[Escriba texto]</w:t>
    </w:r>
  </w:p>
  <w:p w14:paraId="36FDE98F" w14:textId="77777777" w:rsidR="00404375" w:rsidRDefault="00404375">
    <w:pPr>
      <w:pStyle w:val="Encabezado"/>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041CEEFE" w14:textId="08E32BDC" w:rsidR="00404375" w:rsidRDefault="00404375" w:rsidP="00540B1A">
    <w:pPr>
      <w:pStyle w:val="Encabezado"/>
      <w:ind w:left="-993"/>
      <w:rPr>
        <w:rFonts w:ascii="Arial" w:hAnsi="Arial" w:cs="Arial"/>
        <w:b/>
        <w:color w:val="7F7F7F"/>
        <w:sz w:val="16"/>
        <w:szCs w:val="16"/>
      </w:rPr>
    </w:pPr>
    <w:r w:rsidRPr="00106CD1">
      <w:rPr>
        <w:b/>
        <w:noProof/>
        <w:color w:val="3366CC"/>
        <w:lang w:eastAsia="es-CO"/>
      </w:rPr>
      <mc:AlternateContent>
        <mc:Choice Requires="wps">
          <w:drawing>
            <wp:anchor distT="4294967295" distB="4294967295" distL="114300" distR="114300" simplePos="0" relativeHeight="251657728" behindDoc="0" locked="0" layoutInCell="1" allowOverlap="1" wp14:anchorId="06EA2DEA" wp14:editId="1EA8FE3F">
              <wp:simplePos x="0" y="0"/>
              <wp:positionH relativeFrom="column">
                <wp:posOffset>2416175</wp:posOffset>
              </wp:positionH>
              <wp:positionV relativeFrom="paragraph">
                <wp:posOffset>71754</wp:posOffset>
              </wp:positionV>
              <wp:extent cx="3870325" cy="0"/>
              <wp:effectExtent l="0" t="0" r="34925" b="19050"/>
              <wp:wrapNone/>
              <wp:docPr id="2" name="Conector recto 2"/>
              <wp:cNvGraphicFramePr>
                <a:graphicFrameLocks xmlns:a="http://schemas.openxmlformats.org/drawingml/2006/main"/>
              </wp:cNvGraphicFramePr>
              <a:graphic xmlns:a="http://schemas.openxmlformats.org/drawingml/2006/main">
                <a:graphicData uri="http://schemas.microsoft.com/office/word/2010/wordprocessingShape">
                  <wps:wsp>
                    <wps:cNvCnPr>
                      <a:cxnSpLocks/>
                    </wps:cNvCnPr>
                    <wps:spPr>
                      <a:xfrm>
                        <a:off x="0" y="0"/>
                        <a:ext cx="3870325" cy="0"/>
                      </a:xfrm>
                      <a:prstGeom prst="line">
                        <a:avLst/>
                      </a:prstGeom>
                      <a:ln/>
                    </wps:spPr>
                    <wps:style>
                      <a:lnRef idx="1">
                        <a:schemeClr val="accent5"/>
                      </a:lnRef>
                      <a:fillRef idx="0">
                        <a:schemeClr val="accent5"/>
                      </a:fillRef>
                      <a:effectRef idx="0">
                        <a:schemeClr val="accent5"/>
                      </a:effectRef>
                      <a:fontRef idx="minor">
                        <a:schemeClr val="tx1"/>
                      </a:fontRef>
                    </wps:style>
                    <wps:bodyPr/>
                  </wps:wsp>
                </a:graphicData>
              </a:graphic>
              <wp14:sizeRelH relativeFrom="page">
                <wp14:pctWidth>0</wp14:pctWidth>
              </wp14:sizeRelH>
              <wp14:sizeRelV relativeFrom="page">
                <wp14:pctHeight>0</wp14:pctHeight>
              </wp14:sizeRelV>
            </wp:anchor>
          </w:drawing>
        </mc:Choice>
        <mc:Fallback>
          <w:pict>
            <v:line w14:anchorId="21E4816F" id="Conector recto 2" o:spid="_x0000_s1026" style="position:absolute;z-index:251657728;visibility:visible;mso-wrap-style:square;mso-width-percent:0;mso-height-percent:0;mso-wrap-distance-left:9pt;mso-wrap-distance-top:-3e-5mm;mso-wrap-distance-right:9pt;mso-wrap-distance-bottom:-3e-5mm;mso-position-horizontal:absolute;mso-position-horizontal-relative:text;mso-position-vertical:absolute;mso-position-vertical-relative:text;mso-width-percent:0;mso-height-percent:0;mso-width-relative:page;mso-height-relative:page" from="190.25pt,5.65pt" to="495pt,5.65pt"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cwwROxQEAAOIDAAAOAAAAZHJzL2Uyb0RvYy54bWysU8tu2zAQvBfoPxC815IVpA0Eyzk4aC9B&#10;azTNBzDU0iLKF5asJf99l5St9AUUKXqhRO7O7M5wubmdrGFHwKi96/h6VXMGTvpeu0PHH7+8f3PD&#10;WUzC9cJ4Bx0/QeS329evNmNoofGDNz0gIxIX2zF0fEgptFUV5QBWxJUP4CioPFqRaIuHqkcxErs1&#10;VVPXb6vRYx/QS4iRTu/mIN8WfqVApk9KRUjMdJx6S2XFsj7ltdpuRHtAEQYtz22If+jCCu2o6EJ1&#10;J5Jg31D/RmW1RB+9SivpbeWV0hKKBlKzrn9R8zCIAEULmRPDYlP8f7Ty43GPTPcdbzhzwtIV7eii&#10;ZPLIMH9Ykz0aQ2wpdef2mFXKyT2Eey+/RopVPwXzJoY5bVJoczrJZFPx/LR4DlNikg6vbt7VV801&#10;Z/ISq0R7AQaM6QN4y/JPx4122Q7RiuN9TLm0aC8p+di4SztzB6WXdDIwBz+DIqVUc11IyozBziA7&#10;CpoOISW4dJ3VEq1xlJ1hShuzAOu/A8/5GQpl/l4CXhClsndpAVvtPP6peprW55bVnH++kDjrzhY8&#10;+f60x4s1NEhF4Xno86T+uC/w56e5/Q4AAP//AwBQSwMEFAAGAAgAAAAhAEWbVfbcAAAACQEAAA8A&#10;AABkcnMvZG93bnJldi54bWxMjztPxDAQhHsk/oO1SHScHU7cI8Q5cUhINBSEV+uLlyRgr6PYl4R/&#10;zyIKKHfm0+xMsZu9EyMOsQukIVsoEEh1sB01Gp6f7i42IGIyZI0LhBq+MMKuPD0pTG7DRI84VqkR&#10;HEIxNxralPpcyli36E1chB6JvfcweJP4HBppBzNxuHfyUqmV9KYj/tCaHm9brD+ro9fw6irKHta2&#10;+ZhX65dxwvltf7/X+vxsvrkGkXBOfzD81OfqUHKnQziSjcJpWG7UFaNsZEsQDGy3iscdfgVZFvL/&#10;gvIbAAD//wMAUEsBAi0AFAAGAAgAAAAhALaDOJL+AAAA4QEAABMAAAAAAAAAAAAAAAAAAAAAAFtD&#10;b250ZW50X1R5cGVzXS54bWxQSwECLQAUAAYACAAAACEAOP0h/9YAAACUAQAACwAAAAAAAAAAAAAA&#10;AAAvAQAAX3JlbHMvLnJlbHNQSwECLQAUAAYACAAAACEAnMMETsUBAADiAwAADgAAAAAAAAAAAAAA&#10;AAAuAgAAZHJzL2Uyb0RvYy54bWxQSwECLQAUAAYACAAAACEARZtV9twAAAAJAQAADwAAAAAAAAAA&#10;AAAAAAAfBAAAZHJzL2Rvd25yZXYueG1sUEsFBgAAAAAEAAQA8wAAACgFAAAAAA==&#10;" strokecolor="#4472c4 [3208]" strokeweight=".5pt">
              <v:stroke joinstyle="miter"/>
              <o:lock v:ext="edit" shapetype="f"/>
            </v:line>
          </w:pict>
        </mc:Fallback>
      </mc:AlternateContent>
    </w:r>
    <w:r w:rsidRPr="00A91B15">
      <w:t xml:space="preserve"> </w:t>
    </w:r>
    <w:r w:rsidRPr="00A91B15">
      <w:rPr>
        <w:rFonts w:ascii="Arial" w:hAnsi="Arial" w:cs="Arial"/>
        <w:b/>
        <w:color w:val="7F7F7F"/>
        <w:sz w:val="16"/>
        <w:szCs w:val="16"/>
      </w:rPr>
      <w:t>Informe de Rendición de Cuentas de la Construcción de Paz</w:t>
    </w:r>
  </w:p>
  <w:p w14:paraId="0E163E30" w14:textId="065C71CF" w:rsidR="00404375" w:rsidRDefault="00404375" w:rsidP="00540B1A">
    <w:pPr>
      <w:pStyle w:val="Encabezado"/>
      <w:ind w:left="-993"/>
      <w:rPr>
        <w:rFonts w:ascii="Arial" w:hAnsi="Arial" w:cs="Arial"/>
        <w:b/>
        <w:color w:val="7F7F7F"/>
        <w:sz w:val="16"/>
        <w:szCs w:val="16"/>
      </w:rPr>
    </w:pPr>
  </w:p>
  <w:p w14:paraId="2386D8C9" w14:textId="77777777" w:rsidR="00404375" w:rsidRPr="003073D1" w:rsidRDefault="00404375" w:rsidP="00540B1A">
    <w:pPr>
      <w:pStyle w:val="Encabezado"/>
      <w:ind w:left="-993"/>
      <w:rPr>
        <w:rFonts w:ascii="Arial" w:hAnsi="Arial" w:cs="Arial"/>
        <w:b/>
        <w:color w:val="7F7F7F"/>
        <w:sz w:val="16"/>
        <w:szCs w:val="16"/>
      </w:rPr>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abstractNum w:abstractNumId="0" w15:restartNumberingAfterBreak="0">
    <w:nsid w:val="FFFFFF1D"/>
    <w:multiLevelType w:val="multilevel"/>
    <w:tmpl w:val="9FE467B2"/>
    <w:lvl w:ilvl="0">
      <w:start w:val="1"/>
      <w:numFmt w:val="bullet"/>
      <w:lvlText w:val=""/>
      <w:lvlJc w:val="left"/>
      <w:pPr>
        <w:tabs>
          <w:tab w:val="num" w:pos="811"/>
        </w:tabs>
        <w:ind w:left="811" w:firstLine="0"/>
      </w:pPr>
      <w:rPr>
        <w:rFonts w:ascii="Symbol" w:hAnsi="Symbol" w:hint="default"/>
      </w:rPr>
    </w:lvl>
    <w:lvl w:ilvl="1">
      <w:start w:val="1"/>
      <w:numFmt w:val="bullet"/>
      <w:lvlText w:val=""/>
      <w:lvlJc w:val="left"/>
      <w:pPr>
        <w:tabs>
          <w:tab w:val="num" w:pos="1531"/>
        </w:tabs>
        <w:ind w:left="1891" w:hanging="360"/>
      </w:pPr>
      <w:rPr>
        <w:rFonts w:ascii="Symbol" w:hAnsi="Symbol" w:hint="default"/>
      </w:rPr>
    </w:lvl>
    <w:lvl w:ilvl="2">
      <w:start w:val="1"/>
      <w:numFmt w:val="bullet"/>
      <w:lvlText w:val="o"/>
      <w:lvlJc w:val="left"/>
      <w:pPr>
        <w:tabs>
          <w:tab w:val="num" w:pos="2251"/>
        </w:tabs>
        <w:ind w:left="2611" w:hanging="360"/>
      </w:pPr>
      <w:rPr>
        <w:rFonts w:ascii="Courier New" w:hAnsi="Courier New" w:hint="default"/>
      </w:rPr>
    </w:lvl>
    <w:lvl w:ilvl="3">
      <w:start w:val="1"/>
      <w:numFmt w:val="bullet"/>
      <w:lvlText w:val=""/>
      <w:lvlJc w:val="left"/>
      <w:pPr>
        <w:tabs>
          <w:tab w:val="num" w:pos="2971"/>
        </w:tabs>
        <w:ind w:left="3331" w:hanging="360"/>
      </w:pPr>
      <w:rPr>
        <w:rFonts w:ascii="Wingdings" w:hAnsi="Wingdings" w:hint="default"/>
      </w:rPr>
    </w:lvl>
    <w:lvl w:ilvl="4">
      <w:start w:val="1"/>
      <w:numFmt w:val="bullet"/>
      <w:lvlText w:val=""/>
      <w:lvlJc w:val="left"/>
      <w:pPr>
        <w:tabs>
          <w:tab w:val="num" w:pos="3691"/>
        </w:tabs>
        <w:ind w:left="4051" w:hanging="360"/>
      </w:pPr>
      <w:rPr>
        <w:rFonts w:ascii="Wingdings" w:hAnsi="Wingdings" w:hint="default"/>
      </w:rPr>
    </w:lvl>
    <w:lvl w:ilvl="5">
      <w:start w:val="1"/>
      <w:numFmt w:val="bullet"/>
      <w:lvlText w:val=""/>
      <w:lvlJc w:val="left"/>
      <w:pPr>
        <w:tabs>
          <w:tab w:val="num" w:pos="4411"/>
        </w:tabs>
        <w:ind w:left="4771" w:hanging="360"/>
      </w:pPr>
      <w:rPr>
        <w:rFonts w:ascii="Symbol" w:hAnsi="Symbol" w:hint="default"/>
      </w:rPr>
    </w:lvl>
    <w:lvl w:ilvl="6">
      <w:start w:val="1"/>
      <w:numFmt w:val="bullet"/>
      <w:lvlText w:val="o"/>
      <w:lvlJc w:val="left"/>
      <w:pPr>
        <w:tabs>
          <w:tab w:val="num" w:pos="5131"/>
        </w:tabs>
        <w:ind w:left="5491" w:hanging="360"/>
      </w:pPr>
      <w:rPr>
        <w:rFonts w:ascii="Courier New" w:hAnsi="Courier New" w:hint="default"/>
      </w:rPr>
    </w:lvl>
    <w:lvl w:ilvl="7">
      <w:start w:val="1"/>
      <w:numFmt w:val="bullet"/>
      <w:lvlText w:val=""/>
      <w:lvlJc w:val="left"/>
      <w:pPr>
        <w:tabs>
          <w:tab w:val="num" w:pos="5851"/>
        </w:tabs>
        <w:ind w:left="6211" w:hanging="360"/>
      </w:pPr>
      <w:rPr>
        <w:rFonts w:ascii="Wingdings" w:hAnsi="Wingdings" w:hint="default"/>
      </w:rPr>
    </w:lvl>
    <w:lvl w:ilvl="8">
      <w:start w:val="1"/>
      <w:numFmt w:val="bullet"/>
      <w:lvlText w:val=""/>
      <w:lvlJc w:val="left"/>
      <w:pPr>
        <w:tabs>
          <w:tab w:val="num" w:pos="6571"/>
        </w:tabs>
        <w:ind w:left="6931" w:hanging="360"/>
      </w:pPr>
      <w:rPr>
        <w:rFonts w:ascii="Wingdings" w:hAnsi="Wingdings" w:hint="default"/>
      </w:rPr>
    </w:lvl>
  </w:abstractNum>
  <w:abstractNum w:abstractNumId="1" w15:restartNumberingAfterBreak="0">
    <w:nsid w:val="015C4DFA"/>
    <w:multiLevelType w:val="hybridMultilevel"/>
    <w:tmpl w:val="FE942AD2"/>
    <w:lvl w:ilvl="0" w:tplc="240A000F">
      <w:start w:val="1"/>
      <w:numFmt w:val="decimal"/>
      <w:lvlText w:val="%1."/>
      <w:lvlJc w:val="left"/>
      <w:pPr>
        <w:ind w:left="720" w:hanging="360"/>
      </w:pPr>
      <w:rPr>
        <w:rFonts w:hint="default"/>
      </w:rPr>
    </w:lvl>
    <w:lvl w:ilvl="1" w:tplc="240A0019">
      <w:start w:val="1"/>
      <w:numFmt w:val="lowerLetter"/>
      <w:lvlText w:val="%2."/>
      <w:lvlJc w:val="left"/>
      <w:pPr>
        <w:ind w:left="1440" w:hanging="360"/>
      </w:pPr>
    </w:lvl>
    <w:lvl w:ilvl="2" w:tplc="240A001B" w:tentative="1">
      <w:start w:val="1"/>
      <w:numFmt w:val="lowerRoman"/>
      <w:lvlText w:val="%3."/>
      <w:lvlJc w:val="right"/>
      <w:pPr>
        <w:ind w:left="2160" w:hanging="180"/>
      </w:pPr>
    </w:lvl>
    <w:lvl w:ilvl="3" w:tplc="240A000F" w:tentative="1">
      <w:start w:val="1"/>
      <w:numFmt w:val="decimal"/>
      <w:lvlText w:val="%4."/>
      <w:lvlJc w:val="left"/>
      <w:pPr>
        <w:ind w:left="2880" w:hanging="360"/>
      </w:pPr>
    </w:lvl>
    <w:lvl w:ilvl="4" w:tplc="240A0019" w:tentative="1">
      <w:start w:val="1"/>
      <w:numFmt w:val="lowerLetter"/>
      <w:lvlText w:val="%5."/>
      <w:lvlJc w:val="left"/>
      <w:pPr>
        <w:ind w:left="3600" w:hanging="360"/>
      </w:pPr>
    </w:lvl>
    <w:lvl w:ilvl="5" w:tplc="240A001B" w:tentative="1">
      <w:start w:val="1"/>
      <w:numFmt w:val="lowerRoman"/>
      <w:lvlText w:val="%6."/>
      <w:lvlJc w:val="right"/>
      <w:pPr>
        <w:ind w:left="4320" w:hanging="180"/>
      </w:pPr>
    </w:lvl>
    <w:lvl w:ilvl="6" w:tplc="240A000F" w:tentative="1">
      <w:start w:val="1"/>
      <w:numFmt w:val="decimal"/>
      <w:lvlText w:val="%7."/>
      <w:lvlJc w:val="left"/>
      <w:pPr>
        <w:ind w:left="5040" w:hanging="360"/>
      </w:pPr>
    </w:lvl>
    <w:lvl w:ilvl="7" w:tplc="240A0019" w:tentative="1">
      <w:start w:val="1"/>
      <w:numFmt w:val="lowerLetter"/>
      <w:lvlText w:val="%8."/>
      <w:lvlJc w:val="left"/>
      <w:pPr>
        <w:ind w:left="5760" w:hanging="360"/>
      </w:pPr>
    </w:lvl>
    <w:lvl w:ilvl="8" w:tplc="240A001B" w:tentative="1">
      <w:start w:val="1"/>
      <w:numFmt w:val="lowerRoman"/>
      <w:lvlText w:val="%9."/>
      <w:lvlJc w:val="right"/>
      <w:pPr>
        <w:ind w:left="6480" w:hanging="180"/>
      </w:pPr>
    </w:lvl>
  </w:abstractNum>
  <w:abstractNum w:abstractNumId="2" w15:restartNumberingAfterBreak="0">
    <w:nsid w:val="02CB5F5A"/>
    <w:multiLevelType w:val="hybridMultilevel"/>
    <w:tmpl w:val="66A435B0"/>
    <w:lvl w:ilvl="0" w:tplc="240A0019">
      <w:start w:val="1"/>
      <w:numFmt w:val="lowerLetter"/>
      <w:lvlText w:val="%1."/>
      <w:lvlJc w:val="left"/>
      <w:pPr>
        <w:ind w:left="720" w:hanging="360"/>
      </w:pPr>
      <w:rPr>
        <w:rFonts w:hint="default"/>
      </w:rPr>
    </w:lvl>
    <w:lvl w:ilvl="1" w:tplc="240A0019" w:tentative="1">
      <w:start w:val="1"/>
      <w:numFmt w:val="lowerLetter"/>
      <w:lvlText w:val="%2."/>
      <w:lvlJc w:val="left"/>
      <w:pPr>
        <w:ind w:left="1440" w:hanging="360"/>
      </w:pPr>
    </w:lvl>
    <w:lvl w:ilvl="2" w:tplc="240A001B" w:tentative="1">
      <w:start w:val="1"/>
      <w:numFmt w:val="lowerRoman"/>
      <w:lvlText w:val="%3."/>
      <w:lvlJc w:val="right"/>
      <w:pPr>
        <w:ind w:left="2160" w:hanging="180"/>
      </w:pPr>
    </w:lvl>
    <w:lvl w:ilvl="3" w:tplc="240A000F" w:tentative="1">
      <w:start w:val="1"/>
      <w:numFmt w:val="decimal"/>
      <w:lvlText w:val="%4."/>
      <w:lvlJc w:val="left"/>
      <w:pPr>
        <w:ind w:left="2880" w:hanging="360"/>
      </w:pPr>
    </w:lvl>
    <w:lvl w:ilvl="4" w:tplc="240A0019" w:tentative="1">
      <w:start w:val="1"/>
      <w:numFmt w:val="lowerLetter"/>
      <w:lvlText w:val="%5."/>
      <w:lvlJc w:val="left"/>
      <w:pPr>
        <w:ind w:left="3600" w:hanging="360"/>
      </w:pPr>
    </w:lvl>
    <w:lvl w:ilvl="5" w:tplc="240A001B" w:tentative="1">
      <w:start w:val="1"/>
      <w:numFmt w:val="lowerRoman"/>
      <w:lvlText w:val="%6."/>
      <w:lvlJc w:val="right"/>
      <w:pPr>
        <w:ind w:left="4320" w:hanging="180"/>
      </w:pPr>
    </w:lvl>
    <w:lvl w:ilvl="6" w:tplc="240A000F" w:tentative="1">
      <w:start w:val="1"/>
      <w:numFmt w:val="decimal"/>
      <w:lvlText w:val="%7."/>
      <w:lvlJc w:val="left"/>
      <w:pPr>
        <w:ind w:left="5040" w:hanging="360"/>
      </w:pPr>
    </w:lvl>
    <w:lvl w:ilvl="7" w:tplc="240A0019" w:tentative="1">
      <w:start w:val="1"/>
      <w:numFmt w:val="lowerLetter"/>
      <w:lvlText w:val="%8."/>
      <w:lvlJc w:val="left"/>
      <w:pPr>
        <w:ind w:left="5760" w:hanging="360"/>
      </w:pPr>
    </w:lvl>
    <w:lvl w:ilvl="8" w:tplc="240A001B" w:tentative="1">
      <w:start w:val="1"/>
      <w:numFmt w:val="lowerRoman"/>
      <w:lvlText w:val="%9."/>
      <w:lvlJc w:val="right"/>
      <w:pPr>
        <w:ind w:left="6480" w:hanging="180"/>
      </w:pPr>
    </w:lvl>
  </w:abstractNum>
  <w:abstractNum w:abstractNumId="3" w15:restartNumberingAfterBreak="0">
    <w:nsid w:val="031B5E9F"/>
    <w:multiLevelType w:val="hybridMultilevel"/>
    <w:tmpl w:val="4B708232"/>
    <w:lvl w:ilvl="0" w:tplc="240A000F">
      <w:start w:val="1"/>
      <w:numFmt w:val="decimal"/>
      <w:lvlText w:val="%1."/>
      <w:lvlJc w:val="left"/>
      <w:pPr>
        <w:ind w:left="720" w:hanging="360"/>
      </w:pPr>
      <w:rPr>
        <w:rFonts w:hint="default"/>
      </w:rPr>
    </w:lvl>
    <w:lvl w:ilvl="1" w:tplc="240A0019" w:tentative="1">
      <w:start w:val="1"/>
      <w:numFmt w:val="lowerLetter"/>
      <w:lvlText w:val="%2."/>
      <w:lvlJc w:val="left"/>
      <w:pPr>
        <w:ind w:left="1440" w:hanging="360"/>
      </w:pPr>
    </w:lvl>
    <w:lvl w:ilvl="2" w:tplc="240A001B" w:tentative="1">
      <w:start w:val="1"/>
      <w:numFmt w:val="lowerRoman"/>
      <w:lvlText w:val="%3."/>
      <w:lvlJc w:val="right"/>
      <w:pPr>
        <w:ind w:left="2160" w:hanging="180"/>
      </w:pPr>
    </w:lvl>
    <w:lvl w:ilvl="3" w:tplc="240A000F" w:tentative="1">
      <w:start w:val="1"/>
      <w:numFmt w:val="decimal"/>
      <w:lvlText w:val="%4."/>
      <w:lvlJc w:val="left"/>
      <w:pPr>
        <w:ind w:left="2880" w:hanging="360"/>
      </w:pPr>
    </w:lvl>
    <w:lvl w:ilvl="4" w:tplc="240A0019" w:tentative="1">
      <w:start w:val="1"/>
      <w:numFmt w:val="lowerLetter"/>
      <w:lvlText w:val="%5."/>
      <w:lvlJc w:val="left"/>
      <w:pPr>
        <w:ind w:left="3600" w:hanging="360"/>
      </w:pPr>
    </w:lvl>
    <w:lvl w:ilvl="5" w:tplc="240A001B" w:tentative="1">
      <w:start w:val="1"/>
      <w:numFmt w:val="lowerRoman"/>
      <w:lvlText w:val="%6."/>
      <w:lvlJc w:val="right"/>
      <w:pPr>
        <w:ind w:left="4320" w:hanging="180"/>
      </w:pPr>
    </w:lvl>
    <w:lvl w:ilvl="6" w:tplc="240A000F" w:tentative="1">
      <w:start w:val="1"/>
      <w:numFmt w:val="decimal"/>
      <w:lvlText w:val="%7."/>
      <w:lvlJc w:val="left"/>
      <w:pPr>
        <w:ind w:left="5040" w:hanging="360"/>
      </w:pPr>
    </w:lvl>
    <w:lvl w:ilvl="7" w:tplc="240A0019" w:tentative="1">
      <w:start w:val="1"/>
      <w:numFmt w:val="lowerLetter"/>
      <w:lvlText w:val="%8."/>
      <w:lvlJc w:val="left"/>
      <w:pPr>
        <w:ind w:left="5760" w:hanging="360"/>
      </w:pPr>
    </w:lvl>
    <w:lvl w:ilvl="8" w:tplc="240A001B" w:tentative="1">
      <w:start w:val="1"/>
      <w:numFmt w:val="lowerRoman"/>
      <w:lvlText w:val="%9."/>
      <w:lvlJc w:val="right"/>
      <w:pPr>
        <w:ind w:left="6480" w:hanging="180"/>
      </w:pPr>
    </w:lvl>
  </w:abstractNum>
  <w:abstractNum w:abstractNumId="4" w15:restartNumberingAfterBreak="0">
    <w:nsid w:val="0E7A1D45"/>
    <w:multiLevelType w:val="hybridMultilevel"/>
    <w:tmpl w:val="82569E24"/>
    <w:lvl w:ilvl="0" w:tplc="240A000F">
      <w:start w:val="1"/>
      <w:numFmt w:val="decimal"/>
      <w:lvlText w:val="%1."/>
      <w:lvlJc w:val="left"/>
      <w:pPr>
        <w:ind w:left="720" w:hanging="360"/>
      </w:pPr>
      <w:rPr>
        <w:rFonts w:hint="default"/>
      </w:rPr>
    </w:lvl>
    <w:lvl w:ilvl="1" w:tplc="240A0019" w:tentative="1">
      <w:start w:val="1"/>
      <w:numFmt w:val="lowerLetter"/>
      <w:lvlText w:val="%2."/>
      <w:lvlJc w:val="left"/>
      <w:pPr>
        <w:ind w:left="1440" w:hanging="360"/>
      </w:pPr>
    </w:lvl>
    <w:lvl w:ilvl="2" w:tplc="240A001B" w:tentative="1">
      <w:start w:val="1"/>
      <w:numFmt w:val="lowerRoman"/>
      <w:lvlText w:val="%3."/>
      <w:lvlJc w:val="right"/>
      <w:pPr>
        <w:ind w:left="2160" w:hanging="180"/>
      </w:pPr>
    </w:lvl>
    <w:lvl w:ilvl="3" w:tplc="240A000F" w:tentative="1">
      <w:start w:val="1"/>
      <w:numFmt w:val="decimal"/>
      <w:lvlText w:val="%4."/>
      <w:lvlJc w:val="left"/>
      <w:pPr>
        <w:ind w:left="2880" w:hanging="360"/>
      </w:pPr>
    </w:lvl>
    <w:lvl w:ilvl="4" w:tplc="240A0019" w:tentative="1">
      <w:start w:val="1"/>
      <w:numFmt w:val="lowerLetter"/>
      <w:lvlText w:val="%5."/>
      <w:lvlJc w:val="left"/>
      <w:pPr>
        <w:ind w:left="3600" w:hanging="360"/>
      </w:pPr>
    </w:lvl>
    <w:lvl w:ilvl="5" w:tplc="240A001B" w:tentative="1">
      <w:start w:val="1"/>
      <w:numFmt w:val="lowerRoman"/>
      <w:lvlText w:val="%6."/>
      <w:lvlJc w:val="right"/>
      <w:pPr>
        <w:ind w:left="4320" w:hanging="180"/>
      </w:pPr>
    </w:lvl>
    <w:lvl w:ilvl="6" w:tplc="240A000F" w:tentative="1">
      <w:start w:val="1"/>
      <w:numFmt w:val="decimal"/>
      <w:lvlText w:val="%7."/>
      <w:lvlJc w:val="left"/>
      <w:pPr>
        <w:ind w:left="5040" w:hanging="360"/>
      </w:pPr>
    </w:lvl>
    <w:lvl w:ilvl="7" w:tplc="240A0019" w:tentative="1">
      <w:start w:val="1"/>
      <w:numFmt w:val="lowerLetter"/>
      <w:lvlText w:val="%8."/>
      <w:lvlJc w:val="left"/>
      <w:pPr>
        <w:ind w:left="5760" w:hanging="360"/>
      </w:pPr>
    </w:lvl>
    <w:lvl w:ilvl="8" w:tplc="240A001B" w:tentative="1">
      <w:start w:val="1"/>
      <w:numFmt w:val="lowerRoman"/>
      <w:lvlText w:val="%9."/>
      <w:lvlJc w:val="right"/>
      <w:pPr>
        <w:ind w:left="6480" w:hanging="180"/>
      </w:pPr>
    </w:lvl>
  </w:abstractNum>
  <w:abstractNum w:abstractNumId="5" w15:restartNumberingAfterBreak="0">
    <w:nsid w:val="18F812A9"/>
    <w:multiLevelType w:val="hybridMultilevel"/>
    <w:tmpl w:val="45BA5600"/>
    <w:lvl w:ilvl="0" w:tplc="240A000F">
      <w:start w:val="1"/>
      <w:numFmt w:val="decimal"/>
      <w:lvlText w:val="%1."/>
      <w:lvlJc w:val="left"/>
      <w:pPr>
        <w:ind w:left="720" w:hanging="360"/>
      </w:pPr>
      <w:rPr>
        <w:rFonts w:hint="default"/>
      </w:rPr>
    </w:lvl>
    <w:lvl w:ilvl="1" w:tplc="240A0019" w:tentative="1">
      <w:start w:val="1"/>
      <w:numFmt w:val="lowerLetter"/>
      <w:lvlText w:val="%2."/>
      <w:lvlJc w:val="left"/>
      <w:pPr>
        <w:ind w:left="1440" w:hanging="360"/>
      </w:pPr>
    </w:lvl>
    <w:lvl w:ilvl="2" w:tplc="240A001B" w:tentative="1">
      <w:start w:val="1"/>
      <w:numFmt w:val="lowerRoman"/>
      <w:lvlText w:val="%3."/>
      <w:lvlJc w:val="right"/>
      <w:pPr>
        <w:ind w:left="2160" w:hanging="180"/>
      </w:pPr>
    </w:lvl>
    <w:lvl w:ilvl="3" w:tplc="240A000F" w:tentative="1">
      <w:start w:val="1"/>
      <w:numFmt w:val="decimal"/>
      <w:lvlText w:val="%4."/>
      <w:lvlJc w:val="left"/>
      <w:pPr>
        <w:ind w:left="2880" w:hanging="360"/>
      </w:pPr>
    </w:lvl>
    <w:lvl w:ilvl="4" w:tplc="240A0019" w:tentative="1">
      <w:start w:val="1"/>
      <w:numFmt w:val="lowerLetter"/>
      <w:lvlText w:val="%5."/>
      <w:lvlJc w:val="left"/>
      <w:pPr>
        <w:ind w:left="3600" w:hanging="360"/>
      </w:pPr>
    </w:lvl>
    <w:lvl w:ilvl="5" w:tplc="240A001B" w:tentative="1">
      <w:start w:val="1"/>
      <w:numFmt w:val="lowerRoman"/>
      <w:lvlText w:val="%6."/>
      <w:lvlJc w:val="right"/>
      <w:pPr>
        <w:ind w:left="4320" w:hanging="180"/>
      </w:pPr>
    </w:lvl>
    <w:lvl w:ilvl="6" w:tplc="240A000F" w:tentative="1">
      <w:start w:val="1"/>
      <w:numFmt w:val="decimal"/>
      <w:lvlText w:val="%7."/>
      <w:lvlJc w:val="left"/>
      <w:pPr>
        <w:ind w:left="5040" w:hanging="360"/>
      </w:pPr>
    </w:lvl>
    <w:lvl w:ilvl="7" w:tplc="240A0019" w:tentative="1">
      <w:start w:val="1"/>
      <w:numFmt w:val="lowerLetter"/>
      <w:lvlText w:val="%8."/>
      <w:lvlJc w:val="left"/>
      <w:pPr>
        <w:ind w:left="5760" w:hanging="360"/>
      </w:pPr>
    </w:lvl>
    <w:lvl w:ilvl="8" w:tplc="240A001B" w:tentative="1">
      <w:start w:val="1"/>
      <w:numFmt w:val="lowerRoman"/>
      <w:lvlText w:val="%9."/>
      <w:lvlJc w:val="right"/>
      <w:pPr>
        <w:ind w:left="6480" w:hanging="180"/>
      </w:pPr>
    </w:lvl>
  </w:abstractNum>
  <w:abstractNum w:abstractNumId="6" w15:restartNumberingAfterBreak="0">
    <w:nsid w:val="1B6C2A4A"/>
    <w:multiLevelType w:val="hybridMultilevel"/>
    <w:tmpl w:val="EA541B1A"/>
    <w:lvl w:ilvl="0" w:tplc="EFFC2032">
      <w:start w:val="1"/>
      <w:numFmt w:val="decimal"/>
      <w:lvlText w:val="%1."/>
      <w:lvlJc w:val="left"/>
      <w:pPr>
        <w:ind w:left="720" w:hanging="360"/>
      </w:pPr>
      <w:rPr>
        <w:rFonts w:cs="Arial" w:hint="default"/>
        <w:color w:val="auto"/>
      </w:rPr>
    </w:lvl>
    <w:lvl w:ilvl="1" w:tplc="240A0019" w:tentative="1">
      <w:start w:val="1"/>
      <w:numFmt w:val="lowerLetter"/>
      <w:lvlText w:val="%2."/>
      <w:lvlJc w:val="left"/>
      <w:pPr>
        <w:ind w:left="1440" w:hanging="360"/>
      </w:pPr>
    </w:lvl>
    <w:lvl w:ilvl="2" w:tplc="240A001B" w:tentative="1">
      <w:start w:val="1"/>
      <w:numFmt w:val="lowerRoman"/>
      <w:lvlText w:val="%3."/>
      <w:lvlJc w:val="right"/>
      <w:pPr>
        <w:ind w:left="2160" w:hanging="180"/>
      </w:pPr>
    </w:lvl>
    <w:lvl w:ilvl="3" w:tplc="240A000F" w:tentative="1">
      <w:start w:val="1"/>
      <w:numFmt w:val="decimal"/>
      <w:lvlText w:val="%4."/>
      <w:lvlJc w:val="left"/>
      <w:pPr>
        <w:ind w:left="2880" w:hanging="360"/>
      </w:pPr>
    </w:lvl>
    <w:lvl w:ilvl="4" w:tplc="240A0019" w:tentative="1">
      <w:start w:val="1"/>
      <w:numFmt w:val="lowerLetter"/>
      <w:lvlText w:val="%5."/>
      <w:lvlJc w:val="left"/>
      <w:pPr>
        <w:ind w:left="3600" w:hanging="360"/>
      </w:pPr>
    </w:lvl>
    <w:lvl w:ilvl="5" w:tplc="240A001B" w:tentative="1">
      <w:start w:val="1"/>
      <w:numFmt w:val="lowerRoman"/>
      <w:lvlText w:val="%6."/>
      <w:lvlJc w:val="right"/>
      <w:pPr>
        <w:ind w:left="4320" w:hanging="180"/>
      </w:pPr>
    </w:lvl>
    <w:lvl w:ilvl="6" w:tplc="240A000F" w:tentative="1">
      <w:start w:val="1"/>
      <w:numFmt w:val="decimal"/>
      <w:lvlText w:val="%7."/>
      <w:lvlJc w:val="left"/>
      <w:pPr>
        <w:ind w:left="5040" w:hanging="360"/>
      </w:pPr>
    </w:lvl>
    <w:lvl w:ilvl="7" w:tplc="240A0019" w:tentative="1">
      <w:start w:val="1"/>
      <w:numFmt w:val="lowerLetter"/>
      <w:lvlText w:val="%8."/>
      <w:lvlJc w:val="left"/>
      <w:pPr>
        <w:ind w:left="5760" w:hanging="360"/>
      </w:pPr>
    </w:lvl>
    <w:lvl w:ilvl="8" w:tplc="240A001B" w:tentative="1">
      <w:start w:val="1"/>
      <w:numFmt w:val="lowerRoman"/>
      <w:lvlText w:val="%9."/>
      <w:lvlJc w:val="right"/>
      <w:pPr>
        <w:ind w:left="6480" w:hanging="180"/>
      </w:pPr>
    </w:lvl>
  </w:abstractNum>
  <w:abstractNum w:abstractNumId="7" w15:restartNumberingAfterBreak="0">
    <w:nsid w:val="21EE5C46"/>
    <w:multiLevelType w:val="hybridMultilevel"/>
    <w:tmpl w:val="EA8C90C0"/>
    <w:lvl w:ilvl="0" w:tplc="240A0001">
      <w:start w:val="1"/>
      <w:numFmt w:val="bullet"/>
      <w:lvlText w:val=""/>
      <w:lvlJc w:val="left"/>
      <w:pPr>
        <w:ind w:left="720" w:hanging="360"/>
      </w:pPr>
      <w:rPr>
        <w:rFonts w:ascii="Symbol" w:hAnsi="Symbol" w:hint="default"/>
      </w:rPr>
    </w:lvl>
    <w:lvl w:ilvl="1" w:tplc="240A0003" w:tentative="1">
      <w:start w:val="1"/>
      <w:numFmt w:val="bullet"/>
      <w:lvlText w:val="o"/>
      <w:lvlJc w:val="left"/>
      <w:pPr>
        <w:ind w:left="1440" w:hanging="360"/>
      </w:pPr>
      <w:rPr>
        <w:rFonts w:ascii="Courier New" w:hAnsi="Courier New" w:cs="Courier New" w:hint="default"/>
      </w:rPr>
    </w:lvl>
    <w:lvl w:ilvl="2" w:tplc="240A0005" w:tentative="1">
      <w:start w:val="1"/>
      <w:numFmt w:val="bullet"/>
      <w:lvlText w:val=""/>
      <w:lvlJc w:val="left"/>
      <w:pPr>
        <w:ind w:left="2160" w:hanging="360"/>
      </w:pPr>
      <w:rPr>
        <w:rFonts w:ascii="Wingdings" w:hAnsi="Wingdings" w:hint="default"/>
      </w:rPr>
    </w:lvl>
    <w:lvl w:ilvl="3" w:tplc="240A0001" w:tentative="1">
      <w:start w:val="1"/>
      <w:numFmt w:val="bullet"/>
      <w:lvlText w:val=""/>
      <w:lvlJc w:val="left"/>
      <w:pPr>
        <w:ind w:left="2880" w:hanging="360"/>
      </w:pPr>
      <w:rPr>
        <w:rFonts w:ascii="Symbol" w:hAnsi="Symbol" w:hint="default"/>
      </w:rPr>
    </w:lvl>
    <w:lvl w:ilvl="4" w:tplc="240A0003" w:tentative="1">
      <w:start w:val="1"/>
      <w:numFmt w:val="bullet"/>
      <w:lvlText w:val="o"/>
      <w:lvlJc w:val="left"/>
      <w:pPr>
        <w:ind w:left="3600" w:hanging="360"/>
      </w:pPr>
      <w:rPr>
        <w:rFonts w:ascii="Courier New" w:hAnsi="Courier New" w:cs="Courier New" w:hint="default"/>
      </w:rPr>
    </w:lvl>
    <w:lvl w:ilvl="5" w:tplc="240A0005" w:tentative="1">
      <w:start w:val="1"/>
      <w:numFmt w:val="bullet"/>
      <w:lvlText w:val=""/>
      <w:lvlJc w:val="left"/>
      <w:pPr>
        <w:ind w:left="4320" w:hanging="360"/>
      </w:pPr>
      <w:rPr>
        <w:rFonts w:ascii="Wingdings" w:hAnsi="Wingdings" w:hint="default"/>
      </w:rPr>
    </w:lvl>
    <w:lvl w:ilvl="6" w:tplc="240A0001" w:tentative="1">
      <w:start w:val="1"/>
      <w:numFmt w:val="bullet"/>
      <w:lvlText w:val=""/>
      <w:lvlJc w:val="left"/>
      <w:pPr>
        <w:ind w:left="5040" w:hanging="360"/>
      </w:pPr>
      <w:rPr>
        <w:rFonts w:ascii="Symbol" w:hAnsi="Symbol" w:hint="default"/>
      </w:rPr>
    </w:lvl>
    <w:lvl w:ilvl="7" w:tplc="240A0003" w:tentative="1">
      <w:start w:val="1"/>
      <w:numFmt w:val="bullet"/>
      <w:lvlText w:val="o"/>
      <w:lvlJc w:val="left"/>
      <w:pPr>
        <w:ind w:left="5760" w:hanging="360"/>
      </w:pPr>
      <w:rPr>
        <w:rFonts w:ascii="Courier New" w:hAnsi="Courier New" w:cs="Courier New" w:hint="default"/>
      </w:rPr>
    </w:lvl>
    <w:lvl w:ilvl="8" w:tplc="240A0005" w:tentative="1">
      <w:start w:val="1"/>
      <w:numFmt w:val="bullet"/>
      <w:lvlText w:val=""/>
      <w:lvlJc w:val="left"/>
      <w:pPr>
        <w:ind w:left="6480" w:hanging="360"/>
      </w:pPr>
      <w:rPr>
        <w:rFonts w:ascii="Wingdings" w:hAnsi="Wingdings" w:hint="default"/>
      </w:rPr>
    </w:lvl>
  </w:abstractNum>
  <w:abstractNum w:abstractNumId="8" w15:restartNumberingAfterBreak="0">
    <w:nsid w:val="27E36575"/>
    <w:multiLevelType w:val="hybridMultilevel"/>
    <w:tmpl w:val="05D415F2"/>
    <w:lvl w:ilvl="0" w:tplc="0C0A0001">
      <w:start w:val="1"/>
      <w:numFmt w:val="bullet"/>
      <w:lvlText w:val=""/>
      <w:lvlJc w:val="left"/>
      <w:pPr>
        <w:ind w:left="720" w:hanging="360"/>
      </w:pPr>
      <w:rPr>
        <w:rFonts w:ascii="Symbol" w:hAnsi="Symbol" w:hint="default"/>
      </w:rPr>
    </w:lvl>
    <w:lvl w:ilvl="1" w:tplc="0C0A0003" w:tentative="1">
      <w:start w:val="1"/>
      <w:numFmt w:val="bullet"/>
      <w:lvlText w:val="o"/>
      <w:lvlJc w:val="left"/>
      <w:pPr>
        <w:ind w:left="1440" w:hanging="360"/>
      </w:pPr>
      <w:rPr>
        <w:rFonts w:ascii="Courier New" w:hAnsi="Courier New" w:hint="default"/>
      </w:rPr>
    </w:lvl>
    <w:lvl w:ilvl="2" w:tplc="0C0A0005" w:tentative="1">
      <w:start w:val="1"/>
      <w:numFmt w:val="bullet"/>
      <w:lvlText w:val=""/>
      <w:lvlJc w:val="left"/>
      <w:pPr>
        <w:ind w:left="2160" w:hanging="360"/>
      </w:pPr>
      <w:rPr>
        <w:rFonts w:ascii="Wingdings" w:hAnsi="Wingdings" w:hint="default"/>
      </w:rPr>
    </w:lvl>
    <w:lvl w:ilvl="3" w:tplc="0C0A0001" w:tentative="1">
      <w:start w:val="1"/>
      <w:numFmt w:val="bullet"/>
      <w:lvlText w:val=""/>
      <w:lvlJc w:val="left"/>
      <w:pPr>
        <w:ind w:left="2880" w:hanging="360"/>
      </w:pPr>
      <w:rPr>
        <w:rFonts w:ascii="Symbol" w:hAnsi="Symbol" w:hint="default"/>
      </w:rPr>
    </w:lvl>
    <w:lvl w:ilvl="4" w:tplc="0C0A0003" w:tentative="1">
      <w:start w:val="1"/>
      <w:numFmt w:val="bullet"/>
      <w:lvlText w:val="o"/>
      <w:lvlJc w:val="left"/>
      <w:pPr>
        <w:ind w:left="3600" w:hanging="360"/>
      </w:pPr>
      <w:rPr>
        <w:rFonts w:ascii="Courier New" w:hAnsi="Courier New" w:hint="default"/>
      </w:rPr>
    </w:lvl>
    <w:lvl w:ilvl="5" w:tplc="0C0A0005" w:tentative="1">
      <w:start w:val="1"/>
      <w:numFmt w:val="bullet"/>
      <w:lvlText w:val=""/>
      <w:lvlJc w:val="left"/>
      <w:pPr>
        <w:ind w:left="4320" w:hanging="360"/>
      </w:pPr>
      <w:rPr>
        <w:rFonts w:ascii="Wingdings" w:hAnsi="Wingdings" w:hint="default"/>
      </w:rPr>
    </w:lvl>
    <w:lvl w:ilvl="6" w:tplc="0C0A0001" w:tentative="1">
      <w:start w:val="1"/>
      <w:numFmt w:val="bullet"/>
      <w:lvlText w:val=""/>
      <w:lvlJc w:val="left"/>
      <w:pPr>
        <w:ind w:left="5040" w:hanging="360"/>
      </w:pPr>
      <w:rPr>
        <w:rFonts w:ascii="Symbol" w:hAnsi="Symbol" w:hint="default"/>
      </w:rPr>
    </w:lvl>
    <w:lvl w:ilvl="7" w:tplc="0C0A0003" w:tentative="1">
      <w:start w:val="1"/>
      <w:numFmt w:val="bullet"/>
      <w:lvlText w:val="o"/>
      <w:lvlJc w:val="left"/>
      <w:pPr>
        <w:ind w:left="5760" w:hanging="360"/>
      </w:pPr>
      <w:rPr>
        <w:rFonts w:ascii="Courier New" w:hAnsi="Courier New" w:hint="default"/>
      </w:rPr>
    </w:lvl>
    <w:lvl w:ilvl="8" w:tplc="0C0A0005" w:tentative="1">
      <w:start w:val="1"/>
      <w:numFmt w:val="bullet"/>
      <w:lvlText w:val=""/>
      <w:lvlJc w:val="left"/>
      <w:pPr>
        <w:ind w:left="6480" w:hanging="360"/>
      </w:pPr>
      <w:rPr>
        <w:rFonts w:ascii="Wingdings" w:hAnsi="Wingdings" w:hint="default"/>
      </w:rPr>
    </w:lvl>
  </w:abstractNum>
  <w:abstractNum w:abstractNumId="9" w15:restartNumberingAfterBreak="0">
    <w:nsid w:val="2CAA3BA3"/>
    <w:multiLevelType w:val="hybridMultilevel"/>
    <w:tmpl w:val="E2A0C8B8"/>
    <w:lvl w:ilvl="0" w:tplc="240A000F">
      <w:start w:val="1"/>
      <w:numFmt w:val="decimal"/>
      <w:lvlText w:val="%1."/>
      <w:lvlJc w:val="left"/>
      <w:pPr>
        <w:ind w:left="720" w:hanging="360"/>
      </w:pPr>
      <w:rPr>
        <w:rFonts w:hint="default"/>
      </w:rPr>
    </w:lvl>
    <w:lvl w:ilvl="1" w:tplc="240A0019" w:tentative="1">
      <w:start w:val="1"/>
      <w:numFmt w:val="lowerLetter"/>
      <w:lvlText w:val="%2."/>
      <w:lvlJc w:val="left"/>
      <w:pPr>
        <w:ind w:left="1440" w:hanging="360"/>
      </w:pPr>
    </w:lvl>
    <w:lvl w:ilvl="2" w:tplc="240A001B" w:tentative="1">
      <w:start w:val="1"/>
      <w:numFmt w:val="lowerRoman"/>
      <w:lvlText w:val="%3."/>
      <w:lvlJc w:val="right"/>
      <w:pPr>
        <w:ind w:left="2160" w:hanging="180"/>
      </w:pPr>
    </w:lvl>
    <w:lvl w:ilvl="3" w:tplc="240A000F" w:tentative="1">
      <w:start w:val="1"/>
      <w:numFmt w:val="decimal"/>
      <w:lvlText w:val="%4."/>
      <w:lvlJc w:val="left"/>
      <w:pPr>
        <w:ind w:left="2880" w:hanging="360"/>
      </w:pPr>
    </w:lvl>
    <w:lvl w:ilvl="4" w:tplc="240A0019" w:tentative="1">
      <w:start w:val="1"/>
      <w:numFmt w:val="lowerLetter"/>
      <w:lvlText w:val="%5."/>
      <w:lvlJc w:val="left"/>
      <w:pPr>
        <w:ind w:left="3600" w:hanging="360"/>
      </w:pPr>
    </w:lvl>
    <w:lvl w:ilvl="5" w:tplc="240A001B" w:tentative="1">
      <w:start w:val="1"/>
      <w:numFmt w:val="lowerRoman"/>
      <w:lvlText w:val="%6."/>
      <w:lvlJc w:val="right"/>
      <w:pPr>
        <w:ind w:left="4320" w:hanging="180"/>
      </w:pPr>
    </w:lvl>
    <w:lvl w:ilvl="6" w:tplc="240A000F" w:tentative="1">
      <w:start w:val="1"/>
      <w:numFmt w:val="decimal"/>
      <w:lvlText w:val="%7."/>
      <w:lvlJc w:val="left"/>
      <w:pPr>
        <w:ind w:left="5040" w:hanging="360"/>
      </w:pPr>
    </w:lvl>
    <w:lvl w:ilvl="7" w:tplc="240A0019" w:tentative="1">
      <w:start w:val="1"/>
      <w:numFmt w:val="lowerLetter"/>
      <w:lvlText w:val="%8."/>
      <w:lvlJc w:val="left"/>
      <w:pPr>
        <w:ind w:left="5760" w:hanging="360"/>
      </w:pPr>
    </w:lvl>
    <w:lvl w:ilvl="8" w:tplc="240A001B" w:tentative="1">
      <w:start w:val="1"/>
      <w:numFmt w:val="lowerRoman"/>
      <w:lvlText w:val="%9."/>
      <w:lvlJc w:val="right"/>
      <w:pPr>
        <w:ind w:left="6480" w:hanging="180"/>
      </w:pPr>
    </w:lvl>
  </w:abstractNum>
  <w:abstractNum w:abstractNumId="10" w15:restartNumberingAfterBreak="0">
    <w:nsid w:val="2D221A84"/>
    <w:multiLevelType w:val="hybridMultilevel"/>
    <w:tmpl w:val="F8685CF2"/>
    <w:lvl w:ilvl="0" w:tplc="0C0A0001">
      <w:start w:val="1"/>
      <w:numFmt w:val="bullet"/>
      <w:lvlText w:val=""/>
      <w:lvlJc w:val="left"/>
      <w:pPr>
        <w:ind w:left="720" w:hanging="360"/>
      </w:pPr>
      <w:rPr>
        <w:rFonts w:ascii="Symbol" w:hAnsi="Symbol" w:hint="default"/>
      </w:rPr>
    </w:lvl>
    <w:lvl w:ilvl="1" w:tplc="0C0A0003">
      <w:start w:val="1"/>
      <w:numFmt w:val="bullet"/>
      <w:lvlText w:val="o"/>
      <w:lvlJc w:val="left"/>
      <w:pPr>
        <w:ind w:left="1440" w:hanging="360"/>
      </w:pPr>
      <w:rPr>
        <w:rFonts w:ascii="Courier New" w:hAnsi="Courier New" w:hint="default"/>
      </w:rPr>
    </w:lvl>
    <w:lvl w:ilvl="2" w:tplc="0C0A0005" w:tentative="1">
      <w:start w:val="1"/>
      <w:numFmt w:val="bullet"/>
      <w:lvlText w:val=""/>
      <w:lvlJc w:val="left"/>
      <w:pPr>
        <w:ind w:left="2160" w:hanging="360"/>
      </w:pPr>
      <w:rPr>
        <w:rFonts w:ascii="Wingdings" w:hAnsi="Wingdings" w:hint="default"/>
      </w:rPr>
    </w:lvl>
    <w:lvl w:ilvl="3" w:tplc="0C0A0001" w:tentative="1">
      <w:start w:val="1"/>
      <w:numFmt w:val="bullet"/>
      <w:lvlText w:val=""/>
      <w:lvlJc w:val="left"/>
      <w:pPr>
        <w:ind w:left="2880" w:hanging="360"/>
      </w:pPr>
      <w:rPr>
        <w:rFonts w:ascii="Symbol" w:hAnsi="Symbol" w:hint="default"/>
      </w:rPr>
    </w:lvl>
    <w:lvl w:ilvl="4" w:tplc="0C0A0003" w:tentative="1">
      <w:start w:val="1"/>
      <w:numFmt w:val="bullet"/>
      <w:lvlText w:val="o"/>
      <w:lvlJc w:val="left"/>
      <w:pPr>
        <w:ind w:left="3600" w:hanging="360"/>
      </w:pPr>
      <w:rPr>
        <w:rFonts w:ascii="Courier New" w:hAnsi="Courier New" w:hint="default"/>
      </w:rPr>
    </w:lvl>
    <w:lvl w:ilvl="5" w:tplc="0C0A0005" w:tentative="1">
      <w:start w:val="1"/>
      <w:numFmt w:val="bullet"/>
      <w:lvlText w:val=""/>
      <w:lvlJc w:val="left"/>
      <w:pPr>
        <w:ind w:left="4320" w:hanging="360"/>
      </w:pPr>
      <w:rPr>
        <w:rFonts w:ascii="Wingdings" w:hAnsi="Wingdings" w:hint="default"/>
      </w:rPr>
    </w:lvl>
    <w:lvl w:ilvl="6" w:tplc="0C0A0001" w:tentative="1">
      <w:start w:val="1"/>
      <w:numFmt w:val="bullet"/>
      <w:lvlText w:val=""/>
      <w:lvlJc w:val="left"/>
      <w:pPr>
        <w:ind w:left="5040" w:hanging="360"/>
      </w:pPr>
      <w:rPr>
        <w:rFonts w:ascii="Symbol" w:hAnsi="Symbol" w:hint="default"/>
      </w:rPr>
    </w:lvl>
    <w:lvl w:ilvl="7" w:tplc="0C0A0003" w:tentative="1">
      <w:start w:val="1"/>
      <w:numFmt w:val="bullet"/>
      <w:lvlText w:val="o"/>
      <w:lvlJc w:val="left"/>
      <w:pPr>
        <w:ind w:left="5760" w:hanging="360"/>
      </w:pPr>
      <w:rPr>
        <w:rFonts w:ascii="Courier New" w:hAnsi="Courier New" w:hint="default"/>
      </w:rPr>
    </w:lvl>
    <w:lvl w:ilvl="8" w:tplc="0C0A0005" w:tentative="1">
      <w:start w:val="1"/>
      <w:numFmt w:val="bullet"/>
      <w:lvlText w:val=""/>
      <w:lvlJc w:val="left"/>
      <w:pPr>
        <w:ind w:left="6480" w:hanging="360"/>
      </w:pPr>
      <w:rPr>
        <w:rFonts w:ascii="Wingdings" w:hAnsi="Wingdings" w:hint="default"/>
      </w:rPr>
    </w:lvl>
  </w:abstractNum>
  <w:abstractNum w:abstractNumId="11" w15:restartNumberingAfterBreak="0">
    <w:nsid w:val="2D6067AA"/>
    <w:multiLevelType w:val="hybridMultilevel"/>
    <w:tmpl w:val="7228CF76"/>
    <w:lvl w:ilvl="0" w:tplc="3CB2C76E">
      <w:start w:val="1"/>
      <w:numFmt w:val="upperRoman"/>
      <w:lvlText w:val="%1."/>
      <w:lvlJc w:val="left"/>
      <w:pPr>
        <w:ind w:left="1440" w:hanging="720"/>
      </w:pPr>
      <w:rPr>
        <w:rFonts w:hint="default"/>
      </w:rPr>
    </w:lvl>
    <w:lvl w:ilvl="1" w:tplc="240A0019" w:tentative="1">
      <w:start w:val="1"/>
      <w:numFmt w:val="lowerLetter"/>
      <w:lvlText w:val="%2."/>
      <w:lvlJc w:val="left"/>
      <w:pPr>
        <w:ind w:left="1800" w:hanging="360"/>
      </w:pPr>
    </w:lvl>
    <w:lvl w:ilvl="2" w:tplc="240A001B" w:tentative="1">
      <w:start w:val="1"/>
      <w:numFmt w:val="lowerRoman"/>
      <w:lvlText w:val="%3."/>
      <w:lvlJc w:val="right"/>
      <w:pPr>
        <w:ind w:left="2520" w:hanging="180"/>
      </w:pPr>
    </w:lvl>
    <w:lvl w:ilvl="3" w:tplc="240A000F" w:tentative="1">
      <w:start w:val="1"/>
      <w:numFmt w:val="decimal"/>
      <w:lvlText w:val="%4."/>
      <w:lvlJc w:val="left"/>
      <w:pPr>
        <w:ind w:left="3240" w:hanging="360"/>
      </w:pPr>
    </w:lvl>
    <w:lvl w:ilvl="4" w:tplc="240A0019" w:tentative="1">
      <w:start w:val="1"/>
      <w:numFmt w:val="lowerLetter"/>
      <w:lvlText w:val="%5."/>
      <w:lvlJc w:val="left"/>
      <w:pPr>
        <w:ind w:left="3960" w:hanging="360"/>
      </w:pPr>
    </w:lvl>
    <w:lvl w:ilvl="5" w:tplc="240A001B" w:tentative="1">
      <w:start w:val="1"/>
      <w:numFmt w:val="lowerRoman"/>
      <w:lvlText w:val="%6."/>
      <w:lvlJc w:val="right"/>
      <w:pPr>
        <w:ind w:left="4680" w:hanging="180"/>
      </w:pPr>
    </w:lvl>
    <w:lvl w:ilvl="6" w:tplc="240A000F" w:tentative="1">
      <w:start w:val="1"/>
      <w:numFmt w:val="decimal"/>
      <w:lvlText w:val="%7."/>
      <w:lvlJc w:val="left"/>
      <w:pPr>
        <w:ind w:left="5400" w:hanging="360"/>
      </w:pPr>
    </w:lvl>
    <w:lvl w:ilvl="7" w:tplc="240A0019" w:tentative="1">
      <w:start w:val="1"/>
      <w:numFmt w:val="lowerLetter"/>
      <w:lvlText w:val="%8."/>
      <w:lvlJc w:val="left"/>
      <w:pPr>
        <w:ind w:left="6120" w:hanging="360"/>
      </w:pPr>
    </w:lvl>
    <w:lvl w:ilvl="8" w:tplc="240A001B" w:tentative="1">
      <w:start w:val="1"/>
      <w:numFmt w:val="lowerRoman"/>
      <w:lvlText w:val="%9."/>
      <w:lvlJc w:val="right"/>
      <w:pPr>
        <w:ind w:left="6840" w:hanging="180"/>
      </w:pPr>
    </w:lvl>
  </w:abstractNum>
  <w:abstractNum w:abstractNumId="12" w15:restartNumberingAfterBreak="0">
    <w:nsid w:val="2EAE752A"/>
    <w:multiLevelType w:val="hybridMultilevel"/>
    <w:tmpl w:val="1F0C6652"/>
    <w:lvl w:ilvl="0" w:tplc="6D526AFE">
      <w:start w:val="1"/>
      <w:numFmt w:val="decimal"/>
      <w:lvlText w:val="%1."/>
      <w:lvlJc w:val="left"/>
      <w:pPr>
        <w:ind w:left="720" w:hanging="360"/>
      </w:pPr>
      <w:rPr>
        <w:rFonts w:hint="default"/>
      </w:rPr>
    </w:lvl>
    <w:lvl w:ilvl="1" w:tplc="240A0019" w:tentative="1">
      <w:start w:val="1"/>
      <w:numFmt w:val="lowerLetter"/>
      <w:lvlText w:val="%2."/>
      <w:lvlJc w:val="left"/>
      <w:pPr>
        <w:ind w:left="1440" w:hanging="360"/>
      </w:pPr>
    </w:lvl>
    <w:lvl w:ilvl="2" w:tplc="240A001B" w:tentative="1">
      <w:start w:val="1"/>
      <w:numFmt w:val="lowerRoman"/>
      <w:lvlText w:val="%3."/>
      <w:lvlJc w:val="right"/>
      <w:pPr>
        <w:ind w:left="2160" w:hanging="180"/>
      </w:pPr>
    </w:lvl>
    <w:lvl w:ilvl="3" w:tplc="240A000F" w:tentative="1">
      <w:start w:val="1"/>
      <w:numFmt w:val="decimal"/>
      <w:lvlText w:val="%4."/>
      <w:lvlJc w:val="left"/>
      <w:pPr>
        <w:ind w:left="2880" w:hanging="360"/>
      </w:pPr>
    </w:lvl>
    <w:lvl w:ilvl="4" w:tplc="240A0019" w:tentative="1">
      <w:start w:val="1"/>
      <w:numFmt w:val="lowerLetter"/>
      <w:lvlText w:val="%5."/>
      <w:lvlJc w:val="left"/>
      <w:pPr>
        <w:ind w:left="3600" w:hanging="360"/>
      </w:pPr>
    </w:lvl>
    <w:lvl w:ilvl="5" w:tplc="240A001B" w:tentative="1">
      <w:start w:val="1"/>
      <w:numFmt w:val="lowerRoman"/>
      <w:lvlText w:val="%6."/>
      <w:lvlJc w:val="right"/>
      <w:pPr>
        <w:ind w:left="4320" w:hanging="180"/>
      </w:pPr>
    </w:lvl>
    <w:lvl w:ilvl="6" w:tplc="240A000F" w:tentative="1">
      <w:start w:val="1"/>
      <w:numFmt w:val="decimal"/>
      <w:lvlText w:val="%7."/>
      <w:lvlJc w:val="left"/>
      <w:pPr>
        <w:ind w:left="5040" w:hanging="360"/>
      </w:pPr>
    </w:lvl>
    <w:lvl w:ilvl="7" w:tplc="240A0019" w:tentative="1">
      <w:start w:val="1"/>
      <w:numFmt w:val="lowerLetter"/>
      <w:lvlText w:val="%8."/>
      <w:lvlJc w:val="left"/>
      <w:pPr>
        <w:ind w:left="5760" w:hanging="360"/>
      </w:pPr>
    </w:lvl>
    <w:lvl w:ilvl="8" w:tplc="240A001B" w:tentative="1">
      <w:start w:val="1"/>
      <w:numFmt w:val="lowerRoman"/>
      <w:lvlText w:val="%9."/>
      <w:lvlJc w:val="right"/>
      <w:pPr>
        <w:ind w:left="6480" w:hanging="180"/>
      </w:pPr>
    </w:lvl>
  </w:abstractNum>
  <w:abstractNum w:abstractNumId="13" w15:restartNumberingAfterBreak="0">
    <w:nsid w:val="36004CD2"/>
    <w:multiLevelType w:val="hybridMultilevel"/>
    <w:tmpl w:val="4216AD56"/>
    <w:lvl w:ilvl="0" w:tplc="240A000F">
      <w:start w:val="1"/>
      <w:numFmt w:val="decimal"/>
      <w:lvlText w:val="%1."/>
      <w:lvlJc w:val="left"/>
      <w:pPr>
        <w:ind w:left="720" w:hanging="360"/>
      </w:pPr>
      <w:rPr>
        <w:rFonts w:hint="default"/>
      </w:rPr>
    </w:lvl>
    <w:lvl w:ilvl="1" w:tplc="240A0019" w:tentative="1">
      <w:start w:val="1"/>
      <w:numFmt w:val="lowerLetter"/>
      <w:lvlText w:val="%2."/>
      <w:lvlJc w:val="left"/>
      <w:pPr>
        <w:ind w:left="1440" w:hanging="360"/>
      </w:pPr>
    </w:lvl>
    <w:lvl w:ilvl="2" w:tplc="240A001B" w:tentative="1">
      <w:start w:val="1"/>
      <w:numFmt w:val="lowerRoman"/>
      <w:lvlText w:val="%3."/>
      <w:lvlJc w:val="right"/>
      <w:pPr>
        <w:ind w:left="2160" w:hanging="180"/>
      </w:pPr>
    </w:lvl>
    <w:lvl w:ilvl="3" w:tplc="240A000F" w:tentative="1">
      <w:start w:val="1"/>
      <w:numFmt w:val="decimal"/>
      <w:lvlText w:val="%4."/>
      <w:lvlJc w:val="left"/>
      <w:pPr>
        <w:ind w:left="2880" w:hanging="360"/>
      </w:pPr>
    </w:lvl>
    <w:lvl w:ilvl="4" w:tplc="240A0019" w:tentative="1">
      <w:start w:val="1"/>
      <w:numFmt w:val="lowerLetter"/>
      <w:lvlText w:val="%5."/>
      <w:lvlJc w:val="left"/>
      <w:pPr>
        <w:ind w:left="3600" w:hanging="360"/>
      </w:pPr>
    </w:lvl>
    <w:lvl w:ilvl="5" w:tplc="240A001B" w:tentative="1">
      <w:start w:val="1"/>
      <w:numFmt w:val="lowerRoman"/>
      <w:lvlText w:val="%6."/>
      <w:lvlJc w:val="right"/>
      <w:pPr>
        <w:ind w:left="4320" w:hanging="180"/>
      </w:pPr>
    </w:lvl>
    <w:lvl w:ilvl="6" w:tplc="240A000F" w:tentative="1">
      <w:start w:val="1"/>
      <w:numFmt w:val="decimal"/>
      <w:lvlText w:val="%7."/>
      <w:lvlJc w:val="left"/>
      <w:pPr>
        <w:ind w:left="5040" w:hanging="360"/>
      </w:pPr>
    </w:lvl>
    <w:lvl w:ilvl="7" w:tplc="240A0019" w:tentative="1">
      <w:start w:val="1"/>
      <w:numFmt w:val="lowerLetter"/>
      <w:lvlText w:val="%8."/>
      <w:lvlJc w:val="left"/>
      <w:pPr>
        <w:ind w:left="5760" w:hanging="360"/>
      </w:pPr>
    </w:lvl>
    <w:lvl w:ilvl="8" w:tplc="240A001B" w:tentative="1">
      <w:start w:val="1"/>
      <w:numFmt w:val="lowerRoman"/>
      <w:lvlText w:val="%9."/>
      <w:lvlJc w:val="right"/>
      <w:pPr>
        <w:ind w:left="6480" w:hanging="180"/>
      </w:pPr>
    </w:lvl>
  </w:abstractNum>
  <w:abstractNum w:abstractNumId="14" w15:restartNumberingAfterBreak="0">
    <w:nsid w:val="372D7BC2"/>
    <w:multiLevelType w:val="hybridMultilevel"/>
    <w:tmpl w:val="22CEA64C"/>
    <w:lvl w:ilvl="0" w:tplc="240A0001">
      <w:start w:val="1"/>
      <w:numFmt w:val="bullet"/>
      <w:lvlText w:val=""/>
      <w:lvlJc w:val="left"/>
      <w:pPr>
        <w:ind w:left="720" w:hanging="360"/>
      </w:pPr>
      <w:rPr>
        <w:rFonts w:ascii="Symbol" w:hAnsi="Symbol" w:hint="default"/>
      </w:rPr>
    </w:lvl>
    <w:lvl w:ilvl="1" w:tplc="240A0003">
      <w:start w:val="1"/>
      <w:numFmt w:val="bullet"/>
      <w:lvlText w:val="o"/>
      <w:lvlJc w:val="left"/>
      <w:pPr>
        <w:ind w:left="1440" w:hanging="360"/>
      </w:pPr>
      <w:rPr>
        <w:rFonts w:ascii="Courier New" w:hAnsi="Courier New" w:cs="Courier New" w:hint="default"/>
      </w:rPr>
    </w:lvl>
    <w:lvl w:ilvl="2" w:tplc="240A0005" w:tentative="1">
      <w:start w:val="1"/>
      <w:numFmt w:val="bullet"/>
      <w:lvlText w:val=""/>
      <w:lvlJc w:val="left"/>
      <w:pPr>
        <w:ind w:left="2160" w:hanging="360"/>
      </w:pPr>
      <w:rPr>
        <w:rFonts w:ascii="Wingdings" w:hAnsi="Wingdings" w:hint="default"/>
      </w:rPr>
    </w:lvl>
    <w:lvl w:ilvl="3" w:tplc="240A0001" w:tentative="1">
      <w:start w:val="1"/>
      <w:numFmt w:val="bullet"/>
      <w:lvlText w:val=""/>
      <w:lvlJc w:val="left"/>
      <w:pPr>
        <w:ind w:left="2880" w:hanging="360"/>
      </w:pPr>
      <w:rPr>
        <w:rFonts w:ascii="Symbol" w:hAnsi="Symbol" w:hint="default"/>
      </w:rPr>
    </w:lvl>
    <w:lvl w:ilvl="4" w:tplc="240A0003" w:tentative="1">
      <w:start w:val="1"/>
      <w:numFmt w:val="bullet"/>
      <w:lvlText w:val="o"/>
      <w:lvlJc w:val="left"/>
      <w:pPr>
        <w:ind w:left="3600" w:hanging="360"/>
      </w:pPr>
      <w:rPr>
        <w:rFonts w:ascii="Courier New" w:hAnsi="Courier New" w:cs="Courier New" w:hint="default"/>
      </w:rPr>
    </w:lvl>
    <w:lvl w:ilvl="5" w:tplc="240A0005" w:tentative="1">
      <w:start w:val="1"/>
      <w:numFmt w:val="bullet"/>
      <w:lvlText w:val=""/>
      <w:lvlJc w:val="left"/>
      <w:pPr>
        <w:ind w:left="4320" w:hanging="360"/>
      </w:pPr>
      <w:rPr>
        <w:rFonts w:ascii="Wingdings" w:hAnsi="Wingdings" w:hint="default"/>
      </w:rPr>
    </w:lvl>
    <w:lvl w:ilvl="6" w:tplc="240A0001" w:tentative="1">
      <w:start w:val="1"/>
      <w:numFmt w:val="bullet"/>
      <w:lvlText w:val=""/>
      <w:lvlJc w:val="left"/>
      <w:pPr>
        <w:ind w:left="5040" w:hanging="360"/>
      </w:pPr>
      <w:rPr>
        <w:rFonts w:ascii="Symbol" w:hAnsi="Symbol" w:hint="default"/>
      </w:rPr>
    </w:lvl>
    <w:lvl w:ilvl="7" w:tplc="240A0003" w:tentative="1">
      <w:start w:val="1"/>
      <w:numFmt w:val="bullet"/>
      <w:lvlText w:val="o"/>
      <w:lvlJc w:val="left"/>
      <w:pPr>
        <w:ind w:left="5760" w:hanging="360"/>
      </w:pPr>
      <w:rPr>
        <w:rFonts w:ascii="Courier New" w:hAnsi="Courier New" w:cs="Courier New" w:hint="default"/>
      </w:rPr>
    </w:lvl>
    <w:lvl w:ilvl="8" w:tplc="240A0005" w:tentative="1">
      <w:start w:val="1"/>
      <w:numFmt w:val="bullet"/>
      <w:lvlText w:val=""/>
      <w:lvlJc w:val="left"/>
      <w:pPr>
        <w:ind w:left="6480" w:hanging="360"/>
      </w:pPr>
      <w:rPr>
        <w:rFonts w:ascii="Wingdings" w:hAnsi="Wingdings" w:hint="default"/>
      </w:rPr>
    </w:lvl>
  </w:abstractNum>
  <w:abstractNum w:abstractNumId="15" w15:restartNumberingAfterBreak="0">
    <w:nsid w:val="43FC67B3"/>
    <w:multiLevelType w:val="hybridMultilevel"/>
    <w:tmpl w:val="F79E1620"/>
    <w:lvl w:ilvl="0" w:tplc="240A0001">
      <w:start w:val="1"/>
      <w:numFmt w:val="bullet"/>
      <w:lvlText w:val=""/>
      <w:lvlJc w:val="left"/>
      <w:pPr>
        <w:ind w:left="720" w:hanging="360"/>
      </w:pPr>
      <w:rPr>
        <w:rFonts w:ascii="Symbol" w:hAnsi="Symbol" w:hint="default"/>
      </w:rPr>
    </w:lvl>
    <w:lvl w:ilvl="1" w:tplc="240A0003" w:tentative="1">
      <w:start w:val="1"/>
      <w:numFmt w:val="bullet"/>
      <w:lvlText w:val="o"/>
      <w:lvlJc w:val="left"/>
      <w:pPr>
        <w:ind w:left="1440" w:hanging="360"/>
      </w:pPr>
      <w:rPr>
        <w:rFonts w:ascii="Courier New" w:hAnsi="Courier New" w:cs="Courier New" w:hint="default"/>
      </w:rPr>
    </w:lvl>
    <w:lvl w:ilvl="2" w:tplc="240A0005" w:tentative="1">
      <w:start w:val="1"/>
      <w:numFmt w:val="bullet"/>
      <w:lvlText w:val=""/>
      <w:lvlJc w:val="left"/>
      <w:pPr>
        <w:ind w:left="2160" w:hanging="360"/>
      </w:pPr>
      <w:rPr>
        <w:rFonts w:ascii="Wingdings" w:hAnsi="Wingdings" w:hint="default"/>
      </w:rPr>
    </w:lvl>
    <w:lvl w:ilvl="3" w:tplc="240A0001" w:tentative="1">
      <w:start w:val="1"/>
      <w:numFmt w:val="bullet"/>
      <w:lvlText w:val=""/>
      <w:lvlJc w:val="left"/>
      <w:pPr>
        <w:ind w:left="2880" w:hanging="360"/>
      </w:pPr>
      <w:rPr>
        <w:rFonts w:ascii="Symbol" w:hAnsi="Symbol" w:hint="default"/>
      </w:rPr>
    </w:lvl>
    <w:lvl w:ilvl="4" w:tplc="240A0003" w:tentative="1">
      <w:start w:val="1"/>
      <w:numFmt w:val="bullet"/>
      <w:lvlText w:val="o"/>
      <w:lvlJc w:val="left"/>
      <w:pPr>
        <w:ind w:left="3600" w:hanging="360"/>
      </w:pPr>
      <w:rPr>
        <w:rFonts w:ascii="Courier New" w:hAnsi="Courier New" w:cs="Courier New" w:hint="default"/>
      </w:rPr>
    </w:lvl>
    <w:lvl w:ilvl="5" w:tplc="240A0005" w:tentative="1">
      <w:start w:val="1"/>
      <w:numFmt w:val="bullet"/>
      <w:lvlText w:val=""/>
      <w:lvlJc w:val="left"/>
      <w:pPr>
        <w:ind w:left="4320" w:hanging="360"/>
      </w:pPr>
      <w:rPr>
        <w:rFonts w:ascii="Wingdings" w:hAnsi="Wingdings" w:hint="default"/>
      </w:rPr>
    </w:lvl>
    <w:lvl w:ilvl="6" w:tplc="240A0001" w:tentative="1">
      <w:start w:val="1"/>
      <w:numFmt w:val="bullet"/>
      <w:lvlText w:val=""/>
      <w:lvlJc w:val="left"/>
      <w:pPr>
        <w:ind w:left="5040" w:hanging="360"/>
      </w:pPr>
      <w:rPr>
        <w:rFonts w:ascii="Symbol" w:hAnsi="Symbol" w:hint="default"/>
      </w:rPr>
    </w:lvl>
    <w:lvl w:ilvl="7" w:tplc="240A0003" w:tentative="1">
      <w:start w:val="1"/>
      <w:numFmt w:val="bullet"/>
      <w:lvlText w:val="o"/>
      <w:lvlJc w:val="left"/>
      <w:pPr>
        <w:ind w:left="5760" w:hanging="360"/>
      </w:pPr>
      <w:rPr>
        <w:rFonts w:ascii="Courier New" w:hAnsi="Courier New" w:cs="Courier New" w:hint="default"/>
      </w:rPr>
    </w:lvl>
    <w:lvl w:ilvl="8" w:tplc="240A0005" w:tentative="1">
      <w:start w:val="1"/>
      <w:numFmt w:val="bullet"/>
      <w:lvlText w:val=""/>
      <w:lvlJc w:val="left"/>
      <w:pPr>
        <w:ind w:left="6480" w:hanging="360"/>
      </w:pPr>
      <w:rPr>
        <w:rFonts w:ascii="Wingdings" w:hAnsi="Wingdings" w:hint="default"/>
      </w:rPr>
    </w:lvl>
  </w:abstractNum>
  <w:abstractNum w:abstractNumId="16" w15:restartNumberingAfterBreak="0">
    <w:nsid w:val="440F37DA"/>
    <w:multiLevelType w:val="hybridMultilevel"/>
    <w:tmpl w:val="F692D782"/>
    <w:lvl w:ilvl="0" w:tplc="240A000B">
      <w:start w:val="1"/>
      <w:numFmt w:val="bullet"/>
      <w:lvlText w:val=""/>
      <w:lvlJc w:val="left"/>
      <w:pPr>
        <w:ind w:left="720" w:hanging="360"/>
      </w:pPr>
      <w:rPr>
        <w:rFonts w:ascii="Wingdings" w:hAnsi="Wingdings" w:hint="default"/>
      </w:rPr>
    </w:lvl>
    <w:lvl w:ilvl="1" w:tplc="240A0003" w:tentative="1">
      <w:start w:val="1"/>
      <w:numFmt w:val="bullet"/>
      <w:lvlText w:val="o"/>
      <w:lvlJc w:val="left"/>
      <w:pPr>
        <w:ind w:left="1440" w:hanging="360"/>
      </w:pPr>
      <w:rPr>
        <w:rFonts w:ascii="Courier New" w:hAnsi="Courier New" w:cs="Courier New" w:hint="default"/>
      </w:rPr>
    </w:lvl>
    <w:lvl w:ilvl="2" w:tplc="240A0005" w:tentative="1">
      <w:start w:val="1"/>
      <w:numFmt w:val="bullet"/>
      <w:lvlText w:val=""/>
      <w:lvlJc w:val="left"/>
      <w:pPr>
        <w:ind w:left="2160" w:hanging="360"/>
      </w:pPr>
      <w:rPr>
        <w:rFonts w:ascii="Wingdings" w:hAnsi="Wingdings" w:hint="default"/>
      </w:rPr>
    </w:lvl>
    <w:lvl w:ilvl="3" w:tplc="240A0001" w:tentative="1">
      <w:start w:val="1"/>
      <w:numFmt w:val="bullet"/>
      <w:lvlText w:val=""/>
      <w:lvlJc w:val="left"/>
      <w:pPr>
        <w:ind w:left="2880" w:hanging="360"/>
      </w:pPr>
      <w:rPr>
        <w:rFonts w:ascii="Symbol" w:hAnsi="Symbol" w:hint="default"/>
      </w:rPr>
    </w:lvl>
    <w:lvl w:ilvl="4" w:tplc="240A0003" w:tentative="1">
      <w:start w:val="1"/>
      <w:numFmt w:val="bullet"/>
      <w:lvlText w:val="o"/>
      <w:lvlJc w:val="left"/>
      <w:pPr>
        <w:ind w:left="3600" w:hanging="360"/>
      </w:pPr>
      <w:rPr>
        <w:rFonts w:ascii="Courier New" w:hAnsi="Courier New" w:cs="Courier New" w:hint="default"/>
      </w:rPr>
    </w:lvl>
    <w:lvl w:ilvl="5" w:tplc="240A0005" w:tentative="1">
      <w:start w:val="1"/>
      <w:numFmt w:val="bullet"/>
      <w:lvlText w:val=""/>
      <w:lvlJc w:val="left"/>
      <w:pPr>
        <w:ind w:left="4320" w:hanging="360"/>
      </w:pPr>
      <w:rPr>
        <w:rFonts w:ascii="Wingdings" w:hAnsi="Wingdings" w:hint="default"/>
      </w:rPr>
    </w:lvl>
    <w:lvl w:ilvl="6" w:tplc="240A0001" w:tentative="1">
      <w:start w:val="1"/>
      <w:numFmt w:val="bullet"/>
      <w:lvlText w:val=""/>
      <w:lvlJc w:val="left"/>
      <w:pPr>
        <w:ind w:left="5040" w:hanging="360"/>
      </w:pPr>
      <w:rPr>
        <w:rFonts w:ascii="Symbol" w:hAnsi="Symbol" w:hint="default"/>
      </w:rPr>
    </w:lvl>
    <w:lvl w:ilvl="7" w:tplc="240A0003" w:tentative="1">
      <w:start w:val="1"/>
      <w:numFmt w:val="bullet"/>
      <w:lvlText w:val="o"/>
      <w:lvlJc w:val="left"/>
      <w:pPr>
        <w:ind w:left="5760" w:hanging="360"/>
      </w:pPr>
      <w:rPr>
        <w:rFonts w:ascii="Courier New" w:hAnsi="Courier New" w:cs="Courier New" w:hint="default"/>
      </w:rPr>
    </w:lvl>
    <w:lvl w:ilvl="8" w:tplc="240A0005" w:tentative="1">
      <w:start w:val="1"/>
      <w:numFmt w:val="bullet"/>
      <w:lvlText w:val=""/>
      <w:lvlJc w:val="left"/>
      <w:pPr>
        <w:ind w:left="6480" w:hanging="360"/>
      </w:pPr>
      <w:rPr>
        <w:rFonts w:ascii="Wingdings" w:hAnsi="Wingdings" w:hint="default"/>
      </w:rPr>
    </w:lvl>
  </w:abstractNum>
  <w:abstractNum w:abstractNumId="17" w15:restartNumberingAfterBreak="0">
    <w:nsid w:val="4582461B"/>
    <w:multiLevelType w:val="hybridMultilevel"/>
    <w:tmpl w:val="75AE3020"/>
    <w:lvl w:ilvl="0" w:tplc="240A000F">
      <w:start w:val="1"/>
      <w:numFmt w:val="decimal"/>
      <w:lvlText w:val="%1."/>
      <w:lvlJc w:val="left"/>
      <w:pPr>
        <w:ind w:left="720" w:hanging="360"/>
      </w:pPr>
      <w:rPr>
        <w:rFonts w:hint="default"/>
      </w:rPr>
    </w:lvl>
    <w:lvl w:ilvl="1" w:tplc="240A0019" w:tentative="1">
      <w:start w:val="1"/>
      <w:numFmt w:val="lowerLetter"/>
      <w:lvlText w:val="%2."/>
      <w:lvlJc w:val="left"/>
      <w:pPr>
        <w:ind w:left="1440" w:hanging="360"/>
      </w:pPr>
    </w:lvl>
    <w:lvl w:ilvl="2" w:tplc="240A001B" w:tentative="1">
      <w:start w:val="1"/>
      <w:numFmt w:val="lowerRoman"/>
      <w:lvlText w:val="%3."/>
      <w:lvlJc w:val="right"/>
      <w:pPr>
        <w:ind w:left="2160" w:hanging="180"/>
      </w:pPr>
    </w:lvl>
    <w:lvl w:ilvl="3" w:tplc="240A000F" w:tentative="1">
      <w:start w:val="1"/>
      <w:numFmt w:val="decimal"/>
      <w:lvlText w:val="%4."/>
      <w:lvlJc w:val="left"/>
      <w:pPr>
        <w:ind w:left="2880" w:hanging="360"/>
      </w:pPr>
    </w:lvl>
    <w:lvl w:ilvl="4" w:tplc="240A0019" w:tentative="1">
      <w:start w:val="1"/>
      <w:numFmt w:val="lowerLetter"/>
      <w:lvlText w:val="%5."/>
      <w:lvlJc w:val="left"/>
      <w:pPr>
        <w:ind w:left="3600" w:hanging="360"/>
      </w:pPr>
    </w:lvl>
    <w:lvl w:ilvl="5" w:tplc="240A001B" w:tentative="1">
      <w:start w:val="1"/>
      <w:numFmt w:val="lowerRoman"/>
      <w:lvlText w:val="%6."/>
      <w:lvlJc w:val="right"/>
      <w:pPr>
        <w:ind w:left="4320" w:hanging="180"/>
      </w:pPr>
    </w:lvl>
    <w:lvl w:ilvl="6" w:tplc="240A000F" w:tentative="1">
      <w:start w:val="1"/>
      <w:numFmt w:val="decimal"/>
      <w:lvlText w:val="%7."/>
      <w:lvlJc w:val="left"/>
      <w:pPr>
        <w:ind w:left="5040" w:hanging="360"/>
      </w:pPr>
    </w:lvl>
    <w:lvl w:ilvl="7" w:tplc="240A0019" w:tentative="1">
      <w:start w:val="1"/>
      <w:numFmt w:val="lowerLetter"/>
      <w:lvlText w:val="%8."/>
      <w:lvlJc w:val="left"/>
      <w:pPr>
        <w:ind w:left="5760" w:hanging="360"/>
      </w:pPr>
    </w:lvl>
    <w:lvl w:ilvl="8" w:tplc="240A001B" w:tentative="1">
      <w:start w:val="1"/>
      <w:numFmt w:val="lowerRoman"/>
      <w:lvlText w:val="%9."/>
      <w:lvlJc w:val="right"/>
      <w:pPr>
        <w:ind w:left="6480" w:hanging="180"/>
      </w:pPr>
    </w:lvl>
  </w:abstractNum>
  <w:abstractNum w:abstractNumId="18" w15:restartNumberingAfterBreak="0">
    <w:nsid w:val="46683FCC"/>
    <w:multiLevelType w:val="hybridMultilevel"/>
    <w:tmpl w:val="1C9E3BA0"/>
    <w:lvl w:ilvl="0" w:tplc="8F5C549A">
      <w:start w:val="1"/>
      <w:numFmt w:val="decimal"/>
      <w:lvlText w:val="%1."/>
      <w:lvlJc w:val="left"/>
      <w:pPr>
        <w:ind w:left="1080" w:hanging="360"/>
      </w:pPr>
      <w:rPr>
        <w:rFonts w:cs="Times New Roman" w:hint="default"/>
        <w:i w:val="0"/>
        <w:sz w:val="22"/>
      </w:rPr>
    </w:lvl>
    <w:lvl w:ilvl="1" w:tplc="240A0019" w:tentative="1">
      <w:start w:val="1"/>
      <w:numFmt w:val="lowerLetter"/>
      <w:lvlText w:val="%2."/>
      <w:lvlJc w:val="left"/>
      <w:pPr>
        <w:ind w:left="1800" w:hanging="360"/>
      </w:pPr>
    </w:lvl>
    <w:lvl w:ilvl="2" w:tplc="240A001B" w:tentative="1">
      <w:start w:val="1"/>
      <w:numFmt w:val="lowerRoman"/>
      <w:lvlText w:val="%3."/>
      <w:lvlJc w:val="right"/>
      <w:pPr>
        <w:ind w:left="2520" w:hanging="180"/>
      </w:pPr>
    </w:lvl>
    <w:lvl w:ilvl="3" w:tplc="240A000F" w:tentative="1">
      <w:start w:val="1"/>
      <w:numFmt w:val="decimal"/>
      <w:lvlText w:val="%4."/>
      <w:lvlJc w:val="left"/>
      <w:pPr>
        <w:ind w:left="3240" w:hanging="360"/>
      </w:pPr>
    </w:lvl>
    <w:lvl w:ilvl="4" w:tplc="240A0019" w:tentative="1">
      <w:start w:val="1"/>
      <w:numFmt w:val="lowerLetter"/>
      <w:lvlText w:val="%5."/>
      <w:lvlJc w:val="left"/>
      <w:pPr>
        <w:ind w:left="3960" w:hanging="360"/>
      </w:pPr>
    </w:lvl>
    <w:lvl w:ilvl="5" w:tplc="240A001B" w:tentative="1">
      <w:start w:val="1"/>
      <w:numFmt w:val="lowerRoman"/>
      <w:lvlText w:val="%6."/>
      <w:lvlJc w:val="right"/>
      <w:pPr>
        <w:ind w:left="4680" w:hanging="180"/>
      </w:pPr>
    </w:lvl>
    <w:lvl w:ilvl="6" w:tplc="240A000F" w:tentative="1">
      <w:start w:val="1"/>
      <w:numFmt w:val="decimal"/>
      <w:lvlText w:val="%7."/>
      <w:lvlJc w:val="left"/>
      <w:pPr>
        <w:ind w:left="5400" w:hanging="360"/>
      </w:pPr>
    </w:lvl>
    <w:lvl w:ilvl="7" w:tplc="240A0019" w:tentative="1">
      <w:start w:val="1"/>
      <w:numFmt w:val="lowerLetter"/>
      <w:lvlText w:val="%8."/>
      <w:lvlJc w:val="left"/>
      <w:pPr>
        <w:ind w:left="6120" w:hanging="360"/>
      </w:pPr>
    </w:lvl>
    <w:lvl w:ilvl="8" w:tplc="240A001B" w:tentative="1">
      <w:start w:val="1"/>
      <w:numFmt w:val="lowerRoman"/>
      <w:lvlText w:val="%9."/>
      <w:lvlJc w:val="right"/>
      <w:pPr>
        <w:ind w:left="6840" w:hanging="180"/>
      </w:pPr>
    </w:lvl>
  </w:abstractNum>
  <w:abstractNum w:abstractNumId="19" w15:restartNumberingAfterBreak="0">
    <w:nsid w:val="4B385594"/>
    <w:multiLevelType w:val="hybridMultilevel"/>
    <w:tmpl w:val="5BFADDFE"/>
    <w:lvl w:ilvl="0" w:tplc="240A000F">
      <w:start w:val="1"/>
      <w:numFmt w:val="decimal"/>
      <w:lvlText w:val="%1."/>
      <w:lvlJc w:val="left"/>
      <w:pPr>
        <w:ind w:left="360" w:hanging="360"/>
      </w:pPr>
      <w:rPr>
        <w:rFonts w:hint="default"/>
      </w:rPr>
    </w:lvl>
    <w:lvl w:ilvl="1" w:tplc="240A0019" w:tentative="1">
      <w:start w:val="1"/>
      <w:numFmt w:val="lowerLetter"/>
      <w:lvlText w:val="%2."/>
      <w:lvlJc w:val="left"/>
      <w:pPr>
        <w:ind w:left="1080" w:hanging="360"/>
      </w:pPr>
    </w:lvl>
    <w:lvl w:ilvl="2" w:tplc="240A001B" w:tentative="1">
      <w:start w:val="1"/>
      <w:numFmt w:val="lowerRoman"/>
      <w:lvlText w:val="%3."/>
      <w:lvlJc w:val="right"/>
      <w:pPr>
        <w:ind w:left="1800" w:hanging="180"/>
      </w:pPr>
    </w:lvl>
    <w:lvl w:ilvl="3" w:tplc="240A000F" w:tentative="1">
      <w:start w:val="1"/>
      <w:numFmt w:val="decimal"/>
      <w:lvlText w:val="%4."/>
      <w:lvlJc w:val="left"/>
      <w:pPr>
        <w:ind w:left="2520" w:hanging="360"/>
      </w:pPr>
    </w:lvl>
    <w:lvl w:ilvl="4" w:tplc="240A0019" w:tentative="1">
      <w:start w:val="1"/>
      <w:numFmt w:val="lowerLetter"/>
      <w:lvlText w:val="%5."/>
      <w:lvlJc w:val="left"/>
      <w:pPr>
        <w:ind w:left="3240" w:hanging="360"/>
      </w:pPr>
    </w:lvl>
    <w:lvl w:ilvl="5" w:tplc="240A001B" w:tentative="1">
      <w:start w:val="1"/>
      <w:numFmt w:val="lowerRoman"/>
      <w:lvlText w:val="%6."/>
      <w:lvlJc w:val="right"/>
      <w:pPr>
        <w:ind w:left="3960" w:hanging="180"/>
      </w:pPr>
    </w:lvl>
    <w:lvl w:ilvl="6" w:tplc="240A000F" w:tentative="1">
      <w:start w:val="1"/>
      <w:numFmt w:val="decimal"/>
      <w:lvlText w:val="%7."/>
      <w:lvlJc w:val="left"/>
      <w:pPr>
        <w:ind w:left="4680" w:hanging="360"/>
      </w:pPr>
    </w:lvl>
    <w:lvl w:ilvl="7" w:tplc="240A0019" w:tentative="1">
      <w:start w:val="1"/>
      <w:numFmt w:val="lowerLetter"/>
      <w:lvlText w:val="%8."/>
      <w:lvlJc w:val="left"/>
      <w:pPr>
        <w:ind w:left="5400" w:hanging="360"/>
      </w:pPr>
    </w:lvl>
    <w:lvl w:ilvl="8" w:tplc="240A001B" w:tentative="1">
      <w:start w:val="1"/>
      <w:numFmt w:val="lowerRoman"/>
      <w:lvlText w:val="%9."/>
      <w:lvlJc w:val="right"/>
      <w:pPr>
        <w:ind w:left="6120" w:hanging="180"/>
      </w:pPr>
    </w:lvl>
  </w:abstractNum>
  <w:abstractNum w:abstractNumId="20" w15:restartNumberingAfterBreak="0">
    <w:nsid w:val="4C7C7010"/>
    <w:multiLevelType w:val="hybridMultilevel"/>
    <w:tmpl w:val="CCEE6D02"/>
    <w:lvl w:ilvl="0" w:tplc="240A000F">
      <w:start w:val="1"/>
      <w:numFmt w:val="decimal"/>
      <w:lvlText w:val="%1."/>
      <w:lvlJc w:val="left"/>
      <w:pPr>
        <w:ind w:left="720" w:hanging="360"/>
      </w:pPr>
      <w:rPr>
        <w:rFonts w:hint="default"/>
      </w:rPr>
    </w:lvl>
    <w:lvl w:ilvl="1" w:tplc="240A0019" w:tentative="1">
      <w:start w:val="1"/>
      <w:numFmt w:val="lowerLetter"/>
      <w:lvlText w:val="%2."/>
      <w:lvlJc w:val="left"/>
      <w:pPr>
        <w:ind w:left="1440" w:hanging="360"/>
      </w:pPr>
    </w:lvl>
    <w:lvl w:ilvl="2" w:tplc="240A001B" w:tentative="1">
      <w:start w:val="1"/>
      <w:numFmt w:val="lowerRoman"/>
      <w:lvlText w:val="%3."/>
      <w:lvlJc w:val="right"/>
      <w:pPr>
        <w:ind w:left="2160" w:hanging="180"/>
      </w:pPr>
    </w:lvl>
    <w:lvl w:ilvl="3" w:tplc="240A000F" w:tentative="1">
      <w:start w:val="1"/>
      <w:numFmt w:val="decimal"/>
      <w:lvlText w:val="%4."/>
      <w:lvlJc w:val="left"/>
      <w:pPr>
        <w:ind w:left="2880" w:hanging="360"/>
      </w:pPr>
    </w:lvl>
    <w:lvl w:ilvl="4" w:tplc="240A0019" w:tentative="1">
      <w:start w:val="1"/>
      <w:numFmt w:val="lowerLetter"/>
      <w:lvlText w:val="%5."/>
      <w:lvlJc w:val="left"/>
      <w:pPr>
        <w:ind w:left="3600" w:hanging="360"/>
      </w:pPr>
    </w:lvl>
    <w:lvl w:ilvl="5" w:tplc="240A001B" w:tentative="1">
      <w:start w:val="1"/>
      <w:numFmt w:val="lowerRoman"/>
      <w:lvlText w:val="%6."/>
      <w:lvlJc w:val="right"/>
      <w:pPr>
        <w:ind w:left="4320" w:hanging="180"/>
      </w:pPr>
    </w:lvl>
    <w:lvl w:ilvl="6" w:tplc="240A000F" w:tentative="1">
      <w:start w:val="1"/>
      <w:numFmt w:val="decimal"/>
      <w:lvlText w:val="%7."/>
      <w:lvlJc w:val="left"/>
      <w:pPr>
        <w:ind w:left="5040" w:hanging="360"/>
      </w:pPr>
    </w:lvl>
    <w:lvl w:ilvl="7" w:tplc="240A0019" w:tentative="1">
      <w:start w:val="1"/>
      <w:numFmt w:val="lowerLetter"/>
      <w:lvlText w:val="%8."/>
      <w:lvlJc w:val="left"/>
      <w:pPr>
        <w:ind w:left="5760" w:hanging="360"/>
      </w:pPr>
    </w:lvl>
    <w:lvl w:ilvl="8" w:tplc="240A001B" w:tentative="1">
      <w:start w:val="1"/>
      <w:numFmt w:val="lowerRoman"/>
      <w:lvlText w:val="%9."/>
      <w:lvlJc w:val="right"/>
      <w:pPr>
        <w:ind w:left="6480" w:hanging="180"/>
      </w:pPr>
    </w:lvl>
  </w:abstractNum>
  <w:abstractNum w:abstractNumId="21" w15:restartNumberingAfterBreak="0">
    <w:nsid w:val="544827D2"/>
    <w:multiLevelType w:val="hybridMultilevel"/>
    <w:tmpl w:val="0CB85A70"/>
    <w:lvl w:ilvl="0" w:tplc="240A000F">
      <w:start w:val="1"/>
      <w:numFmt w:val="decimal"/>
      <w:lvlText w:val="%1."/>
      <w:lvlJc w:val="left"/>
      <w:pPr>
        <w:ind w:left="360" w:hanging="360"/>
      </w:pPr>
      <w:rPr>
        <w:rFonts w:hint="default"/>
      </w:rPr>
    </w:lvl>
    <w:lvl w:ilvl="1" w:tplc="240A0019" w:tentative="1">
      <w:start w:val="1"/>
      <w:numFmt w:val="lowerLetter"/>
      <w:lvlText w:val="%2."/>
      <w:lvlJc w:val="left"/>
      <w:pPr>
        <w:ind w:left="1080" w:hanging="360"/>
      </w:pPr>
    </w:lvl>
    <w:lvl w:ilvl="2" w:tplc="240A001B" w:tentative="1">
      <w:start w:val="1"/>
      <w:numFmt w:val="lowerRoman"/>
      <w:lvlText w:val="%3."/>
      <w:lvlJc w:val="right"/>
      <w:pPr>
        <w:ind w:left="1800" w:hanging="180"/>
      </w:pPr>
    </w:lvl>
    <w:lvl w:ilvl="3" w:tplc="240A000F" w:tentative="1">
      <w:start w:val="1"/>
      <w:numFmt w:val="decimal"/>
      <w:lvlText w:val="%4."/>
      <w:lvlJc w:val="left"/>
      <w:pPr>
        <w:ind w:left="2520" w:hanging="360"/>
      </w:pPr>
    </w:lvl>
    <w:lvl w:ilvl="4" w:tplc="240A0019" w:tentative="1">
      <w:start w:val="1"/>
      <w:numFmt w:val="lowerLetter"/>
      <w:lvlText w:val="%5."/>
      <w:lvlJc w:val="left"/>
      <w:pPr>
        <w:ind w:left="3240" w:hanging="360"/>
      </w:pPr>
    </w:lvl>
    <w:lvl w:ilvl="5" w:tplc="240A001B" w:tentative="1">
      <w:start w:val="1"/>
      <w:numFmt w:val="lowerRoman"/>
      <w:lvlText w:val="%6."/>
      <w:lvlJc w:val="right"/>
      <w:pPr>
        <w:ind w:left="3960" w:hanging="180"/>
      </w:pPr>
    </w:lvl>
    <w:lvl w:ilvl="6" w:tplc="240A000F" w:tentative="1">
      <w:start w:val="1"/>
      <w:numFmt w:val="decimal"/>
      <w:lvlText w:val="%7."/>
      <w:lvlJc w:val="left"/>
      <w:pPr>
        <w:ind w:left="4680" w:hanging="360"/>
      </w:pPr>
    </w:lvl>
    <w:lvl w:ilvl="7" w:tplc="240A0019" w:tentative="1">
      <w:start w:val="1"/>
      <w:numFmt w:val="lowerLetter"/>
      <w:lvlText w:val="%8."/>
      <w:lvlJc w:val="left"/>
      <w:pPr>
        <w:ind w:left="5400" w:hanging="360"/>
      </w:pPr>
    </w:lvl>
    <w:lvl w:ilvl="8" w:tplc="240A001B" w:tentative="1">
      <w:start w:val="1"/>
      <w:numFmt w:val="lowerRoman"/>
      <w:lvlText w:val="%9."/>
      <w:lvlJc w:val="right"/>
      <w:pPr>
        <w:ind w:left="6120" w:hanging="180"/>
      </w:pPr>
    </w:lvl>
  </w:abstractNum>
  <w:abstractNum w:abstractNumId="22" w15:restartNumberingAfterBreak="0">
    <w:nsid w:val="553921AE"/>
    <w:multiLevelType w:val="hybridMultilevel"/>
    <w:tmpl w:val="4216AD56"/>
    <w:lvl w:ilvl="0" w:tplc="240A000F">
      <w:start w:val="1"/>
      <w:numFmt w:val="decimal"/>
      <w:lvlText w:val="%1."/>
      <w:lvlJc w:val="left"/>
      <w:pPr>
        <w:ind w:left="720" w:hanging="360"/>
      </w:pPr>
      <w:rPr>
        <w:rFonts w:hint="default"/>
      </w:rPr>
    </w:lvl>
    <w:lvl w:ilvl="1" w:tplc="240A0019" w:tentative="1">
      <w:start w:val="1"/>
      <w:numFmt w:val="lowerLetter"/>
      <w:lvlText w:val="%2."/>
      <w:lvlJc w:val="left"/>
      <w:pPr>
        <w:ind w:left="1440" w:hanging="360"/>
      </w:pPr>
    </w:lvl>
    <w:lvl w:ilvl="2" w:tplc="240A001B" w:tentative="1">
      <w:start w:val="1"/>
      <w:numFmt w:val="lowerRoman"/>
      <w:lvlText w:val="%3."/>
      <w:lvlJc w:val="right"/>
      <w:pPr>
        <w:ind w:left="2160" w:hanging="180"/>
      </w:pPr>
    </w:lvl>
    <w:lvl w:ilvl="3" w:tplc="240A000F" w:tentative="1">
      <w:start w:val="1"/>
      <w:numFmt w:val="decimal"/>
      <w:lvlText w:val="%4."/>
      <w:lvlJc w:val="left"/>
      <w:pPr>
        <w:ind w:left="2880" w:hanging="360"/>
      </w:pPr>
    </w:lvl>
    <w:lvl w:ilvl="4" w:tplc="240A0019" w:tentative="1">
      <w:start w:val="1"/>
      <w:numFmt w:val="lowerLetter"/>
      <w:lvlText w:val="%5."/>
      <w:lvlJc w:val="left"/>
      <w:pPr>
        <w:ind w:left="3600" w:hanging="360"/>
      </w:pPr>
    </w:lvl>
    <w:lvl w:ilvl="5" w:tplc="240A001B" w:tentative="1">
      <w:start w:val="1"/>
      <w:numFmt w:val="lowerRoman"/>
      <w:lvlText w:val="%6."/>
      <w:lvlJc w:val="right"/>
      <w:pPr>
        <w:ind w:left="4320" w:hanging="180"/>
      </w:pPr>
    </w:lvl>
    <w:lvl w:ilvl="6" w:tplc="240A000F" w:tentative="1">
      <w:start w:val="1"/>
      <w:numFmt w:val="decimal"/>
      <w:lvlText w:val="%7."/>
      <w:lvlJc w:val="left"/>
      <w:pPr>
        <w:ind w:left="5040" w:hanging="360"/>
      </w:pPr>
    </w:lvl>
    <w:lvl w:ilvl="7" w:tplc="240A0019" w:tentative="1">
      <w:start w:val="1"/>
      <w:numFmt w:val="lowerLetter"/>
      <w:lvlText w:val="%8."/>
      <w:lvlJc w:val="left"/>
      <w:pPr>
        <w:ind w:left="5760" w:hanging="360"/>
      </w:pPr>
    </w:lvl>
    <w:lvl w:ilvl="8" w:tplc="240A001B" w:tentative="1">
      <w:start w:val="1"/>
      <w:numFmt w:val="lowerRoman"/>
      <w:lvlText w:val="%9."/>
      <w:lvlJc w:val="right"/>
      <w:pPr>
        <w:ind w:left="6480" w:hanging="180"/>
      </w:pPr>
    </w:lvl>
  </w:abstractNum>
  <w:abstractNum w:abstractNumId="23" w15:restartNumberingAfterBreak="0">
    <w:nsid w:val="55E756B5"/>
    <w:multiLevelType w:val="hybridMultilevel"/>
    <w:tmpl w:val="4F3E93EC"/>
    <w:lvl w:ilvl="0" w:tplc="240A000F">
      <w:start w:val="1"/>
      <w:numFmt w:val="decimal"/>
      <w:lvlText w:val="%1."/>
      <w:lvlJc w:val="left"/>
      <w:pPr>
        <w:ind w:left="720" w:hanging="360"/>
      </w:pPr>
    </w:lvl>
    <w:lvl w:ilvl="1" w:tplc="240A0019" w:tentative="1">
      <w:start w:val="1"/>
      <w:numFmt w:val="lowerLetter"/>
      <w:lvlText w:val="%2."/>
      <w:lvlJc w:val="left"/>
      <w:pPr>
        <w:ind w:left="1440" w:hanging="360"/>
      </w:pPr>
    </w:lvl>
    <w:lvl w:ilvl="2" w:tplc="240A001B" w:tentative="1">
      <w:start w:val="1"/>
      <w:numFmt w:val="lowerRoman"/>
      <w:lvlText w:val="%3."/>
      <w:lvlJc w:val="right"/>
      <w:pPr>
        <w:ind w:left="2160" w:hanging="180"/>
      </w:pPr>
    </w:lvl>
    <w:lvl w:ilvl="3" w:tplc="240A000F" w:tentative="1">
      <w:start w:val="1"/>
      <w:numFmt w:val="decimal"/>
      <w:lvlText w:val="%4."/>
      <w:lvlJc w:val="left"/>
      <w:pPr>
        <w:ind w:left="2880" w:hanging="360"/>
      </w:pPr>
    </w:lvl>
    <w:lvl w:ilvl="4" w:tplc="240A0019" w:tentative="1">
      <w:start w:val="1"/>
      <w:numFmt w:val="lowerLetter"/>
      <w:lvlText w:val="%5."/>
      <w:lvlJc w:val="left"/>
      <w:pPr>
        <w:ind w:left="3600" w:hanging="360"/>
      </w:pPr>
    </w:lvl>
    <w:lvl w:ilvl="5" w:tplc="240A001B" w:tentative="1">
      <w:start w:val="1"/>
      <w:numFmt w:val="lowerRoman"/>
      <w:lvlText w:val="%6."/>
      <w:lvlJc w:val="right"/>
      <w:pPr>
        <w:ind w:left="4320" w:hanging="180"/>
      </w:pPr>
    </w:lvl>
    <w:lvl w:ilvl="6" w:tplc="240A000F" w:tentative="1">
      <w:start w:val="1"/>
      <w:numFmt w:val="decimal"/>
      <w:lvlText w:val="%7."/>
      <w:lvlJc w:val="left"/>
      <w:pPr>
        <w:ind w:left="5040" w:hanging="360"/>
      </w:pPr>
    </w:lvl>
    <w:lvl w:ilvl="7" w:tplc="240A0019" w:tentative="1">
      <w:start w:val="1"/>
      <w:numFmt w:val="lowerLetter"/>
      <w:lvlText w:val="%8."/>
      <w:lvlJc w:val="left"/>
      <w:pPr>
        <w:ind w:left="5760" w:hanging="360"/>
      </w:pPr>
    </w:lvl>
    <w:lvl w:ilvl="8" w:tplc="240A001B" w:tentative="1">
      <w:start w:val="1"/>
      <w:numFmt w:val="lowerRoman"/>
      <w:lvlText w:val="%9."/>
      <w:lvlJc w:val="right"/>
      <w:pPr>
        <w:ind w:left="6480" w:hanging="180"/>
      </w:pPr>
    </w:lvl>
  </w:abstractNum>
  <w:abstractNum w:abstractNumId="24" w15:restartNumberingAfterBreak="0">
    <w:nsid w:val="5DB353CB"/>
    <w:multiLevelType w:val="hybridMultilevel"/>
    <w:tmpl w:val="E9142058"/>
    <w:lvl w:ilvl="0" w:tplc="945E3FE0">
      <w:start w:val="1"/>
      <w:numFmt w:val="decimal"/>
      <w:lvlText w:val="%1."/>
      <w:lvlJc w:val="left"/>
      <w:pPr>
        <w:ind w:left="720" w:hanging="360"/>
      </w:pPr>
      <w:rPr>
        <w:rFonts w:cs="Arial" w:hint="default"/>
      </w:rPr>
    </w:lvl>
    <w:lvl w:ilvl="1" w:tplc="240A0019" w:tentative="1">
      <w:start w:val="1"/>
      <w:numFmt w:val="lowerLetter"/>
      <w:lvlText w:val="%2."/>
      <w:lvlJc w:val="left"/>
      <w:pPr>
        <w:ind w:left="1440" w:hanging="360"/>
      </w:pPr>
    </w:lvl>
    <w:lvl w:ilvl="2" w:tplc="240A001B" w:tentative="1">
      <w:start w:val="1"/>
      <w:numFmt w:val="lowerRoman"/>
      <w:lvlText w:val="%3."/>
      <w:lvlJc w:val="right"/>
      <w:pPr>
        <w:ind w:left="2160" w:hanging="180"/>
      </w:pPr>
    </w:lvl>
    <w:lvl w:ilvl="3" w:tplc="240A000F" w:tentative="1">
      <w:start w:val="1"/>
      <w:numFmt w:val="decimal"/>
      <w:lvlText w:val="%4."/>
      <w:lvlJc w:val="left"/>
      <w:pPr>
        <w:ind w:left="2880" w:hanging="360"/>
      </w:pPr>
    </w:lvl>
    <w:lvl w:ilvl="4" w:tplc="240A0019" w:tentative="1">
      <w:start w:val="1"/>
      <w:numFmt w:val="lowerLetter"/>
      <w:lvlText w:val="%5."/>
      <w:lvlJc w:val="left"/>
      <w:pPr>
        <w:ind w:left="3600" w:hanging="360"/>
      </w:pPr>
    </w:lvl>
    <w:lvl w:ilvl="5" w:tplc="240A001B" w:tentative="1">
      <w:start w:val="1"/>
      <w:numFmt w:val="lowerRoman"/>
      <w:lvlText w:val="%6."/>
      <w:lvlJc w:val="right"/>
      <w:pPr>
        <w:ind w:left="4320" w:hanging="180"/>
      </w:pPr>
    </w:lvl>
    <w:lvl w:ilvl="6" w:tplc="240A000F" w:tentative="1">
      <w:start w:val="1"/>
      <w:numFmt w:val="decimal"/>
      <w:lvlText w:val="%7."/>
      <w:lvlJc w:val="left"/>
      <w:pPr>
        <w:ind w:left="5040" w:hanging="360"/>
      </w:pPr>
    </w:lvl>
    <w:lvl w:ilvl="7" w:tplc="240A0019" w:tentative="1">
      <w:start w:val="1"/>
      <w:numFmt w:val="lowerLetter"/>
      <w:lvlText w:val="%8."/>
      <w:lvlJc w:val="left"/>
      <w:pPr>
        <w:ind w:left="5760" w:hanging="360"/>
      </w:pPr>
    </w:lvl>
    <w:lvl w:ilvl="8" w:tplc="240A001B" w:tentative="1">
      <w:start w:val="1"/>
      <w:numFmt w:val="lowerRoman"/>
      <w:lvlText w:val="%9."/>
      <w:lvlJc w:val="right"/>
      <w:pPr>
        <w:ind w:left="6480" w:hanging="180"/>
      </w:pPr>
    </w:lvl>
  </w:abstractNum>
  <w:abstractNum w:abstractNumId="25" w15:restartNumberingAfterBreak="0">
    <w:nsid w:val="608B7D0E"/>
    <w:multiLevelType w:val="hybridMultilevel"/>
    <w:tmpl w:val="0CB85A70"/>
    <w:lvl w:ilvl="0" w:tplc="240A000F">
      <w:start w:val="1"/>
      <w:numFmt w:val="decimal"/>
      <w:lvlText w:val="%1."/>
      <w:lvlJc w:val="left"/>
      <w:pPr>
        <w:ind w:left="360" w:hanging="360"/>
      </w:pPr>
      <w:rPr>
        <w:rFonts w:hint="default"/>
      </w:rPr>
    </w:lvl>
    <w:lvl w:ilvl="1" w:tplc="240A0019" w:tentative="1">
      <w:start w:val="1"/>
      <w:numFmt w:val="lowerLetter"/>
      <w:lvlText w:val="%2."/>
      <w:lvlJc w:val="left"/>
      <w:pPr>
        <w:ind w:left="1080" w:hanging="360"/>
      </w:pPr>
    </w:lvl>
    <w:lvl w:ilvl="2" w:tplc="240A001B" w:tentative="1">
      <w:start w:val="1"/>
      <w:numFmt w:val="lowerRoman"/>
      <w:lvlText w:val="%3."/>
      <w:lvlJc w:val="right"/>
      <w:pPr>
        <w:ind w:left="1800" w:hanging="180"/>
      </w:pPr>
    </w:lvl>
    <w:lvl w:ilvl="3" w:tplc="240A000F" w:tentative="1">
      <w:start w:val="1"/>
      <w:numFmt w:val="decimal"/>
      <w:lvlText w:val="%4."/>
      <w:lvlJc w:val="left"/>
      <w:pPr>
        <w:ind w:left="2520" w:hanging="360"/>
      </w:pPr>
    </w:lvl>
    <w:lvl w:ilvl="4" w:tplc="240A0019" w:tentative="1">
      <w:start w:val="1"/>
      <w:numFmt w:val="lowerLetter"/>
      <w:lvlText w:val="%5."/>
      <w:lvlJc w:val="left"/>
      <w:pPr>
        <w:ind w:left="3240" w:hanging="360"/>
      </w:pPr>
    </w:lvl>
    <w:lvl w:ilvl="5" w:tplc="240A001B" w:tentative="1">
      <w:start w:val="1"/>
      <w:numFmt w:val="lowerRoman"/>
      <w:lvlText w:val="%6."/>
      <w:lvlJc w:val="right"/>
      <w:pPr>
        <w:ind w:left="3960" w:hanging="180"/>
      </w:pPr>
    </w:lvl>
    <w:lvl w:ilvl="6" w:tplc="240A000F" w:tentative="1">
      <w:start w:val="1"/>
      <w:numFmt w:val="decimal"/>
      <w:lvlText w:val="%7."/>
      <w:lvlJc w:val="left"/>
      <w:pPr>
        <w:ind w:left="4680" w:hanging="360"/>
      </w:pPr>
    </w:lvl>
    <w:lvl w:ilvl="7" w:tplc="240A0019" w:tentative="1">
      <w:start w:val="1"/>
      <w:numFmt w:val="lowerLetter"/>
      <w:lvlText w:val="%8."/>
      <w:lvlJc w:val="left"/>
      <w:pPr>
        <w:ind w:left="5400" w:hanging="360"/>
      </w:pPr>
    </w:lvl>
    <w:lvl w:ilvl="8" w:tplc="240A001B" w:tentative="1">
      <w:start w:val="1"/>
      <w:numFmt w:val="lowerRoman"/>
      <w:lvlText w:val="%9."/>
      <w:lvlJc w:val="right"/>
      <w:pPr>
        <w:ind w:left="6120" w:hanging="180"/>
      </w:pPr>
    </w:lvl>
  </w:abstractNum>
  <w:abstractNum w:abstractNumId="26" w15:restartNumberingAfterBreak="0">
    <w:nsid w:val="68490301"/>
    <w:multiLevelType w:val="hybridMultilevel"/>
    <w:tmpl w:val="D5F0F95C"/>
    <w:lvl w:ilvl="0" w:tplc="8880F864">
      <w:start w:val="1"/>
      <w:numFmt w:val="lowerLetter"/>
      <w:lvlText w:val="%1."/>
      <w:lvlJc w:val="left"/>
      <w:pPr>
        <w:ind w:left="825" w:hanging="360"/>
      </w:pPr>
      <w:rPr>
        <w:rFonts w:hint="default"/>
      </w:rPr>
    </w:lvl>
    <w:lvl w:ilvl="1" w:tplc="240A0019" w:tentative="1">
      <w:start w:val="1"/>
      <w:numFmt w:val="lowerLetter"/>
      <w:lvlText w:val="%2."/>
      <w:lvlJc w:val="left"/>
      <w:pPr>
        <w:ind w:left="1545" w:hanging="360"/>
      </w:pPr>
    </w:lvl>
    <w:lvl w:ilvl="2" w:tplc="240A001B" w:tentative="1">
      <w:start w:val="1"/>
      <w:numFmt w:val="lowerRoman"/>
      <w:lvlText w:val="%3."/>
      <w:lvlJc w:val="right"/>
      <w:pPr>
        <w:ind w:left="2265" w:hanging="180"/>
      </w:pPr>
    </w:lvl>
    <w:lvl w:ilvl="3" w:tplc="240A000F" w:tentative="1">
      <w:start w:val="1"/>
      <w:numFmt w:val="decimal"/>
      <w:lvlText w:val="%4."/>
      <w:lvlJc w:val="left"/>
      <w:pPr>
        <w:ind w:left="2985" w:hanging="360"/>
      </w:pPr>
    </w:lvl>
    <w:lvl w:ilvl="4" w:tplc="240A0019" w:tentative="1">
      <w:start w:val="1"/>
      <w:numFmt w:val="lowerLetter"/>
      <w:lvlText w:val="%5."/>
      <w:lvlJc w:val="left"/>
      <w:pPr>
        <w:ind w:left="3705" w:hanging="360"/>
      </w:pPr>
    </w:lvl>
    <w:lvl w:ilvl="5" w:tplc="240A001B" w:tentative="1">
      <w:start w:val="1"/>
      <w:numFmt w:val="lowerRoman"/>
      <w:lvlText w:val="%6."/>
      <w:lvlJc w:val="right"/>
      <w:pPr>
        <w:ind w:left="4425" w:hanging="180"/>
      </w:pPr>
    </w:lvl>
    <w:lvl w:ilvl="6" w:tplc="240A000F" w:tentative="1">
      <w:start w:val="1"/>
      <w:numFmt w:val="decimal"/>
      <w:lvlText w:val="%7."/>
      <w:lvlJc w:val="left"/>
      <w:pPr>
        <w:ind w:left="5145" w:hanging="360"/>
      </w:pPr>
    </w:lvl>
    <w:lvl w:ilvl="7" w:tplc="240A0019" w:tentative="1">
      <w:start w:val="1"/>
      <w:numFmt w:val="lowerLetter"/>
      <w:lvlText w:val="%8."/>
      <w:lvlJc w:val="left"/>
      <w:pPr>
        <w:ind w:left="5865" w:hanging="360"/>
      </w:pPr>
    </w:lvl>
    <w:lvl w:ilvl="8" w:tplc="240A001B" w:tentative="1">
      <w:start w:val="1"/>
      <w:numFmt w:val="lowerRoman"/>
      <w:lvlText w:val="%9."/>
      <w:lvlJc w:val="right"/>
      <w:pPr>
        <w:ind w:left="6585" w:hanging="180"/>
      </w:pPr>
    </w:lvl>
  </w:abstractNum>
  <w:abstractNum w:abstractNumId="27" w15:restartNumberingAfterBreak="0">
    <w:nsid w:val="6AD00971"/>
    <w:multiLevelType w:val="hybridMultilevel"/>
    <w:tmpl w:val="22A6A5D2"/>
    <w:lvl w:ilvl="0" w:tplc="240A000F">
      <w:start w:val="1"/>
      <w:numFmt w:val="decimal"/>
      <w:lvlText w:val="%1."/>
      <w:lvlJc w:val="left"/>
      <w:pPr>
        <w:ind w:left="720" w:hanging="360"/>
      </w:pPr>
      <w:rPr>
        <w:rFonts w:hint="default"/>
      </w:rPr>
    </w:lvl>
    <w:lvl w:ilvl="1" w:tplc="240A0019" w:tentative="1">
      <w:start w:val="1"/>
      <w:numFmt w:val="lowerLetter"/>
      <w:lvlText w:val="%2."/>
      <w:lvlJc w:val="left"/>
      <w:pPr>
        <w:ind w:left="1440" w:hanging="360"/>
      </w:pPr>
    </w:lvl>
    <w:lvl w:ilvl="2" w:tplc="240A001B" w:tentative="1">
      <w:start w:val="1"/>
      <w:numFmt w:val="lowerRoman"/>
      <w:lvlText w:val="%3."/>
      <w:lvlJc w:val="right"/>
      <w:pPr>
        <w:ind w:left="2160" w:hanging="180"/>
      </w:pPr>
    </w:lvl>
    <w:lvl w:ilvl="3" w:tplc="240A000F" w:tentative="1">
      <w:start w:val="1"/>
      <w:numFmt w:val="decimal"/>
      <w:lvlText w:val="%4."/>
      <w:lvlJc w:val="left"/>
      <w:pPr>
        <w:ind w:left="2880" w:hanging="360"/>
      </w:pPr>
    </w:lvl>
    <w:lvl w:ilvl="4" w:tplc="240A0019" w:tentative="1">
      <w:start w:val="1"/>
      <w:numFmt w:val="lowerLetter"/>
      <w:lvlText w:val="%5."/>
      <w:lvlJc w:val="left"/>
      <w:pPr>
        <w:ind w:left="3600" w:hanging="360"/>
      </w:pPr>
    </w:lvl>
    <w:lvl w:ilvl="5" w:tplc="240A001B" w:tentative="1">
      <w:start w:val="1"/>
      <w:numFmt w:val="lowerRoman"/>
      <w:lvlText w:val="%6."/>
      <w:lvlJc w:val="right"/>
      <w:pPr>
        <w:ind w:left="4320" w:hanging="180"/>
      </w:pPr>
    </w:lvl>
    <w:lvl w:ilvl="6" w:tplc="240A000F" w:tentative="1">
      <w:start w:val="1"/>
      <w:numFmt w:val="decimal"/>
      <w:lvlText w:val="%7."/>
      <w:lvlJc w:val="left"/>
      <w:pPr>
        <w:ind w:left="5040" w:hanging="360"/>
      </w:pPr>
    </w:lvl>
    <w:lvl w:ilvl="7" w:tplc="240A0019" w:tentative="1">
      <w:start w:val="1"/>
      <w:numFmt w:val="lowerLetter"/>
      <w:lvlText w:val="%8."/>
      <w:lvlJc w:val="left"/>
      <w:pPr>
        <w:ind w:left="5760" w:hanging="360"/>
      </w:pPr>
    </w:lvl>
    <w:lvl w:ilvl="8" w:tplc="240A001B" w:tentative="1">
      <w:start w:val="1"/>
      <w:numFmt w:val="lowerRoman"/>
      <w:lvlText w:val="%9."/>
      <w:lvlJc w:val="right"/>
      <w:pPr>
        <w:ind w:left="6480" w:hanging="180"/>
      </w:pPr>
    </w:lvl>
  </w:abstractNum>
  <w:abstractNum w:abstractNumId="28" w15:restartNumberingAfterBreak="0">
    <w:nsid w:val="714950A9"/>
    <w:multiLevelType w:val="hybridMultilevel"/>
    <w:tmpl w:val="7CB24578"/>
    <w:lvl w:ilvl="0" w:tplc="240A000F">
      <w:start w:val="1"/>
      <w:numFmt w:val="decimal"/>
      <w:lvlText w:val="%1."/>
      <w:lvlJc w:val="left"/>
      <w:pPr>
        <w:ind w:left="720" w:hanging="360"/>
      </w:pPr>
      <w:rPr>
        <w:rFonts w:hint="default"/>
      </w:rPr>
    </w:lvl>
    <w:lvl w:ilvl="1" w:tplc="240A0019" w:tentative="1">
      <w:start w:val="1"/>
      <w:numFmt w:val="lowerLetter"/>
      <w:lvlText w:val="%2."/>
      <w:lvlJc w:val="left"/>
      <w:pPr>
        <w:ind w:left="1440" w:hanging="360"/>
      </w:pPr>
    </w:lvl>
    <w:lvl w:ilvl="2" w:tplc="240A001B" w:tentative="1">
      <w:start w:val="1"/>
      <w:numFmt w:val="lowerRoman"/>
      <w:lvlText w:val="%3."/>
      <w:lvlJc w:val="right"/>
      <w:pPr>
        <w:ind w:left="2160" w:hanging="180"/>
      </w:pPr>
    </w:lvl>
    <w:lvl w:ilvl="3" w:tplc="240A000F" w:tentative="1">
      <w:start w:val="1"/>
      <w:numFmt w:val="decimal"/>
      <w:lvlText w:val="%4."/>
      <w:lvlJc w:val="left"/>
      <w:pPr>
        <w:ind w:left="2880" w:hanging="360"/>
      </w:pPr>
    </w:lvl>
    <w:lvl w:ilvl="4" w:tplc="240A0019" w:tentative="1">
      <w:start w:val="1"/>
      <w:numFmt w:val="lowerLetter"/>
      <w:lvlText w:val="%5."/>
      <w:lvlJc w:val="left"/>
      <w:pPr>
        <w:ind w:left="3600" w:hanging="360"/>
      </w:pPr>
    </w:lvl>
    <w:lvl w:ilvl="5" w:tplc="240A001B" w:tentative="1">
      <w:start w:val="1"/>
      <w:numFmt w:val="lowerRoman"/>
      <w:lvlText w:val="%6."/>
      <w:lvlJc w:val="right"/>
      <w:pPr>
        <w:ind w:left="4320" w:hanging="180"/>
      </w:pPr>
    </w:lvl>
    <w:lvl w:ilvl="6" w:tplc="240A000F" w:tentative="1">
      <w:start w:val="1"/>
      <w:numFmt w:val="decimal"/>
      <w:lvlText w:val="%7."/>
      <w:lvlJc w:val="left"/>
      <w:pPr>
        <w:ind w:left="5040" w:hanging="360"/>
      </w:pPr>
    </w:lvl>
    <w:lvl w:ilvl="7" w:tplc="240A0019" w:tentative="1">
      <w:start w:val="1"/>
      <w:numFmt w:val="lowerLetter"/>
      <w:lvlText w:val="%8."/>
      <w:lvlJc w:val="left"/>
      <w:pPr>
        <w:ind w:left="5760" w:hanging="360"/>
      </w:pPr>
    </w:lvl>
    <w:lvl w:ilvl="8" w:tplc="240A001B" w:tentative="1">
      <w:start w:val="1"/>
      <w:numFmt w:val="lowerRoman"/>
      <w:lvlText w:val="%9."/>
      <w:lvlJc w:val="right"/>
      <w:pPr>
        <w:ind w:left="6480" w:hanging="180"/>
      </w:pPr>
    </w:lvl>
  </w:abstractNum>
  <w:abstractNum w:abstractNumId="29" w15:restartNumberingAfterBreak="0">
    <w:nsid w:val="71B91554"/>
    <w:multiLevelType w:val="hybridMultilevel"/>
    <w:tmpl w:val="1D3CC9F0"/>
    <w:lvl w:ilvl="0" w:tplc="035066D4">
      <w:start w:val="2"/>
      <w:numFmt w:val="bullet"/>
      <w:lvlText w:val="-"/>
      <w:lvlJc w:val="left"/>
      <w:pPr>
        <w:ind w:left="720" w:hanging="360"/>
      </w:pPr>
      <w:rPr>
        <w:rFonts w:ascii="Calibri" w:eastAsia="MS Mincho" w:hAnsi="Calibri" w:cs="Calibri" w:hint="default"/>
      </w:rPr>
    </w:lvl>
    <w:lvl w:ilvl="1" w:tplc="240A0003" w:tentative="1">
      <w:start w:val="1"/>
      <w:numFmt w:val="bullet"/>
      <w:lvlText w:val="o"/>
      <w:lvlJc w:val="left"/>
      <w:pPr>
        <w:ind w:left="1440" w:hanging="360"/>
      </w:pPr>
      <w:rPr>
        <w:rFonts w:ascii="Courier New" w:hAnsi="Courier New" w:cs="Courier New" w:hint="default"/>
      </w:rPr>
    </w:lvl>
    <w:lvl w:ilvl="2" w:tplc="240A0005" w:tentative="1">
      <w:start w:val="1"/>
      <w:numFmt w:val="bullet"/>
      <w:lvlText w:val=""/>
      <w:lvlJc w:val="left"/>
      <w:pPr>
        <w:ind w:left="2160" w:hanging="360"/>
      </w:pPr>
      <w:rPr>
        <w:rFonts w:ascii="Wingdings" w:hAnsi="Wingdings" w:hint="default"/>
      </w:rPr>
    </w:lvl>
    <w:lvl w:ilvl="3" w:tplc="240A0001" w:tentative="1">
      <w:start w:val="1"/>
      <w:numFmt w:val="bullet"/>
      <w:lvlText w:val=""/>
      <w:lvlJc w:val="left"/>
      <w:pPr>
        <w:ind w:left="2880" w:hanging="360"/>
      </w:pPr>
      <w:rPr>
        <w:rFonts w:ascii="Symbol" w:hAnsi="Symbol" w:hint="default"/>
      </w:rPr>
    </w:lvl>
    <w:lvl w:ilvl="4" w:tplc="240A0003" w:tentative="1">
      <w:start w:val="1"/>
      <w:numFmt w:val="bullet"/>
      <w:lvlText w:val="o"/>
      <w:lvlJc w:val="left"/>
      <w:pPr>
        <w:ind w:left="3600" w:hanging="360"/>
      </w:pPr>
      <w:rPr>
        <w:rFonts w:ascii="Courier New" w:hAnsi="Courier New" w:cs="Courier New" w:hint="default"/>
      </w:rPr>
    </w:lvl>
    <w:lvl w:ilvl="5" w:tplc="240A0005" w:tentative="1">
      <w:start w:val="1"/>
      <w:numFmt w:val="bullet"/>
      <w:lvlText w:val=""/>
      <w:lvlJc w:val="left"/>
      <w:pPr>
        <w:ind w:left="4320" w:hanging="360"/>
      </w:pPr>
      <w:rPr>
        <w:rFonts w:ascii="Wingdings" w:hAnsi="Wingdings" w:hint="default"/>
      </w:rPr>
    </w:lvl>
    <w:lvl w:ilvl="6" w:tplc="240A0001" w:tentative="1">
      <w:start w:val="1"/>
      <w:numFmt w:val="bullet"/>
      <w:lvlText w:val=""/>
      <w:lvlJc w:val="left"/>
      <w:pPr>
        <w:ind w:left="5040" w:hanging="360"/>
      </w:pPr>
      <w:rPr>
        <w:rFonts w:ascii="Symbol" w:hAnsi="Symbol" w:hint="default"/>
      </w:rPr>
    </w:lvl>
    <w:lvl w:ilvl="7" w:tplc="240A0003" w:tentative="1">
      <w:start w:val="1"/>
      <w:numFmt w:val="bullet"/>
      <w:lvlText w:val="o"/>
      <w:lvlJc w:val="left"/>
      <w:pPr>
        <w:ind w:left="5760" w:hanging="360"/>
      </w:pPr>
      <w:rPr>
        <w:rFonts w:ascii="Courier New" w:hAnsi="Courier New" w:cs="Courier New" w:hint="default"/>
      </w:rPr>
    </w:lvl>
    <w:lvl w:ilvl="8" w:tplc="240A0005" w:tentative="1">
      <w:start w:val="1"/>
      <w:numFmt w:val="bullet"/>
      <w:lvlText w:val=""/>
      <w:lvlJc w:val="left"/>
      <w:pPr>
        <w:ind w:left="6480" w:hanging="360"/>
      </w:pPr>
      <w:rPr>
        <w:rFonts w:ascii="Wingdings" w:hAnsi="Wingdings" w:hint="default"/>
      </w:rPr>
    </w:lvl>
  </w:abstractNum>
  <w:num w:numId="1">
    <w:abstractNumId w:val="27"/>
  </w:num>
  <w:num w:numId="2">
    <w:abstractNumId w:val="16"/>
  </w:num>
  <w:num w:numId="3">
    <w:abstractNumId w:val="9"/>
  </w:num>
  <w:num w:numId="4">
    <w:abstractNumId w:val="20"/>
  </w:num>
  <w:num w:numId="5">
    <w:abstractNumId w:val="19"/>
  </w:num>
  <w:num w:numId="6">
    <w:abstractNumId w:val="29"/>
  </w:num>
  <w:num w:numId="7">
    <w:abstractNumId w:val="11"/>
  </w:num>
  <w:num w:numId="8">
    <w:abstractNumId w:val="14"/>
  </w:num>
  <w:num w:numId="9">
    <w:abstractNumId w:val="7"/>
  </w:num>
  <w:num w:numId="10">
    <w:abstractNumId w:val="8"/>
  </w:num>
  <w:num w:numId="11">
    <w:abstractNumId w:val="10"/>
  </w:num>
  <w:num w:numId="12">
    <w:abstractNumId w:val="5"/>
  </w:num>
  <w:num w:numId="13">
    <w:abstractNumId w:val="0"/>
  </w:num>
  <w:num w:numId="14">
    <w:abstractNumId w:val="1"/>
  </w:num>
  <w:num w:numId="15">
    <w:abstractNumId w:val="2"/>
  </w:num>
  <w:num w:numId="16">
    <w:abstractNumId w:val="26"/>
  </w:num>
  <w:num w:numId="17">
    <w:abstractNumId w:val="24"/>
  </w:num>
  <w:num w:numId="18">
    <w:abstractNumId w:val="15"/>
  </w:num>
  <w:num w:numId="19">
    <w:abstractNumId w:val="17"/>
  </w:num>
  <w:num w:numId="20">
    <w:abstractNumId w:val="3"/>
  </w:num>
  <w:num w:numId="21">
    <w:abstractNumId w:val="23"/>
  </w:num>
  <w:num w:numId="22">
    <w:abstractNumId w:val="6"/>
  </w:num>
  <w:num w:numId="23">
    <w:abstractNumId w:val="12"/>
  </w:num>
  <w:num w:numId="24">
    <w:abstractNumId w:val="21"/>
  </w:num>
  <w:num w:numId="25">
    <w:abstractNumId w:val="25"/>
  </w:num>
  <w:num w:numId="26">
    <w:abstractNumId w:val="13"/>
  </w:num>
  <w:num w:numId="27">
    <w:abstractNumId w:val="28"/>
  </w:num>
  <w:num w:numId="28">
    <w:abstractNumId w:val="22"/>
  </w:num>
  <w:num w:numId="29">
    <w:abstractNumId w:val="18"/>
  </w:num>
  <w:num w:numId="30">
    <w:abstractNumId w:val="4"/>
  </w:num>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sl="http://schemas.openxmlformats.org/schemaLibrary/2006/main" mc:Ignorable="w14 w15 w16se w16cid">
  <w:zoom w:percent="80"/>
  <w:proofState w:spelling="clean"/>
  <w:defaultTabStop w:val="708"/>
  <w:hyphenationZone w:val="425"/>
  <w:characterSpacingControl w:val="doNotCompress"/>
  <w:hdrShapeDefaults>
    <o:shapedefaults v:ext="edit" spidmax="2049"/>
  </w:hdrShapeDefaults>
  <w:footnotePr>
    <w:footnote w:id="-1"/>
    <w:footnote w:id="0"/>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1360B2"/>
    <w:rsid w:val="000003FF"/>
    <w:rsid w:val="000021FD"/>
    <w:rsid w:val="00003A87"/>
    <w:rsid w:val="000116F5"/>
    <w:rsid w:val="00012A01"/>
    <w:rsid w:val="00032C74"/>
    <w:rsid w:val="00033410"/>
    <w:rsid w:val="00033850"/>
    <w:rsid w:val="00035ACE"/>
    <w:rsid w:val="0004106F"/>
    <w:rsid w:val="000410F1"/>
    <w:rsid w:val="0004649B"/>
    <w:rsid w:val="0004722E"/>
    <w:rsid w:val="0004758E"/>
    <w:rsid w:val="00051FC5"/>
    <w:rsid w:val="000530BA"/>
    <w:rsid w:val="00070BDD"/>
    <w:rsid w:val="00093A24"/>
    <w:rsid w:val="000A46CE"/>
    <w:rsid w:val="000A4EEA"/>
    <w:rsid w:val="000B1843"/>
    <w:rsid w:val="000B6499"/>
    <w:rsid w:val="000D5DC6"/>
    <w:rsid w:val="000D6AB9"/>
    <w:rsid w:val="000E6120"/>
    <w:rsid w:val="000F2876"/>
    <w:rsid w:val="000F43AD"/>
    <w:rsid w:val="00106CD1"/>
    <w:rsid w:val="001118BA"/>
    <w:rsid w:val="001241DB"/>
    <w:rsid w:val="00125B67"/>
    <w:rsid w:val="0012670B"/>
    <w:rsid w:val="001360B2"/>
    <w:rsid w:val="0014221E"/>
    <w:rsid w:val="0014284A"/>
    <w:rsid w:val="00156035"/>
    <w:rsid w:val="0015775D"/>
    <w:rsid w:val="001613B6"/>
    <w:rsid w:val="00172232"/>
    <w:rsid w:val="00177945"/>
    <w:rsid w:val="00185604"/>
    <w:rsid w:val="001B2E55"/>
    <w:rsid w:val="001B3315"/>
    <w:rsid w:val="001B70D8"/>
    <w:rsid w:val="001C05E3"/>
    <w:rsid w:val="001C0A53"/>
    <w:rsid w:val="001C4486"/>
    <w:rsid w:val="001C6B96"/>
    <w:rsid w:val="001E3763"/>
    <w:rsid w:val="001E417E"/>
    <w:rsid w:val="001E50E3"/>
    <w:rsid w:val="0020441F"/>
    <w:rsid w:val="00214004"/>
    <w:rsid w:val="00221115"/>
    <w:rsid w:val="002277F9"/>
    <w:rsid w:val="00234184"/>
    <w:rsid w:val="00236353"/>
    <w:rsid w:val="002403F4"/>
    <w:rsid w:val="00240630"/>
    <w:rsid w:val="00247F3B"/>
    <w:rsid w:val="00251B02"/>
    <w:rsid w:val="002745AA"/>
    <w:rsid w:val="00282D54"/>
    <w:rsid w:val="0028461E"/>
    <w:rsid w:val="002C3DD2"/>
    <w:rsid w:val="002D7197"/>
    <w:rsid w:val="002E34E0"/>
    <w:rsid w:val="002F4D9A"/>
    <w:rsid w:val="00305717"/>
    <w:rsid w:val="00307197"/>
    <w:rsid w:val="003073D1"/>
    <w:rsid w:val="00320002"/>
    <w:rsid w:val="00323668"/>
    <w:rsid w:val="0032446B"/>
    <w:rsid w:val="003314CA"/>
    <w:rsid w:val="0033185B"/>
    <w:rsid w:val="003334D7"/>
    <w:rsid w:val="003348F1"/>
    <w:rsid w:val="00366ED1"/>
    <w:rsid w:val="003733A3"/>
    <w:rsid w:val="003742C8"/>
    <w:rsid w:val="0037486F"/>
    <w:rsid w:val="00375665"/>
    <w:rsid w:val="0037619D"/>
    <w:rsid w:val="003767F6"/>
    <w:rsid w:val="003779DE"/>
    <w:rsid w:val="0038416B"/>
    <w:rsid w:val="00386DF0"/>
    <w:rsid w:val="00387BA3"/>
    <w:rsid w:val="0039042A"/>
    <w:rsid w:val="00390AB7"/>
    <w:rsid w:val="003A07A5"/>
    <w:rsid w:val="003B2FCB"/>
    <w:rsid w:val="003B7658"/>
    <w:rsid w:val="003C3196"/>
    <w:rsid w:val="003C4782"/>
    <w:rsid w:val="003D3E82"/>
    <w:rsid w:val="003D515E"/>
    <w:rsid w:val="003D6A15"/>
    <w:rsid w:val="003D701B"/>
    <w:rsid w:val="003F0981"/>
    <w:rsid w:val="003F202F"/>
    <w:rsid w:val="00404375"/>
    <w:rsid w:val="004125BC"/>
    <w:rsid w:val="004316B8"/>
    <w:rsid w:val="0043339E"/>
    <w:rsid w:val="004338C7"/>
    <w:rsid w:val="00436520"/>
    <w:rsid w:val="004423D0"/>
    <w:rsid w:val="00445232"/>
    <w:rsid w:val="00445336"/>
    <w:rsid w:val="00452A45"/>
    <w:rsid w:val="00455F91"/>
    <w:rsid w:val="0046071C"/>
    <w:rsid w:val="00461269"/>
    <w:rsid w:val="0046172E"/>
    <w:rsid w:val="00465DC8"/>
    <w:rsid w:val="00466B5C"/>
    <w:rsid w:val="004713AC"/>
    <w:rsid w:val="004773BC"/>
    <w:rsid w:val="00484186"/>
    <w:rsid w:val="004A050D"/>
    <w:rsid w:val="004A1CB7"/>
    <w:rsid w:val="004B1CC0"/>
    <w:rsid w:val="004D213F"/>
    <w:rsid w:val="004D2FC7"/>
    <w:rsid w:val="004E1520"/>
    <w:rsid w:val="004E36DA"/>
    <w:rsid w:val="004F416F"/>
    <w:rsid w:val="0051542A"/>
    <w:rsid w:val="005248D3"/>
    <w:rsid w:val="00530946"/>
    <w:rsid w:val="00533A9B"/>
    <w:rsid w:val="00540B1A"/>
    <w:rsid w:val="00547458"/>
    <w:rsid w:val="00547DCE"/>
    <w:rsid w:val="005509FA"/>
    <w:rsid w:val="00572EC5"/>
    <w:rsid w:val="00573391"/>
    <w:rsid w:val="00575766"/>
    <w:rsid w:val="00575C3A"/>
    <w:rsid w:val="00584E03"/>
    <w:rsid w:val="00586542"/>
    <w:rsid w:val="00592172"/>
    <w:rsid w:val="0059443F"/>
    <w:rsid w:val="005B199D"/>
    <w:rsid w:val="005B3A55"/>
    <w:rsid w:val="005D2514"/>
    <w:rsid w:val="005D26C2"/>
    <w:rsid w:val="005D5345"/>
    <w:rsid w:val="005E3863"/>
    <w:rsid w:val="005E6ED5"/>
    <w:rsid w:val="005F51C8"/>
    <w:rsid w:val="00600C9E"/>
    <w:rsid w:val="00614233"/>
    <w:rsid w:val="00614FD4"/>
    <w:rsid w:val="006205E4"/>
    <w:rsid w:val="0062528F"/>
    <w:rsid w:val="00625DDF"/>
    <w:rsid w:val="0066482E"/>
    <w:rsid w:val="0066712F"/>
    <w:rsid w:val="00671B19"/>
    <w:rsid w:val="006763AE"/>
    <w:rsid w:val="0068182F"/>
    <w:rsid w:val="006835B1"/>
    <w:rsid w:val="00686CDE"/>
    <w:rsid w:val="00696580"/>
    <w:rsid w:val="006B7D07"/>
    <w:rsid w:val="006C62BD"/>
    <w:rsid w:val="006C6839"/>
    <w:rsid w:val="006D232A"/>
    <w:rsid w:val="006D374A"/>
    <w:rsid w:val="006D3FEC"/>
    <w:rsid w:val="006D5264"/>
    <w:rsid w:val="006D6B78"/>
    <w:rsid w:val="006E02F5"/>
    <w:rsid w:val="007034B8"/>
    <w:rsid w:val="007069D2"/>
    <w:rsid w:val="00706CC2"/>
    <w:rsid w:val="00730B4E"/>
    <w:rsid w:val="00731437"/>
    <w:rsid w:val="00731EA7"/>
    <w:rsid w:val="0073224E"/>
    <w:rsid w:val="00740D66"/>
    <w:rsid w:val="00742414"/>
    <w:rsid w:val="00744AE4"/>
    <w:rsid w:val="007524D3"/>
    <w:rsid w:val="00753E5F"/>
    <w:rsid w:val="00756E45"/>
    <w:rsid w:val="00762AD7"/>
    <w:rsid w:val="0078038C"/>
    <w:rsid w:val="00780C1A"/>
    <w:rsid w:val="007A4740"/>
    <w:rsid w:val="007A666C"/>
    <w:rsid w:val="007C33F8"/>
    <w:rsid w:val="007C362B"/>
    <w:rsid w:val="007C490A"/>
    <w:rsid w:val="007F4F8A"/>
    <w:rsid w:val="007F6E68"/>
    <w:rsid w:val="008037FB"/>
    <w:rsid w:val="00807D9C"/>
    <w:rsid w:val="00825A0E"/>
    <w:rsid w:val="00832AC2"/>
    <w:rsid w:val="00836E27"/>
    <w:rsid w:val="008503EE"/>
    <w:rsid w:val="00860B9C"/>
    <w:rsid w:val="008617B4"/>
    <w:rsid w:val="00862008"/>
    <w:rsid w:val="0086709A"/>
    <w:rsid w:val="00870A87"/>
    <w:rsid w:val="00880EA6"/>
    <w:rsid w:val="00881A76"/>
    <w:rsid w:val="00886514"/>
    <w:rsid w:val="00892FD5"/>
    <w:rsid w:val="008A4834"/>
    <w:rsid w:val="008A6972"/>
    <w:rsid w:val="008B1215"/>
    <w:rsid w:val="008B2AB8"/>
    <w:rsid w:val="008B3732"/>
    <w:rsid w:val="008B6E31"/>
    <w:rsid w:val="008C2B1A"/>
    <w:rsid w:val="008C2B86"/>
    <w:rsid w:val="008C623C"/>
    <w:rsid w:val="008C7387"/>
    <w:rsid w:val="008C7D33"/>
    <w:rsid w:val="008D2568"/>
    <w:rsid w:val="008E1A40"/>
    <w:rsid w:val="008E1FFD"/>
    <w:rsid w:val="008E326D"/>
    <w:rsid w:val="008F4C03"/>
    <w:rsid w:val="00901519"/>
    <w:rsid w:val="00910F6F"/>
    <w:rsid w:val="00912656"/>
    <w:rsid w:val="00916D10"/>
    <w:rsid w:val="00920B2B"/>
    <w:rsid w:val="009227F2"/>
    <w:rsid w:val="00932E55"/>
    <w:rsid w:val="00943101"/>
    <w:rsid w:val="00945E10"/>
    <w:rsid w:val="00946A75"/>
    <w:rsid w:val="00965B3D"/>
    <w:rsid w:val="00980A31"/>
    <w:rsid w:val="009A497F"/>
    <w:rsid w:val="009B33BA"/>
    <w:rsid w:val="009C188C"/>
    <w:rsid w:val="009C3FB2"/>
    <w:rsid w:val="009C5016"/>
    <w:rsid w:val="009E40A8"/>
    <w:rsid w:val="009F0FBD"/>
    <w:rsid w:val="009F4E34"/>
    <w:rsid w:val="00A01B71"/>
    <w:rsid w:val="00A02DCF"/>
    <w:rsid w:val="00A16A21"/>
    <w:rsid w:val="00A247CD"/>
    <w:rsid w:val="00A32A5E"/>
    <w:rsid w:val="00A43399"/>
    <w:rsid w:val="00A45336"/>
    <w:rsid w:val="00A5333D"/>
    <w:rsid w:val="00A53EB1"/>
    <w:rsid w:val="00A638E5"/>
    <w:rsid w:val="00A8437B"/>
    <w:rsid w:val="00A8490F"/>
    <w:rsid w:val="00A91B15"/>
    <w:rsid w:val="00A93598"/>
    <w:rsid w:val="00A9393F"/>
    <w:rsid w:val="00A94497"/>
    <w:rsid w:val="00AA2073"/>
    <w:rsid w:val="00AA587E"/>
    <w:rsid w:val="00AA5F30"/>
    <w:rsid w:val="00AB229A"/>
    <w:rsid w:val="00AB573E"/>
    <w:rsid w:val="00AC0DFF"/>
    <w:rsid w:val="00AC14E9"/>
    <w:rsid w:val="00AD009B"/>
    <w:rsid w:val="00AD4D6B"/>
    <w:rsid w:val="00AF1832"/>
    <w:rsid w:val="00AF32DF"/>
    <w:rsid w:val="00AF3F69"/>
    <w:rsid w:val="00B027C9"/>
    <w:rsid w:val="00B032F0"/>
    <w:rsid w:val="00B072B0"/>
    <w:rsid w:val="00B11708"/>
    <w:rsid w:val="00B150BD"/>
    <w:rsid w:val="00B32160"/>
    <w:rsid w:val="00B35B3F"/>
    <w:rsid w:val="00B471B6"/>
    <w:rsid w:val="00B76A4C"/>
    <w:rsid w:val="00B841CD"/>
    <w:rsid w:val="00BB612A"/>
    <w:rsid w:val="00BC041E"/>
    <w:rsid w:val="00BC43F5"/>
    <w:rsid w:val="00BD7164"/>
    <w:rsid w:val="00BE0222"/>
    <w:rsid w:val="00BE4235"/>
    <w:rsid w:val="00BF76FB"/>
    <w:rsid w:val="00BF7E95"/>
    <w:rsid w:val="00C000A7"/>
    <w:rsid w:val="00C06B52"/>
    <w:rsid w:val="00C1032A"/>
    <w:rsid w:val="00C20577"/>
    <w:rsid w:val="00C3069B"/>
    <w:rsid w:val="00C32B1A"/>
    <w:rsid w:val="00C34401"/>
    <w:rsid w:val="00C40294"/>
    <w:rsid w:val="00C44B11"/>
    <w:rsid w:val="00C47DC4"/>
    <w:rsid w:val="00C529DB"/>
    <w:rsid w:val="00C52DE2"/>
    <w:rsid w:val="00C53F75"/>
    <w:rsid w:val="00C54B8D"/>
    <w:rsid w:val="00C861DE"/>
    <w:rsid w:val="00CA2E86"/>
    <w:rsid w:val="00CA59F8"/>
    <w:rsid w:val="00CB5970"/>
    <w:rsid w:val="00CC3BD5"/>
    <w:rsid w:val="00CC5ABC"/>
    <w:rsid w:val="00CD01B2"/>
    <w:rsid w:val="00CE6FF4"/>
    <w:rsid w:val="00CF5699"/>
    <w:rsid w:val="00D13439"/>
    <w:rsid w:val="00D2020E"/>
    <w:rsid w:val="00D24195"/>
    <w:rsid w:val="00D37CED"/>
    <w:rsid w:val="00D47C4C"/>
    <w:rsid w:val="00D53E4D"/>
    <w:rsid w:val="00D5681A"/>
    <w:rsid w:val="00D623D6"/>
    <w:rsid w:val="00D76AA0"/>
    <w:rsid w:val="00D81135"/>
    <w:rsid w:val="00D84283"/>
    <w:rsid w:val="00D845CF"/>
    <w:rsid w:val="00D84A68"/>
    <w:rsid w:val="00D86A11"/>
    <w:rsid w:val="00D97F2C"/>
    <w:rsid w:val="00DB4824"/>
    <w:rsid w:val="00DB5E36"/>
    <w:rsid w:val="00DC20F4"/>
    <w:rsid w:val="00DE4AE9"/>
    <w:rsid w:val="00DE60FD"/>
    <w:rsid w:val="00E1182D"/>
    <w:rsid w:val="00E16595"/>
    <w:rsid w:val="00E47A9D"/>
    <w:rsid w:val="00E50DFE"/>
    <w:rsid w:val="00E539DB"/>
    <w:rsid w:val="00E549BB"/>
    <w:rsid w:val="00E6099A"/>
    <w:rsid w:val="00E60EBC"/>
    <w:rsid w:val="00E773BA"/>
    <w:rsid w:val="00E838A8"/>
    <w:rsid w:val="00E83C90"/>
    <w:rsid w:val="00E92CA3"/>
    <w:rsid w:val="00EB1C1B"/>
    <w:rsid w:val="00EB6FEC"/>
    <w:rsid w:val="00EC20EE"/>
    <w:rsid w:val="00ED10DD"/>
    <w:rsid w:val="00EE0216"/>
    <w:rsid w:val="00EE31CC"/>
    <w:rsid w:val="00EE4B82"/>
    <w:rsid w:val="00EF04A7"/>
    <w:rsid w:val="00EF52AB"/>
    <w:rsid w:val="00EF7A67"/>
    <w:rsid w:val="00EF7B18"/>
    <w:rsid w:val="00EF7EF3"/>
    <w:rsid w:val="00F05999"/>
    <w:rsid w:val="00F070AD"/>
    <w:rsid w:val="00F21F63"/>
    <w:rsid w:val="00F22669"/>
    <w:rsid w:val="00F242DC"/>
    <w:rsid w:val="00F25AF0"/>
    <w:rsid w:val="00F61A94"/>
    <w:rsid w:val="00F66A34"/>
    <w:rsid w:val="00F66B3A"/>
    <w:rsid w:val="00F73012"/>
    <w:rsid w:val="00F766C2"/>
    <w:rsid w:val="00F77BA7"/>
    <w:rsid w:val="00F86E35"/>
    <w:rsid w:val="00F95D4C"/>
    <w:rsid w:val="00FB0594"/>
    <w:rsid w:val="00FB0E50"/>
    <w:rsid w:val="00FB135F"/>
    <w:rsid w:val="00FD6312"/>
    <w:rsid w:val="00FE121E"/>
    <w:rsid w:val="00FE6615"/>
    <w:rsid w:val="00FF08D9"/>
    <w:rsid w:val="00FF2144"/>
    <w:rsid w:val="00FF3FED"/>
    <w:rsid w:val="00FF5C36"/>
  </w:rsids>
  <m:mathPr>
    <m:mathFont m:val="Cambria Math"/>
    <m:brkBin m:val="before"/>
    <m:brkBinSub m:val="--"/>
    <m:smallFrac m:val="0"/>
    <m:dispDef/>
    <m:lMargin m:val="0"/>
    <m:rMargin m:val="0"/>
    <m:defJc m:val="centerGroup"/>
    <m:wrapIndent m:val="1440"/>
    <m:intLim m:val="subSup"/>
    <m:naryLim m:val="undOvr"/>
  </m:mathPr>
  <w:themeFontLang w:val="es-CO"/>
  <w:clrSchemeMapping w:bg1="light1" w:t1="dark1" w:bg2="light2" w:t2="dark2" w:accent1="accent1" w:accent2="accent2" w:accent3="accent3" w:accent4="accent4" w:accent5="accent5" w:accent6="accent6" w:hyperlink="hyperlink" w:followedHyperlink="followedHyperlink"/>
  <w:doNotAutoCompressPictures/>
  <w:shapeDefaults>
    <o:shapedefaults v:ext="edit" spidmax="2049"/>
    <o:shapelayout v:ext="edit">
      <o:idmap v:ext="edit" data="1"/>
    </o:shapelayout>
  </w:shapeDefaults>
  <w:decimalSymbol w:val=","/>
  <w:listSeparator w:val=";"/>
  <w14:docId w14:val="4E7AE64D"/>
  <w15:chartTrackingRefBased/>
  <w15:docId w15:val="{B8EC9448-BCDA-47CD-A308-60E3D742FDDB}"/>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mc:Ignorable="w14 w15 w16se w16cid">
  <w:docDefaults>
    <w:rPrDefault>
      <w:rPr>
        <w:rFonts w:ascii="Calibri" w:eastAsia="Calibri" w:hAnsi="Calibri" w:cs="Times New Roman"/>
        <w:lang w:val="es-CO" w:eastAsia="es-CO" w:bidi="ar-SA"/>
      </w:rPr>
    </w:rPrDefault>
    <w:pPrDefault/>
  </w:docDefaults>
  <w:latentStyles w:defLockedState="0" w:defUIPriority="99" w:defSemiHidden="0" w:defUnhideWhenUsed="0" w:defQFormat="0" w:count="375">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atentStyles>
  <w:style w:type="paragraph" w:default="1" w:styleId="Normal">
    <w:name w:val="Normal"/>
    <w:qFormat/>
    <w:pPr>
      <w:spacing w:after="160" w:line="259" w:lineRule="auto"/>
    </w:pPr>
    <w:rPr>
      <w:sz w:val="22"/>
      <w:szCs w:val="22"/>
      <w:lang w:eastAsia="en-US"/>
    </w:rPr>
  </w:style>
  <w:style w:type="paragraph" w:styleId="Ttulo1">
    <w:name w:val="heading 1"/>
    <w:basedOn w:val="Normal"/>
    <w:next w:val="Normal"/>
    <w:link w:val="Ttulo1Car"/>
    <w:uiPriority w:val="9"/>
    <w:qFormat/>
    <w:rsid w:val="00C44B11"/>
    <w:pPr>
      <w:keepNext/>
      <w:keepLines/>
      <w:spacing w:before="320" w:after="40" w:line="252" w:lineRule="auto"/>
      <w:jc w:val="both"/>
      <w:outlineLvl w:val="0"/>
    </w:pPr>
    <w:rPr>
      <w:rFonts w:ascii="Calibri Light" w:eastAsia="MS Gothic" w:hAnsi="Calibri Light"/>
      <w:b/>
      <w:bCs/>
      <w:caps/>
      <w:spacing w:val="4"/>
      <w:sz w:val="28"/>
      <w:szCs w:val="28"/>
      <w:lang w:val="es-ES"/>
    </w:rPr>
  </w:style>
  <w:style w:type="character" w:default="1" w:styleId="Fuentedeprrafopredeter">
    <w:name w:val="Default Paragraph Font"/>
    <w:uiPriority w:val="1"/>
    <w:semiHidden/>
    <w:unhideWhenUsed/>
  </w:style>
  <w:style w:type="table" w:default="1" w:styleId="Tablanormal">
    <w:name w:val="Normal Table"/>
    <w:uiPriority w:val="99"/>
    <w:semiHidden/>
    <w:unhideWhenUsed/>
    <w:tblPr>
      <w:tblInd w:w="0" w:type="dxa"/>
      <w:tblCellMar>
        <w:top w:w="0" w:type="dxa"/>
        <w:left w:w="108" w:type="dxa"/>
        <w:bottom w:w="0" w:type="dxa"/>
        <w:right w:w="108" w:type="dxa"/>
      </w:tblCellMar>
    </w:tblPr>
  </w:style>
  <w:style w:type="numbering" w:default="1" w:styleId="Sinlista">
    <w:name w:val="No List"/>
    <w:uiPriority w:val="99"/>
    <w:semiHidden/>
    <w:unhideWhenUsed/>
  </w:style>
  <w:style w:type="character" w:styleId="Refdecomentario">
    <w:name w:val="annotation reference"/>
    <w:uiPriority w:val="99"/>
    <w:semiHidden/>
    <w:unhideWhenUsed/>
    <w:rsid w:val="00EC20EE"/>
    <w:rPr>
      <w:sz w:val="16"/>
      <w:szCs w:val="16"/>
    </w:rPr>
  </w:style>
  <w:style w:type="paragraph" w:styleId="Textocomentario">
    <w:name w:val="annotation text"/>
    <w:basedOn w:val="Normal"/>
    <w:link w:val="TextocomentarioCar"/>
    <w:uiPriority w:val="99"/>
    <w:unhideWhenUsed/>
    <w:rsid w:val="00EC20EE"/>
    <w:pPr>
      <w:spacing w:line="240" w:lineRule="auto"/>
      <w:jc w:val="both"/>
    </w:pPr>
    <w:rPr>
      <w:rFonts w:eastAsia="MS Mincho"/>
      <w:sz w:val="20"/>
      <w:szCs w:val="20"/>
      <w:lang w:val="es-ES"/>
    </w:rPr>
  </w:style>
  <w:style w:type="character" w:customStyle="1" w:styleId="TextocomentarioCar">
    <w:name w:val="Texto comentario Car"/>
    <w:link w:val="Textocomentario"/>
    <w:uiPriority w:val="99"/>
    <w:rsid w:val="00EC20EE"/>
    <w:rPr>
      <w:rFonts w:eastAsia="MS Mincho"/>
      <w:sz w:val="20"/>
      <w:szCs w:val="20"/>
      <w:lang w:val="es-ES"/>
    </w:rPr>
  </w:style>
  <w:style w:type="character" w:styleId="Hipervnculo">
    <w:name w:val="Hyperlink"/>
    <w:uiPriority w:val="99"/>
    <w:unhideWhenUsed/>
    <w:rsid w:val="00EC20EE"/>
    <w:rPr>
      <w:color w:val="0563C1"/>
      <w:u w:val="single"/>
    </w:rPr>
  </w:style>
  <w:style w:type="paragraph" w:styleId="Textodeglobo">
    <w:name w:val="Balloon Text"/>
    <w:basedOn w:val="Normal"/>
    <w:link w:val="TextodegloboCar"/>
    <w:uiPriority w:val="99"/>
    <w:semiHidden/>
    <w:unhideWhenUsed/>
    <w:rsid w:val="00EC20EE"/>
    <w:pPr>
      <w:spacing w:after="0" w:line="240" w:lineRule="auto"/>
    </w:pPr>
    <w:rPr>
      <w:rFonts w:ascii="Segoe UI" w:hAnsi="Segoe UI" w:cs="Segoe UI"/>
      <w:sz w:val="18"/>
      <w:szCs w:val="18"/>
    </w:rPr>
  </w:style>
  <w:style w:type="character" w:customStyle="1" w:styleId="TextodegloboCar">
    <w:name w:val="Texto de globo Car"/>
    <w:link w:val="Textodeglobo"/>
    <w:uiPriority w:val="99"/>
    <w:semiHidden/>
    <w:rsid w:val="00EC20EE"/>
    <w:rPr>
      <w:rFonts w:ascii="Segoe UI" w:hAnsi="Segoe UI" w:cs="Segoe UI"/>
      <w:sz w:val="18"/>
      <w:szCs w:val="18"/>
    </w:rPr>
  </w:style>
  <w:style w:type="paragraph" w:customStyle="1" w:styleId="Cuadrculamedia1-nfasis21">
    <w:name w:val="Cuadrícula media 1 - Énfasis 21"/>
    <w:basedOn w:val="Normal"/>
    <w:uiPriority w:val="34"/>
    <w:qFormat/>
    <w:rsid w:val="00EC20EE"/>
    <w:pPr>
      <w:ind w:left="720"/>
      <w:contextualSpacing/>
    </w:pPr>
  </w:style>
  <w:style w:type="paragraph" w:styleId="Encabezado">
    <w:name w:val="header"/>
    <w:basedOn w:val="Normal"/>
    <w:link w:val="EncabezadoCar"/>
    <w:uiPriority w:val="99"/>
    <w:unhideWhenUsed/>
    <w:rsid w:val="00DB4824"/>
    <w:pPr>
      <w:tabs>
        <w:tab w:val="center" w:pos="4419"/>
        <w:tab w:val="right" w:pos="8838"/>
      </w:tabs>
      <w:spacing w:after="0" w:line="240" w:lineRule="auto"/>
    </w:pPr>
  </w:style>
  <w:style w:type="character" w:customStyle="1" w:styleId="EncabezadoCar">
    <w:name w:val="Encabezado Car"/>
    <w:basedOn w:val="Fuentedeprrafopredeter"/>
    <w:link w:val="Encabezado"/>
    <w:uiPriority w:val="99"/>
    <w:rsid w:val="00DB4824"/>
  </w:style>
  <w:style w:type="paragraph" w:styleId="Piedepgina">
    <w:name w:val="footer"/>
    <w:basedOn w:val="Normal"/>
    <w:link w:val="PiedepginaCar"/>
    <w:uiPriority w:val="99"/>
    <w:unhideWhenUsed/>
    <w:rsid w:val="00DB4824"/>
    <w:pPr>
      <w:tabs>
        <w:tab w:val="center" w:pos="4419"/>
        <w:tab w:val="right" w:pos="8838"/>
      </w:tabs>
      <w:spacing w:after="0" w:line="240" w:lineRule="auto"/>
    </w:pPr>
  </w:style>
  <w:style w:type="character" w:customStyle="1" w:styleId="PiedepginaCar">
    <w:name w:val="Pie de página Car"/>
    <w:basedOn w:val="Fuentedeprrafopredeter"/>
    <w:link w:val="Piedepgina"/>
    <w:uiPriority w:val="99"/>
    <w:rsid w:val="00DB4824"/>
  </w:style>
  <w:style w:type="table" w:styleId="Tablaconcuadrcula">
    <w:name w:val="Table Grid"/>
    <w:basedOn w:val="Tablanormal"/>
    <w:uiPriority w:val="39"/>
    <w:rsid w:val="00912656"/>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character" w:customStyle="1" w:styleId="Ttulo1Car">
    <w:name w:val="Título 1 Car"/>
    <w:link w:val="Ttulo1"/>
    <w:uiPriority w:val="9"/>
    <w:rsid w:val="00C44B11"/>
    <w:rPr>
      <w:rFonts w:ascii="Calibri Light" w:eastAsia="MS Gothic" w:hAnsi="Calibri Light" w:cs="Times New Roman"/>
      <w:b/>
      <w:bCs/>
      <w:caps/>
      <w:spacing w:val="4"/>
      <w:sz w:val="28"/>
      <w:szCs w:val="28"/>
      <w:lang w:val="es-ES"/>
    </w:rPr>
  </w:style>
  <w:style w:type="table" w:styleId="Cuadrculamedia1-nfasis4">
    <w:name w:val="Medium Grid 1 Accent 4"/>
    <w:basedOn w:val="Tablanormal"/>
    <w:uiPriority w:val="63"/>
    <w:rsid w:val="007069D2"/>
    <w:tblPr>
      <w:tblStyleRowBandSize w:val="1"/>
      <w:tblStyleColBandSize w:val="1"/>
      <w:tblBorders>
        <w:top w:val="single" w:sz="8" w:space="0" w:color="BBBBBB"/>
        <w:left w:val="single" w:sz="8" w:space="0" w:color="BBBBBB"/>
        <w:bottom w:val="single" w:sz="8" w:space="0" w:color="BBBBBB"/>
        <w:right w:val="single" w:sz="8" w:space="0" w:color="BBBBBB"/>
        <w:insideH w:val="single" w:sz="8" w:space="0" w:color="BBBBBB"/>
      </w:tblBorders>
    </w:tblPr>
    <w:tblStylePr w:type="firstRow">
      <w:pPr>
        <w:spacing w:before="0" w:after="0" w:line="240" w:lineRule="auto"/>
      </w:pPr>
      <w:rPr>
        <w:b/>
        <w:bCs/>
        <w:color w:val="FFFFFF"/>
      </w:rPr>
      <w:tblPr/>
      <w:tcPr>
        <w:tcBorders>
          <w:top w:val="single" w:sz="8" w:space="0" w:color="BBBBBB"/>
          <w:left w:val="single" w:sz="8" w:space="0" w:color="BBBBBB"/>
          <w:bottom w:val="single" w:sz="8" w:space="0" w:color="BBBBBB"/>
          <w:right w:val="single" w:sz="8" w:space="0" w:color="BBBBBB"/>
          <w:insideH w:val="nil"/>
          <w:insideV w:val="nil"/>
        </w:tcBorders>
        <w:shd w:val="clear" w:color="auto" w:fill="A5A5A5"/>
      </w:tcPr>
    </w:tblStylePr>
    <w:tblStylePr w:type="lastRow">
      <w:pPr>
        <w:spacing w:before="0" w:after="0" w:line="240" w:lineRule="auto"/>
      </w:pPr>
      <w:rPr>
        <w:b/>
        <w:bCs/>
      </w:rPr>
      <w:tblPr/>
      <w:tcPr>
        <w:tcBorders>
          <w:top w:val="double" w:sz="6" w:space="0" w:color="BBBBBB"/>
          <w:left w:val="single" w:sz="8" w:space="0" w:color="BBBBBB"/>
          <w:bottom w:val="single" w:sz="8" w:space="0" w:color="BBBBBB"/>
          <w:right w:val="single" w:sz="8" w:space="0" w:color="BBBBBB"/>
          <w:insideH w:val="nil"/>
          <w:insideV w:val="nil"/>
        </w:tcBorders>
      </w:tcPr>
    </w:tblStylePr>
    <w:tblStylePr w:type="firstCol">
      <w:rPr>
        <w:b/>
        <w:bCs/>
      </w:rPr>
    </w:tblStylePr>
    <w:tblStylePr w:type="lastCol">
      <w:rPr>
        <w:b/>
        <w:bCs/>
      </w:rPr>
    </w:tblStylePr>
    <w:tblStylePr w:type="band1Vert">
      <w:tblPr/>
      <w:tcPr>
        <w:shd w:val="clear" w:color="auto" w:fill="E8E8E8"/>
      </w:tcPr>
    </w:tblStylePr>
    <w:tblStylePr w:type="band1Horz">
      <w:tblPr/>
      <w:tcPr>
        <w:tcBorders>
          <w:insideH w:val="nil"/>
          <w:insideV w:val="nil"/>
        </w:tcBorders>
        <w:shd w:val="clear" w:color="auto" w:fill="E8E8E8"/>
      </w:tcPr>
    </w:tblStylePr>
    <w:tblStylePr w:type="band2Horz">
      <w:tblPr/>
      <w:tcPr>
        <w:tcBorders>
          <w:insideH w:val="nil"/>
          <w:insideV w:val="nil"/>
        </w:tcBorders>
      </w:tcPr>
    </w:tblStylePr>
  </w:style>
  <w:style w:type="character" w:styleId="Hipervnculovisitado">
    <w:name w:val="FollowedHyperlink"/>
    <w:uiPriority w:val="99"/>
    <w:semiHidden/>
    <w:unhideWhenUsed/>
    <w:rsid w:val="00870A87"/>
    <w:rPr>
      <w:color w:val="954F72"/>
      <w:u w:val="single"/>
    </w:rPr>
  </w:style>
  <w:style w:type="paragraph" w:styleId="Asuntodelcomentario">
    <w:name w:val="annotation subject"/>
    <w:basedOn w:val="Textocomentario"/>
    <w:next w:val="Textocomentario"/>
    <w:link w:val="AsuntodelcomentarioCar"/>
    <w:uiPriority w:val="99"/>
    <w:semiHidden/>
    <w:unhideWhenUsed/>
    <w:rsid w:val="00D84A68"/>
    <w:pPr>
      <w:jc w:val="left"/>
    </w:pPr>
    <w:rPr>
      <w:rFonts w:eastAsia="Calibri"/>
      <w:b/>
      <w:bCs/>
      <w:lang w:val="es-CO"/>
    </w:rPr>
  </w:style>
  <w:style w:type="character" w:customStyle="1" w:styleId="AsuntodelcomentarioCar">
    <w:name w:val="Asunto del comentario Car"/>
    <w:link w:val="Asuntodelcomentario"/>
    <w:uiPriority w:val="99"/>
    <w:semiHidden/>
    <w:rsid w:val="00D84A68"/>
    <w:rPr>
      <w:rFonts w:eastAsia="MS Mincho"/>
      <w:b/>
      <w:bCs/>
      <w:sz w:val="20"/>
      <w:szCs w:val="20"/>
      <w:lang w:val="es-ES"/>
    </w:rPr>
  </w:style>
  <w:style w:type="paragraph" w:customStyle="1" w:styleId="Listamulticolor-nfasis11">
    <w:name w:val="Lista multicolor - Énfasis 11"/>
    <w:basedOn w:val="Normal"/>
    <w:uiPriority w:val="34"/>
    <w:qFormat/>
    <w:rsid w:val="00A91B15"/>
    <w:pPr>
      <w:ind w:left="720"/>
      <w:contextualSpacing/>
    </w:pPr>
  </w:style>
  <w:style w:type="paragraph" w:styleId="Sinespaciado">
    <w:name w:val="No Spacing"/>
    <w:link w:val="SinespaciadoCar"/>
    <w:uiPriority w:val="1"/>
    <w:qFormat/>
    <w:rsid w:val="00592172"/>
    <w:rPr>
      <w:rFonts w:asciiTheme="minorHAnsi" w:eastAsiaTheme="minorEastAsia" w:hAnsiTheme="minorHAnsi" w:cstheme="minorBidi"/>
      <w:sz w:val="22"/>
      <w:szCs w:val="22"/>
      <w:lang w:eastAsia="en-US"/>
    </w:rPr>
  </w:style>
  <w:style w:type="character" w:customStyle="1" w:styleId="SinespaciadoCar">
    <w:name w:val="Sin espaciado Car"/>
    <w:basedOn w:val="Fuentedeprrafopredeter"/>
    <w:link w:val="Sinespaciado"/>
    <w:uiPriority w:val="1"/>
    <w:rsid w:val="00592172"/>
    <w:rPr>
      <w:rFonts w:asciiTheme="minorHAnsi" w:eastAsiaTheme="minorEastAsia" w:hAnsiTheme="minorHAnsi" w:cstheme="minorBidi"/>
      <w:sz w:val="22"/>
      <w:szCs w:val="22"/>
      <w:lang w:eastAsia="en-US"/>
    </w:rPr>
  </w:style>
  <w:style w:type="paragraph" w:styleId="Prrafodelista">
    <w:name w:val="List Paragraph"/>
    <w:aliases w:val="Bullet List,FooterText,numbered,Paragraphe de liste1,Bulletr List Paragraph,列出段落,列出段落1,List Paragraph21,Listeafsnit1,Parágrafo da Lista1,Ha,Cita textual,Normal. Viñetas,titulo 3,List,Bullets,Fluvial1,HOJA"/>
    <w:basedOn w:val="Normal"/>
    <w:link w:val="PrrafodelistaCar"/>
    <w:uiPriority w:val="34"/>
    <w:qFormat/>
    <w:rsid w:val="00744AE4"/>
    <w:pPr>
      <w:ind w:left="720"/>
      <w:contextualSpacing/>
    </w:pPr>
  </w:style>
  <w:style w:type="paragraph" w:styleId="NormalWeb">
    <w:name w:val="Normal (Web)"/>
    <w:basedOn w:val="Normal"/>
    <w:uiPriority w:val="99"/>
    <w:unhideWhenUsed/>
    <w:rsid w:val="005D26C2"/>
    <w:pPr>
      <w:spacing w:before="100" w:beforeAutospacing="1" w:after="100" w:afterAutospacing="1" w:line="240" w:lineRule="auto"/>
    </w:pPr>
    <w:rPr>
      <w:rFonts w:ascii="Times New Roman" w:eastAsia="Times New Roman" w:hAnsi="Times New Roman"/>
      <w:sz w:val="24"/>
      <w:szCs w:val="24"/>
      <w:lang w:eastAsia="es-CO"/>
    </w:rPr>
  </w:style>
  <w:style w:type="character" w:styleId="Mencinsinresolver">
    <w:name w:val="Unresolved Mention"/>
    <w:basedOn w:val="Fuentedeprrafopredeter"/>
    <w:uiPriority w:val="99"/>
    <w:semiHidden/>
    <w:unhideWhenUsed/>
    <w:rsid w:val="000003FF"/>
    <w:rPr>
      <w:color w:val="605E5C"/>
      <w:shd w:val="clear" w:color="auto" w:fill="E1DFDD"/>
    </w:rPr>
  </w:style>
  <w:style w:type="character" w:customStyle="1" w:styleId="tl8wme">
    <w:name w:val="tl8wme"/>
    <w:basedOn w:val="Fuentedeprrafopredeter"/>
    <w:rsid w:val="00FB0594"/>
  </w:style>
  <w:style w:type="paragraph" w:styleId="Textonotapie">
    <w:name w:val="footnote text"/>
    <w:basedOn w:val="Normal"/>
    <w:link w:val="TextonotapieCar"/>
    <w:uiPriority w:val="99"/>
    <w:unhideWhenUsed/>
    <w:rsid w:val="009B33BA"/>
    <w:pPr>
      <w:spacing w:after="0" w:line="240" w:lineRule="auto"/>
    </w:pPr>
    <w:rPr>
      <w:sz w:val="20"/>
      <w:szCs w:val="20"/>
    </w:rPr>
  </w:style>
  <w:style w:type="character" w:customStyle="1" w:styleId="TextonotapieCar">
    <w:name w:val="Texto nota pie Car"/>
    <w:basedOn w:val="Fuentedeprrafopredeter"/>
    <w:link w:val="Textonotapie"/>
    <w:uiPriority w:val="99"/>
    <w:rsid w:val="009B33BA"/>
    <w:rPr>
      <w:lang w:eastAsia="en-US"/>
    </w:rPr>
  </w:style>
  <w:style w:type="character" w:styleId="Refdenotaalpie">
    <w:name w:val="footnote reference"/>
    <w:basedOn w:val="Fuentedeprrafopredeter"/>
    <w:uiPriority w:val="99"/>
    <w:unhideWhenUsed/>
    <w:rsid w:val="009B33BA"/>
    <w:rPr>
      <w:vertAlign w:val="superscript"/>
    </w:rPr>
  </w:style>
  <w:style w:type="paragraph" w:customStyle="1" w:styleId="Listavistosa-nfasis11">
    <w:name w:val="Lista vistosa - Énfasis 11"/>
    <w:basedOn w:val="Normal"/>
    <w:uiPriority w:val="34"/>
    <w:qFormat/>
    <w:rsid w:val="009B33BA"/>
    <w:pPr>
      <w:ind w:left="720"/>
      <w:contextualSpacing/>
    </w:pPr>
  </w:style>
  <w:style w:type="table" w:styleId="Tablaconcuadrcula5oscura-nfasis5">
    <w:name w:val="Grid Table 5 Dark Accent 5"/>
    <w:basedOn w:val="Tablanormal"/>
    <w:uiPriority w:val="50"/>
    <w:rsid w:val="007A4740"/>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9E2F3" w:themeFill="accent5"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4472C4" w:themeFill="accent5"/>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4472C4" w:themeFill="accent5"/>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4472C4" w:themeFill="accent5"/>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4472C4" w:themeFill="accent5"/>
      </w:tcPr>
    </w:tblStylePr>
    <w:tblStylePr w:type="band1Vert">
      <w:tblPr/>
      <w:tcPr>
        <w:shd w:val="clear" w:color="auto" w:fill="B4C6E7" w:themeFill="accent5" w:themeFillTint="66"/>
      </w:tcPr>
    </w:tblStylePr>
    <w:tblStylePr w:type="band1Horz">
      <w:tblPr/>
      <w:tcPr>
        <w:shd w:val="clear" w:color="auto" w:fill="B4C6E7" w:themeFill="accent5" w:themeFillTint="66"/>
      </w:tcPr>
    </w:tblStylePr>
  </w:style>
  <w:style w:type="table" w:styleId="Tablaconcuadrcula4-nfasis5">
    <w:name w:val="Grid Table 4 Accent 5"/>
    <w:basedOn w:val="Tablanormal"/>
    <w:uiPriority w:val="49"/>
    <w:rsid w:val="007A4740"/>
    <w:tblPr>
      <w:tblStyleRowBandSize w:val="1"/>
      <w:tblStyleColBandSize w:val="1"/>
      <w:tblBorders>
        <w:top w:val="single" w:sz="4" w:space="0" w:color="8EAADB" w:themeColor="accent5" w:themeTint="99"/>
        <w:left w:val="single" w:sz="4" w:space="0" w:color="8EAADB" w:themeColor="accent5" w:themeTint="99"/>
        <w:bottom w:val="single" w:sz="4" w:space="0" w:color="8EAADB" w:themeColor="accent5" w:themeTint="99"/>
        <w:right w:val="single" w:sz="4" w:space="0" w:color="8EAADB" w:themeColor="accent5" w:themeTint="99"/>
        <w:insideH w:val="single" w:sz="4" w:space="0" w:color="8EAADB" w:themeColor="accent5" w:themeTint="99"/>
        <w:insideV w:val="single" w:sz="4" w:space="0" w:color="8EAADB" w:themeColor="accent5" w:themeTint="99"/>
      </w:tblBorders>
    </w:tblPr>
    <w:tblStylePr w:type="firstRow">
      <w:rPr>
        <w:b/>
        <w:bCs/>
        <w:color w:val="FFFFFF" w:themeColor="background1"/>
      </w:rPr>
      <w:tblPr/>
      <w:tcPr>
        <w:tcBorders>
          <w:top w:val="single" w:sz="4" w:space="0" w:color="4472C4" w:themeColor="accent5"/>
          <w:left w:val="single" w:sz="4" w:space="0" w:color="4472C4" w:themeColor="accent5"/>
          <w:bottom w:val="single" w:sz="4" w:space="0" w:color="4472C4" w:themeColor="accent5"/>
          <w:right w:val="single" w:sz="4" w:space="0" w:color="4472C4" w:themeColor="accent5"/>
          <w:insideH w:val="nil"/>
          <w:insideV w:val="nil"/>
        </w:tcBorders>
        <w:shd w:val="clear" w:color="auto" w:fill="4472C4" w:themeFill="accent5"/>
      </w:tcPr>
    </w:tblStylePr>
    <w:tblStylePr w:type="lastRow">
      <w:rPr>
        <w:b/>
        <w:bCs/>
      </w:rPr>
      <w:tblPr/>
      <w:tcPr>
        <w:tcBorders>
          <w:top w:val="double" w:sz="4" w:space="0" w:color="4472C4" w:themeColor="accent5"/>
        </w:tcBorders>
      </w:tcPr>
    </w:tblStylePr>
    <w:tblStylePr w:type="firstCol">
      <w:rPr>
        <w:b/>
        <w:bCs/>
      </w:rPr>
    </w:tblStylePr>
    <w:tblStylePr w:type="lastCol">
      <w:rPr>
        <w:b/>
        <w:bCs/>
      </w:rPr>
    </w:tblStylePr>
    <w:tblStylePr w:type="band1Vert">
      <w:tblPr/>
      <w:tcPr>
        <w:shd w:val="clear" w:color="auto" w:fill="D9E2F3" w:themeFill="accent5" w:themeFillTint="33"/>
      </w:tcPr>
    </w:tblStylePr>
    <w:tblStylePr w:type="band1Horz">
      <w:tblPr/>
      <w:tcPr>
        <w:shd w:val="clear" w:color="auto" w:fill="D9E2F3" w:themeFill="accent5" w:themeFillTint="33"/>
      </w:tcPr>
    </w:tblStylePr>
  </w:style>
  <w:style w:type="table" w:styleId="Tablaconcuadrcula3-nfasis5">
    <w:name w:val="Grid Table 3 Accent 5"/>
    <w:basedOn w:val="Tablanormal"/>
    <w:uiPriority w:val="48"/>
    <w:rsid w:val="007A4740"/>
    <w:tblPr>
      <w:tblStyleRowBandSize w:val="1"/>
      <w:tblStyleColBandSize w:val="1"/>
      <w:tblBorders>
        <w:top w:val="single" w:sz="4" w:space="0" w:color="8EAADB" w:themeColor="accent5" w:themeTint="99"/>
        <w:left w:val="single" w:sz="4" w:space="0" w:color="8EAADB" w:themeColor="accent5" w:themeTint="99"/>
        <w:bottom w:val="single" w:sz="4" w:space="0" w:color="8EAADB" w:themeColor="accent5" w:themeTint="99"/>
        <w:right w:val="single" w:sz="4" w:space="0" w:color="8EAADB" w:themeColor="accent5" w:themeTint="99"/>
        <w:insideH w:val="single" w:sz="4" w:space="0" w:color="8EAADB" w:themeColor="accent5" w:themeTint="99"/>
        <w:insideV w:val="single" w:sz="4" w:space="0" w:color="8EAADB" w:themeColor="accent5"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9E2F3" w:themeFill="accent5" w:themeFillTint="33"/>
      </w:tcPr>
    </w:tblStylePr>
    <w:tblStylePr w:type="band1Horz">
      <w:tblPr/>
      <w:tcPr>
        <w:shd w:val="clear" w:color="auto" w:fill="D9E2F3" w:themeFill="accent5" w:themeFillTint="33"/>
      </w:tcPr>
    </w:tblStylePr>
    <w:tblStylePr w:type="neCell">
      <w:tblPr/>
      <w:tcPr>
        <w:tcBorders>
          <w:bottom w:val="single" w:sz="4" w:space="0" w:color="8EAADB" w:themeColor="accent5" w:themeTint="99"/>
        </w:tcBorders>
      </w:tcPr>
    </w:tblStylePr>
    <w:tblStylePr w:type="nwCell">
      <w:tblPr/>
      <w:tcPr>
        <w:tcBorders>
          <w:bottom w:val="single" w:sz="4" w:space="0" w:color="8EAADB" w:themeColor="accent5" w:themeTint="99"/>
        </w:tcBorders>
      </w:tcPr>
    </w:tblStylePr>
    <w:tblStylePr w:type="seCell">
      <w:tblPr/>
      <w:tcPr>
        <w:tcBorders>
          <w:top w:val="single" w:sz="4" w:space="0" w:color="8EAADB" w:themeColor="accent5" w:themeTint="99"/>
        </w:tcBorders>
      </w:tcPr>
    </w:tblStylePr>
    <w:tblStylePr w:type="swCell">
      <w:tblPr/>
      <w:tcPr>
        <w:tcBorders>
          <w:top w:val="single" w:sz="4" w:space="0" w:color="8EAADB" w:themeColor="accent5" w:themeTint="99"/>
        </w:tcBorders>
      </w:tcPr>
    </w:tblStylePr>
  </w:style>
  <w:style w:type="table" w:styleId="Tablaconcuadrcula5oscura-nfasis1">
    <w:name w:val="Grid Table 5 Dark Accent 1"/>
    <w:basedOn w:val="Tablanormal"/>
    <w:uiPriority w:val="50"/>
    <w:rsid w:val="007A4740"/>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EEAF6" w:themeFill="accen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5B9BD5" w:themeFill="accen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5B9BD5" w:themeFill="accen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5B9BD5" w:themeFill="accen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5B9BD5" w:themeFill="accent1"/>
      </w:tcPr>
    </w:tblStylePr>
    <w:tblStylePr w:type="band1Vert">
      <w:tblPr/>
      <w:tcPr>
        <w:shd w:val="clear" w:color="auto" w:fill="BDD6EE" w:themeFill="accent1" w:themeFillTint="66"/>
      </w:tcPr>
    </w:tblStylePr>
    <w:tblStylePr w:type="band1Horz">
      <w:tblPr/>
      <w:tcPr>
        <w:shd w:val="clear" w:color="auto" w:fill="BDD6EE" w:themeFill="accent1" w:themeFillTint="66"/>
      </w:tcPr>
    </w:tblStylePr>
  </w:style>
  <w:style w:type="paragraph" w:styleId="Revisin">
    <w:name w:val="Revision"/>
    <w:hidden/>
    <w:uiPriority w:val="99"/>
    <w:semiHidden/>
    <w:rsid w:val="00AF32DF"/>
    <w:rPr>
      <w:sz w:val="22"/>
      <w:szCs w:val="22"/>
      <w:lang w:eastAsia="en-US"/>
    </w:rPr>
  </w:style>
  <w:style w:type="paragraph" w:styleId="Textosinformato">
    <w:name w:val="Plain Text"/>
    <w:basedOn w:val="Normal"/>
    <w:link w:val="TextosinformatoCar"/>
    <w:uiPriority w:val="99"/>
    <w:unhideWhenUsed/>
    <w:rsid w:val="000D5DC6"/>
    <w:pPr>
      <w:spacing w:after="0" w:line="240" w:lineRule="auto"/>
    </w:pPr>
    <w:rPr>
      <w:rFonts w:eastAsiaTheme="minorHAnsi" w:cstheme="minorBidi"/>
      <w:szCs w:val="21"/>
    </w:rPr>
  </w:style>
  <w:style w:type="character" w:customStyle="1" w:styleId="TextosinformatoCar">
    <w:name w:val="Texto sin formato Car"/>
    <w:basedOn w:val="Fuentedeprrafopredeter"/>
    <w:link w:val="Textosinformato"/>
    <w:uiPriority w:val="99"/>
    <w:rsid w:val="000D5DC6"/>
    <w:rPr>
      <w:rFonts w:eastAsiaTheme="minorHAnsi" w:cstheme="minorBidi"/>
      <w:sz w:val="22"/>
      <w:szCs w:val="21"/>
      <w:lang w:eastAsia="en-US"/>
    </w:rPr>
  </w:style>
  <w:style w:type="character" w:customStyle="1" w:styleId="PrrafodelistaCar">
    <w:name w:val="Párrafo de lista Car"/>
    <w:aliases w:val="Bullet List Car,FooterText Car,numbered Car,Paragraphe de liste1 Car,Bulletr List Paragraph Car,列出段落 Car,列出段落1 Car,List Paragraph21 Car,Listeafsnit1 Car,Parágrafo da Lista1 Car,Ha Car,Cita textual Car,Normal. Viñetas Car,List Car"/>
    <w:basedOn w:val="Fuentedeprrafopredeter"/>
    <w:link w:val="Prrafodelista"/>
    <w:uiPriority w:val="34"/>
    <w:qFormat/>
    <w:rsid w:val="00572EC5"/>
    <w:rPr>
      <w:sz w:val="22"/>
      <w:szCs w:val="22"/>
      <w:lang w:eastAsia="en-US"/>
    </w:rPr>
  </w:style>
  <w:style w:type="paragraph" w:styleId="Continuarlista">
    <w:name w:val="List Continue"/>
    <w:basedOn w:val="Normal"/>
    <w:uiPriority w:val="99"/>
    <w:unhideWhenUsed/>
    <w:rsid w:val="00A5333D"/>
    <w:pPr>
      <w:spacing w:after="120" w:line="276" w:lineRule="auto"/>
      <w:ind w:left="283"/>
      <w:contextualSpacing/>
    </w:pPr>
    <w:rPr>
      <w:rFonts w:asciiTheme="minorHAnsi" w:eastAsiaTheme="minorHAnsi" w:hAnsiTheme="minorHAnsi" w:cstheme="minorBidi"/>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mc:Ignorable="w14 w15 w16se w16cid">
  <w:divs>
    <w:div w:id="246813584">
      <w:bodyDiv w:val="1"/>
      <w:marLeft w:val="0"/>
      <w:marRight w:val="0"/>
      <w:marTop w:val="0"/>
      <w:marBottom w:val="0"/>
      <w:divBdr>
        <w:top w:val="none" w:sz="0" w:space="0" w:color="auto"/>
        <w:left w:val="none" w:sz="0" w:space="0" w:color="auto"/>
        <w:bottom w:val="none" w:sz="0" w:space="0" w:color="auto"/>
        <w:right w:val="none" w:sz="0" w:space="0" w:color="auto"/>
      </w:divBdr>
      <w:divsChild>
        <w:div w:id="1136680023">
          <w:marLeft w:val="0"/>
          <w:marRight w:val="0"/>
          <w:marTop w:val="0"/>
          <w:marBottom w:val="0"/>
          <w:divBdr>
            <w:top w:val="none" w:sz="0" w:space="0" w:color="auto"/>
            <w:left w:val="none" w:sz="0" w:space="0" w:color="auto"/>
            <w:bottom w:val="none" w:sz="0" w:space="0" w:color="auto"/>
            <w:right w:val="none" w:sz="0" w:space="0" w:color="auto"/>
          </w:divBdr>
        </w:div>
      </w:divsChild>
    </w:div>
    <w:div w:id="1190994245">
      <w:bodyDiv w:val="1"/>
      <w:marLeft w:val="0"/>
      <w:marRight w:val="0"/>
      <w:marTop w:val="0"/>
      <w:marBottom w:val="0"/>
      <w:divBdr>
        <w:top w:val="none" w:sz="0" w:space="0" w:color="auto"/>
        <w:left w:val="none" w:sz="0" w:space="0" w:color="auto"/>
        <w:bottom w:val="none" w:sz="0" w:space="0" w:color="auto"/>
        <w:right w:val="none" w:sz="0" w:space="0" w:color="auto"/>
      </w:divBdr>
      <w:divsChild>
        <w:div w:id="2013558284">
          <w:marLeft w:val="0"/>
          <w:marRight w:val="0"/>
          <w:marTop w:val="0"/>
          <w:marBottom w:val="0"/>
          <w:divBdr>
            <w:top w:val="none" w:sz="0" w:space="0" w:color="auto"/>
            <w:left w:val="none" w:sz="0" w:space="0" w:color="auto"/>
            <w:bottom w:val="none" w:sz="0" w:space="0" w:color="auto"/>
            <w:right w:val="none" w:sz="0" w:space="0" w:color="auto"/>
          </w:divBdr>
        </w:div>
      </w:divsChild>
    </w:div>
    <w:div w:id="1273245930">
      <w:bodyDiv w:val="1"/>
      <w:marLeft w:val="0"/>
      <w:marRight w:val="0"/>
      <w:marTop w:val="0"/>
      <w:marBottom w:val="0"/>
      <w:divBdr>
        <w:top w:val="none" w:sz="0" w:space="0" w:color="auto"/>
        <w:left w:val="none" w:sz="0" w:space="0" w:color="auto"/>
        <w:bottom w:val="none" w:sz="0" w:space="0" w:color="auto"/>
        <w:right w:val="none" w:sz="0" w:space="0" w:color="auto"/>
      </w:divBdr>
    </w:div>
    <w:div w:id="1382482115">
      <w:bodyDiv w:val="1"/>
      <w:marLeft w:val="0"/>
      <w:marRight w:val="0"/>
      <w:marTop w:val="0"/>
      <w:marBottom w:val="0"/>
      <w:divBdr>
        <w:top w:val="none" w:sz="0" w:space="0" w:color="auto"/>
        <w:left w:val="none" w:sz="0" w:space="0" w:color="auto"/>
        <w:bottom w:val="none" w:sz="0" w:space="0" w:color="auto"/>
        <w:right w:val="none" w:sz="0" w:space="0" w:color="auto"/>
      </w:divBdr>
      <w:divsChild>
        <w:div w:id="598217015">
          <w:marLeft w:val="135"/>
          <w:marRight w:val="135"/>
          <w:marTop w:val="0"/>
          <w:marBottom w:val="90"/>
          <w:divBdr>
            <w:top w:val="none" w:sz="0" w:space="0" w:color="auto"/>
            <w:left w:val="none" w:sz="0" w:space="0" w:color="auto"/>
            <w:bottom w:val="none" w:sz="0" w:space="0" w:color="auto"/>
            <w:right w:val="none" w:sz="0" w:space="0" w:color="auto"/>
          </w:divBdr>
        </w:div>
        <w:div w:id="1821850987">
          <w:marLeft w:val="135"/>
          <w:marRight w:val="135"/>
          <w:marTop w:val="0"/>
          <w:marBottom w:val="90"/>
          <w:divBdr>
            <w:top w:val="none" w:sz="0" w:space="0" w:color="auto"/>
            <w:left w:val="none" w:sz="0" w:space="0" w:color="auto"/>
            <w:bottom w:val="none" w:sz="0" w:space="0" w:color="auto"/>
            <w:right w:val="none" w:sz="0" w:space="0" w:color="auto"/>
          </w:divBdr>
        </w:div>
      </w:divsChild>
    </w:div>
    <w:div w:id="1777627737">
      <w:bodyDiv w:val="1"/>
      <w:marLeft w:val="0"/>
      <w:marRight w:val="0"/>
      <w:marTop w:val="0"/>
      <w:marBottom w:val="0"/>
      <w:divBdr>
        <w:top w:val="none" w:sz="0" w:space="0" w:color="auto"/>
        <w:left w:val="none" w:sz="0" w:space="0" w:color="auto"/>
        <w:bottom w:val="none" w:sz="0" w:space="0" w:color="auto"/>
        <w:right w:val="none" w:sz="0" w:space="0" w:color="auto"/>
      </w:divBdr>
    </w:div>
    <w:div w:id="1794666308">
      <w:bodyDiv w:val="1"/>
      <w:marLeft w:val="0"/>
      <w:marRight w:val="0"/>
      <w:marTop w:val="0"/>
      <w:marBottom w:val="0"/>
      <w:divBdr>
        <w:top w:val="none" w:sz="0" w:space="0" w:color="auto"/>
        <w:left w:val="none" w:sz="0" w:space="0" w:color="auto"/>
        <w:bottom w:val="none" w:sz="0" w:space="0" w:color="auto"/>
        <w:right w:val="none" w:sz="0" w:space="0" w:color="auto"/>
      </w:divBdr>
    </w:div>
    <w:div w:id="1855608082">
      <w:bodyDiv w:val="1"/>
      <w:marLeft w:val="0"/>
      <w:marRight w:val="0"/>
      <w:marTop w:val="0"/>
      <w:marBottom w:val="0"/>
      <w:divBdr>
        <w:top w:val="none" w:sz="0" w:space="0" w:color="auto"/>
        <w:left w:val="none" w:sz="0" w:space="0" w:color="auto"/>
        <w:bottom w:val="none" w:sz="0" w:space="0" w:color="auto"/>
        <w:right w:val="none" w:sz="0" w:space="0" w:color="auto"/>
      </w:divBdr>
    </w:div>
    <w:div w:id="2036342407">
      <w:bodyDiv w:val="1"/>
      <w:marLeft w:val="0"/>
      <w:marRight w:val="0"/>
      <w:marTop w:val="0"/>
      <w:marBottom w:val="0"/>
      <w:divBdr>
        <w:top w:val="none" w:sz="0" w:space="0" w:color="auto"/>
        <w:left w:val="none" w:sz="0" w:space="0" w:color="auto"/>
        <w:bottom w:val="none" w:sz="0" w:space="0" w:color="auto"/>
        <w:right w:val="none" w:sz="0" w:space="0" w:color="auto"/>
      </w:divBdr>
      <w:divsChild>
        <w:div w:id="1786003787">
          <w:marLeft w:val="0"/>
          <w:marRight w:val="0"/>
          <w:marTop w:val="0"/>
          <w:marBottom w:val="0"/>
          <w:divBdr>
            <w:top w:val="none" w:sz="0" w:space="0" w:color="auto"/>
            <w:left w:val="none" w:sz="0" w:space="0" w:color="auto"/>
            <w:bottom w:val="none" w:sz="0" w:space="0" w:color="auto"/>
            <w:right w:val="none" w:sz="0" w:space="0" w:color="auto"/>
          </w:divBdr>
        </w:div>
      </w:divsChild>
    </w:div>
  </w:divs>
  <w:optimizeForBrowser/>
  <w:relyOnVML/>
  <w:allowPNG/>
</w:webSettings>
</file>

<file path=word/_rels/document.xml.rels><?xml version="1.0" encoding="UTF-8" standalone="yes"?>
<Relationships xmlns="http://schemas.openxmlformats.org/package/2006/relationships"><Relationship Id="rId26" Type="http://schemas.openxmlformats.org/officeDocument/2006/relationships/hyperlink" Target="https://www.contratos.gov.co/consultas/detalleProceso.do?numConstancia=13-1-102445" TargetMode="External"/><Relationship Id="rId21" Type="http://schemas.openxmlformats.org/officeDocument/2006/relationships/hyperlink" Target="https://www.contratos.gov.co/consultas/detalleProceso.do?numConstancia=11-1-67650" TargetMode="External"/><Relationship Id="rId42" Type="http://schemas.openxmlformats.org/officeDocument/2006/relationships/image" Target="media/image17.png"/><Relationship Id="rId47" Type="http://schemas.openxmlformats.org/officeDocument/2006/relationships/hyperlink" Target="http://www.radionacional.co/noticias/actualidad/historia/acuerdo-paz-pueblo-nasa" TargetMode="External"/><Relationship Id="rId63" Type="http://schemas.openxmlformats.org/officeDocument/2006/relationships/image" Target="media/image26.png"/><Relationship Id="rId68" Type="http://schemas.openxmlformats.org/officeDocument/2006/relationships/image" Target="media/image31.jpg"/><Relationship Id="rId84" Type="http://schemas.openxmlformats.org/officeDocument/2006/relationships/image" Target="media/image47.jpeg"/><Relationship Id="rId89" Type="http://schemas.openxmlformats.org/officeDocument/2006/relationships/hyperlink" Target="https://community.secop.gov.co/Public/Tendering/ContractNoticeManagement/Index?currentLanguage=es-CO&amp;Page=login&amp;Country=CO&amp;SkinName=CCE" TargetMode="External"/><Relationship Id="rId16" Type="http://schemas.openxmlformats.org/officeDocument/2006/relationships/image" Target="media/image6.png"/><Relationship Id="rId107" Type="http://schemas.openxmlformats.org/officeDocument/2006/relationships/footer" Target="footer1.xml"/><Relationship Id="rId11" Type="http://schemas.openxmlformats.org/officeDocument/2006/relationships/image" Target="media/image1.png"/><Relationship Id="rId32" Type="http://schemas.openxmlformats.org/officeDocument/2006/relationships/image" Target="media/image11.png"/><Relationship Id="rId37" Type="http://schemas.openxmlformats.org/officeDocument/2006/relationships/image" Target="media/image15.png"/><Relationship Id="rId53" Type="http://schemas.openxmlformats.org/officeDocument/2006/relationships/image" Target="media/image18.jpeg"/><Relationship Id="rId58" Type="http://schemas.openxmlformats.org/officeDocument/2006/relationships/image" Target="media/image23.jpeg"/><Relationship Id="rId74" Type="http://schemas.openxmlformats.org/officeDocument/2006/relationships/image" Target="media/image37.jpeg"/><Relationship Id="rId79" Type="http://schemas.openxmlformats.org/officeDocument/2006/relationships/image" Target="media/image42.jpg"/><Relationship Id="rId102" Type="http://schemas.openxmlformats.org/officeDocument/2006/relationships/hyperlink" Target="mailto:notificacionesjudiciales@rtvc.gov.co" TargetMode="External"/><Relationship Id="rId5" Type="http://schemas.openxmlformats.org/officeDocument/2006/relationships/numbering" Target="numbering.xml"/><Relationship Id="rId90" Type="http://schemas.openxmlformats.org/officeDocument/2006/relationships/hyperlink" Target="https://www.colombiacompra.gov.co/secop/busqueda-de-procesos-de-contratacion" TargetMode="External"/><Relationship Id="rId95" Type="http://schemas.openxmlformats.org/officeDocument/2006/relationships/hyperlink" Target="mailto:cgr@contraloria.gov.co?subject=Solicitudes%20Generales" TargetMode="External"/><Relationship Id="rId22" Type="http://schemas.openxmlformats.org/officeDocument/2006/relationships/hyperlink" Target="https://www.contratos.gov.co/consultas/detalleProceso.do?numConstancia=13-1-101620" TargetMode="External"/><Relationship Id="rId27" Type="http://schemas.openxmlformats.org/officeDocument/2006/relationships/hyperlink" Target="https://www.contratos.gov.co/consultas/detalleProceso.do?numConstancia=15-1-142236" TargetMode="External"/><Relationship Id="rId43" Type="http://schemas.openxmlformats.org/officeDocument/2006/relationships/hyperlink" Target="https://www.radionacional.co/noticia/actualidad/chaparral-emisora-acuerdo-paz" TargetMode="External"/><Relationship Id="rId48" Type="http://schemas.openxmlformats.org/officeDocument/2006/relationships/hyperlink" Target="https://www.radionacional.co/noticias/actualidad/san-vicente-del-caguan-deporte-colombiano-excombatientes" TargetMode="External"/><Relationship Id="rId64" Type="http://schemas.openxmlformats.org/officeDocument/2006/relationships/image" Target="media/image27.png"/><Relationship Id="rId69" Type="http://schemas.openxmlformats.org/officeDocument/2006/relationships/image" Target="media/image32.jpg"/><Relationship Id="rId80" Type="http://schemas.openxmlformats.org/officeDocument/2006/relationships/image" Target="media/image43.jpg"/><Relationship Id="rId85" Type="http://schemas.openxmlformats.org/officeDocument/2006/relationships/image" Target="media/image48.jpeg"/><Relationship Id="rId12" Type="http://schemas.openxmlformats.org/officeDocument/2006/relationships/image" Target="media/image2.png"/><Relationship Id="rId17" Type="http://schemas.openxmlformats.org/officeDocument/2006/relationships/image" Target="media/image7.png"/><Relationship Id="rId33" Type="http://schemas.openxmlformats.org/officeDocument/2006/relationships/image" Target="media/image12.png"/><Relationship Id="rId38" Type="http://schemas.openxmlformats.org/officeDocument/2006/relationships/hyperlink" Target="https://www.radionacional.co/ultimos-audios" TargetMode="External"/><Relationship Id="rId59" Type="http://schemas.openxmlformats.org/officeDocument/2006/relationships/hyperlink" Target="http://www.colombiacompra.gov.co" TargetMode="External"/><Relationship Id="rId103" Type="http://schemas.openxmlformats.org/officeDocument/2006/relationships/hyperlink" Target="http://www.rtvc.gov.co/content/chat-1" TargetMode="External"/><Relationship Id="rId108" Type="http://schemas.openxmlformats.org/officeDocument/2006/relationships/fontTable" Target="fontTable.xml"/><Relationship Id="rId54" Type="http://schemas.openxmlformats.org/officeDocument/2006/relationships/image" Target="media/image19.jpeg"/><Relationship Id="rId70" Type="http://schemas.openxmlformats.org/officeDocument/2006/relationships/image" Target="media/image33.jpg"/><Relationship Id="rId75" Type="http://schemas.openxmlformats.org/officeDocument/2006/relationships/image" Target="media/image38.jpg"/><Relationship Id="rId91" Type="http://schemas.openxmlformats.org/officeDocument/2006/relationships/hyperlink" Target="https://www.contratos.gov.co/consultas/detalleProceso.do?numConstancia=17-4-7269254" TargetMode="External"/><Relationship Id="rId96" Type="http://schemas.openxmlformats.org/officeDocument/2006/relationships/hyperlink" Target="http://www.contraloria.gov.co/web/guest/atencion-al-ciudadano/denuncias-y-otras-solicitudes-pqrd" TargetMode="External"/><Relationship Id="rId1" Type="http://schemas.openxmlformats.org/officeDocument/2006/relationships/customXml" Target="../customXml/item1.xml"/><Relationship Id="rId6" Type="http://schemas.openxmlformats.org/officeDocument/2006/relationships/styles" Target="styles.xml"/><Relationship Id="rId15" Type="http://schemas.openxmlformats.org/officeDocument/2006/relationships/image" Target="media/image5.png"/><Relationship Id="rId23" Type="http://schemas.openxmlformats.org/officeDocument/2006/relationships/hyperlink" Target="https://www.contratos.gov.co/consultas/detalleProceso.do?numConstancia=13-1-101620" TargetMode="External"/><Relationship Id="rId28" Type="http://schemas.openxmlformats.org/officeDocument/2006/relationships/hyperlink" Target="https://www.contratos.gov.co/consultas/detalleProceso.do?numConstancia=15-1-142236" TargetMode="External"/><Relationship Id="rId36" Type="http://schemas.openxmlformats.org/officeDocument/2006/relationships/image" Target="media/image14.png"/><Relationship Id="rId49" Type="http://schemas.openxmlformats.org/officeDocument/2006/relationships/hyperlink" Target="https://www.radionacional.co/noticia/regiones/radio-nacional-emisora-paz-ituango" TargetMode="External"/><Relationship Id="rId57" Type="http://schemas.openxmlformats.org/officeDocument/2006/relationships/image" Target="media/image22.jpeg"/><Relationship Id="rId106" Type="http://schemas.openxmlformats.org/officeDocument/2006/relationships/header" Target="header2.xml"/><Relationship Id="rId10" Type="http://schemas.openxmlformats.org/officeDocument/2006/relationships/endnotes" Target="endnotes.xml"/><Relationship Id="rId31" Type="http://schemas.openxmlformats.org/officeDocument/2006/relationships/image" Target="media/image10.png"/><Relationship Id="rId44" Type="http://schemas.openxmlformats.org/officeDocument/2006/relationships/hyperlink" Target="https://www.radionacional.co/noticia/regiones/comunidad-lgbti-chaparral-concejo" TargetMode="External"/><Relationship Id="rId52" Type="http://schemas.openxmlformats.org/officeDocument/2006/relationships/hyperlink" Target="https://www.radionacional.co/tags-noticias/convivencia" TargetMode="External"/><Relationship Id="rId60" Type="http://schemas.openxmlformats.org/officeDocument/2006/relationships/hyperlink" Target="https://www.colombiacompra.gov.co/secop/busqueda-de-procesos-de-contratacion" TargetMode="External"/><Relationship Id="rId65" Type="http://schemas.openxmlformats.org/officeDocument/2006/relationships/image" Target="media/image28.png"/><Relationship Id="rId73" Type="http://schemas.openxmlformats.org/officeDocument/2006/relationships/image" Target="media/image36.jpeg"/><Relationship Id="rId78" Type="http://schemas.openxmlformats.org/officeDocument/2006/relationships/image" Target="media/image41.jpg"/><Relationship Id="rId81" Type="http://schemas.openxmlformats.org/officeDocument/2006/relationships/image" Target="media/image44.jpeg"/><Relationship Id="rId86" Type="http://schemas.openxmlformats.org/officeDocument/2006/relationships/image" Target="media/image49.jpeg"/><Relationship Id="rId94" Type="http://schemas.openxmlformats.org/officeDocument/2006/relationships/hyperlink" Target="http://www.canalinstitucional.tv" TargetMode="External"/><Relationship Id="rId99" Type="http://schemas.openxmlformats.org/officeDocument/2006/relationships/hyperlink" Target="http://tel:018000940808" TargetMode="External"/><Relationship Id="rId101" Type="http://schemas.openxmlformats.org/officeDocument/2006/relationships/hyperlink" Target="mailto:info@rtvc.gov.co" TargetMode="External"/><Relationship Id="rId4" Type="http://schemas.openxmlformats.org/officeDocument/2006/relationships/customXml" Target="../customXml/item4.xml"/><Relationship Id="rId9" Type="http://schemas.openxmlformats.org/officeDocument/2006/relationships/footnotes" Target="footnotes.xml"/><Relationship Id="rId13" Type="http://schemas.openxmlformats.org/officeDocument/2006/relationships/image" Target="media/image3.png"/><Relationship Id="rId18" Type="http://schemas.openxmlformats.org/officeDocument/2006/relationships/hyperlink" Target="http://www.colombiacompra.gov.co" TargetMode="External"/><Relationship Id="rId39" Type="http://schemas.openxmlformats.org/officeDocument/2006/relationships/hyperlink" Target="https://www.radionica.rocks/noticias/chevere-pensar-en-voz-alta-el-papa-francisco-en-colombia" TargetMode="External"/><Relationship Id="rId109" Type="http://schemas.openxmlformats.org/officeDocument/2006/relationships/theme" Target="theme/theme1.xml"/><Relationship Id="rId34" Type="http://schemas.openxmlformats.org/officeDocument/2006/relationships/image" Target="media/image13.png"/><Relationship Id="rId50" Type="http://schemas.openxmlformats.org/officeDocument/2006/relationships/hyperlink" Target="https://www.facebook.com/RadioNacionalDeColombia/videos/616072482214736/" TargetMode="External"/><Relationship Id="rId55" Type="http://schemas.openxmlformats.org/officeDocument/2006/relationships/image" Target="media/image20.jpeg"/><Relationship Id="rId76" Type="http://schemas.openxmlformats.org/officeDocument/2006/relationships/image" Target="media/image39.jpg"/><Relationship Id="rId97" Type="http://schemas.openxmlformats.org/officeDocument/2006/relationships/hyperlink" Target="https://www.procuraduria.gov.co/portal/index.jsp?option=co.gov.pgn.portal.frontend.component.pagefactory.DenunciaImplAcuerdoPazComponentPageFactory" TargetMode="External"/><Relationship Id="rId104" Type="http://schemas.openxmlformats.org/officeDocument/2006/relationships/hyperlink" Target="https://www.rtvc.gov.co/content/chat-1" TargetMode="External"/><Relationship Id="rId7" Type="http://schemas.openxmlformats.org/officeDocument/2006/relationships/settings" Target="settings.xml"/><Relationship Id="rId71" Type="http://schemas.openxmlformats.org/officeDocument/2006/relationships/image" Target="media/image34.jpg"/><Relationship Id="rId92" Type="http://schemas.openxmlformats.org/officeDocument/2006/relationships/hyperlink" Target="https://www.contratos.gov.co/consultas/detalleProceso.do?numConstancia=18-4-7780202" TargetMode="External"/><Relationship Id="rId2" Type="http://schemas.openxmlformats.org/officeDocument/2006/relationships/customXml" Target="../customXml/item2.xml"/><Relationship Id="rId29" Type="http://schemas.openxmlformats.org/officeDocument/2006/relationships/image" Target="media/image8.png"/><Relationship Id="rId24" Type="http://schemas.openxmlformats.org/officeDocument/2006/relationships/hyperlink" Target="https://www.contratos.gov.co/consultas/detalleProceso.do?numConstancia=13-1-101620" TargetMode="External"/><Relationship Id="rId40" Type="http://schemas.openxmlformats.org/officeDocument/2006/relationships/hyperlink" Target="https://www.radionica.rocks/noticias/chevere-pensar-en-voz-alta-los-pdt-y-la-construccion-de-paz" TargetMode="External"/><Relationship Id="rId45" Type="http://schemas.openxmlformats.org/officeDocument/2006/relationships/hyperlink" Target="https://www.facebook.com/RadioNacionalDeColombia/videos/887349331618818/" TargetMode="External"/><Relationship Id="rId66" Type="http://schemas.openxmlformats.org/officeDocument/2006/relationships/image" Target="media/image29.png"/><Relationship Id="rId87" Type="http://schemas.openxmlformats.org/officeDocument/2006/relationships/chart" Target="charts/chart1.xml"/><Relationship Id="rId61" Type="http://schemas.openxmlformats.org/officeDocument/2006/relationships/image" Target="media/image24.png"/><Relationship Id="rId82" Type="http://schemas.openxmlformats.org/officeDocument/2006/relationships/image" Target="media/image45.jpeg"/><Relationship Id="rId19" Type="http://schemas.openxmlformats.org/officeDocument/2006/relationships/hyperlink" Target="https://www.colombiacompra.gov.co/secop/busqueda-de-procesos-de-contratacion" TargetMode="External"/><Relationship Id="rId14" Type="http://schemas.openxmlformats.org/officeDocument/2006/relationships/image" Target="media/image4.emf"/><Relationship Id="rId30" Type="http://schemas.openxmlformats.org/officeDocument/2006/relationships/image" Target="media/image9.png"/><Relationship Id="rId35" Type="http://schemas.openxmlformats.org/officeDocument/2006/relationships/hyperlink" Target="https://www.radionacional.co/especiales/nuestras-voces/73117" TargetMode="External"/><Relationship Id="rId56" Type="http://schemas.openxmlformats.org/officeDocument/2006/relationships/image" Target="media/image21.jpeg"/><Relationship Id="rId77" Type="http://schemas.openxmlformats.org/officeDocument/2006/relationships/image" Target="media/image40.jpg"/><Relationship Id="rId100" Type="http://schemas.openxmlformats.org/officeDocument/2006/relationships/hyperlink" Target="https://www.rtvc.gov.co/atencion-al-ciudadano/peticiones-quejas-reclamos-sugerencias-y-denuncias" TargetMode="External"/><Relationship Id="rId105" Type="http://schemas.openxmlformats.org/officeDocument/2006/relationships/header" Target="header1.xml"/><Relationship Id="rId8" Type="http://schemas.openxmlformats.org/officeDocument/2006/relationships/webSettings" Target="webSettings.xml"/><Relationship Id="rId51" Type="http://schemas.openxmlformats.org/officeDocument/2006/relationships/hyperlink" Target="https://www.facebook.com/RadioNacionalDeColombia/videos/334890827433483/" TargetMode="External"/><Relationship Id="rId72" Type="http://schemas.openxmlformats.org/officeDocument/2006/relationships/image" Target="media/image35.jpeg"/><Relationship Id="rId93" Type="http://schemas.openxmlformats.org/officeDocument/2006/relationships/hyperlink" Target="https://www.contratos.gov.co/consultas/detalleProceso.do?numConstancia=19-12-9607313" TargetMode="External"/><Relationship Id="rId98" Type="http://schemas.openxmlformats.org/officeDocument/2006/relationships/hyperlink" Target="mailto:quejas@procuraduria.gov.co" TargetMode="External"/><Relationship Id="rId3" Type="http://schemas.openxmlformats.org/officeDocument/2006/relationships/customXml" Target="../customXml/item3.xml"/><Relationship Id="rId25" Type="http://schemas.openxmlformats.org/officeDocument/2006/relationships/hyperlink" Target="https://www.contratos.gov.co/consultas/detalleProceso.do?numConstancia=13-1-101620" TargetMode="External"/><Relationship Id="rId46" Type="http://schemas.openxmlformats.org/officeDocument/2006/relationships/hyperlink" Target="https://www.facebook.com/RadioNacionalDeColombia/videos/2245246275592956/" TargetMode="External"/><Relationship Id="rId67" Type="http://schemas.openxmlformats.org/officeDocument/2006/relationships/image" Target="media/image30.jpg"/><Relationship Id="rId20" Type="http://schemas.openxmlformats.org/officeDocument/2006/relationships/hyperlink" Target="https://www.contratos.gov.co/consultas/inicioConsulta.do" TargetMode="External"/><Relationship Id="rId41" Type="http://schemas.openxmlformats.org/officeDocument/2006/relationships/image" Target="media/image16.png"/><Relationship Id="rId62" Type="http://schemas.openxmlformats.org/officeDocument/2006/relationships/image" Target="media/image25.png"/><Relationship Id="rId83" Type="http://schemas.openxmlformats.org/officeDocument/2006/relationships/image" Target="media/image46.jpeg"/><Relationship Id="rId88" Type="http://schemas.openxmlformats.org/officeDocument/2006/relationships/hyperlink" Target="https://community.secop.gov.co/Public/Tendering/ContractNoticeManagement/Index?currentLanguage=es-CO&amp;Page=login&amp;Country=CO&amp;SkinName=CCE" TargetMode="External"/></Relationships>
</file>

<file path=word/_rels/footer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image" Target="media/image1.png"/></Relationships>
</file>

<file path=word/charts/_rels/chart1.xml.rels><?xml version="1.0" encoding="UTF-8" standalone="yes"?>
<Relationships xmlns="http://schemas.openxmlformats.org/package/2006/relationships"><Relationship Id="rId3" Type="http://schemas.openxmlformats.org/officeDocument/2006/relationships/oleObject" Target="file:///C:\Users\Abeltran\Documents\Subgerencia%20de%20TV%20ANA%20MILENA\6.%20REQUERIMIENTOS%20DE%20INFORMACI&#211;N\5.%20INFORME%20IMPLEMENTACI&#211;N%20ACUERDO%20PAZ\2.%20REPORTES%20DE%20INFORMACI&#211;N\6.%20INFROME%20INDIVIDUAL%202019%20FINAL\Suma%20Parti%20FIN.xlsx" TargetMode="External"/><Relationship Id="rId2" Type="http://schemas.microsoft.com/office/2011/relationships/chartColorStyle" Target="colors1.xml"/><Relationship Id="rId1" Type="http://schemas.microsoft.com/office/2011/relationships/chartStyle" Target="style1.xml"/></Relationships>
</file>

<file path=word/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s-E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1" i="0" u="none" strike="noStrike" kern="1200" spc="0" baseline="0">
                <a:solidFill>
                  <a:sysClr val="windowText" lastClr="000000"/>
                </a:solidFill>
                <a:latin typeface="Arial" panose="020B0604020202020204" pitchFamily="34" charset="0"/>
                <a:ea typeface="+mn-ea"/>
                <a:cs typeface="Arial" panose="020B0604020202020204" pitchFamily="34" charset="0"/>
              </a:defRPr>
            </a:pPr>
            <a:r>
              <a:rPr lang="es-CO" b="1" i="0">
                <a:solidFill>
                  <a:sysClr val="windowText" lastClr="000000"/>
                </a:solidFill>
              </a:rPr>
              <a:t>PARTICIPACIÓN DE ENFOQUES DIFERENCIALES </a:t>
            </a:r>
          </a:p>
          <a:p>
            <a:pPr>
              <a:defRPr b="1" i="0">
                <a:solidFill>
                  <a:sysClr val="windowText" lastClr="000000"/>
                </a:solidFill>
              </a:defRPr>
            </a:pPr>
            <a:r>
              <a:rPr lang="es-CO" b="1" i="0">
                <a:solidFill>
                  <a:sysClr val="windowText" lastClr="000000"/>
                </a:solidFill>
              </a:rPr>
              <a:t>Mimbre, tejiendo paz</a:t>
            </a:r>
          </a:p>
        </c:rich>
      </c:tx>
      <c:layout>
        <c:manualLayout>
          <c:xMode val="edge"/>
          <c:yMode val="edge"/>
          <c:x val="0.11982435528892221"/>
          <c:y val="4.8706554709337706E-2"/>
        </c:manualLayout>
      </c:layout>
      <c:overlay val="0"/>
      <c:spPr>
        <a:noFill/>
        <a:ln>
          <a:noFill/>
        </a:ln>
        <a:effectLst/>
      </c:spPr>
      <c:txPr>
        <a:bodyPr rot="0" spcFirstLastPara="1" vertOverflow="ellipsis" vert="horz" wrap="square" anchor="ctr" anchorCtr="1"/>
        <a:lstStyle/>
        <a:p>
          <a:pPr>
            <a:defRPr sz="1400" b="1" i="0" u="none" strike="noStrike" kern="1200" spc="0" baseline="0">
              <a:solidFill>
                <a:sysClr val="windowText" lastClr="000000"/>
              </a:solidFill>
              <a:latin typeface="Arial" panose="020B0604020202020204" pitchFamily="34" charset="0"/>
              <a:ea typeface="+mn-ea"/>
              <a:cs typeface="Arial" panose="020B0604020202020204" pitchFamily="34" charset="0"/>
            </a:defRPr>
          </a:pPr>
          <a:endParaRPr lang="es-CO"/>
        </a:p>
      </c:txPr>
    </c:title>
    <c:autoTitleDeleted val="0"/>
    <c:plotArea>
      <c:layout/>
      <c:doughnutChart>
        <c:varyColors val="1"/>
        <c:ser>
          <c:idx val="0"/>
          <c:order val="0"/>
          <c:dPt>
            <c:idx val="0"/>
            <c:bubble3D val="0"/>
            <c:spPr>
              <a:solidFill>
                <a:srgbClr val="00B0F0"/>
              </a:solidFill>
              <a:ln w="19050">
                <a:solidFill>
                  <a:schemeClr val="lt1"/>
                </a:solidFill>
              </a:ln>
              <a:effectLst/>
            </c:spPr>
            <c:extLst>
              <c:ext xmlns:c16="http://schemas.microsoft.com/office/drawing/2014/chart" uri="{C3380CC4-5D6E-409C-BE32-E72D297353CC}">
                <c16:uniqueId val="{00000001-105A-42F9-AB78-1374B6987662}"/>
              </c:ext>
            </c:extLst>
          </c:dPt>
          <c:dPt>
            <c:idx val="1"/>
            <c:bubble3D val="0"/>
            <c:spPr>
              <a:solidFill>
                <a:srgbClr val="FF0000"/>
              </a:solidFill>
              <a:ln w="19050">
                <a:solidFill>
                  <a:schemeClr val="lt1"/>
                </a:solidFill>
              </a:ln>
              <a:effectLst/>
            </c:spPr>
            <c:extLst>
              <c:ext xmlns:c16="http://schemas.microsoft.com/office/drawing/2014/chart" uri="{C3380CC4-5D6E-409C-BE32-E72D297353CC}">
                <c16:uniqueId val="{00000003-105A-42F9-AB78-1374B6987662}"/>
              </c:ext>
            </c:extLst>
          </c:dPt>
          <c:dPt>
            <c:idx val="2"/>
            <c:bubble3D val="0"/>
            <c:spPr>
              <a:solidFill>
                <a:schemeClr val="tx1">
                  <a:lumMod val="95000"/>
                  <a:lumOff val="5000"/>
                </a:schemeClr>
              </a:solidFill>
              <a:ln w="19050">
                <a:solidFill>
                  <a:schemeClr val="lt1"/>
                </a:solidFill>
              </a:ln>
              <a:effectLst/>
            </c:spPr>
            <c:extLst>
              <c:ext xmlns:c16="http://schemas.microsoft.com/office/drawing/2014/chart" uri="{C3380CC4-5D6E-409C-BE32-E72D297353CC}">
                <c16:uniqueId val="{00000005-105A-42F9-AB78-1374B6987662}"/>
              </c:ext>
            </c:extLst>
          </c:dPt>
          <c:dPt>
            <c:idx val="3"/>
            <c:bubble3D val="0"/>
            <c:spPr>
              <a:solidFill>
                <a:srgbClr val="FFFF00"/>
              </a:solidFill>
              <a:ln w="19050">
                <a:solidFill>
                  <a:schemeClr val="lt1"/>
                </a:solidFill>
              </a:ln>
              <a:effectLst/>
            </c:spPr>
            <c:extLst>
              <c:ext xmlns:c16="http://schemas.microsoft.com/office/drawing/2014/chart" uri="{C3380CC4-5D6E-409C-BE32-E72D297353CC}">
                <c16:uniqueId val="{00000007-105A-42F9-AB78-1374B6987662}"/>
              </c:ext>
            </c:extLst>
          </c:dPt>
          <c:dPt>
            <c:idx val="4"/>
            <c:bubble3D val="0"/>
            <c:spPr>
              <a:solidFill>
                <a:srgbClr val="0070C0"/>
              </a:solidFill>
              <a:ln w="19050">
                <a:solidFill>
                  <a:schemeClr val="lt1"/>
                </a:solidFill>
              </a:ln>
              <a:effectLst/>
            </c:spPr>
            <c:extLst>
              <c:ext xmlns:c16="http://schemas.microsoft.com/office/drawing/2014/chart" uri="{C3380CC4-5D6E-409C-BE32-E72D297353CC}">
                <c16:uniqueId val="{00000009-105A-42F9-AB78-1374B6987662}"/>
              </c:ext>
            </c:extLst>
          </c:dPt>
          <c:dPt>
            <c:idx val="5"/>
            <c:bubble3D val="0"/>
            <c:spPr>
              <a:solidFill>
                <a:schemeClr val="accent6"/>
              </a:solidFill>
              <a:ln w="19050">
                <a:solidFill>
                  <a:schemeClr val="lt1"/>
                </a:solidFill>
              </a:ln>
              <a:effectLst/>
            </c:spPr>
            <c:extLst>
              <c:ext xmlns:c16="http://schemas.microsoft.com/office/drawing/2014/chart" uri="{C3380CC4-5D6E-409C-BE32-E72D297353CC}">
                <c16:uniqueId val="{0000000B-105A-42F9-AB78-1374B6987662}"/>
              </c:ext>
            </c:extLst>
          </c:dPt>
          <c:dPt>
            <c:idx val="6"/>
            <c:bubble3D val="0"/>
            <c:spPr>
              <a:solidFill>
                <a:srgbClr val="7030A0"/>
              </a:solidFill>
              <a:ln w="19050">
                <a:solidFill>
                  <a:schemeClr val="lt1"/>
                </a:solidFill>
              </a:ln>
              <a:effectLst/>
            </c:spPr>
            <c:extLst>
              <c:ext xmlns:c16="http://schemas.microsoft.com/office/drawing/2014/chart" uri="{C3380CC4-5D6E-409C-BE32-E72D297353CC}">
                <c16:uniqueId val="{0000000D-105A-42F9-AB78-1374B6987662}"/>
              </c:ext>
            </c:extLst>
          </c:dPt>
          <c:dPt>
            <c:idx val="7"/>
            <c:bubble3D val="0"/>
            <c:spPr>
              <a:solidFill>
                <a:schemeClr val="accent2">
                  <a:lumMod val="50000"/>
                </a:schemeClr>
              </a:solidFill>
              <a:ln w="19050">
                <a:solidFill>
                  <a:schemeClr val="lt1"/>
                </a:solidFill>
              </a:ln>
              <a:effectLst/>
            </c:spPr>
            <c:extLst>
              <c:ext xmlns:c16="http://schemas.microsoft.com/office/drawing/2014/chart" uri="{C3380CC4-5D6E-409C-BE32-E72D297353CC}">
                <c16:uniqueId val="{0000000F-105A-42F9-AB78-1374B6987662}"/>
              </c:ext>
            </c:extLst>
          </c:dPt>
          <c:dPt>
            <c:idx val="8"/>
            <c:bubble3D val="0"/>
            <c:spPr>
              <a:solidFill>
                <a:srgbClr val="006600"/>
              </a:solidFill>
              <a:ln w="19050">
                <a:solidFill>
                  <a:schemeClr val="lt1"/>
                </a:solidFill>
              </a:ln>
              <a:effectLst/>
            </c:spPr>
            <c:extLst>
              <c:ext xmlns:c16="http://schemas.microsoft.com/office/drawing/2014/chart" uri="{C3380CC4-5D6E-409C-BE32-E72D297353CC}">
                <c16:uniqueId val="{00000011-105A-42F9-AB78-1374B6987662}"/>
              </c:ext>
            </c:extLst>
          </c:dPt>
          <c:dPt>
            <c:idx val="9"/>
            <c:bubble3D val="0"/>
            <c:spPr>
              <a:solidFill>
                <a:srgbClr val="FF0066"/>
              </a:solidFill>
              <a:ln w="19050">
                <a:solidFill>
                  <a:schemeClr val="lt1"/>
                </a:solidFill>
              </a:ln>
              <a:effectLst/>
            </c:spPr>
            <c:extLst>
              <c:ext xmlns:c16="http://schemas.microsoft.com/office/drawing/2014/chart" uri="{C3380CC4-5D6E-409C-BE32-E72D297353CC}">
                <c16:uniqueId val="{00000013-105A-42F9-AB78-1374B6987662}"/>
              </c:ext>
            </c:extLst>
          </c:dPt>
          <c:dPt>
            <c:idx val="10"/>
            <c:bubble3D val="0"/>
            <c:spPr>
              <a:solidFill>
                <a:srgbClr val="00FF00"/>
              </a:solidFill>
              <a:ln w="19050">
                <a:solidFill>
                  <a:schemeClr val="lt1"/>
                </a:solidFill>
              </a:ln>
              <a:effectLst/>
            </c:spPr>
            <c:extLst>
              <c:ext xmlns:c16="http://schemas.microsoft.com/office/drawing/2014/chart" uri="{C3380CC4-5D6E-409C-BE32-E72D297353CC}">
                <c16:uniqueId val="{00000015-105A-42F9-AB78-1374B6987662}"/>
              </c:ext>
            </c:extLst>
          </c:dPt>
          <c:dLbls>
            <c:dLbl>
              <c:idx val="0"/>
              <c:layout>
                <c:manualLayout>
                  <c:x val="5.9579885847602307E-2"/>
                  <c:y val="-0.16130375636934352"/>
                </c:manualLayout>
              </c:layout>
              <c:showLegendKey val="0"/>
              <c:showVal val="1"/>
              <c:showCatName val="0"/>
              <c:showSerName val="0"/>
              <c:showPercent val="1"/>
              <c:showBubbleSize val="0"/>
              <c:extLst>
                <c:ext xmlns:c15="http://schemas.microsoft.com/office/drawing/2012/chart" uri="{CE6537A1-D6FC-4f65-9D91-7224C49458BB}"/>
                <c:ext xmlns:c16="http://schemas.microsoft.com/office/drawing/2014/chart" uri="{C3380CC4-5D6E-409C-BE32-E72D297353CC}">
                  <c16:uniqueId val="{00000001-105A-42F9-AB78-1374B6987662}"/>
                </c:ext>
              </c:extLst>
            </c:dLbl>
            <c:dLbl>
              <c:idx val="1"/>
              <c:layout>
                <c:manualLayout>
                  <c:x val="0.10728792234304045"/>
                  <c:y val="1.9097407992809949E-2"/>
                </c:manualLayout>
              </c:layout>
              <c:showLegendKey val="0"/>
              <c:showVal val="1"/>
              <c:showCatName val="0"/>
              <c:showSerName val="0"/>
              <c:showPercent val="1"/>
              <c:showBubbleSize val="0"/>
              <c:extLst>
                <c:ext xmlns:c15="http://schemas.microsoft.com/office/drawing/2012/chart" uri="{CE6537A1-D6FC-4f65-9D91-7224C49458BB}"/>
                <c:ext xmlns:c16="http://schemas.microsoft.com/office/drawing/2014/chart" uri="{C3380CC4-5D6E-409C-BE32-E72D297353CC}">
                  <c16:uniqueId val="{00000003-105A-42F9-AB78-1374B6987662}"/>
                </c:ext>
              </c:extLst>
            </c:dLbl>
            <c:dLbl>
              <c:idx val="2"/>
              <c:layout>
                <c:manualLayout>
                  <c:x val="0.1162939632545931"/>
                  <c:y val="6.9876634116878805E-2"/>
                </c:manualLayout>
              </c:layout>
              <c:showLegendKey val="0"/>
              <c:showVal val="1"/>
              <c:showCatName val="0"/>
              <c:showSerName val="0"/>
              <c:showPercent val="1"/>
              <c:showBubbleSize val="0"/>
              <c:extLst>
                <c:ext xmlns:c15="http://schemas.microsoft.com/office/drawing/2012/chart" uri="{CE6537A1-D6FC-4f65-9D91-7224C49458BB}"/>
                <c:ext xmlns:c16="http://schemas.microsoft.com/office/drawing/2014/chart" uri="{C3380CC4-5D6E-409C-BE32-E72D297353CC}">
                  <c16:uniqueId val="{00000005-105A-42F9-AB78-1374B6987662}"/>
                </c:ext>
              </c:extLst>
            </c:dLbl>
            <c:dLbl>
              <c:idx val="3"/>
              <c:layout>
                <c:manualLayout>
                  <c:x val="0.10416681248177311"/>
                  <c:y val="7.621700204553114E-2"/>
                </c:manualLayout>
              </c:layout>
              <c:showLegendKey val="0"/>
              <c:showVal val="1"/>
              <c:showCatName val="0"/>
              <c:showSerName val="0"/>
              <c:showPercent val="1"/>
              <c:showBubbleSize val="0"/>
              <c:extLst>
                <c:ext xmlns:c15="http://schemas.microsoft.com/office/drawing/2012/chart" uri="{CE6537A1-D6FC-4f65-9D91-7224C49458BB}"/>
                <c:ext xmlns:c16="http://schemas.microsoft.com/office/drawing/2014/chart" uri="{C3380CC4-5D6E-409C-BE32-E72D297353CC}">
                  <c16:uniqueId val="{00000007-105A-42F9-AB78-1374B6987662}"/>
                </c:ext>
              </c:extLst>
            </c:dLbl>
            <c:dLbl>
              <c:idx val="4"/>
              <c:layout>
                <c:manualLayout>
                  <c:x val="0.11627379910844469"/>
                  <c:y val="0.11152204646548024"/>
                </c:manualLayout>
              </c:layout>
              <c:showLegendKey val="0"/>
              <c:showVal val="1"/>
              <c:showCatName val="0"/>
              <c:showSerName val="0"/>
              <c:showPercent val="1"/>
              <c:showBubbleSize val="0"/>
              <c:extLst>
                <c:ext xmlns:c15="http://schemas.microsoft.com/office/drawing/2012/chart" uri="{CE6537A1-D6FC-4f65-9D91-7224C49458BB}"/>
                <c:ext xmlns:c16="http://schemas.microsoft.com/office/drawing/2014/chart" uri="{C3380CC4-5D6E-409C-BE32-E72D297353CC}">
                  <c16:uniqueId val="{00000009-105A-42F9-AB78-1374B6987662}"/>
                </c:ext>
              </c:extLst>
            </c:dLbl>
            <c:dLbl>
              <c:idx val="5"/>
              <c:delete val="1"/>
              <c:extLst>
                <c:ext xmlns:c15="http://schemas.microsoft.com/office/drawing/2012/chart" uri="{CE6537A1-D6FC-4f65-9D91-7224C49458BB}"/>
                <c:ext xmlns:c16="http://schemas.microsoft.com/office/drawing/2014/chart" uri="{C3380CC4-5D6E-409C-BE32-E72D297353CC}">
                  <c16:uniqueId val="{0000000B-105A-42F9-AB78-1374B6987662}"/>
                </c:ext>
              </c:extLst>
            </c:dLbl>
            <c:dLbl>
              <c:idx val="6"/>
              <c:layout>
                <c:manualLayout>
                  <c:x val="1.7102362204724372E-2"/>
                  <c:y val="0.13549536001459345"/>
                </c:manualLayout>
              </c:layout>
              <c:showLegendKey val="0"/>
              <c:showVal val="1"/>
              <c:showCatName val="0"/>
              <c:showSerName val="0"/>
              <c:showPercent val="1"/>
              <c:showBubbleSize val="0"/>
              <c:extLst>
                <c:ext xmlns:c15="http://schemas.microsoft.com/office/drawing/2012/chart" uri="{CE6537A1-D6FC-4f65-9D91-7224C49458BB}"/>
                <c:ext xmlns:c16="http://schemas.microsoft.com/office/drawing/2014/chart" uri="{C3380CC4-5D6E-409C-BE32-E72D297353CC}">
                  <c16:uniqueId val="{0000000D-105A-42F9-AB78-1374B6987662}"/>
                </c:ext>
              </c:extLst>
            </c:dLbl>
            <c:dLbl>
              <c:idx val="7"/>
              <c:layout>
                <c:manualLayout>
                  <c:x val="-4.3865183518726827E-2"/>
                  <c:y val="0.13973124457055525"/>
                </c:manualLayout>
              </c:layout>
              <c:showLegendKey val="0"/>
              <c:showVal val="1"/>
              <c:showCatName val="0"/>
              <c:showSerName val="0"/>
              <c:showPercent val="1"/>
              <c:showBubbleSize val="0"/>
              <c:extLst>
                <c:ext xmlns:c15="http://schemas.microsoft.com/office/drawing/2012/chart" uri="{CE6537A1-D6FC-4f65-9D91-7224C49458BB}"/>
                <c:ext xmlns:c16="http://schemas.microsoft.com/office/drawing/2014/chart" uri="{C3380CC4-5D6E-409C-BE32-E72D297353CC}">
                  <c16:uniqueId val="{0000000F-105A-42F9-AB78-1374B6987662}"/>
                </c:ext>
              </c:extLst>
            </c:dLbl>
            <c:dLbl>
              <c:idx val="8"/>
              <c:layout>
                <c:manualLayout>
                  <c:x val="-9.3784943548723076E-2"/>
                  <c:y val="0.12152835324176087"/>
                </c:manualLayout>
              </c:layout>
              <c:showLegendKey val="0"/>
              <c:showVal val="1"/>
              <c:showCatName val="0"/>
              <c:showSerName val="0"/>
              <c:showPercent val="1"/>
              <c:showBubbleSize val="0"/>
              <c:extLst>
                <c:ext xmlns:c15="http://schemas.microsoft.com/office/drawing/2012/chart" uri="{CE6537A1-D6FC-4f65-9D91-7224C49458BB}"/>
                <c:ext xmlns:c16="http://schemas.microsoft.com/office/drawing/2014/chart" uri="{C3380CC4-5D6E-409C-BE32-E72D297353CC}">
                  <c16:uniqueId val="{00000011-105A-42F9-AB78-1374B6987662}"/>
                </c:ext>
              </c:extLst>
            </c:dLbl>
            <c:dLbl>
              <c:idx val="9"/>
              <c:layout>
                <c:manualLayout>
                  <c:x val="-9.7161688122318041E-2"/>
                  <c:y val="6.8040216543775262E-2"/>
                </c:manualLayout>
              </c:layout>
              <c:showLegendKey val="0"/>
              <c:showVal val="1"/>
              <c:showCatName val="0"/>
              <c:showSerName val="0"/>
              <c:showPercent val="1"/>
              <c:showBubbleSize val="0"/>
              <c:extLst>
                <c:ext xmlns:c15="http://schemas.microsoft.com/office/drawing/2012/chart" uri="{CE6537A1-D6FC-4f65-9D91-7224C49458BB}"/>
                <c:ext xmlns:c16="http://schemas.microsoft.com/office/drawing/2014/chart" uri="{C3380CC4-5D6E-409C-BE32-E72D297353CC}">
                  <c16:uniqueId val="{00000013-105A-42F9-AB78-1374B6987662}"/>
                </c:ext>
              </c:extLst>
            </c:dLbl>
            <c:dLbl>
              <c:idx val="10"/>
              <c:layout>
                <c:manualLayout>
                  <c:x val="-7.1829354664000339E-2"/>
                  <c:y val="-0.13199982648022932"/>
                </c:manualLayout>
              </c:layout>
              <c:showLegendKey val="0"/>
              <c:showVal val="1"/>
              <c:showCatName val="0"/>
              <c:showSerName val="0"/>
              <c:showPercent val="1"/>
              <c:showBubbleSize val="0"/>
              <c:extLst>
                <c:ext xmlns:c15="http://schemas.microsoft.com/office/drawing/2012/chart" uri="{CE6537A1-D6FC-4f65-9D91-7224C49458BB}"/>
                <c:ext xmlns:c16="http://schemas.microsoft.com/office/drawing/2014/chart" uri="{C3380CC4-5D6E-409C-BE32-E72D297353CC}">
                  <c16:uniqueId val="{00000015-105A-42F9-AB78-1374B6987662}"/>
                </c:ext>
              </c:extLst>
            </c:dLbl>
            <c:spPr>
              <a:noFill/>
              <a:ln>
                <a:noFill/>
              </a:ln>
              <a:effectLst/>
            </c:spPr>
            <c:txPr>
              <a:bodyPr rot="0" spcFirstLastPara="1" vertOverflow="ellipsis" vert="horz" wrap="square" anchor="ctr" anchorCtr="1"/>
              <a:lstStyle/>
              <a:p>
                <a:pPr>
                  <a:defRPr sz="900" b="0" i="1" u="none" strike="noStrike" kern="1200" baseline="0">
                    <a:solidFill>
                      <a:schemeClr val="tx1">
                        <a:lumMod val="75000"/>
                        <a:lumOff val="25000"/>
                      </a:schemeClr>
                    </a:solidFill>
                    <a:latin typeface="Arial" panose="020B0604020202020204" pitchFamily="34" charset="0"/>
                    <a:ea typeface="+mn-ea"/>
                    <a:cs typeface="Arial" panose="020B0604020202020204" pitchFamily="34" charset="0"/>
                  </a:defRPr>
                </a:pPr>
                <a:endParaRPr lang="es-CO"/>
              </a:p>
            </c:txPr>
            <c:showLegendKey val="0"/>
            <c:showVal val="1"/>
            <c:showCatName val="0"/>
            <c:showSerName val="0"/>
            <c:showPercent val="1"/>
            <c:showBubbleSize val="0"/>
            <c:showLeaderLines val="1"/>
            <c:leaderLines>
              <c:spPr>
                <a:ln w="9525" cap="flat" cmpd="sng" algn="ctr">
                  <a:solidFill>
                    <a:schemeClr val="tx1">
                      <a:lumMod val="35000"/>
                      <a:lumOff val="65000"/>
                    </a:schemeClr>
                  </a:solidFill>
                  <a:round/>
                </a:ln>
                <a:effectLst/>
              </c:spPr>
            </c:leaderLines>
            <c:extLst>
              <c:ext xmlns:c15="http://schemas.microsoft.com/office/drawing/2012/chart" uri="{CE6537A1-D6FC-4f65-9D91-7224C49458BB}"/>
            </c:extLst>
          </c:dLbls>
          <c:cat>
            <c:strRef>
              <c:f>Hoja1!$O$4:$O$14</c:f>
              <c:strCache>
                <c:ptCount val="11"/>
                <c:pt idx="0">
                  <c:v>Mujeres</c:v>
                </c:pt>
                <c:pt idx="1">
                  <c:v>Pueblos Indígenas</c:v>
                </c:pt>
                <c:pt idx="2">
                  <c:v>Niños y niñas</c:v>
                </c:pt>
                <c:pt idx="3">
                  <c:v>Jóvenes</c:v>
                </c:pt>
                <c:pt idx="4">
                  <c:v>Adulto Mayor</c:v>
                </c:pt>
                <c:pt idx="5">
                  <c:v>Comunidades Rom</c:v>
                </c:pt>
                <c:pt idx="6">
                  <c:v>Comunidades Negras, afrocolom, raizales y palenq</c:v>
                </c:pt>
                <c:pt idx="7">
                  <c:v>LGBTI</c:v>
                </c:pt>
                <c:pt idx="8">
                  <c:v>Repr. grupos organizados</c:v>
                </c:pt>
                <c:pt idx="9">
                  <c:v>Discapacitados</c:v>
                </c:pt>
                <c:pt idx="10">
                  <c:v>(Otros) funcionarios públicos, campesinos, ciudadanos</c:v>
                </c:pt>
              </c:strCache>
            </c:strRef>
          </c:cat>
          <c:val>
            <c:numRef>
              <c:f>Hoja1!$P$4:$P$14</c:f>
              <c:numCache>
                <c:formatCode>General</c:formatCode>
                <c:ptCount val="11"/>
                <c:pt idx="0">
                  <c:v>839</c:v>
                </c:pt>
                <c:pt idx="1">
                  <c:v>99</c:v>
                </c:pt>
                <c:pt idx="2">
                  <c:v>29</c:v>
                </c:pt>
                <c:pt idx="3">
                  <c:v>325</c:v>
                </c:pt>
                <c:pt idx="4">
                  <c:v>43</c:v>
                </c:pt>
                <c:pt idx="5">
                  <c:v>0</c:v>
                </c:pt>
                <c:pt idx="6">
                  <c:v>137</c:v>
                </c:pt>
                <c:pt idx="7">
                  <c:v>34</c:v>
                </c:pt>
                <c:pt idx="8">
                  <c:v>159</c:v>
                </c:pt>
                <c:pt idx="9">
                  <c:v>26</c:v>
                </c:pt>
                <c:pt idx="10">
                  <c:v>988</c:v>
                </c:pt>
              </c:numCache>
            </c:numRef>
          </c:val>
          <c:extLst>
            <c:ext xmlns:c16="http://schemas.microsoft.com/office/drawing/2014/chart" uri="{C3380CC4-5D6E-409C-BE32-E72D297353CC}">
              <c16:uniqueId val="{00000016-105A-42F9-AB78-1374B6987662}"/>
            </c:ext>
          </c:extLst>
        </c:ser>
        <c:dLbls>
          <c:showLegendKey val="0"/>
          <c:showVal val="0"/>
          <c:showCatName val="0"/>
          <c:showSerName val="0"/>
          <c:showPercent val="1"/>
          <c:showBubbleSize val="0"/>
          <c:showLeaderLines val="1"/>
        </c:dLbls>
        <c:firstSliceAng val="0"/>
        <c:holeSize val="50"/>
      </c:doughnutChart>
      <c:spPr>
        <a:noFill/>
        <a:ln>
          <a:noFill/>
        </a:ln>
        <a:effectLst/>
      </c:spPr>
    </c:plotArea>
    <c:legend>
      <c:legendPos val="r"/>
      <c:legendEntry>
        <c:idx val="5"/>
        <c:delete val="1"/>
      </c:legendEntry>
      <c:layout>
        <c:manualLayout>
          <c:xMode val="edge"/>
          <c:yMode val="edge"/>
          <c:x val="0.64223222097237842"/>
          <c:y val="0.18488019905832156"/>
          <c:w val="0.33130275382243884"/>
          <c:h val="0.79199139519906392"/>
        </c:manualLayout>
      </c:layout>
      <c:overlay val="0"/>
      <c:spPr>
        <a:noFill/>
        <a:ln>
          <a:noFill/>
        </a:ln>
        <a:effectLst/>
      </c:spPr>
      <c:txPr>
        <a:bodyPr rot="0" spcFirstLastPara="1" vertOverflow="ellipsis" vert="horz" wrap="square" anchor="ctr" anchorCtr="1"/>
        <a:lstStyle/>
        <a:p>
          <a:pPr>
            <a:defRPr sz="1050" b="0" i="1" u="none" strike="noStrike" kern="1200" baseline="0">
              <a:solidFill>
                <a:sysClr val="windowText" lastClr="000000"/>
              </a:solidFill>
              <a:latin typeface="Arial" panose="020B0604020202020204" pitchFamily="34" charset="0"/>
              <a:ea typeface="+mn-ea"/>
              <a:cs typeface="Arial" panose="020B0604020202020204" pitchFamily="34" charset="0"/>
            </a:defRPr>
          </a:pPr>
          <a:endParaRPr lang="es-CO"/>
        </a:p>
      </c:txPr>
    </c:legend>
    <c:plotVisOnly val="1"/>
    <c:dispBlanksAs val="gap"/>
    <c:showDLblsOverMax val="0"/>
  </c:chart>
  <c:spPr>
    <a:solidFill>
      <a:schemeClr val="bg1"/>
    </a:solidFill>
    <a:ln w="9525" cap="flat" cmpd="sng" algn="ctr">
      <a:solidFill>
        <a:schemeClr val="tx1">
          <a:lumMod val="15000"/>
          <a:lumOff val="85000"/>
        </a:schemeClr>
      </a:solidFill>
      <a:round/>
    </a:ln>
    <a:effectLst/>
  </c:spPr>
  <c:txPr>
    <a:bodyPr/>
    <a:lstStyle/>
    <a:p>
      <a:pPr>
        <a:defRPr i="1">
          <a:latin typeface="Arial" panose="020B0604020202020204" pitchFamily="34" charset="0"/>
          <a:cs typeface="Arial" panose="020B0604020202020204" pitchFamily="34" charset="0"/>
        </a:defRPr>
      </a:pPr>
      <a:endParaRPr lang="es-CO"/>
    </a:p>
  </c:txPr>
  <c:externalData r:id="rId3">
    <c:autoUpdate val="0"/>
  </c:externalData>
</c:chartSpace>
</file>

<file path=word/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style1.xml><?xml version="1.0" encoding="utf-8"?>
<cs:chartStyle xmlns:cs="http://schemas.microsoft.com/office/drawing/2012/chartStyle" xmlns:a="http://schemas.openxmlformats.org/drawingml/2006/main" id="25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9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ln w="19050">
        <a:solidFill>
          <a:schemeClr val="lt1"/>
        </a:solidFill>
      </a:ln>
    </cs:spPr>
  </cs:dataPoint>
  <cs:dataPoint3D>
    <cs:lnRef idx="0"/>
    <cs:fillRef idx="1">
      <cs:styleClr val="auto"/>
    </cs:fillRef>
    <cs:effectRef idx="0"/>
    <cs:fontRef idx="minor">
      <a:schemeClr val="tx1"/>
    </cs:fontRef>
    <cs:spPr>
      <a:ln w="25400">
        <a:solidFill>
          <a:schemeClr val="lt1"/>
        </a:solidFill>
      </a:ln>
    </cs:spPr>
  </cs:dataPoint3D>
  <cs:dataPointLine>
    <cs:lnRef idx="0">
      <cs:styleClr val="auto"/>
    </cs:lnRef>
    <cs:fillRef idx="0"/>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theme/theme1.xml><?xml version="1.0" encoding="utf-8"?>
<a:theme xmlns:a="http://schemas.openxmlformats.org/drawingml/2006/main" name="Tema de Offic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ct:contentTypeSchema xmlns:ct="http://schemas.microsoft.com/office/2006/metadata/contentType" xmlns:ma="http://schemas.microsoft.com/office/2006/metadata/properties/metaAttributes" ct:_="" ma:_="" ma:contentTypeName="Documento" ma:contentTypeID="0x010100584C2835C1D5B74DBBEFE07E468058FE" ma:contentTypeVersion="12" ma:contentTypeDescription="Crear nuevo documento." ma:contentTypeScope="" ma:versionID="d026f080295c88ef5762a94042392bba">
  <xsd:schema xmlns:xsd="http://www.w3.org/2001/XMLSchema" xmlns:xs="http://www.w3.org/2001/XMLSchema" xmlns:p="http://schemas.microsoft.com/office/2006/metadata/properties" xmlns:ns3="f53e1ba4-7213-4d8e-85ad-d10ebe2c5c9b" xmlns:ns4="ad3bc3ea-0d29-4a2b-aefb-34eb8ae1aa39" targetNamespace="http://schemas.microsoft.com/office/2006/metadata/properties" ma:root="true" ma:fieldsID="ff9b8e2e690d41d54e6d4986eb592155" ns3:_="" ns4:_="">
    <xsd:import namespace="f53e1ba4-7213-4d8e-85ad-d10ebe2c5c9b"/>
    <xsd:import namespace="ad3bc3ea-0d29-4a2b-aefb-34eb8ae1aa39"/>
    <xsd:element name="properties">
      <xsd:complexType>
        <xsd:sequence>
          <xsd:element name="documentManagement">
            <xsd:complexType>
              <xsd:all>
                <xsd:element ref="ns3:SharedWithUsers" minOccurs="0"/>
                <xsd:element ref="ns3:SharedWithDetails" minOccurs="0"/>
                <xsd:element ref="ns3:SharingHintHash" minOccurs="0"/>
                <xsd:element ref="ns3:LastSharedByTime" minOccurs="0"/>
                <xsd:element ref="ns3:LastSharedByUser" minOccurs="0"/>
                <xsd:element ref="ns4:MediaServiceMetadata" minOccurs="0"/>
                <xsd:element ref="ns4:MediaServiceFastMetadata" minOccurs="0"/>
                <xsd:element ref="ns4:MediaServiceAutoTags" minOccurs="0"/>
                <xsd:element ref="ns4:MediaServiceGenerationTime" minOccurs="0"/>
                <xsd:element ref="ns4:MediaServiceEventHashCode" minOccurs="0"/>
                <xsd:element ref="ns4:MediaServiceOCR" minOccurs="0"/>
                <xsd:element ref="ns4: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f53e1ba4-7213-4d8e-85ad-d10ebe2c5c9b" elementFormDefault="qualified">
    <xsd:import namespace="http://schemas.microsoft.com/office/2006/documentManagement/types"/>
    <xsd:import namespace="http://schemas.microsoft.com/office/infopath/2007/PartnerControls"/>
    <xsd:element name="SharedWithUsers" ma:index="8" nillable="true" ma:displayName="Compartido con"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Detalles de uso compartido" ma:description="" ma:internalName="SharedWithDetails" ma:readOnly="true">
      <xsd:simpleType>
        <xsd:restriction base="dms:Note">
          <xsd:maxLength value="255"/>
        </xsd:restriction>
      </xsd:simpleType>
    </xsd:element>
    <xsd:element name="SharingHintHash" ma:index="10" nillable="true" ma:displayName="Hash de la sugerencia para compartir" ma:description="" ma:hidden="true" ma:internalName="SharingHintHash" ma:readOnly="true">
      <xsd:simpleType>
        <xsd:restriction base="dms:Text"/>
      </xsd:simpleType>
    </xsd:element>
    <xsd:element name="LastSharedByTime" ma:index="11" nillable="true" ma:displayName="Última vez que se compartió por hora" ma:internalName="LastSharedByTime" ma:readOnly="true">
      <xsd:simpleType>
        <xsd:restriction base="dms:DateTime"/>
      </xsd:simpleType>
    </xsd:element>
    <xsd:element name="LastSharedByUser" ma:index="12" nillable="true" ma:displayName="Última vez que se compartió por usuario" ma:description="" ma:internalName="LastSharedByUser"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ad3bc3ea-0d29-4a2b-aefb-34eb8ae1aa39" elementFormDefault="qualified">
    <xsd:import namespace="http://schemas.microsoft.com/office/2006/documentManagement/types"/>
    <xsd:import namespace="http://schemas.microsoft.com/office/infopath/2007/PartnerControls"/>
    <xsd:element name="MediaServiceMetadata" ma:index="13" nillable="true" ma:displayName="MediaServiceMetadata" ma:description="" ma:hidden="true" ma:internalName="MediaServiceMetadata" ma:readOnly="true">
      <xsd:simpleType>
        <xsd:restriction base="dms:Note"/>
      </xsd:simpleType>
    </xsd:element>
    <xsd:element name="MediaServiceFastMetadata" ma:index="14" nillable="true" ma:displayName="MediaServiceFastMetadata" ma:description="" ma:hidden="true" ma:internalName="MediaServiceFastMetadata" ma:readOnly="true">
      <xsd:simpleType>
        <xsd:restriction base="dms:Note"/>
      </xsd:simpleType>
    </xsd:element>
    <xsd:element name="MediaServiceAutoTags" ma:index="15" nillable="true" ma:displayName="Tags" ma:internalName="MediaServiceAutoTags" ma:readOnly="true">
      <xsd:simpleType>
        <xsd:restriction base="dms:Text"/>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ServiceOCR" ma:index="18" nillable="true" ma:displayName="Extracted Text" ma:internalName="MediaServiceOCR" ma:readOnly="true">
      <xsd:simpleType>
        <xsd:restriction base="dms:Note">
          <xsd:maxLength value="255"/>
        </xsd:restriction>
      </xsd:simpleType>
    </xsd:element>
    <xsd:element name="MediaServiceDateTaken" ma:index="19" nillable="true" ma:displayName="MediaServiceDateTaken" ma:hidden="true" ma:internalName="MediaServiceDateTaken"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Tipo de contenido"/>
        <xsd:element ref="dc:title" minOccurs="0" maxOccurs="1" ma:index="4" ma:displayName="Título"/>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4.xml><?xml version="1.0" encoding="utf-8"?>
<b:Sources xmlns:b="http://schemas.openxmlformats.org/officeDocument/2006/bibliography" xmlns="http://schemas.openxmlformats.org/officeDocument/2006/bibliography" SelectedStyle="/APA.XSL" StyleName="APA"/>
</file>

<file path=customXml/itemProps1.xml><?xml version="1.0" encoding="utf-8"?>
<ds:datastoreItem xmlns:ds="http://schemas.openxmlformats.org/officeDocument/2006/customXml" ds:itemID="{3591C2F5-ADBC-4EB9-8854-6919189F85A2}">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f53e1ba4-7213-4d8e-85ad-d10ebe2c5c9b"/>
    <ds:schemaRef ds:uri="ad3bc3ea-0d29-4a2b-aefb-34eb8ae1aa39"/>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5ECB11DB-0E78-4339-A56A-BC21763E1D4D}">
  <ds:schemaRefs>
    <ds:schemaRef ds:uri="http://schemas.microsoft.com/sharepoint/v3/contenttype/forms"/>
  </ds:schemaRefs>
</ds:datastoreItem>
</file>

<file path=customXml/itemProps3.xml><?xml version="1.0" encoding="utf-8"?>
<ds:datastoreItem xmlns:ds="http://schemas.openxmlformats.org/officeDocument/2006/customXml" ds:itemID="{2569AC2B-D732-4EB9-8F53-7AFC67ACAE74}">
  <ds:schemaRefs>
    <ds:schemaRef ds:uri="http://schemas.microsoft.com/office/2006/metadata/properties"/>
    <ds:schemaRef ds:uri="http://schemas.microsoft.com/office/infopath/2007/PartnerControls"/>
  </ds:schemaRefs>
</ds:datastoreItem>
</file>

<file path=customXml/itemProps4.xml><?xml version="1.0" encoding="utf-8"?>
<ds:datastoreItem xmlns:ds="http://schemas.openxmlformats.org/officeDocument/2006/customXml" ds:itemID="{68078E4C-2AAB-4A86-B1C8-AF0476B2445C}">
  <ds:schemaRefs>
    <ds:schemaRef ds:uri="http://schemas.openxmlformats.org/officeDocument/2006/bibliography"/>
  </ds:schemaRefs>
</ds:datastoreItem>
</file>

<file path=docProps/app.xml><?xml version="1.0" encoding="utf-8"?>
<Properties xmlns="http://schemas.openxmlformats.org/officeDocument/2006/extended-properties" xmlns:vt="http://schemas.openxmlformats.org/officeDocument/2006/docPropsVTypes">
  <Template>Normal</Template>
  <TotalTime>6</TotalTime>
  <Pages>36</Pages>
  <Words>10005</Words>
  <Characters>55032</Characters>
  <Application>Microsoft Office Word</Application>
  <DocSecurity>0</DocSecurity>
  <Lines>458</Lines>
  <Paragraphs>129</Paragraphs>
  <ScaleCrop>false</ScaleCrop>
  <HeadingPairs>
    <vt:vector size="2" baseType="variant">
      <vt:variant>
        <vt:lpstr>Título</vt:lpstr>
      </vt:variant>
      <vt:variant>
        <vt:i4>1</vt:i4>
      </vt:variant>
    </vt:vector>
  </HeadingPairs>
  <TitlesOfParts>
    <vt:vector size="1" baseType="lpstr">
      <vt:lpstr/>
    </vt:vector>
  </TitlesOfParts>
  <Company/>
  <LinksUpToDate>false</LinksUpToDate>
  <CharactersWithSpaces>64908</CharactersWithSpaces>
  <SharedDoc>false</SharedDoc>
  <HLinks>
    <vt:vector size="72" baseType="variant">
      <vt:variant>
        <vt:i4>3276907</vt:i4>
      </vt:variant>
      <vt:variant>
        <vt:i4>33</vt:i4>
      </vt:variant>
      <vt:variant>
        <vt:i4>0</vt:i4>
      </vt:variant>
      <vt:variant>
        <vt:i4>5</vt:i4>
      </vt:variant>
      <vt:variant>
        <vt:lpwstr>http://tel:018000940808</vt:lpwstr>
      </vt:variant>
      <vt:variant>
        <vt:lpwstr/>
      </vt:variant>
      <vt:variant>
        <vt:i4>3211358</vt:i4>
      </vt:variant>
      <vt:variant>
        <vt:i4>30</vt:i4>
      </vt:variant>
      <vt:variant>
        <vt:i4>0</vt:i4>
      </vt:variant>
      <vt:variant>
        <vt:i4>5</vt:i4>
      </vt:variant>
      <vt:variant>
        <vt:lpwstr>mailto:quejas@procuraduria.gov.co</vt:lpwstr>
      </vt:variant>
      <vt:variant>
        <vt:lpwstr/>
      </vt:variant>
      <vt:variant>
        <vt:i4>65547</vt:i4>
      </vt:variant>
      <vt:variant>
        <vt:i4>27</vt:i4>
      </vt:variant>
      <vt:variant>
        <vt:i4>0</vt:i4>
      </vt:variant>
      <vt:variant>
        <vt:i4>5</vt:i4>
      </vt:variant>
      <vt:variant>
        <vt:lpwstr>http://www.contraloria.gov.co/web/guest/atencion-al-ciudadano/denuncias-y-otras-solicitudes-pqrd</vt:lpwstr>
      </vt:variant>
      <vt:variant>
        <vt:lpwstr/>
      </vt:variant>
      <vt:variant>
        <vt:i4>1114155</vt:i4>
      </vt:variant>
      <vt:variant>
        <vt:i4>24</vt:i4>
      </vt:variant>
      <vt:variant>
        <vt:i4>0</vt:i4>
      </vt:variant>
      <vt:variant>
        <vt:i4>5</vt:i4>
      </vt:variant>
      <vt:variant>
        <vt:lpwstr>mailto:cgr@contraloria.gov.co?subject=Solicitudes%20Generales</vt:lpwstr>
      </vt:variant>
      <vt:variant>
        <vt:lpwstr/>
      </vt:variant>
      <vt:variant>
        <vt:i4>2424915</vt:i4>
      </vt:variant>
      <vt:variant>
        <vt:i4>21</vt:i4>
      </vt:variant>
      <vt:variant>
        <vt:i4>0</vt:i4>
      </vt:variant>
      <vt:variant>
        <vt:i4>5</vt:i4>
      </vt:variant>
      <vt:variant>
        <vt:lpwstr>https://mapainversionesapp.dnp.gov.co/Home/Resultados?CENTRO_NEGOCIO=3</vt:lpwstr>
      </vt:variant>
      <vt:variant>
        <vt:lpwstr/>
      </vt:variant>
      <vt:variant>
        <vt:i4>7471155</vt:i4>
      </vt:variant>
      <vt:variant>
        <vt:i4>18</vt:i4>
      </vt:variant>
      <vt:variant>
        <vt:i4>0</vt:i4>
      </vt:variant>
      <vt:variant>
        <vt:i4>5</vt:i4>
      </vt:variant>
      <vt:variant>
        <vt:lpwstr>http://www.minhacienda.gov.co/</vt:lpwstr>
      </vt:variant>
      <vt:variant>
        <vt:lpwstr/>
      </vt:variant>
      <vt:variant>
        <vt:i4>4194373</vt:i4>
      </vt:variant>
      <vt:variant>
        <vt:i4>15</vt:i4>
      </vt:variant>
      <vt:variant>
        <vt:i4>0</vt:i4>
      </vt:variant>
      <vt:variant>
        <vt:i4>5</vt:i4>
      </vt:variant>
      <vt:variant>
        <vt:lpwstr>https://www.colombiacompra.gov.co/secop/busqueda-de-procesos-de-contratacion</vt:lpwstr>
      </vt:variant>
      <vt:variant>
        <vt:lpwstr/>
      </vt:variant>
      <vt:variant>
        <vt:i4>393292</vt:i4>
      </vt:variant>
      <vt:variant>
        <vt:i4>12</vt:i4>
      </vt:variant>
      <vt:variant>
        <vt:i4>0</vt:i4>
      </vt:variant>
      <vt:variant>
        <vt:i4>5</vt:i4>
      </vt:variant>
      <vt:variant>
        <vt:lpwstr>https://www.contratos.gov.co/consultas/inicioConsulta.do</vt:lpwstr>
      </vt:variant>
      <vt:variant>
        <vt:lpwstr/>
      </vt:variant>
      <vt:variant>
        <vt:i4>6029407</vt:i4>
      </vt:variant>
      <vt:variant>
        <vt:i4>9</vt:i4>
      </vt:variant>
      <vt:variant>
        <vt:i4>0</vt:i4>
      </vt:variant>
      <vt:variant>
        <vt:i4>5</vt:i4>
      </vt:variant>
      <vt:variant>
        <vt:lpwstr>http://www.colombiacompra.gov.co/</vt:lpwstr>
      </vt:variant>
      <vt:variant>
        <vt:lpwstr/>
      </vt:variant>
      <vt:variant>
        <vt:i4>4194373</vt:i4>
      </vt:variant>
      <vt:variant>
        <vt:i4>6</vt:i4>
      </vt:variant>
      <vt:variant>
        <vt:i4>0</vt:i4>
      </vt:variant>
      <vt:variant>
        <vt:i4>5</vt:i4>
      </vt:variant>
      <vt:variant>
        <vt:lpwstr>https://www.colombiacompra.gov.co/secop/busqueda-de-procesos-de-contratacion</vt:lpwstr>
      </vt:variant>
      <vt:variant>
        <vt:lpwstr/>
      </vt:variant>
      <vt:variant>
        <vt:i4>393292</vt:i4>
      </vt:variant>
      <vt:variant>
        <vt:i4>3</vt:i4>
      </vt:variant>
      <vt:variant>
        <vt:i4>0</vt:i4>
      </vt:variant>
      <vt:variant>
        <vt:i4>5</vt:i4>
      </vt:variant>
      <vt:variant>
        <vt:lpwstr>https://www.contratos.gov.co/consultas/inicioConsulta.do</vt:lpwstr>
      </vt:variant>
      <vt:variant>
        <vt:lpwstr/>
      </vt:variant>
      <vt:variant>
        <vt:i4>6029407</vt:i4>
      </vt:variant>
      <vt:variant>
        <vt:i4>0</vt:i4>
      </vt:variant>
      <vt:variant>
        <vt:i4>0</vt:i4>
      </vt:variant>
      <vt:variant>
        <vt:i4>5</vt:i4>
      </vt:variant>
      <vt:variant>
        <vt:lpwstr>http://www.colombiacompra.gov.co/</vt:lpwstr>
      </vt:variant>
      <vt:variant>
        <vt:lpwstr/>
      </vt:variant>
    </vt:vector>
  </HLinks>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Susan Simoneth Suarez Gutierrez</dc:creator>
  <cp:keywords/>
  <cp:lastModifiedBy>Cindy Johana Orjuela Rodriguez</cp:lastModifiedBy>
  <cp:revision>4</cp:revision>
  <dcterms:created xsi:type="dcterms:W3CDTF">2020-03-26T14:57:00Z</dcterms:created>
  <dcterms:modified xsi:type="dcterms:W3CDTF">2020-03-26T15:02:00Z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0x010100584C2835C1D5B74DBBEFE07E468058FE</vt:lpwstr>
  </property>
</Properties>
</file>