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1"/>
  </p:sldMasterIdLst>
  <p:notesMasterIdLst>
    <p:notesMasterId r:id="rId7"/>
  </p:notesMasterIdLst>
  <p:sldIdLst>
    <p:sldId id="256" r:id="rId2"/>
    <p:sldId id="333" r:id="rId3"/>
    <p:sldId id="334" r:id="rId4"/>
    <p:sldId id="335" r:id="rId5"/>
    <p:sldId id="336" r:id="rId6"/>
  </p:sldIdLst>
  <p:sldSz cx="9144000" cy="5143500" type="screen16x9"/>
  <p:notesSz cx="6858000" cy="9144000"/>
  <p:embeddedFontLst>
    <p:embeddedFont>
      <p:font typeface="Montserrat" panose="00000500000000000000" pitchFamily="2" charset="0"/>
      <p:regular r:id="rId8"/>
      <p:bold r:id="rId9"/>
      <p:italic r:id="rId10"/>
      <p:boldItalic r:id="rId11"/>
    </p:embeddedFont>
    <p:embeddedFont>
      <p:font typeface="Verdana" panose="020B0604030504040204" pitchFamily="34" charset="0"/>
      <p:regular r:id="rId12"/>
      <p:bold r:id="rId13"/>
      <p:italic r:id="rId14"/>
      <p:boldItalic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A4A3A4"/>
          </p15:clr>
        </p15:guide>
        <p15:guide id="2" pos="2857"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4A8A"/>
    <a:srgbClr val="FFCD00"/>
    <a:srgbClr val="C8102E"/>
    <a:srgbClr val="154A8B"/>
    <a:srgbClr val="C7243F"/>
    <a:srgbClr val="AD0E28"/>
    <a:srgbClr val="E8A60C"/>
    <a:srgbClr val="7A1627"/>
    <a:srgbClr val="D43806"/>
    <a:srgbClr val="486F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2C5FAD2-183E-495A-88D6-5BC58F5F2225}">
  <a:tblStyle styleId="{32C5FAD2-183E-495A-88D6-5BC58F5F2225}"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06799F8-075E-4A3A-A7F6-7FBC6576F1A4}" styleName="Estilo temático 2 - Énfasis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3" d="100"/>
          <a:sy n="93" d="100"/>
        </p:scale>
        <p:origin x="520" y="56"/>
      </p:cViewPr>
      <p:guideLst>
        <p:guide orient="horz" pos="1620"/>
        <p:guide pos="2857"/>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font" Target="fonts/font8.fntdata"/><Relationship Id="rId10" Type="http://schemas.openxmlformats.org/officeDocument/2006/relationships/font" Target="fonts/font3.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Verdana" panose="020B0604030504040204" pitchFamily="34" charset="0"/>
        <a:ea typeface="Verdana" panose="020B0604030504040204" pitchFamily="34" charset="0"/>
        <a:cs typeface="Verdana" panose="020B060403050404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IG Title slide" userDrawn="1">
  <p:cSld name="TITLE">
    <p:spTree>
      <p:nvGrpSpPr>
        <p:cNvPr id="1" name="Shape 9"/>
        <p:cNvGrpSpPr/>
        <p:nvPr/>
      </p:nvGrpSpPr>
      <p:grpSpPr>
        <a:xfrm>
          <a:off x="0" y="0"/>
          <a:ext cx="0" cy="0"/>
          <a:chOff x="0" y="0"/>
          <a:chExt cx="0" cy="0"/>
        </a:xfrm>
      </p:grpSpPr>
      <p:pic>
        <p:nvPicPr>
          <p:cNvPr id="2" name="Imagen 1">
            <a:extLst>
              <a:ext uri="{FF2B5EF4-FFF2-40B4-BE49-F238E27FC236}">
                <a16:creationId xmlns:a16="http://schemas.microsoft.com/office/drawing/2014/main" id="{55FEBEBD-3CAD-6F13-8D7A-D2D700F09CB6}"/>
              </a:ext>
            </a:extLst>
          </p:cNvPr>
          <p:cNvPicPr>
            <a:picLocks noChangeAspect="1"/>
          </p:cNvPicPr>
          <p:nvPr userDrawn="1"/>
        </p:nvPicPr>
        <p:blipFill>
          <a:blip r:embed="rId2"/>
          <a:stretch>
            <a:fillRect/>
          </a:stretch>
        </p:blipFill>
        <p:spPr>
          <a:xfrm>
            <a:off x="2438400" y="2161032"/>
            <a:ext cx="4267200" cy="1333500"/>
          </a:xfrm>
          <a:prstGeom prst="rect">
            <a:avLst/>
          </a:prstGeom>
        </p:spPr>
      </p:pic>
      <p:pic>
        <p:nvPicPr>
          <p:cNvPr id="3" name="Imagen 2">
            <a:extLst>
              <a:ext uri="{FF2B5EF4-FFF2-40B4-BE49-F238E27FC236}">
                <a16:creationId xmlns:a16="http://schemas.microsoft.com/office/drawing/2014/main" id="{FEF01202-56BD-6267-2AB3-6A6FDA7826AB}"/>
              </a:ext>
            </a:extLst>
          </p:cNvPr>
          <p:cNvPicPr>
            <a:picLocks noChangeAspect="1"/>
          </p:cNvPicPr>
          <p:nvPr userDrawn="1"/>
        </p:nvPicPr>
        <p:blipFill>
          <a:blip r:embed="rId3"/>
          <a:stretch>
            <a:fillRect/>
          </a:stretch>
        </p:blipFill>
        <p:spPr>
          <a:xfrm flipV="1">
            <a:off x="-1" y="5010912"/>
            <a:ext cx="9144001" cy="132588"/>
          </a:xfrm>
          <a:prstGeom prst="rect">
            <a:avLst/>
          </a:prstGeom>
        </p:spPr>
      </p:pic>
      <p:pic>
        <p:nvPicPr>
          <p:cNvPr id="6" name="Imagen 5">
            <a:extLst>
              <a:ext uri="{FF2B5EF4-FFF2-40B4-BE49-F238E27FC236}">
                <a16:creationId xmlns:a16="http://schemas.microsoft.com/office/drawing/2014/main" id="{18FE055F-B02C-5244-94BE-79662FBD1713}"/>
              </a:ext>
            </a:extLst>
          </p:cNvPr>
          <p:cNvPicPr>
            <a:picLocks noChangeAspect="1"/>
          </p:cNvPicPr>
          <p:nvPr userDrawn="1"/>
        </p:nvPicPr>
        <p:blipFill>
          <a:blip r:embed="rId4"/>
          <a:stretch>
            <a:fillRect/>
          </a:stretch>
        </p:blipFill>
        <p:spPr>
          <a:xfrm>
            <a:off x="310896" y="310896"/>
            <a:ext cx="988314" cy="834877"/>
          </a:xfrm>
          <a:prstGeom prst="rect">
            <a:avLst/>
          </a:prstGeom>
        </p:spPr>
      </p:pic>
    </p:spTree>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4685F00D-AAF5-D7ED-27EC-89767CCC57EA}"/>
              </a:ext>
            </a:extLst>
          </p:cNvPr>
          <p:cNvSpPr/>
          <p:nvPr userDrawn="1"/>
        </p:nvSpPr>
        <p:spPr>
          <a:xfrm>
            <a:off x="0" y="614440"/>
            <a:ext cx="9144000" cy="3914620"/>
          </a:xfrm>
          <a:prstGeom prst="rect">
            <a:avLst/>
          </a:prstGeom>
          <a:solidFill>
            <a:srgbClr val="154A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a:latin typeface="Verdana" panose="020B0604030504040204" pitchFamily="34" charset="0"/>
                <a:ea typeface="Verdana" panose="020B0604030504040204" pitchFamily="34" charset="0"/>
                <a:cs typeface="Verdana" panose="020B0604030504040204" pitchFamily="34" charset="0"/>
              </a:rPr>
              <a:t>      </a:t>
            </a:r>
          </a:p>
        </p:txBody>
      </p:sp>
      <p:sp>
        <p:nvSpPr>
          <p:cNvPr id="7" name="Título 6">
            <a:extLst>
              <a:ext uri="{FF2B5EF4-FFF2-40B4-BE49-F238E27FC236}">
                <a16:creationId xmlns:a16="http://schemas.microsoft.com/office/drawing/2014/main" id="{DD96BEA3-F078-E378-436D-66A752EDB0EE}"/>
              </a:ext>
            </a:extLst>
          </p:cNvPr>
          <p:cNvSpPr>
            <a:spLocks noGrp="1"/>
          </p:cNvSpPr>
          <p:nvPr>
            <p:ph type="title"/>
          </p:nvPr>
        </p:nvSpPr>
        <p:spPr>
          <a:xfrm>
            <a:off x="1078992" y="2205405"/>
            <a:ext cx="6986016" cy="732690"/>
          </a:xfrm>
          <a:prstGeom prst="rect">
            <a:avLst/>
          </a:prstGeom>
        </p:spPr>
        <p:txBody>
          <a:bodyPr/>
          <a:lstStyle>
            <a:lvl1pPr algn="ctr">
              <a:defRPr sz="3200">
                <a:solidFill>
                  <a:schemeClr val="accent1"/>
                </a:solidFill>
                <a:latin typeface="Verdana" panose="020B0604030504040204" pitchFamily="34" charset="0"/>
                <a:ea typeface="Verdana" panose="020B0604030504040204" pitchFamily="34" charset="0"/>
                <a:cs typeface="Verdana" panose="020B0604030504040204" pitchFamily="34" charset="0"/>
              </a:defRPr>
            </a:lvl1pPr>
          </a:lstStyle>
          <a:p>
            <a:endParaRPr lang="es-CO"/>
          </a:p>
        </p:txBody>
      </p:sp>
      <p:pic>
        <p:nvPicPr>
          <p:cNvPr id="6" name="Imagen 5">
            <a:extLst>
              <a:ext uri="{FF2B5EF4-FFF2-40B4-BE49-F238E27FC236}">
                <a16:creationId xmlns:a16="http://schemas.microsoft.com/office/drawing/2014/main" id="{7BF9ED91-DF16-86FA-C3DA-13F3CA065E8B}"/>
              </a:ext>
            </a:extLst>
          </p:cNvPr>
          <p:cNvPicPr>
            <a:picLocks noChangeAspect="1"/>
          </p:cNvPicPr>
          <p:nvPr userDrawn="1"/>
        </p:nvPicPr>
        <p:blipFill>
          <a:blip r:embed="rId2"/>
          <a:stretch>
            <a:fillRect/>
          </a:stretch>
        </p:blipFill>
        <p:spPr>
          <a:xfrm flipV="1">
            <a:off x="-1" y="5010912"/>
            <a:ext cx="9144001" cy="132588"/>
          </a:xfrm>
          <a:prstGeom prst="rect">
            <a:avLst/>
          </a:prstGeom>
        </p:spPr>
      </p:pic>
      <p:pic>
        <p:nvPicPr>
          <p:cNvPr id="8" name="Imagen 7">
            <a:extLst>
              <a:ext uri="{FF2B5EF4-FFF2-40B4-BE49-F238E27FC236}">
                <a16:creationId xmlns:a16="http://schemas.microsoft.com/office/drawing/2014/main" id="{C47F17E8-ECBD-841D-057E-4487D687BB0A}"/>
              </a:ext>
            </a:extLst>
          </p:cNvPr>
          <p:cNvPicPr>
            <a:picLocks noChangeAspect="1"/>
          </p:cNvPicPr>
          <p:nvPr userDrawn="1"/>
        </p:nvPicPr>
        <p:blipFill>
          <a:blip r:embed="rId3"/>
          <a:stretch>
            <a:fillRect/>
          </a:stretch>
        </p:blipFill>
        <p:spPr>
          <a:xfrm>
            <a:off x="147444" y="761884"/>
            <a:ext cx="640800" cy="541315"/>
          </a:xfrm>
          <a:prstGeom prst="rect">
            <a:avLst/>
          </a:prstGeom>
        </p:spPr>
      </p:pic>
      <p:pic>
        <p:nvPicPr>
          <p:cNvPr id="14" name="Imagen 13">
            <a:extLst>
              <a:ext uri="{FF2B5EF4-FFF2-40B4-BE49-F238E27FC236}">
                <a16:creationId xmlns:a16="http://schemas.microsoft.com/office/drawing/2014/main" id="{52C38E4F-D235-919D-2E30-9ED782B7B0D7}"/>
              </a:ext>
            </a:extLst>
          </p:cNvPr>
          <p:cNvPicPr>
            <a:picLocks noChangeAspect="1"/>
          </p:cNvPicPr>
          <p:nvPr userDrawn="1"/>
        </p:nvPicPr>
        <p:blipFill>
          <a:blip r:embed="rId4"/>
          <a:stretch>
            <a:fillRect/>
          </a:stretch>
        </p:blipFill>
        <p:spPr>
          <a:xfrm>
            <a:off x="7912200" y="4046442"/>
            <a:ext cx="1080000" cy="335173"/>
          </a:xfrm>
          <a:prstGeom prst="rect">
            <a:avLst/>
          </a:prstGeom>
        </p:spPr>
      </p:pic>
    </p:spTree>
    <p:extLst>
      <p:ext uri="{BB962C8B-B14F-4D97-AF65-F5344CB8AC3E}">
        <p14:creationId xmlns:p14="http://schemas.microsoft.com/office/powerpoint/2010/main" val="1921045"/>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mp; 2 columns slide" type="twoColTx">
  <p:cSld name="TITLE_AND_TWO_COLUMNS">
    <p:spTree>
      <p:nvGrpSpPr>
        <p:cNvPr id="1" name="Shape 66"/>
        <p:cNvGrpSpPr/>
        <p:nvPr/>
      </p:nvGrpSpPr>
      <p:grpSpPr>
        <a:xfrm>
          <a:off x="0" y="0"/>
          <a:ext cx="0" cy="0"/>
          <a:chOff x="0" y="0"/>
          <a:chExt cx="0" cy="0"/>
        </a:xfrm>
      </p:grpSpPr>
      <p:sp>
        <p:nvSpPr>
          <p:cNvPr id="67" name="Google Shape;67;p8"/>
          <p:cNvSpPr/>
          <p:nvPr/>
        </p:nvSpPr>
        <p:spPr>
          <a:xfrm>
            <a:off x="6262975" y="3260263"/>
            <a:ext cx="1645800" cy="1645800"/>
          </a:xfrm>
          <a:prstGeom prst="ellipse">
            <a:avLst/>
          </a:pr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Verdana" panose="020B0604030504040204" pitchFamily="34" charset="0"/>
              <a:ea typeface="Verdana" panose="020B0604030504040204" pitchFamily="34" charset="0"/>
              <a:cs typeface="Verdana" panose="020B0604030504040204" pitchFamily="34" charset="0"/>
            </a:endParaRPr>
          </a:p>
        </p:txBody>
      </p:sp>
      <p:sp>
        <p:nvSpPr>
          <p:cNvPr id="68" name="Google Shape;68;p8"/>
          <p:cNvSpPr/>
          <p:nvPr/>
        </p:nvSpPr>
        <p:spPr>
          <a:xfrm>
            <a:off x="1257650" y="1709863"/>
            <a:ext cx="1645800" cy="1645800"/>
          </a:xfrm>
          <a:prstGeom prst="ellipse">
            <a:avLst/>
          </a:pr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CD00"/>
              </a:solidFill>
              <a:latin typeface="Verdana" panose="020B0604030504040204" pitchFamily="34" charset="0"/>
              <a:ea typeface="Verdana" panose="020B0604030504040204" pitchFamily="34" charset="0"/>
              <a:cs typeface="Verdana" panose="020B0604030504040204" pitchFamily="34" charset="0"/>
            </a:endParaRPr>
          </a:p>
        </p:txBody>
      </p:sp>
      <p:sp>
        <p:nvSpPr>
          <p:cNvPr id="69" name="Google Shape;69;p8"/>
          <p:cNvSpPr txBox="1">
            <a:spLocks noGrp="1"/>
          </p:cNvSpPr>
          <p:nvPr>
            <p:ph type="title" hasCustomPrompt="1"/>
          </p:nvPr>
        </p:nvSpPr>
        <p:spPr>
          <a:xfrm>
            <a:off x="4340044" y="1332967"/>
            <a:ext cx="3246706" cy="685200"/>
          </a:xfrm>
          <a:prstGeom prst="rect">
            <a:avLst/>
          </a:prstGeom>
        </p:spPr>
        <p:txBody>
          <a:bodyPr spcFirstLastPara="1" wrap="square" lIns="91425" tIns="91425" rIns="91425" bIns="91425" anchor="b" anchorCtr="0">
            <a:noAutofit/>
          </a:bodyPr>
          <a:lstStyle>
            <a:lvl1pPr lvl="0" algn="ctr">
              <a:spcBef>
                <a:spcPts val="0"/>
              </a:spcBef>
              <a:spcAft>
                <a:spcPts val="0"/>
              </a:spcAft>
              <a:buSzPts val="3600"/>
              <a:buNone/>
              <a:defRPr>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lvl="1">
              <a:spcBef>
                <a:spcPts val="0"/>
              </a:spcBef>
              <a:spcAft>
                <a:spcPts val="0"/>
              </a:spcAft>
              <a:buClr>
                <a:srgbClr val="000000"/>
              </a:buClr>
              <a:buSzPts val="3600"/>
              <a:buFont typeface="Montserrat"/>
              <a:buNone/>
              <a:defRPr>
                <a:solidFill>
                  <a:srgbClr val="000000"/>
                </a:solidFill>
                <a:latin typeface="Montserrat"/>
                <a:ea typeface="Montserrat"/>
                <a:cs typeface="Montserrat"/>
                <a:sym typeface="Montserrat"/>
              </a:defRPr>
            </a:lvl2pPr>
            <a:lvl3pPr lvl="2">
              <a:spcBef>
                <a:spcPts val="0"/>
              </a:spcBef>
              <a:spcAft>
                <a:spcPts val="0"/>
              </a:spcAft>
              <a:buClr>
                <a:srgbClr val="000000"/>
              </a:buClr>
              <a:buSzPts val="3600"/>
              <a:buFont typeface="Montserrat"/>
              <a:buNone/>
              <a:defRPr>
                <a:solidFill>
                  <a:srgbClr val="000000"/>
                </a:solidFill>
                <a:latin typeface="Montserrat"/>
                <a:ea typeface="Montserrat"/>
                <a:cs typeface="Montserrat"/>
                <a:sym typeface="Montserrat"/>
              </a:defRPr>
            </a:lvl3pPr>
            <a:lvl4pPr lvl="3">
              <a:spcBef>
                <a:spcPts val="0"/>
              </a:spcBef>
              <a:spcAft>
                <a:spcPts val="0"/>
              </a:spcAft>
              <a:buClr>
                <a:srgbClr val="000000"/>
              </a:buClr>
              <a:buSzPts val="3600"/>
              <a:buFont typeface="Montserrat"/>
              <a:buNone/>
              <a:defRPr>
                <a:solidFill>
                  <a:srgbClr val="000000"/>
                </a:solidFill>
                <a:latin typeface="Montserrat"/>
                <a:ea typeface="Montserrat"/>
                <a:cs typeface="Montserrat"/>
                <a:sym typeface="Montserrat"/>
              </a:defRPr>
            </a:lvl4pPr>
            <a:lvl5pPr lvl="4">
              <a:spcBef>
                <a:spcPts val="0"/>
              </a:spcBef>
              <a:spcAft>
                <a:spcPts val="0"/>
              </a:spcAft>
              <a:buClr>
                <a:srgbClr val="000000"/>
              </a:buClr>
              <a:buSzPts val="3600"/>
              <a:buFont typeface="Montserrat"/>
              <a:buNone/>
              <a:defRPr>
                <a:solidFill>
                  <a:srgbClr val="000000"/>
                </a:solidFill>
                <a:latin typeface="Montserrat"/>
                <a:ea typeface="Montserrat"/>
                <a:cs typeface="Montserrat"/>
                <a:sym typeface="Montserrat"/>
              </a:defRPr>
            </a:lvl5pPr>
            <a:lvl6pPr lvl="5">
              <a:spcBef>
                <a:spcPts val="0"/>
              </a:spcBef>
              <a:spcAft>
                <a:spcPts val="0"/>
              </a:spcAft>
              <a:buClr>
                <a:srgbClr val="000000"/>
              </a:buClr>
              <a:buSzPts val="3600"/>
              <a:buFont typeface="Montserrat"/>
              <a:buNone/>
              <a:defRPr>
                <a:solidFill>
                  <a:srgbClr val="000000"/>
                </a:solidFill>
                <a:latin typeface="Montserrat"/>
                <a:ea typeface="Montserrat"/>
                <a:cs typeface="Montserrat"/>
                <a:sym typeface="Montserrat"/>
              </a:defRPr>
            </a:lvl6pPr>
            <a:lvl7pPr lvl="6">
              <a:spcBef>
                <a:spcPts val="0"/>
              </a:spcBef>
              <a:spcAft>
                <a:spcPts val="0"/>
              </a:spcAft>
              <a:buClr>
                <a:srgbClr val="000000"/>
              </a:buClr>
              <a:buSzPts val="3600"/>
              <a:buFont typeface="Montserrat"/>
              <a:buNone/>
              <a:defRPr>
                <a:solidFill>
                  <a:srgbClr val="000000"/>
                </a:solidFill>
                <a:latin typeface="Montserrat"/>
                <a:ea typeface="Montserrat"/>
                <a:cs typeface="Montserrat"/>
                <a:sym typeface="Montserrat"/>
              </a:defRPr>
            </a:lvl7pPr>
            <a:lvl8pPr lvl="7">
              <a:spcBef>
                <a:spcPts val="0"/>
              </a:spcBef>
              <a:spcAft>
                <a:spcPts val="0"/>
              </a:spcAft>
              <a:buClr>
                <a:srgbClr val="000000"/>
              </a:buClr>
              <a:buSzPts val="3600"/>
              <a:buFont typeface="Montserrat"/>
              <a:buNone/>
              <a:defRPr>
                <a:solidFill>
                  <a:srgbClr val="000000"/>
                </a:solidFill>
                <a:latin typeface="Montserrat"/>
                <a:ea typeface="Montserrat"/>
                <a:cs typeface="Montserrat"/>
                <a:sym typeface="Montserrat"/>
              </a:defRPr>
            </a:lvl8pPr>
            <a:lvl9pPr lvl="8">
              <a:spcBef>
                <a:spcPts val="0"/>
              </a:spcBef>
              <a:spcAft>
                <a:spcPts val="0"/>
              </a:spcAft>
              <a:buClr>
                <a:srgbClr val="000000"/>
              </a:buClr>
              <a:buSzPts val="3600"/>
              <a:buFont typeface="Montserrat"/>
              <a:buNone/>
              <a:defRPr>
                <a:solidFill>
                  <a:srgbClr val="000000"/>
                </a:solidFill>
                <a:latin typeface="Montserrat"/>
                <a:ea typeface="Montserrat"/>
                <a:cs typeface="Montserrat"/>
                <a:sym typeface="Montserrat"/>
              </a:defRPr>
            </a:lvl9pPr>
          </a:lstStyle>
          <a:p>
            <a:r>
              <a:rPr lang="es-ES"/>
              <a:t>Título</a:t>
            </a:r>
            <a:endParaRPr/>
          </a:p>
        </p:txBody>
      </p:sp>
      <p:sp>
        <p:nvSpPr>
          <p:cNvPr id="71" name="Google Shape;71;p8"/>
          <p:cNvSpPr txBox="1">
            <a:spLocks noGrp="1"/>
          </p:cNvSpPr>
          <p:nvPr>
            <p:ph type="subTitle" idx="1" hasCustomPrompt="1"/>
          </p:nvPr>
        </p:nvSpPr>
        <p:spPr>
          <a:xfrm>
            <a:off x="1977750" y="2239288"/>
            <a:ext cx="2642400" cy="453300"/>
          </a:xfrm>
          <a:prstGeom prst="rect">
            <a:avLst/>
          </a:prstGeom>
        </p:spPr>
        <p:txBody>
          <a:bodyPr spcFirstLastPara="1" wrap="square" lIns="91425" tIns="91425" rIns="91425" bIns="91425" anchor="b" anchorCtr="0">
            <a:noAutofit/>
          </a:bodyPr>
          <a:lstStyle>
            <a:lvl1pPr lvl="0">
              <a:spcBef>
                <a:spcPts val="0"/>
              </a:spcBef>
              <a:spcAft>
                <a:spcPts val="0"/>
              </a:spcAft>
              <a:buNone/>
              <a:defRPr sz="2400" b="1">
                <a:solidFill>
                  <a:schemeClr val="tx2"/>
                </a:solidFill>
                <a:latin typeface="Verdana" panose="020B0604030504040204" pitchFamily="34" charset="0"/>
                <a:ea typeface="Verdana" panose="020B0604030504040204" pitchFamily="34" charset="0"/>
                <a:cs typeface="Verdana" panose="020B0604030504040204" pitchFamily="34" charset="0"/>
                <a:sym typeface="Montserrat"/>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r>
              <a:rPr lang="es-ES"/>
              <a:t>Título 1</a:t>
            </a:r>
          </a:p>
        </p:txBody>
      </p:sp>
      <p:sp>
        <p:nvSpPr>
          <p:cNvPr id="72" name="Google Shape;72;p8"/>
          <p:cNvSpPr txBox="1">
            <a:spLocks noGrp="1"/>
          </p:cNvSpPr>
          <p:nvPr>
            <p:ph type="subTitle" idx="2" hasCustomPrompt="1"/>
          </p:nvPr>
        </p:nvSpPr>
        <p:spPr>
          <a:xfrm>
            <a:off x="4944350" y="2239288"/>
            <a:ext cx="2642400" cy="453300"/>
          </a:xfrm>
          <a:prstGeom prst="rect">
            <a:avLst/>
          </a:prstGeom>
        </p:spPr>
        <p:txBody>
          <a:bodyPr spcFirstLastPara="1" wrap="square" lIns="91425" tIns="91425" rIns="91425" bIns="91425" anchor="b" anchorCtr="0">
            <a:noAutofit/>
          </a:bodyPr>
          <a:lstStyle>
            <a:lvl1pPr lvl="0" rtl="0">
              <a:spcBef>
                <a:spcPts val="0"/>
              </a:spcBef>
              <a:spcAft>
                <a:spcPts val="0"/>
              </a:spcAft>
              <a:buNone/>
              <a:defRPr sz="2400" b="1">
                <a:solidFill>
                  <a:schemeClr val="tx2"/>
                </a:solidFill>
                <a:latin typeface="Verdana" panose="020B0604030504040204" pitchFamily="34" charset="0"/>
                <a:ea typeface="Verdana" panose="020B0604030504040204" pitchFamily="34" charset="0"/>
                <a:cs typeface="Verdana" panose="020B0604030504040204" pitchFamily="34" charset="0"/>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r>
              <a:rPr lang="es-ES"/>
              <a:t>Título 2</a:t>
            </a:r>
          </a:p>
        </p:txBody>
      </p:sp>
      <p:sp>
        <p:nvSpPr>
          <p:cNvPr id="73" name="Google Shape;73;p8"/>
          <p:cNvSpPr txBox="1">
            <a:spLocks noGrp="1"/>
          </p:cNvSpPr>
          <p:nvPr>
            <p:ph type="subTitle" idx="3"/>
          </p:nvPr>
        </p:nvSpPr>
        <p:spPr>
          <a:xfrm>
            <a:off x="1977750" y="2692588"/>
            <a:ext cx="2642400" cy="1712700"/>
          </a:xfrm>
          <a:prstGeom prst="rect">
            <a:avLst/>
          </a:prstGeom>
        </p:spPr>
        <p:txBody>
          <a:bodyPr spcFirstLastPara="1" wrap="square" lIns="91425" tIns="91425" rIns="91425" bIns="91425" anchor="t" anchorCtr="0">
            <a:noAutofit/>
          </a:bodyPr>
          <a:lstStyle>
            <a:lvl1pPr lvl="0" rtl="0">
              <a:spcBef>
                <a:spcPts val="0"/>
              </a:spcBef>
              <a:spcAft>
                <a:spcPts val="0"/>
              </a:spcAft>
              <a:buNone/>
              <a:defRPr>
                <a:latin typeface="Verdana" panose="020B0604030504040204" pitchFamily="34" charset="0"/>
                <a:ea typeface="Verdana" panose="020B0604030504040204" pitchFamily="34" charset="0"/>
                <a:cs typeface="Verdana" panose="020B0604030504040204" pitchFamily="34" charset="0"/>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74" name="Google Shape;74;p8"/>
          <p:cNvSpPr txBox="1">
            <a:spLocks noGrp="1"/>
          </p:cNvSpPr>
          <p:nvPr>
            <p:ph type="subTitle" idx="4"/>
          </p:nvPr>
        </p:nvSpPr>
        <p:spPr>
          <a:xfrm>
            <a:off x="4944350" y="2692588"/>
            <a:ext cx="2642400" cy="1712700"/>
          </a:xfrm>
          <a:prstGeom prst="rect">
            <a:avLst/>
          </a:prstGeom>
        </p:spPr>
        <p:txBody>
          <a:bodyPr spcFirstLastPara="1" wrap="square" lIns="91425" tIns="91425" rIns="91425" bIns="91425" anchor="t" anchorCtr="0">
            <a:noAutofit/>
          </a:bodyPr>
          <a:lstStyle>
            <a:lvl1pPr lvl="0" rtl="0">
              <a:spcBef>
                <a:spcPts val="0"/>
              </a:spcBef>
              <a:spcAft>
                <a:spcPts val="0"/>
              </a:spcAft>
              <a:buNone/>
              <a:defRPr>
                <a:latin typeface="Verdana" panose="020B0604030504040204" pitchFamily="34" charset="0"/>
                <a:ea typeface="Verdana" panose="020B0604030504040204" pitchFamily="34" charset="0"/>
                <a:cs typeface="Verdana" panose="020B0604030504040204" pitchFamily="34" charset="0"/>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pic>
        <p:nvPicPr>
          <p:cNvPr id="10" name="Imagen 9">
            <a:extLst>
              <a:ext uri="{FF2B5EF4-FFF2-40B4-BE49-F238E27FC236}">
                <a16:creationId xmlns:a16="http://schemas.microsoft.com/office/drawing/2014/main" id="{84B28FD6-3DDA-FB5A-3D0C-929C0623D8F8}"/>
              </a:ext>
            </a:extLst>
          </p:cNvPr>
          <p:cNvPicPr>
            <a:picLocks noChangeAspect="1"/>
          </p:cNvPicPr>
          <p:nvPr userDrawn="1"/>
        </p:nvPicPr>
        <p:blipFill>
          <a:blip r:embed="rId2"/>
          <a:stretch>
            <a:fillRect/>
          </a:stretch>
        </p:blipFill>
        <p:spPr>
          <a:xfrm flipV="1">
            <a:off x="-1" y="5010912"/>
            <a:ext cx="9144001" cy="132588"/>
          </a:xfrm>
          <a:prstGeom prst="rect">
            <a:avLst/>
          </a:prstGeom>
        </p:spPr>
      </p:pic>
      <p:pic>
        <p:nvPicPr>
          <p:cNvPr id="13" name="Imagen 12">
            <a:extLst>
              <a:ext uri="{FF2B5EF4-FFF2-40B4-BE49-F238E27FC236}">
                <a16:creationId xmlns:a16="http://schemas.microsoft.com/office/drawing/2014/main" id="{0CBA2DB3-3CF4-826F-3CDF-2E57416C9AC1}"/>
              </a:ext>
            </a:extLst>
          </p:cNvPr>
          <p:cNvPicPr>
            <a:picLocks noChangeAspect="1"/>
          </p:cNvPicPr>
          <p:nvPr userDrawn="1"/>
        </p:nvPicPr>
        <p:blipFill>
          <a:blip r:embed="rId3"/>
          <a:stretch>
            <a:fillRect/>
          </a:stretch>
        </p:blipFill>
        <p:spPr>
          <a:xfrm>
            <a:off x="147444" y="125940"/>
            <a:ext cx="640800" cy="541314"/>
          </a:xfrm>
          <a:prstGeom prst="rect">
            <a:avLst/>
          </a:prstGeom>
        </p:spPr>
      </p:pic>
      <p:pic>
        <p:nvPicPr>
          <p:cNvPr id="14" name="Imagen 13">
            <a:extLst>
              <a:ext uri="{FF2B5EF4-FFF2-40B4-BE49-F238E27FC236}">
                <a16:creationId xmlns:a16="http://schemas.microsoft.com/office/drawing/2014/main" id="{F4A8C9BC-C570-FD8B-ADCA-1524A1866622}"/>
              </a:ext>
            </a:extLst>
          </p:cNvPr>
          <p:cNvPicPr>
            <a:picLocks noChangeAspect="1"/>
          </p:cNvPicPr>
          <p:nvPr userDrawn="1"/>
        </p:nvPicPr>
        <p:blipFill>
          <a:blip r:embed="rId4"/>
          <a:stretch>
            <a:fillRect/>
          </a:stretch>
        </p:blipFill>
        <p:spPr>
          <a:xfrm>
            <a:off x="7916555" y="4520994"/>
            <a:ext cx="1080000" cy="337500"/>
          </a:xfrm>
          <a:prstGeom prst="rect">
            <a:avLst/>
          </a:prstGeom>
        </p:spPr>
      </p:pic>
    </p:spTree>
  </p:cSld>
  <p:clrMapOvr>
    <a:masterClrMapping/>
  </p:clrMapOvr>
  <p:extLst>
    <p:ext uri="{DCECCB84-F9BA-43D5-87BE-67443E8EF086}">
      <p15:sldGuideLst xmlns:p15="http://schemas.microsoft.com/office/powerpoint/2012/main">
        <p15:guide id="1" orient="horz" pos="1417">
          <p15:clr>
            <a:srgbClr val="FA7B17"/>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139"/>
        <p:cNvGrpSpPr/>
        <p:nvPr/>
      </p:nvGrpSpPr>
      <p:grpSpPr>
        <a:xfrm>
          <a:off x="0" y="0"/>
          <a:ext cx="0" cy="0"/>
          <a:chOff x="0" y="0"/>
          <a:chExt cx="0" cy="0"/>
        </a:xfrm>
      </p:grpSpPr>
      <p:pic>
        <p:nvPicPr>
          <p:cNvPr id="6" name="Imagen 5">
            <a:extLst>
              <a:ext uri="{FF2B5EF4-FFF2-40B4-BE49-F238E27FC236}">
                <a16:creationId xmlns:a16="http://schemas.microsoft.com/office/drawing/2014/main" id="{1B38B861-7024-3DBE-5E83-694332ADB52A}"/>
              </a:ext>
            </a:extLst>
          </p:cNvPr>
          <p:cNvPicPr>
            <a:picLocks noChangeAspect="1"/>
          </p:cNvPicPr>
          <p:nvPr userDrawn="1"/>
        </p:nvPicPr>
        <p:blipFill>
          <a:blip r:embed="rId2"/>
          <a:stretch>
            <a:fillRect/>
          </a:stretch>
        </p:blipFill>
        <p:spPr>
          <a:xfrm flipV="1">
            <a:off x="-1" y="5010912"/>
            <a:ext cx="9144001" cy="132588"/>
          </a:xfrm>
          <a:prstGeom prst="rect">
            <a:avLst/>
          </a:prstGeom>
        </p:spPr>
      </p:pic>
      <p:pic>
        <p:nvPicPr>
          <p:cNvPr id="7" name="Imagen 6">
            <a:extLst>
              <a:ext uri="{FF2B5EF4-FFF2-40B4-BE49-F238E27FC236}">
                <a16:creationId xmlns:a16="http://schemas.microsoft.com/office/drawing/2014/main" id="{304186A2-D5B8-BD62-424E-F64CDCE25201}"/>
              </a:ext>
            </a:extLst>
          </p:cNvPr>
          <p:cNvPicPr>
            <a:picLocks noChangeAspect="1"/>
          </p:cNvPicPr>
          <p:nvPr userDrawn="1"/>
        </p:nvPicPr>
        <p:blipFill>
          <a:blip r:embed="rId3"/>
          <a:stretch>
            <a:fillRect/>
          </a:stretch>
        </p:blipFill>
        <p:spPr>
          <a:xfrm>
            <a:off x="147444" y="125940"/>
            <a:ext cx="640800" cy="541314"/>
          </a:xfrm>
          <a:prstGeom prst="rect">
            <a:avLst/>
          </a:prstGeom>
        </p:spPr>
      </p:pic>
      <p:pic>
        <p:nvPicPr>
          <p:cNvPr id="8" name="Imagen 7">
            <a:extLst>
              <a:ext uri="{FF2B5EF4-FFF2-40B4-BE49-F238E27FC236}">
                <a16:creationId xmlns:a16="http://schemas.microsoft.com/office/drawing/2014/main" id="{9794EC7B-EF31-C612-0162-624DAA2A7C63}"/>
              </a:ext>
            </a:extLst>
          </p:cNvPr>
          <p:cNvPicPr>
            <a:picLocks noChangeAspect="1"/>
          </p:cNvPicPr>
          <p:nvPr userDrawn="1"/>
        </p:nvPicPr>
        <p:blipFill>
          <a:blip r:embed="rId4"/>
          <a:stretch>
            <a:fillRect/>
          </a:stretch>
        </p:blipFill>
        <p:spPr>
          <a:xfrm>
            <a:off x="7916555" y="4520994"/>
            <a:ext cx="1080000" cy="337500"/>
          </a:xfrm>
          <a:prstGeom prst="rect">
            <a:avLst/>
          </a:prstGeom>
        </p:spPr>
      </p:pic>
    </p:spTree>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1"/>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74" r:id="rId2"/>
    <p:sldLayoutId id="2147483654" r:id="rId3"/>
    <p:sldLayoutId id="2147483663"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Verdana" panose="020B0604030504040204" pitchFamily="34" charset="0"/>
          <a:ea typeface="Verdana" panose="020B0604030504040204" pitchFamily="34" charset="0"/>
          <a:cs typeface="Verdana" panose="020B060403050404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Verdana" panose="020B0604030504040204" pitchFamily="34" charset="0"/>
          <a:ea typeface="Verdana" panose="020B0604030504040204" pitchFamily="34" charset="0"/>
          <a:cs typeface="Verdana" panose="020B060403050404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2" name="CuadroTexto 1">
            <a:extLst>
              <a:ext uri="{FF2B5EF4-FFF2-40B4-BE49-F238E27FC236}">
                <a16:creationId xmlns:a16="http://schemas.microsoft.com/office/drawing/2014/main" id="{00782693-4659-B7E2-1A61-4EAE35665427}"/>
              </a:ext>
            </a:extLst>
          </p:cNvPr>
          <p:cNvSpPr txBox="1"/>
          <p:nvPr/>
        </p:nvSpPr>
        <p:spPr>
          <a:xfrm>
            <a:off x="797237" y="1147993"/>
            <a:ext cx="7549526" cy="738664"/>
          </a:xfrm>
          <a:prstGeom prst="rect">
            <a:avLst/>
          </a:prstGeom>
          <a:noFill/>
        </p:spPr>
        <p:txBody>
          <a:bodyPr wrap="square">
            <a:spAutoFit/>
          </a:bodyPr>
          <a:lstStyle/>
          <a:p>
            <a:pPr algn="ctr"/>
            <a:r>
              <a:rPr lang="es-MX" sz="2400" b="1" dirty="0">
                <a:solidFill>
                  <a:srgbClr val="002060"/>
                </a:solidFill>
                <a:effectLst>
                  <a:outerShdw blurRad="38100" dist="38100" dir="2700000" algn="tl">
                    <a:srgbClr val="000000">
                      <a:alpha val="43137"/>
                    </a:srgbClr>
                  </a:outerShdw>
                </a:effectLst>
                <a:latin typeface="Arial (Cuerpo)"/>
              </a:rPr>
              <a:t>NECESIDAD USO EQUIPOS EN SEDE</a:t>
            </a:r>
          </a:p>
          <a:p>
            <a:pPr algn="just"/>
            <a:endParaRPr lang="es-419" sz="1800" dirty="0">
              <a:effectLst>
                <a:outerShdw blurRad="38100" dist="38100" dir="2700000" algn="tl">
                  <a:srgbClr val="000000">
                    <a:alpha val="43137"/>
                  </a:srgbClr>
                </a:outerShdw>
              </a:effectLs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8A7938-8DEE-1990-AFB8-2B95F6F02816}"/>
            </a:ext>
          </a:extLst>
        </p:cNvPr>
        <p:cNvGrpSpPr/>
        <p:nvPr/>
      </p:nvGrpSpPr>
      <p:grpSpPr>
        <a:xfrm>
          <a:off x="0" y="0"/>
          <a:ext cx="0" cy="0"/>
          <a:chOff x="0" y="0"/>
          <a:chExt cx="0" cy="0"/>
        </a:xfrm>
      </p:grpSpPr>
      <p:sp>
        <p:nvSpPr>
          <p:cNvPr id="6" name="CuadroTexto 5">
            <a:extLst>
              <a:ext uri="{FF2B5EF4-FFF2-40B4-BE49-F238E27FC236}">
                <a16:creationId xmlns:a16="http://schemas.microsoft.com/office/drawing/2014/main" id="{94E25E3A-87FF-80EC-D77D-85B22C2F6607}"/>
              </a:ext>
            </a:extLst>
          </p:cNvPr>
          <p:cNvSpPr txBox="1"/>
          <p:nvPr/>
        </p:nvSpPr>
        <p:spPr>
          <a:xfrm>
            <a:off x="744484" y="584887"/>
            <a:ext cx="7784055" cy="1508105"/>
          </a:xfrm>
          <a:prstGeom prst="rect">
            <a:avLst/>
          </a:prstGeom>
          <a:noFill/>
        </p:spPr>
        <p:txBody>
          <a:bodyPr wrap="square">
            <a:spAutoFit/>
          </a:bodyPr>
          <a:lstStyle/>
          <a:p>
            <a:pPr algn="ctr"/>
            <a:r>
              <a:rPr lang="es-MX" sz="2000" b="1" dirty="0">
                <a:solidFill>
                  <a:srgbClr val="002060"/>
                </a:solidFill>
                <a:latin typeface="Arial (Cuerpo)"/>
              </a:rPr>
              <a:t>NECESIDAD DE EQUIPOS – POLITICA DE BENEFICIO</a:t>
            </a:r>
          </a:p>
          <a:p>
            <a:pPr algn="ctr"/>
            <a:endParaRPr lang="es-MX" sz="1600" b="1" dirty="0">
              <a:solidFill>
                <a:schemeClr val="tx2">
                  <a:lumMod val="50000"/>
                </a:schemeClr>
              </a:solidFill>
              <a:latin typeface="Arial (Cuerpo)"/>
            </a:endParaRPr>
          </a:p>
          <a:p>
            <a:pPr algn="just"/>
            <a:r>
              <a:rPr lang="es-MX" dirty="0">
                <a:solidFill>
                  <a:srgbClr val="002060"/>
                </a:solidFill>
                <a:latin typeface="Arial (Cuerpo)"/>
              </a:rPr>
              <a:t>Computadores para Educar utiliza un modelo matemático para determinar la cantidad necesaria de equipos portátiles para uso en sede. El modelo se basa en la rotación de equipos entre salones de clase con el objetivo de que los estudiantes los usen al menos por cuatro horas a la semana, así como para evitar la subutilización de los equipos.</a:t>
            </a:r>
            <a:endParaRPr lang="es-MX" sz="700" dirty="0">
              <a:solidFill>
                <a:srgbClr val="002060"/>
              </a:solidFill>
              <a:latin typeface="Arial (Cuerpo)"/>
            </a:endParaRPr>
          </a:p>
        </p:txBody>
      </p:sp>
      <p:sp>
        <p:nvSpPr>
          <p:cNvPr id="3" name="CuadroTexto 2">
            <a:extLst>
              <a:ext uri="{FF2B5EF4-FFF2-40B4-BE49-F238E27FC236}">
                <a16:creationId xmlns:a16="http://schemas.microsoft.com/office/drawing/2014/main" id="{FC9871C1-25EF-7D69-8352-C98AEA350506}"/>
              </a:ext>
            </a:extLst>
          </p:cNvPr>
          <p:cNvSpPr txBox="1"/>
          <p:nvPr/>
        </p:nvSpPr>
        <p:spPr>
          <a:xfrm>
            <a:off x="744484" y="2323395"/>
            <a:ext cx="7684496" cy="523220"/>
          </a:xfrm>
          <a:prstGeom prst="rect">
            <a:avLst/>
          </a:prstGeom>
          <a:noFill/>
        </p:spPr>
        <p:txBody>
          <a:bodyPr wrap="square">
            <a:spAutoFit/>
          </a:bodyPr>
          <a:lstStyle/>
          <a:p>
            <a:pPr>
              <a:buNone/>
            </a:pPr>
            <a:r>
              <a:rPr lang="es-ES" b="1" dirty="0"/>
              <a:t>Paso 1: Calcular salones de clase</a:t>
            </a:r>
          </a:p>
          <a:p>
            <a:pPr>
              <a:buNone/>
            </a:pPr>
            <a:endParaRPr lang="es-ES" b="1" dirty="0"/>
          </a:p>
        </p:txBody>
      </p:sp>
      <p:pic>
        <p:nvPicPr>
          <p:cNvPr id="5" name="Imagen 4">
            <a:extLst>
              <a:ext uri="{FF2B5EF4-FFF2-40B4-BE49-F238E27FC236}">
                <a16:creationId xmlns:a16="http://schemas.microsoft.com/office/drawing/2014/main" id="{BF5A35F0-65D7-AE22-83E7-61DD667CAC44}"/>
              </a:ext>
            </a:extLst>
          </p:cNvPr>
          <p:cNvPicPr>
            <a:picLocks noChangeAspect="1"/>
          </p:cNvPicPr>
          <p:nvPr/>
        </p:nvPicPr>
        <p:blipFill>
          <a:blip r:embed="rId2"/>
          <a:srcRect l="36953" b="45808"/>
          <a:stretch>
            <a:fillRect/>
          </a:stretch>
        </p:blipFill>
        <p:spPr>
          <a:xfrm>
            <a:off x="2282561" y="2571750"/>
            <a:ext cx="4093747" cy="1185533"/>
          </a:xfrm>
          <a:prstGeom prst="rect">
            <a:avLst/>
          </a:prstGeom>
        </p:spPr>
      </p:pic>
    </p:spTree>
    <p:extLst>
      <p:ext uri="{BB962C8B-B14F-4D97-AF65-F5344CB8AC3E}">
        <p14:creationId xmlns:p14="http://schemas.microsoft.com/office/powerpoint/2010/main" val="8457833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A2B199-BA41-FF1E-630D-B76C20B134A0}"/>
            </a:ext>
          </a:extLst>
        </p:cNvPr>
        <p:cNvGrpSpPr/>
        <p:nvPr/>
      </p:nvGrpSpPr>
      <p:grpSpPr>
        <a:xfrm>
          <a:off x="0" y="0"/>
          <a:ext cx="0" cy="0"/>
          <a:chOff x="0" y="0"/>
          <a:chExt cx="0" cy="0"/>
        </a:xfrm>
      </p:grpSpPr>
      <p:sp>
        <p:nvSpPr>
          <p:cNvPr id="8" name="CuadroTexto 7">
            <a:extLst>
              <a:ext uri="{FF2B5EF4-FFF2-40B4-BE49-F238E27FC236}">
                <a16:creationId xmlns:a16="http://schemas.microsoft.com/office/drawing/2014/main" id="{770F4B4C-357B-3F40-7A06-6CC9B806CC4A}"/>
              </a:ext>
            </a:extLst>
          </p:cNvPr>
          <p:cNvSpPr txBox="1"/>
          <p:nvPr/>
        </p:nvSpPr>
        <p:spPr>
          <a:xfrm>
            <a:off x="923240" y="249676"/>
            <a:ext cx="7718872" cy="4585871"/>
          </a:xfrm>
          <a:prstGeom prst="rect">
            <a:avLst/>
          </a:prstGeom>
          <a:noFill/>
        </p:spPr>
        <p:txBody>
          <a:bodyPr wrap="square">
            <a:spAutoFit/>
          </a:bodyPr>
          <a:lstStyle/>
          <a:p>
            <a:pPr algn="just">
              <a:buNone/>
            </a:pPr>
            <a:r>
              <a:rPr lang="es-ES" b="1" dirty="0"/>
              <a:t>Paso 2: Calcular bloques necesarios</a:t>
            </a:r>
          </a:p>
          <a:p>
            <a:pPr algn="just">
              <a:buNone/>
            </a:pPr>
            <a:endParaRPr lang="es-ES" b="1" dirty="0"/>
          </a:p>
          <a:p>
            <a:pPr algn="just">
              <a:buNone/>
            </a:pPr>
            <a:r>
              <a:rPr lang="es-ES" dirty="0"/>
              <a:t>La propuesta es que cada salón use por al menos 4 horas a la semana los equipos, por lo cual dependiendo del tamaño de la sede (matricula) puede que </a:t>
            </a:r>
            <a:r>
              <a:rPr lang="es-ES" b="1" dirty="0"/>
              <a:t>cierta cantidad de los equipos se usen simultáneamente</a:t>
            </a:r>
            <a:r>
              <a:rPr lang="es-ES" dirty="0"/>
              <a:t> (es decir, en "bloques de 20 equipos"). </a:t>
            </a:r>
          </a:p>
          <a:p>
            <a:pPr algn="just">
              <a:buNone/>
            </a:pPr>
            <a:endParaRPr lang="es-ES" dirty="0"/>
          </a:p>
          <a:p>
            <a:pPr algn="just">
              <a:buNone/>
            </a:pPr>
            <a:endParaRPr lang="es-ES" dirty="0"/>
          </a:p>
          <a:p>
            <a:pPr algn="just">
              <a:buNone/>
            </a:pPr>
            <a:endParaRPr lang="es-ES" dirty="0"/>
          </a:p>
          <a:p>
            <a:pPr algn="just">
              <a:buNone/>
            </a:pPr>
            <a:r>
              <a:rPr lang="es-ES" dirty="0"/>
              <a:t>		         Redondear.mas</a:t>
            </a:r>
          </a:p>
          <a:p>
            <a:pPr algn="just">
              <a:buNone/>
            </a:pPr>
            <a:endParaRPr lang="es-ES" dirty="0"/>
          </a:p>
          <a:p>
            <a:pPr algn="just">
              <a:buNone/>
            </a:pPr>
            <a:endParaRPr lang="es-ES" dirty="0"/>
          </a:p>
          <a:p>
            <a:pPr algn="just"/>
            <a:endParaRPr lang="es-CO" altLang="es-CO" dirty="0">
              <a:solidFill>
                <a:schemeClr val="tx1"/>
              </a:solidFill>
              <a:latin typeface="Arial" panose="020B0604020202020204" pitchFamily="34" charset="0"/>
            </a:endParaRPr>
          </a:p>
          <a:p>
            <a:pPr marL="285750" indent="-285750" algn="just" eaLnBrk="0" fontAlgn="base" hangingPunct="0">
              <a:spcBef>
                <a:spcPct val="0"/>
              </a:spcBef>
              <a:spcAft>
                <a:spcPct val="0"/>
              </a:spcAft>
              <a:buClrTx/>
              <a:buFont typeface="Arial" panose="020B0604020202020204" pitchFamily="34" charset="0"/>
              <a:buChar char="•"/>
            </a:pPr>
            <a:r>
              <a:rPr lang="es-ES" altLang="es-CO" dirty="0">
                <a:solidFill>
                  <a:schemeClr val="tx2">
                    <a:lumMod val="50000"/>
                  </a:schemeClr>
                </a:solidFill>
                <a:latin typeface="Arial" panose="020B0604020202020204" pitchFamily="34" charset="0"/>
              </a:rPr>
              <a:t>El numerador representa la demanda total de horas de uso: cada salón necesita 4 horas como mínimo de uso, por lo cual el numero de salones se multiplica por 4</a:t>
            </a:r>
          </a:p>
          <a:p>
            <a:pPr marL="285750" indent="-285750" algn="just" eaLnBrk="0" fontAlgn="base" hangingPunct="0">
              <a:spcBef>
                <a:spcPct val="0"/>
              </a:spcBef>
              <a:spcAft>
                <a:spcPct val="0"/>
              </a:spcAft>
              <a:buClrTx/>
              <a:buFont typeface="Arial" panose="020B0604020202020204" pitchFamily="34" charset="0"/>
              <a:buChar char="•"/>
            </a:pPr>
            <a:r>
              <a:rPr lang="es-ES" dirty="0">
                <a:solidFill>
                  <a:schemeClr val="tx2">
                    <a:lumMod val="50000"/>
                  </a:schemeClr>
                </a:solidFill>
              </a:rPr>
              <a:t>El denominador, 20, representa la cantidad de equipos necesarios para que un salón trabaje en simultáneo con relación 2:1, s</a:t>
            </a:r>
            <a:r>
              <a:rPr lang="es-ES" altLang="es-CO" dirty="0">
                <a:solidFill>
                  <a:schemeClr val="tx2">
                    <a:lumMod val="50000"/>
                  </a:schemeClr>
                </a:solidFill>
                <a:latin typeface="Arial" panose="020B0604020202020204" pitchFamily="34" charset="0"/>
              </a:rPr>
              <a:t>e divide por 20 para calcular cuántas veces se usa un conjunto de 20 equipos para atender la demanda. Es decir que, un bloque de 20 equipos permite atender 1 salón por vez (relación 2:1), si se tiene mucha demanda (Matricula), se necesitarían más bloques (20 equipos) para cumplir con el tiempo de exposición mínimo de cuatro horas para cada grupo.</a:t>
            </a:r>
            <a:endParaRPr lang="es-CO" altLang="es-CO" dirty="0">
              <a:solidFill>
                <a:schemeClr val="tx2">
                  <a:lumMod val="50000"/>
                </a:schemeClr>
              </a:solidFill>
              <a:latin typeface="Arial" panose="020B0604020202020204" pitchFamily="34" charset="0"/>
            </a:endParaRPr>
          </a:p>
          <a:p>
            <a:pPr algn="just">
              <a:buNone/>
            </a:pPr>
            <a:endParaRPr lang="es-ES" sz="1200" dirty="0"/>
          </a:p>
        </p:txBody>
      </p:sp>
      <p:pic>
        <p:nvPicPr>
          <p:cNvPr id="4" name="Imagen 3">
            <a:extLst>
              <a:ext uri="{FF2B5EF4-FFF2-40B4-BE49-F238E27FC236}">
                <a16:creationId xmlns:a16="http://schemas.microsoft.com/office/drawing/2014/main" id="{7232EC43-6BF6-4A9B-0E70-91B3EBF293AF}"/>
              </a:ext>
            </a:extLst>
          </p:cNvPr>
          <p:cNvPicPr>
            <a:picLocks noChangeAspect="1"/>
          </p:cNvPicPr>
          <p:nvPr/>
        </p:nvPicPr>
        <p:blipFill>
          <a:blip r:embed="rId2"/>
          <a:srcRect r="54664"/>
          <a:stretch>
            <a:fillRect/>
          </a:stretch>
        </p:blipFill>
        <p:spPr>
          <a:xfrm>
            <a:off x="993573" y="1671621"/>
            <a:ext cx="2272142" cy="836615"/>
          </a:xfrm>
          <a:prstGeom prst="rect">
            <a:avLst/>
          </a:prstGeom>
        </p:spPr>
      </p:pic>
      <p:pic>
        <p:nvPicPr>
          <p:cNvPr id="9" name="Imagen 8">
            <a:extLst>
              <a:ext uri="{FF2B5EF4-FFF2-40B4-BE49-F238E27FC236}">
                <a16:creationId xmlns:a16="http://schemas.microsoft.com/office/drawing/2014/main" id="{9B22C456-EF8F-9681-7D7C-2521CB8624CB}"/>
              </a:ext>
            </a:extLst>
          </p:cNvPr>
          <p:cNvPicPr>
            <a:picLocks noChangeAspect="1"/>
          </p:cNvPicPr>
          <p:nvPr/>
        </p:nvPicPr>
        <p:blipFill>
          <a:blip r:embed="rId2"/>
          <a:srcRect l="43941"/>
          <a:stretch>
            <a:fillRect/>
          </a:stretch>
        </p:blipFill>
        <p:spPr>
          <a:xfrm>
            <a:off x="4647627" y="1666712"/>
            <a:ext cx="2809552" cy="836615"/>
          </a:xfrm>
          <a:prstGeom prst="rect">
            <a:avLst/>
          </a:prstGeom>
        </p:spPr>
      </p:pic>
    </p:spTree>
    <p:extLst>
      <p:ext uri="{BB962C8B-B14F-4D97-AF65-F5344CB8AC3E}">
        <p14:creationId xmlns:p14="http://schemas.microsoft.com/office/powerpoint/2010/main" val="6160443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712414-2ABF-C27F-4E1A-83B6094FC9D2}"/>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B7A65325-45EC-5EF5-5E41-8A4241BB9851}"/>
              </a:ext>
            </a:extLst>
          </p:cNvPr>
          <p:cNvSpPr txBox="1"/>
          <p:nvPr/>
        </p:nvSpPr>
        <p:spPr>
          <a:xfrm>
            <a:off x="729752" y="487722"/>
            <a:ext cx="7684496" cy="3785652"/>
          </a:xfrm>
          <a:prstGeom prst="rect">
            <a:avLst/>
          </a:prstGeom>
          <a:noFill/>
        </p:spPr>
        <p:txBody>
          <a:bodyPr wrap="square">
            <a:spAutoFit/>
          </a:bodyPr>
          <a:lstStyle/>
          <a:p>
            <a:pPr>
              <a:buNone/>
            </a:pPr>
            <a:r>
              <a:rPr lang="es-ES" b="1" dirty="0"/>
              <a:t>			</a:t>
            </a:r>
            <a:r>
              <a:rPr lang="es-ES" sz="1600" b="1" dirty="0"/>
              <a:t>Ejemplo hasta este punto:</a:t>
            </a:r>
          </a:p>
          <a:p>
            <a:pPr>
              <a:buNone/>
            </a:pPr>
            <a:endParaRPr lang="es-ES" b="1" dirty="0"/>
          </a:p>
          <a:p>
            <a:pPr>
              <a:buNone/>
            </a:pPr>
            <a:endParaRPr lang="es-ES" b="1" dirty="0"/>
          </a:p>
          <a:p>
            <a:pPr>
              <a:buNone/>
            </a:pPr>
            <a:r>
              <a:rPr lang="es-ES" b="1" dirty="0"/>
              <a:t>Número total de estudiantes = 720</a:t>
            </a:r>
          </a:p>
          <a:p>
            <a:pPr>
              <a:buNone/>
            </a:pPr>
            <a:endParaRPr lang="es-ES" b="1" dirty="0"/>
          </a:p>
          <a:p>
            <a:pPr marL="285750" lvl="1" indent="-285750">
              <a:buFont typeface="Arial" panose="020B0604020202020204" pitchFamily="34" charset="0"/>
              <a:buChar char="•"/>
            </a:pPr>
            <a:r>
              <a:rPr lang="es-ES" dirty="0"/>
              <a:t>Entonces # de salones = 720 / 40 = 18</a:t>
            </a:r>
          </a:p>
          <a:p>
            <a:pPr>
              <a:buNone/>
            </a:pPr>
            <a:endParaRPr lang="es-ES" b="1" dirty="0"/>
          </a:p>
          <a:p>
            <a:pPr>
              <a:buNone/>
            </a:pPr>
            <a:r>
              <a:rPr lang="es-ES" b="1" dirty="0"/>
              <a:t>Bloques necesarios =</a:t>
            </a:r>
          </a:p>
          <a:p>
            <a:pPr>
              <a:buNone/>
            </a:pPr>
            <a:endParaRPr lang="es-ES" b="1" dirty="0"/>
          </a:p>
          <a:p>
            <a:pPr lvl="1"/>
            <a:r>
              <a:rPr lang="es-ES" dirty="0">
                <a:solidFill>
                  <a:schemeClr val="tx2">
                    <a:lumMod val="50000"/>
                  </a:schemeClr>
                </a:solidFill>
              </a:rPr>
              <a:t>Se espera que cada salón utilice los equipos por al menos cuatro (4) horas</a:t>
            </a:r>
          </a:p>
          <a:p>
            <a:pPr lvl="1"/>
            <a:endParaRPr lang="es-ES" dirty="0">
              <a:solidFill>
                <a:schemeClr val="tx2">
                  <a:lumMod val="50000"/>
                </a:schemeClr>
              </a:solidFill>
            </a:endParaRPr>
          </a:p>
          <a:p>
            <a:pPr marL="285750" lvl="1" indent="-285750">
              <a:buFont typeface="Arial" panose="020B0604020202020204" pitchFamily="34" charset="0"/>
              <a:buChar char="•"/>
            </a:pPr>
            <a:r>
              <a:rPr lang="es-ES" dirty="0">
                <a:solidFill>
                  <a:schemeClr val="tx2">
                    <a:lumMod val="50000"/>
                  </a:schemeClr>
                </a:solidFill>
              </a:rPr>
              <a:t>Demanda total de horas = 18 * 4 = 72 </a:t>
            </a:r>
          </a:p>
          <a:p>
            <a:pPr marL="285750" lvl="1" indent="-285750">
              <a:buFont typeface="Arial" panose="020B0604020202020204" pitchFamily="34" charset="0"/>
              <a:buChar char="•"/>
            </a:pPr>
            <a:endParaRPr lang="es-ES" dirty="0">
              <a:solidFill>
                <a:schemeClr val="tx2">
                  <a:lumMod val="50000"/>
                </a:schemeClr>
              </a:solidFill>
            </a:endParaRPr>
          </a:p>
          <a:p>
            <a:pPr lvl="1"/>
            <a:r>
              <a:rPr lang="es-ES" dirty="0">
                <a:solidFill>
                  <a:schemeClr val="tx2">
                    <a:lumMod val="50000"/>
                  </a:schemeClr>
                </a:solidFill>
              </a:rPr>
              <a:t>Dividido entre 20 (porque un bloque sirve a 1 salón por hora)</a:t>
            </a:r>
          </a:p>
          <a:p>
            <a:pPr lvl="1"/>
            <a:endParaRPr lang="es-ES" dirty="0">
              <a:solidFill>
                <a:schemeClr val="tx2">
                  <a:lumMod val="50000"/>
                </a:schemeClr>
              </a:solidFill>
            </a:endParaRPr>
          </a:p>
          <a:p>
            <a:pPr marL="285750" lvl="1" indent="-285750">
              <a:buFont typeface="Arial" panose="020B0604020202020204" pitchFamily="34" charset="0"/>
              <a:buChar char="•"/>
            </a:pPr>
            <a:r>
              <a:rPr lang="es-ES" dirty="0">
                <a:solidFill>
                  <a:schemeClr val="tx2">
                    <a:lumMod val="50000"/>
                  </a:schemeClr>
                </a:solidFill>
              </a:rPr>
              <a:t>Bloques necesarios = Redondear.mas (72 / 20) = 4</a:t>
            </a:r>
          </a:p>
          <a:p>
            <a:pPr>
              <a:buNone/>
            </a:pPr>
            <a:endParaRPr lang="es-ES" b="1" dirty="0"/>
          </a:p>
        </p:txBody>
      </p:sp>
    </p:spTree>
    <p:extLst>
      <p:ext uri="{BB962C8B-B14F-4D97-AF65-F5344CB8AC3E}">
        <p14:creationId xmlns:p14="http://schemas.microsoft.com/office/powerpoint/2010/main" val="16308636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85F126-3EDB-6244-2A1B-52F9918169B5}"/>
            </a:ext>
          </a:extLst>
        </p:cNvPr>
        <p:cNvGrpSpPr/>
        <p:nvPr/>
      </p:nvGrpSpPr>
      <p:grpSpPr>
        <a:xfrm>
          <a:off x="0" y="0"/>
          <a:ext cx="0" cy="0"/>
          <a:chOff x="0" y="0"/>
          <a:chExt cx="0" cy="0"/>
        </a:xfrm>
      </p:grpSpPr>
      <p:sp>
        <p:nvSpPr>
          <p:cNvPr id="4" name="CuadroTexto 3">
            <a:extLst>
              <a:ext uri="{FF2B5EF4-FFF2-40B4-BE49-F238E27FC236}">
                <a16:creationId xmlns:a16="http://schemas.microsoft.com/office/drawing/2014/main" id="{1C9DC95C-BC06-3EB7-420A-DC8A0E1A4809}"/>
              </a:ext>
            </a:extLst>
          </p:cNvPr>
          <p:cNvSpPr txBox="1"/>
          <p:nvPr/>
        </p:nvSpPr>
        <p:spPr>
          <a:xfrm>
            <a:off x="814710" y="657384"/>
            <a:ext cx="4572000" cy="307777"/>
          </a:xfrm>
          <a:prstGeom prst="rect">
            <a:avLst/>
          </a:prstGeom>
          <a:noFill/>
        </p:spPr>
        <p:txBody>
          <a:bodyPr wrap="square">
            <a:spAutoFit/>
          </a:bodyPr>
          <a:lstStyle/>
          <a:p>
            <a:pPr algn="just">
              <a:buNone/>
            </a:pPr>
            <a:r>
              <a:rPr lang="es-ES" b="1" dirty="0"/>
              <a:t>Paso 3: Equipos necesarios</a:t>
            </a:r>
          </a:p>
        </p:txBody>
      </p:sp>
      <p:sp>
        <p:nvSpPr>
          <p:cNvPr id="5" name="CuadroTexto 4">
            <a:extLst>
              <a:ext uri="{FF2B5EF4-FFF2-40B4-BE49-F238E27FC236}">
                <a16:creationId xmlns:a16="http://schemas.microsoft.com/office/drawing/2014/main" id="{A415FE1E-4380-4F2F-2D46-0E79CB28C92D}"/>
              </a:ext>
            </a:extLst>
          </p:cNvPr>
          <p:cNvSpPr txBox="1"/>
          <p:nvPr/>
        </p:nvSpPr>
        <p:spPr>
          <a:xfrm>
            <a:off x="1004760" y="1056126"/>
            <a:ext cx="7684496" cy="1384995"/>
          </a:xfrm>
          <a:prstGeom prst="rect">
            <a:avLst/>
          </a:prstGeom>
          <a:noFill/>
        </p:spPr>
        <p:txBody>
          <a:bodyPr wrap="square">
            <a:spAutoFit/>
          </a:bodyPr>
          <a:lstStyle/>
          <a:p>
            <a:pPr>
              <a:buNone/>
            </a:pPr>
            <a:endParaRPr lang="es-ES" b="1" dirty="0"/>
          </a:p>
          <a:p>
            <a:pPr marL="285750" lvl="1" indent="-285750">
              <a:buFont typeface="Arial" panose="020B0604020202020204" pitchFamily="34" charset="0"/>
              <a:buChar char="•"/>
            </a:pPr>
            <a:r>
              <a:rPr lang="es-ES" dirty="0"/>
              <a:t>Número de bloques * 20 equipos</a:t>
            </a:r>
          </a:p>
          <a:p>
            <a:pPr>
              <a:buNone/>
            </a:pPr>
            <a:endParaRPr lang="es-ES" b="1" dirty="0"/>
          </a:p>
          <a:p>
            <a:pPr>
              <a:buNone/>
            </a:pPr>
            <a:r>
              <a:rPr lang="es-ES" b="1" dirty="0"/>
              <a:t>      = 4 * 20 </a:t>
            </a:r>
          </a:p>
          <a:p>
            <a:pPr>
              <a:buNone/>
            </a:pPr>
            <a:endParaRPr lang="es-ES" b="1" dirty="0"/>
          </a:p>
          <a:p>
            <a:pPr>
              <a:buNone/>
            </a:pPr>
            <a:r>
              <a:rPr lang="es-ES" b="1" dirty="0"/>
              <a:t>      = 80 equipos</a:t>
            </a:r>
          </a:p>
        </p:txBody>
      </p:sp>
      <p:sp>
        <p:nvSpPr>
          <p:cNvPr id="7" name="CuadroTexto 6">
            <a:extLst>
              <a:ext uri="{FF2B5EF4-FFF2-40B4-BE49-F238E27FC236}">
                <a16:creationId xmlns:a16="http://schemas.microsoft.com/office/drawing/2014/main" id="{B8B45A0A-77F9-8498-FE5B-699A6FA766DF}"/>
              </a:ext>
            </a:extLst>
          </p:cNvPr>
          <p:cNvSpPr txBox="1"/>
          <p:nvPr/>
        </p:nvSpPr>
        <p:spPr>
          <a:xfrm>
            <a:off x="683100" y="2702380"/>
            <a:ext cx="8006156" cy="1492716"/>
          </a:xfrm>
          <a:prstGeom prst="rect">
            <a:avLst/>
          </a:prstGeom>
          <a:noFill/>
        </p:spPr>
        <p:txBody>
          <a:bodyPr wrap="square">
            <a:spAutoFit/>
          </a:bodyPr>
          <a:lstStyle/>
          <a:p>
            <a:pPr marL="285750" indent="-285750" algn="just">
              <a:buFont typeface="Wingdings" panose="05000000000000000000" pitchFamily="2" charset="2"/>
              <a:buChar char="§"/>
            </a:pPr>
            <a:r>
              <a:rPr lang="es-MX" b="1" dirty="0">
                <a:solidFill>
                  <a:srgbClr val="002060"/>
                </a:solidFill>
                <a:latin typeface="Arial (Cuerpo)"/>
              </a:rPr>
              <a:t>Bajo este modelo, la necesidad de equipos para uso en sede en las 43 mil sedes publicas, equivale a 945.650 equipos</a:t>
            </a:r>
          </a:p>
          <a:p>
            <a:pPr algn="just"/>
            <a:endParaRPr lang="es-MX" b="1" dirty="0">
              <a:solidFill>
                <a:srgbClr val="002060"/>
              </a:solidFill>
              <a:latin typeface="Arial (Cuerpo)"/>
            </a:endParaRPr>
          </a:p>
          <a:p>
            <a:pPr marL="171450" indent="-171450" algn="just">
              <a:buFont typeface="Wingdings" panose="05000000000000000000" pitchFamily="2" charset="2"/>
              <a:buChar char="§"/>
            </a:pPr>
            <a:endParaRPr lang="es-MX" sz="700" b="1" dirty="0">
              <a:solidFill>
                <a:srgbClr val="002060"/>
              </a:solidFill>
              <a:latin typeface="Arial (Cuerpo)"/>
            </a:endParaRPr>
          </a:p>
          <a:p>
            <a:pPr marL="285750" indent="-285750" algn="just">
              <a:buFont typeface="Wingdings" panose="05000000000000000000" pitchFamily="2" charset="2"/>
              <a:buChar char="§"/>
            </a:pPr>
            <a:r>
              <a:rPr lang="es-419" b="1" dirty="0">
                <a:solidFill>
                  <a:srgbClr val="002060"/>
                </a:solidFill>
              </a:rPr>
              <a:t>La necesidad para entrega directa se determina por el número de alumnos que actualmente se encuentran matriculados entre los grados octavo a once y que no han sido beneficiados a fecha por CPE, lo cual corresponde  a 1.896.638 equipos.</a:t>
            </a:r>
          </a:p>
        </p:txBody>
      </p:sp>
    </p:spTree>
    <p:extLst>
      <p:ext uri="{BB962C8B-B14F-4D97-AF65-F5344CB8AC3E}">
        <p14:creationId xmlns:p14="http://schemas.microsoft.com/office/powerpoint/2010/main" val="3229345532"/>
      </p:ext>
    </p:extLst>
  </p:cSld>
  <p:clrMapOvr>
    <a:masterClrMapping/>
  </p:clrMapOvr>
</p:sld>
</file>

<file path=ppt/theme/theme1.xml><?xml version="1.0" encoding="utf-8"?>
<a:theme xmlns:a="http://schemas.openxmlformats.org/drawingml/2006/main" name="Cool Style by Slidesgo">
  <a:themeElements>
    <a:clrScheme name="Paleta CPE">
      <a:dk1>
        <a:srgbClr val="15498A"/>
      </a:dk1>
      <a:lt1>
        <a:srgbClr val="E8A046"/>
      </a:lt1>
      <a:dk2>
        <a:srgbClr val="7BBC63"/>
      </a:dk2>
      <a:lt2>
        <a:srgbClr val="504F4E"/>
      </a:lt2>
      <a:accent1>
        <a:srgbClr val="FFFFFF"/>
      </a:accent1>
      <a:accent2>
        <a:srgbClr val="FFCD00"/>
      </a:accent2>
      <a:accent3>
        <a:srgbClr val="15498A"/>
      </a:accent3>
      <a:accent4>
        <a:srgbClr val="C8102E"/>
      </a:accent4>
      <a:accent5>
        <a:srgbClr val="504E4E"/>
      </a:accent5>
      <a:accent6>
        <a:srgbClr val="FEFFFE"/>
      </a:accent6>
      <a:hlink>
        <a:srgbClr val="004B8E"/>
      </a:hlink>
      <a:folHlink>
        <a:srgbClr val="DA002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5133</TotalTime>
  <Words>431</Words>
  <Application>Microsoft Office PowerPoint</Application>
  <PresentationFormat>Presentación en pantalla (16:9)</PresentationFormat>
  <Paragraphs>44</Paragraphs>
  <Slides>5</Slides>
  <Notes>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5</vt:i4>
      </vt:variant>
    </vt:vector>
  </HeadingPairs>
  <TitlesOfParts>
    <vt:vector size="11" baseType="lpstr">
      <vt:lpstr>Arial (Cuerpo)</vt:lpstr>
      <vt:lpstr>Montserrat</vt:lpstr>
      <vt:lpstr>Arial</vt:lpstr>
      <vt:lpstr>Wingdings</vt:lpstr>
      <vt:lpstr>Verdana</vt:lpstr>
      <vt:lpstr>Cool Style by Slidesgo</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Roxana Martinez Yepes</dc:creator>
  <cp:lastModifiedBy>Johann Ricardo Ortega Ariza</cp:lastModifiedBy>
  <cp:revision>20</cp:revision>
  <dcterms:modified xsi:type="dcterms:W3CDTF">2025-08-15T22:20:15Z</dcterms:modified>
</cp:coreProperties>
</file>