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0" r:id="rId3"/>
    <p:sldId id="265" r:id="rId4"/>
    <p:sldId id="266" r:id="rId5"/>
    <p:sldId id="267" r:id="rId6"/>
    <p:sldId id="268" r:id="rId7"/>
    <p:sldId id="269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4" r:id="rId17"/>
  </p:sldIdLst>
  <p:sldSz cx="9144000" cy="6858000" type="screen4x3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3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EA7469-A191-48D6-8F51-4D4DC5E4800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7B6BB733-BC20-4447-8B6D-D6BEF65959B6}">
      <dgm:prSet phldrT="[Texto]" custT="1"/>
      <dgm:spPr/>
      <dgm:t>
        <a:bodyPr/>
        <a:lstStyle/>
        <a:p>
          <a:r>
            <a:rPr lang="es-CO" sz="1400" dirty="0" smtClean="0"/>
            <a:t>Decreto 1972/2003</a:t>
          </a:r>
          <a:endParaRPr lang="es-CO" sz="1400" dirty="0"/>
        </a:p>
      </dgm:t>
    </dgm:pt>
    <dgm:pt modelId="{B20B35F5-7A99-40D3-B460-0CA7F20EFC2E}" type="parTrans" cxnId="{5B6CA292-DA71-4F2B-84A6-5174A3A624E4}">
      <dgm:prSet/>
      <dgm:spPr/>
      <dgm:t>
        <a:bodyPr/>
        <a:lstStyle/>
        <a:p>
          <a:endParaRPr lang="es-CO" sz="2800"/>
        </a:p>
      </dgm:t>
    </dgm:pt>
    <dgm:pt modelId="{725922FA-C4D5-4AE5-AAD6-8BE58B6F74CB}" type="sibTrans" cxnId="{5B6CA292-DA71-4F2B-84A6-5174A3A624E4}">
      <dgm:prSet/>
      <dgm:spPr/>
      <dgm:t>
        <a:bodyPr/>
        <a:lstStyle/>
        <a:p>
          <a:endParaRPr lang="es-CO" sz="2800"/>
        </a:p>
      </dgm:t>
    </dgm:pt>
    <dgm:pt modelId="{A8A9062E-2C8D-4B9F-82A1-F11FE4729E13}">
      <dgm:prSet phldrT="[Texto]" custT="1"/>
      <dgm:spPr/>
      <dgm:t>
        <a:bodyPr/>
        <a:lstStyle/>
        <a:p>
          <a:r>
            <a:rPr lang="es-CO" sz="1400" dirty="0" smtClean="0"/>
            <a:t>Ley 1341/2009</a:t>
          </a:r>
          <a:endParaRPr lang="es-CO" sz="1400" dirty="0"/>
        </a:p>
      </dgm:t>
    </dgm:pt>
    <dgm:pt modelId="{A730C543-75BF-4586-BD7E-3E6566FE1377}" type="parTrans" cxnId="{CAFDFEB1-72DA-4E42-822A-56C174E61185}">
      <dgm:prSet/>
      <dgm:spPr/>
      <dgm:t>
        <a:bodyPr/>
        <a:lstStyle/>
        <a:p>
          <a:endParaRPr lang="es-CO" sz="2800"/>
        </a:p>
      </dgm:t>
    </dgm:pt>
    <dgm:pt modelId="{1DB326B0-5F56-4197-B261-83DAC21CD26C}" type="sibTrans" cxnId="{CAFDFEB1-72DA-4E42-822A-56C174E61185}">
      <dgm:prSet/>
      <dgm:spPr/>
      <dgm:t>
        <a:bodyPr/>
        <a:lstStyle/>
        <a:p>
          <a:endParaRPr lang="es-CO" sz="2800"/>
        </a:p>
      </dgm:t>
    </dgm:pt>
    <dgm:pt modelId="{A6BD9730-6FBD-4DC0-BA4F-29830D587883}">
      <dgm:prSet phldrT="[Texto]" custT="1"/>
      <dgm:spPr/>
      <dgm:t>
        <a:bodyPr/>
        <a:lstStyle/>
        <a:p>
          <a:r>
            <a:rPr lang="es-CO" sz="1400" dirty="0" smtClean="0"/>
            <a:t>Resolución 290/2010</a:t>
          </a:r>
          <a:endParaRPr lang="es-CO" sz="1400" dirty="0"/>
        </a:p>
      </dgm:t>
    </dgm:pt>
    <dgm:pt modelId="{8B17E744-07A3-40F8-9CF5-5E5885DC3E47}" type="parTrans" cxnId="{CAA1A239-AB6A-4937-AAC0-132F795C30ED}">
      <dgm:prSet/>
      <dgm:spPr/>
      <dgm:t>
        <a:bodyPr/>
        <a:lstStyle/>
        <a:p>
          <a:endParaRPr lang="es-CO" sz="2800"/>
        </a:p>
      </dgm:t>
    </dgm:pt>
    <dgm:pt modelId="{55E7591C-434B-47E0-B9DC-BB3903D18219}" type="sibTrans" cxnId="{CAA1A239-AB6A-4937-AAC0-132F795C30ED}">
      <dgm:prSet/>
      <dgm:spPr/>
      <dgm:t>
        <a:bodyPr/>
        <a:lstStyle/>
        <a:p>
          <a:endParaRPr lang="es-CO" sz="2800"/>
        </a:p>
      </dgm:t>
    </dgm:pt>
    <dgm:pt modelId="{F49ECAEA-7FB7-4100-96FF-9AEDA5382F43}">
      <dgm:prSet phldrT="[Texto]" custT="1"/>
      <dgm:spPr/>
      <dgm:t>
        <a:bodyPr/>
        <a:lstStyle/>
        <a:p>
          <a:r>
            <a:rPr lang="es-CO" sz="1400" dirty="0" smtClean="0"/>
            <a:t>Resolución 2877/2011</a:t>
          </a:r>
          <a:endParaRPr lang="es-CO" sz="1400" dirty="0"/>
        </a:p>
      </dgm:t>
    </dgm:pt>
    <dgm:pt modelId="{C7CD4C64-701B-4DC2-91BF-2990FD543673}" type="parTrans" cxnId="{06DA7045-0D1F-4A38-8ACB-6C11F632762E}">
      <dgm:prSet/>
      <dgm:spPr/>
      <dgm:t>
        <a:bodyPr/>
        <a:lstStyle/>
        <a:p>
          <a:endParaRPr lang="es-CO" sz="2800"/>
        </a:p>
      </dgm:t>
    </dgm:pt>
    <dgm:pt modelId="{490B625B-1A99-4A01-9691-80CBDD2DA28F}" type="sibTrans" cxnId="{06DA7045-0D1F-4A38-8ACB-6C11F632762E}">
      <dgm:prSet/>
      <dgm:spPr/>
      <dgm:t>
        <a:bodyPr/>
        <a:lstStyle/>
        <a:p>
          <a:endParaRPr lang="es-CO" sz="2800"/>
        </a:p>
      </dgm:t>
    </dgm:pt>
    <dgm:pt modelId="{B47847AB-0288-4D32-9562-8A2D6AD7508A}">
      <dgm:prSet phldrT="[Texto]" custT="1"/>
      <dgm:spPr/>
      <dgm:t>
        <a:bodyPr/>
        <a:lstStyle/>
        <a:p>
          <a:r>
            <a:rPr lang="es-CO" sz="1400" dirty="0" smtClean="0"/>
            <a:t>Decreto 1161/2010</a:t>
          </a:r>
          <a:endParaRPr lang="es-CO" sz="1400" dirty="0"/>
        </a:p>
      </dgm:t>
    </dgm:pt>
    <dgm:pt modelId="{268C5509-4454-44E4-89D9-D01AD23FA0E6}" type="parTrans" cxnId="{D71D0CA0-12E2-4541-9BB6-5DB110E482ED}">
      <dgm:prSet/>
      <dgm:spPr/>
      <dgm:t>
        <a:bodyPr/>
        <a:lstStyle/>
        <a:p>
          <a:endParaRPr lang="es-CO" sz="2800"/>
        </a:p>
      </dgm:t>
    </dgm:pt>
    <dgm:pt modelId="{23224941-F3E3-4F0F-87C8-67CE4844C1AF}" type="sibTrans" cxnId="{D71D0CA0-12E2-4541-9BB6-5DB110E482ED}">
      <dgm:prSet/>
      <dgm:spPr/>
      <dgm:t>
        <a:bodyPr/>
        <a:lstStyle/>
        <a:p>
          <a:endParaRPr lang="es-CO" sz="2800"/>
        </a:p>
      </dgm:t>
    </dgm:pt>
    <dgm:pt modelId="{C0A2C73F-5BBC-4253-ADDF-9020ACD8FD52}">
      <dgm:prSet phldrT="[Texto]" custT="1"/>
      <dgm:spPr/>
      <dgm:t>
        <a:bodyPr/>
        <a:lstStyle/>
        <a:p>
          <a:r>
            <a:rPr lang="es-CO" sz="1400" dirty="0" smtClean="0"/>
            <a:t>Decreto 4350/2009</a:t>
          </a:r>
        </a:p>
      </dgm:t>
    </dgm:pt>
    <dgm:pt modelId="{5CF68267-85A9-4E0D-82F1-8BD4D53C94C7}" type="parTrans" cxnId="{5EB0966E-F290-4AE0-A607-2E4AB6918E85}">
      <dgm:prSet/>
      <dgm:spPr/>
      <dgm:t>
        <a:bodyPr/>
        <a:lstStyle/>
        <a:p>
          <a:endParaRPr lang="es-CO" sz="2800"/>
        </a:p>
      </dgm:t>
    </dgm:pt>
    <dgm:pt modelId="{D67A8A4C-2E7F-4CF7-A04F-BF306C5FD372}" type="sibTrans" cxnId="{5EB0966E-F290-4AE0-A607-2E4AB6918E85}">
      <dgm:prSet/>
      <dgm:spPr/>
      <dgm:t>
        <a:bodyPr/>
        <a:lstStyle/>
        <a:p>
          <a:endParaRPr lang="es-CO" sz="2800"/>
        </a:p>
      </dgm:t>
    </dgm:pt>
    <dgm:pt modelId="{3F09DB71-08FC-41FC-A93D-5E1FB1778158}">
      <dgm:prSet phldrT="[Texto]" custT="1"/>
      <dgm:spPr/>
      <dgm:t>
        <a:bodyPr/>
        <a:lstStyle/>
        <a:p>
          <a:r>
            <a:rPr lang="es-CO" sz="1400" dirty="0" smtClean="0"/>
            <a:t>Decreto 542/2014</a:t>
          </a:r>
          <a:endParaRPr lang="es-CO" sz="1400" dirty="0"/>
        </a:p>
      </dgm:t>
    </dgm:pt>
    <dgm:pt modelId="{931364EF-A083-4469-946D-9CC520618C2E}" type="parTrans" cxnId="{3F8B7A9F-D410-4F94-A3C6-9E879673C800}">
      <dgm:prSet/>
      <dgm:spPr/>
      <dgm:t>
        <a:bodyPr/>
        <a:lstStyle/>
        <a:p>
          <a:endParaRPr lang="es-CO" sz="2800"/>
        </a:p>
      </dgm:t>
    </dgm:pt>
    <dgm:pt modelId="{35D617CD-026D-4D4A-8478-6C712392033D}" type="sibTrans" cxnId="{3F8B7A9F-D410-4F94-A3C6-9E879673C800}">
      <dgm:prSet/>
      <dgm:spPr/>
      <dgm:t>
        <a:bodyPr/>
        <a:lstStyle/>
        <a:p>
          <a:endParaRPr lang="es-CO" sz="2800"/>
        </a:p>
      </dgm:t>
    </dgm:pt>
    <dgm:pt modelId="{C6289341-07B4-4E63-88F0-D7C56C04657B}" type="pres">
      <dgm:prSet presAssocID="{C6EA7469-A191-48D6-8F51-4D4DC5E48008}" presName="Name0" presStyleCnt="0">
        <dgm:presLayoutVars>
          <dgm:dir/>
          <dgm:resizeHandles val="exact"/>
        </dgm:presLayoutVars>
      </dgm:prSet>
      <dgm:spPr/>
    </dgm:pt>
    <dgm:pt modelId="{C755E134-C221-4C37-9234-C5DA87A36704}" type="pres">
      <dgm:prSet presAssocID="{C6EA7469-A191-48D6-8F51-4D4DC5E48008}" presName="arrow" presStyleLbl="bgShp" presStyleIdx="0" presStyleCnt="1"/>
      <dgm:spPr/>
    </dgm:pt>
    <dgm:pt modelId="{65E728D8-E457-4D42-BF61-08D56FEE3AEB}" type="pres">
      <dgm:prSet presAssocID="{C6EA7469-A191-48D6-8F51-4D4DC5E48008}" presName="points" presStyleCnt="0"/>
      <dgm:spPr/>
    </dgm:pt>
    <dgm:pt modelId="{1B2A9AD5-BF6F-4946-843D-2AE613C1F5EA}" type="pres">
      <dgm:prSet presAssocID="{7B6BB733-BC20-4447-8B6D-D6BEF65959B6}" presName="compositeA" presStyleCnt="0"/>
      <dgm:spPr/>
    </dgm:pt>
    <dgm:pt modelId="{BDCD490A-8109-4C0B-851C-FB478295C2AA}" type="pres">
      <dgm:prSet presAssocID="{7B6BB733-BC20-4447-8B6D-D6BEF65959B6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AA5FF56-D93D-4833-BBB0-94803DC66857}" type="pres">
      <dgm:prSet presAssocID="{7B6BB733-BC20-4447-8B6D-D6BEF65959B6}" presName="circleA" presStyleLbl="node1" presStyleIdx="0" presStyleCnt="7"/>
      <dgm:spPr/>
    </dgm:pt>
    <dgm:pt modelId="{22A6BE8D-F395-49F2-8559-FBD4FD5D41A3}" type="pres">
      <dgm:prSet presAssocID="{7B6BB733-BC20-4447-8B6D-D6BEF65959B6}" presName="spaceA" presStyleCnt="0"/>
      <dgm:spPr/>
    </dgm:pt>
    <dgm:pt modelId="{41982CD7-032D-4426-AD9F-0F34D95FD9C9}" type="pres">
      <dgm:prSet presAssocID="{725922FA-C4D5-4AE5-AAD6-8BE58B6F74CB}" presName="space" presStyleCnt="0"/>
      <dgm:spPr/>
    </dgm:pt>
    <dgm:pt modelId="{A9EA01DD-7C2F-419E-93CA-533791AF72C5}" type="pres">
      <dgm:prSet presAssocID="{A8A9062E-2C8D-4B9F-82A1-F11FE4729E13}" presName="compositeB" presStyleCnt="0"/>
      <dgm:spPr/>
    </dgm:pt>
    <dgm:pt modelId="{80ACD0E9-75C0-41EA-B8DE-FD0646067D2F}" type="pres">
      <dgm:prSet presAssocID="{A8A9062E-2C8D-4B9F-82A1-F11FE4729E13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488F7EC-B6E5-4032-A229-16CA488137B2}" type="pres">
      <dgm:prSet presAssocID="{A8A9062E-2C8D-4B9F-82A1-F11FE4729E13}" presName="circleB" presStyleLbl="node1" presStyleIdx="1" presStyleCnt="7"/>
      <dgm:spPr/>
    </dgm:pt>
    <dgm:pt modelId="{72801DBD-ACC2-4C98-B79A-5B9FDF6EF0F0}" type="pres">
      <dgm:prSet presAssocID="{A8A9062E-2C8D-4B9F-82A1-F11FE4729E13}" presName="spaceB" presStyleCnt="0"/>
      <dgm:spPr/>
    </dgm:pt>
    <dgm:pt modelId="{D4399501-F9AF-4D64-AD67-BC0BD3A4C7F9}" type="pres">
      <dgm:prSet presAssocID="{1DB326B0-5F56-4197-B261-83DAC21CD26C}" presName="space" presStyleCnt="0"/>
      <dgm:spPr/>
    </dgm:pt>
    <dgm:pt modelId="{3D06F273-761B-48D3-815B-27D231BE6125}" type="pres">
      <dgm:prSet presAssocID="{C0A2C73F-5BBC-4253-ADDF-9020ACD8FD52}" presName="compositeA" presStyleCnt="0"/>
      <dgm:spPr/>
    </dgm:pt>
    <dgm:pt modelId="{22C971A1-7403-45E6-A15F-82F1356A9736}" type="pres">
      <dgm:prSet presAssocID="{C0A2C73F-5BBC-4253-ADDF-9020ACD8FD52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503B3C5-F0D4-4367-B1BD-E90748FEBE58}" type="pres">
      <dgm:prSet presAssocID="{C0A2C73F-5BBC-4253-ADDF-9020ACD8FD52}" presName="circleA" presStyleLbl="node1" presStyleIdx="2" presStyleCnt="7"/>
      <dgm:spPr/>
    </dgm:pt>
    <dgm:pt modelId="{46ED02A8-21EE-4F05-8270-E1835E6206DE}" type="pres">
      <dgm:prSet presAssocID="{C0A2C73F-5BBC-4253-ADDF-9020ACD8FD52}" presName="spaceA" presStyleCnt="0"/>
      <dgm:spPr/>
    </dgm:pt>
    <dgm:pt modelId="{39DA2787-E06A-4E9F-917C-F990C0F16CBF}" type="pres">
      <dgm:prSet presAssocID="{D67A8A4C-2E7F-4CF7-A04F-BF306C5FD372}" presName="space" presStyleCnt="0"/>
      <dgm:spPr/>
    </dgm:pt>
    <dgm:pt modelId="{5BA74EB4-21FA-465D-B7AD-F868671E7F2E}" type="pres">
      <dgm:prSet presAssocID="{B47847AB-0288-4D32-9562-8A2D6AD7508A}" presName="compositeB" presStyleCnt="0"/>
      <dgm:spPr/>
    </dgm:pt>
    <dgm:pt modelId="{D5C6DC46-6F02-42C5-8D38-CBFB5F834629}" type="pres">
      <dgm:prSet presAssocID="{B47847AB-0288-4D32-9562-8A2D6AD7508A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B3377C8-04D2-4B5B-926D-9B4CA898B96C}" type="pres">
      <dgm:prSet presAssocID="{B47847AB-0288-4D32-9562-8A2D6AD7508A}" presName="circleB" presStyleLbl="node1" presStyleIdx="3" presStyleCnt="7"/>
      <dgm:spPr/>
    </dgm:pt>
    <dgm:pt modelId="{AB3B23C7-2814-4321-8358-B682E681396E}" type="pres">
      <dgm:prSet presAssocID="{B47847AB-0288-4D32-9562-8A2D6AD7508A}" presName="spaceB" presStyleCnt="0"/>
      <dgm:spPr/>
    </dgm:pt>
    <dgm:pt modelId="{8DADB2C7-D4D3-4CD6-B8F1-F042081D6098}" type="pres">
      <dgm:prSet presAssocID="{23224941-F3E3-4F0F-87C8-67CE4844C1AF}" presName="space" presStyleCnt="0"/>
      <dgm:spPr/>
    </dgm:pt>
    <dgm:pt modelId="{7824F3F2-838F-4AE4-80C9-E0ED7DF6C0F0}" type="pres">
      <dgm:prSet presAssocID="{A6BD9730-6FBD-4DC0-BA4F-29830D587883}" presName="compositeA" presStyleCnt="0"/>
      <dgm:spPr/>
    </dgm:pt>
    <dgm:pt modelId="{6ED1F9C7-8264-46A4-9634-025D83505ED0}" type="pres">
      <dgm:prSet presAssocID="{A6BD9730-6FBD-4DC0-BA4F-29830D587883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57D967A-1D7A-4588-A101-A5D119C1DFC6}" type="pres">
      <dgm:prSet presAssocID="{A6BD9730-6FBD-4DC0-BA4F-29830D587883}" presName="circleA" presStyleLbl="node1" presStyleIdx="4" presStyleCnt="7"/>
      <dgm:spPr/>
    </dgm:pt>
    <dgm:pt modelId="{7959246D-BAC0-4208-AF04-66D2F0B1877C}" type="pres">
      <dgm:prSet presAssocID="{A6BD9730-6FBD-4DC0-BA4F-29830D587883}" presName="spaceA" presStyleCnt="0"/>
      <dgm:spPr/>
    </dgm:pt>
    <dgm:pt modelId="{15442625-978F-449A-91DD-DFF37E3B674E}" type="pres">
      <dgm:prSet presAssocID="{55E7591C-434B-47E0-B9DC-BB3903D18219}" presName="space" presStyleCnt="0"/>
      <dgm:spPr/>
    </dgm:pt>
    <dgm:pt modelId="{B6E5A384-9128-455D-88AA-7E53FD8AD499}" type="pres">
      <dgm:prSet presAssocID="{F49ECAEA-7FB7-4100-96FF-9AEDA5382F43}" presName="compositeB" presStyleCnt="0"/>
      <dgm:spPr/>
    </dgm:pt>
    <dgm:pt modelId="{9197D41E-C268-469D-8E1D-85462BB8594D}" type="pres">
      <dgm:prSet presAssocID="{F49ECAEA-7FB7-4100-96FF-9AEDA5382F43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5B62810-3EDE-43DF-86B8-F18C994A7704}" type="pres">
      <dgm:prSet presAssocID="{F49ECAEA-7FB7-4100-96FF-9AEDA5382F43}" presName="circleB" presStyleLbl="node1" presStyleIdx="5" presStyleCnt="7"/>
      <dgm:spPr/>
    </dgm:pt>
    <dgm:pt modelId="{7A639AF3-B2EE-4EB9-818E-D25D51DED830}" type="pres">
      <dgm:prSet presAssocID="{F49ECAEA-7FB7-4100-96FF-9AEDA5382F43}" presName="spaceB" presStyleCnt="0"/>
      <dgm:spPr/>
    </dgm:pt>
    <dgm:pt modelId="{1FDD6447-C50A-4FD8-9146-EF0379CC34D1}" type="pres">
      <dgm:prSet presAssocID="{490B625B-1A99-4A01-9691-80CBDD2DA28F}" presName="space" presStyleCnt="0"/>
      <dgm:spPr/>
    </dgm:pt>
    <dgm:pt modelId="{5220F471-BEA6-448D-B0DF-0E0D4BCE8139}" type="pres">
      <dgm:prSet presAssocID="{3F09DB71-08FC-41FC-A93D-5E1FB1778158}" presName="compositeA" presStyleCnt="0"/>
      <dgm:spPr/>
    </dgm:pt>
    <dgm:pt modelId="{7982ABD1-6052-4FCD-B1E9-9F8E833BD9BF}" type="pres">
      <dgm:prSet presAssocID="{3F09DB71-08FC-41FC-A93D-5E1FB1778158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9B2E3C4-FBCD-4FAD-8C5A-43D89467D212}" type="pres">
      <dgm:prSet presAssocID="{3F09DB71-08FC-41FC-A93D-5E1FB1778158}" presName="circleA" presStyleLbl="node1" presStyleIdx="6" presStyleCnt="7"/>
      <dgm:spPr/>
    </dgm:pt>
    <dgm:pt modelId="{1EAD94EF-780A-443C-8168-78868AD610CB}" type="pres">
      <dgm:prSet presAssocID="{3F09DB71-08FC-41FC-A93D-5E1FB1778158}" presName="spaceA" presStyleCnt="0"/>
      <dgm:spPr/>
    </dgm:pt>
  </dgm:ptLst>
  <dgm:cxnLst>
    <dgm:cxn modelId="{CAFDFEB1-72DA-4E42-822A-56C174E61185}" srcId="{C6EA7469-A191-48D6-8F51-4D4DC5E48008}" destId="{A8A9062E-2C8D-4B9F-82A1-F11FE4729E13}" srcOrd="1" destOrd="0" parTransId="{A730C543-75BF-4586-BD7E-3E6566FE1377}" sibTransId="{1DB326B0-5F56-4197-B261-83DAC21CD26C}"/>
    <dgm:cxn modelId="{E6E480D4-EE98-43FB-B257-E539EEA3CE11}" type="presOf" srcId="{C6EA7469-A191-48D6-8F51-4D4DC5E48008}" destId="{C6289341-07B4-4E63-88F0-D7C56C04657B}" srcOrd="0" destOrd="0" presId="urn:microsoft.com/office/officeart/2005/8/layout/hProcess11"/>
    <dgm:cxn modelId="{AD10CE14-893D-4F10-B13C-DBE11B86168D}" type="presOf" srcId="{7B6BB733-BC20-4447-8B6D-D6BEF65959B6}" destId="{BDCD490A-8109-4C0B-851C-FB478295C2AA}" srcOrd="0" destOrd="0" presId="urn:microsoft.com/office/officeart/2005/8/layout/hProcess11"/>
    <dgm:cxn modelId="{5B6CA292-DA71-4F2B-84A6-5174A3A624E4}" srcId="{C6EA7469-A191-48D6-8F51-4D4DC5E48008}" destId="{7B6BB733-BC20-4447-8B6D-D6BEF65959B6}" srcOrd="0" destOrd="0" parTransId="{B20B35F5-7A99-40D3-B460-0CA7F20EFC2E}" sibTransId="{725922FA-C4D5-4AE5-AAD6-8BE58B6F74CB}"/>
    <dgm:cxn modelId="{E95B0E65-3712-4414-9CC8-CBC853B42F83}" type="presOf" srcId="{F49ECAEA-7FB7-4100-96FF-9AEDA5382F43}" destId="{9197D41E-C268-469D-8E1D-85462BB8594D}" srcOrd="0" destOrd="0" presId="urn:microsoft.com/office/officeart/2005/8/layout/hProcess11"/>
    <dgm:cxn modelId="{0732DE3E-8117-4E9B-9785-44E1A17E6AB6}" type="presOf" srcId="{B47847AB-0288-4D32-9562-8A2D6AD7508A}" destId="{D5C6DC46-6F02-42C5-8D38-CBFB5F834629}" srcOrd="0" destOrd="0" presId="urn:microsoft.com/office/officeart/2005/8/layout/hProcess11"/>
    <dgm:cxn modelId="{099B08B4-3EFD-4A07-AB25-5ED8BCE3BE6A}" type="presOf" srcId="{A6BD9730-6FBD-4DC0-BA4F-29830D587883}" destId="{6ED1F9C7-8264-46A4-9634-025D83505ED0}" srcOrd="0" destOrd="0" presId="urn:microsoft.com/office/officeart/2005/8/layout/hProcess11"/>
    <dgm:cxn modelId="{D71D0CA0-12E2-4541-9BB6-5DB110E482ED}" srcId="{C6EA7469-A191-48D6-8F51-4D4DC5E48008}" destId="{B47847AB-0288-4D32-9562-8A2D6AD7508A}" srcOrd="3" destOrd="0" parTransId="{268C5509-4454-44E4-89D9-D01AD23FA0E6}" sibTransId="{23224941-F3E3-4F0F-87C8-67CE4844C1AF}"/>
    <dgm:cxn modelId="{A0002634-35F7-4F36-A3B7-C4FC3DE32AF3}" type="presOf" srcId="{3F09DB71-08FC-41FC-A93D-5E1FB1778158}" destId="{7982ABD1-6052-4FCD-B1E9-9F8E833BD9BF}" srcOrd="0" destOrd="0" presId="urn:microsoft.com/office/officeart/2005/8/layout/hProcess11"/>
    <dgm:cxn modelId="{3F8B7A9F-D410-4F94-A3C6-9E879673C800}" srcId="{C6EA7469-A191-48D6-8F51-4D4DC5E48008}" destId="{3F09DB71-08FC-41FC-A93D-5E1FB1778158}" srcOrd="6" destOrd="0" parTransId="{931364EF-A083-4469-946D-9CC520618C2E}" sibTransId="{35D617CD-026D-4D4A-8478-6C712392033D}"/>
    <dgm:cxn modelId="{5EB0966E-F290-4AE0-A607-2E4AB6918E85}" srcId="{C6EA7469-A191-48D6-8F51-4D4DC5E48008}" destId="{C0A2C73F-5BBC-4253-ADDF-9020ACD8FD52}" srcOrd="2" destOrd="0" parTransId="{5CF68267-85A9-4E0D-82F1-8BD4D53C94C7}" sibTransId="{D67A8A4C-2E7F-4CF7-A04F-BF306C5FD372}"/>
    <dgm:cxn modelId="{E6588BD0-3C9E-4BA7-B6ED-BF7B3A70CB0E}" type="presOf" srcId="{A8A9062E-2C8D-4B9F-82A1-F11FE4729E13}" destId="{80ACD0E9-75C0-41EA-B8DE-FD0646067D2F}" srcOrd="0" destOrd="0" presId="urn:microsoft.com/office/officeart/2005/8/layout/hProcess11"/>
    <dgm:cxn modelId="{CAA1A239-AB6A-4937-AAC0-132F795C30ED}" srcId="{C6EA7469-A191-48D6-8F51-4D4DC5E48008}" destId="{A6BD9730-6FBD-4DC0-BA4F-29830D587883}" srcOrd="4" destOrd="0" parTransId="{8B17E744-07A3-40F8-9CF5-5E5885DC3E47}" sibTransId="{55E7591C-434B-47E0-B9DC-BB3903D18219}"/>
    <dgm:cxn modelId="{45CE6E9A-4281-4708-90FA-50A1EE8606FC}" type="presOf" srcId="{C0A2C73F-5BBC-4253-ADDF-9020ACD8FD52}" destId="{22C971A1-7403-45E6-A15F-82F1356A9736}" srcOrd="0" destOrd="0" presId="urn:microsoft.com/office/officeart/2005/8/layout/hProcess11"/>
    <dgm:cxn modelId="{06DA7045-0D1F-4A38-8ACB-6C11F632762E}" srcId="{C6EA7469-A191-48D6-8F51-4D4DC5E48008}" destId="{F49ECAEA-7FB7-4100-96FF-9AEDA5382F43}" srcOrd="5" destOrd="0" parTransId="{C7CD4C64-701B-4DC2-91BF-2990FD543673}" sibTransId="{490B625B-1A99-4A01-9691-80CBDD2DA28F}"/>
    <dgm:cxn modelId="{F69A8D68-85C4-4276-AC4A-A9F0DECD7EE3}" type="presParOf" srcId="{C6289341-07B4-4E63-88F0-D7C56C04657B}" destId="{C755E134-C221-4C37-9234-C5DA87A36704}" srcOrd="0" destOrd="0" presId="urn:microsoft.com/office/officeart/2005/8/layout/hProcess11"/>
    <dgm:cxn modelId="{85AF0B04-FCBD-4747-BD37-5DE5963FB7B9}" type="presParOf" srcId="{C6289341-07B4-4E63-88F0-D7C56C04657B}" destId="{65E728D8-E457-4D42-BF61-08D56FEE3AEB}" srcOrd="1" destOrd="0" presId="urn:microsoft.com/office/officeart/2005/8/layout/hProcess11"/>
    <dgm:cxn modelId="{3E47F8D4-99EF-4693-9440-1167361F5943}" type="presParOf" srcId="{65E728D8-E457-4D42-BF61-08D56FEE3AEB}" destId="{1B2A9AD5-BF6F-4946-843D-2AE613C1F5EA}" srcOrd="0" destOrd="0" presId="urn:microsoft.com/office/officeart/2005/8/layout/hProcess11"/>
    <dgm:cxn modelId="{AE962529-19FB-4C3E-BAA6-47F40FE4C635}" type="presParOf" srcId="{1B2A9AD5-BF6F-4946-843D-2AE613C1F5EA}" destId="{BDCD490A-8109-4C0B-851C-FB478295C2AA}" srcOrd="0" destOrd="0" presId="urn:microsoft.com/office/officeart/2005/8/layout/hProcess11"/>
    <dgm:cxn modelId="{8BF3C8F8-DC8C-4A82-8265-652BF0F0349A}" type="presParOf" srcId="{1B2A9AD5-BF6F-4946-843D-2AE613C1F5EA}" destId="{2AA5FF56-D93D-4833-BBB0-94803DC66857}" srcOrd="1" destOrd="0" presId="urn:microsoft.com/office/officeart/2005/8/layout/hProcess11"/>
    <dgm:cxn modelId="{05AEC210-402D-4FD9-83B9-9A42CB5CAC19}" type="presParOf" srcId="{1B2A9AD5-BF6F-4946-843D-2AE613C1F5EA}" destId="{22A6BE8D-F395-49F2-8559-FBD4FD5D41A3}" srcOrd="2" destOrd="0" presId="urn:microsoft.com/office/officeart/2005/8/layout/hProcess11"/>
    <dgm:cxn modelId="{C2EA20D6-BE5B-42BE-BAC8-D5D272815650}" type="presParOf" srcId="{65E728D8-E457-4D42-BF61-08D56FEE3AEB}" destId="{41982CD7-032D-4426-AD9F-0F34D95FD9C9}" srcOrd="1" destOrd="0" presId="urn:microsoft.com/office/officeart/2005/8/layout/hProcess11"/>
    <dgm:cxn modelId="{F0787A4D-C821-4643-92C1-A61B482AD443}" type="presParOf" srcId="{65E728D8-E457-4D42-BF61-08D56FEE3AEB}" destId="{A9EA01DD-7C2F-419E-93CA-533791AF72C5}" srcOrd="2" destOrd="0" presId="urn:microsoft.com/office/officeart/2005/8/layout/hProcess11"/>
    <dgm:cxn modelId="{AD7B32EF-A14E-413E-BC1A-CF3526F9A9BA}" type="presParOf" srcId="{A9EA01DD-7C2F-419E-93CA-533791AF72C5}" destId="{80ACD0E9-75C0-41EA-B8DE-FD0646067D2F}" srcOrd="0" destOrd="0" presId="urn:microsoft.com/office/officeart/2005/8/layout/hProcess11"/>
    <dgm:cxn modelId="{92AD16AF-76E4-44E5-8AC6-794B480A8BE8}" type="presParOf" srcId="{A9EA01DD-7C2F-419E-93CA-533791AF72C5}" destId="{7488F7EC-B6E5-4032-A229-16CA488137B2}" srcOrd="1" destOrd="0" presId="urn:microsoft.com/office/officeart/2005/8/layout/hProcess11"/>
    <dgm:cxn modelId="{5F1D7FAF-A90C-49C5-8E54-6E7653AC3360}" type="presParOf" srcId="{A9EA01DD-7C2F-419E-93CA-533791AF72C5}" destId="{72801DBD-ACC2-4C98-B79A-5B9FDF6EF0F0}" srcOrd="2" destOrd="0" presId="urn:microsoft.com/office/officeart/2005/8/layout/hProcess11"/>
    <dgm:cxn modelId="{D3263CFB-2152-4E89-BAC6-9B3B77DF16B6}" type="presParOf" srcId="{65E728D8-E457-4D42-BF61-08D56FEE3AEB}" destId="{D4399501-F9AF-4D64-AD67-BC0BD3A4C7F9}" srcOrd="3" destOrd="0" presId="urn:microsoft.com/office/officeart/2005/8/layout/hProcess11"/>
    <dgm:cxn modelId="{771E954F-AACA-4E8D-9B25-36EF105150D0}" type="presParOf" srcId="{65E728D8-E457-4D42-BF61-08D56FEE3AEB}" destId="{3D06F273-761B-48D3-815B-27D231BE6125}" srcOrd="4" destOrd="0" presId="urn:microsoft.com/office/officeart/2005/8/layout/hProcess11"/>
    <dgm:cxn modelId="{AB86858F-1E0D-40C9-B38A-C51806D6AB6B}" type="presParOf" srcId="{3D06F273-761B-48D3-815B-27D231BE6125}" destId="{22C971A1-7403-45E6-A15F-82F1356A9736}" srcOrd="0" destOrd="0" presId="urn:microsoft.com/office/officeart/2005/8/layout/hProcess11"/>
    <dgm:cxn modelId="{85DA007C-E4BA-4CF5-928E-96F7A6E73E6D}" type="presParOf" srcId="{3D06F273-761B-48D3-815B-27D231BE6125}" destId="{2503B3C5-F0D4-4367-B1BD-E90748FEBE58}" srcOrd="1" destOrd="0" presId="urn:microsoft.com/office/officeart/2005/8/layout/hProcess11"/>
    <dgm:cxn modelId="{6D75EA5D-5183-498A-B494-A7526271AB4C}" type="presParOf" srcId="{3D06F273-761B-48D3-815B-27D231BE6125}" destId="{46ED02A8-21EE-4F05-8270-E1835E6206DE}" srcOrd="2" destOrd="0" presId="urn:microsoft.com/office/officeart/2005/8/layout/hProcess11"/>
    <dgm:cxn modelId="{1BAA9D0E-89BF-4EC4-8FD1-2304D5383A26}" type="presParOf" srcId="{65E728D8-E457-4D42-BF61-08D56FEE3AEB}" destId="{39DA2787-E06A-4E9F-917C-F990C0F16CBF}" srcOrd="5" destOrd="0" presId="urn:microsoft.com/office/officeart/2005/8/layout/hProcess11"/>
    <dgm:cxn modelId="{0265AC61-2DF0-4F73-9C61-B5E1472856A9}" type="presParOf" srcId="{65E728D8-E457-4D42-BF61-08D56FEE3AEB}" destId="{5BA74EB4-21FA-465D-B7AD-F868671E7F2E}" srcOrd="6" destOrd="0" presId="urn:microsoft.com/office/officeart/2005/8/layout/hProcess11"/>
    <dgm:cxn modelId="{2CEC9B34-C644-4D26-AA5E-35BBE4227BF5}" type="presParOf" srcId="{5BA74EB4-21FA-465D-B7AD-F868671E7F2E}" destId="{D5C6DC46-6F02-42C5-8D38-CBFB5F834629}" srcOrd="0" destOrd="0" presId="urn:microsoft.com/office/officeart/2005/8/layout/hProcess11"/>
    <dgm:cxn modelId="{80B7A1B8-BDC7-486F-9C71-1B9ACEA4C6BE}" type="presParOf" srcId="{5BA74EB4-21FA-465D-B7AD-F868671E7F2E}" destId="{DB3377C8-04D2-4B5B-926D-9B4CA898B96C}" srcOrd="1" destOrd="0" presId="urn:microsoft.com/office/officeart/2005/8/layout/hProcess11"/>
    <dgm:cxn modelId="{E8095F22-D037-4CBD-805C-1697943CC54B}" type="presParOf" srcId="{5BA74EB4-21FA-465D-B7AD-F868671E7F2E}" destId="{AB3B23C7-2814-4321-8358-B682E681396E}" srcOrd="2" destOrd="0" presId="urn:microsoft.com/office/officeart/2005/8/layout/hProcess11"/>
    <dgm:cxn modelId="{C1377EB9-5723-4FEB-AC2B-D080881A003F}" type="presParOf" srcId="{65E728D8-E457-4D42-BF61-08D56FEE3AEB}" destId="{8DADB2C7-D4D3-4CD6-B8F1-F042081D6098}" srcOrd="7" destOrd="0" presId="urn:microsoft.com/office/officeart/2005/8/layout/hProcess11"/>
    <dgm:cxn modelId="{9C5A6A7E-9654-49E0-8E8A-53DC3D8368F6}" type="presParOf" srcId="{65E728D8-E457-4D42-BF61-08D56FEE3AEB}" destId="{7824F3F2-838F-4AE4-80C9-E0ED7DF6C0F0}" srcOrd="8" destOrd="0" presId="urn:microsoft.com/office/officeart/2005/8/layout/hProcess11"/>
    <dgm:cxn modelId="{27217E5D-552D-453F-A5C5-4D81E76672C0}" type="presParOf" srcId="{7824F3F2-838F-4AE4-80C9-E0ED7DF6C0F0}" destId="{6ED1F9C7-8264-46A4-9634-025D83505ED0}" srcOrd="0" destOrd="0" presId="urn:microsoft.com/office/officeart/2005/8/layout/hProcess11"/>
    <dgm:cxn modelId="{678A4A67-EC47-40A5-A22D-EE39D8BBC2C1}" type="presParOf" srcId="{7824F3F2-838F-4AE4-80C9-E0ED7DF6C0F0}" destId="{057D967A-1D7A-4588-A101-A5D119C1DFC6}" srcOrd="1" destOrd="0" presId="urn:microsoft.com/office/officeart/2005/8/layout/hProcess11"/>
    <dgm:cxn modelId="{31AB6204-48F0-4259-BF09-3DF55152B2DE}" type="presParOf" srcId="{7824F3F2-838F-4AE4-80C9-E0ED7DF6C0F0}" destId="{7959246D-BAC0-4208-AF04-66D2F0B1877C}" srcOrd="2" destOrd="0" presId="urn:microsoft.com/office/officeart/2005/8/layout/hProcess11"/>
    <dgm:cxn modelId="{B029606A-309C-4F61-AD97-CEE1408A24A9}" type="presParOf" srcId="{65E728D8-E457-4D42-BF61-08D56FEE3AEB}" destId="{15442625-978F-449A-91DD-DFF37E3B674E}" srcOrd="9" destOrd="0" presId="urn:microsoft.com/office/officeart/2005/8/layout/hProcess11"/>
    <dgm:cxn modelId="{573D5437-49B8-4799-99FA-0DC492133891}" type="presParOf" srcId="{65E728D8-E457-4D42-BF61-08D56FEE3AEB}" destId="{B6E5A384-9128-455D-88AA-7E53FD8AD499}" srcOrd="10" destOrd="0" presId="urn:microsoft.com/office/officeart/2005/8/layout/hProcess11"/>
    <dgm:cxn modelId="{470B05D3-7619-474D-854E-3D84C909E039}" type="presParOf" srcId="{B6E5A384-9128-455D-88AA-7E53FD8AD499}" destId="{9197D41E-C268-469D-8E1D-85462BB8594D}" srcOrd="0" destOrd="0" presId="urn:microsoft.com/office/officeart/2005/8/layout/hProcess11"/>
    <dgm:cxn modelId="{B3C35B7F-2FD1-4420-8714-EA89408347F3}" type="presParOf" srcId="{B6E5A384-9128-455D-88AA-7E53FD8AD499}" destId="{95B62810-3EDE-43DF-86B8-F18C994A7704}" srcOrd="1" destOrd="0" presId="urn:microsoft.com/office/officeart/2005/8/layout/hProcess11"/>
    <dgm:cxn modelId="{87E992AE-3C1B-4655-9CAF-E97F311C2EFD}" type="presParOf" srcId="{B6E5A384-9128-455D-88AA-7E53FD8AD499}" destId="{7A639AF3-B2EE-4EB9-818E-D25D51DED830}" srcOrd="2" destOrd="0" presId="urn:microsoft.com/office/officeart/2005/8/layout/hProcess11"/>
    <dgm:cxn modelId="{63CA82F7-B8C6-47BC-BA08-3D312D82919D}" type="presParOf" srcId="{65E728D8-E457-4D42-BF61-08D56FEE3AEB}" destId="{1FDD6447-C50A-4FD8-9146-EF0379CC34D1}" srcOrd="11" destOrd="0" presId="urn:microsoft.com/office/officeart/2005/8/layout/hProcess11"/>
    <dgm:cxn modelId="{F1823FD8-F89E-4CC2-8344-3C990F77F72F}" type="presParOf" srcId="{65E728D8-E457-4D42-BF61-08D56FEE3AEB}" destId="{5220F471-BEA6-448D-B0DF-0E0D4BCE8139}" srcOrd="12" destOrd="0" presId="urn:microsoft.com/office/officeart/2005/8/layout/hProcess11"/>
    <dgm:cxn modelId="{7CBCA50C-2E58-43E9-859E-ADDDBC8935E2}" type="presParOf" srcId="{5220F471-BEA6-448D-B0DF-0E0D4BCE8139}" destId="{7982ABD1-6052-4FCD-B1E9-9F8E833BD9BF}" srcOrd="0" destOrd="0" presId="urn:microsoft.com/office/officeart/2005/8/layout/hProcess11"/>
    <dgm:cxn modelId="{781262A1-78C2-437C-A1B6-D74F63FD67B0}" type="presParOf" srcId="{5220F471-BEA6-448D-B0DF-0E0D4BCE8139}" destId="{A9B2E3C4-FBCD-4FAD-8C5A-43D89467D212}" srcOrd="1" destOrd="0" presId="urn:microsoft.com/office/officeart/2005/8/layout/hProcess11"/>
    <dgm:cxn modelId="{1E87254B-8A61-4D2E-BF74-24894B2C0BB6}" type="presParOf" srcId="{5220F471-BEA6-448D-B0DF-0E0D4BCE8139}" destId="{1EAD94EF-780A-443C-8168-78868AD610C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B2F420A-4B48-B04F-A989-A18E4A465A34}" type="doc">
      <dgm:prSet loTypeId="urn:microsoft.com/office/officeart/2005/8/layout/lProcess3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531E3A53-0EBA-3F42-8DD6-A2691ACC66AF}">
      <dgm:prSet phldrT="[Texto]"/>
      <dgm:spPr/>
      <dgm:t>
        <a:bodyPr/>
        <a:lstStyle/>
        <a:p>
          <a:r>
            <a:rPr lang="es-ES" dirty="0" smtClean="0"/>
            <a:t>Transparencia</a:t>
          </a:r>
          <a:endParaRPr lang="es-ES" dirty="0"/>
        </a:p>
      </dgm:t>
    </dgm:pt>
    <dgm:pt modelId="{2E0AF8CA-9D74-AF48-A836-5EF2FB812606}" type="parTrans" cxnId="{DFBCFB59-6498-B24E-BF31-DFD35BF493BD}">
      <dgm:prSet/>
      <dgm:spPr/>
      <dgm:t>
        <a:bodyPr/>
        <a:lstStyle/>
        <a:p>
          <a:endParaRPr lang="es-ES"/>
        </a:p>
      </dgm:t>
    </dgm:pt>
    <dgm:pt modelId="{384F5CD5-3D34-F345-A3E6-4A80A5B7AFC3}" type="sibTrans" cxnId="{DFBCFB59-6498-B24E-BF31-DFD35BF493BD}">
      <dgm:prSet/>
      <dgm:spPr/>
      <dgm:t>
        <a:bodyPr/>
        <a:lstStyle/>
        <a:p>
          <a:endParaRPr lang="es-ES"/>
        </a:p>
      </dgm:t>
    </dgm:pt>
    <dgm:pt modelId="{B6638C31-BFCD-6748-A576-DBA386429529}">
      <dgm:prSet phldrT="[Texto]"/>
      <dgm:spPr/>
      <dgm:t>
        <a:bodyPr/>
        <a:lstStyle/>
        <a:p>
          <a:r>
            <a:rPr lang="es-ES" dirty="0" smtClean="0"/>
            <a:t>Modelo</a:t>
          </a:r>
          <a:endParaRPr lang="es-ES" dirty="0"/>
        </a:p>
      </dgm:t>
    </dgm:pt>
    <dgm:pt modelId="{226FEACB-9B00-6D48-BA00-F23AA349FF2C}" type="parTrans" cxnId="{0173B5E8-977D-734C-9B5B-002B8147320D}">
      <dgm:prSet/>
      <dgm:spPr/>
      <dgm:t>
        <a:bodyPr/>
        <a:lstStyle/>
        <a:p>
          <a:endParaRPr lang="es-ES"/>
        </a:p>
      </dgm:t>
    </dgm:pt>
    <dgm:pt modelId="{A347295F-2820-364A-AEFD-DF8C030D2AD5}" type="sibTrans" cxnId="{0173B5E8-977D-734C-9B5B-002B8147320D}">
      <dgm:prSet/>
      <dgm:spPr/>
      <dgm:t>
        <a:bodyPr/>
        <a:lstStyle/>
        <a:p>
          <a:endParaRPr lang="es-ES"/>
        </a:p>
      </dgm:t>
    </dgm:pt>
    <dgm:pt modelId="{6B5B372A-8860-A94D-BA21-25AD123CFD79}">
      <dgm:prSet phldrT="[Texto]"/>
      <dgm:spPr/>
      <dgm:t>
        <a:bodyPr/>
        <a:lstStyle/>
        <a:p>
          <a:r>
            <a:rPr lang="es-ES" dirty="0" smtClean="0"/>
            <a:t>Igualdad</a:t>
          </a:r>
          <a:endParaRPr lang="es-ES" dirty="0"/>
        </a:p>
      </dgm:t>
    </dgm:pt>
    <dgm:pt modelId="{374D1487-5F96-664F-A461-FAA819EF3028}" type="parTrans" cxnId="{B5B67B49-8A3E-F34E-A767-A7AA69590465}">
      <dgm:prSet/>
      <dgm:spPr/>
      <dgm:t>
        <a:bodyPr/>
        <a:lstStyle/>
        <a:p>
          <a:endParaRPr lang="es-ES"/>
        </a:p>
      </dgm:t>
    </dgm:pt>
    <dgm:pt modelId="{48DDFCF0-3C36-E44B-A1B5-651E871E5986}" type="sibTrans" cxnId="{B5B67B49-8A3E-F34E-A767-A7AA69590465}">
      <dgm:prSet/>
      <dgm:spPr/>
      <dgm:t>
        <a:bodyPr/>
        <a:lstStyle/>
        <a:p>
          <a:endParaRPr lang="es-ES"/>
        </a:p>
      </dgm:t>
    </dgm:pt>
    <dgm:pt modelId="{205782B9-4568-A640-B609-F6FA6E8107D1}">
      <dgm:prSet phldrT="[Texto]"/>
      <dgm:spPr/>
      <dgm:t>
        <a:bodyPr/>
        <a:lstStyle/>
        <a:p>
          <a:r>
            <a:rPr lang="es-ES" dirty="0" smtClean="0"/>
            <a:t>Agilidad</a:t>
          </a:r>
          <a:endParaRPr lang="es-ES" dirty="0"/>
        </a:p>
      </dgm:t>
    </dgm:pt>
    <dgm:pt modelId="{759ECC8A-D3E8-6649-9B99-1905F3B2D4D2}" type="parTrans" cxnId="{6640BE01-0562-224A-AFDC-6FAD14788E2B}">
      <dgm:prSet/>
      <dgm:spPr/>
      <dgm:t>
        <a:bodyPr/>
        <a:lstStyle/>
        <a:p>
          <a:endParaRPr lang="es-ES"/>
        </a:p>
      </dgm:t>
    </dgm:pt>
    <dgm:pt modelId="{BACB7812-DE0F-FB4D-8333-213D4D030EEF}" type="sibTrans" cxnId="{6640BE01-0562-224A-AFDC-6FAD14788E2B}">
      <dgm:prSet/>
      <dgm:spPr/>
      <dgm:t>
        <a:bodyPr/>
        <a:lstStyle/>
        <a:p>
          <a:endParaRPr lang="es-ES"/>
        </a:p>
      </dgm:t>
    </dgm:pt>
    <dgm:pt modelId="{1A3F8B23-26C4-7A40-8DDD-6B910CF32D4C}">
      <dgm:prSet phldrT="[Texto]"/>
      <dgm:spPr/>
      <dgm:t>
        <a:bodyPr/>
        <a:lstStyle/>
        <a:p>
          <a:r>
            <a:rPr lang="es-ES" dirty="0" smtClean="0"/>
            <a:t>Autoliquidación</a:t>
          </a:r>
          <a:endParaRPr lang="es-ES" dirty="0"/>
        </a:p>
      </dgm:t>
    </dgm:pt>
    <dgm:pt modelId="{332B8721-9A25-8147-B0AF-92856633FF7D}" type="parTrans" cxnId="{DF7B95B6-6B27-9144-8766-AEC667857030}">
      <dgm:prSet/>
      <dgm:spPr/>
      <dgm:t>
        <a:bodyPr/>
        <a:lstStyle/>
        <a:p>
          <a:endParaRPr lang="es-ES"/>
        </a:p>
      </dgm:t>
    </dgm:pt>
    <dgm:pt modelId="{B244A255-8757-594C-81DB-514E2C40808B}" type="sibTrans" cxnId="{DF7B95B6-6B27-9144-8766-AEC667857030}">
      <dgm:prSet/>
      <dgm:spPr/>
      <dgm:t>
        <a:bodyPr/>
        <a:lstStyle/>
        <a:p>
          <a:endParaRPr lang="es-ES"/>
        </a:p>
      </dgm:t>
    </dgm:pt>
    <dgm:pt modelId="{5D9A59DD-41F2-8941-AD30-117264975F0D}">
      <dgm:prSet phldrT="[Texto]"/>
      <dgm:spPr/>
      <dgm:t>
        <a:bodyPr/>
        <a:lstStyle/>
        <a:p>
          <a:r>
            <a:rPr lang="es-ES" dirty="0" smtClean="0"/>
            <a:t>Conceptos de pago</a:t>
          </a:r>
          <a:endParaRPr lang="es-ES" dirty="0"/>
        </a:p>
      </dgm:t>
    </dgm:pt>
    <dgm:pt modelId="{6E0255E2-CCEA-E947-AC76-241F122E75EE}" type="parTrans" cxnId="{39227137-AE77-3C45-8E5B-77DCB893D39F}">
      <dgm:prSet/>
      <dgm:spPr/>
      <dgm:t>
        <a:bodyPr/>
        <a:lstStyle/>
        <a:p>
          <a:endParaRPr lang="es-ES"/>
        </a:p>
      </dgm:t>
    </dgm:pt>
    <dgm:pt modelId="{1302C090-819F-2B4F-A070-21A45F039272}" type="sibTrans" cxnId="{39227137-AE77-3C45-8E5B-77DCB893D39F}">
      <dgm:prSet/>
      <dgm:spPr/>
      <dgm:t>
        <a:bodyPr/>
        <a:lstStyle/>
        <a:p>
          <a:endParaRPr lang="es-ES"/>
        </a:p>
      </dgm:t>
    </dgm:pt>
    <dgm:pt modelId="{0FAB89AF-66D6-AF4C-A1D1-E4234DF26D96}">
      <dgm:prSet phldrT="[Texto]"/>
      <dgm:spPr/>
      <dgm:t>
        <a:bodyPr/>
        <a:lstStyle/>
        <a:p>
          <a:r>
            <a:rPr lang="es-ES" dirty="0" smtClean="0"/>
            <a:t>Publicidad</a:t>
          </a:r>
          <a:endParaRPr lang="es-ES" dirty="0"/>
        </a:p>
      </dgm:t>
    </dgm:pt>
    <dgm:pt modelId="{8B9F6B02-A766-E44E-A4A0-4895E0EE3080}" type="parTrans" cxnId="{4E6D785E-E4B7-C140-BB04-B18F167AFE01}">
      <dgm:prSet/>
      <dgm:spPr/>
      <dgm:t>
        <a:bodyPr/>
        <a:lstStyle/>
        <a:p>
          <a:endParaRPr lang="es-ES"/>
        </a:p>
      </dgm:t>
    </dgm:pt>
    <dgm:pt modelId="{03B192BD-EEED-B84C-A84A-5DAA7C5B54E8}" type="sibTrans" cxnId="{4E6D785E-E4B7-C140-BB04-B18F167AFE01}">
      <dgm:prSet/>
      <dgm:spPr/>
      <dgm:t>
        <a:bodyPr/>
        <a:lstStyle/>
        <a:p>
          <a:endParaRPr lang="es-ES"/>
        </a:p>
      </dgm:t>
    </dgm:pt>
    <dgm:pt modelId="{8EA3B4B3-BD4E-8649-9DEB-A0912A6A7FD7}">
      <dgm:prSet phldrT="[Texto]"/>
      <dgm:spPr/>
      <dgm:t>
        <a:bodyPr/>
        <a:lstStyle/>
        <a:p>
          <a:r>
            <a:rPr lang="es-ES" dirty="0" smtClean="0"/>
            <a:t>Estable</a:t>
          </a:r>
          <a:endParaRPr lang="es-ES" dirty="0"/>
        </a:p>
      </dgm:t>
    </dgm:pt>
    <dgm:pt modelId="{D10E6A29-C1FF-5446-ADA0-2FBBE0CAA4D7}" type="parTrans" cxnId="{6BAA7F53-5925-EF49-9ED9-C1BABEA81568}">
      <dgm:prSet/>
      <dgm:spPr/>
      <dgm:t>
        <a:bodyPr/>
        <a:lstStyle/>
        <a:p>
          <a:endParaRPr lang="es-ES"/>
        </a:p>
      </dgm:t>
    </dgm:pt>
    <dgm:pt modelId="{2334116A-7A06-0640-BB61-1E5B9F77CBCF}" type="sibTrans" cxnId="{6BAA7F53-5925-EF49-9ED9-C1BABEA81568}">
      <dgm:prSet/>
      <dgm:spPr/>
      <dgm:t>
        <a:bodyPr/>
        <a:lstStyle/>
        <a:p>
          <a:endParaRPr lang="es-ES"/>
        </a:p>
      </dgm:t>
    </dgm:pt>
    <dgm:pt modelId="{072DF8B5-6C99-ED4D-BA53-5F1ED8CD7274}">
      <dgm:prSet phldrT="[Texto]"/>
      <dgm:spPr/>
      <dgm:t>
        <a:bodyPr/>
        <a:lstStyle/>
        <a:p>
          <a:r>
            <a:rPr lang="es-ES" dirty="0" smtClean="0"/>
            <a:t>Certeza de las bases y los tiempos</a:t>
          </a:r>
          <a:endParaRPr lang="es-ES" dirty="0"/>
        </a:p>
      </dgm:t>
    </dgm:pt>
    <dgm:pt modelId="{5BF1C364-470B-7C47-AB99-7BD199B52E4B}" type="parTrans" cxnId="{73CAC8C6-089A-0240-8B93-07D375326BC6}">
      <dgm:prSet/>
      <dgm:spPr/>
      <dgm:t>
        <a:bodyPr/>
        <a:lstStyle/>
        <a:p>
          <a:endParaRPr lang="es-ES"/>
        </a:p>
      </dgm:t>
    </dgm:pt>
    <dgm:pt modelId="{EA2FE291-75FE-6B4D-A80E-65AF176B5984}" type="sibTrans" cxnId="{73CAC8C6-089A-0240-8B93-07D375326BC6}">
      <dgm:prSet/>
      <dgm:spPr/>
      <dgm:t>
        <a:bodyPr/>
        <a:lstStyle/>
        <a:p>
          <a:endParaRPr lang="es-ES"/>
        </a:p>
      </dgm:t>
    </dgm:pt>
    <dgm:pt modelId="{19C46DC3-5C9A-1A44-A871-63A37EAD413F}">
      <dgm:prSet/>
      <dgm:spPr/>
      <dgm:t>
        <a:bodyPr/>
        <a:lstStyle/>
        <a:p>
          <a:r>
            <a:rPr lang="es-ES" dirty="0" smtClean="0"/>
            <a:t>Auditable</a:t>
          </a:r>
          <a:endParaRPr lang="es-ES" dirty="0"/>
        </a:p>
      </dgm:t>
    </dgm:pt>
    <dgm:pt modelId="{57B3FD58-9BBA-584F-8F2F-BDFDBC3F6310}" type="parTrans" cxnId="{80B2E0F5-0F93-A548-A5C8-1FF02AAD6E80}">
      <dgm:prSet/>
      <dgm:spPr/>
      <dgm:t>
        <a:bodyPr/>
        <a:lstStyle/>
        <a:p>
          <a:endParaRPr lang="es-ES"/>
        </a:p>
      </dgm:t>
    </dgm:pt>
    <dgm:pt modelId="{EE1A8114-8C08-BB40-BBBB-2DADE4780418}" type="sibTrans" cxnId="{80B2E0F5-0F93-A548-A5C8-1FF02AAD6E80}">
      <dgm:prSet/>
      <dgm:spPr/>
      <dgm:t>
        <a:bodyPr/>
        <a:lstStyle/>
        <a:p>
          <a:endParaRPr lang="es-ES"/>
        </a:p>
      </dgm:t>
    </dgm:pt>
    <dgm:pt modelId="{4215DDC4-B42F-BC49-8FAC-7CBFA9D8B082}">
      <dgm:prSet/>
      <dgm:spPr/>
      <dgm:t>
        <a:bodyPr/>
        <a:lstStyle/>
        <a:p>
          <a:r>
            <a:rPr lang="es-ES" dirty="0" smtClean="0"/>
            <a:t>Cobro</a:t>
          </a:r>
          <a:endParaRPr lang="es-ES" dirty="0"/>
        </a:p>
      </dgm:t>
    </dgm:pt>
    <dgm:pt modelId="{34E13533-A499-9145-A8B7-3CC774DAECF0}" type="parTrans" cxnId="{5A084B9A-6C61-8449-9FF2-0B7BBD977D50}">
      <dgm:prSet/>
      <dgm:spPr/>
      <dgm:t>
        <a:bodyPr/>
        <a:lstStyle/>
        <a:p>
          <a:endParaRPr lang="es-ES"/>
        </a:p>
      </dgm:t>
    </dgm:pt>
    <dgm:pt modelId="{3B1831B0-8569-A040-9B51-A8FF7DFB13E5}" type="sibTrans" cxnId="{5A084B9A-6C61-8449-9FF2-0B7BBD977D50}">
      <dgm:prSet/>
      <dgm:spPr/>
      <dgm:t>
        <a:bodyPr/>
        <a:lstStyle/>
        <a:p>
          <a:endParaRPr lang="es-ES"/>
        </a:p>
      </dgm:t>
    </dgm:pt>
    <dgm:pt modelId="{8B6071CC-8AAA-3C42-8561-F4FDB30ED082}">
      <dgm:prSet/>
      <dgm:spPr/>
      <dgm:t>
        <a:bodyPr/>
        <a:lstStyle/>
        <a:p>
          <a:r>
            <a:rPr lang="es-ES" dirty="0" smtClean="0"/>
            <a:t>Recaudo</a:t>
          </a:r>
          <a:endParaRPr lang="es-ES" dirty="0"/>
        </a:p>
      </dgm:t>
    </dgm:pt>
    <dgm:pt modelId="{65ADE57B-23EF-8D4D-8AA3-EC57F3965D4A}" type="parTrans" cxnId="{DEF41CD1-ABC5-1D4B-83A5-67877B1E4D7A}">
      <dgm:prSet/>
      <dgm:spPr/>
      <dgm:t>
        <a:bodyPr/>
        <a:lstStyle/>
        <a:p>
          <a:endParaRPr lang="es-ES"/>
        </a:p>
      </dgm:t>
    </dgm:pt>
    <dgm:pt modelId="{593E8C15-5B76-294E-A1C5-C61F0AA5502A}" type="sibTrans" cxnId="{DEF41CD1-ABC5-1D4B-83A5-67877B1E4D7A}">
      <dgm:prSet/>
      <dgm:spPr/>
      <dgm:t>
        <a:bodyPr/>
        <a:lstStyle/>
        <a:p>
          <a:endParaRPr lang="es-ES"/>
        </a:p>
      </dgm:t>
    </dgm:pt>
    <dgm:pt modelId="{4EEF4813-6157-8640-B51F-4F05D8B46290}">
      <dgm:prSet/>
      <dgm:spPr/>
      <dgm:t>
        <a:bodyPr/>
        <a:lstStyle/>
        <a:p>
          <a:r>
            <a:rPr lang="es-ES" dirty="0" smtClean="0"/>
            <a:t>Facilidad</a:t>
          </a:r>
          <a:endParaRPr lang="es-ES" dirty="0"/>
        </a:p>
      </dgm:t>
    </dgm:pt>
    <dgm:pt modelId="{E91A2076-04D2-F848-81E6-7BD33BF0DAC1}" type="parTrans" cxnId="{932546F3-381B-0243-A491-6A0423DF2F33}">
      <dgm:prSet/>
      <dgm:spPr/>
      <dgm:t>
        <a:bodyPr/>
        <a:lstStyle/>
        <a:p>
          <a:endParaRPr lang="es-ES"/>
        </a:p>
      </dgm:t>
    </dgm:pt>
    <dgm:pt modelId="{5CD4DFAE-6CB5-0E46-A3EE-F9C49EF759DC}" type="sibTrans" cxnId="{932546F3-381B-0243-A491-6A0423DF2F33}">
      <dgm:prSet/>
      <dgm:spPr/>
      <dgm:t>
        <a:bodyPr/>
        <a:lstStyle/>
        <a:p>
          <a:endParaRPr lang="es-ES"/>
        </a:p>
      </dgm:t>
    </dgm:pt>
    <dgm:pt modelId="{67DBDBF6-1D8A-D843-B608-76616D04FA94}">
      <dgm:prSet/>
      <dgm:spPr/>
      <dgm:t>
        <a:bodyPr/>
        <a:lstStyle/>
        <a:p>
          <a:r>
            <a:rPr lang="es-ES" dirty="0" smtClean="0"/>
            <a:t>Tasación</a:t>
          </a:r>
          <a:endParaRPr lang="es-ES" dirty="0"/>
        </a:p>
      </dgm:t>
    </dgm:pt>
    <dgm:pt modelId="{CC2A4A03-E5A1-B34C-AB91-BF7EF6E4DA4D}" type="parTrans" cxnId="{4AA29D6A-FB72-C14B-8D18-AD2485D2F171}">
      <dgm:prSet/>
      <dgm:spPr/>
      <dgm:t>
        <a:bodyPr/>
        <a:lstStyle/>
        <a:p>
          <a:endParaRPr lang="es-ES"/>
        </a:p>
      </dgm:t>
    </dgm:pt>
    <dgm:pt modelId="{A22C17A5-FC4A-4E40-A161-B27FDF40AC70}" type="sibTrans" cxnId="{4AA29D6A-FB72-C14B-8D18-AD2485D2F171}">
      <dgm:prSet/>
      <dgm:spPr/>
      <dgm:t>
        <a:bodyPr/>
        <a:lstStyle/>
        <a:p>
          <a:endParaRPr lang="es-ES"/>
        </a:p>
      </dgm:t>
    </dgm:pt>
    <dgm:pt modelId="{7E8E28E3-5C4A-0D49-8F53-730CBFDACEE4}">
      <dgm:prSet/>
      <dgm:spPr/>
      <dgm:t>
        <a:bodyPr/>
        <a:lstStyle/>
        <a:p>
          <a:r>
            <a:rPr lang="es-ES" dirty="0" smtClean="0"/>
            <a:t>Liquidación</a:t>
          </a:r>
          <a:endParaRPr lang="es-ES" dirty="0"/>
        </a:p>
      </dgm:t>
    </dgm:pt>
    <dgm:pt modelId="{83626014-5A20-E542-A573-9EC8B86340DD}" type="parTrans" cxnId="{4B8AB0AC-F414-9C4C-B3D6-87D4DCE8CED4}">
      <dgm:prSet/>
      <dgm:spPr/>
      <dgm:t>
        <a:bodyPr/>
        <a:lstStyle/>
        <a:p>
          <a:endParaRPr lang="es-ES"/>
        </a:p>
      </dgm:t>
    </dgm:pt>
    <dgm:pt modelId="{6BE1D654-4670-5648-9015-AFE949ED6397}" type="sibTrans" cxnId="{4B8AB0AC-F414-9C4C-B3D6-87D4DCE8CED4}">
      <dgm:prSet/>
      <dgm:spPr/>
      <dgm:t>
        <a:bodyPr/>
        <a:lstStyle/>
        <a:p>
          <a:endParaRPr lang="es-ES"/>
        </a:p>
      </dgm:t>
    </dgm:pt>
    <dgm:pt modelId="{EB367799-CD2A-AD42-86AE-048007EA1748}" type="pres">
      <dgm:prSet presAssocID="{AB2F420A-4B48-B04F-A989-A18E4A465A3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EBB42CB-7F20-4946-AFC3-732526BCA74B}" type="pres">
      <dgm:prSet presAssocID="{531E3A53-0EBA-3F42-8DD6-A2691ACC66AF}" presName="horFlow" presStyleCnt="0"/>
      <dgm:spPr/>
    </dgm:pt>
    <dgm:pt modelId="{6A799432-1D9F-1348-BA56-988C3BE8DB76}" type="pres">
      <dgm:prSet presAssocID="{531E3A53-0EBA-3F42-8DD6-A2691ACC66AF}" presName="bigChev" presStyleLbl="node1" presStyleIdx="0" presStyleCnt="5"/>
      <dgm:spPr/>
      <dgm:t>
        <a:bodyPr/>
        <a:lstStyle/>
        <a:p>
          <a:endParaRPr lang="es-ES"/>
        </a:p>
      </dgm:t>
    </dgm:pt>
    <dgm:pt modelId="{0F6A0808-4C70-524F-83A6-6071E68E2204}" type="pres">
      <dgm:prSet presAssocID="{226FEACB-9B00-6D48-BA00-F23AA349FF2C}" presName="parTrans" presStyleCnt="0"/>
      <dgm:spPr/>
    </dgm:pt>
    <dgm:pt modelId="{8D4C74B9-57C6-A644-80FE-BEE9CB7FBF11}" type="pres">
      <dgm:prSet presAssocID="{B6638C31-BFCD-6748-A576-DBA386429529}" presName="node" presStyleLbl="align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22F983-E38E-E34F-88A0-88C72B4D1E55}" type="pres">
      <dgm:prSet presAssocID="{A347295F-2820-364A-AEFD-DF8C030D2AD5}" presName="sibTrans" presStyleCnt="0"/>
      <dgm:spPr/>
    </dgm:pt>
    <dgm:pt modelId="{6ECF6CA9-85C1-AB40-B2DF-4BB65A059A8E}" type="pres">
      <dgm:prSet presAssocID="{6B5B372A-8860-A94D-BA21-25AD123CFD79}" presName="node" presStyleLbl="align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DEED5C-2E3E-7340-97C0-449CDADF4410}" type="pres">
      <dgm:prSet presAssocID="{531E3A53-0EBA-3F42-8DD6-A2691ACC66AF}" presName="vSp" presStyleCnt="0"/>
      <dgm:spPr/>
    </dgm:pt>
    <dgm:pt modelId="{C8BA47B9-33D3-C949-8EB8-96254418D287}" type="pres">
      <dgm:prSet presAssocID="{4EEF4813-6157-8640-B51F-4F05D8B46290}" presName="horFlow" presStyleCnt="0"/>
      <dgm:spPr/>
    </dgm:pt>
    <dgm:pt modelId="{F2B01DE3-BAEB-AB47-A827-E4085730E46A}" type="pres">
      <dgm:prSet presAssocID="{4EEF4813-6157-8640-B51F-4F05D8B46290}" presName="bigChev" presStyleLbl="node1" presStyleIdx="1" presStyleCnt="5"/>
      <dgm:spPr/>
      <dgm:t>
        <a:bodyPr/>
        <a:lstStyle/>
        <a:p>
          <a:endParaRPr lang="es-ES"/>
        </a:p>
      </dgm:t>
    </dgm:pt>
    <dgm:pt modelId="{29849FC2-5507-024D-90E3-CE20572119A0}" type="pres">
      <dgm:prSet presAssocID="{CC2A4A03-E5A1-B34C-AB91-BF7EF6E4DA4D}" presName="parTrans" presStyleCnt="0"/>
      <dgm:spPr/>
    </dgm:pt>
    <dgm:pt modelId="{5A1F7461-6989-3546-8254-FC9DE42BC3C1}" type="pres">
      <dgm:prSet presAssocID="{67DBDBF6-1D8A-D843-B608-76616D04FA94}" presName="node" presStyleLbl="align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4AA5C0-DE80-FF48-8DCE-173BB6429B75}" type="pres">
      <dgm:prSet presAssocID="{A22C17A5-FC4A-4E40-A161-B27FDF40AC70}" presName="sibTrans" presStyleCnt="0"/>
      <dgm:spPr/>
    </dgm:pt>
    <dgm:pt modelId="{D3874ADB-4A5F-2246-BD50-7E5AA6728429}" type="pres">
      <dgm:prSet presAssocID="{7E8E28E3-5C4A-0D49-8F53-730CBFDACEE4}" presName="node" presStyleLbl="align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EA8FB9-4F92-714B-AEFB-4CAC1D9A9A86}" type="pres">
      <dgm:prSet presAssocID="{4EEF4813-6157-8640-B51F-4F05D8B46290}" presName="vSp" presStyleCnt="0"/>
      <dgm:spPr/>
    </dgm:pt>
    <dgm:pt modelId="{1A95A465-A1EB-C94A-BCFC-4287A9B5C88E}" type="pres">
      <dgm:prSet presAssocID="{205782B9-4568-A640-B609-F6FA6E8107D1}" presName="horFlow" presStyleCnt="0"/>
      <dgm:spPr/>
    </dgm:pt>
    <dgm:pt modelId="{CF699261-32AD-7346-9C6B-F54E038EFEA3}" type="pres">
      <dgm:prSet presAssocID="{205782B9-4568-A640-B609-F6FA6E8107D1}" presName="bigChev" presStyleLbl="node1" presStyleIdx="2" presStyleCnt="5"/>
      <dgm:spPr/>
      <dgm:t>
        <a:bodyPr/>
        <a:lstStyle/>
        <a:p>
          <a:endParaRPr lang="es-ES"/>
        </a:p>
      </dgm:t>
    </dgm:pt>
    <dgm:pt modelId="{39A234A8-ADFD-8A4D-95AC-CA67260953CE}" type="pres">
      <dgm:prSet presAssocID="{332B8721-9A25-8147-B0AF-92856633FF7D}" presName="parTrans" presStyleCnt="0"/>
      <dgm:spPr/>
    </dgm:pt>
    <dgm:pt modelId="{7BDDD2B1-5649-B647-9FE7-BE04BA011393}" type="pres">
      <dgm:prSet presAssocID="{1A3F8B23-26C4-7A40-8DDD-6B910CF32D4C}" presName="node" presStyleLbl="align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2BADA5-171D-5B4F-A9C8-445A1526AD63}" type="pres">
      <dgm:prSet presAssocID="{B244A255-8757-594C-81DB-514E2C40808B}" presName="sibTrans" presStyleCnt="0"/>
      <dgm:spPr/>
    </dgm:pt>
    <dgm:pt modelId="{C8459D2A-1F8D-0144-9FB3-738EE8908D56}" type="pres">
      <dgm:prSet presAssocID="{5D9A59DD-41F2-8941-AD30-117264975F0D}" presName="node" presStyleLbl="align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002EA3-4066-CB4D-A484-395EBFBD5E73}" type="pres">
      <dgm:prSet presAssocID="{205782B9-4568-A640-B609-F6FA6E8107D1}" presName="vSp" presStyleCnt="0"/>
      <dgm:spPr/>
    </dgm:pt>
    <dgm:pt modelId="{7C5009A5-8B2C-5949-8871-29A34406988B}" type="pres">
      <dgm:prSet presAssocID="{0FAB89AF-66D6-AF4C-A1D1-E4234DF26D96}" presName="horFlow" presStyleCnt="0"/>
      <dgm:spPr/>
    </dgm:pt>
    <dgm:pt modelId="{F23FD134-0C9A-4C46-B59E-55AFA24123DD}" type="pres">
      <dgm:prSet presAssocID="{0FAB89AF-66D6-AF4C-A1D1-E4234DF26D96}" presName="bigChev" presStyleLbl="node1" presStyleIdx="3" presStyleCnt="5"/>
      <dgm:spPr/>
      <dgm:t>
        <a:bodyPr/>
        <a:lstStyle/>
        <a:p>
          <a:endParaRPr lang="es-ES"/>
        </a:p>
      </dgm:t>
    </dgm:pt>
    <dgm:pt modelId="{E4957990-6AA1-6A49-8C38-E21DC2FF4FC1}" type="pres">
      <dgm:prSet presAssocID="{D10E6A29-C1FF-5446-ADA0-2FBBE0CAA4D7}" presName="parTrans" presStyleCnt="0"/>
      <dgm:spPr/>
    </dgm:pt>
    <dgm:pt modelId="{13AD71A9-5812-F944-9700-0AFF2829845D}" type="pres">
      <dgm:prSet presAssocID="{8EA3B4B3-BD4E-8649-9DEB-A0912A6A7FD7}" presName="node" presStyleLbl="align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C6AAE93-2A7D-F248-88F7-E96D226941BB}" type="pres">
      <dgm:prSet presAssocID="{2334116A-7A06-0640-BB61-1E5B9F77CBCF}" presName="sibTrans" presStyleCnt="0"/>
      <dgm:spPr/>
    </dgm:pt>
    <dgm:pt modelId="{86CE6D75-C1A1-324F-A3DE-386235DEED46}" type="pres">
      <dgm:prSet presAssocID="{072DF8B5-6C99-ED4D-BA53-5F1ED8CD7274}" presName="node" presStyleLbl="align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78B12F-404E-7145-899E-D391F5CD9C6F}" type="pres">
      <dgm:prSet presAssocID="{0FAB89AF-66D6-AF4C-A1D1-E4234DF26D96}" presName="vSp" presStyleCnt="0"/>
      <dgm:spPr/>
    </dgm:pt>
    <dgm:pt modelId="{60B82816-0BB2-F641-B07F-3B4D42370A1F}" type="pres">
      <dgm:prSet presAssocID="{19C46DC3-5C9A-1A44-A871-63A37EAD413F}" presName="horFlow" presStyleCnt="0"/>
      <dgm:spPr/>
    </dgm:pt>
    <dgm:pt modelId="{3E000BE8-E14C-8C46-9D6D-4EB5801D00DF}" type="pres">
      <dgm:prSet presAssocID="{19C46DC3-5C9A-1A44-A871-63A37EAD413F}" presName="bigChev" presStyleLbl="node1" presStyleIdx="4" presStyleCnt="5"/>
      <dgm:spPr/>
      <dgm:t>
        <a:bodyPr/>
        <a:lstStyle/>
        <a:p>
          <a:endParaRPr lang="es-ES"/>
        </a:p>
      </dgm:t>
    </dgm:pt>
    <dgm:pt modelId="{C3A0623F-6A16-6845-A45B-0C129D0EBE94}" type="pres">
      <dgm:prSet presAssocID="{34E13533-A499-9145-A8B7-3CC774DAECF0}" presName="parTrans" presStyleCnt="0"/>
      <dgm:spPr/>
    </dgm:pt>
    <dgm:pt modelId="{6F903061-6858-3345-A59B-BF0B143B6A96}" type="pres">
      <dgm:prSet presAssocID="{4215DDC4-B42F-BC49-8FAC-7CBFA9D8B082}" presName="node" presStyleLbl="align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61C3B9-1DED-3F4D-B97D-BAE7BC44BB2D}" type="pres">
      <dgm:prSet presAssocID="{3B1831B0-8569-A040-9B51-A8FF7DFB13E5}" presName="sibTrans" presStyleCnt="0"/>
      <dgm:spPr/>
    </dgm:pt>
    <dgm:pt modelId="{0C0D6526-36CD-4643-A272-CFD44B85DD68}" type="pres">
      <dgm:prSet presAssocID="{8B6071CC-8AAA-3C42-8561-F4FDB30ED082}" presName="node" presStyleLbl="align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E6D785E-E4B7-C140-BB04-B18F167AFE01}" srcId="{AB2F420A-4B48-B04F-A989-A18E4A465A34}" destId="{0FAB89AF-66D6-AF4C-A1D1-E4234DF26D96}" srcOrd="3" destOrd="0" parTransId="{8B9F6B02-A766-E44E-A4A0-4895E0EE3080}" sibTransId="{03B192BD-EEED-B84C-A84A-5DAA7C5B54E8}"/>
    <dgm:cxn modelId="{0B860CB8-737B-4DF1-AAC7-547BBB6B1B92}" type="presOf" srcId="{7E8E28E3-5C4A-0D49-8F53-730CBFDACEE4}" destId="{D3874ADB-4A5F-2246-BD50-7E5AA6728429}" srcOrd="0" destOrd="0" presId="urn:microsoft.com/office/officeart/2005/8/layout/lProcess3"/>
    <dgm:cxn modelId="{932546F3-381B-0243-A491-6A0423DF2F33}" srcId="{AB2F420A-4B48-B04F-A989-A18E4A465A34}" destId="{4EEF4813-6157-8640-B51F-4F05D8B46290}" srcOrd="1" destOrd="0" parTransId="{E91A2076-04D2-F848-81E6-7BD33BF0DAC1}" sibTransId="{5CD4DFAE-6CB5-0E46-A3EE-F9C49EF759DC}"/>
    <dgm:cxn modelId="{82AD26BB-52A5-4654-B4BB-8EDBFC5FFF1E}" type="presOf" srcId="{8B6071CC-8AAA-3C42-8561-F4FDB30ED082}" destId="{0C0D6526-36CD-4643-A272-CFD44B85DD68}" srcOrd="0" destOrd="0" presId="urn:microsoft.com/office/officeart/2005/8/layout/lProcess3"/>
    <dgm:cxn modelId="{0B001745-C931-40C5-8E2D-36BAF5B4885F}" type="presOf" srcId="{531E3A53-0EBA-3F42-8DD6-A2691ACC66AF}" destId="{6A799432-1D9F-1348-BA56-988C3BE8DB76}" srcOrd="0" destOrd="0" presId="urn:microsoft.com/office/officeart/2005/8/layout/lProcess3"/>
    <dgm:cxn modelId="{CC120E74-3B22-472B-827C-9EC5E101620B}" type="presOf" srcId="{AB2F420A-4B48-B04F-A989-A18E4A465A34}" destId="{EB367799-CD2A-AD42-86AE-048007EA1748}" srcOrd="0" destOrd="0" presId="urn:microsoft.com/office/officeart/2005/8/layout/lProcess3"/>
    <dgm:cxn modelId="{6BAA7F53-5925-EF49-9ED9-C1BABEA81568}" srcId="{0FAB89AF-66D6-AF4C-A1D1-E4234DF26D96}" destId="{8EA3B4B3-BD4E-8649-9DEB-A0912A6A7FD7}" srcOrd="0" destOrd="0" parTransId="{D10E6A29-C1FF-5446-ADA0-2FBBE0CAA4D7}" sibTransId="{2334116A-7A06-0640-BB61-1E5B9F77CBCF}"/>
    <dgm:cxn modelId="{3469D44D-ADC2-4291-9BFC-2BE049DBA30C}" type="presOf" srcId="{6B5B372A-8860-A94D-BA21-25AD123CFD79}" destId="{6ECF6CA9-85C1-AB40-B2DF-4BB65A059A8E}" srcOrd="0" destOrd="0" presId="urn:microsoft.com/office/officeart/2005/8/layout/lProcess3"/>
    <dgm:cxn modelId="{80B2E0F5-0F93-A548-A5C8-1FF02AAD6E80}" srcId="{AB2F420A-4B48-B04F-A989-A18E4A465A34}" destId="{19C46DC3-5C9A-1A44-A871-63A37EAD413F}" srcOrd="4" destOrd="0" parTransId="{57B3FD58-9BBA-584F-8F2F-BDFDBC3F6310}" sibTransId="{EE1A8114-8C08-BB40-BBBB-2DADE4780418}"/>
    <dgm:cxn modelId="{AA1970FD-8EB2-403E-B411-098F183DE0B5}" type="presOf" srcId="{1A3F8B23-26C4-7A40-8DDD-6B910CF32D4C}" destId="{7BDDD2B1-5649-B647-9FE7-BE04BA011393}" srcOrd="0" destOrd="0" presId="urn:microsoft.com/office/officeart/2005/8/layout/lProcess3"/>
    <dgm:cxn modelId="{70420BD0-0653-46B1-B329-F53B81F937F6}" type="presOf" srcId="{205782B9-4568-A640-B609-F6FA6E8107D1}" destId="{CF699261-32AD-7346-9C6B-F54E038EFEA3}" srcOrd="0" destOrd="0" presId="urn:microsoft.com/office/officeart/2005/8/layout/lProcess3"/>
    <dgm:cxn modelId="{DFBCFB59-6498-B24E-BF31-DFD35BF493BD}" srcId="{AB2F420A-4B48-B04F-A989-A18E4A465A34}" destId="{531E3A53-0EBA-3F42-8DD6-A2691ACC66AF}" srcOrd="0" destOrd="0" parTransId="{2E0AF8CA-9D74-AF48-A836-5EF2FB812606}" sibTransId="{384F5CD5-3D34-F345-A3E6-4A80A5B7AFC3}"/>
    <dgm:cxn modelId="{544999FE-3229-4D76-A09C-BAEB1099FE64}" type="presOf" srcId="{072DF8B5-6C99-ED4D-BA53-5F1ED8CD7274}" destId="{86CE6D75-C1A1-324F-A3DE-386235DEED46}" srcOrd="0" destOrd="0" presId="urn:microsoft.com/office/officeart/2005/8/layout/lProcess3"/>
    <dgm:cxn modelId="{1AC40F44-7F58-4D28-AA42-AA504E38857F}" type="presOf" srcId="{19C46DC3-5C9A-1A44-A871-63A37EAD413F}" destId="{3E000BE8-E14C-8C46-9D6D-4EB5801D00DF}" srcOrd="0" destOrd="0" presId="urn:microsoft.com/office/officeart/2005/8/layout/lProcess3"/>
    <dgm:cxn modelId="{0173B5E8-977D-734C-9B5B-002B8147320D}" srcId="{531E3A53-0EBA-3F42-8DD6-A2691ACC66AF}" destId="{B6638C31-BFCD-6748-A576-DBA386429529}" srcOrd="0" destOrd="0" parTransId="{226FEACB-9B00-6D48-BA00-F23AA349FF2C}" sibTransId="{A347295F-2820-364A-AEFD-DF8C030D2AD5}"/>
    <dgm:cxn modelId="{4B8AB0AC-F414-9C4C-B3D6-87D4DCE8CED4}" srcId="{4EEF4813-6157-8640-B51F-4F05D8B46290}" destId="{7E8E28E3-5C4A-0D49-8F53-730CBFDACEE4}" srcOrd="1" destOrd="0" parTransId="{83626014-5A20-E542-A573-9EC8B86340DD}" sibTransId="{6BE1D654-4670-5648-9015-AFE949ED6397}"/>
    <dgm:cxn modelId="{D30BFD13-B701-46FF-92FD-1081146A54F4}" type="presOf" srcId="{B6638C31-BFCD-6748-A576-DBA386429529}" destId="{8D4C74B9-57C6-A644-80FE-BEE9CB7FBF11}" srcOrd="0" destOrd="0" presId="urn:microsoft.com/office/officeart/2005/8/layout/lProcess3"/>
    <dgm:cxn modelId="{6640BE01-0562-224A-AFDC-6FAD14788E2B}" srcId="{AB2F420A-4B48-B04F-A989-A18E4A465A34}" destId="{205782B9-4568-A640-B609-F6FA6E8107D1}" srcOrd="2" destOrd="0" parTransId="{759ECC8A-D3E8-6649-9B99-1905F3B2D4D2}" sibTransId="{BACB7812-DE0F-FB4D-8333-213D4D030EEF}"/>
    <dgm:cxn modelId="{DF7B95B6-6B27-9144-8766-AEC667857030}" srcId="{205782B9-4568-A640-B609-F6FA6E8107D1}" destId="{1A3F8B23-26C4-7A40-8DDD-6B910CF32D4C}" srcOrd="0" destOrd="0" parTransId="{332B8721-9A25-8147-B0AF-92856633FF7D}" sibTransId="{B244A255-8757-594C-81DB-514E2C40808B}"/>
    <dgm:cxn modelId="{5A084B9A-6C61-8449-9FF2-0B7BBD977D50}" srcId="{19C46DC3-5C9A-1A44-A871-63A37EAD413F}" destId="{4215DDC4-B42F-BC49-8FAC-7CBFA9D8B082}" srcOrd="0" destOrd="0" parTransId="{34E13533-A499-9145-A8B7-3CC774DAECF0}" sibTransId="{3B1831B0-8569-A040-9B51-A8FF7DFB13E5}"/>
    <dgm:cxn modelId="{4AA29D6A-FB72-C14B-8D18-AD2485D2F171}" srcId="{4EEF4813-6157-8640-B51F-4F05D8B46290}" destId="{67DBDBF6-1D8A-D843-B608-76616D04FA94}" srcOrd="0" destOrd="0" parTransId="{CC2A4A03-E5A1-B34C-AB91-BF7EF6E4DA4D}" sibTransId="{A22C17A5-FC4A-4E40-A161-B27FDF40AC70}"/>
    <dgm:cxn modelId="{73CAC8C6-089A-0240-8B93-07D375326BC6}" srcId="{0FAB89AF-66D6-AF4C-A1D1-E4234DF26D96}" destId="{072DF8B5-6C99-ED4D-BA53-5F1ED8CD7274}" srcOrd="1" destOrd="0" parTransId="{5BF1C364-470B-7C47-AB99-7BD199B52E4B}" sibTransId="{EA2FE291-75FE-6B4D-A80E-65AF176B5984}"/>
    <dgm:cxn modelId="{DEF41CD1-ABC5-1D4B-83A5-67877B1E4D7A}" srcId="{19C46DC3-5C9A-1A44-A871-63A37EAD413F}" destId="{8B6071CC-8AAA-3C42-8561-F4FDB30ED082}" srcOrd="1" destOrd="0" parTransId="{65ADE57B-23EF-8D4D-8AA3-EC57F3965D4A}" sibTransId="{593E8C15-5B76-294E-A1C5-C61F0AA5502A}"/>
    <dgm:cxn modelId="{39227137-AE77-3C45-8E5B-77DCB893D39F}" srcId="{205782B9-4568-A640-B609-F6FA6E8107D1}" destId="{5D9A59DD-41F2-8941-AD30-117264975F0D}" srcOrd="1" destOrd="0" parTransId="{6E0255E2-CCEA-E947-AC76-241F122E75EE}" sibTransId="{1302C090-819F-2B4F-A070-21A45F039272}"/>
    <dgm:cxn modelId="{72A95889-EF0D-4DE6-9AB5-768500115729}" type="presOf" srcId="{5D9A59DD-41F2-8941-AD30-117264975F0D}" destId="{C8459D2A-1F8D-0144-9FB3-738EE8908D56}" srcOrd="0" destOrd="0" presId="urn:microsoft.com/office/officeart/2005/8/layout/lProcess3"/>
    <dgm:cxn modelId="{B5B67B49-8A3E-F34E-A767-A7AA69590465}" srcId="{531E3A53-0EBA-3F42-8DD6-A2691ACC66AF}" destId="{6B5B372A-8860-A94D-BA21-25AD123CFD79}" srcOrd="1" destOrd="0" parTransId="{374D1487-5F96-664F-A461-FAA819EF3028}" sibTransId="{48DDFCF0-3C36-E44B-A1B5-651E871E5986}"/>
    <dgm:cxn modelId="{F1FCF867-7162-4718-BC17-DB600F0C00B6}" type="presOf" srcId="{8EA3B4B3-BD4E-8649-9DEB-A0912A6A7FD7}" destId="{13AD71A9-5812-F944-9700-0AFF2829845D}" srcOrd="0" destOrd="0" presId="urn:microsoft.com/office/officeart/2005/8/layout/lProcess3"/>
    <dgm:cxn modelId="{15207B2C-6D58-41D9-8DD0-97745FEB9DDC}" type="presOf" srcId="{4EEF4813-6157-8640-B51F-4F05D8B46290}" destId="{F2B01DE3-BAEB-AB47-A827-E4085730E46A}" srcOrd="0" destOrd="0" presId="urn:microsoft.com/office/officeart/2005/8/layout/lProcess3"/>
    <dgm:cxn modelId="{448E98F1-658F-4072-B61A-F94E1266374D}" type="presOf" srcId="{4215DDC4-B42F-BC49-8FAC-7CBFA9D8B082}" destId="{6F903061-6858-3345-A59B-BF0B143B6A96}" srcOrd="0" destOrd="0" presId="urn:microsoft.com/office/officeart/2005/8/layout/lProcess3"/>
    <dgm:cxn modelId="{68BC770C-B9AC-4938-ACE8-855A48BBA510}" type="presOf" srcId="{67DBDBF6-1D8A-D843-B608-76616D04FA94}" destId="{5A1F7461-6989-3546-8254-FC9DE42BC3C1}" srcOrd="0" destOrd="0" presId="urn:microsoft.com/office/officeart/2005/8/layout/lProcess3"/>
    <dgm:cxn modelId="{DE502F91-92B1-4DDD-891D-CF1025B4B2C0}" type="presOf" srcId="{0FAB89AF-66D6-AF4C-A1D1-E4234DF26D96}" destId="{F23FD134-0C9A-4C46-B59E-55AFA24123DD}" srcOrd="0" destOrd="0" presId="urn:microsoft.com/office/officeart/2005/8/layout/lProcess3"/>
    <dgm:cxn modelId="{C9D6B55E-4AF7-446C-8105-73B8D8D43E81}" type="presParOf" srcId="{EB367799-CD2A-AD42-86AE-048007EA1748}" destId="{EEBB42CB-7F20-4946-AFC3-732526BCA74B}" srcOrd="0" destOrd="0" presId="urn:microsoft.com/office/officeart/2005/8/layout/lProcess3"/>
    <dgm:cxn modelId="{B225F5C1-3BF9-449B-AE15-97BA7CDC1D43}" type="presParOf" srcId="{EEBB42CB-7F20-4946-AFC3-732526BCA74B}" destId="{6A799432-1D9F-1348-BA56-988C3BE8DB76}" srcOrd="0" destOrd="0" presId="urn:microsoft.com/office/officeart/2005/8/layout/lProcess3"/>
    <dgm:cxn modelId="{F76E2689-2504-4B9E-8452-8796F7F1C541}" type="presParOf" srcId="{EEBB42CB-7F20-4946-AFC3-732526BCA74B}" destId="{0F6A0808-4C70-524F-83A6-6071E68E2204}" srcOrd="1" destOrd="0" presId="urn:microsoft.com/office/officeart/2005/8/layout/lProcess3"/>
    <dgm:cxn modelId="{36B23907-0BD8-4AEC-966E-B23F0BD8C8CC}" type="presParOf" srcId="{EEBB42CB-7F20-4946-AFC3-732526BCA74B}" destId="{8D4C74B9-57C6-A644-80FE-BEE9CB7FBF11}" srcOrd="2" destOrd="0" presId="urn:microsoft.com/office/officeart/2005/8/layout/lProcess3"/>
    <dgm:cxn modelId="{692A33FF-4963-4D05-8DFB-4BF5CD9EFE4E}" type="presParOf" srcId="{EEBB42CB-7F20-4946-AFC3-732526BCA74B}" destId="{3F22F983-E38E-E34F-88A0-88C72B4D1E55}" srcOrd="3" destOrd="0" presId="urn:microsoft.com/office/officeart/2005/8/layout/lProcess3"/>
    <dgm:cxn modelId="{D5431F82-8DB6-4251-AC9D-A2BDCA084C6F}" type="presParOf" srcId="{EEBB42CB-7F20-4946-AFC3-732526BCA74B}" destId="{6ECF6CA9-85C1-AB40-B2DF-4BB65A059A8E}" srcOrd="4" destOrd="0" presId="urn:microsoft.com/office/officeart/2005/8/layout/lProcess3"/>
    <dgm:cxn modelId="{9A1EE729-A848-453D-9141-A4A3685C38FE}" type="presParOf" srcId="{EB367799-CD2A-AD42-86AE-048007EA1748}" destId="{DDDEED5C-2E3E-7340-97C0-449CDADF4410}" srcOrd="1" destOrd="0" presId="urn:microsoft.com/office/officeart/2005/8/layout/lProcess3"/>
    <dgm:cxn modelId="{FA09F47B-FC54-4A10-950E-58B63005EBA0}" type="presParOf" srcId="{EB367799-CD2A-AD42-86AE-048007EA1748}" destId="{C8BA47B9-33D3-C949-8EB8-96254418D287}" srcOrd="2" destOrd="0" presId="urn:microsoft.com/office/officeart/2005/8/layout/lProcess3"/>
    <dgm:cxn modelId="{3A8AE388-F86C-4DB7-930E-4544B28EF300}" type="presParOf" srcId="{C8BA47B9-33D3-C949-8EB8-96254418D287}" destId="{F2B01DE3-BAEB-AB47-A827-E4085730E46A}" srcOrd="0" destOrd="0" presId="urn:microsoft.com/office/officeart/2005/8/layout/lProcess3"/>
    <dgm:cxn modelId="{935DA12F-5B01-43EB-958D-F343E9BA97CB}" type="presParOf" srcId="{C8BA47B9-33D3-C949-8EB8-96254418D287}" destId="{29849FC2-5507-024D-90E3-CE20572119A0}" srcOrd="1" destOrd="0" presId="urn:microsoft.com/office/officeart/2005/8/layout/lProcess3"/>
    <dgm:cxn modelId="{2914F634-B9C3-472C-8BF0-6E8241C851CA}" type="presParOf" srcId="{C8BA47B9-33D3-C949-8EB8-96254418D287}" destId="{5A1F7461-6989-3546-8254-FC9DE42BC3C1}" srcOrd="2" destOrd="0" presId="urn:microsoft.com/office/officeart/2005/8/layout/lProcess3"/>
    <dgm:cxn modelId="{DC553147-8F39-4B1E-909C-A0B0270F0383}" type="presParOf" srcId="{C8BA47B9-33D3-C949-8EB8-96254418D287}" destId="{754AA5C0-DE80-FF48-8DCE-173BB6429B75}" srcOrd="3" destOrd="0" presId="urn:microsoft.com/office/officeart/2005/8/layout/lProcess3"/>
    <dgm:cxn modelId="{C1417938-1BD8-49E3-A653-B66785BBAE6B}" type="presParOf" srcId="{C8BA47B9-33D3-C949-8EB8-96254418D287}" destId="{D3874ADB-4A5F-2246-BD50-7E5AA6728429}" srcOrd="4" destOrd="0" presId="urn:microsoft.com/office/officeart/2005/8/layout/lProcess3"/>
    <dgm:cxn modelId="{A027F9A7-4C8A-40C1-93B2-BB642A616D2F}" type="presParOf" srcId="{EB367799-CD2A-AD42-86AE-048007EA1748}" destId="{A1EA8FB9-4F92-714B-AEFB-4CAC1D9A9A86}" srcOrd="3" destOrd="0" presId="urn:microsoft.com/office/officeart/2005/8/layout/lProcess3"/>
    <dgm:cxn modelId="{CAB979EF-7CAA-407D-8DA0-CF505A525254}" type="presParOf" srcId="{EB367799-CD2A-AD42-86AE-048007EA1748}" destId="{1A95A465-A1EB-C94A-BCFC-4287A9B5C88E}" srcOrd="4" destOrd="0" presId="urn:microsoft.com/office/officeart/2005/8/layout/lProcess3"/>
    <dgm:cxn modelId="{C2A5D5D1-8B80-4B41-9EFF-A756ACF7FA21}" type="presParOf" srcId="{1A95A465-A1EB-C94A-BCFC-4287A9B5C88E}" destId="{CF699261-32AD-7346-9C6B-F54E038EFEA3}" srcOrd="0" destOrd="0" presId="urn:microsoft.com/office/officeart/2005/8/layout/lProcess3"/>
    <dgm:cxn modelId="{80C7FCF5-E8FF-425D-BD1E-DA30D7442E2F}" type="presParOf" srcId="{1A95A465-A1EB-C94A-BCFC-4287A9B5C88E}" destId="{39A234A8-ADFD-8A4D-95AC-CA67260953CE}" srcOrd="1" destOrd="0" presId="urn:microsoft.com/office/officeart/2005/8/layout/lProcess3"/>
    <dgm:cxn modelId="{A4BF9449-05D5-4866-90D6-B5450DD92758}" type="presParOf" srcId="{1A95A465-A1EB-C94A-BCFC-4287A9B5C88E}" destId="{7BDDD2B1-5649-B647-9FE7-BE04BA011393}" srcOrd="2" destOrd="0" presId="urn:microsoft.com/office/officeart/2005/8/layout/lProcess3"/>
    <dgm:cxn modelId="{81DBE090-151C-4ED3-A207-22F78832F314}" type="presParOf" srcId="{1A95A465-A1EB-C94A-BCFC-4287A9B5C88E}" destId="{F02BADA5-171D-5B4F-A9C8-445A1526AD63}" srcOrd="3" destOrd="0" presId="urn:microsoft.com/office/officeart/2005/8/layout/lProcess3"/>
    <dgm:cxn modelId="{5FC27E90-CD6F-494F-985A-E15341DC5FB4}" type="presParOf" srcId="{1A95A465-A1EB-C94A-BCFC-4287A9B5C88E}" destId="{C8459D2A-1F8D-0144-9FB3-738EE8908D56}" srcOrd="4" destOrd="0" presId="urn:microsoft.com/office/officeart/2005/8/layout/lProcess3"/>
    <dgm:cxn modelId="{EF16261E-D3E7-4A82-BA8C-A2C22F86966C}" type="presParOf" srcId="{EB367799-CD2A-AD42-86AE-048007EA1748}" destId="{80002EA3-4066-CB4D-A484-395EBFBD5E73}" srcOrd="5" destOrd="0" presId="urn:microsoft.com/office/officeart/2005/8/layout/lProcess3"/>
    <dgm:cxn modelId="{6ABB2821-3068-43C7-99EE-5797E9B25B56}" type="presParOf" srcId="{EB367799-CD2A-AD42-86AE-048007EA1748}" destId="{7C5009A5-8B2C-5949-8871-29A34406988B}" srcOrd="6" destOrd="0" presId="urn:microsoft.com/office/officeart/2005/8/layout/lProcess3"/>
    <dgm:cxn modelId="{76BEF937-C3B9-4895-A49F-AD3500CA7816}" type="presParOf" srcId="{7C5009A5-8B2C-5949-8871-29A34406988B}" destId="{F23FD134-0C9A-4C46-B59E-55AFA24123DD}" srcOrd="0" destOrd="0" presId="urn:microsoft.com/office/officeart/2005/8/layout/lProcess3"/>
    <dgm:cxn modelId="{CA2927E0-672F-47F6-8FF0-49EFDB17BF0A}" type="presParOf" srcId="{7C5009A5-8B2C-5949-8871-29A34406988B}" destId="{E4957990-6AA1-6A49-8C38-E21DC2FF4FC1}" srcOrd="1" destOrd="0" presId="urn:microsoft.com/office/officeart/2005/8/layout/lProcess3"/>
    <dgm:cxn modelId="{C7988CC9-943E-4BEE-800E-043207973682}" type="presParOf" srcId="{7C5009A5-8B2C-5949-8871-29A34406988B}" destId="{13AD71A9-5812-F944-9700-0AFF2829845D}" srcOrd="2" destOrd="0" presId="urn:microsoft.com/office/officeart/2005/8/layout/lProcess3"/>
    <dgm:cxn modelId="{6DE77FC4-EBB2-427B-8096-969F3E5B7936}" type="presParOf" srcId="{7C5009A5-8B2C-5949-8871-29A34406988B}" destId="{2C6AAE93-2A7D-F248-88F7-E96D226941BB}" srcOrd="3" destOrd="0" presId="urn:microsoft.com/office/officeart/2005/8/layout/lProcess3"/>
    <dgm:cxn modelId="{289C1C9E-EBD2-465F-A617-CD48CFE3AFB8}" type="presParOf" srcId="{7C5009A5-8B2C-5949-8871-29A34406988B}" destId="{86CE6D75-C1A1-324F-A3DE-386235DEED46}" srcOrd="4" destOrd="0" presId="urn:microsoft.com/office/officeart/2005/8/layout/lProcess3"/>
    <dgm:cxn modelId="{DC97E8DF-1297-4AB8-AE9B-33CDFE129B5D}" type="presParOf" srcId="{EB367799-CD2A-AD42-86AE-048007EA1748}" destId="{C078B12F-404E-7145-899E-D391F5CD9C6F}" srcOrd="7" destOrd="0" presId="urn:microsoft.com/office/officeart/2005/8/layout/lProcess3"/>
    <dgm:cxn modelId="{E1A05AF3-AD19-47F3-92B1-81A90483BFB0}" type="presParOf" srcId="{EB367799-CD2A-AD42-86AE-048007EA1748}" destId="{60B82816-0BB2-F641-B07F-3B4D42370A1F}" srcOrd="8" destOrd="0" presId="urn:microsoft.com/office/officeart/2005/8/layout/lProcess3"/>
    <dgm:cxn modelId="{CE96BAFE-B102-404A-AC69-3C55A38543CA}" type="presParOf" srcId="{60B82816-0BB2-F641-B07F-3B4D42370A1F}" destId="{3E000BE8-E14C-8C46-9D6D-4EB5801D00DF}" srcOrd="0" destOrd="0" presId="urn:microsoft.com/office/officeart/2005/8/layout/lProcess3"/>
    <dgm:cxn modelId="{F45366D8-F132-49CB-81D8-469DE2A706DE}" type="presParOf" srcId="{60B82816-0BB2-F641-B07F-3B4D42370A1F}" destId="{C3A0623F-6A16-6845-A45B-0C129D0EBE94}" srcOrd="1" destOrd="0" presId="urn:microsoft.com/office/officeart/2005/8/layout/lProcess3"/>
    <dgm:cxn modelId="{6AE07A4A-27EF-49B3-9529-411A60BD0641}" type="presParOf" srcId="{60B82816-0BB2-F641-B07F-3B4D42370A1F}" destId="{6F903061-6858-3345-A59B-BF0B143B6A96}" srcOrd="2" destOrd="0" presId="urn:microsoft.com/office/officeart/2005/8/layout/lProcess3"/>
    <dgm:cxn modelId="{BC322867-2427-46C7-9996-0F2F9E51BF7D}" type="presParOf" srcId="{60B82816-0BB2-F641-B07F-3B4D42370A1F}" destId="{FC61C3B9-1DED-3F4D-B97D-BAE7BC44BB2D}" srcOrd="3" destOrd="0" presId="urn:microsoft.com/office/officeart/2005/8/layout/lProcess3"/>
    <dgm:cxn modelId="{21D30B9F-CCA1-43D2-B329-F22549317DA7}" type="presParOf" srcId="{60B82816-0BB2-F641-B07F-3B4D42370A1F}" destId="{0C0D6526-36CD-4643-A272-CFD44B85DD68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B17F24E-0FD4-1948-BFB0-5358B9C0B168}" type="doc">
      <dgm:prSet loTypeId="urn:microsoft.com/office/officeart/2005/8/layout/vList5" loCatId="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es-ES"/>
        </a:p>
      </dgm:t>
    </dgm:pt>
    <dgm:pt modelId="{70AE32E8-1809-034A-8AED-E89D61F7D366}">
      <dgm:prSet phldrT="[Texto]"/>
      <dgm:spPr/>
      <dgm:t>
        <a:bodyPr/>
        <a:lstStyle/>
        <a:p>
          <a:r>
            <a:rPr lang="es-ES" dirty="0" smtClean="0"/>
            <a:t>Forma de pago</a:t>
          </a:r>
          <a:endParaRPr lang="es-ES" dirty="0"/>
        </a:p>
      </dgm:t>
    </dgm:pt>
    <dgm:pt modelId="{BBBB1A67-C058-8E43-8A2B-349F21D84698}" type="parTrans" cxnId="{FD9B50D7-F400-AC47-904F-B6CA315EE540}">
      <dgm:prSet/>
      <dgm:spPr/>
      <dgm:t>
        <a:bodyPr/>
        <a:lstStyle/>
        <a:p>
          <a:endParaRPr lang="es-ES"/>
        </a:p>
      </dgm:t>
    </dgm:pt>
    <dgm:pt modelId="{1329A733-FCDC-EA49-8167-64F6E39F5099}" type="sibTrans" cxnId="{FD9B50D7-F400-AC47-904F-B6CA315EE540}">
      <dgm:prSet/>
      <dgm:spPr/>
      <dgm:t>
        <a:bodyPr/>
        <a:lstStyle/>
        <a:p>
          <a:endParaRPr lang="es-ES"/>
        </a:p>
      </dgm:t>
    </dgm:pt>
    <dgm:pt modelId="{4B958BF7-70DF-6F4F-986A-42A2ABBA93DD}">
      <dgm:prSet phldrT="[Texto]"/>
      <dgm:spPr/>
      <dgm:t>
        <a:bodyPr/>
        <a:lstStyle/>
        <a:p>
          <a:r>
            <a:rPr lang="es-ES" dirty="0" smtClean="0"/>
            <a:t>Fijo / Periódico</a:t>
          </a:r>
          <a:endParaRPr lang="es-ES" dirty="0"/>
        </a:p>
      </dgm:t>
    </dgm:pt>
    <dgm:pt modelId="{5E05A6D8-2E59-9849-9F71-DD7BDDBE2DFC}" type="parTrans" cxnId="{7B63DB6D-7FF3-7B4A-8A55-1ED88E008576}">
      <dgm:prSet/>
      <dgm:spPr/>
      <dgm:t>
        <a:bodyPr/>
        <a:lstStyle/>
        <a:p>
          <a:endParaRPr lang="es-ES"/>
        </a:p>
      </dgm:t>
    </dgm:pt>
    <dgm:pt modelId="{94BD05B2-5265-7248-9A31-00F85F8DF9D1}" type="sibTrans" cxnId="{7B63DB6D-7FF3-7B4A-8A55-1ED88E008576}">
      <dgm:prSet/>
      <dgm:spPr/>
      <dgm:t>
        <a:bodyPr/>
        <a:lstStyle/>
        <a:p>
          <a:endParaRPr lang="es-ES"/>
        </a:p>
      </dgm:t>
    </dgm:pt>
    <dgm:pt modelId="{CC22DA31-C797-D648-A019-59ADAB41C7D8}">
      <dgm:prSet phldrT="[Texto]"/>
      <dgm:spPr/>
      <dgm:t>
        <a:bodyPr/>
        <a:lstStyle/>
        <a:p>
          <a:r>
            <a:rPr lang="es-ES" dirty="0" smtClean="0"/>
            <a:t>Medios de pago</a:t>
          </a:r>
          <a:endParaRPr lang="es-ES" dirty="0"/>
        </a:p>
      </dgm:t>
    </dgm:pt>
    <dgm:pt modelId="{917AABF5-F7B7-EE42-B429-772A3C8A1D1D}" type="parTrans" cxnId="{5AC0B1C1-153F-E947-B3AF-472204A5B8D3}">
      <dgm:prSet/>
      <dgm:spPr/>
      <dgm:t>
        <a:bodyPr/>
        <a:lstStyle/>
        <a:p>
          <a:endParaRPr lang="es-ES"/>
        </a:p>
      </dgm:t>
    </dgm:pt>
    <dgm:pt modelId="{62336C19-62CC-1940-A2B5-F79951FC2F8D}" type="sibTrans" cxnId="{5AC0B1C1-153F-E947-B3AF-472204A5B8D3}">
      <dgm:prSet/>
      <dgm:spPr/>
      <dgm:t>
        <a:bodyPr/>
        <a:lstStyle/>
        <a:p>
          <a:endParaRPr lang="es-ES"/>
        </a:p>
      </dgm:t>
    </dgm:pt>
    <dgm:pt modelId="{1A56D115-D740-1840-9FBB-913D3273C318}">
      <dgm:prSet phldrT="[Texto]"/>
      <dgm:spPr/>
      <dgm:t>
        <a:bodyPr/>
        <a:lstStyle/>
        <a:p>
          <a:r>
            <a:rPr lang="es-ES" dirty="0" smtClean="0"/>
            <a:t>Términos de pago</a:t>
          </a:r>
          <a:endParaRPr lang="es-ES" dirty="0"/>
        </a:p>
      </dgm:t>
    </dgm:pt>
    <dgm:pt modelId="{C8CBC9AE-54FE-8142-82AA-85F57A080120}" type="parTrans" cxnId="{A6384CB9-E8D4-CD46-AA98-CCC2AD02116C}">
      <dgm:prSet/>
      <dgm:spPr/>
      <dgm:t>
        <a:bodyPr/>
        <a:lstStyle/>
        <a:p>
          <a:endParaRPr lang="es-ES"/>
        </a:p>
      </dgm:t>
    </dgm:pt>
    <dgm:pt modelId="{27686194-E236-C542-8899-340BA246AFD6}" type="sibTrans" cxnId="{A6384CB9-E8D4-CD46-AA98-CCC2AD02116C}">
      <dgm:prSet/>
      <dgm:spPr/>
      <dgm:t>
        <a:bodyPr/>
        <a:lstStyle/>
        <a:p>
          <a:endParaRPr lang="es-ES"/>
        </a:p>
      </dgm:t>
    </dgm:pt>
    <dgm:pt modelId="{201D2EB6-FA2E-3444-9DB6-05763A3019CB}">
      <dgm:prSet phldrT="[Texto]"/>
      <dgm:spPr/>
      <dgm:t>
        <a:bodyPr/>
        <a:lstStyle/>
        <a:p>
          <a:r>
            <a:rPr lang="es-ES" dirty="0" smtClean="0"/>
            <a:t>Consecuencias del incumplimiento</a:t>
          </a:r>
          <a:endParaRPr lang="es-ES" dirty="0"/>
        </a:p>
      </dgm:t>
    </dgm:pt>
    <dgm:pt modelId="{AD513A41-40B5-554D-95D4-811D94952326}" type="parTrans" cxnId="{5B1CF89E-BE08-BD4F-AC17-E33E603A7689}">
      <dgm:prSet/>
      <dgm:spPr/>
      <dgm:t>
        <a:bodyPr/>
        <a:lstStyle/>
        <a:p>
          <a:endParaRPr lang="es-ES"/>
        </a:p>
      </dgm:t>
    </dgm:pt>
    <dgm:pt modelId="{5E0879C0-8589-D341-B180-E923D9FD7C4D}" type="sibTrans" cxnId="{5B1CF89E-BE08-BD4F-AC17-E33E603A7689}">
      <dgm:prSet/>
      <dgm:spPr/>
      <dgm:t>
        <a:bodyPr/>
        <a:lstStyle/>
        <a:p>
          <a:endParaRPr lang="es-ES"/>
        </a:p>
      </dgm:t>
    </dgm:pt>
    <dgm:pt modelId="{FB446AF6-21AD-714A-9233-B748B7930684}">
      <dgm:prSet/>
      <dgm:spPr/>
      <dgm:t>
        <a:bodyPr/>
        <a:lstStyle/>
        <a:p>
          <a:r>
            <a:rPr lang="es-ES" dirty="0" smtClean="0"/>
            <a:t>Régimen de sanciones</a:t>
          </a:r>
          <a:endParaRPr lang="es-ES" dirty="0"/>
        </a:p>
      </dgm:t>
    </dgm:pt>
    <dgm:pt modelId="{5D0C1364-C776-B548-841D-02733C7680EA}" type="parTrans" cxnId="{8509A66D-B1CF-AD45-90C6-EF7703AE1018}">
      <dgm:prSet/>
      <dgm:spPr/>
      <dgm:t>
        <a:bodyPr/>
        <a:lstStyle/>
        <a:p>
          <a:endParaRPr lang="es-ES"/>
        </a:p>
      </dgm:t>
    </dgm:pt>
    <dgm:pt modelId="{9B147669-258E-E340-A303-7B53F6E07BEE}" type="sibTrans" cxnId="{8509A66D-B1CF-AD45-90C6-EF7703AE1018}">
      <dgm:prSet/>
      <dgm:spPr/>
      <dgm:t>
        <a:bodyPr/>
        <a:lstStyle/>
        <a:p>
          <a:endParaRPr lang="es-ES"/>
        </a:p>
      </dgm:t>
    </dgm:pt>
    <dgm:pt modelId="{CA5C4146-EBEB-144F-971B-F5FBA700E8AC}">
      <dgm:prSet/>
      <dgm:spPr/>
      <dgm:t>
        <a:bodyPr/>
        <a:lstStyle/>
        <a:p>
          <a:r>
            <a:rPr lang="es-ES" dirty="0" smtClean="0"/>
            <a:t>Dinero / Especie</a:t>
          </a:r>
          <a:endParaRPr lang="es-ES" dirty="0"/>
        </a:p>
      </dgm:t>
    </dgm:pt>
    <dgm:pt modelId="{E5706459-2639-EC49-A3CE-211DDC63CCEE}" type="parTrans" cxnId="{5946D540-A385-D943-95DC-A2A711D60EE6}">
      <dgm:prSet/>
      <dgm:spPr/>
      <dgm:t>
        <a:bodyPr/>
        <a:lstStyle/>
        <a:p>
          <a:endParaRPr lang="es-ES"/>
        </a:p>
      </dgm:t>
    </dgm:pt>
    <dgm:pt modelId="{0C3AD54A-EF38-C948-AB5B-13D6B48F184E}" type="sibTrans" cxnId="{5946D540-A385-D943-95DC-A2A711D60EE6}">
      <dgm:prSet/>
      <dgm:spPr/>
      <dgm:t>
        <a:bodyPr/>
        <a:lstStyle/>
        <a:p>
          <a:endParaRPr lang="es-ES"/>
        </a:p>
      </dgm:t>
    </dgm:pt>
    <dgm:pt modelId="{1E868CE1-BDF1-8D45-A3C6-9C7BDEB85814}">
      <dgm:prSet/>
      <dgm:spPr/>
      <dgm:t>
        <a:bodyPr/>
        <a:lstStyle/>
        <a:p>
          <a:r>
            <a:rPr lang="es-ES" dirty="0" smtClean="0"/>
            <a:t>Liquidación</a:t>
          </a:r>
          <a:endParaRPr lang="es-ES" dirty="0"/>
        </a:p>
      </dgm:t>
    </dgm:pt>
    <dgm:pt modelId="{1F106EF1-A5D9-FE4A-8B8A-2D9968AC2C4D}" type="parTrans" cxnId="{0C08222C-A53A-B84D-987E-F728D244D983}">
      <dgm:prSet/>
      <dgm:spPr/>
      <dgm:t>
        <a:bodyPr/>
        <a:lstStyle/>
        <a:p>
          <a:endParaRPr lang="es-ES"/>
        </a:p>
      </dgm:t>
    </dgm:pt>
    <dgm:pt modelId="{DFAEBB46-2D37-7F45-A39C-55D9712F1030}" type="sibTrans" cxnId="{0C08222C-A53A-B84D-987E-F728D244D983}">
      <dgm:prSet/>
      <dgm:spPr/>
      <dgm:t>
        <a:bodyPr/>
        <a:lstStyle/>
        <a:p>
          <a:endParaRPr lang="es-ES"/>
        </a:p>
      </dgm:t>
    </dgm:pt>
    <dgm:pt modelId="{0EDC8314-FCB3-5044-99D9-C2CC42AD8CF9}">
      <dgm:prSet/>
      <dgm:spPr/>
      <dgm:t>
        <a:bodyPr/>
        <a:lstStyle/>
        <a:p>
          <a:r>
            <a:rPr lang="es-ES" dirty="0" smtClean="0"/>
            <a:t>Instrumentos de autoliquidación</a:t>
          </a:r>
          <a:endParaRPr lang="es-ES" dirty="0"/>
        </a:p>
      </dgm:t>
    </dgm:pt>
    <dgm:pt modelId="{BCA1CAAF-87B6-C24D-AC37-0A3D810769F3}" type="parTrans" cxnId="{61D8E4FC-877C-9143-A6A2-69810053B57F}">
      <dgm:prSet/>
      <dgm:spPr/>
      <dgm:t>
        <a:bodyPr/>
        <a:lstStyle/>
        <a:p>
          <a:endParaRPr lang="es-ES"/>
        </a:p>
      </dgm:t>
    </dgm:pt>
    <dgm:pt modelId="{BBB245F1-8842-1A48-8FC6-6C7D087A3721}" type="sibTrans" cxnId="{61D8E4FC-877C-9143-A6A2-69810053B57F}">
      <dgm:prSet/>
      <dgm:spPr/>
      <dgm:t>
        <a:bodyPr/>
        <a:lstStyle/>
        <a:p>
          <a:endParaRPr lang="es-ES"/>
        </a:p>
      </dgm:t>
    </dgm:pt>
    <dgm:pt modelId="{21A9351E-22C5-5540-B696-381D45EADCCE}">
      <dgm:prSet/>
      <dgm:spPr/>
      <dgm:t>
        <a:bodyPr/>
        <a:lstStyle/>
        <a:p>
          <a:r>
            <a:rPr lang="es-ES" dirty="0" smtClean="0"/>
            <a:t>Realización del pago y recaudo</a:t>
          </a:r>
          <a:endParaRPr lang="es-ES" dirty="0"/>
        </a:p>
      </dgm:t>
    </dgm:pt>
    <dgm:pt modelId="{0514FAFD-3AF9-FA41-8B4E-DE6389E2DD45}" type="parTrans" cxnId="{6AA026FA-8535-B844-9D28-5DC45AE93664}">
      <dgm:prSet/>
      <dgm:spPr/>
      <dgm:t>
        <a:bodyPr/>
        <a:lstStyle/>
        <a:p>
          <a:endParaRPr lang="es-CO"/>
        </a:p>
      </dgm:t>
    </dgm:pt>
    <dgm:pt modelId="{C0B8D1C3-0530-A54F-9E2B-5B482A501372}" type="sibTrans" cxnId="{6AA026FA-8535-B844-9D28-5DC45AE93664}">
      <dgm:prSet/>
      <dgm:spPr/>
      <dgm:t>
        <a:bodyPr/>
        <a:lstStyle/>
        <a:p>
          <a:endParaRPr lang="es-CO"/>
        </a:p>
      </dgm:t>
    </dgm:pt>
    <dgm:pt modelId="{34009B1A-D823-1149-A4D0-EEA08ADF7311}" type="pres">
      <dgm:prSet presAssocID="{AB17F24E-0FD4-1948-BFB0-5358B9C0B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2E3F3D4-1378-4145-8398-8F8AE587DFFC}" type="pres">
      <dgm:prSet presAssocID="{1E868CE1-BDF1-8D45-A3C6-9C7BDEB85814}" presName="linNode" presStyleCnt="0"/>
      <dgm:spPr/>
    </dgm:pt>
    <dgm:pt modelId="{112C7512-769D-E84E-91F1-5EB727C31BB4}" type="pres">
      <dgm:prSet presAssocID="{1E868CE1-BDF1-8D45-A3C6-9C7BDEB85814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19D9B0-37FD-0844-8298-361CC84EFAB1}" type="pres">
      <dgm:prSet presAssocID="{1E868CE1-BDF1-8D45-A3C6-9C7BDEB85814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431CFD-C5D2-424E-AAD9-0FD05DE2F0EA}" type="pres">
      <dgm:prSet presAssocID="{DFAEBB46-2D37-7F45-A39C-55D9712F1030}" presName="sp" presStyleCnt="0"/>
      <dgm:spPr/>
    </dgm:pt>
    <dgm:pt modelId="{778EF401-1A27-374A-B6CE-4B69A3DA5736}" type="pres">
      <dgm:prSet presAssocID="{70AE32E8-1809-034A-8AED-E89D61F7D366}" presName="linNode" presStyleCnt="0"/>
      <dgm:spPr/>
    </dgm:pt>
    <dgm:pt modelId="{0B4BCEF2-F680-6D41-A1A7-7D792A587CB1}" type="pres">
      <dgm:prSet presAssocID="{70AE32E8-1809-034A-8AED-E89D61F7D366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3D661DC-00C5-EF4B-A55D-ECB9CF537993}" type="pres">
      <dgm:prSet presAssocID="{70AE32E8-1809-034A-8AED-E89D61F7D366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5CA706-2B17-604A-8714-7D167BE7404F}" type="pres">
      <dgm:prSet presAssocID="{1329A733-FCDC-EA49-8167-64F6E39F5099}" presName="sp" presStyleCnt="0"/>
      <dgm:spPr/>
    </dgm:pt>
    <dgm:pt modelId="{76EEAB0F-DE46-8D46-8B39-BC2CC76AC1E3}" type="pres">
      <dgm:prSet presAssocID="{CC22DA31-C797-D648-A019-59ADAB41C7D8}" presName="linNode" presStyleCnt="0"/>
      <dgm:spPr/>
    </dgm:pt>
    <dgm:pt modelId="{D04EF943-4F5C-B24C-A1DB-4ABE56344E52}" type="pres">
      <dgm:prSet presAssocID="{CC22DA31-C797-D648-A019-59ADAB41C7D8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AE552A-4C40-8449-AB98-3DC6123CBF28}" type="pres">
      <dgm:prSet presAssocID="{CC22DA31-C797-D648-A019-59ADAB41C7D8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F1347C-6915-1F46-B66F-68935705FC63}" type="pres">
      <dgm:prSet presAssocID="{62336C19-62CC-1940-A2B5-F79951FC2F8D}" presName="sp" presStyleCnt="0"/>
      <dgm:spPr/>
    </dgm:pt>
    <dgm:pt modelId="{50F879E2-C543-A348-AB65-B1005C209F73}" type="pres">
      <dgm:prSet presAssocID="{1A56D115-D740-1840-9FBB-913D3273C318}" presName="linNode" presStyleCnt="0"/>
      <dgm:spPr/>
    </dgm:pt>
    <dgm:pt modelId="{89E603D8-2AA7-0146-BE89-4E1FDE867F40}" type="pres">
      <dgm:prSet presAssocID="{1A56D115-D740-1840-9FBB-913D3273C318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E363B4-31E4-D843-A1D3-4128CCBDFFE4}" type="pres">
      <dgm:prSet presAssocID="{1A56D115-D740-1840-9FBB-913D3273C318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9FFE957-1043-464C-87CD-6DF51F9C4E85}" type="pres">
      <dgm:prSet presAssocID="{27686194-E236-C542-8899-340BA246AFD6}" presName="sp" presStyleCnt="0"/>
      <dgm:spPr/>
    </dgm:pt>
    <dgm:pt modelId="{FC1542C5-E623-AA41-BA20-B27089957596}" type="pres">
      <dgm:prSet presAssocID="{201D2EB6-FA2E-3444-9DB6-05763A3019CB}" presName="linNode" presStyleCnt="0"/>
      <dgm:spPr/>
    </dgm:pt>
    <dgm:pt modelId="{D8BC9644-97A0-6441-9B80-CAAAD1B2D3B1}" type="pres">
      <dgm:prSet presAssocID="{201D2EB6-FA2E-3444-9DB6-05763A3019CB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EAE7C2-6F90-3441-BFD8-F96D9ACFC104}" type="pres">
      <dgm:prSet presAssocID="{201D2EB6-FA2E-3444-9DB6-05763A3019CB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6384CB9-E8D4-CD46-AA98-CCC2AD02116C}" srcId="{AB17F24E-0FD4-1948-BFB0-5358B9C0B168}" destId="{1A56D115-D740-1840-9FBB-913D3273C318}" srcOrd="3" destOrd="0" parTransId="{C8CBC9AE-54FE-8142-82AA-85F57A080120}" sibTransId="{27686194-E236-C542-8899-340BA246AFD6}"/>
    <dgm:cxn modelId="{DC248A07-DCA7-4AA2-8FF5-6B7D9AA6ACFF}" type="presOf" srcId="{AB17F24E-0FD4-1948-BFB0-5358B9C0B168}" destId="{34009B1A-D823-1149-A4D0-EEA08ADF7311}" srcOrd="0" destOrd="0" presId="urn:microsoft.com/office/officeart/2005/8/layout/vList5"/>
    <dgm:cxn modelId="{7B93CDAA-6126-4AFA-890D-47A3260F99ED}" type="presOf" srcId="{0EDC8314-FCB3-5044-99D9-C2CC42AD8CF9}" destId="{3519D9B0-37FD-0844-8298-361CC84EFAB1}" srcOrd="0" destOrd="0" presId="urn:microsoft.com/office/officeart/2005/8/layout/vList5"/>
    <dgm:cxn modelId="{6AA026FA-8535-B844-9D28-5DC45AE93664}" srcId="{1A56D115-D740-1840-9FBB-913D3273C318}" destId="{21A9351E-22C5-5540-B696-381D45EADCCE}" srcOrd="0" destOrd="0" parTransId="{0514FAFD-3AF9-FA41-8B4E-DE6389E2DD45}" sibTransId="{C0B8D1C3-0530-A54F-9E2B-5B482A501372}"/>
    <dgm:cxn modelId="{B02A995E-7C4C-470D-AE3F-F20C70D33333}" type="presOf" srcId="{201D2EB6-FA2E-3444-9DB6-05763A3019CB}" destId="{D8BC9644-97A0-6441-9B80-CAAAD1B2D3B1}" srcOrd="0" destOrd="0" presId="urn:microsoft.com/office/officeart/2005/8/layout/vList5"/>
    <dgm:cxn modelId="{CE43EB8D-28BB-4B80-B414-14CFCC76A433}" type="presOf" srcId="{FB446AF6-21AD-714A-9233-B748B7930684}" destId="{C5EAE7C2-6F90-3441-BFD8-F96D9ACFC104}" srcOrd="0" destOrd="0" presId="urn:microsoft.com/office/officeart/2005/8/layout/vList5"/>
    <dgm:cxn modelId="{BAD43D80-64EB-4433-B575-5C3A92E38D81}" type="presOf" srcId="{21A9351E-22C5-5540-B696-381D45EADCCE}" destId="{A2E363B4-31E4-D843-A1D3-4128CCBDFFE4}" srcOrd="0" destOrd="0" presId="urn:microsoft.com/office/officeart/2005/8/layout/vList5"/>
    <dgm:cxn modelId="{61D8E4FC-877C-9143-A6A2-69810053B57F}" srcId="{1E868CE1-BDF1-8D45-A3C6-9C7BDEB85814}" destId="{0EDC8314-FCB3-5044-99D9-C2CC42AD8CF9}" srcOrd="0" destOrd="0" parTransId="{BCA1CAAF-87B6-C24D-AC37-0A3D810769F3}" sibTransId="{BBB245F1-8842-1A48-8FC6-6C7D087A3721}"/>
    <dgm:cxn modelId="{6206F741-BE3A-45BD-ACC0-B2AAB4C47F0D}" type="presOf" srcId="{70AE32E8-1809-034A-8AED-E89D61F7D366}" destId="{0B4BCEF2-F680-6D41-A1A7-7D792A587CB1}" srcOrd="0" destOrd="0" presId="urn:microsoft.com/office/officeart/2005/8/layout/vList5"/>
    <dgm:cxn modelId="{5AC0B1C1-153F-E947-B3AF-472204A5B8D3}" srcId="{AB17F24E-0FD4-1948-BFB0-5358B9C0B168}" destId="{CC22DA31-C797-D648-A019-59ADAB41C7D8}" srcOrd="2" destOrd="0" parTransId="{917AABF5-F7B7-EE42-B429-772A3C8A1D1D}" sibTransId="{62336C19-62CC-1940-A2B5-F79951FC2F8D}"/>
    <dgm:cxn modelId="{3517AADC-4F28-4427-AD1F-73E878006991}" type="presOf" srcId="{CC22DA31-C797-D648-A019-59ADAB41C7D8}" destId="{D04EF943-4F5C-B24C-A1DB-4ABE56344E52}" srcOrd="0" destOrd="0" presId="urn:microsoft.com/office/officeart/2005/8/layout/vList5"/>
    <dgm:cxn modelId="{5946D540-A385-D943-95DC-A2A711D60EE6}" srcId="{CC22DA31-C797-D648-A019-59ADAB41C7D8}" destId="{CA5C4146-EBEB-144F-971B-F5FBA700E8AC}" srcOrd="0" destOrd="0" parTransId="{E5706459-2639-EC49-A3CE-211DDC63CCEE}" sibTransId="{0C3AD54A-EF38-C948-AB5B-13D6B48F184E}"/>
    <dgm:cxn modelId="{F356E490-9355-4588-A9AC-04FDBA853481}" type="presOf" srcId="{4B958BF7-70DF-6F4F-986A-42A2ABBA93DD}" destId="{D3D661DC-00C5-EF4B-A55D-ECB9CF537993}" srcOrd="0" destOrd="0" presId="urn:microsoft.com/office/officeart/2005/8/layout/vList5"/>
    <dgm:cxn modelId="{FD9B50D7-F400-AC47-904F-B6CA315EE540}" srcId="{AB17F24E-0FD4-1948-BFB0-5358B9C0B168}" destId="{70AE32E8-1809-034A-8AED-E89D61F7D366}" srcOrd="1" destOrd="0" parTransId="{BBBB1A67-C058-8E43-8A2B-349F21D84698}" sibTransId="{1329A733-FCDC-EA49-8167-64F6E39F5099}"/>
    <dgm:cxn modelId="{7B63DB6D-7FF3-7B4A-8A55-1ED88E008576}" srcId="{70AE32E8-1809-034A-8AED-E89D61F7D366}" destId="{4B958BF7-70DF-6F4F-986A-42A2ABBA93DD}" srcOrd="0" destOrd="0" parTransId="{5E05A6D8-2E59-9849-9F71-DD7BDDBE2DFC}" sibTransId="{94BD05B2-5265-7248-9A31-00F85F8DF9D1}"/>
    <dgm:cxn modelId="{7E3393E0-0619-4B44-86F6-5CC067359AAD}" type="presOf" srcId="{1A56D115-D740-1840-9FBB-913D3273C318}" destId="{89E603D8-2AA7-0146-BE89-4E1FDE867F40}" srcOrd="0" destOrd="0" presId="urn:microsoft.com/office/officeart/2005/8/layout/vList5"/>
    <dgm:cxn modelId="{20D1D153-F98D-481A-AC97-FE90ABF55463}" type="presOf" srcId="{1E868CE1-BDF1-8D45-A3C6-9C7BDEB85814}" destId="{112C7512-769D-E84E-91F1-5EB727C31BB4}" srcOrd="0" destOrd="0" presId="urn:microsoft.com/office/officeart/2005/8/layout/vList5"/>
    <dgm:cxn modelId="{9D24A998-A47C-4A34-9BB2-3CC1A58EB6B7}" type="presOf" srcId="{CA5C4146-EBEB-144F-971B-F5FBA700E8AC}" destId="{8FAE552A-4C40-8449-AB98-3DC6123CBF28}" srcOrd="0" destOrd="0" presId="urn:microsoft.com/office/officeart/2005/8/layout/vList5"/>
    <dgm:cxn modelId="{5B1CF89E-BE08-BD4F-AC17-E33E603A7689}" srcId="{AB17F24E-0FD4-1948-BFB0-5358B9C0B168}" destId="{201D2EB6-FA2E-3444-9DB6-05763A3019CB}" srcOrd="4" destOrd="0" parTransId="{AD513A41-40B5-554D-95D4-811D94952326}" sibTransId="{5E0879C0-8589-D341-B180-E923D9FD7C4D}"/>
    <dgm:cxn modelId="{8509A66D-B1CF-AD45-90C6-EF7703AE1018}" srcId="{201D2EB6-FA2E-3444-9DB6-05763A3019CB}" destId="{FB446AF6-21AD-714A-9233-B748B7930684}" srcOrd="0" destOrd="0" parTransId="{5D0C1364-C776-B548-841D-02733C7680EA}" sibTransId="{9B147669-258E-E340-A303-7B53F6E07BEE}"/>
    <dgm:cxn modelId="{0C08222C-A53A-B84D-987E-F728D244D983}" srcId="{AB17F24E-0FD4-1948-BFB0-5358B9C0B168}" destId="{1E868CE1-BDF1-8D45-A3C6-9C7BDEB85814}" srcOrd="0" destOrd="0" parTransId="{1F106EF1-A5D9-FE4A-8B8A-2D9968AC2C4D}" sibTransId="{DFAEBB46-2D37-7F45-A39C-55D9712F1030}"/>
    <dgm:cxn modelId="{5FD14EF2-FA16-4E6D-839A-CA5C97787941}" type="presParOf" srcId="{34009B1A-D823-1149-A4D0-EEA08ADF7311}" destId="{92E3F3D4-1378-4145-8398-8F8AE587DFFC}" srcOrd="0" destOrd="0" presId="urn:microsoft.com/office/officeart/2005/8/layout/vList5"/>
    <dgm:cxn modelId="{D8FD46E0-579D-43E4-B452-968BB0421A18}" type="presParOf" srcId="{92E3F3D4-1378-4145-8398-8F8AE587DFFC}" destId="{112C7512-769D-E84E-91F1-5EB727C31BB4}" srcOrd="0" destOrd="0" presId="urn:microsoft.com/office/officeart/2005/8/layout/vList5"/>
    <dgm:cxn modelId="{33864A17-DAA7-4E50-8D4D-C7F411C256D0}" type="presParOf" srcId="{92E3F3D4-1378-4145-8398-8F8AE587DFFC}" destId="{3519D9B0-37FD-0844-8298-361CC84EFAB1}" srcOrd="1" destOrd="0" presId="urn:microsoft.com/office/officeart/2005/8/layout/vList5"/>
    <dgm:cxn modelId="{780603E7-B851-4910-BB3F-C89264378980}" type="presParOf" srcId="{34009B1A-D823-1149-A4D0-EEA08ADF7311}" destId="{D8431CFD-C5D2-424E-AAD9-0FD05DE2F0EA}" srcOrd="1" destOrd="0" presId="urn:microsoft.com/office/officeart/2005/8/layout/vList5"/>
    <dgm:cxn modelId="{C0610EBE-1C62-4886-82D4-8C9814047C29}" type="presParOf" srcId="{34009B1A-D823-1149-A4D0-EEA08ADF7311}" destId="{778EF401-1A27-374A-B6CE-4B69A3DA5736}" srcOrd="2" destOrd="0" presId="urn:microsoft.com/office/officeart/2005/8/layout/vList5"/>
    <dgm:cxn modelId="{F3980BD3-F19A-406B-809A-185224BAA2C0}" type="presParOf" srcId="{778EF401-1A27-374A-B6CE-4B69A3DA5736}" destId="{0B4BCEF2-F680-6D41-A1A7-7D792A587CB1}" srcOrd="0" destOrd="0" presId="urn:microsoft.com/office/officeart/2005/8/layout/vList5"/>
    <dgm:cxn modelId="{2DAF3700-32C0-4544-9D04-16ED5ACB8683}" type="presParOf" srcId="{778EF401-1A27-374A-B6CE-4B69A3DA5736}" destId="{D3D661DC-00C5-EF4B-A55D-ECB9CF537993}" srcOrd="1" destOrd="0" presId="urn:microsoft.com/office/officeart/2005/8/layout/vList5"/>
    <dgm:cxn modelId="{894A8A6D-023F-48A1-B8CC-C9F2C7AFFCA2}" type="presParOf" srcId="{34009B1A-D823-1149-A4D0-EEA08ADF7311}" destId="{1A5CA706-2B17-604A-8714-7D167BE7404F}" srcOrd="3" destOrd="0" presId="urn:microsoft.com/office/officeart/2005/8/layout/vList5"/>
    <dgm:cxn modelId="{E6FB7D3E-4A12-484D-95FA-2502D8663AE4}" type="presParOf" srcId="{34009B1A-D823-1149-A4D0-EEA08ADF7311}" destId="{76EEAB0F-DE46-8D46-8B39-BC2CC76AC1E3}" srcOrd="4" destOrd="0" presId="urn:microsoft.com/office/officeart/2005/8/layout/vList5"/>
    <dgm:cxn modelId="{C7EEF3D3-2807-4294-985F-3CECC7BC6480}" type="presParOf" srcId="{76EEAB0F-DE46-8D46-8B39-BC2CC76AC1E3}" destId="{D04EF943-4F5C-B24C-A1DB-4ABE56344E52}" srcOrd="0" destOrd="0" presId="urn:microsoft.com/office/officeart/2005/8/layout/vList5"/>
    <dgm:cxn modelId="{44FC1FC7-7399-4438-815C-8AFC82E45D90}" type="presParOf" srcId="{76EEAB0F-DE46-8D46-8B39-BC2CC76AC1E3}" destId="{8FAE552A-4C40-8449-AB98-3DC6123CBF28}" srcOrd="1" destOrd="0" presId="urn:microsoft.com/office/officeart/2005/8/layout/vList5"/>
    <dgm:cxn modelId="{6E67BE9F-864F-4EBE-AC9A-40453937FE56}" type="presParOf" srcId="{34009B1A-D823-1149-A4D0-EEA08ADF7311}" destId="{CAF1347C-6915-1F46-B66F-68935705FC63}" srcOrd="5" destOrd="0" presId="urn:microsoft.com/office/officeart/2005/8/layout/vList5"/>
    <dgm:cxn modelId="{F350A111-4675-4188-B8EF-0374E6E7BDB9}" type="presParOf" srcId="{34009B1A-D823-1149-A4D0-EEA08ADF7311}" destId="{50F879E2-C543-A348-AB65-B1005C209F73}" srcOrd="6" destOrd="0" presId="urn:microsoft.com/office/officeart/2005/8/layout/vList5"/>
    <dgm:cxn modelId="{EC65C40D-E624-42A6-A3AF-EDF6ED1688FC}" type="presParOf" srcId="{50F879E2-C543-A348-AB65-B1005C209F73}" destId="{89E603D8-2AA7-0146-BE89-4E1FDE867F40}" srcOrd="0" destOrd="0" presId="urn:microsoft.com/office/officeart/2005/8/layout/vList5"/>
    <dgm:cxn modelId="{35F60A5A-4CEC-43E3-911B-D48031C97C81}" type="presParOf" srcId="{50F879E2-C543-A348-AB65-B1005C209F73}" destId="{A2E363B4-31E4-D843-A1D3-4128CCBDFFE4}" srcOrd="1" destOrd="0" presId="urn:microsoft.com/office/officeart/2005/8/layout/vList5"/>
    <dgm:cxn modelId="{3221FFC3-F77E-4593-B017-FE7C24E0661A}" type="presParOf" srcId="{34009B1A-D823-1149-A4D0-EEA08ADF7311}" destId="{79FFE957-1043-464C-87CD-6DF51F9C4E85}" srcOrd="7" destOrd="0" presId="urn:microsoft.com/office/officeart/2005/8/layout/vList5"/>
    <dgm:cxn modelId="{5E276E5F-7654-4DE9-9737-F01EB78918DE}" type="presParOf" srcId="{34009B1A-D823-1149-A4D0-EEA08ADF7311}" destId="{FC1542C5-E623-AA41-BA20-B27089957596}" srcOrd="8" destOrd="0" presId="urn:microsoft.com/office/officeart/2005/8/layout/vList5"/>
    <dgm:cxn modelId="{FD02AAE4-8535-43A6-B583-3E43E354FB68}" type="presParOf" srcId="{FC1542C5-E623-AA41-BA20-B27089957596}" destId="{D8BC9644-97A0-6441-9B80-CAAAD1B2D3B1}" srcOrd="0" destOrd="0" presId="urn:microsoft.com/office/officeart/2005/8/layout/vList5"/>
    <dgm:cxn modelId="{6B8B710A-FA1D-479B-8019-7F5C4E0340F1}" type="presParOf" srcId="{FC1542C5-E623-AA41-BA20-B27089957596}" destId="{C5EAE7C2-6F90-3441-BFD8-F96D9ACFC10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1A71781-2FDD-6B42-867E-BBFCF2E5B155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2F0251D-537F-084D-A502-BB32D79DEC98}">
      <dgm:prSet phldrT="[Texto]"/>
      <dgm:spPr/>
      <dgm:t>
        <a:bodyPr/>
        <a:lstStyle/>
        <a:p>
          <a:r>
            <a:rPr lang="es-ES" dirty="0" smtClean="0"/>
            <a:t>Concesión</a:t>
          </a:r>
          <a:endParaRPr lang="es-ES" dirty="0"/>
        </a:p>
      </dgm:t>
    </dgm:pt>
    <dgm:pt modelId="{89F3663E-C2AC-9B45-8200-B2A87DA8E917}" type="parTrans" cxnId="{CCABCFC2-E94E-8E46-A998-607C395ED1EA}">
      <dgm:prSet/>
      <dgm:spPr/>
      <dgm:t>
        <a:bodyPr/>
        <a:lstStyle/>
        <a:p>
          <a:endParaRPr lang="es-ES"/>
        </a:p>
      </dgm:t>
    </dgm:pt>
    <dgm:pt modelId="{326C3FA2-D2CB-634E-8790-906B8731BFDA}" type="sibTrans" cxnId="{CCABCFC2-E94E-8E46-A998-607C395ED1EA}">
      <dgm:prSet/>
      <dgm:spPr/>
      <dgm:t>
        <a:bodyPr/>
        <a:lstStyle/>
        <a:p>
          <a:endParaRPr lang="es-ES"/>
        </a:p>
      </dgm:t>
    </dgm:pt>
    <dgm:pt modelId="{D5EACD09-496A-6F47-AF8C-285C05062122}">
      <dgm:prSet phldrT="[Texto]" custT="1"/>
      <dgm:spPr/>
      <dgm:t>
        <a:bodyPr/>
        <a:lstStyle/>
        <a:p>
          <a:r>
            <a:rPr lang="es-ES" sz="1200" dirty="0" smtClean="0"/>
            <a:t>Radiodifusión sonora</a:t>
          </a:r>
          <a:endParaRPr lang="es-ES" sz="1200" dirty="0"/>
        </a:p>
      </dgm:t>
    </dgm:pt>
    <dgm:pt modelId="{6245AF55-20E0-DE4F-8EAE-4D959A423395}" type="parTrans" cxnId="{482B3F1D-F7D8-BA4E-A747-B28A24E91C77}">
      <dgm:prSet/>
      <dgm:spPr/>
      <dgm:t>
        <a:bodyPr/>
        <a:lstStyle/>
        <a:p>
          <a:endParaRPr lang="es-ES"/>
        </a:p>
      </dgm:t>
    </dgm:pt>
    <dgm:pt modelId="{0F5734E8-9B80-2846-B462-A2AEC16C5FA3}" type="sibTrans" cxnId="{482B3F1D-F7D8-BA4E-A747-B28A24E91C77}">
      <dgm:prSet/>
      <dgm:spPr/>
      <dgm:t>
        <a:bodyPr/>
        <a:lstStyle/>
        <a:p>
          <a:endParaRPr lang="es-ES"/>
        </a:p>
      </dgm:t>
    </dgm:pt>
    <dgm:pt modelId="{DA63AEC7-7DDF-DF4F-9D9D-598D2F3A4333}">
      <dgm:prSet phldrT="[Texto]" custT="1"/>
      <dgm:spPr/>
      <dgm:t>
        <a:bodyPr/>
        <a:lstStyle/>
        <a:p>
          <a:r>
            <a:rPr lang="es-ES" sz="1200" dirty="0" smtClean="0"/>
            <a:t>Servicios en transición</a:t>
          </a:r>
          <a:endParaRPr lang="es-ES" sz="1200" dirty="0"/>
        </a:p>
      </dgm:t>
    </dgm:pt>
    <dgm:pt modelId="{9B630CA8-BC74-F64B-841C-09C09BA23EFD}" type="parTrans" cxnId="{D2C87BC9-8777-B54C-8BE1-375A177E2AC5}">
      <dgm:prSet/>
      <dgm:spPr/>
      <dgm:t>
        <a:bodyPr/>
        <a:lstStyle/>
        <a:p>
          <a:endParaRPr lang="es-ES"/>
        </a:p>
      </dgm:t>
    </dgm:pt>
    <dgm:pt modelId="{611684AD-05FE-EC42-B110-B0C3C760D903}" type="sibTrans" cxnId="{D2C87BC9-8777-B54C-8BE1-375A177E2AC5}">
      <dgm:prSet/>
      <dgm:spPr/>
      <dgm:t>
        <a:bodyPr/>
        <a:lstStyle/>
        <a:p>
          <a:endParaRPr lang="es-ES"/>
        </a:p>
      </dgm:t>
    </dgm:pt>
    <dgm:pt modelId="{F3883FD2-0398-0843-9EE5-F5102C807369}">
      <dgm:prSet phldrT="[Texto]"/>
      <dgm:spPr/>
      <dgm:t>
        <a:bodyPr/>
        <a:lstStyle/>
        <a:p>
          <a:r>
            <a:rPr lang="es-ES" dirty="0" smtClean="0"/>
            <a:t>Habilitación general</a:t>
          </a:r>
          <a:endParaRPr lang="es-ES" dirty="0"/>
        </a:p>
      </dgm:t>
    </dgm:pt>
    <dgm:pt modelId="{619F617A-8CA7-3543-AD05-FEF516AF0921}" type="parTrans" cxnId="{C476CD4B-342D-9B4B-9F7F-1C81FF3BA563}">
      <dgm:prSet/>
      <dgm:spPr/>
      <dgm:t>
        <a:bodyPr/>
        <a:lstStyle/>
        <a:p>
          <a:endParaRPr lang="es-ES"/>
        </a:p>
      </dgm:t>
    </dgm:pt>
    <dgm:pt modelId="{9D40CD38-31A3-464C-9F19-7D5668E17689}" type="sibTrans" cxnId="{C476CD4B-342D-9B4B-9F7F-1C81FF3BA563}">
      <dgm:prSet/>
      <dgm:spPr/>
      <dgm:t>
        <a:bodyPr/>
        <a:lstStyle/>
        <a:p>
          <a:endParaRPr lang="es-ES"/>
        </a:p>
      </dgm:t>
    </dgm:pt>
    <dgm:pt modelId="{4EAF251A-5F31-CA48-A214-3FD2B4EFC981}">
      <dgm:prSet phldrT="[Texto]" custT="1"/>
      <dgm:spPr/>
      <dgm:t>
        <a:bodyPr/>
        <a:lstStyle/>
        <a:p>
          <a:r>
            <a:rPr lang="es-ES" sz="1200" dirty="0" smtClean="0"/>
            <a:t>Servicios de telecomunicaciones</a:t>
          </a:r>
          <a:endParaRPr lang="es-ES" sz="1200" dirty="0"/>
        </a:p>
      </dgm:t>
    </dgm:pt>
    <dgm:pt modelId="{D74A6DEB-302B-FF45-BAE5-68F3F573DD6E}" type="parTrans" cxnId="{28F459CD-8633-E748-AE72-4D1E9EEB663C}">
      <dgm:prSet/>
      <dgm:spPr/>
      <dgm:t>
        <a:bodyPr/>
        <a:lstStyle/>
        <a:p>
          <a:endParaRPr lang="es-ES"/>
        </a:p>
      </dgm:t>
    </dgm:pt>
    <dgm:pt modelId="{2399B8C4-83B7-194A-BCBD-DEFE2CC7CDBA}" type="sibTrans" cxnId="{28F459CD-8633-E748-AE72-4D1E9EEB663C}">
      <dgm:prSet/>
      <dgm:spPr/>
      <dgm:t>
        <a:bodyPr/>
        <a:lstStyle/>
        <a:p>
          <a:endParaRPr lang="es-ES"/>
        </a:p>
      </dgm:t>
    </dgm:pt>
    <dgm:pt modelId="{23AF6479-ED6D-644E-897A-CE2F90924FDD}">
      <dgm:prSet phldrT="[Texto]" custT="1"/>
      <dgm:spPr/>
      <dgm:t>
        <a:bodyPr/>
        <a:lstStyle/>
        <a:p>
          <a:r>
            <a:rPr lang="es-ES" sz="1200" dirty="0" smtClean="0"/>
            <a:t>Porcentaje de contraprestación periódica</a:t>
          </a:r>
          <a:endParaRPr lang="es-ES" sz="1200" dirty="0"/>
        </a:p>
      </dgm:t>
    </dgm:pt>
    <dgm:pt modelId="{55B20158-196B-CF42-9853-EB396D86BB83}" type="parTrans" cxnId="{A06AF719-B06B-F04D-BD56-7EB1BB9EBE0C}">
      <dgm:prSet/>
      <dgm:spPr/>
      <dgm:t>
        <a:bodyPr/>
        <a:lstStyle/>
        <a:p>
          <a:endParaRPr lang="es-ES"/>
        </a:p>
      </dgm:t>
    </dgm:pt>
    <dgm:pt modelId="{1FFFBB4F-B717-1044-BFCF-C59E1B75C859}" type="sibTrans" cxnId="{A06AF719-B06B-F04D-BD56-7EB1BB9EBE0C}">
      <dgm:prSet/>
      <dgm:spPr/>
      <dgm:t>
        <a:bodyPr/>
        <a:lstStyle/>
        <a:p>
          <a:endParaRPr lang="es-ES"/>
        </a:p>
      </dgm:t>
    </dgm:pt>
    <dgm:pt modelId="{088B1C50-D28B-A942-B568-1FBF6DB3E391}">
      <dgm:prSet phldrT="[Texto]"/>
      <dgm:spPr/>
      <dgm:t>
        <a:bodyPr/>
        <a:lstStyle/>
        <a:p>
          <a:r>
            <a:rPr lang="es-ES" dirty="0" smtClean="0"/>
            <a:t>Espectro Radioeléctrico</a:t>
          </a:r>
          <a:endParaRPr lang="es-ES" dirty="0"/>
        </a:p>
      </dgm:t>
    </dgm:pt>
    <dgm:pt modelId="{76CF7A5C-D934-D542-80FA-A2C98E0E7DFB}" type="parTrans" cxnId="{343F8F94-4E0C-7148-97FD-EBC84D1CB767}">
      <dgm:prSet/>
      <dgm:spPr/>
      <dgm:t>
        <a:bodyPr/>
        <a:lstStyle/>
        <a:p>
          <a:endParaRPr lang="es-ES"/>
        </a:p>
      </dgm:t>
    </dgm:pt>
    <dgm:pt modelId="{84F34ED6-D1E4-D747-8A83-60B9FD8BB172}" type="sibTrans" cxnId="{343F8F94-4E0C-7148-97FD-EBC84D1CB767}">
      <dgm:prSet/>
      <dgm:spPr/>
      <dgm:t>
        <a:bodyPr/>
        <a:lstStyle/>
        <a:p>
          <a:endParaRPr lang="es-ES"/>
        </a:p>
      </dgm:t>
    </dgm:pt>
    <dgm:pt modelId="{AA0F48D7-BCF6-AF4E-88C0-55BEBFAE787E}">
      <dgm:prSet phldrT="[Texto]" custT="1"/>
      <dgm:spPr/>
      <dgm:t>
        <a:bodyPr/>
        <a:lstStyle/>
        <a:p>
          <a:r>
            <a:rPr lang="es-ES" sz="1200" dirty="0" smtClean="0"/>
            <a:t>Asignación</a:t>
          </a:r>
          <a:endParaRPr lang="es-ES" sz="1200" dirty="0"/>
        </a:p>
      </dgm:t>
    </dgm:pt>
    <dgm:pt modelId="{D3CA4E5C-E19D-AB4E-9258-35ED0A2E98C6}" type="parTrans" cxnId="{B41368C1-9A1D-D747-A507-4AF8E9A0629D}">
      <dgm:prSet/>
      <dgm:spPr/>
      <dgm:t>
        <a:bodyPr/>
        <a:lstStyle/>
        <a:p>
          <a:endParaRPr lang="es-ES"/>
        </a:p>
      </dgm:t>
    </dgm:pt>
    <dgm:pt modelId="{64A0A250-5AD6-124A-B2DB-A200C55DE62F}" type="sibTrans" cxnId="{B41368C1-9A1D-D747-A507-4AF8E9A0629D}">
      <dgm:prSet/>
      <dgm:spPr/>
      <dgm:t>
        <a:bodyPr/>
        <a:lstStyle/>
        <a:p>
          <a:endParaRPr lang="es-ES"/>
        </a:p>
      </dgm:t>
    </dgm:pt>
    <dgm:pt modelId="{C0CD347F-E8F3-3F4D-9ACD-05D4C7111494}">
      <dgm:prSet phldrT="[Texto]" custT="1"/>
      <dgm:spPr/>
      <dgm:t>
        <a:bodyPr/>
        <a:lstStyle/>
        <a:p>
          <a:r>
            <a:rPr lang="es-ES" sz="1200" dirty="0" smtClean="0"/>
            <a:t>Renovación</a:t>
          </a:r>
          <a:endParaRPr lang="es-ES" sz="1200" dirty="0"/>
        </a:p>
      </dgm:t>
    </dgm:pt>
    <dgm:pt modelId="{7B46E03A-06CA-8347-9530-63C7A88AA423}" type="parTrans" cxnId="{F790CBBF-90AC-2A44-8590-CCF3FA93EB3B}">
      <dgm:prSet/>
      <dgm:spPr/>
      <dgm:t>
        <a:bodyPr/>
        <a:lstStyle/>
        <a:p>
          <a:endParaRPr lang="es-ES"/>
        </a:p>
      </dgm:t>
    </dgm:pt>
    <dgm:pt modelId="{15189CD7-6754-FD41-B64A-E0CF1D55F140}" type="sibTrans" cxnId="{F790CBBF-90AC-2A44-8590-CCF3FA93EB3B}">
      <dgm:prSet/>
      <dgm:spPr/>
      <dgm:t>
        <a:bodyPr/>
        <a:lstStyle/>
        <a:p>
          <a:endParaRPr lang="es-ES"/>
        </a:p>
      </dgm:t>
    </dgm:pt>
    <dgm:pt modelId="{F8549663-0A74-AE44-80D8-BB70E21AF7AC}">
      <dgm:prSet/>
      <dgm:spPr/>
      <dgm:t>
        <a:bodyPr/>
        <a:lstStyle/>
        <a:p>
          <a:r>
            <a:rPr lang="es-ES" dirty="0" smtClean="0"/>
            <a:t>Autorizaciones</a:t>
          </a:r>
          <a:endParaRPr lang="es-ES" dirty="0"/>
        </a:p>
      </dgm:t>
    </dgm:pt>
    <dgm:pt modelId="{DA840FE5-8D5B-FB4A-8D38-CA10DBAE381D}" type="parTrans" cxnId="{FBBE2782-262B-2F49-988D-B51EC1EF0DFD}">
      <dgm:prSet/>
      <dgm:spPr/>
      <dgm:t>
        <a:bodyPr/>
        <a:lstStyle/>
        <a:p>
          <a:endParaRPr lang="es-ES"/>
        </a:p>
      </dgm:t>
    </dgm:pt>
    <dgm:pt modelId="{E43134C4-6D87-534A-8D0B-734874B1DB6D}" type="sibTrans" cxnId="{FBBE2782-262B-2F49-988D-B51EC1EF0DFD}">
      <dgm:prSet/>
      <dgm:spPr/>
      <dgm:t>
        <a:bodyPr/>
        <a:lstStyle/>
        <a:p>
          <a:endParaRPr lang="es-ES"/>
        </a:p>
      </dgm:t>
    </dgm:pt>
    <dgm:pt modelId="{9AB96DF5-818A-A145-95F1-6CD8AD068EDC}">
      <dgm:prSet/>
      <dgm:spPr/>
      <dgm:t>
        <a:bodyPr/>
        <a:lstStyle/>
        <a:p>
          <a:r>
            <a:rPr lang="es-ES" dirty="0" smtClean="0"/>
            <a:t>Registros</a:t>
          </a:r>
          <a:endParaRPr lang="es-ES" dirty="0"/>
        </a:p>
      </dgm:t>
    </dgm:pt>
    <dgm:pt modelId="{FAD8FCD9-32D0-D141-ADF4-BF99DD241807}" type="parTrans" cxnId="{0537A2B2-6707-1848-88D8-04353F03842A}">
      <dgm:prSet/>
      <dgm:spPr/>
      <dgm:t>
        <a:bodyPr/>
        <a:lstStyle/>
        <a:p>
          <a:endParaRPr lang="es-ES"/>
        </a:p>
      </dgm:t>
    </dgm:pt>
    <dgm:pt modelId="{9C180652-6BC3-674C-A8A3-A0E3D243792F}" type="sibTrans" cxnId="{0537A2B2-6707-1848-88D8-04353F03842A}">
      <dgm:prSet/>
      <dgm:spPr/>
      <dgm:t>
        <a:bodyPr/>
        <a:lstStyle/>
        <a:p>
          <a:endParaRPr lang="es-ES"/>
        </a:p>
      </dgm:t>
    </dgm:pt>
    <dgm:pt modelId="{162DC12D-E407-5A4E-ACA3-A5193BC3DCB3}">
      <dgm:prSet phldrT="[Texto]" custT="1"/>
      <dgm:spPr/>
      <dgm:t>
        <a:bodyPr/>
        <a:lstStyle/>
        <a:p>
          <a:r>
            <a:rPr lang="es-ES" sz="1200" dirty="0" smtClean="0"/>
            <a:t>Prórroga</a:t>
          </a:r>
          <a:endParaRPr lang="es-ES" sz="1200" dirty="0"/>
        </a:p>
      </dgm:t>
    </dgm:pt>
    <dgm:pt modelId="{AC74DFA2-36D2-AB4C-9C3F-D0083336BAA1}" type="parTrans" cxnId="{AE3B5540-0E76-5E47-9AB4-CA1A81D7757D}">
      <dgm:prSet/>
      <dgm:spPr/>
      <dgm:t>
        <a:bodyPr/>
        <a:lstStyle/>
        <a:p>
          <a:endParaRPr lang="es-ES"/>
        </a:p>
      </dgm:t>
    </dgm:pt>
    <dgm:pt modelId="{494C52B5-01EC-524E-A38A-76F7C18D68F1}" type="sibTrans" cxnId="{AE3B5540-0E76-5E47-9AB4-CA1A81D7757D}">
      <dgm:prSet/>
      <dgm:spPr/>
      <dgm:t>
        <a:bodyPr/>
        <a:lstStyle/>
        <a:p>
          <a:endParaRPr lang="es-ES"/>
        </a:p>
      </dgm:t>
    </dgm:pt>
    <dgm:pt modelId="{1863E48B-CEE2-D54B-8379-0E1B8920E1AA}">
      <dgm:prSet phldrT="[Texto]" custT="1"/>
      <dgm:spPr/>
      <dgm:t>
        <a:bodyPr/>
        <a:lstStyle/>
        <a:p>
          <a:r>
            <a:rPr lang="es-ES" sz="1200" dirty="0" smtClean="0"/>
            <a:t>Uso del ERE</a:t>
          </a:r>
          <a:endParaRPr lang="es-ES" sz="1200" dirty="0"/>
        </a:p>
      </dgm:t>
    </dgm:pt>
    <dgm:pt modelId="{FA3D1D49-2748-E149-AEF8-E00BC90C04C7}" type="parTrans" cxnId="{586B4963-A6E0-4848-BB20-E17D973B0823}">
      <dgm:prSet/>
      <dgm:spPr/>
      <dgm:t>
        <a:bodyPr/>
        <a:lstStyle/>
        <a:p>
          <a:endParaRPr lang="es-ES"/>
        </a:p>
      </dgm:t>
    </dgm:pt>
    <dgm:pt modelId="{25D6234F-3603-AD44-9756-1C2FB88BCA3C}" type="sibTrans" cxnId="{586B4963-A6E0-4848-BB20-E17D973B0823}">
      <dgm:prSet/>
      <dgm:spPr/>
      <dgm:t>
        <a:bodyPr/>
        <a:lstStyle/>
        <a:p>
          <a:endParaRPr lang="es-ES"/>
        </a:p>
      </dgm:t>
    </dgm:pt>
    <dgm:pt modelId="{D7D0644F-D8E6-5048-AC51-F78182A1CAD9}">
      <dgm:prSet phldrT="[Texto]" custT="1"/>
      <dgm:spPr/>
      <dgm:t>
        <a:bodyPr/>
        <a:lstStyle/>
        <a:p>
          <a:r>
            <a:rPr lang="es-ES" sz="1200" dirty="0" smtClean="0"/>
            <a:t>Autorizaciones</a:t>
          </a:r>
          <a:endParaRPr lang="es-ES" sz="1200" dirty="0"/>
        </a:p>
      </dgm:t>
    </dgm:pt>
    <dgm:pt modelId="{F626FD33-0EC8-6B46-927C-A8A8ADF09B07}" type="parTrans" cxnId="{018C6E48-727D-604E-8C6D-97F3C99A96B0}">
      <dgm:prSet/>
      <dgm:spPr/>
      <dgm:t>
        <a:bodyPr/>
        <a:lstStyle/>
        <a:p>
          <a:endParaRPr lang="es-ES"/>
        </a:p>
      </dgm:t>
    </dgm:pt>
    <dgm:pt modelId="{010587AF-29D5-F843-9642-0602903A7F69}" type="sibTrans" cxnId="{018C6E48-727D-604E-8C6D-97F3C99A96B0}">
      <dgm:prSet/>
      <dgm:spPr/>
      <dgm:t>
        <a:bodyPr/>
        <a:lstStyle/>
        <a:p>
          <a:endParaRPr lang="es-ES"/>
        </a:p>
      </dgm:t>
    </dgm:pt>
    <dgm:pt modelId="{439AF12F-4DC6-6A49-B4BE-B3486D03873A}">
      <dgm:prSet/>
      <dgm:spPr/>
      <dgm:t>
        <a:bodyPr/>
        <a:lstStyle/>
        <a:p>
          <a:r>
            <a:rPr lang="es-ES" dirty="0" smtClean="0"/>
            <a:t>Proveedores de satélites</a:t>
          </a:r>
          <a:endParaRPr lang="es-ES" dirty="0"/>
        </a:p>
      </dgm:t>
    </dgm:pt>
    <dgm:pt modelId="{5B211AE6-2361-9B41-B8E5-A6A71F58E76E}" type="parTrans" cxnId="{6B3A7E72-095C-D04C-9B03-4849A9D6F698}">
      <dgm:prSet/>
      <dgm:spPr/>
      <dgm:t>
        <a:bodyPr/>
        <a:lstStyle/>
        <a:p>
          <a:endParaRPr lang="es-ES"/>
        </a:p>
      </dgm:t>
    </dgm:pt>
    <dgm:pt modelId="{69894A38-9E0A-8944-A092-C692471D9EE9}" type="sibTrans" cxnId="{6B3A7E72-095C-D04C-9B03-4849A9D6F698}">
      <dgm:prSet/>
      <dgm:spPr/>
      <dgm:t>
        <a:bodyPr/>
        <a:lstStyle/>
        <a:p>
          <a:endParaRPr lang="es-ES"/>
        </a:p>
      </dgm:t>
    </dgm:pt>
    <dgm:pt modelId="{600D4E3F-0AD3-134B-AE60-7404FCAB9099}">
      <dgm:prSet/>
      <dgm:spPr/>
      <dgm:t>
        <a:bodyPr/>
        <a:lstStyle/>
        <a:p>
          <a:r>
            <a:rPr lang="es-ES" dirty="0" smtClean="0"/>
            <a:t>Cadenas de Radiodifusión</a:t>
          </a:r>
          <a:endParaRPr lang="es-ES" dirty="0"/>
        </a:p>
      </dgm:t>
    </dgm:pt>
    <dgm:pt modelId="{19A7A4EA-1B4E-C846-8CD3-B937C8E9BCB2}" type="parTrans" cxnId="{22B114AE-7228-9A4F-AB4C-048733FA25F3}">
      <dgm:prSet/>
      <dgm:spPr/>
      <dgm:t>
        <a:bodyPr/>
        <a:lstStyle/>
        <a:p>
          <a:endParaRPr lang="es-ES"/>
        </a:p>
      </dgm:t>
    </dgm:pt>
    <dgm:pt modelId="{65613199-45D3-CE40-A576-4C21033F9404}" type="sibTrans" cxnId="{22B114AE-7228-9A4F-AB4C-048733FA25F3}">
      <dgm:prSet/>
      <dgm:spPr/>
      <dgm:t>
        <a:bodyPr/>
        <a:lstStyle/>
        <a:p>
          <a:endParaRPr lang="es-ES"/>
        </a:p>
      </dgm:t>
    </dgm:pt>
    <dgm:pt modelId="{06434337-E24D-3942-B89E-D80172C5AF4C}">
      <dgm:prSet/>
      <dgm:spPr/>
      <dgm:t>
        <a:bodyPr/>
        <a:lstStyle/>
        <a:p>
          <a:r>
            <a:rPr lang="es-ES" dirty="0" smtClean="0"/>
            <a:t>Aplicación y transición</a:t>
          </a:r>
          <a:endParaRPr lang="es-ES" dirty="0"/>
        </a:p>
      </dgm:t>
    </dgm:pt>
    <dgm:pt modelId="{A5DB1724-2512-244F-AA4B-696B3DBC2766}" type="parTrans" cxnId="{1243C7E0-CE42-7948-B239-E681E5630584}">
      <dgm:prSet/>
      <dgm:spPr/>
      <dgm:t>
        <a:bodyPr/>
        <a:lstStyle/>
        <a:p>
          <a:endParaRPr lang="es-ES"/>
        </a:p>
      </dgm:t>
    </dgm:pt>
    <dgm:pt modelId="{531FADE8-5165-CC40-8002-A2AFBFB45049}" type="sibTrans" cxnId="{1243C7E0-CE42-7948-B239-E681E5630584}">
      <dgm:prSet/>
      <dgm:spPr/>
      <dgm:t>
        <a:bodyPr/>
        <a:lstStyle/>
        <a:p>
          <a:endParaRPr lang="es-ES"/>
        </a:p>
      </dgm:t>
    </dgm:pt>
    <dgm:pt modelId="{F07E7A6D-4E2E-1F4A-9D8A-8BE5B5AA5473}">
      <dgm:prSet/>
      <dgm:spPr/>
      <dgm:t>
        <a:bodyPr/>
        <a:lstStyle/>
        <a:p>
          <a:r>
            <a:rPr lang="es-ES" dirty="0" smtClean="0"/>
            <a:t>Radiodifusión sonora</a:t>
          </a:r>
          <a:endParaRPr lang="es-ES" dirty="0"/>
        </a:p>
      </dgm:t>
    </dgm:pt>
    <dgm:pt modelId="{DC39E6A5-0E2F-3E4E-9B77-0385D4ADB68A}" type="parTrans" cxnId="{B9D2F0B3-B70D-4548-B8F4-864302FF8AD5}">
      <dgm:prSet/>
      <dgm:spPr/>
      <dgm:t>
        <a:bodyPr/>
        <a:lstStyle/>
        <a:p>
          <a:endParaRPr lang="es-ES"/>
        </a:p>
      </dgm:t>
    </dgm:pt>
    <dgm:pt modelId="{A8915064-BD36-324E-A906-0EAAEA53A330}" type="sibTrans" cxnId="{B9D2F0B3-B70D-4548-B8F4-864302FF8AD5}">
      <dgm:prSet/>
      <dgm:spPr/>
      <dgm:t>
        <a:bodyPr/>
        <a:lstStyle/>
        <a:p>
          <a:endParaRPr lang="es-ES"/>
        </a:p>
      </dgm:t>
    </dgm:pt>
    <dgm:pt modelId="{D61082E4-22D7-9847-B13F-6B9AD016E65C}">
      <dgm:prSet/>
      <dgm:spPr/>
      <dgm:t>
        <a:bodyPr/>
        <a:lstStyle/>
        <a:p>
          <a:r>
            <a:rPr lang="es-ES" dirty="0" smtClean="0"/>
            <a:t>Servicios en transición</a:t>
          </a:r>
          <a:endParaRPr lang="es-ES" dirty="0"/>
        </a:p>
      </dgm:t>
    </dgm:pt>
    <dgm:pt modelId="{FD535263-4B9F-C445-893E-6A3D8A62739C}" type="parTrans" cxnId="{A3485A6D-ABA2-724F-B93E-87BDDF7EA019}">
      <dgm:prSet/>
      <dgm:spPr/>
      <dgm:t>
        <a:bodyPr/>
        <a:lstStyle/>
        <a:p>
          <a:endParaRPr lang="es-ES"/>
        </a:p>
      </dgm:t>
    </dgm:pt>
    <dgm:pt modelId="{3EDCF91E-3F47-A948-9FCF-85B6849AC473}" type="sibTrans" cxnId="{A3485A6D-ABA2-724F-B93E-87BDDF7EA019}">
      <dgm:prSet/>
      <dgm:spPr/>
      <dgm:t>
        <a:bodyPr/>
        <a:lstStyle/>
        <a:p>
          <a:endParaRPr lang="es-ES"/>
        </a:p>
      </dgm:t>
    </dgm:pt>
    <dgm:pt modelId="{018A1D87-9CC0-A648-9B53-738FD6A99756}" type="pres">
      <dgm:prSet presAssocID="{01A71781-2FDD-6B42-867E-BBFCF2E5B1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130DE63-391E-7A42-9ED6-6510CAA19022}" type="pres">
      <dgm:prSet presAssocID="{12F0251D-537F-084D-A502-BB32D79DEC98}" presName="linNode" presStyleCnt="0"/>
      <dgm:spPr/>
    </dgm:pt>
    <dgm:pt modelId="{F95FAEFA-8E2A-744B-979E-80799EE92DA2}" type="pres">
      <dgm:prSet presAssocID="{12F0251D-537F-084D-A502-BB32D79DEC98}" presName="parentText" presStyleLbl="node1" presStyleIdx="0" presStyleCnt="6" custLinFactNeighborY="-172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B6A76D-FEDD-084C-A82F-98891F98D4F5}" type="pres">
      <dgm:prSet presAssocID="{12F0251D-537F-084D-A502-BB32D79DEC98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C8DA6A-7A98-3D46-A1C8-36B6D5282601}" type="pres">
      <dgm:prSet presAssocID="{326C3FA2-D2CB-634E-8790-906B8731BFDA}" presName="sp" presStyleCnt="0"/>
      <dgm:spPr/>
    </dgm:pt>
    <dgm:pt modelId="{74AC5AA7-BC99-4248-9DF8-4B4DFDCC0CF7}" type="pres">
      <dgm:prSet presAssocID="{F3883FD2-0398-0843-9EE5-F5102C807369}" presName="linNode" presStyleCnt="0"/>
      <dgm:spPr/>
    </dgm:pt>
    <dgm:pt modelId="{D91AB967-4D25-1A46-A078-8A4C7B01AF7B}" type="pres">
      <dgm:prSet presAssocID="{F3883FD2-0398-0843-9EE5-F5102C807369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2316F4-9134-294A-ABA4-1D35721BBF26}" type="pres">
      <dgm:prSet presAssocID="{F3883FD2-0398-0843-9EE5-F5102C807369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D75D8D-C26F-2F44-BDC7-5E94CC9DDB1E}" type="pres">
      <dgm:prSet presAssocID="{9D40CD38-31A3-464C-9F19-7D5668E17689}" presName="sp" presStyleCnt="0"/>
      <dgm:spPr/>
    </dgm:pt>
    <dgm:pt modelId="{74955194-4E87-7941-82B7-50933ACC6B61}" type="pres">
      <dgm:prSet presAssocID="{088B1C50-D28B-A942-B568-1FBF6DB3E391}" presName="linNode" presStyleCnt="0"/>
      <dgm:spPr/>
    </dgm:pt>
    <dgm:pt modelId="{70AC3BF1-60E5-6949-8D37-F215D9F83432}" type="pres">
      <dgm:prSet presAssocID="{088B1C50-D28B-A942-B568-1FBF6DB3E391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3D87BC-3C5D-5442-9DBE-F56BFFAC041E}" type="pres">
      <dgm:prSet presAssocID="{088B1C50-D28B-A942-B568-1FBF6DB3E391}" presName="descendantText" presStyleLbl="alignAccFollowNode1" presStyleIdx="2" presStyleCnt="5" custScaleY="165370" custLinFactNeighborY="126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6A5E45-2662-5C4C-BF0C-FCB69AEB7F27}" type="pres">
      <dgm:prSet presAssocID="{84F34ED6-D1E4-D747-8A83-60B9FD8BB172}" presName="sp" presStyleCnt="0"/>
      <dgm:spPr/>
    </dgm:pt>
    <dgm:pt modelId="{804B4A25-5F62-2C44-B736-F0BACB18DE72}" type="pres">
      <dgm:prSet presAssocID="{F8549663-0A74-AE44-80D8-BB70E21AF7AC}" presName="linNode" presStyleCnt="0"/>
      <dgm:spPr/>
    </dgm:pt>
    <dgm:pt modelId="{67629CAD-3BA9-3B43-A64D-DEC2BB6F3856}" type="pres">
      <dgm:prSet presAssocID="{F8549663-0A74-AE44-80D8-BB70E21AF7AC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CB9506-EC34-394A-B60F-27362BC38A96}" type="pres">
      <dgm:prSet presAssocID="{F8549663-0A74-AE44-80D8-BB70E21AF7AC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928C9A-5E0A-DF42-8043-15D565F83C64}" type="pres">
      <dgm:prSet presAssocID="{E43134C4-6D87-534A-8D0B-734874B1DB6D}" presName="sp" presStyleCnt="0"/>
      <dgm:spPr/>
    </dgm:pt>
    <dgm:pt modelId="{8EF47CA6-1EEC-DD42-9BA9-87908475198F}" type="pres">
      <dgm:prSet presAssocID="{9AB96DF5-818A-A145-95F1-6CD8AD068EDC}" presName="linNode" presStyleCnt="0"/>
      <dgm:spPr/>
    </dgm:pt>
    <dgm:pt modelId="{5775F14E-4E0C-7C45-A124-8D76B50F52D9}" type="pres">
      <dgm:prSet presAssocID="{9AB96DF5-818A-A145-95F1-6CD8AD068EDC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697945-A3AE-EA43-A29E-5C8F75C23D4F}" type="pres">
      <dgm:prSet presAssocID="{9AB96DF5-818A-A145-95F1-6CD8AD068EDC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264716-6DFB-2846-AA2F-4272B08F5087}" type="pres">
      <dgm:prSet presAssocID="{9C180652-6BC3-674C-A8A3-A0E3D243792F}" presName="sp" presStyleCnt="0"/>
      <dgm:spPr/>
    </dgm:pt>
    <dgm:pt modelId="{78A48C0C-33BF-694D-82E5-2B6AA870DC3C}" type="pres">
      <dgm:prSet presAssocID="{06434337-E24D-3942-B89E-D80172C5AF4C}" presName="linNode" presStyleCnt="0"/>
      <dgm:spPr/>
    </dgm:pt>
    <dgm:pt modelId="{97FD915B-8BA1-204E-BADF-AC80D5414F3E}" type="pres">
      <dgm:prSet presAssocID="{06434337-E24D-3942-B89E-D80172C5AF4C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E3B5540-0E76-5E47-9AB4-CA1A81D7757D}" srcId="{12F0251D-537F-084D-A502-BB32D79DEC98}" destId="{162DC12D-E407-5A4E-ACA3-A5193BC3DCB3}" srcOrd="2" destOrd="0" parTransId="{AC74DFA2-36D2-AB4C-9C3F-D0083336BAA1}" sibTransId="{494C52B5-01EC-524E-A38A-76F7C18D68F1}"/>
    <dgm:cxn modelId="{408792BD-54C1-46D5-8188-A28E6D249617}" type="presOf" srcId="{088B1C50-D28B-A942-B568-1FBF6DB3E391}" destId="{70AC3BF1-60E5-6949-8D37-F215D9F83432}" srcOrd="0" destOrd="0" presId="urn:microsoft.com/office/officeart/2005/8/layout/vList5"/>
    <dgm:cxn modelId="{FDF5DA4D-21C4-4957-9B54-160149DA850E}" type="presOf" srcId="{4EAF251A-5F31-CA48-A214-3FD2B4EFC981}" destId="{BB2316F4-9134-294A-ABA4-1D35721BBF26}" srcOrd="0" destOrd="0" presId="urn:microsoft.com/office/officeart/2005/8/layout/vList5"/>
    <dgm:cxn modelId="{A3485A6D-ABA2-724F-B93E-87BDDF7EA019}" srcId="{F8549663-0A74-AE44-80D8-BB70E21AF7AC}" destId="{D61082E4-22D7-9847-B13F-6B9AD016E65C}" srcOrd="1" destOrd="0" parTransId="{FD535263-4B9F-C445-893E-6A3D8A62739C}" sibTransId="{3EDCF91E-3F47-A948-9FCF-85B6849AC473}"/>
    <dgm:cxn modelId="{586B4963-A6E0-4848-BB20-E17D973B0823}" srcId="{088B1C50-D28B-A942-B568-1FBF6DB3E391}" destId="{1863E48B-CEE2-D54B-8379-0E1B8920E1AA}" srcOrd="1" destOrd="0" parTransId="{FA3D1D49-2748-E149-AEF8-E00BC90C04C7}" sibTransId="{25D6234F-3603-AD44-9756-1C2FB88BCA3C}"/>
    <dgm:cxn modelId="{7978B850-6E96-4542-B12F-EDD1CB1F598F}" type="presOf" srcId="{F07E7A6D-4E2E-1F4A-9D8A-8BE5B5AA5473}" destId="{C6CB9506-EC34-394A-B60F-27362BC38A96}" srcOrd="0" destOrd="0" presId="urn:microsoft.com/office/officeart/2005/8/layout/vList5"/>
    <dgm:cxn modelId="{41411DD7-BF08-4F38-8DFA-678091D48BC0}" type="presOf" srcId="{AA0F48D7-BCF6-AF4E-88C0-55BEBFAE787E}" destId="{9A3D87BC-3C5D-5442-9DBE-F56BFFAC041E}" srcOrd="0" destOrd="0" presId="urn:microsoft.com/office/officeart/2005/8/layout/vList5"/>
    <dgm:cxn modelId="{EA6E9DB5-D448-446A-9573-8886D8BF857B}" type="presOf" srcId="{D7D0644F-D8E6-5048-AC51-F78182A1CAD9}" destId="{9A3D87BC-3C5D-5442-9DBE-F56BFFAC041E}" srcOrd="0" destOrd="3" presId="urn:microsoft.com/office/officeart/2005/8/layout/vList5"/>
    <dgm:cxn modelId="{40DE6AD0-2931-40A0-BE89-6A0F8B8AF034}" type="presOf" srcId="{1863E48B-CEE2-D54B-8379-0E1B8920E1AA}" destId="{9A3D87BC-3C5D-5442-9DBE-F56BFFAC041E}" srcOrd="0" destOrd="1" presId="urn:microsoft.com/office/officeart/2005/8/layout/vList5"/>
    <dgm:cxn modelId="{482B3F1D-F7D8-BA4E-A747-B28A24E91C77}" srcId="{12F0251D-537F-084D-A502-BB32D79DEC98}" destId="{D5EACD09-496A-6F47-AF8C-285C05062122}" srcOrd="0" destOrd="0" parTransId="{6245AF55-20E0-DE4F-8EAE-4D959A423395}" sibTransId="{0F5734E8-9B80-2846-B462-A2AEC16C5FA3}"/>
    <dgm:cxn modelId="{88CA5CAC-CE1E-417B-A7FB-A3971FA60238}" type="presOf" srcId="{12F0251D-537F-084D-A502-BB32D79DEC98}" destId="{F95FAEFA-8E2A-744B-979E-80799EE92DA2}" srcOrd="0" destOrd="0" presId="urn:microsoft.com/office/officeart/2005/8/layout/vList5"/>
    <dgm:cxn modelId="{4A4A699D-F69A-4120-972E-6D4CBC839BD1}" type="presOf" srcId="{D5EACD09-496A-6F47-AF8C-285C05062122}" destId="{86B6A76D-FEDD-084C-A82F-98891F98D4F5}" srcOrd="0" destOrd="0" presId="urn:microsoft.com/office/officeart/2005/8/layout/vList5"/>
    <dgm:cxn modelId="{20D755F3-B03F-4670-86F1-E041AA4BC650}" type="presOf" srcId="{F3883FD2-0398-0843-9EE5-F5102C807369}" destId="{D91AB967-4D25-1A46-A078-8A4C7B01AF7B}" srcOrd="0" destOrd="0" presId="urn:microsoft.com/office/officeart/2005/8/layout/vList5"/>
    <dgm:cxn modelId="{B41368C1-9A1D-D747-A507-4AF8E9A0629D}" srcId="{088B1C50-D28B-A942-B568-1FBF6DB3E391}" destId="{AA0F48D7-BCF6-AF4E-88C0-55BEBFAE787E}" srcOrd="0" destOrd="0" parTransId="{D3CA4E5C-E19D-AB4E-9258-35ED0A2E98C6}" sibTransId="{64A0A250-5AD6-124A-B2DB-A200C55DE62F}"/>
    <dgm:cxn modelId="{17C8DE5A-4E01-4E51-B35B-D9020CCB6881}" type="presOf" srcId="{01A71781-2FDD-6B42-867E-BBFCF2E5B155}" destId="{018A1D87-9CC0-A648-9B53-738FD6A99756}" srcOrd="0" destOrd="0" presId="urn:microsoft.com/office/officeart/2005/8/layout/vList5"/>
    <dgm:cxn modelId="{BD140742-6571-4D63-A441-69EFAA6ACE91}" type="presOf" srcId="{C0CD347F-E8F3-3F4D-9ACD-05D4C7111494}" destId="{9A3D87BC-3C5D-5442-9DBE-F56BFFAC041E}" srcOrd="0" destOrd="2" presId="urn:microsoft.com/office/officeart/2005/8/layout/vList5"/>
    <dgm:cxn modelId="{F790CBBF-90AC-2A44-8590-CCF3FA93EB3B}" srcId="{088B1C50-D28B-A942-B568-1FBF6DB3E391}" destId="{C0CD347F-E8F3-3F4D-9ACD-05D4C7111494}" srcOrd="2" destOrd="0" parTransId="{7B46E03A-06CA-8347-9530-63C7A88AA423}" sibTransId="{15189CD7-6754-FD41-B64A-E0CF1D55F140}"/>
    <dgm:cxn modelId="{CCABCFC2-E94E-8E46-A998-607C395ED1EA}" srcId="{01A71781-2FDD-6B42-867E-BBFCF2E5B155}" destId="{12F0251D-537F-084D-A502-BB32D79DEC98}" srcOrd="0" destOrd="0" parTransId="{89F3663E-C2AC-9B45-8200-B2A87DA8E917}" sibTransId="{326C3FA2-D2CB-634E-8790-906B8731BFDA}"/>
    <dgm:cxn modelId="{0E91B457-C11C-4BFC-90B9-1813AAC8F557}" type="presOf" srcId="{D61082E4-22D7-9847-B13F-6B9AD016E65C}" destId="{C6CB9506-EC34-394A-B60F-27362BC38A96}" srcOrd="0" destOrd="1" presId="urn:microsoft.com/office/officeart/2005/8/layout/vList5"/>
    <dgm:cxn modelId="{BBDA5CBD-FEE3-4ACE-BCEB-B134792C6BB0}" type="presOf" srcId="{600D4E3F-0AD3-134B-AE60-7404FCAB9099}" destId="{4D697945-A3AE-EA43-A29E-5C8F75C23D4F}" srcOrd="0" destOrd="1" presId="urn:microsoft.com/office/officeart/2005/8/layout/vList5"/>
    <dgm:cxn modelId="{4A0266F2-E738-4E9B-B3EF-FA5C4411E6E4}" type="presOf" srcId="{06434337-E24D-3942-B89E-D80172C5AF4C}" destId="{97FD915B-8BA1-204E-BADF-AC80D5414F3E}" srcOrd="0" destOrd="0" presId="urn:microsoft.com/office/officeart/2005/8/layout/vList5"/>
    <dgm:cxn modelId="{8B912678-F119-4363-9A3D-112259787CA0}" type="presOf" srcId="{DA63AEC7-7DDF-DF4F-9D9D-598D2F3A4333}" destId="{86B6A76D-FEDD-084C-A82F-98891F98D4F5}" srcOrd="0" destOrd="1" presId="urn:microsoft.com/office/officeart/2005/8/layout/vList5"/>
    <dgm:cxn modelId="{0537A2B2-6707-1848-88D8-04353F03842A}" srcId="{01A71781-2FDD-6B42-867E-BBFCF2E5B155}" destId="{9AB96DF5-818A-A145-95F1-6CD8AD068EDC}" srcOrd="4" destOrd="0" parTransId="{FAD8FCD9-32D0-D141-ADF4-BF99DD241807}" sibTransId="{9C180652-6BC3-674C-A8A3-A0E3D243792F}"/>
    <dgm:cxn modelId="{1243C7E0-CE42-7948-B239-E681E5630584}" srcId="{01A71781-2FDD-6B42-867E-BBFCF2E5B155}" destId="{06434337-E24D-3942-B89E-D80172C5AF4C}" srcOrd="5" destOrd="0" parTransId="{A5DB1724-2512-244F-AA4B-696B3DBC2766}" sibTransId="{531FADE8-5165-CC40-8002-A2AFBFB45049}"/>
    <dgm:cxn modelId="{C7516D7D-4BFF-4EEE-8F34-033D0C1311DB}" type="presOf" srcId="{9AB96DF5-818A-A145-95F1-6CD8AD068EDC}" destId="{5775F14E-4E0C-7C45-A124-8D76B50F52D9}" srcOrd="0" destOrd="0" presId="urn:microsoft.com/office/officeart/2005/8/layout/vList5"/>
    <dgm:cxn modelId="{A8CAE1B7-516B-4870-9736-D821D40D6982}" type="presOf" srcId="{162DC12D-E407-5A4E-ACA3-A5193BC3DCB3}" destId="{86B6A76D-FEDD-084C-A82F-98891F98D4F5}" srcOrd="0" destOrd="2" presId="urn:microsoft.com/office/officeart/2005/8/layout/vList5"/>
    <dgm:cxn modelId="{C476CD4B-342D-9B4B-9F7F-1C81FF3BA563}" srcId="{01A71781-2FDD-6B42-867E-BBFCF2E5B155}" destId="{F3883FD2-0398-0843-9EE5-F5102C807369}" srcOrd="1" destOrd="0" parTransId="{619F617A-8CA7-3543-AD05-FEF516AF0921}" sibTransId="{9D40CD38-31A3-464C-9F19-7D5668E17689}"/>
    <dgm:cxn modelId="{98325139-2211-4117-9677-D319D4B6B2FE}" type="presOf" srcId="{23AF6479-ED6D-644E-897A-CE2F90924FDD}" destId="{BB2316F4-9134-294A-ABA4-1D35721BBF26}" srcOrd="0" destOrd="1" presId="urn:microsoft.com/office/officeart/2005/8/layout/vList5"/>
    <dgm:cxn modelId="{A06AF719-B06B-F04D-BD56-7EB1BB9EBE0C}" srcId="{F3883FD2-0398-0843-9EE5-F5102C807369}" destId="{23AF6479-ED6D-644E-897A-CE2F90924FDD}" srcOrd="1" destOrd="0" parTransId="{55B20158-196B-CF42-9853-EB396D86BB83}" sibTransId="{1FFFBB4F-B717-1044-BFCF-C59E1B75C859}"/>
    <dgm:cxn modelId="{FBBE2782-262B-2F49-988D-B51EC1EF0DFD}" srcId="{01A71781-2FDD-6B42-867E-BBFCF2E5B155}" destId="{F8549663-0A74-AE44-80D8-BB70E21AF7AC}" srcOrd="3" destOrd="0" parTransId="{DA840FE5-8D5B-FB4A-8D38-CA10DBAE381D}" sibTransId="{E43134C4-6D87-534A-8D0B-734874B1DB6D}"/>
    <dgm:cxn modelId="{22B114AE-7228-9A4F-AB4C-048733FA25F3}" srcId="{9AB96DF5-818A-A145-95F1-6CD8AD068EDC}" destId="{600D4E3F-0AD3-134B-AE60-7404FCAB9099}" srcOrd="1" destOrd="0" parTransId="{19A7A4EA-1B4E-C846-8CD3-B937C8E9BCB2}" sibTransId="{65613199-45D3-CE40-A576-4C21033F9404}"/>
    <dgm:cxn modelId="{6B3A7E72-095C-D04C-9B03-4849A9D6F698}" srcId="{9AB96DF5-818A-A145-95F1-6CD8AD068EDC}" destId="{439AF12F-4DC6-6A49-B4BE-B3486D03873A}" srcOrd="0" destOrd="0" parTransId="{5B211AE6-2361-9B41-B8E5-A6A71F58E76E}" sibTransId="{69894A38-9E0A-8944-A092-C692471D9EE9}"/>
    <dgm:cxn modelId="{B9D2F0B3-B70D-4548-B8F4-864302FF8AD5}" srcId="{F8549663-0A74-AE44-80D8-BB70E21AF7AC}" destId="{F07E7A6D-4E2E-1F4A-9D8A-8BE5B5AA5473}" srcOrd="0" destOrd="0" parTransId="{DC39E6A5-0E2F-3E4E-9B77-0385D4ADB68A}" sibTransId="{A8915064-BD36-324E-A906-0EAAEA53A330}"/>
    <dgm:cxn modelId="{D2C87BC9-8777-B54C-8BE1-375A177E2AC5}" srcId="{12F0251D-537F-084D-A502-BB32D79DEC98}" destId="{DA63AEC7-7DDF-DF4F-9D9D-598D2F3A4333}" srcOrd="1" destOrd="0" parTransId="{9B630CA8-BC74-F64B-841C-09C09BA23EFD}" sibTransId="{611684AD-05FE-EC42-B110-B0C3C760D903}"/>
    <dgm:cxn modelId="{4E858F2A-BB9F-42E2-AB92-5F8F2066A55F}" type="presOf" srcId="{F8549663-0A74-AE44-80D8-BB70E21AF7AC}" destId="{67629CAD-3BA9-3B43-A64D-DEC2BB6F3856}" srcOrd="0" destOrd="0" presId="urn:microsoft.com/office/officeart/2005/8/layout/vList5"/>
    <dgm:cxn modelId="{52ED6DFC-387C-430B-BF2E-E020FEB1E2C0}" type="presOf" srcId="{439AF12F-4DC6-6A49-B4BE-B3486D03873A}" destId="{4D697945-A3AE-EA43-A29E-5C8F75C23D4F}" srcOrd="0" destOrd="0" presId="urn:microsoft.com/office/officeart/2005/8/layout/vList5"/>
    <dgm:cxn modelId="{28F459CD-8633-E748-AE72-4D1E9EEB663C}" srcId="{F3883FD2-0398-0843-9EE5-F5102C807369}" destId="{4EAF251A-5F31-CA48-A214-3FD2B4EFC981}" srcOrd="0" destOrd="0" parTransId="{D74A6DEB-302B-FF45-BAE5-68F3F573DD6E}" sibTransId="{2399B8C4-83B7-194A-BCBD-DEFE2CC7CDBA}"/>
    <dgm:cxn modelId="{343F8F94-4E0C-7148-97FD-EBC84D1CB767}" srcId="{01A71781-2FDD-6B42-867E-BBFCF2E5B155}" destId="{088B1C50-D28B-A942-B568-1FBF6DB3E391}" srcOrd="2" destOrd="0" parTransId="{76CF7A5C-D934-D542-80FA-A2C98E0E7DFB}" sibTransId="{84F34ED6-D1E4-D747-8A83-60B9FD8BB172}"/>
    <dgm:cxn modelId="{018C6E48-727D-604E-8C6D-97F3C99A96B0}" srcId="{088B1C50-D28B-A942-B568-1FBF6DB3E391}" destId="{D7D0644F-D8E6-5048-AC51-F78182A1CAD9}" srcOrd="3" destOrd="0" parTransId="{F626FD33-0EC8-6B46-927C-A8A8ADF09B07}" sibTransId="{010587AF-29D5-F843-9642-0602903A7F69}"/>
    <dgm:cxn modelId="{2B379FB8-F883-48D3-9DA5-290F9CAF4521}" type="presParOf" srcId="{018A1D87-9CC0-A648-9B53-738FD6A99756}" destId="{8130DE63-391E-7A42-9ED6-6510CAA19022}" srcOrd="0" destOrd="0" presId="urn:microsoft.com/office/officeart/2005/8/layout/vList5"/>
    <dgm:cxn modelId="{590842B5-58CF-4AFC-AD73-6F8186538819}" type="presParOf" srcId="{8130DE63-391E-7A42-9ED6-6510CAA19022}" destId="{F95FAEFA-8E2A-744B-979E-80799EE92DA2}" srcOrd="0" destOrd="0" presId="urn:microsoft.com/office/officeart/2005/8/layout/vList5"/>
    <dgm:cxn modelId="{716241B0-E2B2-48A6-B414-C794C757A071}" type="presParOf" srcId="{8130DE63-391E-7A42-9ED6-6510CAA19022}" destId="{86B6A76D-FEDD-084C-A82F-98891F98D4F5}" srcOrd="1" destOrd="0" presId="urn:microsoft.com/office/officeart/2005/8/layout/vList5"/>
    <dgm:cxn modelId="{5A0BDB71-888A-48C6-B87D-F9A8F1825A7C}" type="presParOf" srcId="{018A1D87-9CC0-A648-9B53-738FD6A99756}" destId="{FCC8DA6A-7A98-3D46-A1C8-36B6D5282601}" srcOrd="1" destOrd="0" presId="urn:microsoft.com/office/officeart/2005/8/layout/vList5"/>
    <dgm:cxn modelId="{7ED3B4F3-4D7D-47FB-9D13-54DBDA95185E}" type="presParOf" srcId="{018A1D87-9CC0-A648-9B53-738FD6A99756}" destId="{74AC5AA7-BC99-4248-9DF8-4B4DFDCC0CF7}" srcOrd="2" destOrd="0" presId="urn:microsoft.com/office/officeart/2005/8/layout/vList5"/>
    <dgm:cxn modelId="{95D89AB9-C74B-4082-BC30-C212A4CD2EF3}" type="presParOf" srcId="{74AC5AA7-BC99-4248-9DF8-4B4DFDCC0CF7}" destId="{D91AB967-4D25-1A46-A078-8A4C7B01AF7B}" srcOrd="0" destOrd="0" presId="urn:microsoft.com/office/officeart/2005/8/layout/vList5"/>
    <dgm:cxn modelId="{B08ED6DC-3435-4045-A125-227B1BAD6EC7}" type="presParOf" srcId="{74AC5AA7-BC99-4248-9DF8-4B4DFDCC0CF7}" destId="{BB2316F4-9134-294A-ABA4-1D35721BBF26}" srcOrd="1" destOrd="0" presId="urn:microsoft.com/office/officeart/2005/8/layout/vList5"/>
    <dgm:cxn modelId="{0D790BA1-165A-47BB-817C-AB8BAEA2ED93}" type="presParOf" srcId="{018A1D87-9CC0-A648-9B53-738FD6A99756}" destId="{DFD75D8D-C26F-2F44-BDC7-5E94CC9DDB1E}" srcOrd="3" destOrd="0" presId="urn:microsoft.com/office/officeart/2005/8/layout/vList5"/>
    <dgm:cxn modelId="{8570F7A4-7BE8-489A-A3D8-2552FC5D9A32}" type="presParOf" srcId="{018A1D87-9CC0-A648-9B53-738FD6A99756}" destId="{74955194-4E87-7941-82B7-50933ACC6B61}" srcOrd="4" destOrd="0" presId="urn:microsoft.com/office/officeart/2005/8/layout/vList5"/>
    <dgm:cxn modelId="{1EBB4A4B-E1D3-4064-AF93-0F0FC031003E}" type="presParOf" srcId="{74955194-4E87-7941-82B7-50933ACC6B61}" destId="{70AC3BF1-60E5-6949-8D37-F215D9F83432}" srcOrd="0" destOrd="0" presId="urn:microsoft.com/office/officeart/2005/8/layout/vList5"/>
    <dgm:cxn modelId="{21DAC632-2BF3-4704-9145-C5799B6A939C}" type="presParOf" srcId="{74955194-4E87-7941-82B7-50933ACC6B61}" destId="{9A3D87BC-3C5D-5442-9DBE-F56BFFAC041E}" srcOrd="1" destOrd="0" presId="urn:microsoft.com/office/officeart/2005/8/layout/vList5"/>
    <dgm:cxn modelId="{B94A9A43-4E9D-4950-9B74-D3EA3BFAD48F}" type="presParOf" srcId="{018A1D87-9CC0-A648-9B53-738FD6A99756}" destId="{106A5E45-2662-5C4C-BF0C-FCB69AEB7F27}" srcOrd="5" destOrd="0" presId="urn:microsoft.com/office/officeart/2005/8/layout/vList5"/>
    <dgm:cxn modelId="{6BD36112-92E9-446A-9BB9-75F7D9B69EDA}" type="presParOf" srcId="{018A1D87-9CC0-A648-9B53-738FD6A99756}" destId="{804B4A25-5F62-2C44-B736-F0BACB18DE72}" srcOrd="6" destOrd="0" presId="urn:microsoft.com/office/officeart/2005/8/layout/vList5"/>
    <dgm:cxn modelId="{5B85344D-89DB-4AFA-8450-9DC0E9313056}" type="presParOf" srcId="{804B4A25-5F62-2C44-B736-F0BACB18DE72}" destId="{67629CAD-3BA9-3B43-A64D-DEC2BB6F3856}" srcOrd="0" destOrd="0" presId="urn:microsoft.com/office/officeart/2005/8/layout/vList5"/>
    <dgm:cxn modelId="{C3DDEB61-B6B5-4036-886E-83C878B6C1D0}" type="presParOf" srcId="{804B4A25-5F62-2C44-B736-F0BACB18DE72}" destId="{C6CB9506-EC34-394A-B60F-27362BC38A96}" srcOrd="1" destOrd="0" presId="urn:microsoft.com/office/officeart/2005/8/layout/vList5"/>
    <dgm:cxn modelId="{3440D1B0-CC78-4A55-B75D-67A95F65A775}" type="presParOf" srcId="{018A1D87-9CC0-A648-9B53-738FD6A99756}" destId="{99928C9A-5E0A-DF42-8043-15D565F83C64}" srcOrd="7" destOrd="0" presId="urn:microsoft.com/office/officeart/2005/8/layout/vList5"/>
    <dgm:cxn modelId="{44B8C79E-B12C-44F3-AB9D-B298A242B792}" type="presParOf" srcId="{018A1D87-9CC0-A648-9B53-738FD6A99756}" destId="{8EF47CA6-1EEC-DD42-9BA9-87908475198F}" srcOrd="8" destOrd="0" presId="urn:microsoft.com/office/officeart/2005/8/layout/vList5"/>
    <dgm:cxn modelId="{83F57B7A-8979-4D8E-966F-187F449C6922}" type="presParOf" srcId="{8EF47CA6-1EEC-DD42-9BA9-87908475198F}" destId="{5775F14E-4E0C-7C45-A124-8D76B50F52D9}" srcOrd="0" destOrd="0" presId="urn:microsoft.com/office/officeart/2005/8/layout/vList5"/>
    <dgm:cxn modelId="{47E1C3BA-34F8-4560-963C-C152759BF4CC}" type="presParOf" srcId="{8EF47CA6-1EEC-DD42-9BA9-87908475198F}" destId="{4D697945-A3AE-EA43-A29E-5C8F75C23D4F}" srcOrd="1" destOrd="0" presId="urn:microsoft.com/office/officeart/2005/8/layout/vList5"/>
    <dgm:cxn modelId="{A8F4FD32-339D-4A56-A6F4-8E331CFCDEDF}" type="presParOf" srcId="{018A1D87-9CC0-A648-9B53-738FD6A99756}" destId="{45264716-6DFB-2846-AA2F-4272B08F5087}" srcOrd="9" destOrd="0" presId="urn:microsoft.com/office/officeart/2005/8/layout/vList5"/>
    <dgm:cxn modelId="{0416CCC5-47E5-4981-BE49-B294E8C29F0B}" type="presParOf" srcId="{018A1D87-9CC0-A648-9B53-738FD6A99756}" destId="{78A48C0C-33BF-694D-82E5-2B6AA870DC3C}" srcOrd="10" destOrd="0" presId="urn:microsoft.com/office/officeart/2005/8/layout/vList5"/>
    <dgm:cxn modelId="{3912FE48-3238-42FC-A610-CD7F538DA47C}" type="presParOf" srcId="{78A48C0C-33BF-694D-82E5-2B6AA870DC3C}" destId="{97FD915B-8BA1-204E-BADF-AC80D5414F3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89B860-5676-413D-9561-03AF92DB013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131728F3-0B39-4424-B7E0-C684CD6341C8}">
      <dgm:prSet phldrT="[Texto]"/>
      <dgm:spPr/>
      <dgm:t>
        <a:bodyPr/>
        <a:lstStyle/>
        <a:p>
          <a:r>
            <a:rPr lang="es-CO" dirty="0" smtClean="0"/>
            <a:t>Unificación normativa</a:t>
          </a:r>
          <a:endParaRPr lang="es-CO" dirty="0"/>
        </a:p>
      </dgm:t>
    </dgm:pt>
    <dgm:pt modelId="{05B02901-F7D9-4FA2-9AA3-4EDB0E39C5A4}" type="parTrans" cxnId="{D357FA5F-BB14-4EBE-968B-54D8203D85FB}">
      <dgm:prSet/>
      <dgm:spPr/>
      <dgm:t>
        <a:bodyPr/>
        <a:lstStyle/>
        <a:p>
          <a:endParaRPr lang="es-CO"/>
        </a:p>
      </dgm:t>
    </dgm:pt>
    <dgm:pt modelId="{25E6D45D-0EEE-4EB6-BDB3-278E3B43C28B}" type="sibTrans" cxnId="{D357FA5F-BB14-4EBE-968B-54D8203D85FB}">
      <dgm:prSet/>
      <dgm:spPr/>
      <dgm:t>
        <a:bodyPr/>
        <a:lstStyle/>
        <a:p>
          <a:endParaRPr lang="es-CO"/>
        </a:p>
      </dgm:t>
    </dgm:pt>
    <dgm:pt modelId="{4D6B40CB-00FD-4F64-9264-A8FF0DBB5533}">
      <dgm:prSet phldrT="[Texto]"/>
      <dgm:spPr/>
      <dgm:t>
        <a:bodyPr/>
        <a:lstStyle/>
        <a:p>
          <a:r>
            <a:rPr lang="es-CO" dirty="0" smtClean="0"/>
            <a:t>Simplificación en cálculo de contraprestaciones</a:t>
          </a:r>
          <a:endParaRPr lang="es-CO" dirty="0"/>
        </a:p>
      </dgm:t>
    </dgm:pt>
    <dgm:pt modelId="{A852571B-2A6B-4827-AD99-B13F8BF7AD94}" type="parTrans" cxnId="{098088CB-3B46-4311-AD05-9B13BEE4092F}">
      <dgm:prSet/>
      <dgm:spPr/>
      <dgm:t>
        <a:bodyPr/>
        <a:lstStyle/>
        <a:p>
          <a:endParaRPr lang="es-CO"/>
        </a:p>
      </dgm:t>
    </dgm:pt>
    <dgm:pt modelId="{4FD4FF62-EFD8-4418-95C2-CEF5EEFCA6F5}" type="sibTrans" cxnId="{098088CB-3B46-4311-AD05-9B13BEE4092F}">
      <dgm:prSet/>
      <dgm:spPr/>
      <dgm:t>
        <a:bodyPr/>
        <a:lstStyle/>
        <a:p>
          <a:endParaRPr lang="es-CO"/>
        </a:p>
      </dgm:t>
    </dgm:pt>
    <dgm:pt modelId="{96B5BEFF-3942-49CC-B141-90726D9691F5}">
      <dgm:prSet phldrT="[Texto]"/>
      <dgm:spPr/>
      <dgm:t>
        <a:bodyPr/>
        <a:lstStyle/>
        <a:p>
          <a:r>
            <a:rPr lang="es-CO" dirty="0" smtClean="0"/>
            <a:t>Incentivar uso eficiente del espectro</a:t>
          </a:r>
          <a:endParaRPr lang="es-CO" dirty="0"/>
        </a:p>
      </dgm:t>
    </dgm:pt>
    <dgm:pt modelId="{0D6CB960-6E09-4CAD-9E59-783578A68991}" type="parTrans" cxnId="{2D2FA0EA-A482-4339-9C1E-52414C14C2D4}">
      <dgm:prSet/>
      <dgm:spPr/>
      <dgm:t>
        <a:bodyPr/>
        <a:lstStyle/>
        <a:p>
          <a:endParaRPr lang="es-CO"/>
        </a:p>
      </dgm:t>
    </dgm:pt>
    <dgm:pt modelId="{6403164E-967F-47F1-92CE-63D093CADE45}" type="sibTrans" cxnId="{2D2FA0EA-A482-4339-9C1E-52414C14C2D4}">
      <dgm:prSet/>
      <dgm:spPr/>
      <dgm:t>
        <a:bodyPr/>
        <a:lstStyle/>
        <a:p>
          <a:endParaRPr lang="es-CO"/>
        </a:p>
      </dgm:t>
    </dgm:pt>
    <dgm:pt modelId="{92EF8481-72DC-47CB-A1A4-FA145AEA4725}">
      <dgm:prSet phldrT="[Texto]"/>
      <dgm:spPr/>
      <dgm:t>
        <a:bodyPr/>
        <a:lstStyle/>
        <a:p>
          <a:r>
            <a:rPr lang="es-CO" dirty="0" smtClean="0"/>
            <a:t>Revisión y actualización de trámites y procedimientos</a:t>
          </a:r>
          <a:endParaRPr lang="es-CO" dirty="0"/>
        </a:p>
      </dgm:t>
    </dgm:pt>
    <dgm:pt modelId="{39B0AD63-07E3-4B6F-83CF-060090E0B194}" type="parTrans" cxnId="{2B978775-6322-4A9F-834E-9AB5AF0406F1}">
      <dgm:prSet/>
      <dgm:spPr/>
      <dgm:t>
        <a:bodyPr/>
        <a:lstStyle/>
        <a:p>
          <a:endParaRPr lang="es-CO"/>
        </a:p>
      </dgm:t>
    </dgm:pt>
    <dgm:pt modelId="{F4193D2B-AD2B-4A5A-AF13-8F94B976BCAB}" type="sibTrans" cxnId="{2B978775-6322-4A9F-834E-9AB5AF0406F1}">
      <dgm:prSet/>
      <dgm:spPr/>
      <dgm:t>
        <a:bodyPr/>
        <a:lstStyle/>
        <a:p>
          <a:endParaRPr lang="es-CO"/>
        </a:p>
      </dgm:t>
    </dgm:pt>
    <dgm:pt modelId="{0FB5B4EF-219A-477B-A75D-A7DD4CA1F6A1}" type="pres">
      <dgm:prSet presAssocID="{A189B860-5676-413D-9561-03AF92DB013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470440F9-9416-479B-B45B-34C8345E901C}" type="pres">
      <dgm:prSet presAssocID="{131728F3-0B39-4424-B7E0-C684CD6341C8}" presName="composite" presStyleCnt="0"/>
      <dgm:spPr/>
    </dgm:pt>
    <dgm:pt modelId="{154EFA85-955E-4C81-8824-6C7FAEA4BFC2}" type="pres">
      <dgm:prSet presAssocID="{131728F3-0B39-4424-B7E0-C684CD6341C8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0E4BF58F-273E-4C36-B4BC-8655A620062E}" type="pres">
      <dgm:prSet presAssocID="{131728F3-0B39-4424-B7E0-C684CD6341C8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598B12B-BE6B-4CB5-9425-862A995F2D5D}" type="pres">
      <dgm:prSet presAssocID="{25E6D45D-0EEE-4EB6-BDB3-278E3B43C28B}" presName="spacing" presStyleCnt="0"/>
      <dgm:spPr/>
    </dgm:pt>
    <dgm:pt modelId="{642C84DB-D9CF-4694-BB46-07484A76167D}" type="pres">
      <dgm:prSet presAssocID="{92EF8481-72DC-47CB-A1A4-FA145AEA4725}" presName="composite" presStyleCnt="0"/>
      <dgm:spPr/>
    </dgm:pt>
    <dgm:pt modelId="{53BCE4AD-208E-4300-86F4-07C9D0C12307}" type="pres">
      <dgm:prSet presAssocID="{92EF8481-72DC-47CB-A1A4-FA145AEA4725}" presName="imgShp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B2AE2ACA-F4F0-48A8-962C-22187D6261B8}" type="pres">
      <dgm:prSet presAssocID="{92EF8481-72DC-47CB-A1A4-FA145AEA4725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8157E6E-EC88-4757-9B8C-C44E14BF79E6}" type="pres">
      <dgm:prSet presAssocID="{F4193D2B-AD2B-4A5A-AF13-8F94B976BCAB}" presName="spacing" presStyleCnt="0"/>
      <dgm:spPr/>
    </dgm:pt>
    <dgm:pt modelId="{D071D9DB-CD38-4C86-BABD-A37D4606EB25}" type="pres">
      <dgm:prSet presAssocID="{4D6B40CB-00FD-4F64-9264-A8FF0DBB5533}" presName="composite" presStyleCnt="0"/>
      <dgm:spPr/>
    </dgm:pt>
    <dgm:pt modelId="{D6BC26D3-4051-43BB-A67E-747B9EFC71DB}" type="pres">
      <dgm:prSet presAssocID="{4D6B40CB-00FD-4F64-9264-A8FF0DBB5533}" presName="imgShp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</dgm:spPr>
    </dgm:pt>
    <dgm:pt modelId="{65B2FEA0-F45A-4700-A88E-EB7458A7ACCC}" type="pres">
      <dgm:prSet presAssocID="{4D6B40CB-00FD-4F64-9264-A8FF0DBB5533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226A4C5-B707-427F-BEF5-8BE70CBA96A5}" type="pres">
      <dgm:prSet presAssocID="{4FD4FF62-EFD8-4418-95C2-CEF5EEFCA6F5}" presName="spacing" presStyleCnt="0"/>
      <dgm:spPr/>
    </dgm:pt>
    <dgm:pt modelId="{CC69A340-4083-4D61-A18F-D30DCEB16EAD}" type="pres">
      <dgm:prSet presAssocID="{96B5BEFF-3942-49CC-B141-90726D9691F5}" presName="composite" presStyleCnt="0"/>
      <dgm:spPr/>
    </dgm:pt>
    <dgm:pt modelId="{DCDFEF50-73CD-4906-A635-08C731018BB9}" type="pres">
      <dgm:prSet presAssocID="{96B5BEFF-3942-49CC-B141-90726D9691F5}" presName="imgShp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5B6804D7-5500-4EE8-B4E2-879AAC778977}" type="pres">
      <dgm:prSet presAssocID="{96B5BEFF-3942-49CC-B141-90726D9691F5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D2FA0EA-A482-4339-9C1E-52414C14C2D4}" srcId="{A189B860-5676-413D-9561-03AF92DB0134}" destId="{96B5BEFF-3942-49CC-B141-90726D9691F5}" srcOrd="3" destOrd="0" parTransId="{0D6CB960-6E09-4CAD-9E59-783578A68991}" sibTransId="{6403164E-967F-47F1-92CE-63D093CADE45}"/>
    <dgm:cxn modelId="{BE9B349A-7BC6-492F-BC89-048441B2FACE}" type="presOf" srcId="{92EF8481-72DC-47CB-A1A4-FA145AEA4725}" destId="{B2AE2ACA-F4F0-48A8-962C-22187D6261B8}" srcOrd="0" destOrd="0" presId="urn:microsoft.com/office/officeart/2005/8/layout/vList3"/>
    <dgm:cxn modelId="{463914A7-E750-4266-9A26-2A77835C758A}" type="presOf" srcId="{131728F3-0B39-4424-B7E0-C684CD6341C8}" destId="{0E4BF58F-273E-4C36-B4BC-8655A620062E}" srcOrd="0" destOrd="0" presId="urn:microsoft.com/office/officeart/2005/8/layout/vList3"/>
    <dgm:cxn modelId="{D357FA5F-BB14-4EBE-968B-54D8203D85FB}" srcId="{A189B860-5676-413D-9561-03AF92DB0134}" destId="{131728F3-0B39-4424-B7E0-C684CD6341C8}" srcOrd="0" destOrd="0" parTransId="{05B02901-F7D9-4FA2-9AA3-4EDB0E39C5A4}" sibTransId="{25E6D45D-0EEE-4EB6-BDB3-278E3B43C28B}"/>
    <dgm:cxn modelId="{6C4F349C-172E-4607-B5F0-54D69B4ACD84}" type="presOf" srcId="{A189B860-5676-413D-9561-03AF92DB0134}" destId="{0FB5B4EF-219A-477B-A75D-A7DD4CA1F6A1}" srcOrd="0" destOrd="0" presId="urn:microsoft.com/office/officeart/2005/8/layout/vList3"/>
    <dgm:cxn modelId="{2B978775-6322-4A9F-834E-9AB5AF0406F1}" srcId="{A189B860-5676-413D-9561-03AF92DB0134}" destId="{92EF8481-72DC-47CB-A1A4-FA145AEA4725}" srcOrd="1" destOrd="0" parTransId="{39B0AD63-07E3-4B6F-83CF-060090E0B194}" sibTransId="{F4193D2B-AD2B-4A5A-AF13-8F94B976BCAB}"/>
    <dgm:cxn modelId="{098088CB-3B46-4311-AD05-9B13BEE4092F}" srcId="{A189B860-5676-413D-9561-03AF92DB0134}" destId="{4D6B40CB-00FD-4F64-9264-A8FF0DBB5533}" srcOrd="2" destOrd="0" parTransId="{A852571B-2A6B-4827-AD99-B13F8BF7AD94}" sibTransId="{4FD4FF62-EFD8-4418-95C2-CEF5EEFCA6F5}"/>
    <dgm:cxn modelId="{B800DCB1-8EBB-4DA0-8AC7-9FF680917A4E}" type="presOf" srcId="{96B5BEFF-3942-49CC-B141-90726D9691F5}" destId="{5B6804D7-5500-4EE8-B4E2-879AAC778977}" srcOrd="0" destOrd="0" presId="urn:microsoft.com/office/officeart/2005/8/layout/vList3"/>
    <dgm:cxn modelId="{89B63427-996C-4E27-B5D8-175917281BC4}" type="presOf" srcId="{4D6B40CB-00FD-4F64-9264-A8FF0DBB5533}" destId="{65B2FEA0-F45A-4700-A88E-EB7458A7ACCC}" srcOrd="0" destOrd="0" presId="urn:microsoft.com/office/officeart/2005/8/layout/vList3"/>
    <dgm:cxn modelId="{F4841D24-32B9-4B68-9A76-8CC6A57AC194}" type="presParOf" srcId="{0FB5B4EF-219A-477B-A75D-A7DD4CA1F6A1}" destId="{470440F9-9416-479B-B45B-34C8345E901C}" srcOrd="0" destOrd="0" presId="urn:microsoft.com/office/officeart/2005/8/layout/vList3"/>
    <dgm:cxn modelId="{2B2EB6B3-FBEA-46AB-B3D4-EB3C8219A3D9}" type="presParOf" srcId="{470440F9-9416-479B-B45B-34C8345E901C}" destId="{154EFA85-955E-4C81-8824-6C7FAEA4BFC2}" srcOrd="0" destOrd="0" presId="urn:microsoft.com/office/officeart/2005/8/layout/vList3"/>
    <dgm:cxn modelId="{52FE3386-51F8-453A-A88B-3E8C77D9827B}" type="presParOf" srcId="{470440F9-9416-479B-B45B-34C8345E901C}" destId="{0E4BF58F-273E-4C36-B4BC-8655A620062E}" srcOrd="1" destOrd="0" presId="urn:microsoft.com/office/officeart/2005/8/layout/vList3"/>
    <dgm:cxn modelId="{911F9444-C40D-46BF-93B9-BFC9F4E1CA23}" type="presParOf" srcId="{0FB5B4EF-219A-477B-A75D-A7DD4CA1F6A1}" destId="{1598B12B-BE6B-4CB5-9425-862A995F2D5D}" srcOrd="1" destOrd="0" presId="urn:microsoft.com/office/officeart/2005/8/layout/vList3"/>
    <dgm:cxn modelId="{40BC0308-6777-48E2-AEF3-B4C4FB7D277C}" type="presParOf" srcId="{0FB5B4EF-219A-477B-A75D-A7DD4CA1F6A1}" destId="{642C84DB-D9CF-4694-BB46-07484A76167D}" srcOrd="2" destOrd="0" presId="urn:microsoft.com/office/officeart/2005/8/layout/vList3"/>
    <dgm:cxn modelId="{AA920270-6A30-428F-AFDB-DC27F3819E99}" type="presParOf" srcId="{642C84DB-D9CF-4694-BB46-07484A76167D}" destId="{53BCE4AD-208E-4300-86F4-07C9D0C12307}" srcOrd="0" destOrd="0" presId="urn:microsoft.com/office/officeart/2005/8/layout/vList3"/>
    <dgm:cxn modelId="{3F9958A1-4A2B-42F8-B7DA-45E083E33D4D}" type="presParOf" srcId="{642C84DB-D9CF-4694-BB46-07484A76167D}" destId="{B2AE2ACA-F4F0-48A8-962C-22187D6261B8}" srcOrd="1" destOrd="0" presId="urn:microsoft.com/office/officeart/2005/8/layout/vList3"/>
    <dgm:cxn modelId="{4D84FDBC-F065-45E6-A17F-3AD66690EDBD}" type="presParOf" srcId="{0FB5B4EF-219A-477B-A75D-A7DD4CA1F6A1}" destId="{F8157E6E-EC88-4757-9B8C-C44E14BF79E6}" srcOrd="3" destOrd="0" presId="urn:microsoft.com/office/officeart/2005/8/layout/vList3"/>
    <dgm:cxn modelId="{21625BFD-5596-4711-9E3A-5E3A89BC6494}" type="presParOf" srcId="{0FB5B4EF-219A-477B-A75D-A7DD4CA1F6A1}" destId="{D071D9DB-CD38-4C86-BABD-A37D4606EB25}" srcOrd="4" destOrd="0" presId="urn:microsoft.com/office/officeart/2005/8/layout/vList3"/>
    <dgm:cxn modelId="{7458700D-2C86-4480-B163-496ED857613D}" type="presParOf" srcId="{D071D9DB-CD38-4C86-BABD-A37D4606EB25}" destId="{D6BC26D3-4051-43BB-A67E-747B9EFC71DB}" srcOrd="0" destOrd="0" presId="urn:microsoft.com/office/officeart/2005/8/layout/vList3"/>
    <dgm:cxn modelId="{68C5F0B0-AC63-4E07-BB03-4DA14B282741}" type="presParOf" srcId="{D071D9DB-CD38-4C86-BABD-A37D4606EB25}" destId="{65B2FEA0-F45A-4700-A88E-EB7458A7ACCC}" srcOrd="1" destOrd="0" presId="urn:microsoft.com/office/officeart/2005/8/layout/vList3"/>
    <dgm:cxn modelId="{37840B30-A6CF-4352-97E8-D6D1E08BFB0C}" type="presParOf" srcId="{0FB5B4EF-219A-477B-A75D-A7DD4CA1F6A1}" destId="{9226A4C5-B707-427F-BEF5-8BE70CBA96A5}" srcOrd="5" destOrd="0" presId="urn:microsoft.com/office/officeart/2005/8/layout/vList3"/>
    <dgm:cxn modelId="{4DD044C7-49C9-4268-A4BC-6E8725E149AD}" type="presParOf" srcId="{0FB5B4EF-219A-477B-A75D-A7DD4CA1F6A1}" destId="{CC69A340-4083-4D61-A18F-D30DCEB16EAD}" srcOrd="6" destOrd="0" presId="urn:microsoft.com/office/officeart/2005/8/layout/vList3"/>
    <dgm:cxn modelId="{D1951740-8592-42F2-BD8B-AE0B99057902}" type="presParOf" srcId="{CC69A340-4083-4D61-A18F-D30DCEB16EAD}" destId="{DCDFEF50-73CD-4906-A635-08C731018BB9}" srcOrd="0" destOrd="0" presId="urn:microsoft.com/office/officeart/2005/8/layout/vList3"/>
    <dgm:cxn modelId="{442905BA-9833-4105-BCC5-584DDB9B1622}" type="presParOf" srcId="{CC69A340-4083-4D61-A18F-D30DCEB16EAD}" destId="{5B6804D7-5500-4EE8-B4E2-879AAC77897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1CA592-F6BA-B74D-9671-B1A6ABC07CF6}" type="doc">
      <dgm:prSet loTypeId="urn:microsoft.com/office/officeart/2008/layout/HorizontalMultiLevelHierarchy" loCatId="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1E564E38-0F67-1747-A35C-CCCDB45EE15F}">
      <dgm:prSet phldrT="[Texto]"/>
      <dgm:spPr/>
      <dgm:t>
        <a:bodyPr/>
        <a:lstStyle/>
        <a:p>
          <a:r>
            <a:rPr lang="es-ES" dirty="0" err="1" smtClean="0"/>
            <a:t>RGC</a:t>
          </a:r>
          <a:endParaRPr lang="es-ES" dirty="0"/>
        </a:p>
      </dgm:t>
    </dgm:pt>
    <dgm:pt modelId="{B682DE93-FEAA-5343-AF63-D8C40CC6F77B}" type="parTrans" cxnId="{C2C537C8-ED52-6748-A884-30BF64269363}">
      <dgm:prSet/>
      <dgm:spPr/>
      <dgm:t>
        <a:bodyPr/>
        <a:lstStyle/>
        <a:p>
          <a:endParaRPr lang="es-ES"/>
        </a:p>
      </dgm:t>
    </dgm:pt>
    <dgm:pt modelId="{8F558A8B-0E12-7B48-9EBA-AB9CD2B39A7E}" type="sibTrans" cxnId="{C2C537C8-ED52-6748-A884-30BF64269363}">
      <dgm:prSet/>
      <dgm:spPr/>
      <dgm:t>
        <a:bodyPr/>
        <a:lstStyle/>
        <a:p>
          <a:endParaRPr lang="es-ES"/>
        </a:p>
      </dgm:t>
    </dgm:pt>
    <dgm:pt modelId="{1C464019-2CDD-9D4E-87C7-58B7F962654A}">
      <dgm:prSet phldrT="[Texto]"/>
      <dgm:spPr/>
      <dgm:t>
        <a:bodyPr/>
        <a:lstStyle/>
        <a:p>
          <a:r>
            <a:rPr lang="es-ES" dirty="0" smtClean="0"/>
            <a:t>Parte General - Decreto </a:t>
          </a:r>
          <a:endParaRPr lang="es-ES" dirty="0"/>
        </a:p>
      </dgm:t>
    </dgm:pt>
    <dgm:pt modelId="{80BD65EA-9859-C740-B2CF-5ED8AC6255BB}" type="parTrans" cxnId="{319B8D8F-C1DA-7740-896C-868A61D5971E}">
      <dgm:prSet/>
      <dgm:spPr/>
      <dgm:t>
        <a:bodyPr/>
        <a:lstStyle/>
        <a:p>
          <a:endParaRPr lang="es-ES"/>
        </a:p>
      </dgm:t>
    </dgm:pt>
    <dgm:pt modelId="{421215A7-F8FE-024C-99A2-CFF24F12A4DC}" type="sibTrans" cxnId="{319B8D8F-C1DA-7740-896C-868A61D5971E}">
      <dgm:prSet/>
      <dgm:spPr/>
      <dgm:t>
        <a:bodyPr/>
        <a:lstStyle/>
        <a:p>
          <a:endParaRPr lang="es-ES"/>
        </a:p>
      </dgm:t>
    </dgm:pt>
    <dgm:pt modelId="{59BF6C34-C0C2-C644-81C5-FEB725061C3C}">
      <dgm:prSet phldrT="[Texto]"/>
      <dgm:spPr/>
      <dgm:t>
        <a:bodyPr/>
        <a:lstStyle/>
        <a:p>
          <a:r>
            <a:rPr lang="es-ES" dirty="0" smtClean="0"/>
            <a:t>Parte Específica- Resolución</a:t>
          </a:r>
          <a:endParaRPr lang="es-ES" dirty="0"/>
        </a:p>
      </dgm:t>
    </dgm:pt>
    <dgm:pt modelId="{D2C8A24D-4013-1E49-878D-6262BBEA844B}" type="parTrans" cxnId="{820F8804-84FB-084B-89A4-99EFAFFA262B}">
      <dgm:prSet/>
      <dgm:spPr/>
      <dgm:t>
        <a:bodyPr/>
        <a:lstStyle/>
        <a:p>
          <a:endParaRPr lang="es-ES"/>
        </a:p>
      </dgm:t>
    </dgm:pt>
    <dgm:pt modelId="{62BB7A49-239E-8145-BE5D-AD493000FFE6}" type="sibTrans" cxnId="{820F8804-84FB-084B-89A4-99EFAFFA262B}">
      <dgm:prSet/>
      <dgm:spPr/>
      <dgm:t>
        <a:bodyPr/>
        <a:lstStyle/>
        <a:p>
          <a:endParaRPr lang="es-ES"/>
        </a:p>
      </dgm:t>
    </dgm:pt>
    <dgm:pt modelId="{D4BF6173-255D-794F-927F-8254AD563B12}" type="pres">
      <dgm:prSet presAssocID="{861CA592-F6BA-B74D-9671-B1A6ABC07CF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A2A7EBB-2A77-EA4A-AAAC-CC1A5520E8A3}" type="pres">
      <dgm:prSet presAssocID="{1E564E38-0F67-1747-A35C-CCCDB45EE15F}" presName="root1" presStyleCnt="0"/>
      <dgm:spPr/>
    </dgm:pt>
    <dgm:pt modelId="{17BFF253-EDDE-784F-BBB9-8119D584168E}" type="pres">
      <dgm:prSet presAssocID="{1E564E38-0F67-1747-A35C-CCCDB45EE15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9D119-F5F4-0E4C-83B0-9D6CA745CA98}" type="pres">
      <dgm:prSet presAssocID="{1E564E38-0F67-1747-A35C-CCCDB45EE15F}" presName="level2hierChild" presStyleCnt="0"/>
      <dgm:spPr/>
    </dgm:pt>
    <dgm:pt modelId="{DA292EDA-0826-E043-8477-B200F8664B1E}" type="pres">
      <dgm:prSet presAssocID="{80BD65EA-9859-C740-B2CF-5ED8AC6255BB}" presName="conn2-1" presStyleLbl="parChTrans1D2" presStyleIdx="0" presStyleCnt="2"/>
      <dgm:spPr/>
      <dgm:t>
        <a:bodyPr/>
        <a:lstStyle/>
        <a:p>
          <a:endParaRPr lang="es-ES"/>
        </a:p>
      </dgm:t>
    </dgm:pt>
    <dgm:pt modelId="{D785CD96-D506-3A48-98D3-397255621672}" type="pres">
      <dgm:prSet presAssocID="{80BD65EA-9859-C740-B2CF-5ED8AC6255BB}" presName="connTx" presStyleLbl="parChTrans1D2" presStyleIdx="0" presStyleCnt="2"/>
      <dgm:spPr/>
      <dgm:t>
        <a:bodyPr/>
        <a:lstStyle/>
        <a:p>
          <a:endParaRPr lang="es-ES"/>
        </a:p>
      </dgm:t>
    </dgm:pt>
    <dgm:pt modelId="{1BDF59DA-8F8E-DB4A-BDBC-89634D712B9E}" type="pres">
      <dgm:prSet presAssocID="{1C464019-2CDD-9D4E-87C7-58B7F962654A}" presName="root2" presStyleCnt="0"/>
      <dgm:spPr/>
    </dgm:pt>
    <dgm:pt modelId="{865A7F09-E97D-8B4B-8A19-E89361E2B6CD}" type="pres">
      <dgm:prSet presAssocID="{1C464019-2CDD-9D4E-87C7-58B7F962654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5384C3-BC66-5748-B1D0-1A3C718A5A1A}" type="pres">
      <dgm:prSet presAssocID="{1C464019-2CDD-9D4E-87C7-58B7F962654A}" presName="level3hierChild" presStyleCnt="0"/>
      <dgm:spPr/>
    </dgm:pt>
    <dgm:pt modelId="{8428B5B6-D0D5-A44A-94DA-8F9D18D977A0}" type="pres">
      <dgm:prSet presAssocID="{D2C8A24D-4013-1E49-878D-6262BBEA844B}" presName="conn2-1" presStyleLbl="parChTrans1D2" presStyleIdx="1" presStyleCnt="2"/>
      <dgm:spPr/>
      <dgm:t>
        <a:bodyPr/>
        <a:lstStyle/>
        <a:p>
          <a:endParaRPr lang="es-ES"/>
        </a:p>
      </dgm:t>
    </dgm:pt>
    <dgm:pt modelId="{49587E3A-0661-FE41-ADD7-BAAAE2D752D6}" type="pres">
      <dgm:prSet presAssocID="{D2C8A24D-4013-1E49-878D-6262BBEA844B}" presName="connTx" presStyleLbl="parChTrans1D2" presStyleIdx="1" presStyleCnt="2"/>
      <dgm:spPr/>
      <dgm:t>
        <a:bodyPr/>
        <a:lstStyle/>
        <a:p>
          <a:endParaRPr lang="es-ES"/>
        </a:p>
      </dgm:t>
    </dgm:pt>
    <dgm:pt modelId="{53D21561-A26B-9F4D-902C-E8DFF8915039}" type="pres">
      <dgm:prSet presAssocID="{59BF6C34-C0C2-C644-81C5-FEB725061C3C}" presName="root2" presStyleCnt="0"/>
      <dgm:spPr/>
    </dgm:pt>
    <dgm:pt modelId="{56D1F46A-2334-4049-966E-89D42900E364}" type="pres">
      <dgm:prSet presAssocID="{59BF6C34-C0C2-C644-81C5-FEB725061C3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1E8EA2-A943-0748-AFFE-E079AABEE62C}" type="pres">
      <dgm:prSet presAssocID="{59BF6C34-C0C2-C644-81C5-FEB725061C3C}" presName="level3hierChild" presStyleCnt="0"/>
      <dgm:spPr/>
    </dgm:pt>
  </dgm:ptLst>
  <dgm:cxnLst>
    <dgm:cxn modelId="{CEEFB9A0-403A-4A40-BE0B-79DFFA345DF8}" type="presOf" srcId="{80BD65EA-9859-C740-B2CF-5ED8AC6255BB}" destId="{DA292EDA-0826-E043-8477-B200F8664B1E}" srcOrd="0" destOrd="0" presId="urn:microsoft.com/office/officeart/2008/layout/HorizontalMultiLevelHierarchy"/>
    <dgm:cxn modelId="{319B8D8F-C1DA-7740-896C-868A61D5971E}" srcId="{1E564E38-0F67-1747-A35C-CCCDB45EE15F}" destId="{1C464019-2CDD-9D4E-87C7-58B7F962654A}" srcOrd="0" destOrd="0" parTransId="{80BD65EA-9859-C740-B2CF-5ED8AC6255BB}" sibTransId="{421215A7-F8FE-024C-99A2-CFF24F12A4DC}"/>
    <dgm:cxn modelId="{EAE08FC6-1990-4F73-A4F9-84BB56E74C5B}" type="presOf" srcId="{861CA592-F6BA-B74D-9671-B1A6ABC07CF6}" destId="{D4BF6173-255D-794F-927F-8254AD563B12}" srcOrd="0" destOrd="0" presId="urn:microsoft.com/office/officeart/2008/layout/HorizontalMultiLevelHierarchy"/>
    <dgm:cxn modelId="{C2C537C8-ED52-6748-A884-30BF64269363}" srcId="{861CA592-F6BA-B74D-9671-B1A6ABC07CF6}" destId="{1E564E38-0F67-1747-A35C-CCCDB45EE15F}" srcOrd="0" destOrd="0" parTransId="{B682DE93-FEAA-5343-AF63-D8C40CC6F77B}" sibTransId="{8F558A8B-0E12-7B48-9EBA-AB9CD2B39A7E}"/>
    <dgm:cxn modelId="{A1C71C85-09AC-4860-8360-A3CD324AC9E3}" type="presOf" srcId="{D2C8A24D-4013-1E49-878D-6262BBEA844B}" destId="{8428B5B6-D0D5-A44A-94DA-8F9D18D977A0}" srcOrd="0" destOrd="0" presId="urn:microsoft.com/office/officeart/2008/layout/HorizontalMultiLevelHierarchy"/>
    <dgm:cxn modelId="{CF87FB2C-2DBD-4807-B5C2-DF6294314E6C}" type="presOf" srcId="{80BD65EA-9859-C740-B2CF-5ED8AC6255BB}" destId="{D785CD96-D506-3A48-98D3-397255621672}" srcOrd="1" destOrd="0" presId="urn:microsoft.com/office/officeart/2008/layout/HorizontalMultiLevelHierarchy"/>
    <dgm:cxn modelId="{474C6CF4-931A-4562-9AC4-DE6CA58A44B8}" type="presOf" srcId="{D2C8A24D-4013-1E49-878D-6262BBEA844B}" destId="{49587E3A-0661-FE41-ADD7-BAAAE2D752D6}" srcOrd="1" destOrd="0" presId="urn:microsoft.com/office/officeart/2008/layout/HorizontalMultiLevelHierarchy"/>
    <dgm:cxn modelId="{6F00836E-4FF2-4315-818E-514B42574C14}" type="presOf" srcId="{59BF6C34-C0C2-C644-81C5-FEB725061C3C}" destId="{56D1F46A-2334-4049-966E-89D42900E364}" srcOrd="0" destOrd="0" presId="urn:microsoft.com/office/officeart/2008/layout/HorizontalMultiLevelHierarchy"/>
    <dgm:cxn modelId="{94A7ED29-E1BC-4EA3-A08C-2C0F7F3C578F}" type="presOf" srcId="{1E564E38-0F67-1747-A35C-CCCDB45EE15F}" destId="{17BFF253-EDDE-784F-BBB9-8119D584168E}" srcOrd="0" destOrd="0" presId="urn:microsoft.com/office/officeart/2008/layout/HorizontalMultiLevelHierarchy"/>
    <dgm:cxn modelId="{820F8804-84FB-084B-89A4-99EFAFFA262B}" srcId="{1E564E38-0F67-1747-A35C-CCCDB45EE15F}" destId="{59BF6C34-C0C2-C644-81C5-FEB725061C3C}" srcOrd="1" destOrd="0" parTransId="{D2C8A24D-4013-1E49-878D-6262BBEA844B}" sibTransId="{62BB7A49-239E-8145-BE5D-AD493000FFE6}"/>
    <dgm:cxn modelId="{041E7133-11A9-457D-83E9-A6AB6D2C7DEC}" type="presOf" srcId="{1C464019-2CDD-9D4E-87C7-58B7F962654A}" destId="{865A7F09-E97D-8B4B-8A19-E89361E2B6CD}" srcOrd="0" destOrd="0" presId="urn:microsoft.com/office/officeart/2008/layout/HorizontalMultiLevelHierarchy"/>
    <dgm:cxn modelId="{2A8108CE-E555-4040-93A0-571502718ACE}" type="presParOf" srcId="{D4BF6173-255D-794F-927F-8254AD563B12}" destId="{DA2A7EBB-2A77-EA4A-AAAC-CC1A5520E8A3}" srcOrd="0" destOrd="0" presId="urn:microsoft.com/office/officeart/2008/layout/HorizontalMultiLevelHierarchy"/>
    <dgm:cxn modelId="{240558EB-0BD8-4C36-8896-9D283E0AD3A3}" type="presParOf" srcId="{DA2A7EBB-2A77-EA4A-AAAC-CC1A5520E8A3}" destId="{17BFF253-EDDE-784F-BBB9-8119D584168E}" srcOrd="0" destOrd="0" presId="urn:microsoft.com/office/officeart/2008/layout/HorizontalMultiLevelHierarchy"/>
    <dgm:cxn modelId="{76C1557E-9DCA-49A1-914D-5BDCC9573627}" type="presParOf" srcId="{DA2A7EBB-2A77-EA4A-AAAC-CC1A5520E8A3}" destId="{5219D119-F5F4-0E4C-83B0-9D6CA745CA98}" srcOrd="1" destOrd="0" presId="urn:microsoft.com/office/officeart/2008/layout/HorizontalMultiLevelHierarchy"/>
    <dgm:cxn modelId="{664177F2-6D41-401E-A3FD-DF5792A872FA}" type="presParOf" srcId="{5219D119-F5F4-0E4C-83B0-9D6CA745CA98}" destId="{DA292EDA-0826-E043-8477-B200F8664B1E}" srcOrd="0" destOrd="0" presId="urn:microsoft.com/office/officeart/2008/layout/HorizontalMultiLevelHierarchy"/>
    <dgm:cxn modelId="{C165C609-4525-4A25-85AF-6CD22B1A65F1}" type="presParOf" srcId="{DA292EDA-0826-E043-8477-B200F8664B1E}" destId="{D785CD96-D506-3A48-98D3-397255621672}" srcOrd="0" destOrd="0" presId="urn:microsoft.com/office/officeart/2008/layout/HorizontalMultiLevelHierarchy"/>
    <dgm:cxn modelId="{966F5C37-AF54-4775-ADEC-6302B2431FB5}" type="presParOf" srcId="{5219D119-F5F4-0E4C-83B0-9D6CA745CA98}" destId="{1BDF59DA-8F8E-DB4A-BDBC-89634D712B9E}" srcOrd="1" destOrd="0" presId="urn:microsoft.com/office/officeart/2008/layout/HorizontalMultiLevelHierarchy"/>
    <dgm:cxn modelId="{F404D074-96DF-4CB3-A615-331133A359A1}" type="presParOf" srcId="{1BDF59DA-8F8E-DB4A-BDBC-89634D712B9E}" destId="{865A7F09-E97D-8B4B-8A19-E89361E2B6CD}" srcOrd="0" destOrd="0" presId="urn:microsoft.com/office/officeart/2008/layout/HorizontalMultiLevelHierarchy"/>
    <dgm:cxn modelId="{153657E7-4BFC-42B4-8CFB-8E60F1F422B3}" type="presParOf" srcId="{1BDF59DA-8F8E-DB4A-BDBC-89634D712B9E}" destId="{EA5384C3-BC66-5748-B1D0-1A3C718A5A1A}" srcOrd="1" destOrd="0" presId="urn:microsoft.com/office/officeart/2008/layout/HorizontalMultiLevelHierarchy"/>
    <dgm:cxn modelId="{581991CC-A0F2-49AF-8819-6F2FE90EFCC5}" type="presParOf" srcId="{5219D119-F5F4-0E4C-83B0-9D6CA745CA98}" destId="{8428B5B6-D0D5-A44A-94DA-8F9D18D977A0}" srcOrd="2" destOrd="0" presId="urn:microsoft.com/office/officeart/2008/layout/HorizontalMultiLevelHierarchy"/>
    <dgm:cxn modelId="{049DEE42-0F23-4E42-8A41-64C5D6029109}" type="presParOf" srcId="{8428B5B6-D0D5-A44A-94DA-8F9D18D977A0}" destId="{49587E3A-0661-FE41-ADD7-BAAAE2D752D6}" srcOrd="0" destOrd="0" presId="urn:microsoft.com/office/officeart/2008/layout/HorizontalMultiLevelHierarchy"/>
    <dgm:cxn modelId="{40690F1A-6B2A-431E-AC93-FDEA7398733C}" type="presParOf" srcId="{5219D119-F5F4-0E4C-83B0-9D6CA745CA98}" destId="{53D21561-A26B-9F4D-902C-E8DFF8915039}" srcOrd="3" destOrd="0" presId="urn:microsoft.com/office/officeart/2008/layout/HorizontalMultiLevelHierarchy"/>
    <dgm:cxn modelId="{8BB364EB-759B-4DB2-9DBA-7EB782A2F93A}" type="presParOf" srcId="{53D21561-A26B-9F4D-902C-E8DFF8915039}" destId="{56D1F46A-2334-4049-966E-89D42900E364}" srcOrd="0" destOrd="0" presId="urn:microsoft.com/office/officeart/2008/layout/HorizontalMultiLevelHierarchy"/>
    <dgm:cxn modelId="{2883C211-8D10-4865-8627-5E7BB19BC00C}" type="presParOf" srcId="{53D21561-A26B-9F4D-902C-E8DFF8915039}" destId="{8D1E8EA2-A943-0748-AFFE-E079AABEE62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A5FBBF-A861-A445-9F7E-89394FBF0A5A}" type="doc">
      <dgm:prSet loTypeId="urn:microsoft.com/office/officeart/2005/8/layout/cycle2" loCatId="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A62F48FD-9B76-F84C-A2F8-D24E520AA697}">
      <dgm:prSet phldrT="[Texto]"/>
      <dgm:spPr/>
      <dgm:t>
        <a:bodyPr/>
        <a:lstStyle/>
        <a:p>
          <a:r>
            <a:rPr lang="es-ES" dirty="0" smtClean="0"/>
            <a:t>Conceptos básicos</a:t>
          </a:r>
          <a:endParaRPr lang="es-ES" dirty="0"/>
        </a:p>
      </dgm:t>
    </dgm:pt>
    <dgm:pt modelId="{A1D78C58-ED43-7E4B-BEC8-CDC1EB815A1F}" type="parTrans" cxnId="{43E64126-A270-7C44-B10A-49B7FA37BC93}">
      <dgm:prSet/>
      <dgm:spPr/>
      <dgm:t>
        <a:bodyPr/>
        <a:lstStyle/>
        <a:p>
          <a:endParaRPr lang="es-ES"/>
        </a:p>
      </dgm:t>
    </dgm:pt>
    <dgm:pt modelId="{64F76AE6-E01C-A54A-B063-F588CFEED433}" type="sibTrans" cxnId="{43E64126-A270-7C44-B10A-49B7FA37BC93}">
      <dgm:prSet/>
      <dgm:spPr/>
      <dgm:t>
        <a:bodyPr/>
        <a:lstStyle/>
        <a:p>
          <a:endParaRPr lang="es-ES"/>
        </a:p>
      </dgm:t>
    </dgm:pt>
    <dgm:pt modelId="{45E3CC1A-0A2A-BA41-A641-00A74064651E}">
      <dgm:prSet phldrT="[Texto]"/>
      <dgm:spPr/>
      <dgm:t>
        <a:bodyPr/>
        <a:lstStyle/>
        <a:p>
          <a:r>
            <a:rPr lang="es-ES" dirty="0" smtClean="0"/>
            <a:t>Sujetos pasivos</a:t>
          </a:r>
          <a:endParaRPr lang="es-ES" dirty="0"/>
        </a:p>
      </dgm:t>
    </dgm:pt>
    <dgm:pt modelId="{51F4C52C-9D16-E947-ADBC-631288215BE9}" type="parTrans" cxnId="{F2FC4316-6037-5346-BBBD-0D29F2607680}">
      <dgm:prSet/>
      <dgm:spPr/>
      <dgm:t>
        <a:bodyPr/>
        <a:lstStyle/>
        <a:p>
          <a:endParaRPr lang="es-ES"/>
        </a:p>
      </dgm:t>
    </dgm:pt>
    <dgm:pt modelId="{211B2F88-29BE-244C-A800-62BD279680F8}" type="sibTrans" cxnId="{F2FC4316-6037-5346-BBBD-0D29F2607680}">
      <dgm:prSet/>
      <dgm:spPr/>
      <dgm:t>
        <a:bodyPr/>
        <a:lstStyle/>
        <a:p>
          <a:endParaRPr lang="es-ES"/>
        </a:p>
      </dgm:t>
    </dgm:pt>
    <dgm:pt modelId="{A3B260BB-DB7A-7A4A-8DA4-9733E68467BF}">
      <dgm:prSet phldrT="[Texto]"/>
      <dgm:spPr/>
      <dgm:t>
        <a:bodyPr/>
        <a:lstStyle/>
        <a:p>
          <a:r>
            <a:rPr lang="es-ES" dirty="0" smtClean="0"/>
            <a:t>Clases de pagos</a:t>
          </a:r>
          <a:endParaRPr lang="es-ES" dirty="0"/>
        </a:p>
      </dgm:t>
    </dgm:pt>
    <dgm:pt modelId="{F85D0C09-C177-5646-A18D-456E2DE96C4D}" type="parTrans" cxnId="{2C78D2D6-FA79-094E-AA00-B9447ED0C4B7}">
      <dgm:prSet/>
      <dgm:spPr/>
      <dgm:t>
        <a:bodyPr/>
        <a:lstStyle/>
        <a:p>
          <a:endParaRPr lang="es-ES"/>
        </a:p>
      </dgm:t>
    </dgm:pt>
    <dgm:pt modelId="{44AFA58D-8582-9A4F-9D13-D8CDAA450511}" type="sibTrans" cxnId="{2C78D2D6-FA79-094E-AA00-B9447ED0C4B7}">
      <dgm:prSet/>
      <dgm:spPr/>
      <dgm:t>
        <a:bodyPr/>
        <a:lstStyle/>
        <a:p>
          <a:endParaRPr lang="es-ES"/>
        </a:p>
      </dgm:t>
    </dgm:pt>
    <dgm:pt modelId="{7BBD3E1C-ED1C-6B44-9A17-4C9B28CA1A04}">
      <dgm:prSet phldrT="[Texto]"/>
      <dgm:spPr/>
      <dgm:t>
        <a:bodyPr/>
        <a:lstStyle/>
        <a:p>
          <a:r>
            <a:rPr lang="es-ES" dirty="0" smtClean="0"/>
            <a:t>Procedimientos</a:t>
          </a:r>
          <a:endParaRPr lang="es-ES" dirty="0"/>
        </a:p>
      </dgm:t>
    </dgm:pt>
    <dgm:pt modelId="{BFE49F2E-8DC6-AC49-B795-EF574F1FE676}" type="parTrans" cxnId="{6F42C240-7B46-F045-A7A6-56CF904660A6}">
      <dgm:prSet/>
      <dgm:spPr/>
      <dgm:t>
        <a:bodyPr/>
        <a:lstStyle/>
        <a:p>
          <a:endParaRPr lang="es-ES"/>
        </a:p>
      </dgm:t>
    </dgm:pt>
    <dgm:pt modelId="{55DFDDC0-3A31-6144-A4D0-3B2C032F583D}" type="sibTrans" cxnId="{6F42C240-7B46-F045-A7A6-56CF904660A6}">
      <dgm:prSet/>
      <dgm:spPr/>
      <dgm:t>
        <a:bodyPr/>
        <a:lstStyle/>
        <a:p>
          <a:endParaRPr lang="es-ES"/>
        </a:p>
      </dgm:t>
    </dgm:pt>
    <dgm:pt modelId="{43207AFF-8830-4B42-9132-8FFD799379A7}">
      <dgm:prSet phldrT="[Texto]"/>
      <dgm:spPr/>
      <dgm:t>
        <a:bodyPr/>
        <a:lstStyle/>
        <a:p>
          <a:r>
            <a:rPr lang="es-ES" dirty="0" smtClean="0"/>
            <a:t>Liquidaciones</a:t>
          </a:r>
          <a:endParaRPr lang="es-ES" dirty="0"/>
        </a:p>
      </dgm:t>
    </dgm:pt>
    <dgm:pt modelId="{7AFD98C2-ADFC-734A-AD84-5EAA18C5349C}" type="parTrans" cxnId="{C8B5E230-E5F2-874B-9332-B0185EC03CCF}">
      <dgm:prSet/>
      <dgm:spPr/>
      <dgm:t>
        <a:bodyPr/>
        <a:lstStyle/>
        <a:p>
          <a:endParaRPr lang="es-ES"/>
        </a:p>
      </dgm:t>
    </dgm:pt>
    <dgm:pt modelId="{119DECEA-9D59-7243-B925-6B9B54C2B965}" type="sibTrans" cxnId="{C8B5E230-E5F2-874B-9332-B0185EC03CCF}">
      <dgm:prSet/>
      <dgm:spPr/>
      <dgm:t>
        <a:bodyPr/>
        <a:lstStyle/>
        <a:p>
          <a:endParaRPr lang="es-ES"/>
        </a:p>
      </dgm:t>
    </dgm:pt>
    <dgm:pt modelId="{A14E081D-838A-FE45-9257-F2642B0EE049}">
      <dgm:prSet/>
      <dgm:spPr/>
      <dgm:t>
        <a:bodyPr/>
        <a:lstStyle/>
        <a:p>
          <a:r>
            <a:rPr lang="es-ES" dirty="0" smtClean="0"/>
            <a:t>Recaudos</a:t>
          </a:r>
          <a:endParaRPr lang="es-ES" dirty="0"/>
        </a:p>
      </dgm:t>
    </dgm:pt>
    <dgm:pt modelId="{B0C58B20-2EB0-4647-A275-DF329EDC3009}" type="parTrans" cxnId="{D1D28578-C41E-3540-9F64-12F00A694DFF}">
      <dgm:prSet/>
      <dgm:spPr/>
      <dgm:t>
        <a:bodyPr/>
        <a:lstStyle/>
        <a:p>
          <a:endParaRPr lang="es-ES"/>
        </a:p>
      </dgm:t>
    </dgm:pt>
    <dgm:pt modelId="{760AAFE7-F331-AA4F-9C9A-3C54FB826F28}" type="sibTrans" cxnId="{D1D28578-C41E-3540-9F64-12F00A694DFF}">
      <dgm:prSet/>
      <dgm:spPr/>
      <dgm:t>
        <a:bodyPr/>
        <a:lstStyle/>
        <a:p>
          <a:endParaRPr lang="es-ES"/>
        </a:p>
      </dgm:t>
    </dgm:pt>
    <dgm:pt modelId="{9E63DAC0-1C4F-7441-8E30-23F72735E193}">
      <dgm:prSet/>
      <dgm:spPr/>
      <dgm:t>
        <a:bodyPr/>
        <a:lstStyle/>
        <a:p>
          <a:r>
            <a:rPr lang="es-ES" dirty="0" smtClean="0"/>
            <a:t>Vigilancia y control</a:t>
          </a:r>
          <a:endParaRPr lang="es-ES" dirty="0"/>
        </a:p>
      </dgm:t>
    </dgm:pt>
    <dgm:pt modelId="{E77530A6-F4AB-F14A-B8B7-4481C47B28E6}" type="parTrans" cxnId="{FA81B479-17EB-F140-A3AB-7F3E1E851B73}">
      <dgm:prSet/>
      <dgm:spPr/>
      <dgm:t>
        <a:bodyPr/>
        <a:lstStyle/>
        <a:p>
          <a:endParaRPr lang="es-ES"/>
        </a:p>
      </dgm:t>
    </dgm:pt>
    <dgm:pt modelId="{C0197B73-844E-3548-AB24-B5E3DD536790}" type="sibTrans" cxnId="{FA81B479-17EB-F140-A3AB-7F3E1E851B73}">
      <dgm:prSet/>
      <dgm:spPr/>
      <dgm:t>
        <a:bodyPr/>
        <a:lstStyle/>
        <a:p>
          <a:endParaRPr lang="es-ES"/>
        </a:p>
      </dgm:t>
    </dgm:pt>
    <dgm:pt modelId="{FA9233D7-46D3-6C45-9E15-000DA85DB2CF}">
      <dgm:prSet/>
      <dgm:spPr/>
      <dgm:t>
        <a:bodyPr/>
        <a:lstStyle/>
        <a:p>
          <a:r>
            <a:rPr lang="es-ES" dirty="0" smtClean="0"/>
            <a:t>Transición RUC</a:t>
          </a:r>
          <a:endParaRPr lang="es-ES" dirty="0"/>
        </a:p>
      </dgm:t>
    </dgm:pt>
    <dgm:pt modelId="{D9FB85D1-9C22-1E45-A198-43C3F49508DC}" type="parTrans" cxnId="{6CB12EDB-14E7-9E41-90A6-3EF51FCBC12B}">
      <dgm:prSet/>
      <dgm:spPr/>
      <dgm:t>
        <a:bodyPr/>
        <a:lstStyle/>
        <a:p>
          <a:endParaRPr lang="es-ES"/>
        </a:p>
      </dgm:t>
    </dgm:pt>
    <dgm:pt modelId="{5F61E68D-4B35-C746-AC09-6DA49377951F}" type="sibTrans" cxnId="{6CB12EDB-14E7-9E41-90A6-3EF51FCBC12B}">
      <dgm:prSet/>
      <dgm:spPr/>
      <dgm:t>
        <a:bodyPr/>
        <a:lstStyle/>
        <a:p>
          <a:endParaRPr lang="es-ES"/>
        </a:p>
      </dgm:t>
    </dgm:pt>
    <dgm:pt modelId="{8A3E4A16-698C-C545-B929-733C5E12788D}" type="pres">
      <dgm:prSet presAssocID="{77A5FBBF-A861-A445-9F7E-89394FBF0A5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246704F-BEB5-544B-A456-E0A7D621F1BC}" type="pres">
      <dgm:prSet presAssocID="{A62F48FD-9B76-F84C-A2F8-D24E520AA69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1D1ABF-04AB-4448-BBFD-71207EB25D7B}" type="pres">
      <dgm:prSet presAssocID="{64F76AE6-E01C-A54A-B063-F588CFEED433}" presName="sibTrans" presStyleLbl="sibTrans2D1" presStyleIdx="0" presStyleCnt="8"/>
      <dgm:spPr/>
      <dgm:t>
        <a:bodyPr/>
        <a:lstStyle/>
        <a:p>
          <a:endParaRPr lang="es-ES"/>
        </a:p>
      </dgm:t>
    </dgm:pt>
    <dgm:pt modelId="{51302A3E-6AA3-9142-B57A-817FFDAB4C96}" type="pres">
      <dgm:prSet presAssocID="{64F76AE6-E01C-A54A-B063-F588CFEED433}" presName="connectorText" presStyleLbl="sibTrans2D1" presStyleIdx="0" presStyleCnt="8"/>
      <dgm:spPr/>
      <dgm:t>
        <a:bodyPr/>
        <a:lstStyle/>
        <a:p>
          <a:endParaRPr lang="es-ES"/>
        </a:p>
      </dgm:t>
    </dgm:pt>
    <dgm:pt modelId="{CA54E6E8-AC94-0A4A-8022-BF46CBE07A00}" type="pres">
      <dgm:prSet presAssocID="{45E3CC1A-0A2A-BA41-A641-00A74064651E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34BDFA-E5B1-FE45-A890-280EF3873886}" type="pres">
      <dgm:prSet presAssocID="{211B2F88-29BE-244C-A800-62BD279680F8}" presName="sibTrans" presStyleLbl="sibTrans2D1" presStyleIdx="1" presStyleCnt="8"/>
      <dgm:spPr/>
      <dgm:t>
        <a:bodyPr/>
        <a:lstStyle/>
        <a:p>
          <a:endParaRPr lang="es-ES"/>
        </a:p>
      </dgm:t>
    </dgm:pt>
    <dgm:pt modelId="{670BAB37-E611-2948-91C0-DDCBFD84FB6D}" type="pres">
      <dgm:prSet presAssocID="{211B2F88-29BE-244C-A800-62BD279680F8}" presName="connectorText" presStyleLbl="sibTrans2D1" presStyleIdx="1" presStyleCnt="8"/>
      <dgm:spPr/>
      <dgm:t>
        <a:bodyPr/>
        <a:lstStyle/>
        <a:p>
          <a:endParaRPr lang="es-ES"/>
        </a:p>
      </dgm:t>
    </dgm:pt>
    <dgm:pt modelId="{CDE95E4E-CF54-264C-AE79-E0F0B416507E}" type="pres">
      <dgm:prSet presAssocID="{A3B260BB-DB7A-7A4A-8DA4-9733E68467B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321964-14CA-CE44-A421-7C56865F972E}" type="pres">
      <dgm:prSet presAssocID="{44AFA58D-8582-9A4F-9D13-D8CDAA450511}" presName="sibTrans" presStyleLbl="sibTrans2D1" presStyleIdx="2" presStyleCnt="8"/>
      <dgm:spPr/>
      <dgm:t>
        <a:bodyPr/>
        <a:lstStyle/>
        <a:p>
          <a:endParaRPr lang="es-ES"/>
        </a:p>
      </dgm:t>
    </dgm:pt>
    <dgm:pt modelId="{04A39CEF-B0B0-AF44-9A8D-D160394B241B}" type="pres">
      <dgm:prSet presAssocID="{44AFA58D-8582-9A4F-9D13-D8CDAA450511}" presName="connectorText" presStyleLbl="sibTrans2D1" presStyleIdx="2" presStyleCnt="8"/>
      <dgm:spPr/>
      <dgm:t>
        <a:bodyPr/>
        <a:lstStyle/>
        <a:p>
          <a:endParaRPr lang="es-ES"/>
        </a:p>
      </dgm:t>
    </dgm:pt>
    <dgm:pt modelId="{9768825A-3197-EC4B-A3AA-A543230ABE42}" type="pres">
      <dgm:prSet presAssocID="{7BBD3E1C-ED1C-6B44-9A17-4C9B28CA1A0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1BB791-FCCC-3041-9557-736D0F9306D1}" type="pres">
      <dgm:prSet presAssocID="{55DFDDC0-3A31-6144-A4D0-3B2C032F583D}" presName="sibTrans" presStyleLbl="sibTrans2D1" presStyleIdx="3" presStyleCnt="8"/>
      <dgm:spPr/>
      <dgm:t>
        <a:bodyPr/>
        <a:lstStyle/>
        <a:p>
          <a:endParaRPr lang="es-ES"/>
        </a:p>
      </dgm:t>
    </dgm:pt>
    <dgm:pt modelId="{920C5550-383B-774D-8BCD-B5F4DD5AA149}" type="pres">
      <dgm:prSet presAssocID="{55DFDDC0-3A31-6144-A4D0-3B2C032F583D}" presName="connectorText" presStyleLbl="sibTrans2D1" presStyleIdx="3" presStyleCnt="8"/>
      <dgm:spPr/>
      <dgm:t>
        <a:bodyPr/>
        <a:lstStyle/>
        <a:p>
          <a:endParaRPr lang="es-ES"/>
        </a:p>
      </dgm:t>
    </dgm:pt>
    <dgm:pt modelId="{CFF0EE1D-8273-E544-A105-B79110433C82}" type="pres">
      <dgm:prSet presAssocID="{43207AFF-8830-4B42-9132-8FFD799379A7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7CD972-1FF8-1642-BD6D-A027A2286330}" type="pres">
      <dgm:prSet presAssocID="{119DECEA-9D59-7243-B925-6B9B54C2B965}" presName="sibTrans" presStyleLbl="sibTrans2D1" presStyleIdx="4" presStyleCnt="8"/>
      <dgm:spPr/>
      <dgm:t>
        <a:bodyPr/>
        <a:lstStyle/>
        <a:p>
          <a:endParaRPr lang="es-ES"/>
        </a:p>
      </dgm:t>
    </dgm:pt>
    <dgm:pt modelId="{34EAFB5C-46EC-F541-BF25-0966846AA7C7}" type="pres">
      <dgm:prSet presAssocID="{119DECEA-9D59-7243-B925-6B9B54C2B965}" presName="connectorText" presStyleLbl="sibTrans2D1" presStyleIdx="4" presStyleCnt="8"/>
      <dgm:spPr/>
      <dgm:t>
        <a:bodyPr/>
        <a:lstStyle/>
        <a:p>
          <a:endParaRPr lang="es-ES"/>
        </a:p>
      </dgm:t>
    </dgm:pt>
    <dgm:pt modelId="{130A6CCD-5971-7D49-B7F1-6739D7815990}" type="pres">
      <dgm:prSet presAssocID="{A14E081D-838A-FE45-9257-F2642B0EE049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007FD8-B5BA-2D45-B9D5-67CEA305D142}" type="pres">
      <dgm:prSet presAssocID="{760AAFE7-F331-AA4F-9C9A-3C54FB826F28}" presName="sibTrans" presStyleLbl="sibTrans2D1" presStyleIdx="5" presStyleCnt="8"/>
      <dgm:spPr/>
      <dgm:t>
        <a:bodyPr/>
        <a:lstStyle/>
        <a:p>
          <a:endParaRPr lang="es-ES"/>
        </a:p>
      </dgm:t>
    </dgm:pt>
    <dgm:pt modelId="{31C43C08-5E6F-2643-A4D0-E681B5E49090}" type="pres">
      <dgm:prSet presAssocID="{760AAFE7-F331-AA4F-9C9A-3C54FB826F28}" presName="connectorText" presStyleLbl="sibTrans2D1" presStyleIdx="5" presStyleCnt="8"/>
      <dgm:spPr/>
      <dgm:t>
        <a:bodyPr/>
        <a:lstStyle/>
        <a:p>
          <a:endParaRPr lang="es-ES"/>
        </a:p>
      </dgm:t>
    </dgm:pt>
    <dgm:pt modelId="{850DC0FD-7EB8-2548-B345-71E2F74FB057}" type="pres">
      <dgm:prSet presAssocID="{9E63DAC0-1C4F-7441-8E30-23F72735E19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C85941-0852-C24C-9402-2962327028B5}" type="pres">
      <dgm:prSet presAssocID="{C0197B73-844E-3548-AB24-B5E3DD536790}" presName="sibTrans" presStyleLbl="sibTrans2D1" presStyleIdx="6" presStyleCnt="8"/>
      <dgm:spPr/>
      <dgm:t>
        <a:bodyPr/>
        <a:lstStyle/>
        <a:p>
          <a:endParaRPr lang="es-ES"/>
        </a:p>
      </dgm:t>
    </dgm:pt>
    <dgm:pt modelId="{18BF99B6-4F68-9246-B15D-04FE2FF1FF20}" type="pres">
      <dgm:prSet presAssocID="{C0197B73-844E-3548-AB24-B5E3DD536790}" presName="connectorText" presStyleLbl="sibTrans2D1" presStyleIdx="6" presStyleCnt="8"/>
      <dgm:spPr/>
      <dgm:t>
        <a:bodyPr/>
        <a:lstStyle/>
        <a:p>
          <a:endParaRPr lang="es-ES"/>
        </a:p>
      </dgm:t>
    </dgm:pt>
    <dgm:pt modelId="{DEA9C9DE-B8F4-114B-8EEE-EB3C75219862}" type="pres">
      <dgm:prSet presAssocID="{FA9233D7-46D3-6C45-9E15-000DA85DB2C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96C958-DAE9-7F41-A1EA-737ADC1D9FC0}" type="pres">
      <dgm:prSet presAssocID="{5F61E68D-4B35-C746-AC09-6DA49377951F}" presName="sibTrans" presStyleLbl="sibTrans2D1" presStyleIdx="7" presStyleCnt="8"/>
      <dgm:spPr/>
      <dgm:t>
        <a:bodyPr/>
        <a:lstStyle/>
        <a:p>
          <a:endParaRPr lang="es-ES"/>
        </a:p>
      </dgm:t>
    </dgm:pt>
    <dgm:pt modelId="{F09A363D-D17D-4B48-90FD-E0320738CD25}" type="pres">
      <dgm:prSet presAssocID="{5F61E68D-4B35-C746-AC09-6DA49377951F}" presName="connectorText" presStyleLbl="sibTrans2D1" presStyleIdx="7" presStyleCnt="8"/>
      <dgm:spPr/>
      <dgm:t>
        <a:bodyPr/>
        <a:lstStyle/>
        <a:p>
          <a:endParaRPr lang="es-ES"/>
        </a:p>
      </dgm:t>
    </dgm:pt>
  </dgm:ptLst>
  <dgm:cxnLst>
    <dgm:cxn modelId="{04639679-728E-4349-923D-515A264834B4}" type="presOf" srcId="{43207AFF-8830-4B42-9132-8FFD799379A7}" destId="{CFF0EE1D-8273-E544-A105-B79110433C82}" srcOrd="0" destOrd="0" presId="urn:microsoft.com/office/officeart/2005/8/layout/cycle2"/>
    <dgm:cxn modelId="{C10871B6-3737-4806-AA33-FF0ED06FE79E}" type="presOf" srcId="{7BBD3E1C-ED1C-6B44-9A17-4C9B28CA1A04}" destId="{9768825A-3197-EC4B-A3AA-A543230ABE42}" srcOrd="0" destOrd="0" presId="urn:microsoft.com/office/officeart/2005/8/layout/cycle2"/>
    <dgm:cxn modelId="{080DC52D-D9DA-44D6-BA29-D026556A8857}" type="presOf" srcId="{44AFA58D-8582-9A4F-9D13-D8CDAA450511}" destId="{03321964-14CA-CE44-A421-7C56865F972E}" srcOrd="0" destOrd="0" presId="urn:microsoft.com/office/officeart/2005/8/layout/cycle2"/>
    <dgm:cxn modelId="{6A77280D-41F0-47AD-8D6D-9FA66E4FB972}" type="presOf" srcId="{77A5FBBF-A861-A445-9F7E-89394FBF0A5A}" destId="{8A3E4A16-698C-C545-B929-733C5E12788D}" srcOrd="0" destOrd="0" presId="urn:microsoft.com/office/officeart/2005/8/layout/cycle2"/>
    <dgm:cxn modelId="{AFC3BD1E-E66B-4F74-9680-C3572F7B7F87}" type="presOf" srcId="{5F61E68D-4B35-C746-AC09-6DA49377951F}" destId="{C596C958-DAE9-7F41-A1EA-737ADC1D9FC0}" srcOrd="0" destOrd="0" presId="urn:microsoft.com/office/officeart/2005/8/layout/cycle2"/>
    <dgm:cxn modelId="{74A89A49-BE49-4A48-9AE1-F9EA784655A9}" type="presOf" srcId="{211B2F88-29BE-244C-A800-62BD279680F8}" destId="{B634BDFA-E5B1-FE45-A890-280EF3873886}" srcOrd="0" destOrd="0" presId="urn:microsoft.com/office/officeart/2005/8/layout/cycle2"/>
    <dgm:cxn modelId="{80130156-F798-456B-BE47-7DFB7A1EEE12}" type="presOf" srcId="{55DFDDC0-3A31-6144-A4D0-3B2C032F583D}" destId="{3A1BB791-FCCC-3041-9557-736D0F9306D1}" srcOrd="0" destOrd="0" presId="urn:microsoft.com/office/officeart/2005/8/layout/cycle2"/>
    <dgm:cxn modelId="{BF168CAE-8A0E-481E-8AE0-5E126F65DB13}" type="presOf" srcId="{119DECEA-9D59-7243-B925-6B9B54C2B965}" destId="{34EAFB5C-46EC-F541-BF25-0966846AA7C7}" srcOrd="1" destOrd="0" presId="urn:microsoft.com/office/officeart/2005/8/layout/cycle2"/>
    <dgm:cxn modelId="{2C78D2D6-FA79-094E-AA00-B9447ED0C4B7}" srcId="{77A5FBBF-A861-A445-9F7E-89394FBF0A5A}" destId="{A3B260BB-DB7A-7A4A-8DA4-9733E68467BF}" srcOrd="2" destOrd="0" parTransId="{F85D0C09-C177-5646-A18D-456E2DE96C4D}" sibTransId="{44AFA58D-8582-9A4F-9D13-D8CDAA450511}"/>
    <dgm:cxn modelId="{F2FC4316-6037-5346-BBBD-0D29F2607680}" srcId="{77A5FBBF-A861-A445-9F7E-89394FBF0A5A}" destId="{45E3CC1A-0A2A-BA41-A641-00A74064651E}" srcOrd="1" destOrd="0" parTransId="{51F4C52C-9D16-E947-ADBC-631288215BE9}" sibTransId="{211B2F88-29BE-244C-A800-62BD279680F8}"/>
    <dgm:cxn modelId="{43E64126-A270-7C44-B10A-49B7FA37BC93}" srcId="{77A5FBBF-A861-A445-9F7E-89394FBF0A5A}" destId="{A62F48FD-9B76-F84C-A2F8-D24E520AA697}" srcOrd="0" destOrd="0" parTransId="{A1D78C58-ED43-7E4B-BEC8-CDC1EB815A1F}" sibTransId="{64F76AE6-E01C-A54A-B063-F588CFEED433}"/>
    <dgm:cxn modelId="{FA22A347-E9CF-4427-9CA3-43E1BD57F2BE}" type="presOf" srcId="{211B2F88-29BE-244C-A800-62BD279680F8}" destId="{670BAB37-E611-2948-91C0-DDCBFD84FB6D}" srcOrd="1" destOrd="0" presId="urn:microsoft.com/office/officeart/2005/8/layout/cycle2"/>
    <dgm:cxn modelId="{FA81B479-17EB-F140-A3AB-7F3E1E851B73}" srcId="{77A5FBBF-A861-A445-9F7E-89394FBF0A5A}" destId="{9E63DAC0-1C4F-7441-8E30-23F72735E193}" srcOrd="6" destOrd="0" parTransId="{E77530A6-F4AB-F14A-B8B7-4481C47B28E6}" sibTransId="{C0197B73-844E-3548-AB24-B5E3DD536790}"/>
    <dgm:cxn modelId="{4618C4B3-7305-4914-96BC-AC7E1D303525}" type="presOf" srcId="{55DFDDC0-3A31-6144-A4D0-3B2C032F583D}" destId="{920C5550-383B-774D-8BCD-B5F4DD5AA149}" srcOrd="1" destOrd="0" presId="urn:microsoft.com/office/officeart/2005/8/layout/cycle2"/>
    <dgm:cxn modelId="{969D13C5-4BFF-46EE-8A11-1F03CD922F19}" type="presOf" srcId="{760AAFE7-F331-AA4F-9C9A-3C54FB826F28}" destId="{F5007FD8-B5BA-2D45-B9D5-67CEA305D142}" srcOrd="0" destOrd="0" presId="urn:microsoft.com/office/officeart/2005/8/layout/cycle2"/>
    <dgm:cxn modelId="{F1DDB7F2-328F-432C-83AA-F70B1905CA93}" type="presOf" srcId="{9E63DAC0-1C4F-7441-8E30-23F72735E193}" destId="{850DC0FD-7EB8-2548-B345-71E2F74FB057}" srcOrd="0" destOrd="0" presId="urn:microsoft.com/office/officeart/2005/8/layout/cycle2"/>
    <dgm:cxn modelId="{7F598712-89C0-4562-875B-B494BAAED205}" type="presOf" srcId="{44AFA58D-8582-9A4F-9D13-D8CDAA450511}" destId="{04A39CEF-B0B0-AF44-9A8D-D160394B241B}" srcOrd="1" destOrd="0" presId="urn:microsoft.com/office/officeart/2005/8/layout/cycle2"/>
    <dgm:cxn modelId="{DDAAD2BB-21D1-4824-968E-16426A807A87}" type="presOf" srcId="{5F61E68D-4B35-C746-AC09-6DA49377951F}" destId="{F09A363D-D17D-4B48-90FD-E0320738CD25}" srcOrd="1" destOrd="0" presId="urn:microsoft.com/office/officeart/2005/8/layout/cycle2"/>
    <dgm:cxn modelId="{C8B5E230-E5F2-874B-9332-B0185EC03CCF}" srcId="{77A5FBBF-A861-A445-9F7E-89394FBF0A5A}" destId="{43207AFF-8830-4B42-9132-8FFD799379A7}" srcOrd="4" destOrd="0" parTransId="{7AFD98C2-ADFC-734A-AD84-5EAA18C5349C}" sibTransId="{119DECEA-9D59-7243-B925-6B9B54C2B965}"/>
    <dgm:cxn modelId="{1490F654-D16B-407B-BA00-180A7A822062}" type="presOf" srcId="{C0197B73-844E-3548-AB24-B5E3DD536790}" destId="{18BF99B6-4F68-9246-B15D-04FE2FF1FF20}" srcOrd="1" destOrd="0" presId="urn:microsoft.com/office/officeart/2005/8/layout/cycle2"/>
    <dgm:cxn modelId="{6CB12EDB-14E7-9E41-90A6-3EF51FCBC12B}" srcId="{77A5FBBF-A861-A445-9F7E-89394FBF0A5A}" destId="{FA9233D7-46D3-6C45-9E15-000DA85DB2CF}" srcOrd="7" destOrd="0" parTransId="{D9FB85D1-9C22-1E45-A198-43C3F49508DC}" sibTransId="{5F61E68D-4B35-C746-AC09-6DA49377951F}"/>
    <dgm:cxn modelId="{2A29D958-5E29-4A62-B5BB-666546CE03D0}" type="presOf" srcId="{A14E081D-838A-FE45-9257-F2642B0EE049}" destId="{130A6CCD-5971-7D49-B7F1-6739D7815990}" srcOrd="0" destOrd="0" presId="urn:microsoft.com/office/officeart/2005/8/layout/cycle2"/>
    <dgm:cxn modelId="{EB76E242-B5F3-4CFA-B7EF-FB930B0125EE}" type="presOf" srcId="{45E3CC1A-0A2A-BA41-A641-00A74064651E}" destId="{CA54E6E8-AC94-0A4A-8022-BF46CBE07A00}" srcOrd="0" destOrd="0" presId="urn:microsoft.com/office/officeart/2005/8/layout/cycle2"/>
    <dgm:cxn modelId="{D1D28578-C41E-3540-9F64-12F00A694DFF}" srcId="{77A5FBBF-A861-A445-9F7E-89394FBF0A5A}" destId="{A14E081D-838A-FE45-9257-F2642B0EE049}" srcOrd="5" destOrd="0" parTransId="{B0C58B20-2EB0-4647-A275-DF329EDC3009}" sibTransId="{760AAFE7-F331-AA4F-9C9A-3C54FB826F28}"/>
    <dgm:cxn modelId="{07E554FF-E92A-4A50-B967-2E5815AF560E}" type="presOf" srcId="{760AAFE7-F331-AA4F-9C9A-3C54FB826F28}" destId="{31C43C08-5E6F-2643-A4D0-E681B5E49090}" srcOrd="1" destOrd="0" presId="urn:microsoft.com/office/officeart/2005/8/layout/cycle2"/>
    <dgm:cxn modelId="{6F42C240-7B46-F045-A7A6-56CF904660A6}" srcId="{77A5FBBF-A861-A445-9F7E-89394FBF0A5A}" destId="{7BBD3E1C-ED1C-6B44-9A17-4C9B28CA1A04}" srcOrd="3" destOrd="0" parTransId="{BFE49F2E-8DC6-AC49-B795-EF574F1FE676}" sibTransId="{55DFDDC0-3A31-6144-A4D0-3B2C032F583D}"/>
    <dgm:cxn modelId="{C4F98033-13D8-4AAF-8ED8-3D30F0CECA0D}" type="presOf" srcId="{64F76AE6-E01C-A54A-B063-F588CFEED433}" destId="{51302A3E-6AA3-9142-B57A-817FFDAB4C96}" srcOrd="1" destOrd="0" presId="urn:microsoft.com/office/officeart/2005/8/layout/cycle2"/>
    <dgm:cxn modelId="{CABB89D7-312B-4C5E-9653-572B1F11C5AF}" type="presOf" srcId="{C0197B73-844E-3548-AB24-B5E3DD536790}" destId="{18C85941-0852-C24C-9402-2962327028B5}" srcOrd="0" destOrd="0" presId="urn:microsoft.com/office/officeart/2005/8/layout/cycle2"/>
    <dgm:cxn modelId="{87A3A802-0400-4E8D-8A40-330AD7DC58CA}" type="presOf" srcId="{FA9233D7-46D3-6C45-9E15-000DA85DB2CF}" destId="{DEA9C9DE-B8F4-114B-8EEE-EB3C75219862}" srcOrd="0" destOrd="0" presId="urn:microsoft.com/office/officeart/2005/8/layout/cycle2"/>
    <dgm:cxn modelId="{FFBD1E23-76A0-4FB6-8491-A45CA9BB3981}" type="presOf" srcId="{64F76AE6-E01C-A54A-B063-F588CFEED433}" destId="{9C1D1ABF-04AB-4448-BBFD-71207EB25D7B}" srcOrd="0" destOrd="0" presId="urn:microsoft.com/office/officeart/2005/8/layout/cycle2"/>
    <dgm:cxn modelId="{15C7CA05-1C1C-4B79-8642-E23F7390C930}" type="presOf" srcId="{119DECEA-9D59-7243-B925-6B9B54C2B965}" destId="{407CD972-1FF8-1642-BD6D-A027A2286330}" srcOrd="0" destOrd="0" presId="urn:microsoft.com/office/officeart/2005/8/layout/cycle2"/>
    <dgm:cxn modelId="{30AFAE8D-F367-48E6-8A47-B68CC737AF06}" type="presOf" srcId="{A62F48FD-9B76-F84C-A2F8-D24E520AA697}" destId="{C246704F-BEB5-544B-A456-E0A7D621F1BC}" srcOrd="0" destOrd="0" presId="urn:microsoft.com/office/officeart/2005/8/layout/cycle2"/>
    <dgm:cxn modelId="{8EDDB42D-19A6-4FBB-8024-44C6233E2279}" type="presOf" srcId="{A3B260BB-DB7A-7A4A-8DA4-9733E68467BF}" destId="{CDE95E4E-CF54-264C-AE79-E0F0B416507E}" srcOrd="0" destOrd="0" presId="urn:microsoft.com/office/officeart/2005/8/layout/cycle2"/>
    <dgm:cxn modelId="{B953DE00-42EE-4980-B2E8-F41D8442452B}" type="presParOf" srcId="{8A3E4A16-698C-C545-B929-733C5E12788D}" destId="{C246704F-BEB5-544B-A456-E0A7D621F1BC}" srcOrd="0" destOrd="0" presId="urn:microsoft.com/office/officeart/2005/8/layout/cycle2"/>
    <dgm:cxn modelId="{5E68440D-3A5D-457C-A9E0-24F1878589F3}" type="presParOf" srcId="{8A3E4A16-698C-C545-B929-733C5E12788D}" destId="{9C1D1ABF-04AB-4448-BBFD-71207EB25D7B}" srcOrd="1" destOrd="0" presId="urn:microsoft.com/office/officeart/2005/8/layout/cycle2"/>
    <dgm:cxn modelId="{28C42460-8DBA-41BC-BED7-0C424C84C97B}" type="presParOf" srcId="{9C1D1ABF-04AB-4448-BBFD-71207EB25D7B}" destId="{51302A3E-6AA3-9142-B57A-817FFDAB4C96}" srcOrd="0" destOrd="0" presId="urn:microsoft.com/office/officeart/2005/8/layout/cycle2"/>
    <dgm:cxn modelId="{79173A52-1528-4C60-8276-E551D50C26A8}" type="presParOf" srcId="{8A3E4A16-698C-C545-B929-733C5E12788D}" destId="{CA54E6E8-AC94-0A4A-8022-BF46CBE07A00}" srcOrd="2" destOrd="0" presId="urn:microsoft.com/office/officeart/2005/8/layout/cycle2"/>
    <dgm:cxn modelId="{F2918CA5-B3AC-479E-8FD8-5E80CDBE77BD}" type="presParOf" srcId="{8A3E4A16-698C-C545-B929-733C5E12788D}" destId="{B634BDFA-E5B1-FE45-A890-280EF3873886}" srcOrd="3" destOrd="0" presId="urn:microsoft.com/office/officeart/2005/8/layout/cycle2"/>
    <dgm:cxn modelId="{B2A4D8A5-2648-4710-B3B3-86BF1948F46F}" type="presParOf" srcId="{B634BDFA-E5B1-FE45-A890-280EF3873886}" destId="{670BAB37-E611-2948-91C0-DDCBFD84FB6D}" srcOrd="0" destOrd="0" presId="urn:microsoft.com/office/officeart/2005/8/layout/cycle2"/>
    <dgm:cxn modelId="{013EB461-491E-4683-B72F-60D0FB9B9F74}" type="presParOf" srcId="{8A3E4A16-698C-C545-B929-733C5E12788D}" destId="{CDE95E4E-CF54-264C-AE79-E0F0B416507E}" srcOrd="4" destOrd="0" presId="urn:microsoft.com/office/officeart/2005/8/layout/cycle2"/>
    <dgm:cxn modelId="{1267AB65-3123-4BB6-B593-8EC88731D693}" type="presParOf" srcId="{8A3E4A16-698C-C545-B929-733C5E12788D}" destId="{03321964-14CA-CE44-A421-7C56865F972E}" srcOrd="5" destOrd="0" presId="urn:microsoft.com/office/officeart/2005/8/layout/cycle2"/>
    <dgm:cxn modelId="{50A6109B-3C7C-47D8-8689-7C9046265F1C}" type="presParOf" srcId="{03321964-14CA-CE44-A421-7C56865F972E}" destId="{04A39CEF-B0B0-AF44-9A8D-D160394B241B}" srcOrd="0" destOrd="0" presId="urn:microsoft.com/office/officeart/2005/8/layout/cycle2"/>
    <dgm:cxn modelId="{57693D44-A3CE-411B-9086-E7E08BBC3A5B}" type="presParOf" srcId="{8A3E4A16-698C-C545-B929-733C5E12788D}" destId="{9768825A-3197-EC4B-A3AA-A543230ABE42}" srcOrd="6" destOrd="0" presId="urn:microsoft.com/office/officeart/2005/8/layout/cycle2"/>
    <dgm:cxn modelId="{7A177257-13C4-4BD5-919F-CAE3937C1E64}" type="presParOf" srcId="{8A3E4A16-698C-C545-B929-733C5E12788D}" destId="{3A1BB791-FCCC-3041-9557-736D0F9306D1}" srcOrd="7" destOrd="0" presId="urn:microsoft.com/office/officeart/2005/8/layout/cycle2"/>
    <dgm:cxn modelId="{A4851110-6873-45F4-8007-EABAD1533B0F}" type="presParOf" srcId="{3A1BB791-FCCC-3041-9557-736D0F9306D1}" destId="{920C5550-383B-774D-8BCD-B5F4DD5AA149}" srcOrd="0" destOrd="0" presId="urn:microsoft.com/office/officeart/2005/8/layout/cycle2"/>
    <dgm:cxn modelId="{E37523F8-F6A5-4656-BBF4-7D6E6F3C93D0}" type="presParOf" srcId="{8A3E4A16-698C-C545-B929-733C5E12788D}" destId="{CFF0EE1D-8273-E544-A105-B79110433C82}" srcOrd="8" destOrd="0" presId="urn:microsoft.com/office/officeart/2005/8/layout/cycle2"/>
    <dgm:cxn modelId="{62610C8E-9A95-4F7A-B0FC-5D39AE7DD4EA}" type="presParOf" srcId="{8A3E4A16-698C-C545-B929-733C5E12788D}" destId="{407CD972-1FF8-1642-BD6D-A027A2286330}" srcOrd="9" destOrd="0" presId="urn:microsoft.com/office/officeart/2005/8/layout/cycle2"/>
    <dgm:cxn modelId="{64C2F295-F155-4AC6-9BCD-F03587B6C6D1}" type="presParOf" srcId="{407CD972-1FF8-1642-BD6D-A027A2286330}" destId="{34EAFB5C-46EC-F541-BF25-0966846AA7C7}" srcOrd="0" destOrd="0" presId="urn:microsoft.com/office/officeart/2005/8/layout/cycle2"/>
    <dgm:cxn modelId="{C4156802-36DE-4516-9725-1E0E58B426A5}" type="presParOf" srcId="{8A3E4A16-698C-C545-B929-733C5E12788D}" destId="{130A6CCD-5971-7D49-B7F1-6739D7815990}" srcOrd="10" destOrd="0" presId="urn:microsoft.com/office/officeart/2005/8/layout/cycle2"/>
    <dgm:cxn modelId="{C18AD148-1705-49BE-83B8-79520E901658}" type="presParOf" srcId="{8A3E4A16-698C-C545-B929-733C5E12788D}" destId="{F5007FD8-B5BA-2D45-B9D5-67CEA305D142}" srcOrd="11" destOrd="0" presId="urn:microsoft.com/office/officeart/2005/8/layout/cycle2"/>
    <dgm:cxn modelId="{86D914FE-2EF1-44F8-92AA-7809CB343A2A}" type="presParOf" srcId="{F5007FD8-B5BA-2D45-B9D5-67CEA305D142}" destId="{31C43C08-5E6F-2643-A4D0-E681B5E49090}" srcOrd="0" destOrd="0" presId="urn:microsoft.com/office/officeart/2005/8/layout/cycle2"/>
    <dgm:cxn modelId="{4BA1F2A1-B0EE-44F8-B298-867429A5B593}" type="presParOf" srcId="{8A3E4A16-698C-C545-B929-733C5E12788D}" destId="{850DC0FD-7EB8-2548-B345-71E2F74FB057}" srcOrd="12" destOrd="0" presId="urn:microsoft.com/office/officeart/2005/8/layout/cycle2"/>
    <dgm:cxn modelId="{64843AAD-D5AE-4D07-8B94-3A90DB41C9E3}" type="presParOf" srcId="{8A3E4A16-698C-C545-B929-733C5E12788D}" destId="{18C85941-0852-C24C-9402-2962327028B5}" srcOrd="13" destOrd="0" presId="urn:microsoft.com/office/officeart/2005/8/layout/cycle2"/>
    <dgm:cxn modelId="{99C0B89F-DB4C-471E-B880-8D11D1586698}" type="presParOf" srcId="{18C85941-0852-C24C-9402-2962327028B5}" destId="{18BF99B6-4F68-9246-B15D-04FE2FF1FF20}" srcOrd="0" destOrd="0" presId="urn:microsoft.com/office/officeart/2005/8/layout/cycle2"/>
    <dgm:cxn modelId="{0178CD0D-642E-4ED3-8F3D-441C45112EAC}" type="presParOf" srcId="{8A3E4A16-698C-C545-B929-733C5E12788D}" destId="{DEA9C9DE-B8F4-114B-8EEE-EB3C75219862}" srcOrd="14" destOrd="0" presId="urn:microsoft.com/office/officeart/2005/8/layout/cycle2"/>
    <dgm:cxn modelId="{AA21D086-E69A-42C7-BA16-453AE544368E}" type="presParOf" srcId="{8A3E4A16-698C-C545-B929-733C5E12788D}" destId="{C596C958-DAE9-7F41-A1EA-737ADC1D9FC0}" srcOrd="15" destOrd="0" presId="urn:microsoft.com/office/officeart/2005/8/layout/cycle2"/>
    <dgm:cxn modelId="{605B7D0C-3C75-45F4-833F-BB7B3485F82C}" type="presParOf" srcId="{C596C958-DAE9-7F41-A1EA-737ADC1D9FC0}" destId="{F09A363D-D17D-4B48-90FD-E0320738CD2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18C0E1-4020-5249-ADFF-F513C33E68FF}" type="doc">
      <dgm:prSet loTypeId="urn:microsoft.com/office/officeart/2005/8/layout/radial3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635FD68-DE76-344C-B3B8-A091017DD642}">
      <dgm:prSet phldrT="[Texto]"/>
      <dgm:spPr/>
      <dgm:t>
        <a:bodyPr/>
        <a:lstStyle/>
        <a:p>
          <a:r>
            <a:rPr lang="es-ES" dirty="0" smtClean="0"/>
            <a:t>Determinación de valores</a:t>
          </a:r>
          <a:endParaRPr lang="es-ES" dirty="0"/>
        </a:p>
      </dgm:t>
    </dgm:pt>
    <dgm:pt modelId="{C0EF389D-8057-EF41-95D4-E9FF834D1C9E}" type="parTrans" cxnId="{80F507BE-60CC-3C4A-898B-D7B50218E573}">
      <dgm:prSet/>
      <dgm:spPr/>
      <dgm:t>
        <a:bodyPr/>
        <a:lstStyle/>
        <a:p>
          <a:endParaRPr lang="es-ES"/>
        </a:p>
      </dgm:t>
    </dgm:pt>
    <dgm:pt modelId="{5A6782D0-C412-734C-B3B4-63E4D635DFB1}" type="sibTrans" cxnId="{80F507BE-60CC-3C4A-898B-D7B50218E573}">
      <dgm:prSet/>
      <dgm:spPr/>
      <dgm:t>
        <a:bodyPr/>
        <a:lstStyle/>
        <a:p>
          <a:endParaRPr lang="es-ES"/>
        </a:p>
      </dgm:t>
    </dgm:pt>
    <dgm:pt modelId="{7A9B1F83-93B5-6E4D-A8D5-A69075D9707D}">
      <dgm:prSet phldrT="[Texto]"/>
      <dgm:spPr/>
      <dgm:t>
        <a:bodyPr/>
        <a:lstStyle/>
        <a:p>
          <a:r>
            <a:rPr lang="es-ES" dirty="0" smtClean="0"/>
            <a:t>Concesión</a:t>
          </a:r>
          <a:endParaRPr lang="es-ES" dirty="0"/>
        </a:p>
      </dgm:t>
    </dgm:pt>
    <dgm:pt modelId="{A40CD841-4E5C-F242-B489-032B71288173}" type="parTrans" cxnId="{7F197541-1438-FF49-A873-11FE0D23DAE1}">
      <dgm:prSet/>
      <dgm:spPr/>
      <dgm:t>
        <a:bodyPr/>
        <a:lstStyle/>
        <a:p>
          <a:endParaRPr lang="es-ES"/>
        </a:p>
      </dgm:t>
    </dgm:pt>
    <dgm:pt modelId="{1C2FCD7A-E739-534A-BBD8-2823EFDF0ACE}" type="sibTrans" cxnId="{7F197541-1438-FF49-A873-11FE0D23DAE1}">
      <dgm:prSet/>
      <dgm:spPr/>
      <dgm:t>
        <a:bodyPr/>
        <a:lstStyle/>
        <a:p>
          <a:endParaRPr lang="es-ES"/>
        </a:p>
      </dgm:t>
    </dgm:pt>
    <dgm:pt modelId="{3A69680A-67CF-6A42-AB8E-8537A11F5B98}">
      <dgm:prSet phldrT="[Texto]"/>
      <dgm:spPr/>
      <dgm:t>
        <a:bodyPr/>
        <a:lstStyle/>
        <a:p>
          <a:r>
            <a:rPr lang="es-ES" dirty="0" smtClean="0"/>
            <a:t>Autorizaciones</a:t>
          </a:r>
          <a:endParaRPr lang="es-ES" dirty="0"/>
        </a:p>
      </dgm:t>
    </dgm:pt>
    <dgm:pt modelId="{7E018883-CA64-7D4B-9ACA-1B0A19479277}" type="parTrans" cxnId="{153767C6-9444-A748-AF19-4C53BDB0D33C}">
      <dgm:prSet/>
      <dgm:spPr/>
      <dgm:t>
        <a:bodyPr/>
        <a:lstStyle/>
        <a:p>
          <a:endParaRPr lang="es-ES"/>
        </a:p>
      </dgm:t>
    </dgm:pt>
    <dgm:pt modelId="{E97DB2EF-EA78-E34C-82C4-78F115B155D5}" type="sibTrans" cxnId="{153767C6-9444-A748-AF19-4C53BDB0D33C}">
      <dgm:prSet/>
      <dgm:spPr/>
      <dgm:t>
        <a:bodyPr/>
        <a:lstStyle/>
        <a:p>
          <a:endParaRPr lang="es-ES"/>
        </a:p>
      </dgm:t>
    </dgm:pt>
    <dgm:pt modelId="{8D0FFBD7-76E7-E84C-B543-CC624DA750F0}">
      <dgm:prSet phldrT="[Texto]"/>
      <dgm:spPr/>
      <dgm:t>
        <a:bodyPr/>
        <a:lstStyle/>
        <a:p>
          <a:r>
            <a:rPr lang="es-ES" dirty="0" smtClean="0"/>
            <a:t>ERE</a:t>
          </a:r>
          <a:endParaRPr lang="es-ES" dirty="0"/>
        </a:p>
      </dgm:t>
    </dgm:pt>
    <dgm:pt modelId="{1F077054-1BE1-1646-8AD9-B59C9DF8FE81}" type="parTrans" cxnId="{EF396A37-90F7-894B-89C2-145AB7EA25C4}">
      <dgm:prSet/>
      <dgm:spPr/>
      <dgm:t>
        <a:bodyPr/>
        <a:lstStyle/>
        <a:p>
          <a:endParaRPr lang="es-ES"/>
        </a:p>
      </dgm:t>
    </dgm:pt>
    <dgm:pt modelId="{52F679B4-CBC3-7F4E-84C0-55C25029151E}" type="sibTrans" cxnId="{EF396A37-90F7-894B-89C2-145AB7EA25C4}">
      <dgm:prSet/>
      <dgm:spPr/>
      <dgm:t>
        <a:bodyPr/>
        <a:lstStyle/>
        <a:p>
          <a:endParaRPr lang="es-ES"/>
        </a:p>
      </dgm:t>
    </dgm:pt>
    <dgm:pt modelId="{76979A1A-DB5F-184D-9158-35756F510BE1}">
      <dgm:prSet phldrT="[Texto]"/>
      <dgm:spPr/>
      <dgm:t>
        <a:bodyPr/>
        <a:lstStyle/>
        <a:p>
          <a:r>
            <a:rPr lang="es-ES" dirty="0" smtClean="0"/>
            <a:t>Habilitación</a:t>
          </a:r>
          <a:endParaRPr lang="es-ES" dirty="0"/>
        </a:p>
      </dgm:t>
    </dgm:pt>
    <dgm:pt modelId="{E44783B1-2AE0-4247-A563-8C3FE3190057}" type="parTrans" cxnId="{CB9925E2-518F-0F4D-95C0-419ECC085B15}">
      <dgm:prSet/>
      <dgm:spPr/>
      <dgm:t>
        <a:bodyPr/>
        <a:lstStyle/>
        <a:p>
          <a:endParaRPr lang="es-ES"/>
        </a:p>
      </dgm:t>
    </dgm:pt>
    <dgm:pt modelId="{3B8605B3-3F8A-6B46-B013-D11A8E840A83}" type="sibTrans" cxnId="{CB9925E2-518F-0F4D-95C0-419ECC085B15}">
      <dgm:prSet/>
      <dgm:spPr/>
      <dgm:t>
        <a:bodyPr/>
        <a:lstStyle/>
        <a:p>
          <a:endParaRPr lang="es-ES"/>
        </a:p>
      </dgm:t>
    </dgm:pt>
    <dgm:pt modelId="{D4C0939D-93E2-C144-90EA-CC7E2F05D88B}">
      <dgm:prSet/>
      <dgm:spPr/>
      <dgm:t>
        <a:bodyPr/>
        <a:lstStyle/>
        <a:p>
          <a:r>
            <a:rPr lang="es-ES" dirty="0" smtClean="0"/>
            <a:t>Registros</a:t>
          </a:r>
          <a:endParaRPr lang="es-ES" dirty="0"/>
        </a:p>
      </dgm:t>
    </dgm:pt>
    <dgm:pt modelId="{D3C4D00F-FB48-BE45-BC3A-A7A4C0ED6DD9}" type="parTrans" cxnId="{E2886781-1D0B-6648-A9A6-E7CE53223091}">
      <dgm:prSet/>
      <dgm:spPr/>
      <dgm:t>
        <a:bodyPr/>
        <a:lstStyle/>
        <a:p>
          <a:endParaRPr lang="es-ES"/>
        </a:p>
      </dgm:t>
    </dgm:pt>
    <dgm:pt modelId="{C24396E8-ABF3-FB42-BB19-A2BA4BA8469E}" type="sibTrans" cxnId="{E2886781-1D0B-6648-A9A6-E7CE53223091}">
      <dgm:prSet/>
      <dgm:spPr/>
      <dgm:t>
        <a:bodyPr/>
        <a:lstStyle/>
        <a:p>
          <a:endParaRPr lang="es-ES"/>
        </a:p>
      </dgm:t>
    </dgm:pt>
    <dgm:pt modelId="{869B3369-D25D-EC44-8EBF-7CEBB24D7642}">
      <dgm:prSet/>
      <dgm:spPr/>
      <dgm:t>
        <a:bodyPr/>
        <a:lstStyle/>
        <a:p>
          <a:r>
            <a:rPr lang="es-ES" dirty="0" smtClean="0"/>
            <a:t>Asignación</a:t>
          </a:r>
          <a:endParaRPr lang="es-ES" dirty="0"/>
        </a:p>
      </dgm:t>
    </dgm:pt>
    <dgm:pt modelId="{6A943F30-8150-194F-A206-D46BBECD1889}" type="parTrans" cxnId="{026D90B4-D64E-4D48-9110-72328DD47B5A}">
      <dgm:prSet/>
      <dgm:spPr/>
      <dgm:t>
        <a:bodyPr/>
        <a:lstStyle/>
        <a:p>
          <a:endParaRPr lang="es-ES"/>
        </a:p>
      </dgm:t>
    </dgm:pt>
    <dgm:pt modelId="{DFF16050-9DB2-784E-9E5E-1B42F8DE8237}" type="sibTrans" cxnId="{026D90B4-D64E-4D48-9110-72328DD47B5A}">
      <dgm:prSet/>
      <dgm:spPr/>
      <dgm:t>
        <a:bodyPr/>
        <a:lstStyle/>
        <a:p>
          <a:endParaRPr lang="es-ES"/>
        </a:p>
      </dgm:t>
    </dgm:pt>
    <dgm:pt modelId="{FDFE3BAF-5B0A-5848-9DBF-610DA2278A37}">
      <dgm:prSet/>
      <dgm:spPr/>
      <dgm:t>
        <a:bodyPr/>
        <a:lstStyle/>
        <a:p>
          <a:r>
            <a:rPr lang="es-ES" dirty="0" smtClean="0"/>
            <a:t>Uso</a:t>
          </a:r>
          <a:endParaRPr lang="es-ES" dirty="0"/>
        </a:p>
      </dgm:t>
    </dgm:pt>
    <dgm:pt modelId="{7CA17C9B-6196-D845-BAF1-0AB714BD6BA7}" type="parTrans" cxnId="{23B8585D-1B68-6940-98C2-AB6425DA5B79}">
      <dgm:prSet/>
      <dgm:spPr/>
      <dgm:t>
        <a:bodyPr/>
        <a:lstStyle/>
        <a:p>
          <a:endParaRPr lang="es-ES"/>
        </a:p>
      </dgm:t>
    </dgm:pt>
    <dgm:pt modelId="{18DE6B9C-956B-2440-9924-D4357E93582A}" type="sibTrans" cxnId="{23B8585D-1B68-6940-98C2-AB6425DA5B79}">
      <dgm:prSet/>
      <dgm:spPr/>
      <dgm:t>
        <a:bodyPr/>
        <a:lstStyle/>
        <a:p>
          <a:endParaRPr lang="es-ES"/>
        </a:p>
      </dgm:t>
    </dgm:pt>
    <dgm:pt modelId="{89443332-AFDE-0243-BDF2-CD0DA48C54B2}">
      <dgm:prSet/>
      <dgm:spPr/>
      <dgm:t>
        <a:bodyPr/>
        <a:lstStyle/>
        <a:p>
          <a:r>
            <a:rPr lang="es-ES" dirty="0" smtClean="0"/>
            <a:t>Renovaciones</a:t>
          </a:r>
          <a:endParaRPr lang="es-ES" dirty="0"/>
        </a:p>
      </dgm:t>
    </dgm:pt>
    <dgm:pt modelId="{1C94D197-DEAB-E04E-9195-CE598FAD3DF0}" type="parTrans" cxnId="{3B6E7E69-C4A4-364D-A727-CAA33CE73B1E}">
      <dgm:prSet/>
      <dgm:spPr/>
      <dgm:t>
        <a:bodyPr/>
        <a:lstStyle/>
        <a:p>
          <a:endParaRPr lang="es-ES"/>
        </a:p>
      </dgm:t>
    </dgm:pt>
    <dgm:pt modelId="{53FB2281-6918-B548-9D33-2DCDF60F5314}" type="sibTrans" cxnId="{3B6E7E69-C4A4-364D-A727-CAA33CE73B1E}">
      <dgm:prSet/>
      <dgm:spPr/>
      <dgm:t>
        <a:bodyPr/>
        <a:lstStyle/>
        <a:p>
          <a:endParaRPr lang="es-ES"/>
        </a:p>
      </dgm:t>
    </dgm:pt>
    <dgm:pt modelId="{953437EB-F81B-7D4B-A2BF-00774DF23C9C}">
      <dgm:prSet/>
      <dgm:spPr/>
      <dgm:t>
        <a:bodyPr/>
        <a:lstStyle/>
        <a:p>
          <a:r>
            <a:rPr lang="es-ES" dirty="0" smtClean="0"/>
            <a:t>Radiodifusión</a:t>
          </a:r>
          <a:endParaRPr lang="es-ES" dirty="0"/>
        </a:p>
      </dgm:t>
    </dgm:pt>
    <dgm:pt modelId="{6293365B-77F3-7041-9237-2942366C71D1}" type="parTrans" cxnId="{0DCA361D-E738-B54B-B51D-5001D80856CF}">
      <dgm:prSet/>
      <dgm:spPr/>
      <dgm:t>
        <a:bodyPr/>
        <a:lstStyle/>
        <a:p>
          <a:endParaRPr lang="es-ES"/>
        </a:p>
      </dgm:t>
    </dgm:pt>
    <dgm:pt modelId="{162C9743-4285-B14B-B316-DDA3142ACCF1}" type="sibTrans" cxnId="{0DCA361D-E738-B54B-B51D-5001D80856CF}">
      <dgm:prSet/>
      <dgm:spPr/>
      <dgm:t>
        <a:bodyPr/>
        <a:lstStyle/>
        <a:p>
          <a:endParaRPr lang="es-ES"/>
        </a:p>
      </dgm:t>
    </dgm:pt>
    <dgm:pt modelId="{F900FDCD-4BB7-C643-BEC2-90CF8122F90A}">
      <dgm:prSet/>
      <dgm:spPr/>
      <dgm:t>
        <a:bodyPr/>
        <a:lstStyle/>
        <a:p>
          <a:r>
            <a:rPr lang="es-ES" dirty="0" smtClean="0"/>
            <a:t>En transición</a:t>
          </a:r>
          <a:endParaRPr lang="es-ES" dirty="0"/>
        </a:p>
      </dgm:t>
    </dgm:pt>
    <dgm:pt modelId="{58ED4D56-3381-4245-A024-E7949DB7AEEF}" type="parTrans" cxnId="{EAC7E782-BD2D-FA42-BB29-EF35C6F2C385}">
      <dgm:prSet/>
      <dgm:spPr/>
      <dgm:t>
        <a:bodyPr/>
        <a:lstStyle/>
        <a:p>
          <a:endParaRPr lang="es-ES"/>
        </a:p>
      </dgm:t>
    </dgm:pt>
    <dgm:pt modelId="{BE42A737-587C-E144-8F9C-0A3FEF1037A8}" type="sibTrans" cxnId="{EAC7E782-BD2D-FA42-BB29-EF35C6F2C385}">
      <dgm:prSet/>
      <dgm:spPr/>
      <dgm:t>
        <a:bodyPr/>
        <a:lstStyle/>
        <a:p>
          <a:endParaRPr lang="es-ES"/>
        </a:p>
      </dgm:t>
    </dgm:pt>
    <dgm:pt modelId="{36338E17-913F-754F-9342-B1E1413EF465}">
      <dgm:prSet/>
      <dgm:spPr/>
      <dgm:t>
        <a:bodyPr/>
        <a:lstStyle/>
        <a:p>
          <a:r>
            <a:rPr lang="es-ES" dirty="0" smtClean="0"/>
            <a:t>Cesiones</a:t>
          </a:r>
          <a:endParaRPr lang="es-ES" dirty="0"/>
        </a:p>
      </dgm:t>
    </dgm:pt>
    <dgm:pt modelId="{7046F8FD-3370-2A4A-99FD-49E656D7A250}" type="parTrans" cxnId="{2AB61886-A842-4D49-AFEA-6DAF2C41DB21}">
      <dgm:prSet/>
      <dgm:spPr/>
      <dgm:t>
        <a:bodyPr/>
        <a:lstStyle/>
        <a:p>
          <a:endParaRPr lang="es-ES"/>
        </a:p>
      </dgm:t>
    </dgm:pt>
    <dgm:pt modelId="{2F3C41C0-C804-7249-AC64-BBD0CF0AA4DB}" type="sibTrans" cxnId="{2AB61886-A842-4D49-AFEA-6DAF2C41DB21}">
      <dgm:prSet/>
      <dgm:spPr/>
      <dgm:t>
        <a:bodyPr/>
        <a:lstStyle/>
        <a:p>
          <a:endParaRPr lang="es-ES"/>
        </a:p>
      </dgm:t>
    </dgm:pt>
    <dgm:pt modelId="{616E0D33-E931-004C-B3BF-BA2507A4D408}">
      <dgm:prSet/>
      <dgm:spPr/>
      <dgm:t>
        <a:bodyPr/>
        <a:lstStyle/>
        <a:p>
          <a:r>
            <a:rPr lang="es-ES" dirty="0" smtClean="0"/>
            <a:t>Prórrogas</a:t>
          </a:r>
          <a:endParaRPr lang="es-ES" dirty="0"/>
        </a:p>
      </dgm:t>
    </dgm:pt>
    <dgm:pt modelId="{626053B9-26F3-CC40-B5B7-E341317F87F8}" type="parTrans" cxnId="{3A894B4D-BD31-BB4C-904B-6FE901635FC2}">
      <dgm:prSet/>
      <dgm:spPr/>
      <dgm:t>
        <a:bodyPr/>
        <a:lstStyle/>
        <a:p>
          <a:endParaRPr lang="es-ES"/>
        </a:p>
      </dgm:t>
    </dgm:pt>
    <dgm:pt modelId="{040638CB-855A-0E47-B150-259BD9BF8317}" type="sibTrans" cxnId="{3A894B4D-BD31-BB4C-904B-6FE901635FC2}">
      <dgm:prSet/>
      <dgm:spPr/>
      <dgm:t>
        <a:bodyPr/>
        <a:lstStyle/>
        <a:p>
          <a:endParaRPr lang="es-ES"/>
        </a:p>
      </dgm:t>
    </dgm:pt>
    <dgm:pt modelId="{B930D6FE-00A0-3D40-8DCD-9992A399DCCE}">
      <dgm:prSet/>
      <dgm:spPr/>
      <dgm:t>
        <a:bodyPr/>
        <a:lstStyle/>
        <a:p>
          <a:r>
            <a:rPr lang="es-ES" dirty="0" smtClean="0"/>
            <a:t>Características T</a:t>
          </a:r>
          <a:endParaRPr lang="es-ES" dirty="0"/>
        </a:p>
      </dgm:t>
    </dgm:pt>
    <dgm:pt modelId="{0B796BBC-0BF2-CB4C-A0D6-FA7B2CD0675E}" type="parTrans" cxnId="{9154DA56-122E-0445-852C-0613F0665C62}">
      <dgm:prSet/>
      <dgm:spPr/>
      <dgm:t>
        <a:bodyPr/>
        <a:lstStyle/>
        <a:p>
          <a:endParaRPr lang="es-ES"/>
        </a:p>
      </dgm:t>
    </dgm:pt>
    <dgm:pt modelId="{138F98FB-D86C-8C4D-AD04-D1C2ACB51DC7}" type="sibTrans" cxnId="{9154DA56-122E-0445-852C-0613F0665C62}">
      <dgm:prSet/>
      <dgm:spPr/>
      <dgm:t>
        <a:bodyPr/>
        <a:lstStyle/>
        <a:p>
          <a:endParaRPr lang="es-ES"/>
        </a:p>
      </dgm:t>
    </dgm:pt>
    <dgm:pt modelId="{ED6F116B-4326-ED4D-BD1F-AA878F116451}">
      <dgm:prSet/>
      <dgm:spPr/>
      <dgm:t>
        <a:bodyPr/>
        <a:lstStyle/>
        <a:p>
          <a:r>
            <a:rPr lang="es-ES" dirty="0" smtClean="0"/>
            <a:t>Transición</a:t>
          </a:r>
          <a:endParaRPr lang="es-ES" dirty="0"/>
        </a:p>
      </dgm:t>
    </dgm:pt>
    <dgm:pt modelId="{817ACB07-D2C7-4C4C-BEFA-66DE9215AB62}" type="parTrans" cxnId="{856AD8D4-8223-0F40-9A85-D815C2DA139A}">
      <dgm:prSet/>
      <dgm:spPr/>
      <dgm:t>
        <a:bodyPr/>
        <a:lstStyle/>
        <a:p>
          <a:endParaRPr lang="es-ES"/>
        </a:p>
      </dgm:t>
    </dgm:pt>
    <dgm:pt modelId="{61DA72D9-1B17-7D4F-B72D-726E4FDBA457}" type="sibTrans" cxnId="{856AD8D4-8223-0F40-9A85-D815C2DA139A}">
      <dgm:prSet/>
      <dgm:spPr/>
      <dgm:t>
        <a:bodyPr/>
        <a:lstStyle/>
        <a:p>
          <a:endParaRPr lang="es-ES"/>
        </a:p>
      </dgm:t>
    </dgm:pt>
    <dgm:pt modelId="{1E04B27D-DF4B-3C40-B4EA-4C8F28A4BA09}" type="pres">
      <dgm:prSet presAssocID="{E518C0E1-4020-5249-ADFF-F513C33E68F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4B7137D-6B5C-B54F-BCEF-9A7970A9CEEE}" type="pres">
      <dgm:prSet presAssocID="{E518C0E1-4020-5249-ADFF-F513C33E68FF}" presName="radial" presStyleCnt="0">
        <dgm:presLayoutVars>
          <dgm:animLvl val="ctr"/>
        </dgm:presLayoutVars>
      </dgm:prSet>
      <dgm:spPr/>
    </dgm:pt>
    <dgm:pt modelId="{365D9D82-124D-3745-B503-E0DEE4452CF8}" type="pres">
      <dgm:prSet presAssocID="{4635FD68-DE76-344C-B3B8-A091017DD642}" presName="centerShape" presStyleLbl="vennNode1" presStyleIdx="0" presStyleCnt="7"/>
      <dgm:spPr/>
      <dgm:t>
        <a:bodyPr/>
        <a:lstStyle/>
        <a:p>
          <a:endParaRPr lang="es-ES"/>
        </a:p>
      </dgm:t>
    </dgm:pt>
    <dgm:pt modelId="{DD1A6AFD-E7C9-EF4B-9F6B-89A468488854}" type="pres">
      <dgm:prSet presAssocID="{7A9B1F83-93B5-6E4D-A8D5-A69075D9707D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2874806-A889-3C49-B029-8973E46A2F11}" type="pres">
      <dgm:prSet presAssocID="{3A69680A-67CF-6A42-AB8E-8537A11F5B98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7F31E5-2CA6-C849-A67B-B27F1B008F80}" type="pres">
      <dgm:prSet presAssocID="{8D0FFBD7-76E7-E84C-B543-CC624DA750F0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985744-5C53-5B4F-B9E7-9A1254C82D83}" type="pres">
      <dgm:prSet presAssocID="{ED6F116B-4326-ED4D-BD1F-AA878F116451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4DEB17-9C14-F444-A18F-D096E08993D2}" type="pres">
      <dgm:prSet presAssocID="{D4C0939D-93E2-C144-90EA-CC7E2F05D88B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4D8D83-0827-D846-A76C-82EF36BFF06A}" type="pres">
      <dgm:prSet presAssocID="{76979A1A-DB5F-184D-9158-35756F510BE1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516E67E-1722-404D-9C30-D0ABCC03642A}" type="presOf" srcId="{4635FD68-DE76-344C-B3B8-A091017DD642}" destId="{365D9D82-124D-3745-B503-E0DEE4452CF8}" srcOrd="0" destOrd="0" presId="urn:microsoft.com/office/officeart/2005/8/layout/radial3"/>
    <dgm:cxn modelId="{026D90B4-D64E-4D48-9110-72328DD47B5A}" srcId="{8D0FFBD7-76E7-E84C-B543-CC624DA750F0}" destId="{869B3369-D25D-EC44-8EBF-7CEBB24D7642}" srcOrd="0" destOrd="0" parTransId="{6A943F30-8150-194F-A206-D46BBECD1889}" sibTransId="{DFF16050-9DB2-784E-9E5E-1B42F8DE8237}"/>
    <dgm:cxn modelId="{E3F8EF6B-0559-4DE1-B0CA-42F3952ACCC2}" type="presOf" srcId="{89443332-AFDE-0243-BDF2-CD0DA48C54B2}" destId="{877F31E5-2CA6-C849-A67B-B27F1B008F80}" srcOrd="0" destOrd="3" presId="urn:microsoft.com/office/officeart/2005/8/layout/radial3"/>
    <dgm:cxn modelId="{31DD626B-679B-454F-9A20-3953C3A232A2}" type="presOf" srcId="{76979A1A-DB5F-184D-9158-35756F510BE1}" destId="{E34D8D83-0827-D846-A76C-82EF36BFF06A}" srcOrd="0" destOrd="0" presId="urn:microsoft.com/office/officeart/2005/8/layout/radial3"/>
    <dgm:cxn modelId="{20938049-3C43-4B6C-ADF0-011D59E49E1D}" type="presOf" srcId="{E518C0E1-4020-5249-ADFF-F513C33E68FF}" destId="{1E04B27D-DF4B-3C40-B4EA-4C8F28A4BA09}" srcOrd="0" destOrd="0" presId="urn:microsoft.com/office/officeart/2005/8/layout/radial3"/>
    <dgm:cxn modelId="{3B6E7E69-C4A4-364D-A727-CAA33CE73B1E}" srcId="{8D0FFBD7-76E7-E84C-B543-CC624DA750F0}" destId="{89443332-AFDE-0243-BDF2-CD0DA48C54B2}" srcOrd="2" destOrd="0" parTransId="{1C94D197-DEAB-E04E-9195-CE598FAD3DF0}" sibTransId="{53FB2281-6918-B548-9D33-2DCDF60F5314}"/>
    <dgm:cxn modelId="{E2886781-1D0B-6648-A9A6-E7CE53223091}" srcId="{4635FD68-DE76-344C-B3B8-A091017DD642}" destId="{D4C0939D-93E2-C144-90EA-CC7E2F05D88B}" srcOrd="4" destOrd="0" parTransId="{D3C4D00F-FB48-BE45-BC3A-A7A4C0ED6DD9}" sibTransId="{C24396E8-ABF3-FB42-BB19-A2BA4BA8469E}"/>
    <dgm:cxn modelId="{80F507BE-60CC-3C4A-898B-D7B50218E573}" srcId="{E518C0E1-4020-5249-ADFF-F513C33E68FF}" destId="{4635FD68-DE76-344C-B3B8-A091017DD642}" srcOrd="0" destOrd="0" parTransId="{C0EF389D-8057-EF41-95D4-E9FF834D1C9E}" sibTransId="{5A6782D0-C412-734C-B3B4-63E4D635DFB1}"/>
    <dgm:cxn modelId="{C221ED1A-80EC-42A3-99DD-4819111F0104}" type="presOf" srcId="{616E0D33-E931-004C-B3BF-BA2507A4D408}" destId="{F2874806-A889-3C49-B029-8973E46A2F11}" srcOrd="0" destOrd="2" presId="urn:microsoft.com/office/officeart/2005/8/layout/radial3"/>
    <dgm:cxn modelId="{0DCA361D-E738-B54B-B51D-5001D80856CF}" srcId="{7A9B1F83-93B5-6E4D-A8D5-A69075D9707D}" destId="{953437EB-F81B-7D4B-A2BF-00774DF23C9C}" srcOrd="0" destOrd="0" parTransId="{6293365B-77F3-7041-9237-2942366C71D1}" sibTransId="{162C9743-4285-B14B-B316-DDA3142ACCF1}"/>
    <dgm:cxn modelId="{3A894B4D-BD31-BB4C-904B-6FE901635FC2}" srcId="{3A69680A-67CF-6A42-AB8E-8537A11F5B98}" destId="{616E0D33-E931-004C-B3BF-BA2507A4D408}" srcOrd="1" destOrd="0" parTransId="{626053B9-26F3-CC40-B5B7-E341317F87F8}" sibTransId="{040638CB-855A-0E47-B150-259BD9BF8317}"/>
    <dgm:cxn modelId="{EFCBD76B-754D-46A5-B538-9C2D77C5B191}" type="presOf" srcId="{D4C0939D-93E2-C144-90EA-CC7E2F05D88B}" destId="{B14DEB17-9C14-F444-A18F-D096E08993D2}" srcOrd="0" destOrd="0" presId="urn:microsoft.com/office/officeart/2005/8/layout/radial3"/>
    <dgm:cxn modelId="{DF8C5E5D-D561-4201-89F2-482381986007}" type="presOf" srcId="{B930D6FE-00A0-3D40-8DCD-9992A399DCCE}" destId="{F2874806-A889-3C49-B029-8973E46A2F11}" srcOrd="0" destOrd="3" presId="urn:microsoft.com/office/officeart/2005/8/layout/radial3"/>
    <dgm:cxn modelId="{153767C6-9444-A748-AF19-4C53BDB0D33C}" srcId="{4635FD68-DE76-344C-B3B8-A091017DD642}" destId="{3A69680A-67CF-6A42-AB8E-8537A11F5B98}" srcOrd="1" destOrd="0" parTransId="{7E018883-CA64-7D4B-9ACA-1B0A19479277}" sibTransId="{E97DB2EF-EA78-E34C-82C4-78F115B155D5}"/>
    <dgm:cxn modelId="{5E941AF7-5DE1-4069-9C87-F3242F47E094}" type="presOf" srcId="{8D0FFBD7-76E7-E84C-B543-CC624DA750F0}" destId="{877F31E5-2CA6-C849-A67B-B27F1B008F80}" srcOrd="0" destOrd="0" presId="urn:microsoft.com/office/officeart/2005/8/layout/radial3"/>
    <dgm:cxn modelId="{AAB727FD-B03C-434F-B1E6-2F60AC970DCD}" type="presOf" srcId="{FDFE3BAF-5B0A-5848-9DBF-610DA2278A37}" destId="{877F31E5-2CA6-C849-A67B-B27F1B008F80}" srcOrd="0" destOrd="2" presId="urn:microsoft.com/office/officeart/2005/8/layout/radial3"/>
    <dgm:cxn modelId="{9154DA56-122E-0445-852C-0613F0665C62}" srcId="{3A69680A-67CF-6A42-AB8E-8537A11F5B98}" destId="{B930D6FE-00A0-3D40-8DCD-9992A399DCCE}" srcOrd="2" destOrd="0" parTransId="{0B796BBC-0BF2-CB4C-A0D6-FA7B2CD0675E}" sibTransId="{138F98FB-D86C-8C4D-AD04-D1C2ACB51DC7}"/>
    <dgm:cxn modelId="{E64B075B-6D17-49C1-9B2E-14F08029C9BC}" type="presOf" srcId="{3A69680A-67CF-6A42-AB8E-8537A11F5B98}" destId="{F2874806-A889-3C49-B029-8973E46A2F11}" srcOrd="0" destOrd="0" presId="urn:microsoft.com/office/officeart/2005/8/layout/radial3"/>
    <dgm:cxn modelId="{CB9925E2-518F-0F4D-95C0-419ECC085B15}" srcId="{4635FD68-DE76-344C-B3B8-A091017DD642}" destId="{76979A1A-DB5F-184D-9158-35756F510BE1}" srcOrd="5" destOrd="0" parTransId="{E44783B1-2AE0-4247-A563-8C3FE3190057}" sibTransId="{3B8605B3-3F8A-6B46-B013-D11A8E840A83}"/>
    <dgm:cxn modelId="{23B8585D-1B68-6940-98C2-AB6425DA5B79}" srcId="{8D0FFBD7-76E7-E84C-B543-CC624DA750F0}" destId="{FDFE3BAF-5B0A-5848-9DBF-610DA2278A37}" srcOrd="1" destOrd="0" parTransId="{7CA17C9B-6196-D845-BAF1-0AB714BD6BA7}" sibTransId="{18DE6B9C-956B-2440-9924-D4357E93582A}"/>
    <dgm:cxn modelId="{7F197541-1438-FF49-A873-11FE0D23DAE1}" srcId="{4635FD68-DE76-344C-B3B8-A091017DD642}" destId="{7A9B1F83-93B5-6E4D-A8D5-A69075D9707D}" srcOrd="0" destOrd="0" parTransId="{A40CD841-4E5C-F242-B489-032B71288173}" sibTransId="{1C2FCD7A-E739-534A-BBD8-2823EFDF0ACE}"/>
    <dgm:cxn modelId="{6DB11D16-DE24-41DA-9634-9B636596C46D}" type="presOf" srcId="{869B3369-D25D-EC44-8EBF-7CEBB24D7642}" destId="{877F31E5-2CA6-C849-A67B-B27F1B008F80}" srcOrd="0" destOrd="1" presId="urn:microsoft.com/office/officeart/2005/8/layout/radial3"/>
    <dgm:cxn modelId="{EAC7E782-BD2D-FA42-BB29-EF35C6F2C385}" srcId="{7A9B1F83-93B5-6E4D-A8D5-A69075D9707D}" destId="{F900FDCD-4BB7-C643-BEC2-90CF8122F90A}" srcOrd="1" destOrd="0" parTransId="{58ED4D56-3381-4245-A024-E7949DB7AEEF}" sibTransId="{BE42A737-587C-E144-8F9C-0A3FEF1037A8}"/>
    <dgm:cxn modelId="{EF396A37-90F7-894B-89C2-145AB7EA25C4}" srcId="{4635FD68-DE76-344C-B3B8-A091017DD642}" destId="{8D0FFBD7-76E7-E84C-B543-CC624DA750F0}" srcOrd="2" destOrd="0" parTransId="{1F077054-1BE1-1646-8AD9-B59C9DF8FE81}" sibTransId="{52F679B4-CBC3-7F4E-84C0-55C25029151E}"/>
    <dgm:cxn modelId="{2157139D-AFD6-49E7-89F0-CE4C43C14812}" type="presOf" srcId="{36338E17-913F-754F-9342-B1E1413EF465}" destId="{F2874806-A889-3C49-B029-8973E46A2F11}" srcOrd="0" destOrd="1" presId="urn:microsoft.com/office/officeart/2005/8/layout/radial3"/>
    <dgm:cxn modelId="{CAFA40D7-4AFF-4721-9F01-2CEC109556FD}" type="presOf" srcId="{7A9B1F83-93B5-6E4D-A8D5-A69075D9707D}" destId="{DD1A6AFD-E7C9-EF4B-9F6B-89A468488854}" srcOrd="0" destOrd="0" presId="urn:microsoft.com/office/officeart/2005/8/layout/radial3"/>
    <dgm:cxn modelId="{5EC49F0C-562E-47AF-A0E7-C37316716337}" type="presOf" srcId="{953437EB-F81B-7D4B-A2BF-00774DF23C9C}" destId="{DD1A6AFD-E7C9-EF4B-9F6B-89A468488854}" srcOrd="0" destOrd="1" presId="urn:microsoft.com/office/officeart/2005/8/layout/radial3"/>
    <dgm:cxn modelId="{2AB61886-A842-4D49-AFEA-6DAF2C41DB21}" srcId="{3A69680A-67CF-6A42-AB8E-8537A11F5B98}" destId="{36338E17-913F-754F-9342-B1E1413EF465}" srcOrd="0" destOrd="0" parTransId="{7046F8FD-3370-2A4A-99FD-49E656D7A250}" sibTransId="{2F3C41C0-C804-7249-AC64-BBD0CF0AA4DB}"/>
    <dgm:cxn modelId="{F75BE183-4AB6-43D6-86C3-9B9021424AB3}" type="presOf" srcId="{ED6F116B-4326-ED4D-BD1F-AA878F116451}" destId="{27985744-5C53-5B4F-B9E7-9A1254C82D83}" srcOrd="0" destOrd="0" presId="urn:microsoft.com/office/officeart/2005/8/layout/radial3"/>
    <dgm:cxn modelId="{856AD8D4-8223-0F40-9A85-D815C2DA139A}" srcId="{4635FD68-DE76-344C-B3B8-A091017DD642}" destId="{ED6F116B-4326-ED4D-BD1F-AA878F116451}" srcOrd="3" destOrd="0" parTransId="{817ACB07-D2C7-4C4C-BEFA-66DE9215AB62}" sibTransId="{61DA72D9-1B17-7D4F-B72D-726E4FDBA457}"/>
    <dgm:cxn modelId="{4B789583-B6CA-4D04-BB5F-AECFE767641A}" type="presOf" srcId="{F900FDCD-4BB7-C643-BEC2-90CF8122F90A}" destId="{DD1A6AFD-E7C9-EF4B-9F6B-89A468488854}" srcOrd="0" destOrd="2" presId="urn:microsoft.com/office/officeart/2005/8/layout/radial3"/>
    <dgm:cxn modelId="{5AF293B5-F608-4146-B277-F593667B0CBB}" type="presParOf" srcId="{1E04B27D-DF4B-3C40-B4EA-4C8F28A4BA09}" destId="{14B7137D-6B5C-B54F-BCEF-9A7970A9CEEE}" srcOrd="0" destOrd="0" presId="urn:microsoft.com/office/officeart/2005/8/layout/radial3"/>
    <dgm:cxn modelId="{37963F62-9D5B-47B0-94EE-E44DCEF6D6EE}" type="presParOf" srcId="{14B7137D-6B5C-B54F-BCEF-9A7970A9CEEE}" destId="{365D9D82-124D-3745-B503-E0DEE4452CF8}" srcOrd="0" destOrd="0" presId="urn:microsoft.com/office/officeart/2005/8/layout/radial3"/>
    <dgm:cxn modelId="{CB809839-3311-42B8-BD04-8645776ECCC1}" type="presParOf" srcId="{14B7137D-6B5C-B54F-BCEF-9A7970A9CEEE}" destId="{DD1A6AFD-E7C9-EF4B-9F6B-89A468488854}" srcOrd="1" destOrd="0" presId="urn:microsoft.com/office/officeart/2005/8/layout/radial3"/>
    <dgm:cxn modelId="{269BCE6A-0A49-443E-BFAB-87201244E80A}" type="presParOf" srcId="{14B7137D-6B5C-B54F-BCEF-9A7970A9CEEE}" destId="{F2874806-A889-3C49-B029-8973E46A2F11}" srcOrd="2" destOrd="0" presId="urn:microsoft.com/office/officeart/2005/8/layout/radial3"/>
    <dgm:cxn modelId="{D6151B5F-BFE0-43B0-9C15-7D077A466C32}" type="presParOf" srcId="{14B7137D-6B5C-B54F-BCEF-9A7970A9CEEE}" destId="{877F31E5-2CA6-C849-A67B-B27F1B008F80}" srcOrd="3" destOrd="0" presId="urn:microsoft.com/office/officeart/2005/8/layout/radial3"/>
    <dgm:cxn modelId="{7F172C35-8A80-4BE1-A8F7-3B7EAE3DF9B7}" type="presParOf" srcId="{14B7137D-6B5C-B54F-BCEF-9A7970A9CEEE}" destId="{27985744-5C53-5B4F-B9E7-9A1254C82D83}" srcOrd="4" destOrd="0" presId="urn:microsoft.com/office/officeart/2005/8/layout/radial3"/>
    <dgm:cxn modelId="{05C3F95A-C452-4F47-808D-37900C9555EE}" type="presParOf" srcId="{14B7137D-6B5C-B54F-BCEF-9A7970A9CEEE}" destId="{B14DEB17-9C14-F444-A18F-D096E08993D2}" srcOrd="5" destOrd="0" presId="urn:microsoft.com/office/officeart/2005/8/layout/radial3"/>
    <dgm:cxn modelId="{EFA9A167-C01B-4081-AC56-2E32ED6C2A5B}" type="presParOf" srcId="{14B7137D-6B5C-B54F-BCEF-9A7970A9CEEE}" destId="{E34D8D83-0827-D846-A76C-82EF36BFF06A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5768F5E-E867-A547-ACAA-9A248091004A}" type="doc">
      <dgm:prSet loTypeId="urn:microsoft.com/office/officeart/2005/8/layout/funne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4C5FD9A-9F02-3142-8644-18F6CC7DD0D8}">
      <dgm:prSet phldrT="[Texto]"/>
      <dgm:spPr/>
      <dgm:t>
        <a:bodyPr/>
        <a:lstStyle/>
        <a:p>
          <a:r>
            <a:rPr lang="es-ES" dirty="0" smtClean="0"/>
            <a:t>Telecomunicaciones</a:t>
          </a:r>
          <a:endParaRPr lang="es-ES" dirty="0"/>
        </a:p>
      </dgm:t>
    </dgm:pt>
    <dgm:pt modelId="{65A74D65-6730-1146-B696-0A701FB7B5F2}" type="parTrans" cxnId="{92688FB2-4149-5B44-925E-C030DEC10A44}">
      <dgm:prSet/>
      <dgm:spPr/>
      <dgm:t>
        <a:bodyPr/>
        <a:lstStyle/>
        <a:p>
          <a:endParaRPr lang="es-ES"/>
        </a:p>
      </dgm:t>
    </dgm:pt>
    <dgm:pt modelId="{B742DC28-4E47-4A4D-AED6-03CF153A6B38}" type="sibTrans" cxnId="{92688FB2-4149-5B44-925E-C030DEC10A44}">
      <dgm:prSet/>
      <dgm:spPr/>
      <dgm:t>
        <a:bodyPr/>
        <a:lstStyle/>
        <a:p>
          <a:endParaRPr lang="es-ES"/>
        </a:p>
      </dgm:t>
    </dgm:pt>
    <dgm:pt modelId="{D3C4790F-1411-A342-B27D-D2767E780841}">
      <dgm:prSet phldrT="[Texto]"/>
      <dgm:spPr/>
      <dgm:t>
        <a:bodyPr/>
        <a:lstStyle/>
        <a:p>
          <a:r>
            <a:rPr lang="es-ES" dirty="0" smtClean="0"/>
            <a:t>Radiodifusión</a:t>
          </a:r>
          <a:endParaRPr lang="es-ES" dirty="0"/>
        </a:p>
      </dgm:t>
    </dgm:pt>
    <dgm:pt modelId="{B3516971-1678-BE4F-B1E9-6ED8DB7A1C47}" type="parTrans" cxnId="{EB712ACC-86AB-0440-A367-AE0945F3B5AD}">
      <dgm:prSet/>
      <dgm:spPr/>
      <dgm:t>
        <a:bodyPr/>
        <a:lstStyle/>
        <a:p>
          <a:endParaRPr lang="es-ES"/>
        </a:p>
      </dgm:t>
    </dgm:pt>
    <dgm:pt modelId="{354BDC21-CBA3-FD42-8F6E-676C5F88A71E}" type="sibTrans" cxnId="{EB712ACC-86AB-0440-A367-AE0945F3B5AD}">
      <dgm:prSet/>
      <dgm:spPr/>
      <dgm:t>
        <a:bodyPr/>
        <a:lstStyle/>
        <a:p>
          <a:endParaRPr lang="es-ES"/>
        </a:p>
      </dgm:t>
    </dgm:pt>
    <dgm:pt modelId="{94532966-319F-F043-84BD-744DEC403FFA}">
      <dgm:prSet phldrT="[Texto]"/>
      <dgm:spPr/>
      <dgm:t>
        <a:bodyPr/>
        <a:lstStyle/>
        <a:p>
          <a:r>
            <a:rPr lang="es-ES" dirty="0" smtClean="0"/>
            <a:t>ERE</a:t>
          </a:r>
          <a:endParaRPr lang="es-ES" dirty="0"/>
        </a:p>
      </dgm:t>
    </dgm:pt>
    <dgm:pt modelId="{86A71334-ACCC-9446-88B5-42B5E51C9169}" type="parTrans" cxnId="{3186FB62-648B-D740-A709-2C09EFBC4F94}">
      <dgm:prSet/>
      <dgm:spPr/>
      <dgm:t>
        <a:bodyPr/>
        <a:lstStyle/>
        <a:p>
          <a:endParaRPr lang="es-ES"/>
        </a:p>
      </dgm:t>
    </dgm:pt>
    <dgm:pt modelId="{09D17D27-40C3-944A-9F51-812539D547F9}" type="sibTrans" cxnId="{3186FB62-648B-D740-A709-2C09EFBC4F94}">
      <dgm:prSet/>
      <dgm:spPr/>
      <dgm:t>
        <a:bodyPr/>
        <a:lstStyle/>
        <a:p>
          <a:endParaRPr lang="es-ES"/>
        </a:p>
      </dgm:t>
    </dgm:pt>
    <dgm:pt modelId="{09BCA633-A575-AE4A-9286-D9F80C1F1FA2}">
      <dgm:prSet phldrT="[Texto]"/>
      <dgm:spPr/>
      <dgm:t>
        <a:bodyPr/>
        <a:lstStyle/>
        <a:p>
          <a:r>
            <a:rPr lang="es-ES" dirty="0" err="1" smtClean="0"/>
            <a:t>RGC</a:t>
          </a:r>
          <a:endParaRPr lang="es-ES" dirty="0"/>
        </a:p>
      </dgm:t>
    </dgm:pt>
    <dgm:pt modelId="{1C9BAE2D-E515-744A-B759-9A57FA136D7D}" type="parTrans" cxnId="{68DE5426-2601-2543-8264-C8587EC51839}">
      <dgm:prSet/>
      <dgm:spPr/>
      <dgm:t>
        <a:bodyPr/>
        <a:lstStyle/>
        <a:p>
          <a:endParaRPr lang="es-ES"/>
        </a:p>
      </dgm:t>
    </dgm:pt>
    <dgm:pt modelId="{78D75D67-0A6F-3249-A651-4ACB0A083B93}" type="sibTrans" cxnId="{68DE5426-2601-2543-8264-C8587EC51839}">
      <dgm:prSet/>
      <dgm:spPr/>
      <dgm:t>
        <a:bodyPr/>
        <a:lstStyle/>
        <a:p>
          <a:endParaRPr lang="es-ES"/>
        </a:p>
      </dgm:t>
    </dgm:pt>
    <dgm:pt modelId="{9F954A93-9A98-6943-8F28-E0251530F72F}" type="pres">
      <dgm:prSet presAssocID="{95768F5E-E867-A547-ACAA-9A248091004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21216E8-60B1-064E-A3B4-BE2B26D33CAA}" type="pres">
      <dgm:prSet presAssocID="{95768F5E-E867-A547-ACAA-9A248091004A}" presName="ellipse" presStyleLbl="trBgShp" presStyleIdx="0" presStyleCnt="1"/>
      <dgm:spPr/>
    </dgm:pt>
    <dgm:pt modelId="{3B317B77-9AC9-E643-B534-041D908CB32F}" type="pres">
      <dgm:prSet presAssocID="{95768F5E-E867-A547-ACAA-9A248091004A}" presName="arrow1" presStyleLbl="fgShp" presStyleIdx="0" presStyleCnt="1"/>
      <dgm:spPr/>
    </dgm:pt>
    <dgm:pt modelId="{CD73A4A0-1B87-CD48-931A-4063C8CE7F0A}" type="pres">
      <dgm:prSet presAssocID="{95768F5E-E867-A547-ACAA-9A248091004A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1D102E-BD78-044D-B6E9-5FF7599FBA6A}" type="pres">
      <dgm:prSet presAssocID="{D3C4790F-1411-A342-B27D-D2767E780841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9E8530-211D-3340-B7B1-44EAF1077234}" type="pres">
      <dgm:prSet presAssocID="{94532966-319F-F043-84BD-744DEC403FFA}" presName="item2" presStyleLbl="node1" presStyleIdx="1" presStyleCnt="3" custAng="19630986" custScaleX="1605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29169B-9F76-7A49-B396-A88B32970D4E}" type="pres">
      <dgm:prSet presAssocID="{09BCA633-A575-AE4A-9286-D9F80C1F1FA2}" presName="item3" presStyleLbl="node1" presStyleIdx="2" presStyleCnt="3" custAng="2442311" custScaleX="154187" custScaleY="1089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DDC991-923D-F44F-B356-C1D576DD701F}" type="pres">
      <dgm:prSet presAssocID="{95768F5E-E867-A547-ACAA-9A248091004A}" presName="funnel" presStyleLbl="trAlignAcc1" presStyleIdx="0" presStyleCnt="1" custScaleX="127711"/>
      <dgm:spPr/>
      <dgm:t>
        <a:bodyPr/>
        <a:lstStyle/>
        <a:p>
          <a:endParaRPr lang="es-ES"/>
        </a:p>
      </dgm:t>
    </dgm:pt>
  </dgm:ptLst>
  <dgm:cxnLst>
    <dgm:cxn modelId="{E3B3AAFB-0119-46EA-B7D0-F9D0DD3125E5}" type="presOf" srcId="{09BCA633-A575-AE4A-9286-D9F80C1F1FA2}" destId="{CD73A4A0-1B87-CD48-931A-4063C8CE7F0A}" srcOrd="0" destOrd="0" presId="urn:microsoft.com/office/officeart/2005/8/layout/funnel1"/>
    <dgm:cxn modelId="{085B996A-BC72-4A44-B986-28A4E5341E51}" type="presOf" srcId="{E4C5FD9A-9F02-3142-8644-18F6CC7DD0D8}" destId="{1D29169B-9F76-7A49-B396-A88B32970D4E}" srcOrd="0" destOrd="0" presId="urn:microsoft.com/office/officeart/2005/8/layout/funnel1"/>
    <dgm:cxn modelId="{EB712ACC-86AB-0440-A367-AE0945F3B5AD}" srcId="{95768F5E-E867-A547-ACAA-9A248091004A}" destId="{D3C4790F-1411-A342-B27D-D2767E780841}" srcOrd="1" destOrd="0" parTransId="{B3516971-1678-BE4F-B1E9-6ED8DB7A1C47}" sibTransId="{354BDC21-CBA3-FD42-8F6E-676C5F88A71E}"/>
    <dgm:cxn modelId="{1C0F369B-62FF-476F-9477-F58332DDAFC5}" type="presOf" srcId="{95768F5E-E867-A547-ACAA-9A248091004A}" destId="{9F954A93-9A98-6943-8F28-E0251530F72F}" srcOrd="0" destOrd="0" presId="urn:microsoft.com/office/officeart/2005/8/layout/funnel1"/>
    <dgm:cxn modelId="{3186FB62-648B-D740-A709-2C09EFBC4F94}" srcId="{95768F5E-E867-A547-ACAA-9A248091004A}" destId="{94532966-319F-F043-84BD-744DEC403FFA}" srcOrd="2" destOrd="0" parTransId="{86A71334-ACCC-9446-88B5-42B5E51C9169}" sibTransId="{09D17D27-40C3-944A-9F51-812539D547F9}"/>
    <dgm:cxn modelId="{7C926896-F9E4-4B01-B556-57B07C114D75}" type="presOf" srcId="{94532966-319F-F043-84BD-744DEC403FFA}" destId="{351D102E-BD78-044D-B6E9-5FF7599FBA6A}" srcOrd="0" destOrd="0" presId="urn:microsoft.com/office/officeart/2005/8/layout/funnel1"/>
    <dgm:cxn modelId="{92688FB2-4149-5B44-925E-C030DEC10A44}" srcId="{95768F5E-E867-A547-ACAA-9A248091004A}" destId="{E4C5FD9A-9F02-3142-8644-18F6CC7DD0D8}" srcOrd="0" destOrd="0" parTransId="{65A74D65-6730-1146-B696-0A701FB7B5F2}" sibTransId="{B742DC28-4E47-4A4D-AED6-03CF153A6B38}"/>
    <dgm:cxn modelId="{DAE95CBF-E464-4BD4-A83A-68448DAA5BE2}" type="presOf" srcId="{D3C4790F-1411-A342-B27D-D2767E780841}" destId="{599E8530-211D-3340-B7B1-44EAF1077234}" srcOrd="0" destOrd="0" presId="urn:microsoft.com/office/officeart/2005/8/layout/funnel1"/>
    <dgm:cxn modelId="{68DE5426-2601-2543-8264-C8587EC51839}" srcId="{95768F5E-E867-A547-ACAA-9A248091004A}" destId="{09BCA633-A575-AE4A-9286-D9F80C1F1FA2}" srcOrd="3" destOrd="0" parTransId="{1C9BAE2D-E515-744A-B759-9A57FA136D7D}" sibTransId="{78D75D67-0A6F-3249-A651-4ACB0A083B93}"/>
    <dgm:cxn modelId="{5B46A7FB-E1ED-4836-84F7-57D967E528C8}" type="presParOf" srcId="{9F954A93-9A98-6943-8F28-E0251530F72F}" destId="{D21216E8-60B1-064E-A3B4-BE2B26D33CAA}" srcOrd="0" destOrd="0" presId="urn:microsoft.com/office/officeart/2005/8/layout/funnel1"/>
    <dgm:cxn modelId="{96E5D2BB-5F3C-44EF-9F11-1E526E0DC84A}" type="presParOf" srcId="{9F954A93-9A98-6943-8F28-E0251530F72F}" destId="{3B317B77-9AC9-E643-B534-041D908CB32F}" srcOrd="1" destOrd="0" presId="urn:microsoft.com/office/officeart/2005/8/layout/funnel1"/>
    <dgm:cxn modelId="{B7B8DD1A-A147-4A60-A076-12D971C170D5}" type="presParOf" srcId="{9F954A93-9A98-6943-8F28-E0251530F72F}" destId="{CD73A4A0-1B87-CD48-931A-4063C8CE7F0A}" srcOrd="2" destOrd="0" presId="urn:microsoft.com/office/officeart/2005/8/layout/funnel1"/>
    <dgm:cxn modelId="{8ECC7578-2812-44A5-86F7-1688E5FA547F}" type="presParOf" srcId="{9F954A93-9A98-6943-8F28-E0251530F72F}" destId="{351D102E-BD78-044D-B6E9-5FF7599FBA6A}" srcOrd="3" destOrd="0" presId="urn:microsoft.com/office/officeart/2005/8/layout/funnel1"/>
    <dgm:cxn modelId="{6460FDF4-2D52-4907-88E3-9B4B165073C7}" type="presParOf" srcId="{9F954A93-9A98-6943-8F28-E0251530F72F}" destId="{599E8530-211D-3340-B7B1-44EAF1077234}" srcOrd="4" destOrd="0" presId="urn:microsoft.com/office/officeart/2005/8/layout/funnel1"/>
    <dgm:cxn modelId="{F2806165-7CDB-4A80-8983-54632914B86C}" type="presParOf" srcId="{9F954A93-9A98-6943-8F28-E0251530F72F}" destId="{1D29169B-9F76-7A49-B396-A88B32970D4E}" srcOrd="5" destOrd="0" presId="urn:microsoft.com/office/officeart/2005/8/layout/funnel1"/>
    <dgm:cxn modelId="{EB9DC185-1BF2-4987-AB95-AE56254121D0}" type="presParOf" srcId="{9F954A93-9A98-6943-8F28-E0251530F72F}" destId="{88DDC991-923D-F44F-B356-C1D576DD701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96414E-710A-664B-BF49-57BC0A2D536C}" type="doc">
      <dgm:prSet loTypeId="urn:microsoft.com/office/officeart/2005/8/layout/radial4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ECA9ABCC-B560-354E-A8A8-5885FC809D75}">
      <dgm:prSet phldrT="[Texto]"/>
      <dgm:spPr/>
      <dgm:t>
        <a:bodyPr/>
        <a:lstStyle/>
        <a:p>
          <a:r>
            <a:rPr lang="es-ES" dirty="0" err="1" smtClean="0"/>
            <a:t>RGC</a:t>
          </a:r>
          <a:endParaRPr lang="es-ES" dirty="0"/>
        </a:p>
      </dgm:t>
    </dgm:pt>
    <dgm:pt modelId="{438E55C0-8D33-8B4D-AB70-509C0848F8CA}" type="parTrans" cxnId="{153808D4-3AD2-7B4C-895A-D0E77542CB8C}">
      <dgm:prSet/>
      <dgm:spPr/>
      <dgm:t>
        <a:bodyPr/>
        <a:lstStyle/>
        <a:p>
          <a:endParaRPr lang="es-ES"/>
        </a:p>
      </dgm:t>
    </dgm:pt>
    <dgm:pt modelId="{3A9BF953-54F1-4449-AA82-7D8C85024A80}" type="sibTrans" cxnId="{153808D4-3AD2-7B4C-895A-D0E77542CB8C}">
      <dgm:prSet/>
      <dgm:spPr/>
      <dgm:t>
        <a:bodyPr/>
        <a:lstStyle/>
        <a:p>
          <a:endParaRPr lang="es-ES"/>
        </a:p>
      </dgm:t>
    </dgm:pt>
    <dgm:pt modelId="{2A1B4217-9044-D54B-8EF6-4C2F339B7C28}">
      <dgm:prSet phldrT="[Texto]"/>
      <dgm:spPr/>
      <dgm:t>
        <a:bodyPr/>
        <a:lstStyle/>
        <a:p>
          <a:r>
            <a:rPr lang="es-ES" dirty="0" smtClean="0"/>
            <a:t>Concesiones</a:t>
          </a:r>
        </a:p>
        <a:p>
          <a:r>
            <a:rPr lang="es-ES" dirty="0" smtClean="0"/>
            <a:t>Radiodifusión</a:t>
          </a:r>
          <a:endParaRPr lang="es-ES" dirty="0"/>
        </a:p>
      </dgm:t>
    </dgm:pt>
    <dgm:pt modelId="{DB9D681A-FA66-5E46-8837-7A33D375AC62}" type="parTrans" cxnId="{7572DD90-4796-9E4B-B565-A1EA78079F1B}">
      <dgm:prSet/>
      <dgm:spPr/>
      <dgm:t>
        <a:bodyPr/>
        <a:lstStyle/>
        <a:p>
          <a:endParaRPr lang="es-ES"/>
        </a:p>
      </dgm:t>
    </dgm:pt>
    <dgm:pt modelId="{0A021661-26D6-DC47-88FA-46DF4C13AE26}" type="sibTrans" cxnId="{7572DD90-4796-9E4B-B565-A1EA78079F1B}">
      <dgm:prSet/>
      <dgm:spPr/>
      <dgm:t>
        <a:bodyPr/>
        <a:lstStyle/>
        <a:p>
          <a:endParaRPr lang="es-ES"/>
        </a:p>
      </dgm:t>
    </dgm:pt>
    <dgm:pt modelId="{1E0187A6-4ED9-4E4A-B51B-B1C304A7B7AB}">
      <dgm:prSet phldrT="[Texto]"/>
      <dgm:spPr/>
      <dgm:t>
        <a:bodyPr/>
        <a:lstStyle/>
        <a:p>
          <a:r>
            <a:rPr lang="es-ES" dirty="0" smtClean="0"/>
            <a:t>Autorizaciones</a:t>
          </a:r>
          <a:endParaRPr lang="es-ES" dirty="0"/>
        </a:p>
      </dgm:t>
    </dgm:pt>
    <dgm:pt modelId="{2EC2D722-AC31-5D4B-8582-0668EF983B02}" type="parTrans" cxnId="{F0CF9B97-FE2D-404B-A0DD-1EB1A03D7FFF}">
      <dgm:prSet/>
      <dgm:spPr/>
      <dgm:t>
        <a:bodyPr/>
        <a:lstStyle/>
        <a:p>
          <a:endParaRPr lang="es-ES"/>
        </a:p>
      </dgm:t>
    </dgm:pt>
    <dgm:pt modelId="{5DBADFFC-CCD2-9341-9DB6-D43C77009885}" type="sibTrans" cxnId="{F0CF9B97-FE2D-404B-A0DD-1EB1A03D7FFF}">
      <dgm:prSet/>
      <dgm:spPr/>
      <dgm:t>
        <a:bodyPr/>
        <a:lstStyle/>
        <a:p>
          <a:endParaRPr lang="es-ES"/>
        </a:p>
      </dgm:t>
    </dgm:pt>
    <dgm:pt modelId="{1E4DECD6-0AC7-8147-AAD9-911DFA841F45}">
      <dgm:prSet phldrT="[Texto]"/>
      <dgm:spPr/>
      <dgm:t>
        <a:bodyPr/>
        <a:lstStyle/>
        <a:p>
          <a:r>
            <a:rPr lang="es-ES" dirty="0" smtClean="0"/>
            <a:t>Registros</a:t>
          </a:r>
        </a:p>
        <a:p>
          <a:r>
            <a:rPr lang="es-ES" dirty="0" smtClean="0"/>
            <a:t>Satelital/cadenas</a:t>
          </a:r>
          <a:endParaRPr lang="es-ES" dirty="0"/>
        </a:p>
      </dgm:t>
    </dgm:pt>
    <dgm:pt modelId="{AE59B6F0-A62E-714D-AF3D-E8F22CDE6BD4}" type="parTrans" cxnId="{1864D979-DA76-1845-987D-A620EE711D65}">
      <dgm:prSet/>
      <dgm:spPr/>
      <dgm:t>
        <a:bodyPr/>
        <a:lstStyle/>
        <a:p>
          <a:endParaRPr lang="es-ES"/>
        </a:p>
      </dgm:t>
    </dgm:pt>
    <dgm:pt modelId="{68C28B6B-734B-2241-92A7-CC273C69737C}" type="sibTrans" cxnId="{1864D979-DA76-1845-987D-A620EE711D65}">
      <dgm:prSet/>
      <dgm:spPr/>
      <dgm:t>
        <a:bodyPr/>
        <a:lstStyle/>
        <a:p>
          <a:endParaRPr lang="es-ES"/>
        </a:p>
      </dgm:t>
    </dgm:pt>
    <dgm:pt modelId="{4857676D-59A8-5A4A-B494-33A51402C82C}">
      <dgm:prSet/>
      <dgm:spPr/>
      <dgm:t>
        <a:bodyPr/>
        <a:lstStyle/>
        <a:p>
          <a:r>
            <a:rPr lang="es-ES" dirty="0" smtClean="0"/>
            <a:t>Permisos ERE</a:t>
          </a:r>
          <a:endParaRPr lang="es-ES" dirty="0"/>
        </a:p>
      </dgm:t>
    </dgm:pt>
    <dgm:pt modelId="{78019244-7EB9-BD4F-B993-778205A8683F}" type="parTrans" cxnId="{80831501-7C48-734C-8755-EE0B639F6E02}">
      <dgm:prSet/>
      <dgm:spPr/>
      <dgm:t>
        <a:bodyPr/>
        <a:lstStyle/>
        <a:p>
          <a:endParaRPr lang="es-ES"/>
        </a:p>
      </dgm:t>
    </dgm:pt>
    <dgm:pt modelId="{B1EE6ED2-A618-6641-8752-8E9F4077FACD}" type="sibTrans" cxnId="{80831501-7C48-734C-8755-EE0B639F6E02}">
      <dgm:prSet/>
      <dgm:spPr/>
      <dgm:t>
        <a:bodyPr/>
        <a:lstStyle/>
        <a:p>
          <a:endParaRPr lang="es-ES"/>
        </a:p>
      </dgm:t>
    </dgm:pt>
    <dgm:pt modelId="{13121831-FE91-0F48-8CE6-A369833192BB}">
      <dgm:prSet/>
      <dgm:spPr/>
      <dgm:t>
        <a:bodyPr/>
        <a:lstStyle/>
        <a:p>
          <a:r>
            <a:rPr lang="es-ES" dirty="0" smtClean="0"/>
            <a:t>Habilitaciones</a:t>
          </a:r>
        </a:p>
        <a:p>
          <a:r>
            <a:rPr lang="es-ES" dirty="0" smtClean="0"/>
            <a:t>Redes y Servicios</a:t>
          </a:r>
          <a:endParaRPr lang="es-ES" dirty="0"/>
        </a:p>
      </dgm:t>
    </dgm:pt>
    <dgm:pt modelId="{8D85C864-A14F-B74B-B72D-A7CFF1956294}" type="parTrans" cxnId="{9AEE0DBC-61B3-B74C-9444-51C784F5B7FB}">
      <dgm:prSet/>
      <dgm:spPr/>
      <dgm:t>
        <a:bodyPr/>
        <a:lstStyle/>
        <a:p>
          <a:endParaRPr lang="es-CO"/>
        </a:p>
      </dgm:t>
    </dgm:pt>
    <dgm:pt modelId="{55BF0F85-9719-044B-B90D-81FF88E6FE6F}" type="sibTrans" cxnId="{9AEE0DBC-61B3-B74C-9444-51C784F5B7FB}">
      <dgm:prSet/>
      <dgm:spPr/>
      <dgm:t>
        <a:bodyPr/>
        <a:lstStyle/>
        <a:p>
          <a:endParaRPr lang="es-CO"/>
        </a:p>
      </dgm:t>
    </dgm:pt>
    <dgm:pt modelId="{485E19CD-0CF1-534D-9B71-8FE80D7C523A}" type="pres">
      <dgm:prSet presAssocID="{B696414E-710A-664B-BF49-57BC0A2D536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27B8B75-ED9A-604B-BA4B-2F62CAB78565}" type="pres">
      <dgm:prSet presAssocID="{ECA9ABCC-B560-354E-A8A8-5885FC809D75}" presName="centerShape" presStyleLbl="node0" presStyleIdx="0" presStyleCnt="1"/>
      <dgm:spPr/>
      <dgm:t>
        <a:bodyPr/>
        <a:lstStyle/>
        <a:p>
          <a:endParaRPr lang="es-ES"/>
        </a:p>
      </dgm:t>
    </dgm:pt>
    <dgm:pt modelId="{C69BF792-1AB9-2340-A3E5-902EBAE57C1B}" type="pres">
      <dgm:prSet presAssocID="{DB9D681A-FA66-5E46-8837-7A33D375AC62}" presName="parTrans" presStyleLbl="bgSibTrans2D1" presStyleIdx="0" presStyleCnt="5"/>
      <dgm:spPr/>
      <dgm:t>
        <a:bodyPr/>
        <a:lstStyle/>
        <a:p>
          <a:endParaRPr lang="es-ES"/>
        </a:p>
      </dgm:t>
    </dgm:pt>
    <dgm:pt modelId="{E609A71A-FC24-6240-95BA-F178546DF724}" type="pres">
      <dgm:prSet presAssocID="{2A1B4217-9044-D54B-8EF6-4C2F339B7C2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3F8288-E836-C748-9B0F-C58BF91B5900}" type="pres">
      <dgm:prSet presAssocID="{8D85C864-A14F-B74B-B72D-A7CFF1956294}" presName="parTrans" presStyleLbl="bgSibTrans2D1" presStyleIdx="1" presStyleCnt="5"/>
      <dgm:spPr/>
      <dgm:t>
        <a:bodyPr/>
        <a:lstStyle/>
        <a:p>
          <a:endParaRPr lang="es-CO"/>
        </a:p>
      </dgm:t>
    </dgm:pt>
    <dgm:pt modelId="{409BCA82-7931-2740-B6E1-C1DFEE4A0119}" type="pres">
      <dgm:prSet presAssocID="{13121831-FE91-0F48-8CE6-A369833192B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28BFBA-AE46-4B41-8F51-F374724EC52A}" type="pres">
      <dgm:prSet presAssocID="{78019244-7EB9-BD4F-B993-778205A8683F}" presName="parTrans" presStyleLbl="bgSibTrans2D1" presStyleIdx="2" presStyleCnt="5"/>
      <dgm:spPr/>
      <dgm:t>
        <a:bodyPr/>
        <a:lstStyle/>
        <a:p>
          <a:endParaRPr lang="es-ES"/>
        </a:p>
      </dgm:t>
    </dgm:pt>
    <dgm:pt modelId="{678A09E2-1FAA-2F46-AF9C-B590931ACAB7}" type="pres">
      <dgm:prSet presAssocID="{4857676D-59A8-5A4A-B494-33A51402C82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DDF6A3-D4FD-4047-BF5D-6D9C5B41D402}" type="pres">
      <dgm:prSet presAssocID="{2EC2D722-AC31-5D4B-8582-0668EF983B02}" presName="parTrans" presStyleLbl="bgSibTrans2D1" presStyleIdx="3" presStyleCnt="5"/>
      <dgm:spPr/>
      <dgm:t>
        <a:bodyPr/>
        <a:lstStyle/>
        <a:p>
          <a:endParaRPr lang="es-ES"/>
        </a:p>
      </dgm:t>
    </dgm:pt>
    <dgm:pt modelId="{EF3EB258-4251-9F43-9BBF-5958B784A193}" type="pres">
      <dgm:prSet presAssocID="{1E0187A6-4ED9-4E4A-B51B-B1C304A7B7A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C6FC9C-7C4F-4F48-8599-E7F20ACA554D}" type="pres">
      <dgm:prSet presAssocID="{AE59B6F0-A62E-714D-AF3D-E8F22CDE6BD4}" presName="parTrans" presStyleLbl="bgSibTrans2D1" presStyleIdx="4" presStyleCnt="5"/>
      <dgm:spPr/>
      <dgm:t>
        <a:bodyPr/>
        <a:lstStyle/>
        <a:p>
          <a:endParaRPr lang="es-ES"/>
        </a:p>
      </dgm:t>
    </dgm:pt>
    <dgm:pt modelId="{67A30022-4F00-2645-8FFB-16DAF89E1004}" type="pres">
      <dgm:prSet presAssocID="{1E4DECD6-0AC7-8147-AAD9-911DFA841F4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C0695F1-7978-4498-B7D5-6E1971E0DBA6}" type="presOf" srcId="{2EC2D722-AC31-5D4B-8582-0668EF983B02}" destId="{3BDDF6A3-D4FD-4047-BF5D-6D9C5B41D402}" srcOrd="0" destOrd="0" presId="urn:microsoft.com/office/officeart/2005/8/layout/radial4"/>
    <dgm:cxn modelId="{6506D257-9C71-41FC-AD9C-0BD2B2DFBDEE}" type="presOf" srcId="{1E4DECD6-0AC7-8147-AAD9-911DFA841F45}" destId="{67A30022-4F00-2645-8FFB-16DAF89E1004}" srcOrd="0" destOrd="0" presId="urn:microsoft.com/office/officeart/2005/8/layout/radial4"/>
    <dgm:cxn modelId="{CE1D5D2B-EE06-4331-A018-8FD5350C38BF}" type="presOf" srcId="{4857676D-59A8-5A4A-B494-33A51402C82C}" destId="{678A09E2-1FAA-2F46-AF9C-B590931ACAB7}" srcOrd="0" destOrd="0" presId="urn:microsoft.com/office/officeart/2005/8/layout/radial4"/>
    <dgm:cxn modelId="{00E9A585-54B0-451F-8516-7499D3F4537F}" type="presOf" srcId="{8D85C864-A14F-B74B-B72D-A7CFF1956294}" destId="{313F8288-E836-C748-9B0F-C58BF91B5900}" srcOrd="0" destOrd="0" presId="urn:microsoft.com/office/officeart/2005/8/layout/radial4"/>
    <dgm:cxn modelId="{D7784CEC-EC20-4B2A-B527-B46DDA537A7A}" type="presOf" srcId="{1E0187A6-4ED9-4E4A-B51B-B1C304A7B7AB}" destId="{EF3EB258-4251-9F43-9BBF-5958B784A193}" srcOrd="0" destOrd="0" presId="urn:microsoft.com/office/officeart/2005/8/layout/radial4"/>
    <dgm:cxn modelId="{E4B32E30-4E5C-496B-AFA1-46F1C2374805}" type="presOf" srcId="{13121831-FE91-0F48-8CE6-A369833192BB}" destId="{409BCA82-7931-2740-B6E1-C1DFEE4A0119}" srcOrd="0" destOrd="0" presId="urn:microsoft.com/office/officeart/2005/8/layout/radial4"/>
    <dgm:cxn modelId="{9AEE0DBC-61B3-B74C-9444-51C784F5B7FB}" srcId="{ECA9ABCC-B560-354E-A8A8-5885FC809D75}" destId="{13121831-FE91-0F48-8CE6-A369833192BB}" srcOrd="1" destOrd="0" parTransId="{8D85C864-A14F-B74B-B72D-A7CFF1956294}" sibTransId="{55BF0F85-9719-044B-B90D-81FF88E6FE6F}"/>
    <dgm:cxn modelId="{13629E5A-C5A2-4804-AB60-880CD90A8C0F}" type="presOf" srcId="{78019244-7EB9-BD4F-B993-778205A8683F}" destId="{C028BFBA-AE46-4B41-8F51-F374724EC52A}" srcOrd="0" destOrd="0" presId="urn:microsoft.com/office/officeart/2005/8/layout/radial4"/>
    <dgm:cxn modelId="{2E9EBFB0-D1CA-4B4B-A1ED-B398C34282AC}" type="presOf" srcId="{DB9D681A-FA66-5E46-8837-7A33D375AC62}" destId="{C69BF792-1AB9-2340-A3E5-902EBAE57C1B}" srcOrd="0" destOrd="0" presId="urn:microsoft.com/office/officeart/2005/8/layout/radial4"/>
    <dgm:cxn modelId="{80831501-7C48-734C-8755-EE0B639F6E02}" srcId="{ECA9ABCC-B560-354E-A8A8-5885FC809D75}" destId="{4857676D-59A8-5A4A-B494-33A51402C82C}" srcOrd="2" destOrd="0" parTransId="{78019244-7EB9-BD4F-B993-778205A8683F}" sibTransId="{B1EE6ED2-A618-6641-8752-8E9F4077FACD}"/>
    <dgm:cxn modelId="{C2B18409-0DD6-48CB-8811-619CB4CC7EFD}" type="presOf" srcId="{AE59B6F0-A62E-714D-AF3D-E8F22CDE6BD4}" destId="{89C6FC9C-7C4F-4F48-8599-E7F20ACA554D}" srcOrd="0" destOrd="0" presId="urn:microsoft.com/office/officeart/2005/8/layout/radial4"/>
    <dgm:cxn modelId="{916E9966-CBA6-4EC5-BD47-3D6366844E22}" type="presOf" srcId="{2A1B4217-9044-D54B-8EF6-4C2F339B7C28}" destId="{E609A71A-FC24-6240-95BA-F178546DF724}" srcOrd="0" destOrd="0" presId="urn:microsoft.com/office/officeart/2005/8/layout/radial4"/>
    <dgm:cxn modelId="{1864D979-DA76-1845-987D-A620EE711D65}" srcId="{ECA9ABCC-B560-354E-A8A8-5885FC809D75}" destId="{1E4DECD6-0AC7-8147-AAD9-911DFA841F45}" srcOrd="4" destOrd="0" parTransId="{AE59B6F0-A62E-714D-AF3D-E8F22CDE6BD4}" sibTransId="{68C28B6B-734B-2241-92A7-CC273C69737C}"/>
    <dgm:cxn modelId="{00BA706B-0825-4905-90E8-CC953E8BC6DC}" type="presOf" srcId="{ECA9ABCC-B560-354E-A8A8-5885FC809D75}" destId="{F27B8B75-ED9A-604B-BA4B-2F62CAB78565}" srcOrd="0" destOrd="0" presId="urn:microsoft.com/office/officeart/2005/8/layout/radial4"/>
    <dgm:cxn modelId="{153808D4-3AD2-7B4C-895A-D0E77542CB8C}" srcId="{B696414E-710A-664B-BF49-57BC0A2D536C}" destId="{ECA9ABCC-B560-354E-A8A8-5885FC809D75}" srcOrd="0" destOrd="0" parTransId="{438E55C0-8D33-8B4D-AB70-509C0848F8CA}" sibTransId="{3A9BF953-54F1-4449-AA82-7D8C85024A80}"/>
    <dgm:cxn modelId="{F0CF9B97-FE2D-404B-A0DD-1EB1A03D7FFF}" srcId="{ECA9ABCC-B560-354E-A8A8-5885FC809D75}" destId="{1E0187A6-4ED9-4E4A-B51B-B1C304A7B7AB}" srcOrd="3" destOrd="0" parTransId="{2EC2D722-AC31-5D4B-8582-0668EF983B02}" sibTransId="{5DBADFFC-CCD2-9341-9DB6-D43C77009885}"/>
    <dgm:cxn modelId="{7572DD90-4796-9E4B-B565-A1EA78079F1B}" srcId="{ECA9ABCC-B560-354E-A8A8-5885FC809D75}" destId="{2A1B4217-9044-D54B-8EF6-4C2F339B7C28}" srcOrd="0" destOrd="0" parTransId="{DB9D681A-FA66-5E46-8837-7A33D375AC62}" sibTransId="{0A021661-26D6-DC47-88FA-46DF4C13AE26}"/>
    <dgm:cxn modelId="{A8122333-C519-478E-A2E3-2CFE3EE0AF4D}" type="presOf" srcId="{B696414E-710A-664B-BF49-57BC0A2D536C}" destId="{485E19CD-0CF1-534D-9B71-8FE80D7C523A}" srcOrd="0" destOrd="0" presId="urn:microsoft.com/office/officeart/2005/8/layout/radial4"/>
    <dgm:cxn modelId="{8A7A4BD5-5C23-43D5-A18D-C39386814650}" type="presParOf" srcId="{485E19CD-0CF1-534D-9B71-8FE80D7C523A}" destId="{F27B8B75-ED9A-604B-BA4B-2F62CAB78565}" srcOrd="0" destOrd="0" presId="urn:microsoft.com/office/officeart/2005/8/layout/radial4"/>
    <dgm:cxn modelId="{ACF48079-7032-4AB1-8544-14E389D8639C}" type="presParOf" srcId="{485E19CD-0CF1-534D-9B71-8FE80D7C523A}" destId="{C69BF792-1AB9-2340-A3E5-902EBAE57C1B}" srcOrd="1" destOrd="0" presId="urn:microsoft.com/office/officeart/2005/8/layout/radial4"/>
    <dgm:cxn modelId="{153F159E-24E5-4304-9DCA-14F3CF5A0FC5}" type="presParOf" srcId="{485E19CD-0CF1-534D-9B71-8FE80D7C523A}" destId="{E609A71A-FC24-6240-95BA-F178546DF724}" srcOrd="2" destOrd="0" presId="urn:microsoft.com/office/officeart/2005/8/layout/radial4"/>
    <dgm:cxn modelId="{2C27D75A-5B4E-4F07-841B-6B365B20BE62}" type="presParOf" srcId="{485E19CD-0CF1-534D-9B71-8FE80D7C523A}" destId="{313F8288-E836-C748-9B0F-C58BF91B5900}" srcOrd="3" destOrd="0" presId="urn:microsoft.com/office/officeart/2005/8/layout/radial4"/>
    <dgm:cxn modelId="{C96F47BC-A715-4491-A8BF-2C335EB069A4}" type="presParOf" srcId="{485E19CD-0CF1-534D-9B71-8FE80D7C523A}" destId="{409BCA82-7931-2740-B6E1-C1DFEE4A0119}" srcOrd="4" destOrd="0" presId="urn:microsoft.com/office/officeart/2005/8/layout/radial4"/>
    <dgm:cxn modelId="{0E896515-497E-4885-BAF9-F786F6C126F8}" type="presParOf" srcId="{485E19CD-0CF1-534D-9B71-8FE80D7C523A}" destId="{C028BFBA-AE46-4B41-8F51-F374724EC52A}" srcOrd="5" destOrd="0" presId="urn:microsoft.com/office/officeart/2005/8/layout/radial4"/>
    <dgm:cxn modelId="{C0245FCF-C8C9-4834-80F7-B01C93E9D65C}" type="presParOf" srcId="{485E19CD-0CF1-534D-9B71-8FE80D7C523A}" destId="{678A09E2-1FAA-2F46-AF9C-B590931ACAB7}" srcOrd="6" destOrd="0" presId="urn:microsoft.com/office/officeart/2005/8/layout/radial4"/>
    <dgm:cxn modelId="{024CC8C2-C8B5-4841-9333-7CBA986EAD2B}" type="presParOf" srcId="{485E19CD-0CF1-534D-9B71-8FE80D7C523A}" destId="{3BDDF6A3-D4FD-4047-BF5D-6D9C5B41D402}" srcOrd="7" destOrd="0" presId="urn:microsoft.com/office/officeart/2005/8/layout/radial4"/>
    <dgm:cxn modelId="{01F5C26F-3E7A-42C7-B66E-E9E3B498ECB0}" type="presParOf" srcId="{485E19CD-0CF1-534D-9B71-8FE80D7C523A}" destId="{EF3EB258-4251-9F43-9BBF-5958B784A193}" srcOrd="8" destOrd="0" presId="urn:microsoft.com/office/officeart/2005/8/layout/radial4"/>
    <dgm:cxn modelId="{2D6CD782-3BE1-4844-A0E1-92D0AEF9ACC1}" type="presParOf" srcId="{485E19CD-0CF1-534D-9B71-8FE80D7C523A}" destId="{89C6FC9C-7C4F-4F48-8599-E7F20ACA554D}" srcOrd="9" destOrd="0" presId="urn:microsoft.com/office/officeart/2005/8/layout/radial4"/>
    <dgm:cxn modelId="{0E2C8E8D-BB51-4605-97EF-C8F3E41AF492}" type="presParOf" srcId="{485E19CD-0CF1-534D-9B71-8FE80D7C523A}" destId="{67A30022-4F00-2645-8FFB-16DAF89E1004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262D757-DA3B-B643-BBB3-1D93DD68FC49}" type="doc">
      <dgm:prSet loTypeId="urn:microsoft.com/office/officeart/2008/layout/HorizontalMultiLevelHierarchy" loCatId="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09DE65FB-B769-DE42-B063-BD9AB6F8E560}">
      <dgm:prSet/>
      <dgm:spPr/>
      <dgm:t>
        <a:bodyPr/>
        <a:lstStyle/>
        <a:p>
          <a:pPr rtl="0"/>
          <a:r>
            <a:rPr lang="es-ES" dirty="0" smtClean="0"/>
            <a:t>Régimen General de Contraprestaciones</a:t>
          </a:r>
          <a:endParaRPr lang="es-ES" dirty="0"/>
        </a:p>
      </dgm:t>
    </dgm:pt>
    <dgm:pt modelId="{34FE6105-7805-354C-8574-8F8E275EDBC9}" type="parTrans" cxnId="{AEA0D10F-E1C4-AD48-87E9-1E7C703CD219}">
      <dgm:prSet/>
      <dgm:spPr/>
      <dgm:t>
        <a:bodyPr/>
        <a:lstStyle/>
        <a:p>
          <a:endParaRPr lang="es-ES"/>
        </a:p>
      </dgm:t>
    </dgm:pt>
    <dgm:pt modelId="{565E0569-54C1-C04E-8A39-64784E92C7F1}" type="sibTrans" cxnId="{AEA0D10F-E1C4-AD48-87E9-1E7C703CD219}">
      <dgm:prSet/>
      <dgm:spPr/>
      <dgm:t>
        <a:bodyPr/>
        <a:lstStyle/>
        <a:p>
          <a:endParaRPr lang="es-ES"/>
        </a:p>
      </dgm:t>
    </dgm:pt>
    <dgm:pt modelId="{2932ABF7-30AA-3A4C-B97A-7DE1200D4F02}">
      <dgm:prSet/>
      <dgm:spPr/>
      <dgm:t>
        <a:bodyPr/>
        <a:lstStyle/>
        <a:p>
          <a:r>
            <a:rPr lang="es-ES" dirty="0" smtClean="0"/>
            <a:t>Telecomunicaciones</a:t>
          </a:r>
          <a:endParaRPr lang="es-ES" dirty="0"/>
        </a:p>
      </dgm:t>
    </dgm:pt>
    <dgm:pt modelId="{41E4B3F6-41B9-EA48-B526-17E7B7D7E158}" type="parTrans" cxnId="{885BD9ED-C211-1246-B3DB-FDB77FCC8A66}">
      <dgm:prSet/>
      <dgm:spPr/>
      <dgm:t>
        <a:bodyPr/>
        <a:lstStyle/>
        <a:p>
          <a:endParaRPr lang="es-ES"/>
        </a:p>
      </dgm:t>
    </dgm:pt>
    <dgm:pt modelId="{65861498-63D5-9549-8C53-DFEA82D40097}" type="sibTrans" cxnId="{885BD9ED-C211-1246-B3DB-FDB77FCC8A66}">
      <dgm:prSet/>
      <dgm:spPr/>
      <dgm:t>
        <a:bodyPr/>
        <a:lstStyle/>
        <a:p>
          <a:endParaRPr lang="es-ES"/>
        </a:p>
      </dgm:t>
    </dgm:pt>
    <dgm:pt modelId="{73E53136-21C3-5345-827A-EE7692D44D8E}">
      <dgm:prSet/>
      <dgm:spPr/>
      <dgm:t>
        <a:bodyPr/>
        <a:lstStyle/>
        <a:p>
          <a:r>
            <a:rPr lang="es-ES" dirty="0" smtClean="0"/>
            <a:t>Radiodifusión</a:t>
          </a:r>
          <a:endParaRPr lang="es-ES" dirty="0"/>
        </a:p>
      </dgm:t>
    </dgm:pt>
    <dgm:pt modelId="{19F50EE2-4148-5843-94C6-4913EBB77105}" type="parTrans" cxnId="{65048E57-2CE9-EC4F-BA80-BA69B24023F1}">
      <dgm:prSet/>
      <dgm:spPr/>
      <dgm:t>
        <a:bodyPr/>
        <a:lstStyle/>
        <a:p>
          <a:endParaRPr lang="es-ES"/>
        </a:p>
      </dgm:t>
    </dgm:pt>
    <dgm:pt modelId="{CC25E92B-270F-3049-99A5-3F6795C51CA0}" type="sibTrans" cxnId="{65048E57-2CE9-EC4F-BA80-BA69B24023F1}">
      <dgm:prSet/>
      <dgm:spPr/>
      <dgm:t>
        <a:bodyPr/>
        <a:lstStyle/>
        <a:p>
          <a:endParaRPr lang="es-ES"/>
        </a:p>
      </dgm:t>
    </dgm:pt>
    <dgm:pt modelId="{00C79547-2E16-124D-A62F-476C219D8482}">
      <dgm:prSet/>
      <dgm:spPr/>
      <dgm:t>
        <a:bodyPr/>
        <a:lstStyle/>
        <a:p>
          <a:r>
            <a:rPr lang="es-ES" dirty="0" smtClean="0"/>
            <a:t>Espectro Radioeléctrico</a:t>
          </a:r>
          <a:endParaRPr lang="es-ES" dirty="0"/>
        </a:p>
      </dgm:t>
    </dgm:pt>
    <dgm:pt modelId="{209B8FAB-B210-D64B-9C01-CDD9EF9E1C36}" type="parTrans" cxnId="{46EC93E3-D6A4-9942-ACCE-42C9D85F8BB5}">
      <dgm:prSet/>
      <dgm:spPr/>
      <dgm:t>
        <a:bodyPr/>
        <a:lstStyle/>
        <a:p>
          <a:endParaRPr lang="es-ES"/>
        </a:p>
      </dgm:t>
    </dgm:pt>
    <dgm:pt modelId="{5B2917B7-48CE-2246-AC0B-BB10F83E2C4F}" type="sibTrans" cxnId="{46EC93E3-D6A4-9942-ACCE-42C9D85F8BB5}">
      <dgm:prSet/>
      <dgm:spPr/>
      <dgm:t>
        <a:bodyPr/>
        <a:lstStyle/>
        <a:p>
          <a:endParaRPr lang="es-ES"/>
        </a:p>
      </dgm:t>
    </dgm:pt>
    <dgm:pt modelId="{BE54CB01-D03C-E444-823F-068304A074DB}">
      <dgm:prSet/>
      <dgm:spPr/>
      <dgm:t>
        <a:bodyPr/>
        <a:lstStyle/>
        <a:p>
          <a:r>
            <a:rPr lang="es-ES" dirty="0" smtClean="0"/>
            <a:t>Servicios</a:t>
          </a:r>
          <a:endParaRPr lang="es-ES" dirty="0"/>
        </a:p>
      </dgm:t>
    </dgm:pt>
    <dgm:pt modelId="{1610E561-10D8-F14D-80DD-19E4F6FC55DA}" type="parTrans" cxnId="{85CD9596-0C6F-234D-B7B4-96650E03C868}">
      <dgm:prSet/>
      <dgm:spPr/>
      <dgm:t>
        <a:bodyPr/>
        <a:lstStyle/>
        <a:p>
          <a:endParaRPr lang="es-ES"/>
        </a:p>
      </dgm:t>
    </dgm:pt>
    <dgm:pt modelId="{18E52EFB-4705-4342-8044-89E840D2C0EE}" type="sibTrans" cxnId="{85CD9596-0C6F-234D-B7B4-96650E03C868}">
      <dgm:prSet/>
      <dgm:spPr/>
      <dgm:t>
        <a:bodyPr/>
        <a:lstStyle/>
        <a:p>
          <a:endParaRPr lang="es-ES"/>
        </a:p>
      </dgm:t>
    </dgm:pt>
    <dgm:pt modelId="{4889051B-9AF0-4C4A-A64C-1486170DFCAC}">
      <dgm:prSet/>
      <dgm:spPr/>
      <dgm:t>
        <a:bodyPr/>
        <a:lstStyle/>
        <a:p>
          <a:r>
            <a:rPr lang="es-ES" dirty="0" smtClean="0"/>
            <a:t>Redes</a:t>
          </a:r>
          <a:endParaRPr lang="es-ES" dirty="0"/>
        </a:p>
      </dgm:t>
    </dgm:pt>
    <dgm:pt modelId="{D372061D-CA42-A14C-AE1B-78E0BA68A28B}" type="parTrans" cxnId="{F52A6ED0-967E-FB4B-A8D6-DDE737614F3A}">
      <dgm:prSet/>
      <dgm:spPr/>
      <dgm:t>
        <a:bodyPr/>
        <a:lstStyle/>
        <a:p>
          <a:endParaRPr lang="es-ES"/>
        </a:p>
      </dgm:t>
    </dgm:pt>
    <dgm:pt modelId="{A638B220-B397-1C4D-8A44-6F1BF854DF9E}" type="sibTrans" cxnId="{F52A6ED0-967E-FB4B-A8D6-DDE737614F3A}">
      <dgm:prSet/>
      <dgm:spPr/>
      <dgm:t>
        <a:bodyPr/>
        <a:lstStyle/>
        <a:p>
          <a:endParaRPr lang="es-ES"/>
        </a:p>
      </dgm:t>
    </dgm:pt>
    <dgm:pt modelId="{D0C89F6F-B328-6A40-9E03-C15971D4243F}">
      <dgm:prSet/>
      <dgm:spPr/>
      <dgm:t>
        <a:bodyPr/>
        <a:lstStyle/>
        <a:p>
          <a:r>
            <a:rPr lang="es-ES" dirty="0" smtClean="0"/>
            <a:t>Ley 1341</a:t>
          </a:r>
          <a:endParaRPr lang="es-ES" dirty="0"/>
        </a:p>
      </dgm:t>
    </dgm:pt>
    <dgm:pt modelId="{07AC4259-1289-C04F-908F-AB231E2D4A52}" type="parTrans" cxnId="{2E46D80C-644F-224C-B466-FD4004308F13}">
      <dgm:prSet/>
      <dgm:spPr/>
      <dgm:t>
        <a:bodyPr/>
        <a:lstStyle/>
        <a:p>
          <a:endParaRPr lang="es-ES"/>
        </a:p>
      </dgm:t>
    </dgm:pt>
    <dgm:pt modelId="{05D34734-FECF-1748-989F-42BFED3A5C44}" type="sibTrans" cxnId="{2E46D80C-644F-224C-B466-FD4004308F13}">
      <dgm:prSet/>
      <dgm:spPr/>
      <dgm:t>
        <a:bodyPr/>
        <a:lstStyle/>
        <a:p>
          <a:endParaRPr lang="es-ES"/>
        </a:p>
      </dgm:t>
    </dgm:pt>
    <dgm:pt modelId="{BE249B7A-7C2E-3C49-95BE-86D6ABB33AE1}">
      <dgm:prSet/>
      <dgm:spPr/>
      <dgm:t>
        <a:bodyPr/>
        <a:lstStyle/>
        <a:p>
          <a:r>
            <a:rPr lang="es-ES" dirty="0" smtClean="0"/>
            <a:t>En transición</a:t>
          </a:r>
          <a:endParaRPr lang="es-ES" dirty="0"/>
        </a:p>
      </dgm:t>
    </dgm:pt>
    <dgm:pt modelId="{76E7900D-6D60-2F48-9780-28C43A96CE62}" type="parTrans" cxnId="{B6F4698A-D5E9-204E-945B-E233031C4139}">
      <dgm:prSet/>
      <dgm:spPr/>
      <dgm:t>
        <a:bodyPr/>
        <a:lstStyle/>
        <a:p>
          <a:endParaRPr lang="es-ES"/>
        </a:p>
      </dgm:t>
    </dgm:pt>
    <dgm:pt modelId="{F05BB7A9-4E07-EF4D-93A5-7FA812E6DB5F}" type="sibTrans" cxnId="{B6F4698A-D5E9-204E-945B-E233031C4139}">
      <dgm:prSet/>
      <dgm:spPr/>
      <dgm:t>
        <a:bodyPr/>
        <a:lstStyle/>
        <a:p>
          <a:endParaRPr lang="es-ES"/>
        </a:p>
      </dgm:t>
    </dgm:pt>
    <dgm:pt modelId="{FA4D0BE2-2849-8E4F-9E63-379A7A21C89E}" type="pres">
      <dgm:prSet presAssocID="{3262D757-DA3B-B643-BBB3-1D93DD68FC4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7839487-5B97-5145-AE82-25796FD79D03}" type="pres">
      <dgm:prSet presAssocID="{09DE65FB-B769-DE42-B063-BD9AB6F8E560}" presName="root1" presStyleCnt="0"/>
      <dgm:spPr/>
    </dgm:pt>
    <dgm:pt modelId="{ABBD8647-5DD3-A84D-A610-7CCF8FE57057}" type="pres">
      <dgm:prSet presAssocID="{09DE65FB-B769-DE42-B063-BD9AB6F8E56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8F47E7-A07B-9045-ADB4-86E2ED24F368}" type="pres">
      <dgm:prSet presAssocID="{09DE65FB-B769-DE42-B063-BD9AB6F8E560}" presName="level2hierChild" presStyleCnt="0"/>
      <dgm:spPr/>
    </dgm:pt>
    <dgm:pt modelId="{DE2ED238-4E09-1C44-A6C5-F9FCE14ABB33}" type="pres">
      <dgm:prSet presAssocID="{41E4B3F6-41B9-EA48-B526-17E7B7D7E158}" presName="conn2-1" presStyleLbl="parChTrans1D2" presStyleIdx="0" presStyleCnt="3"/>
      <dgm:spPr/>
      <dgm:t>
        <a:bodyPr/>
        <a:lstStyle/>
        <a:p>
          <a:endParaRPr lang="es-ES"/>
        </a:p>
      </dgm:t>
    </dgm:pt>
    <dgm:pt modelId="{0AAF9EAE-1416-1B4B-A78F-1DCD6B00F1CC}" type="pres">
      <dgm:prSet presAssocID="{41E4B3F6-41B9-EA48-B526-17E7B7D7E158}" presName="connTx" presStyleLbl="parChTrans1D2" presStyleIdx="0" presStyleCnt="3"/>
      <dgm:spPr/>
      <dgm:t>
        <a:bodyPr/>
        <a:lstStyle/>
        <a:p>
          <a:endParaRPr lang="es-ES"/>
        </a:p>
      </dgm:t>
    </dgm:pt>
    <dgm:pt modelId="{D6D69295-E1EA-FB48-B2BE-C4D086D4D41A}" type="pres">
      <dgm:prSet presAssocID="{2932ABF7-30AA-3A4C-B97A-7DE1200D4F02}" presName="root2" presStyleCnt="0"/>
      <dgm:spPr/>
    </dgm:pt>
    <dgm:pt modelId="{85B3B90B-4873-554C-A376-35FF66621AA1}" type="pres">
      <dgm:prSet presAssocID="{2932ABF7-30AA-3A4C-B97A-7DE1200D4F02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566E5D-D184-A64C-B9D7-0FBF1E423ECC}" type="pres">
      <dgm:prSet presAssocID="{2932ABF7-30AA-3A4C-B97A-7DE1200D4F02}" presName="level3hierChild" presStyleCnt="0"/>
      <dgm:spPr/>
    </dgm:pt>
    <dgm:pt modelId="{88D5FCF2-0AE8-3348-BF6D-4FFBF9FEA2D5}" type="pres">
      <dgm:prSet presAssocID="{1610E561-10D8-F14D-80DD-19E4F6FC55DA}" presName="conn2-1" presStyleLbl="parChTrans1D3" presStyleIdx="0" presStyleCnt="2"/>
      <dgm:spPr/>
      <dgm:t>
        <a:bodyPr/>
        <a:lstStyle/>
        <a:p>
          <a:endParaRPr lang="es-ES"/>
        </a:p>
      </dgm:t>
    </dgm:pt>
    <dgm:pt modelId="{22673C8F-0314-3542-A425-5905835A135F}" type="pres">
      <dgm:prSet presAssocID="{1610E561-10D8-F14D-80DD-19E4F6FC55DA}" presName="connTx" presStyleLbl="parChTrans1D3" presStyleIdx="0" presStyleCnt="2"/>
      <dgm:spPr/>
      <dgm:t>
        <a:bodyPr/>
        <a:lstStyle/>
        <a:p>
          <a:endParaRPr lang="es-ES"/>
        </a:p>
      </dgm:t>
    </dgm:pt>
    <dgm:pt modelId="{2D265FFB-374B-C847-93F3-013D2D0136E1}" type="pres">
      <dgm:prSet presAssocID="{BE54CB01-D03C-E444-823F-068304A074DB}" presName="root2" presStyleCnt="0"/>
      <dgm:spPr/>
    </dgm:pt>
    <dgm:pt modelId="{3F816452-47F5-2340-B3C1-1FA2EA3F4DD4}" type="pres">
      <dgm:prSet presAssocID="{BE54CB01-D03C-E444-823F-068304A074DB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3F6E416-4E4B-A649-93B5-9ADD9AA4CCA8}" type="pres">
      <dgm:prSet presAssocID="{BE54CB01-D03C-E444-823F-068304A074DB}" presName="level3hierChild" presStyleCnt="0"/>
      <dgm:spPr/>
    </dgm:pt>
    <dgm:pt modelId="{D38797CA-085C-7842-82CF-03B0000AB66D}" type="pres">
      <dgm:prSet presAssocID="{07AC4259-1289-C04F-908F-AB231E2D4A52}" presName="conn2-1" presStyleLbl="parChTrans1D4" presStyleIdx="0" presStyleCnt="2"/>
      <dgm:spPr/>
      <dgm:t>
        <a:bodyPr/>
        <a:lstStyle/>
        <a:p>
          <a:endParaRPr lang="es-ES"/>
        </a:p>
      </dgm:t>
    </dgm:pt>
    <dgm:pt modelId="{D3A96D4D-7B70-7C44-9F4F-AD4AA36DB4D5}" type="pres">
      <dgm:prSet presAssocID="{07AC4259-1289-C04F-908F-AB231E2D4A52}" presName="connTx" presStyleLbl="parChTrans1D4" presStyleIdx="0" presStyleCnt="2"/>
      <dgm:spPr/>
      <dgm:t>
        <a:bodyPr/>
        <a:lstStyle/>
        <a:p>
          <a:endParaRPr lang="es-ES"/>
        </a:p>
      </dgm:t>
    </dgm:pt>
    <dgm:pt modelId="{6C7CFE63-6DF1-884B-99E9-2DA7F59939BA}" type="pres">
      <dgm:prSet presAssocID="{D0C89F6F-B328-6A40-9E03-C15971D4243F}" presName="root2" presStyleCnt="0"/>
      <dgm:spPr/>
    </dgm:pt>
    <dgm:pt modelId="{31248BFA-1570-3B4F-BE05-7E5B1FDBC360}" type="pres">
      <dgm:prSet presAssocID="{D0C89F6F-B328-6A40-9E03-C15971D4243F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F9262D7-E250-984D-A376-FBFBE4720386}" type="pres">
      <dgm:prSet presAssocID="{D0C89F6F-B328-6A40-9E03-C15971D4243F}" presName="level3hierChild" presStyleCnt="0"/>
      <dgm:spPr/>
    </dgm:pt>
    <dgm:pt modelId="{693B5667-044F-FA46-94FA-D28FC5CFC500}" type="pres">
      <dgm:prSet presAssocID="{76E7900D-6D60-2F48-9780-28C43A96CE62}" presName="conn2-1" presStyleLbl="parChTrans1D4" presStyleIdx="1" presStyleCnt="2"/>
      <dgm:spPr/>
      <dgm:t>
        <a:bodyPr/>
        <a:lstStyle/>
        <a:p>
          <a:endParaRPr lang="es-ES"/>
        </a:p>
      </dgm:t>
    </dgm:pt>
    <dgm:pt modelId="{545D9705-FD15-844F-BB67-51109E3D4F2F}" type="pres">
      <dgm:prSet presAssocID="{76E7900D-6D60-2F48-9780-28C43A96CE62}" presName="connTx" presStyleLbl="parChTrans1D4" presStyleIdx="1" presStyleCnt="2"/>
      <dgm:spPr/>
      <dgm:t>
        <a:bodyPr/>
        <a:lstStyle/>
        <a:p>
          <a:endParaRPr lang="es-ES"/>
        </a:p>
      </dgm:t>
    </dgm:pt>
    <dgm:pt modelId="{E5FECF63-4654-164C-BA40-A37084FC9F07}" type="pres">
      <dgm:prSet presAssocID="{BE249B7A-7C2E-3C49-95BE-86D6ABB33AE1}" presName="root2" presStyleCnt="0"/>
      <dgm:spPr/>
    </dgm:pt>
    <dgm:pt modelId="{9E9C4CBA-47AD-8C42-BC27-68D5205D0425}" type="pres">
      <dgm:prSet presAssocID="{BE249B7A-7C2E-3C49-95BE-86D6ABB33AE1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0950F5-DCA2-4347-AFF5-7A4C1164E6A3}" type="pres">
      <dgm:prSet presAssocID="{BE249B7A-7C2E-3C49-95BE-86D6ABB33AE1}" presName="level3hierChild" presStyleCnt="0"/>
      <dgm:spPr/>
    </dgm:pt>
    <dgm:pt modelId="{720EA150-0600-CC42-9A2F-44262D5024C1}" type="pres">
      <dgm:prSet presAssocID="{D372061D-CA42-A14C-AE1B-78E0BA68A28B}" presName="conn2-1" presStyleLbl="parChTrans1D3" presStyleIdx="1" presStyleCnt="2"/>
      <dgm:spPr/>
      <dgm:t>
        <a:bodyPr/>
        <a:lstStyle/>
        <a:p>
          <a:endParaRPr lang="es-ES"/>
        </a:p>
      </dgm:t>
    </dgm:pt>
    <dgm:pt modelId="{6B30871F-4CF2-F946-BA9D-30678C6DB4AB}" type="pres">
      <dgm:prSet presAssocID="{D372061D-CA42-A14C-AE1B-78E0BA68A28B}" presName="connTx" presStyleLbl="parChTrans1D3" presStyleIdx="1" presStyleCnt="2"/>
      <dgm:spPr/>
      <dgm:t>
        <a:bodyPr/>
        <a:lstStyle/>
        <a:p>
          <a:endParaRPr lang="es-ES"/>
        </a:p>
      </dgm:t>
    </dgm:pt>
    <dgm:pt modelId="{AEBB30F0-575B-1A4B-BDC0-E6333D0A14B3}" type="pres">
      <dgm:prSet presAssocID="{4889051B-9AF0-4C4A-A64C-1486170DFCAC}" presName="root2" presStyleCnt="0"/>
      <dgm:spPr/>
    </dgm:pt>
    <dgm:pt modelId="{84685AA5-7EC5-5942-AF42-A2A535679F18}" type="pres">
      <dgm:prSet presAssocID="{4889051B-9AF0-4C4A-A64C-1486170DFCAC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5426A1-B58B-EC4B-95FA-B688542AC106}" type="pres">
      <dgm:prSet presAssocID="{4889051B-9AF0-4C4A-A64C-1486170DFCAC}" presName="level3hierChild" presStyleCnt="0"/>
      <dgm:spPr/>
    </dgm:pt>
    <dgm:pt modelId="{9E91DD2D-2026-254E-82DE-5EF5EE4C7377}" type="pres">
      <dgm:prSet presAssocID="{19F50EE2-4148-5843-94C6-4913EBB77105}" presName="conn2-1" presStyleLbl="parChTrans1D2" presStyleIdx="1" presStyleCnt="3"/>
      <dgm:spPr/>
      <dgm:t>
        <a:bodyPr/>
        <a:lstStyle/>
        <a:p>
          <a:endParaRPr lang="es-ES"/>
        </a:p>
      </dgm:t>
    </dgm:pt>
    <dgm:pt modelId="{3497DFEA-FFD4-1A41-A576-21E6F9DC20D1}" type="pres">
      <dgm:prSet presAssocID="{19F50EE2-4148-5843-94C6-4913EBB77105}" presName="connTx" presStyleLbl="parChTrans1D2" presStyleIdx="1" presStyleCnt="3"/>
      <dgm:spPr/>
      <dgm:t>
        <a:bodyPr/>
        <a:lstStyle/>
        <a:p>
          <a:endParaRPr lang="es-ES"/>
        </a:p>
      </dgm:t>
    </dgm:pt>
    <dgm:pt modelId="{9F48044E-95A9-104E-81B3-F94243EFEAF7}" type="pres">
      <dgm:prSet presAssocID="{73E53136-21C3-5345-827A-EE7692D44D8E}" presName="root2" presStyleCnt="0"/>
      <dgm:spPr/>
    </dgm:pt>
    <dgm:pt modelId="{E7207A38-6CD2-9A4D-8CF6-F692A55A582C}" type="pres">
      <dgm:prSet presAssocID="{73E53136-21C3-5345-827A-EE7692D44D8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6D76E8-1A6C-2848-8931-4B61797F7F5C}" type="pres">
      <dgm:prSet presAssocID="{73E53136-21C3-5345-827A-EE7692D44D8E}" presName="level3hierChild" presStyleCnt="0"/>
      <dgm:spPr/>
    </dgm:pt>
    <dgm:pt modelId="{FA8BA6ED-6DCF-424D-A53F-01BD93CBF883}" type="pres">
      <dgm:prSet presAssocID="{209B8FAB-B210-D64B-9C01-CDD9EF9E1C36}" presName="conn2-1" presStyleLbl="parChTrans1D2" presStyleIdx="2" presStyleCnt="3"/>
      <dgm:spPr/>
      <dgm:t>
        <a:bodyPr/>
        <a:lstStyle/>
        <a:p>
          <a:endParaRPr lang="es-ES"/>
        </a:p>
      </dgm:t>
    </dgm:pt>
    <dgm:pt modelId="{083FE5BF-5DDD-7844-8228-CA99064C2F62}" type="pres">
      <dgm:prSet presAssocID="{209B8FAB-B210-D64B-9C01-CDD9EF9E1C36}" presName="connTx" presStyleLbl="parChTrans1D2" presStyleIdx="2" presStyleCnt="3"/>
      <dgm:spPr/>
      <dgm:t>
        <a:bodyPr/>
        <a:lstStyle/>
        <a:p>
          <a:endParaRPr lang="es-ES"/>
        </a:p>
      </dgm:t>
    </dgm:pt>
    <dgm:pt modelId="{EA2FD4C2-4340-9C42-916D-AB4D7BFF28C3}" type="pres">
      <dgm:prSet presAssocID="{00C79547-2E16-124D-A62F-476C219D8482}" presName="root2" presStyleCnt="0"/>
      <dgm:spPr/>
    </dgm:pt>
    <dgm:pt modelId="{03C02965-895B-A740-B026-A9A9E0784E61}" type="pres">
      <dgm:prSet presAssocID="{00C79547-2E16-124D-A62F-476C219D848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4FC06F-D01B-B847-AAA1-3A5911BAD50B}" type="pres">
      <dgm:prSet presAssocID="{00C79547-2E16-124D-A62F-476C219D8482}" presName="level3hierChild" presStyleCnt="0"/>
      <dgm:spPr/>
    </dgm:pt>
  </dgm:ptLst>
  <dgm:cxnLst>
    <dgm:cxn modelId="{8E808811-2A06-46C7-8514-70442BF51848}" type="presOf" srcId="{41E4B3F6-41B9-EA48-B526-17E7B7D7E158}" destId="{DE2ED238-4E09-1C44-A6C5-F9FCE14ABB33}" srcOrd="0" destOrd="0" presId="urn:microsoft.com/office/officeart/2008/layout/HorizontalMultiLevelHierarchy"/>
    <dgm:cxn modelId="{D82A7ACE-A4BA-4FB9-8F3B-127B824E06CA}" type="presOf" srcId="{76E7900D-6D60-2F48-9780-28C43A96CE62}" destId="{545D9705-FD15-844F-BB67-51109E3D4F2F}" srcOrd="1" destOrd="0" presId="urn:microsoft.com/office/officeart/2008/layout/HorizontalMultiLevelHierarchy"/>
    <dgm:cxn modelId="{D9C8A828-FCF4-4435-A184-6975810AC0F9}" type="presOf" srcId="{07AC4259-1289-C04F-908F-AB231E2D4A52}" destId="{D38797CA-085C-7842-82CF-03B0000AB66D}" srcOrd="0" destOrd="0" presId="urn:microsoft.com/office/officeart/2008/layout/HorizontalMultiLevelHierarchy"/>
    <dgm:cxn modelId="{095CA804-59BD-4FB5-AAF8-C1D38BEF47D2}" type="presOf" srcId="{209B8FAB-B210-D64B-9C01-CDD9EF9E1C36}" destId="{083FE5BF-5DDD-7844-8228-CA99064C2F62}" srcOrd="1" destOrd="0" presId="urn:microsoft.com/office/officeart/2008/layout/HorizontalMultiLevelHierarchy"/>
    <dgm:cxn modelId="{A0309C82-9B4C-48C3-B304-923FBEA1CE81}" type="presOf" srcId="{1610E561-10D8-F14D-80DD-19E4F6FC55DA}" destId="{88D5FCF2-0AE8-3348-BF6D-4FFBF9FEA2D5}" srcOrd="0" destOrd="0" presId="urn:microsoft.com/office/officeart/2008/layout/HorizontalMultiLevelHierarchy"/>
    <dgm:cxn modelId="{30B480C0-C137-4C9B-948B-C68C6B9CF588}" type="presOf" srcId="{209B8FAB-B210-D64B-9C01-CDD9EF9E1C36}" destId="{FA8BA6ED-6DCF-424D-A53F-01BD93CBF883}" srcOrd="0" destOrd="0" presId="urn:microsoft.com/office/officeart/2008/layout/HorizontalMultiLevelHierarchy"/>
    <dgm:cxn modelId="{75FFFB38-F5B8-4FB3-95BB-C33E480AFEF6}" type="presOf" srcId="{2932ABF7-30AA-3A4C-B97A-7DE1200D4F02}" destId="{85B3B90B-4873-554C-A376-35FF66621AA1}" srcOrd="0" destOrd="0" presId="urn:microsoft.com/office/officeart/2008/layout/HorizontalMultiLevelHierarchy"/>
    <dgm:cxn modelId="{12BE1F2F-8AF8-40F0-A601-C2DEFF1598C8}" type="presOf" srcId="{09DE65FB-B769-DE42-B063-BD9AB6F8E560}" destId="{ABBD8647-5DD3-A84D-A610-7CCF8FE57057}" srcOrd="0" destOrd="0" presId="urn:microsoft.com/office/officeart/2008/layout/HorizontalMultiLevelHierarchy"/>
    <dgm:cxn modelId="{5F33B619-3100-4D5E-A338-3E8528C6CC45}" type="presOf" srcId="{00C79547-2E16-124D-A62F-476C219D8482}" destId="{03C02965-895B-A740-B026-A9A9E0784E61}" srcOrd="0" destOrd="0" presId="urn:microsoft.com/office/officeart/2008/layout/HorizontalMultiLevelHierarchy"/>
    <dgm:cxn modelId="{B3D50F02-67A4-4898-8409-0234AD3175F7}" type="presOf" srcId="{19F50EE2-4148-5843-94C6-4913EBB77105}" destId="{9E91DD2D-2026-254E-82DE-5EF5EE4C7377}" srcOrd="0" destOrd="0" presId="urn:microsoft.com/office/officeart/2008/layout/HorizontalMultiLevelHierarchy"/>
    <dgm:cxn modelId="{46EC93E3-D6A4-9942-ACCE-42C9D85F8BB5}" srcId="{09DE65FB-B769-DE42-B063-BD9AB6F8E560}" destId="{00C79547-2E16-124D-A62F-476C219D8482}" srcOrd="2" destOrd="0" parTransId="{209B8FAB-B210-D64B-9C01-CDD9EF9E1C36}" sibTransId="{5B2917B7-48CE-2246-AC0B-BB10F83E2C4F}"/>
    <dgm:cxn modelId="{0D5F54D0-030D-441F-97D9-7814F7E59BE5}" type="presOf" srcId="{4889051B-9AF0-4C4A-A64C-1486170DFCAC}" destId="{84685AA5-7EC5-5942-AF42-A2A535679F18}" srcOrd="0" destOrd="0" presId="urn:microsoft.com/office/officeart/2008/layout/HorizontalMultiLevelHierarchy"/>
    <dgm:cxn modelId="{CED3D483-7722-41CE-958E-6F6F21527859}" type="presOf" srcId="{73E53136-21C3-5345-827A-EE7692D44D8E}" destId="{E7207A38-6CD2-9A4D-8CF6-F692A55A582C}" srcOrd="0" destOrd="0" presId="urn:microsoft.com/office/officeart/2008/layout/HorizontalMultiLevelHierarchy"/>
    <dgm:cxn modelId="{925F677F-CD78-441D-93FC-EAA082A02FB7}" type="presOf" srcId="{1610E561-10D8-F14D-80DD-19E4F6FC55DA}" destId="{22673C8F-0314-3542-A425-5905835A135F}" srcOrd="1" destOrd="0" presId="urn:microsoft.com/office/officeart/2008/layout/HorizontalMultiLevelHierarchy"/>
    <dgm:cxn modelId="{F52A6ED0-967E-FB4B-A8D6-DDE737614F3A}" srcId="{2932ABF7-30AA-3A4C-B97A-7DE1200D4F02}" destId="{4889051B-9AF0-4C4A-A64C-1486170DFCAC}" srcOrd="1" destOrd="0" parTransId="{D372061D-CA42-A14C-AE1B-78E0BA68A28B}" sibTransId="{A638B220-B397-1C4D-8A44-6F1BF854DF9E}"/>
    <dgm:cxn modelId="{8C7BBD1F-C55F-4052-8371-578CFB2BDDB9}" type="presOf" srcId="{76E7900D-6D60-2F48-9780-28C43A96CE62}" destId="{693B5667-044F-FA46-94FA-D28FC5CFC500}" srcOrd="0" destOrd="0" presId="urn:microsoft.com/office/officeart/2008/layout/HorizontalMultiLevelHierarchy"/>
    <dgm:cxn modelId="{B6F4698A-D5E9-204E-945B-E233031C4139}" srcId="{BE54CB01-D03C-E444-823F-068304A074DB}" destId="{BE249B7A-7C2E-3C49-95BE-86D6ABB33AE1}" srcOrd="1" destOrd="0" parTransId="{76E7900D-6D60-2F48-9780-28C43A96CE62}" sibTransId="{F05BB7A9-4E07-EF4D-93A5-7FA812E6DB5F}"/>
    <dgm:cxn modelId="{2E46D80C-644F-224C-B466-FD4004308F13}" srcId="{BE54CB01-D03C-E444-823F-068304A074DB}" destId="{D0C89F6F-B328-6A40-9E03-C15971D4243F}" srcOrd="0" destOrd="0" parTransId="{07AC4259-1289-C04F-908F-AB231E2D4A52}" sibTransId="{05D34734-FECF-1748-989F-42BFED3A5C44}"/>
    <dgm:cxn modelId="{6B46BD34-23C3-4B18-8E01-DC1D9968ED42}" type="presOf" srcId="{3262D757-DA3B-B643-BBB3-1D93DD68FC49}" destId="{FA4D0BE2-2849-8E4F-9E63-379A7A21C89E}" srcOrd="0" destOrd="0" presId="urn:microsoft.com/office/officeart/2008/layout/HorizontalMultiLevelHierarchy"/>
    <dgm:cxn modelId="{980F40D6-F05F-49CB-A0EA-418105D1EE12}" type="presOf" srcId="{41E4B3F6-41B9-EA48-B526-17E7B7D7E158}" destId="{0AAF9EAE-1416-1B4B-A78F-1DCD6B00F1CC}" srcOrd="1" destOrd="0" presId="urn:microsoft.com/office/officeart/2008/layout/HorizontalMultiLevelHierarchy"/>
    <dgm:cxn modelId="{478F90A9-00B4-4D77-8ADD-5EFF3E1DB1AF}" type="presOf" srcId="{07AC4259-1289-C04F-908F-AB231E2D4A52}" destId="{D3A96D4D-7B70-7C44-9F4F-AD4AA36DB4D5}" srcOrd="1" destOrd="0" presId="urn:microsoft.com/office/officeart/2008/layout/HorizontalMultiLevelHierarchy"/>
    <dgm:cxn modelId="{85CD9596-0C6F-234D-B7B4-96650E03C868}" srcId="{2932ABF7-30AA-3A4C-B97A-7DE1200D4F02}" destId="{BE54CB01-D03C-E444-823F-068304A074DB}" srcOrd="0" destOrd="0" parTransId="{1610E561-10D8-F14D-80DD-19E4F6FC55DA}" sibTransId="{18E52EFB-4705-4342-8044-89E840D2C0EE}"/>
    <dgm:cxn modelId="{B94249FC-8232-4D90-9C5B-E9ED20B6E585}" type="presOf" srcId="{BE54CB01-D03C-E444-823F-068304A074DB}" destId="{3F816452-47F5-2340-B3C1-1FA2EA3F4DD4}" srcOrd="0" destOrd="0" presId="urn:microsoft.com/office/officeart/2008/layout/HorizontalMultiLevelHierarchy"/>
    <dgm:cxn modelId="{AEA0D10F-E1C4-AD48-87E9-1E7C703CD219}" srcId="{3262D757-DA3B-B643-BBB3-1D93DD68FC49}" destId="{09DE65FB-B769-DE42-B063-BD9AB6F8E560}" srcOrd="0" destOrd="0" parTransId="{34FE6105-7805-354C-8574-8F8E275EDBC9}" sibTransId="{565E0569-54C1-C04E-8A39-64784E92C7F1}"/>
    <dgm:cxn modelId="{885BD9ED-C211-1246-B3DB-FDB77FCC8A66}" srcId="{09DE65FB-B769-DE42-B063-BD9AB6F8E560}" destId="{2932ABF7-30AA-3A4C-B97A-7DE1200D4F02}" srcOrd="0" destOrd="0" parTransId="{41E4B3F6-41B9-EA48-B526-17E7B7D7E158}" sibTransId="{65861498-63D5-9549-8C53-DFEA82D40097}"/>
    <dgm:cxn modelId="{025B1997-B157-45F6-9136-53DDABC8013A}" type="presOf" srcId="{D372061D-CA42-A14C-AE1B-78E0BA68A28B}" destId="{6B30871F-4CF2-F946-BA9D-30678C6DB4AB}" srcOrd="1" destOrd="0" presId="urn:microsoft.com/office/officeart/2008/layout/HorizontalMultiLevelHierarchy"/>
    <dgm:cxn modelId="{A44C9FA3-B267-4CDB-BE4F-0B7A746C8970}" type="presOf" srcId="{19F50EE2-4148-5843-94C6-4913EBB77105}" destId="{3497DFEA-FFD4-1A41-A576-21E6F9DC20D1}" srcOrd="1" destOrd="0" presId="urn:microsoft.com/office/officeart/2008/layout/HorizontalMultiLevelHierarchy"/>
    <dgm:cxn modelId="{43799034-6913-44A9-9FC9-8A048C6A8605}" type="presOf" srcId="{BE249B7A-7C2E-3C49-95BE-86D6ABB33AE1}" destId="{9E9C4CBA-47AD-8C42-BC27-68D5205D0425}" srcOrd="0" destOrd="0" presId="urn:microsoft.com/office/officeart/2008/layout/HorizontalMultiLevelHierarchy"/>
    <dgm:cxn modelId="{65048E57-2CE9-EC4F-BA80-BA69B24023F1}" srcId="{09DE65FB-B769-DE42-B063-BD9AB6F8E560}" destId="{73E53136-21C3-5345-827A-EE7692D44D8E}" srcOrd="1" destOrd="0" parTransId="{19F50EE2-4148-5843-94C6-4913EBB77105}" sibTransId="{CC25E92B-270F-3049-99A5-3F6795C51CA0}"/>
    <dgm:cxn modelId="{30A8C826-1404-4167-9737-4E98EED491BE}" type="presOf" srcId="{D0C89F6F-B328-6A40-9E03-C15971D4243F}" destId="{31248BFA-1570-3B4F-BE05-7E5B1FDBC360}" srcOrd="0" destOrd="0" presId="urn:microsoft.com/office/officeart/2008/layout/HorizontalMultiLevelHierarchy"/>
    <dgm:cxn modelId="{282BBD02-7566-4450-B75D-105B1DECDED9}" type="presOf" srcId="{D372061D-CA42-A14C-AE1B-78E0BA68A28B}" destId="{720EA150-0600-CC42-9A2F-44262D5024C1}" srcOrd="0" destOrd="0" presId="urn:microsoft.com/office/officeart/2008/layout/HorizontalMultiLevelHierarchy"/>
    <dgm:cxn modelId="{9606F7D1-B02A-4822-836F-BE54072D4A23}" type="presParOf" srcId="{FA4D0BE2-2849-8E4F-9E63-379A7A21C89E}" destId="{27839487-5B97-5145-AE82-25796FD79D03}" srcOrd="0" destOrd="0" presId="urn:microsoft.com/office/officeart/2008/layout/HorizontalMultiLevelHierarchy"/>
    <dgm:cxn modelId="{E8259A01-79D0-4973-AD41-696113A1BA1E}" type="presParOf" srcId="{27839487-5B97-5145-AE82-25796FD79D03}" destId="{ABBD8647-5DD3-A84D-A610-7CCF8FE57057}" srcOrd="0" destOrd="0" presId="urn:microsoft.com/office/officeart/2008/layout/HorizontalMultiLevelHierarchy"/>
    <dgm:cxn modelId="{476DFE54-51A1-4699-818B-31CD6914113B}" type="presParOf" srcId="{27839487-5B97-5145-AE82-25796FD79D03}" destId="{6D8F47E7-A07B-9045-ADB4-86E2ED24F368}" srcOrd="1" destOrd="0" presId="urn:microsoft.com/office/officeart/2008/layout/HorizontalMultiLevelHierarchy"/>
    <dgm:cxn modelId="{48BD32F9-7FC3-4C8D-9DA7-2009DEFE0A38}" type="presParOf" srcId="{6D8F47E7-A07B-9045-ADB4-86E2ED24F368}" destId="{DE2ED238-4E09-1C44-A6C5-F9FCE14ABB33}" srcOrd="0" destOrd="0" presId="urn:microsoft.com/office/officeart/2008/layout/HorizontalMultiLevelHierarchy"/>
    <dgm:cxn modelId="{CDC8542F-29AF-434C-877E-6B26CCBE979C}" type="presParOf" srcId="{DE2ED238-4E09-1C44-A6C5-F9FCE14ABB33}" destId="{0AAF9EAE-1416-1B4B-A78F-1DCD6B00F1CC}" srcOrd="0" destOrd="0" presId="urn:microsoft.com/office/officeart/2008/layout/HorizontalMultiLevelHierarchy"/>
    <dgm:cxn modelId="{0213A2EC-DE54-4799-8EAD-501A9434D73E}" type="presParOf" srcId="{6D8F47E7-A07B-9045-ADB4-86E2ED24F368}" destId="{D6D69295-E1EA-FB48-B2BE-C4D086D4D41A}" srcOrd="1" destOrd="0" presId="urn:microsoft.com/office/officeart/2008/layout/HorizontalMultiLevelHierarchy"/>
    <dgm:cxn modelId="{B4D6EF88-3C92-4CA0-9171-26887E9365A2}" type="presParOf" srcId="{D6D69295-E1EA-FB48-B2BE-C4D086D4D41A}" destId="{85B3B90B-4873-554C-A376-35FF66621AA1}" srcOrd="0" destOrd="0" presId="urn:microsoft.com/office/officeart/2008/layout/HorizontalMultiLevelHierarchy"/>
    <dgm:cxn modelId="{9E38DE1D-F904-4FEE-B602-FF71B3684ED1}" type="presParOf" srcId="{D6D69295-E1EA-FB48-B2BE-C4D086D4D41A}" destId="{6A566E5D-D184-A64C-B9D7-0FBF1E423ECC}" srcOrd="1" destOrd="0" presId="urn:microsoft.com/office/officeart/2008/layout/HorizontalMultiLevelHierarchy"/>
    <dgm:cxn modelId="{9D2FB4BA-622F-4404-96BC-613B166F8209}" type="presParOf" srcId="{6A566E5D-D184-A64C-B9D7-0FBF1E423ECC}" destId="{88D5FCF2-0AE8-3348-BF6D-4FFBF9FEA2D5}" srcOrd="0" destOrd="0" presId="urn:microsoft.com/office/officeart/2008/layout/HorizontalMultiLevelHierarchy"/>
    <dgm:cxn modelId="{5825D8EB-8467-448E-92E6-7BB6E1E633B1}" type="presParOf" srcId="{88D5FCF2-0AE8-3348-BF6D-4FFBF9FEA2D5}" destId="{22673C8F-0314-3542-A425-5905835A135F}" srcOrd="0" destOrd="0" presId="urn:microsoft.com/office/officeart/2008/layout/HorizontalMultiLevelHierarchy"/>
    <dgm:cxn modelId="{9DEB2299-9E22-45DA-AF25-F5834F2EA9EB}" type="presParOf" srcId="{6A566E5D-D184-A64C-B9D7-0FBF1E423ECC}" destId="{2D265FFB-374B-C847-93F3-013D2D0136E1}" srcOrd="1" destOrd="0" presId="urn:microsoft.com/office/officeart/2008/layout/HorizontalMultiLevelHierarchy"/>
    <dgm:cxn modelId="{EFB535C7-69C9-46B0-8570-B64B962D5CF4}" type="presParOf" srcId="{2D265FFB-374B-C847-93F3-013D2D0136E1}" destId="{3F816452-47F5-2340-B3C1-1FA2EA3F4DD4}" srcOrd="0" destOrd="0" presId="urn:microsoft.com/office/officeart/2008/layout/HorizontalMultiLevelHierarchy"/>
    <dgm:cxn modelId="{3FF098F5-7FE9-4763-B43F-732BEC6C7157}" type="presParOf" srcId="{2D265FFB-374B-C847-93F3-013D2D0136E1}" destId="{E3F6E416-4E4B-A649-93B5-9ADD9AA4CCA8}" srcOrd="1" destOrd="0" presId="urn:microsoft.com/office/officeart/2008/layout/HorizontalMultiLevelHierarchy"/>
    <dgm:cxn modelId="{6196615D-CF90-461D-B3E6-958A351163F3}" type="presParOf" srcId="{E3F6E416-4E4B-A649-93B5-9ADD9AA4CCA8}" destId="{D38797CA-085C-7842-82CF-03B0000AB66D}" srcOrd="0" destOrd="0" presId="urn:microsoft.com/office/officeart/2008/layout/HorizontalMultiLevelHierarchy"/>
    <dgm:cxn modelId="{414D0B6A-5356-462D-AAC8-F2FC61F729FA}" type="presParOf" srcId="{D38797CA-085C-7842-82CF-03B0000AB66D}" destId="{D3A96D4D-7B70-7C44-9F4F-AD4AA36DB4D5}" srcOrd="0" destOrd="0" presId="urn:microsoft.com/office/officeart/2008/layout/HorizontalMultiLevelHierarchy"/>
    <dgm:cxn modelId="{04BECEAF-1A8E-42DA-B441-3B1E04F09B37}" type="presParOf" srcId="{E3F6E416-4E4B-A649-93B5-9ADD9AA4CCA8}" destId="{6C7CFE63-6DF1-884B-99E9-2DA7F59939BA}" srcOrd="1" destOrd="0" presId="urn:microsoft.com/office/officeart/2008/layout/HorizontalMultiLevelHierarchy"/>
    <dgm:cxn modelId="{336F2212-50B0-47F9-AB9A-A5087DF24376}" type="presParOf" srcId="{6C7CFE63-6DF1-884B-99E9-2DA7F59939BA}" destId="{31248BFA-1570-3B4F-BE05-7E5B1FDBC360}" srcOrd="0" destOrd="0" presId="urn:microsoft.com/office/officeart/2008/layout/HorizontalMultiLevelHierarchy"/>
    <dgm:cxn modelId="{197263B3-F131-4E79-AB0A-236851567193}" type="presParOf" srcId="{6C7CFE63-6DF1-884B-99E9-2DA7F59939BA}" destId="{7F9262D7-E250-984D-A376-FBFBE4720386}" srcOrd="1" destOrd="0" presId="urn:microsoft.com/office/officeart/2008/layout/HorizontalMultiLevelHierarchy"/>
    <dgm:cxn modelId="{3B00B2C1-E685-484D-AD28-F50DB79838E3}" type="presParOf" srcId="{E3F6E416-4E4B-A649-93B5-9ADD9AA4CCA8}" destId="{693B5667-044F-FA46-94FA-D28FC5CFC500}" srcOrd="2" destOrd="0" presId="urn:microsoft.com/office/officeart/2008/layout/HorizontalMultiLevelHierarchy"/>
    <dgm:cxn modelId="{ED10762D-6EA3-4A77-9731-C3FE498BA834}" type="presParOf" srcId="{693B5667-044F-FA46-94FA-D28FC5CFC500}" destId="{545D9705-FD15-844F-BB67-51109E3D4F2F}" srcOrd="0" destOrd="0" presId="urn:microsoft.com/office/officeart/2008/layout/HorizontalMultiLevelHierarchy"/>
    <dgm:cxn modelId="{459455F5-8D99-4404-ACDF-8C10584A2AC8}" type="presParOf" srcId="{E3F6E416-4E4B-A649-93B5-9ADD9AA4CCA8}" destId="{E5FECF63-4654-164C-BA40-A37084FC9F07}" srcOrd="3" destOrd="0" presId="urn:microsoft.com/office/officeart/2008/layout/HorizontalMultiLevelHierarchy"/>
    <dgm:cxn modelId="{2389E725-9410-451A-BD07-354F2E2F56DC}" type="presParOf" srcId="{E5FECF63-4654-164C-BA40-A37084FC9F07}" destId="{9E9C4CBA-47AD-8C42-BC27-68D5205D0425}" srcOrd="0" destOrd="0" presId="urn:microsoft.com/office/officeart/2008/layout/HorizontalMultiLevelHierarchy"/>
    <dgm:cxn modelId="{EE3A68DC-65AF-4522-9830-05A94405726E}" type="presParOf" srcId="{E5FECF63-4654-164C-BA40-A37084FC9F07}" destId="{310950F5-DCA2-4347-AFF5-7A4C1164E6A3}" srcOrd="1" destOrd="0" presId="urn:microsoft.com/office/officeart/2008/layout/HorizontalMultiLevelHierarchy"/>
    <dgm:cxn modelId="{AA1E36EF-748A-4E87-844B-83A944F2ED55}" type="presParOf" srcId="{6A566E5D-D184-A64C-B9D7-0FBF1E423ECC}" destId="{720EA150-0600-CC42-9A2F-44262D5024C1}" srcOrd="2" destOrd="0" presId="urn:microsoft.com/office/officeart/2008/layout/HorizontalMultiLevelHierarchy"/>
    <dgm:cxn modelId="{AB5C9D14-8ABD-405F-BF0A-60C43441C7CB}" type="presParOf" srcId="{720EA150-0600-CC42-9A2F-44262D5024C1}" destId="{6B30871F-4CF2-F946-BA9D-30678C6DB4AB}" srcOrd="0" destOrd="0" presId="urn:microsoft.com/office/officeart/2008/layout/HorizontalMultiLevelHierarchy"/>
    <dgm:cxn modelId="{02A37283-8140-448C-B09F-C8B257EF3C8E}" type="presParOf" srcId="{6A566E5D-D184-A64C-B9D7-0FBF1E423ECC}" destId="{AEBB30F0-575B-1A4B-BDC0-E6333D0A14B3}" srcOrd="3" destOrd="0" presId="urn:microsoft.com/office/officeart/2008/layout/HorizontalMultiLevelHierarchy"/>
    <dgm:cxn modelId="{2555B3E2-5BE2-4A3D-A13A-B21F0585263D}" type="presParOf" srcId="{AEBB30F0-575B-1A4B-BDC0-E6333D0A14B3}" destId="{84685AA5-7EC5-5942-AF42-A2A535679F18}" srcOrd="0" destOrd="0" presId="urn:microsoft.com/office/officeart/2008/layout/HorizontalMultiLevelHierarchy"/>
    <dgm:cxn modelId="{2BBD7BCD-65A7-46D5-B2F4-D20950477F6A}" type="presParOf" srcId="{AEBB30F0-575B-1A4B-BDC0-E6333D0A14B3}" destId="{535426A1-B58B-EC4B-95FA-B688542AC106}" srcOrd="1" destOrd="0" presId="urn:microsoft.com/office/officeart/2008/layout/HorizontalMultiLevelHierarchy"/>
    <dgm:cxn modelId="{7934CF09-39A9-4112-8C4F-EBD81B094A61}" type="presParOf" srcId="{6D8F47E7-A07B-9045-ADB4-86E2ED24F368}" destId="{9E91DD2D-2026-254E-82DE-5EF5EE4C7377}" srcOrd="2" destOrd="0" presId="urn:microsoft.com/office/officeart/2008/layout/HorizontalMultiLevelHierarchy"/>
    <dgm:cxn modelId="{9FD2B2BD-B5E4-4525-9B0D-54F242919A28}" type="presParOf" srcId="{9E91DD2D-2026-254E-82DE-5EF5EE4C7377}" destId="{3497DFEA-FFD4-1A41-A576-21E6F9DC20D1}" srcOrd="0" destOrd="0" presId="urn:microsoft.com/office/officeart/2008/layout/HorizontalMultiLevelHierarchy"/>
    <dgm:cxn modelId="{4EE552F8-F7F5-425D-8304-3C2C11E357B3}" type="presParOf" srcId="{6D8F47E7-A07B-9045-ADB4-86E2ED24F368}" destId="{9F48044E-95A9-104E-81B3-F94243EFEAF7}" srcOrd="3" destOrd="0" presId="urn:microsoft.com/office/officeart/2008/layout/HorizontalMultiLevelHierarchy"/>
    <dgm:cxn modelId="{F010DDD7-97C2-43F2-A13E-14BF46BBCF37}" type="presParOf" srcId="{9F48044E-95A9-104E-81B3-F94243EFEAF7}" destId="{E7207A38-6CD2-9A4D-8CF6-F692A55A582C}" srcOrd="0" destOrd="0" presId="urn:microsoft.com/office/officeart/2008/layout/HorizontalMultiLevelHierarchy"/>
    <dgm:cxn modelId="{CB5D738F-0715-4222-8A75-F5F74F09C703}" type="presParOf" srcId="{9F48044E-95A9-104E-81B3-F94243EFEAF7}" destId="{386D76E8-1A6C-2848-8931-4B61797F7F5C}" srcOrd="1" destOrd="0" presId="urn:microsoft.com/office/officeart/2008/layout/HorizontalMultiLevelHierarchy"/>
    <dgm:cxn modelId="{3EC0DC82-98DB-4008-BBF9-42503F1CE309}" type="presParOf" srcId="{6D8F47E7-A07B-9045-ADB4-86E2ED24F368}" destId="{FA8BA6ED-6DCF-424D-A53F-01BD93CBF883}" srcOrd="4" destOrd="0" presId="urn:microsoft.com/office/officeart/2008/layout/HorizontalMultiLevelHierarchy"/>
    <dgm:cxn modelId="{F90BBF15-B927-4FB0-8322-7DE6995417EC}" type="presParOf" srcId="{FA8BA6ED-6DCF-424D-A53F-01BD93CBF883}" destId="{083FE5BF-5DDD-7844-8228-CA99064C2F62}" srcOrd="0" destOrd="0" presId="urn:microsoft.com/office/officeart/2008/layout/HorizontalMultiLevelHierarchy"/>
    <dgm:cxn modelId="{65F13D55-8ECE-4A5F-B60C-474782884E9E}" type="presParOf" srcId="{6D8F47E7-A07B-9045-ADB4-86E2ED24F368}" destId="{EA2FD4C2-4340-9C42-916D-AB4D7BFF28C3}" srcOrd="5" destOrd="0" presId="urn:microsoft.com/office/officeart/2008/layout/HorizontalMultiLevelHierarchy"/>
    <dgm:cxn modelId="{FDE0117A-F688-42E3-B105-2BE57D7ED16D}" type="presParOf" srcId="{EA2FD4C2-4340-9C42-916D-AB4D7BFF28C3}" destId="{03C02965-895B-A740-B026-A9A9E0784E61}" srcOrd="0" destOrd="0" presId="urn:microsoft.com/office/officeart/2008/layout/HorizontalMultiLevelHierarchy"/>
    <dgm:cxn modelId="{A124CA58-F4FC-4C4E-B26F-046E483D5994}" type="presParOf" srcId="{EA2FD4C2-4340-9C42-916D-AB4D7BFF28C3}" destId="{FD4FC06F-D01B-B847-AAA1-3A5911BAD50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54A5B31-3487-2E41-BC12-83B55A3FAD92}" type="doc">
      <dgm:prSet loTypeId="urn:microsoft.com/office/officeart/2005/8/layout/cycle4#1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D7702859-79DA-1049-8E5D-A8E7F624E998}">
      <dgm:prSet phldrT="[Texto]"/>
      <dgm:spPr/>
      <dgm:t>
        <a:bodyPr/>
        <a:lstStyle/>
        <a:p>
          <a:r>
            <a:rPr lang="es-ES" dirty="0" smtClean="0"/>
            <a:t>Concesiones y habilitaciones</a:t>
          </a:r>
          <a:endParaRPr lang="es-ES" dirty="0"/>
        </a:p>
      </dgm:t>
    </dgm:pt>
    <dgm:pt modelId="{0A336626-0D19-9F49-B552-5063D4F837B3}" type="parTrans" cxnId="{E930C44D-02DA-0244-9DA1-80E75010A7BC}">
      <dgm:prSet/>
      <dgm:spPr/>
      <dgm:t>
        <a:bodyPr/>
        <a:lstStyle/>
        <a:p>
          <a:endParaRPr lang="es-ES"/>
        </a:p>
      </dgm:t>
    </dgm:pt>
    <dgm:pt modelId="{F053660D-13A8-B948-899E-C665EEFDF79F}" type="sibTrans" cxnId="{E930C44D-02DA-0244-9DA1-80E75010A7BC}">
      <dgm:prSet/>
      <dgm:spPr/>
      <dgm:t>
        <a:bodyPr/>
        <a:lstStyle/>
        <a:p>
          <a:endParaRPr lang="es-ES"/>
        </a:p>
      </dgm:t>
    </dgm:pt>
    <dgm:pt modelId="{2D528271-F66B-F24C-88B0-BEEB274CDB35}">
      <dgm:prSet phldrT="[Texto]"/>
      <dgm:spPr/>
      <dgm:t>
        <a:bodyPr/>
        <a:lstStyle/>
        <a:p>
          <a:r>
            <a:rPr lang="es-ES" dirty="0" smtClean="0"/>
            <a:t>Valor inicial</a:t>
          </a:r>
          <a:endParaRPr lang="es-ES" dirty="0"/>
        </a:p>
      </dgm:t>
    </dgm:pt>
    <dgm:pt modelId="{72AA0722-B7D7-F344-A441-5ACAECE7A870}" type="parTrans" cxnId="{7EF1774C-232B-0B4B-9EA1-EE9A2BDB9CF9}">
      <dgm:prSet/>
      <dgm:spPr/>
      <dgm:t>
        <a:bodyPr/>
        <a:lstStyle/>
        <a:p>
          <a:endParaRPr lang="es-ES"/>
        </a:p>
      </dgm:t>
    </dgm:pt>
    <dgm:pt modelId="{1249833C-E586-7845-8AEA-09D9DA4B65C5}" type="sibTrans" cxnId="{7EF1774C-232B-0B4B-9EA1-EE9A2BDB9CF9}">
      <dgm:prSet/>
      <dgm:spPr/>
      <dgm:t>
        <a:bodyPr/>
        <a:lstStyle/>
        <a:p>
          <a:endParaRPr lang="es-ES"/>
        </a:p>
      </dgm:t>
    </dgm:pt>
    <dgm:pt modelId="{0638D68F-8E31-6A43-9A5F-CA2C857594E5}">
      <dgm:prSet phldrT="[Texto]"/>
      <dgm:spPr/>
      <dgm:t>
        <a:bodyPr/>
        <a:lstStyle/>
        <a:p>
          <a:r>
            <a:rPr lang="es-ES" dirty="0" smtClean="0"/>
            <a:t>Permisos  ERE y renovaciones</a:t>
          </a:r>
          <a:endParaRPr lang="es-ES" dirty="0"/>
        </a:p>
      </dgm:t>
    </dgm:pt>
    <dgm:pt modelId="{32FF1B92-B438-8348-9649-66537AD22A97}" type="parTrans" cxnId="{A36D9E22-5DFE-0C4A-81C8-9DB9805D3C6F}">
      <dgm:prSet/>
      <dgm:spPr/>
      <dgm:t>
        <a:bodyPr/>
        <a:lstStyle/>
        <a:p>
          <a:endParaRPr lang="es-ES"/>
        </a:p>
      </dgm:t>
    </dgm:pt>
    <dgm:pt modelId="{6D5A2F54-5FFF-AF45-9FB7-9ECD0CBAC61F}" type="sibTrans" cxnId="{A36D9E22-5DFE-0C4A-81C8-9DB9805D3C6F}">
      <dgm:prSet/>
      <dgm:spPr/>
      <dgm:t>
        <a:bodyPr/>
        <a:lstStyle/>
        <a:p>
          <a:endParaRPr lang="es-ES"/>
        </a:p>
      </dgm:t>
    </dgm:pt>
    <dgm:pt modelId="{B87F285A-9427-D146-B3FE-1E9F0C19BB69}">
      <dgm:prSet phldrT="[Texto]"/>
      <dgm:spPr/>
      <dgm:t>
        <a:bodyPr/>
        <a:lstStyle/>
        <a:p>
          <a:r>
            <a:rPr lang="es-ES" dirty="0" smtClean="0"/>
            <a:t>Algoritmos </a:t>
          </a:r>
          <a:endParaRPr lang="es-ES" dirty="0"/>
        </a:p>
      </dgm:t>
    </dgm:pt>
    <dgm:pt modelId="{1764473E-5E2A-6B4B-A9DB-A6CAF2B0B614}" type="parTrans" cxnId="{B1253468-56D8-A749-A01D-5802F54F00F5}">
      <dgm:prSet/>
      <dgm:spPr/>
      <dgm:t>
        <a:bodyPr/>
        <a:lstStyle/>
        <a:p>
          <a:endParaRPr lang="es-ES"/>
        </a:p>
      </dgm:t>
    </dgm:pt>
    <dgm:pt modelId="{4FD90D6C-3F77-0A4D-B70B-97E35904EC98}" type="sibTrans" cxnId="{B1253468-56D8-A749-A01D-5802F54F00F5}">
      <dgm:prSet/>
      <dgm:spPr/>
      <dgm:t>
        <a:bodyPr/>
        <a:lstStyle/>
        <a:p>
          <a:endParaRPr lang="es-ES"/>
        </a:p>
      </dgm:t>
    </dgm:pt>
    <dgm:pt modelId="{101839E0-450D-7642-9584-82D040286DF5}">
      <dgm:prSet phldrT="[Texto]"/>
      <dgm:spPr/>
      <dgm:t>
        <a:bodyPr/>
        <a:lstStyle/>
        <a:p>
          <a:r>
            <a:rPr lang="es-ES" dirty="0" smtClean="0"/>
            <a:t>Registros</a:t>
          </a:r>
          <a:endParaRPr lang="es-ES" dirty="0"/>
        </a:p>
      </dgm:t>
    </dgm:pt>
    <dgm:pt modelId="{99967339-075E-2845-A099-D8E075046F90}" type="parTrans" cxnId="{D5FBB55F-627F-FB4B-995E-1E125FB3D7C0}">
      <dgm:prSet/>
      <dgm:spPr/>
      <dgm:t>
        <a:bodyPr/>
        <a:lstStyle/>
        <a:p>
          <a:endParaRPr lang="es-ES"/>
        </a:p>
      </dgm:t>
    </dgm:pt>
    <dgm:pt modelId="{8ECF7D59-3AF5-4942-A555-706EC484F8BD}" type="sibTrans" cxnId="{D5FBB55F-627F-FB4B-995E-1E125FB3D7C0}">
      <dgm:prSet/>
      <dgm:spPr/>
      <dgm:t>
        <a:bodyPr/>
        <a:lstStyle/>
        <a:p>
          <a:endParaRPr lang="es-ES"/>
        </a:p>
      </dgm:t>
    </dgm:pt>
    <dgm:pt modelId="{DAEFAD70-3D0E-BC44-A287-FE3F47939899}">
      <dgm:prSet phldrT="[Texto]"/>
      <dgm:spPr/>
      <dgm:t>
        <a:bodyPr/>
        <a:lstStyle/>
        <a:p>
          <a:r>
            <a:rPr lang="es-ES" dirty="0" smtClean="0"/>
            <a:t>Valores fijos</a:t>
          </a:r>
          <a:endParaRPr lang="es-ES" dirty="0"/>
        </a:p>
      </dgm:t>
    </dgm:pt>
    <dgm:pt modelId="{03A0C506-5A31-444B-96DD-815419A09BC5}" type="parTrans" cxnId="{76FA44CF-3829-7D42-A72D-37543851B314}">
      <dgm:prSet/>
      <dgm:spPr/>
      <dgm:t>
        <a:bodyPr/>
        <a:lstStyle/>
        <a:p>
          <a:endParaRPr lang="es-ES"/>
        </a:p>
      </dgm:t>
    </dgm:pt>
    <dgm:pt modelId="{ECA628F4-82D7-FD46-BE74-B4B1229BFEF5}" type="sibTrans" cxnId="{76FA44CF-3829-7D42-A72D-37543851B314}">
      <dgm:prSet/>
      <dgm:spPr/>
      <dgm:t>
        <a:bodyPr/>
        <a:lstStyle/>
        <a:p>
          <a:endParaRPr lang="es-ES"/>
        </a:p>
      </dgm:t>
    </dgm:pt>
    <dgm:pt modelId="{73FCCD57-AE9B-B74E-96A0-6FC366466553}">
      <dgm:prSet phldrT="[Texto]"/>
      <dgm:spPr/>
      <dgm:t>
        <a:bodyPr/>
        <a:lstStyle/>
        <a:p>
          <a:r>
            <a:rPr lang="es-ES" dirty="0" smtClean="0"/>
            <a:t>Autorizaciones</a:t>
          </a:r>
          <a:endParaRPr lang="es-ES" dirty="0"/>
        </a:p>
      </dgm:t>
    </dgm:pt>
    <dgm:pt modelId="{249729FA-A4C9-DB45-9677-3CF1B8AA7D3A}" type="parTrans" cxnId="{9B5F52D5-4499-5A43-821A-7945A00F9055}">
      <dgm:prSet/>
      <dgm:spPr/>
      <dgm:t>
        <a:bodyPr/>
        <a:lstStyle/>
        <a:p>
          <a:endParaRPr lang="es-ES"/>
        </a:p>
      </dgm:t>
    </dgm:pt>
    <dgm:pt modelId="{02A404F5-A8AE-574E-809E-A0B5394B1DE1}" type="sibTrans" cxnId="{9B5F52D5-4499-5A43-821A-7945A00F9055}">
      <dgm:prSet/>
      <dgm:spPr/>
      <dgm:t>
        <a:bodyPr/>
        <a:lstStyle/>
        <a:p>
          <a:endParaRPr lang="es-ES"/>
        </a:p>
      </dgm:t>
    </dgm:pt>
    <dgm:pt modelId="{B05F0B55-5FF0-FB42-9448-F08E47991524}">
      <dgm:prSet phldrT="[Texto]"/>
      <dgm:spPr/>
      <dgm:t>
        <a:bodyPr/>
        <a:lstStyle/>
        <a:p>
          <a:r>
            <a:rPr lang="es-ES" dirty="0" smtClean="0"/>
            <a:t>Costo administrativo</a:t>
          </a:r>
          <a:endParaRPr lang="es-ES" dirty="0"/>
        </a:p>
      </dgm:t>
    </dgm:pt>
    <dgm:pt modelId="{1A783F61-1837-CA42-9F0B-A20AA70A928C}" type="parTrans" cxnId="{39D3777D-E6A1-2A42-96AD-DAEB8FAAB08D}">
      <dgm:prSet/>
      <dgm:spPr/>
      <dgm:t>
        <a:bodyPr/>
        <a:lstStyle/>
        <a:p>
          <a:endParaRPr lang="es-ES"/>
        </a:p>
      </dgm:t>
    </dgm:pt>
    <dgm:pt modelId="{CB47C5B4-5245-B64B-A402-0CA1721A1084}" type="sibTrans" cxnId="{39D3777D-E6A1-2A42-96AD-DAEB8FAAB08D}">
      <dgm:prSet/>
      <dgm:spPr/>
      <dgm:t>
        <a:bodyPr/>
        <a:lstStyle/>
        <a:p>
          <a:endParaRPr lang="es-ES"/>
        </a:p>
      </dgm:t>
    </dgm:pt>
    <dgm:pt modelId="{4CA45F20-B2F6-8A46-8813-7D10F7E123BC}">
      <dgm:prSet phldrT="[Texto]"/>
      <dgm:spPr/>
      <dgm:t>
        <a:bodyPr/>
        <a:lstStyle/>
        <a:p>
          <a:r>
            <a:rPr lang="es-ES" dirty="0" smtClean="0"/>
            <a:t>Valor periódico</a:t>
          </a:r>
          <a:endParaRPr lang="es-ES" dirty="0"/>
        </a:p>
      </dgm:t>
    </dgm:pt>
    <dgm:pt modelId="{D8F76C97-0F1F-E741-AFF3-5412CE638C81}" type="parTrans" cxnId="{36B0A912-5502-1445-A02A-E8E77B6A0D65}">
      <dgm:prSet/>
      <dgm:spPr/>
      <dgm:t>
        <a:bodyPr/>
        <a:lstStyle/>
        <a:p>
          <a:endParaRPr lang="es-CO"/>
        </a:p>
      </dgm:t>
    </dgm:pt>
    <dgm:pt modelId="{73584C2E-7519-7D41-BDE9-511095C4A785}" type="sibTrans" cxnId="{36B0A912-5502-1445-A02A-E8E77B6A0D65}">
      <dgm:prSet/>
      <dgm:spPr/>
      <dgm:t>
        <a:bodyPr/>
        <a:lstStyle/>
        <a:p>
          <a:endParaRPr lang="es-CO"/>
        </a:p>
      </dgm:t>
    </dgm:pt>
    <dgm:pt modelId="{0BC15D08-6A90-7742-BFBE-47908F121474}">
      <dgm:prSet phldrT="[Texto]"/>
      <dgm:spPr/>
      <dgm:t>
        <a:bodyPr/>
        <a:lstStyle/>
        <a:p>
          <a:r>
            <a:rPr lang="es-ES" dirty="0" smtClean="0"/>
            <a:t>Excepciones</a:t>
          </a:r>
          <a:endParaRPr lang="es-ES" dirty="0"/>
        </a:p>
      </dgm:t>
    </dgm:pt>
    <dgm:pt modelId="{A8F13A1F-0439-8746-8976-50375BDB3EAA}" type="parTrans" cxnId="{FD00BD58-8DE6-154A-8D82-F93CBB80A482}">
      <dgm:prSet/>
      <dgm:spPr/>
      <dgm:t>
        <a:bodyPr/>
        <a:lstStyle/>
        <a:p>
          <a:endParaRPr lang="es-CO"/>
        </a:p>
      </dgm:t>
    </dgm:pt>
    <dgm:pt modelId="{A5C9BDB6-D195-654E-B75A-B1C6F2BFD43B}" type="sibTrans" cxnId="{FD00BD58-8DE6-154A-8D82-F93CBB80A482}">
      <dgm:prSet/>
      <dgm:spPr/>
      <dgm:t>
        <a:bodyPr/>
        <a:lstStyle/>
        <a:p>
          <a:endParaRPr lang="es-CO"/>
        </a:p>
      </dgm:t>
    </dgm:pt>
    <dgm:pt modelId="{D3DF8309-D20A-E447-BF05-42E9CECEE380}" type="pres">
      <dgm:prSet presAssocID="{454A5B31-3487-2E41-BC12-83B55A3FAD9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47CE22C-858C-8B4F-A6D8-5618481CE4DD}" type="pres">
      <dgm:prSet presAssocID="{454A5B31-3487-2E41-BC12-83B55A3FAD92}" presName="children" presStyleCnt="0"/>
      <dgm:spPr/>
    </dgm:pt>
    <dgm:pt modelId="{D2DC22B2-4FBE-A54F-B67B-26CB004A4523}" type="pres">
      <dgm:prSet presAssocID="{454A5B31-3487-2E41-BC12-83B55A3FAD92}" presName="child1group" presStyleCnt="0"/>
      <dgm:spPr/>
    </dgm:pt>
    <dgm:pt modelId="{A189A9A4-D866-734E-ACC5-856D2216D0E2}" type="pres">
      <dgm:prSet presAssocID="{454A5B31-3487-2E41-BC12-83B55A3FAD92}" presName="child1" presStyleLbl="bgAcc1" presStyleIdx="0" presStyleCnt="4"/>
      <dgm:spPr/>
      <dgm:t>
        <a:bodyPr/>
        <a:lstStyle/>
        <a:p>
          <a:endParaRPr lang="es-ES"/>
        </a:p>
      </dgm:t>
    </dgm:pt>
    <dgm:pt modelId="{3821F7BD-FB77-2246-86A7-347E524CE8EA}" type="pres">
      <dgm:prSet presAssocID="{454A5B31-3487-2E41-BC12-83B55A3FAD92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1930AC-E950-614D-88E0-9CC9EE81CACB}" type="pres">
      <dgm:prSet presAssocID="{454A5B31-3487-2E41-BC12-83B55A3FAD92}" presName="child2group" presStyleCnt="0"/>
      <dgm:spPr/>
    </dgm:pt>
    <dgm:pt modelId="{E456EE92-9ED7-C849-BBB2-D0063736D013}" type="pres">
      <dgm:prSet presAssocID="{454A5B31-3487-2E41-BC12-83B55A3FAD92}" presName="child2" presStyleLbl="bgAcc1" presStyleIdx="1" presStyleCnt="4"/>
      <dgm:spPr/>
      <dgm:t>
        <a:bodyPr/>
        <a:lstStyle/>
        <a:p>
          <a:endParaRPr lang="es-ES"/>
        </a:p>
      </dgm:t>
    </dgm:pt>
    <dgm:pt modelId="{4629655E-2D75-7544-ACBE-702FCE0B1555}" type="pres">
      <dgm:prSet presAssocID="{454A5B31-3487-2E41-BC12-83B55A3FAD92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F6D749-233C-FA4D-8FDF-14DD4A3B3240}" type="pres">
      <dgm:prSet presAssocID="{454A5B31-3487-2E41-BC12-83B55A3FAD92}" presName="child3group" presStyleCnt="0"/>
      <dgm:spPr/>
    </dgm:pt>
    <dgm:pt modelId="{06922378-3A97-4840-8918-55AB512F1C48}" type="pres">
      <dgm:prSet presAssocID="{454A5B31-3487-2E41-BC12-83B55A3FAD92}" presName="child3" presStyleLbl="bgAcc1" presStyleIdx="2" presStyleCnt="4"/>
      <dgm:spPr/>
      <dgm:t>
        <a:bodyPr/>
        <a:lstStyle/>
        <a:p>
          <a:endParaRPr lang="es-ES"/>
        </a:p>
      </dgm:t>
    </dgm:pt>
    <dgm:pt modelId="{AB3D36EA-3C64-C54B-BF39-3870D8FF436C}" type="pres">
      <dgm:prSet presAssocID="{454A5B31-3487-2E41-BC12-83B55A3FAD92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B8B9BD8-0E4E-3B4F-98DB-36B0329BDE16}" type="pres">
      <dgm:prSet presAssocID="{454A5B31-3487-2E41-BC12-83B55A3FAD92}" presName="child4group" presStyleCnt="0"/>
      <dgm:spPr/>
    </dgm:pt>
    <dgm:pt modelId="{D8A40BBA-AB34-D245-9F5E-F3DC3AB377D5}" type="pres">
      <dgm:prSet presAssocID="{454A5B31-3487-2E41-BC12-83B55A3FAD92}" presName="child4" presStyleLbl="bgAcc1" presStyleIdx="3" presStyleCnt="4"/>
      <dgm:spPr/>
      <dgm:t>
        <a:bodyPr/>
        <a:lstStyle/>
        <a:p>
          <a:endParaRPr lang="es-ES"/>
        </a:p>
      </dgm:t>
    </dgm:pt>
    <dgm:pt modelId="{E30A7FE0-9D68-C340-B938-C7CC7E6A4505}" type="pres">
      <dgm:prSet presAssocID="{454A5B31-3487-2E41-BC12-83B55A3FAD92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30B64A-5119-E042-9321-16D992FC51E3}" type="pres">
      <dgm:prSet presAssocID="{454A5B31-3487-2E41-BC12-83B55A3FAD92}" presName="childPlaceholder" presStyleCnt="0"/>
      <dgm:spPr/>
    </dgm:pt>
    <dgm:pt modelId="{88B2A449-01ED-EF4A-B6C8-589B6874328C}" type="pres">
      <dgm:prSet presAssocID="{454A5B31-3487-2E41-BC12-83B55A3FAD92}" presName="circle" presStyleCnt="0"/>
      <dgm:spPr/>
    </dgm:pt>
    <dgm:pt modelId="{6936678D-F9DA-D249-B701-83213D99529C}" type="pres">
      <dgm:prSet presAssocID="{454A5B31-3487-2E41-BC12-83B55A3FAD9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C5666A-B582-5840-BA04-6937D227A557}" type="pres">
      <dgm:prSet presAssocID="{454A5B31-3487-2E41-BC12-83B55A3FAD9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55A2AB-500B-C54E-9717-9D54D2D820CA}" type="pres">
      <dgm:prSet presAssocID="{454A5B31-3487-2E41-BC12-83B55A3FAD9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284EFFB-3E7A-A84E-ABE2-A8611338BB1B}" type="pres">
      <dgm:prSet presAssocID="{454A5B31-3487-2E41-BC12-83B55A3FAD9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A655B7-703F-3449-B742-6A2229125BB7}" type="pres">
      <dgm:prSet presAssocID="{454A5B31-3487-2E41-BC12-83B55A3FAD92}" presName="quadrantPlaceholder" presStyleCnt="0"/>
      <dgm:spPr/>
    </dgm:pt>
    <dgm:pt modelId="{0BD380EC-678F-2047-822E-BA1ABBF870D8}" type="pres">
      <dgm:prSet presAssocID="{454A5B31-3487-2E41-BC12-83B55A3FAD92}" presName="center1" presStyleLbl="fgShp" presStyleIdx="0" presStyleCnt="2"/>
      <dgm:spPr/>
    </dgm:pt>
    <dgm:pt modelId="{3F4AF3D7-C89E-6644-94C8-E9ADB076789A}" type="pres">
      <dgm:prSet presAssocID="{454A5B31-3487-2E41-BC12-83B55A3FAD92}" presName="center2" presStyleLbl="fgShp" presStyleIdx="1" presStyleCnt="2"/>
      <dgm:spPr/>
    </dgm:pt>
  </dgm:ptLst>
  <dgm:cxnLst>
    <dgm:cxn modelId="{DD266695-D037-4CCC-87E6-27ED18202D1D}" type="presOf" srcId="{73FCCD57-AE9B-B74E-96A0-6FC366466553}" destId="{5284EFFB-3E7A-A84E-ABE2-A8611338BB1B}" srcOrd="0" destOrd="0" presId="urn:microsoft.com/office/officeart/2005/8/layout/cycle4#1"/>
    <dgm:cxn modelId="{BDE96601-0FE2-49F9-8F14-CF933F722A16}" type="presOf" srcId="{2D528271-F66B-F24C-88B0-BEEB274CDB35}" destId="{A189A9A4-D866-734E-ACC5-856D2216D0E2}" srcOrd="0" destOrd="0" presId="urn:microsoft.com/office/officeart/2005/8/layout/cycle4#1"/>
    <dgm:cxn modelId="{76FA44CF-3829-7D42-A72D-37543851B314}" srcId="{101839E0-450D-7642-9584-82D040286DF5}" destId="{DAEFAD70-3D0E-BC44-A287-FE3F47939899}" srcOrd="0" destOrd="0" parTransId="{03A0C506-5A31-444B-96DD-815419A09BC5}" sibTransId="{ECA628F4-82D7-FD46-BE74-B4B1229BFEF5}"/>
    <dgm:cxn modelId="{2595E1A3-1F6F-459B-BEFF-616AF15FCED7}" type="presOf" srcId="{0638D68F-8E31-6A43-9A5F-CA2C857594E5}" destId="{CCC5666A-B582-5840-BA04-6937D227A557}" srcOrd="0" destOrd="0" presId="urn:microsoft.com/office/officeart/2005/8/layout/cycle4#1"/>
    <dgm:cxn modelId="{B1253468-56D8-A749-A01D-5802F54F00F5}" srcId="{0638D68F-8E31-6A43-9A5F-CA2C857594E5}" destId="{B87F285A-9427-D146-B3FE-1E9F0C19BB69}" srcOrd="0" destOrd="0" parTransId="{1764473E-5E2A-6B4B-A9DB-A6CAF2B0B614}" sibTransId="{4FD90D6C-3F77-0A4D-B70B-97E35904EC98}"/>
    <dgm:cxn modelId="{E930C44D-02DA-0244-9DA1-80E75010A7BC}" srcId="{454A5B31-3487-2E41-BC12-83B55A3FAD92}" destId="{D7702859-79DA-1049-8E5D-A8E7F624E998}" srcOrd="0" destOrd="0" parTransId="{0A336626-0D19-9F49-B552-5063D4F837B3}" sibTransId="{F053660D-13A8-B948-899E-C665EEFDF79F}"/>
    <dgm:cxn modelId="{36B0A912-5502-1445-A02A-E8E77B6A0D65}" srcId="{D7702859-79DA-1049-8E5D-A8E7F624E998}" destId="{4CA45F20-B2F6-8A46-8813-7D10F7E123BC}" srcOrd="1" destOrd="0" parTransId="{D8F76C97-0F1F-E741-AFF3-5412CE638C81}" sibTransId="{73584C2E-7519-7D41-BDE9-511095C4A785}"/>
    <dgm:cxn modelId="{0117FA8D-C8AE-4DCD-BFD1-F992851EA4F9}" type="presOf" srcId="{DAEFAD70-3D0E-BC44-A287-FE3F47939899}" destId="{06922378-3A97-4840-8918-55AB512F1C48}" srcOrd="0" destOrd="0" presId="urn:microsoft.com/office/officeart/2005/8/layout/cycle4#1"/>
    <dgm:cxn modelId="{C6EB49ED-4BFD-409B-9941-5AD90754245C}" type="presOf" srcId="{4CA45F20-B2F6-8A46-8813-7D10F7E123BC}" destId="{A189A9A4-D866-734E-ACC5-856D2216D0E2}" srcOrd="0" destOrd="1" presId="urn:microsoft.com/office/officeart/2005/8/layout/cycle4#1"/>
    <dgm:cxn modelId="{7EF1774C-232B-0B4B-9EA1-EE9A2BDB9CF9}" srcId="{D7702859-79DA-1049-8E5D-A8E7F624E998}" destId="{2D528271-F66B-F24C-88B0-BEEB274CDB35}" srcOrd="0" destOrd="0" parTransId="{72AA0722-B7D7-F344-A441-5ACAECE7A870}" sibTransId="{1249833C-E586-7845-8AEA-09D9DA4B65C5}"/>
    <dgm:cxn modelId="{9B5F52D5-4499-5A43-821A-7945A00F9055}" srcId="{454A5B31-3487-2E41-BC12-83B55A3FAD92}" destId="{73FCCD57-AE9B-B74E-96A0-6FC366466553}" srcOrd="3" destOrd="0" parTransId="{249729FA-A4C9-DB45-9677-3CF1B8AA7D3A}" sibTransId="{02A404F5-A8AE-574E-809E-A0B5394B1DE1}"/>
    <dgm:cxn modelId="{39D3777D-E6A1-2A42-96AD-DAEB8FAAB08D}" srcId="{73FCCD57-AE9B-B74E-96A0-6FC366466553}" destId="{B05F0B55-5FF0-FB42-9448-F08E47991524}" srcOrd="0" destOrd="0" parTransId="{1A783F61-1837-CA42-9F0B-A20AA70A928C}" sibTransId="{CB47C5B4-5245-B64B-A402-0CA1721A1084}"/>
    <dgm:cxn modelId="{FF256ECB-3452-48E7-AB9C-32029E2428CE}" type="presOf" srcId="{DAEFAD70-3D0E-BC44-A287-FE3F47939899}" destId="{AB3D36EA-3C64-C54B-BF39-3870D8FF436C}" srcOrd="1" destOrd="0" presId="urn:microsoft.com/office/officeart/2005/8/layout/cycle4#1"/>
    <dgm:cxn modelId="{FD00BD58-8DE6-154A-8D82-F93CBB80A482}" srcId="{0638D68F-8E31-6A43-9A5F-CA2C857594E5}" destId="{0BC15D08-6A90-7742-BFBE-47908F121474}" srcOrd="1" destOrd="0" parTransId="{A8F13A1F-0439-8746-8976-50375BDB3EAA}" sibTransId="{A5C9BDB6-D195-654E-B75A-B1C6F2BFD43B}"/>
    <dgm:cxn modelId="{F5CDEF3D-66AC-4EB1-8196-605B6509859D}" type="presOf" srcId="{B87F285A-9427-D146-B3FE-1E9F0C19BB69}" destId="{4629655E-2D75-7544-ACBE-702FCE0B1555}" srcOrd="1" destOrd="0" presId="urn:microsoft.com/office/officeart/2005/8/layout/cycle4#1"/>
    <dgm:cxn modelId="{5F4A8553-33BD-4B56-9351-31E0208B3A7A}" type="presOf" srcId="{0BC15D08-6A90-7742-BFBE-47908F121474}" destId="{E456EE92-9ED7-C849-BBB2-D0063736D013}" srcOrd="0" destOrd="1" presId="urn:microsoft.com/office/officeart/2005/8/layout/cycle4#1"/>
    <dgm:cxn modelId="{101BC1F4-6C4A-470D-B543-BE6A5C6B2AA9}" type="presOf" srcId="{0BC15D08-6A90-7742-BFBE-47908F121474}" destId="{4629655E-2D75-7544-ACBE-702FCE0B1555}" srcOrd="1" destOrd="1" presId="urn:microsoft.com/office/officeart/2005/8/layout/cycle4#1"/>
    <dgm:cxn modelId="{D5FBB55F-627F-FB4B-995E-1E125FB3D7C0}" srcId="{454A5B31-3487-2E41-BC12-83B55A3FAD92}" destId="{101839E0-450D-7642-9584-82D040286DF5}" srcOrd="2" destOrd="0" parTransId="{99967339-075E-2845-A099-D8E075046F90}" sibTransId="{8ECF7D59-3AF5-4942-A555-706EC484F8BD}"/>
    <dgm:cxn modelId="{0E61D12A-A38F-4A78-9023-CA9860F7FCC8}" type="presOf" srcId="{101839E0-450D-7642-9584-82D040286DF5}" destId="{3755A2AB-500B-C54E-9717-9D54D2D820CA}" srcOrd="0" destOrd="0" presId="urn:microsoft.com/office/officeart/2005/8/layout/cycle4#1"/>
    <dgm:cxn modelId="{D14FC3FD-EC39-45BE-B91E-7A33307A7F55}" type="presOf" srcId="{B87F285A-9427-D146-B3FE-1E9F0C19BB69}" destId="{E456EE92-9ED7-C849-BBB2-D0063736D013}" srcOrd="0" destOrd="0" presId="urn:microsoft.com/office/officeart/2005/8/layout/cycle4#1"/>
    <dgm:cxn modelId="{92A559FF-9084-437A-A109-73F3709026A9}" type="presOf" srcId="{4CA45F20-B2F6-8A46-8813-7D10F7E123BC}" destId="{3821F7BD-FB77-2246-86A7-347E524CE8EA}" srcOrd="1" destOrd="1" presId="urn:microsoft.com/office/officeart/2005/8/layout/cycle4#1"/>
    <dgm:cxn modelId="{BC0336A6-8F44-40D4-BE1B-19A679E5D814}" type="presOf" srcId="{D7702859-79DA-1049-8E5D-A8E7F624E998}" destId="{6936678D-F9DA-D249-B701-83213D99529C}" srcOrd="0" destOrd="0" presId="urn:microsoft.com/office/officeart/2005/8/layout/cycle4#1"/>
    <dgm:cxn modelId="{FDBCE758-0990-4935-BBA4-90873DA20F97}" type="presOf" srcId="{B05F0B55-5FF0-FB42-9448-F08E47991524}" destId="{D8A40BBA-AB34-D245-9F5E-F3DC3AB377D5}" srcOrd="0" destOrd="0" presId="urn:microsoft.com/office/officeart/2005/8/layout/cycle4#1"/>
    <dgm:cxn modelId="{F545C181-3DEF-4F0A-A07C-E1ED7624B7CB}" type="presOf" srcId="{B05F0B55-5FF0-FB42-9448-F08E47991524}" destId="{E30A7FE0-9D68-C340-B938-C7CC7E6A4505}" srcOrd="1" destOrd="0" presId="urn:microsoft.com/office/officeart/2005/8/layout/cycle4#1"/>
    <dgm:cxn modelId="{A36D9E22-5DFE-0C4A-81C8-9DB9805D3C6F}" srcId="{454A5B31-3487-2E41-BC12-83B55A3FAD92}" destId="{0638D68F-8E31-6A43-9A5F-CA2C857594E5}" srcOrd="1" destOrd="0" parTransId="{32FF1B92-B438-8348-9649-66537AD22A97}" sibTransId="{6D5A2F54-5FFF-AF45-9FB7-9ECD0CBAC61F}"/>
    <dgm:cxn modelId="{01FA040B-D080-46F7-8A28-D008D07DD7A9}" type="presOf" srcId="{2D528271-F66B-F24C-88B0-BEEB274CDB35}" destId="{3821F7BD-FB77-2246-86A7-347E524CE8EA}" srcOrd="1" destOrd="0" presId="urn:microsoft.com/office/officeart/2005/8/layout/cycle4#1"/>
    <dgm:cxn modelId="{17A69352-9C3D-4FB5-ADC0-B72404E31FB5}" type="presOf" srcId="{454A5B31-3487-2E41-BC12-83B55A3FAD92}" destId="{D3DF8309-D20A-E447-BF05-42E9CECEE380}" srcOrd="0" destOrd="0" presId="urn:microsoft.com/office/officeart/2005/8/layout/cycle4#1"/>
    <dgm:cxn modelId="{F38E4536-01E3-48F2-BDB0-CE1772EAE32D}" type="presParOf" srcId="{D3DF8309-D20A-E447-BF05-42E9CECEE380}" destId="{347CE22C-858C-8B4F-A6D8-5618481CE4DD}" srcOrd="0" destOrd="0" presId="urn:microsoft.com/office/officeart/2005/8/layout/cycle4#1"/>
    <dgm:cxn modelId="{0A1DD084-3A2A-455D-A688-D27C0AB1527F}" type="presParOf" srcId="{347CE22C-858C-8B4F-A6D8-5618481CE4DD}" destId="{D2DC22B2-4FBE-A54F-B67B-26CB004A4523}" srcOrd="0" destOrd="0" presId="urn:microsoft.com/office/officeart/2005/8/layout/cycle4#1"/>
    <dgm:cxn modelId="{CBB12E10-1968-45E1-A7CE-42EB9F62253D}" type="presParOf" srcId="{D2DC22B2-4FBE-A54F-B67B-26CB004A4523}" destId="{A189A9A4-D866-734E-ACC5-856D2216D0E2}" srcOrd="0" destOrd="0" presId="urn:microsoft.com/office/officeart/2005/8/layout/cycle4#1"/>
    <dgm:cxn modelId="{C72C376E-73FA-4117-AB90-C8507C8D5E67}" type="presParOf" srcId="{D2DC22B2-4FBE-A54F-B67B-26CB004A4523}" destId="{3821F7BD-FB77-2246-86A7-347E524CE8EA}" srcOrd="1" destOrd="0" presId="urn:microsoft.com/office/officeart/2005/8/layout/cycle4#1"/>
    <dgm:cxn modelId="{E63F1DEF-0BD1-4603-9C6B-3607E5C07C54}" type="presParOf" srcId="{347CE22C-858C-8B4F-A6D8-5618481CE4DD}" destId="{D51930AC-E950-614D-88E0-9CC9EE81CACB}" srcOrd="1" destOrd="0" presId="urn:microsoft.com/office/officeart/2005/8/layout/cycle4#1"/>
    <dgm:cxn modelId="{99596D10-155B-4DEA-8150-CA606DA7EA94}" type="presParOf" srcId="{D51930AC-E950-614D-88E0-9CC9EE81CACB}" destId="{E456EE92-9ED7-C849-BBB2-D0063736D013}" srcOrd="0" destOrd="0" presId="urn:microsoft.com/office/officeart/2005/8/layout/cycle4#1"/>
    <dgm:cxn modelId="{EC125F09-B4D4-44D7-A260-F72EFF15120A}" type="presParOf" srcId="{D51930AC-E950-614D-88E0-9CC9EE81CACB}" destId="{4629655E-2D75-7544-ACBE-702FCE0B1555}" srcOrd="1" destOrd="0" presId="urn:microsoft.com/office/officeart/2005/8/layout/cycle4#1"/>
    <dgm:cxn modelId="{D8B9F5C9-0917-4552-A71D-1D930000CFB6}" type="presParOf" srcId="{347CE22C-858C-8B4F-A6D8-5618481CE4DD}" destId="{06F6D749-233C-FA4D-8FDF-14DD4A3B3240}" srcOrd="2" destOrd="0" presId="urn:microsoft.com/office/officeart/2005/8/layout/cycle4#1"/>
    <dgm:cxn modelId="{6136335E-0257-4B0F-B890-39EE3035B4B6}" type="presParOf" srcId="{06F6D749-233C-FA4D-8FDF-14DD4A3B3240}" destId="{06922378-3A97-4840-8918-55AB512F1C48}" srcOrd="0" destOrd="0" presId="urn:microsoft.com/office/officeart/2005/8/layout/cycle4#1"/>
    <dgm:cxn modelId="{01C86B5F-58A2-4476-A3FA-723D9BF33301}" type="presParOf" srcId="{06F6D749-233C-FA4D-8FDF-14DD4A3B3240}" destId="{AB3D36EA-3C64-C54B-BF39-3870D8FF436C}" srcOrd="1" destOrd="0" presId="urn:microsoft.com/office/officeart/2005/8/layout/cycle4#1"/>
    <dgm:cxn modelId="{DAD94C50-B386-46AE-ACC5-0B15A0CE2D4E}" type="presParOf" srcId="{347CE22C-858C-8B4F-A6D8-5618481CE4DD}" destId="{6B8B9BD8-0E4E-3B4F-98DB-36B0329BDE16}" srcOrd="3" destOrd="0" presId="urn:microsoft.com/office/officeart/2005/8/layout/cycle4#1"/>
    <dgm:cxn modelId="{DA5F30BC-65BF-44B5-A41E-530382BBB218}" type="presParOf" srcId="{6B8B9BD8-0E4E-3B4F-98DB-36B0329BDE16}" destId="{D8A40BBA-AB34-D245-9F5E-F3DC3AB377D5}" srcOrd="0" destOrd="0" presId="urn:microsoft.com/office/officeart/2005/8/layout/cycle4#1"/>
    <dgm:cxn modelId="{C7AB222F-392F-4B6A-8B99-C8845902438A}" type="presParOf" srcId="{6B8B9BD8-0E4E-3B4F-98DB-36B0329BDE16}" destId="{E30A7FE0-9D68-C340-B938-C7CC7E6A4505}" srcOrd="1" destOrd="0" presId="urn:microsoft.com/office/officeart/2005/8/layout/cycle4#1"/>
    <dgm:cxn modelId="{785BAAF0-AFC2-4018-AD79-CDA72535DD1A}" type="presParOf" srcId="{347CE22C-858C-8B4F-A6D8-5618481CE4DD}" destId="{5730B64A-5119-E042-9321-16D992FC51E3}" srcOrd="4" destOrd="0" presId="urn:microsoft.com/office/officeart/2005/8/layout/cycle4#1"/>
    <dgm:cxn modelId="{8E4A690D-25D0-4853-A1E5-05D4B414049A}" type="presParOf" srcId="{D3DF8309-D20A-E447-BF05-42E9CECEE380}" destId="{88B2A449-01ED-EF4A-B6C8-589B6874328C}" srcOrd="1" destOrd="0" presId="urn:microsoft.com/office/officeart/2005/8/layout/cycle4#1"/>
    <dgm:cxn modelId="{A8F0792A-655A-4852-B868-9B7E1B2F8716}" type="presParOf" srcId="{88B2A449-01ED-EF4A-B6C8-589B6874328C}" destId="{6936678D-F9DA-D249-B701-83213D99529C}" srcOrd="0" destOrd="0" presId="urn:microsoft.com/office/officeart/2005/8/layout/cycle4#1"/>
    <dgm:cxn modelId="{F934CC3D-88DA-40FE-B31F-C8E5DF60A6B2}" type="presParOf" srcId="{88B2A449-01ED-EF4A-B6C8-589B6874328C}" destId="{CCC5666A-B582-5840-BA04-6937D227A557}" srcOrd="1" destOrd="0" presId="urn:microsoft.com/office/officeart/2005/8/layout/cycle4#1"/>
    <dgm:cxn modelId="{6478F185-2EF0-45BF-9502-B51885FA0852}" type="presParOf" srcId="{88B2A449-01ED-EF4A-B6C8-589B6874328C}" destId="{3755A2AB-500B-C54E-9717-9D54D2D820CA}" srcOrd="2" destOrd="0" presId="urn:microsoft.com/office/officeart/2005/8/layout/cycle4#1"/>
    <dgm:cxn modelId="{4B3CDDA1-9AA8-4889-8D6F-9A7532459430}" type="presParOf" srcId="{88B2A449-01ED-EF4A-B6C8-589B6874328C}" destId="{5284EFFB-3E7A-A84E-ABE2-A8611338BB1B}" srcOrd="3" destOrd="0" presId="urn:microsoft.com/office/officeart/2005/8/layout/cycle4#1"/>
    <dgm:cxn modelId="{93B79485-FC03-4BD7-BD40-5BDC701CB862}" type="presParOf" srcId="{88B2A449-01ED-EF4A-B6C8-589B6874328C}" destId="{3FA655B7-703F-3449-B742-6A2229125BB7}" srcOrd="4" destOrd="0" presId="urn:microsoft.com/office/officeart/2005/8/layout/cycle4#1"/>
    <dgm:cxn modelId="{AA938AE6-0CB4-41D4-958F-AA9A192059C1}" type="presParOf" srcId="{D3DF8309-D20A-E447-BF05-42E9CECEE380}" destId="{0BD380EC-678F-2047-822E-BA1ABBF870D8}" srcOrd="2" destOrd="0" presId="urn:microsoft.com/office/officeart/2005/8/layout/cycle4#1"/>
    <dgm:cxn modelId="{337512C2-884F-4E0C-AFD4-56466DCC1589}" type="presParOf" srcId="{D3DF8309-D20A-E447-BF05-42E9CECEE380}" destId="{3F4AF3D7-C89E-6644-94C8-E9ADB076789A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5E134-C221-4C37-9234-C5DA87A36704}">
      <dsp:nvSpPr>
        <dsp:cNvPr id="0" name=""/>
        <dsp:cNvSpPr/>
      </dsp:nvSpPr>
      <dsp:spPr>
        <a:xfrm>
          <a:off x="0" y="1219199"/>
          <a:ext cx="8304584" cy="16256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CD490A-8109-4C0B-851C-FB478295C2AA}">
      <dsp:nvSpPr>
        <dsp:cNvPr id="0" name=""/>
        <dsp:cNvSpPr/>
      </dsp:nvSpPr>
      <dsp:spPr>
        <a:xfrm>
          <a:off x="638" y="0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Decreto 1972/2003</a:t>
          </a:r>
          <a:endParaRPr lang="es-CO" sz="1400" kern="1200" dirty="0"/>
        </a:p>
      </dsp:txBody>
      <dsp:txXfrm>
        <a:off x="638" y="0"/>
        <a:ext cx="1023677" cy="1625600"/>
      </dsp:txXfrm>
    </dsp:sp>
    <dsp:sp modelId="{2AA5FF56-D93D-4833-BBB0-94803DC66857}">
      <dsp:nvSpPr>
        <dsp:cNvPr id="0" name=""/>
        <dsp:cNvSpPr/>
      </dsp:nvSpPr>
      <dsp:spPr>
        <a:xfrm>
          <a:off x="309277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CD0E9-75C0-41EA-B8DE-FD0646067D2F}">
      <dsp:nvSpPr>
        <dsp:cNvPr id="0" name=""/>
        <dsp:cNvSpPr/>
      </dsp:nvSpPr>
      <dsp:spPr>
        <a:xfrm>
          <a:off x="1075500" y="2438399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Ley 1341/2009</a:t>
          </a:r>
          <a:endParaRPr lang="es-CO" sz="1400" kern="1200" dirty="0"/>
        </a:p>
      </dsp:txBody>
      <dsp:txXfrm>
        <a:off x="1075500" y="2438399"/>
        <a:ext cx="1023677" cy="1625600"/>
      </dsp:txXfrm>
    </dsp:sp>
    <dsp:sp modelId="{7488F7EC-B6E5-4032-A229-16CA488137B2}">
      <dsp:nvSpPr>
        <dsp:cNvPr id="0" name=""/>
        <dsp:cNvSpPr/>
      </dsp:nvSpPr>
      <dsp:spPr>
        <a:xfrm>
          <a:off x="1384139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971A1-7403-45E6-A15F-82F1356A9736}">
      <dsp:nvSpPr>
        <dsp:cNvPr id="0" name=""/>
        <dsp:cNvSpPr/>
      </dsp:nvSpPr>
      <dsp:spPr>
        <a:xfrm>
          <a:off x="2150362" y="0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Decreto 4350/2009</a:t>
          </a:r>
        </a:p>
      </dsp:txBody>
      <dsp:txXfrm>
        <a:off x="2150362" y="0"/>
        <a:ext cx="1023677" cy="1625600"/>
      </dsp:txXfrm>
    </dsp:sp>
    <dsp:sp modelId="{2503B3C5-F0D4-4367-B1BD-E90748FEBE58}">
      <dsp:nvSpPr>
        <dsp:cNvPr id="0" name=""/>
        <dsp:cNvSpPr/>
      </dsp:nvSpPr>
      <dsp:spPr>
        <a:xfrm>
          <a:off x="2459001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C6DC46-6F02-42C5-8D38-CBFB5F834629}">
      <dsp:nvSpPr>
        <dsp:cNvPr id="0" name=""/>
        <dsp:cNvSpPr/>
      </dsp:nvSpPr>
      <dsp:spPr>
        <a:xfrm>
          <a:off x="3225223" y="2438399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Decreto 1161/2010</a:t>
          </a:r>
          <a:endParaRPr lang="es-CO" sz="1400" kern="1200" dirty="0"/>
        </a:p>
      </dsp:txBody>
      <dsp:txXfrm>
        <a:off x="3225223" y="2438399"/>
        <a:ext cx="1023677" cy="1625600"/>
      </dsp:txXfrm>
    </dsp:sp>
    <dsp:sp modelId="{DB3377C8-04D2-4B5B-926D-9B4CA898B96C}">
      <dsp:nvSpPr>
        <dsp:cNvPr id="0" name=""/>
        <dsp:cNvSpPr/>
      </dsp:nvSpPr>
      <dsp:spPr>
        <a:xfrm>
          <a:off x="3533862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1F9C7-8264-46A4-9634-025D83505ED0}">
      <dsp:nvSpPr>
        <dsp:cNvPr id="0" name=""/>
        <dsp:cNvSpPr/>
      </dsp:nvSpPr>
      <dsp:spPr>
        <a:xfrm>
          <a:off x="4300085" y="0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Resolución 290/2010</a:t>
          </a:r>
          <a:endParaRPr lang="es-CO" sz="1400" kern="1200" dirty="0"/>
        </a:p>
      </dsp:txBody>
      <dsp:txXfrm>
        <a:off x="4300085" y="0"/>
        <a:ext cx="1023677" cy="1625600"/>
      </dsp:txXfrm>
    </dsp:sp>
    <dsp:sp modelId="{057D967A-1D7A-4588-A101-A5D119C1DFC6}">
      <dsp:nvSpPr>
        <dsp:cNvPr id="0" name=""/>
        <dsp:cNvSpPr/>
      </dsp:nvSpPr>
      <dsp:spPr>
        <a:xfrm>
          <a:off x="4608724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7D41E-C268-469D-8E1D-85462BB8594D}">
      <dsp:nvSpPr>
        <dsp:cNvPr id="0" name=""/>
        <dsp:cNvSpPr/>
      </dsp:nvSpPr>
      <dsp:spPr>
        <a:xfrm>
          <a:off x="5374947" y="2438399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Resolución 2877/2011</a:t>
          </a:r>
          <a:endParaRPr lang="es-CO" sz="1400" kern="1200" dirty="0"/>
        </a:p>
      </dsp:txBody>
      <dsp:txXfrm>
        <a:off x="5374947" y="2438399"/>
        <a:ext cx="1023677" cy="1625600"/>
      </dsp:txXfrm>
    </dsp:sp>
    <dsp:sp modelId="{95B62810-3EDE-43DF-86B8-F18C994A7704}">
      <dsp:nvSpPr>
        <dsp:cNvPr id="0" name=""/>
        <dsp:cNvSpPr/>
      </dsp:nvSpPr>
      <dsp:spPr>
        <a:xfrm>
          <a:off x="5683586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2ABD1-6052-4FCD-B1E9-9F8E833BD9BF}">
      <dsp:nvSpPr>
        <dsp:cNvPr id="0" name=""/>
        <dsp:cNvSpPr/>
      </dsp:nvSpPr>
      <dsp:spPr>
        <a:xfrm>
          <a:off x="6449809" y="0"/>
          <a:ext cx="1023677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Decreto 542/2014</a:t>
          </a:r>
          <a:endParaRPr lang="es-CO" sz="1400" kern="1200" dirty="0"/>
        </a:p>
      </dsp:txBody>
      <dsp:txXfrm>
        <a:off x="6449809" y="0"/>
        <a:ext cx="1023677" cy="1625600"/>
      </dsp:txXfrm>
    </dsp:sp>
    <dsp:sp modelId="{A9B2E3C4-FBCD-4FAD-8C5A-43D89467D212}">
      <dsp:nvSpPr>
        <dsp:cNvPr id="0" name=""/>
        <dsp:cNvSpPr/>
      </dsp:nvSpPr>
      <dsp:spPr>
        <a:xfrm>
          <a:off x="6758448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99432-1D9F-1348-BA56-988C3BE8DB76}">
      <dsp:nvSpPr>
        <dsp:cNvPr id="0" name=""/>
        <dsp:cNvSpPr/>
      </dsp:nvSpPr>
      <dsp:spPr>
        <a:xfrm>
          <a:off x="1582326" y="295"/>
          <a:ext cx="1956271" cy="78250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Transparencia</a:t>
          </a:r>
          <a:endParaRPr lang="es-ES" sz="1600" kern="1200" dirty="0"/>
        </a:p>
      </dsp:txBody>
      <dsp:txXfrm>
        <a:off x="1973580" y="295"/>
        <a:ext cx="1173763" cy="782508"/>
      </dsp:txXfrm>
    </dsp:sp>
    <dsp:sp modelId="{8D4C74B9-57C6-A644-80FE-BEE9CB7FBF11}">
      <dsp:nvSpPr>
        <dsp:cNvPr id="0" name=""/>
        <dsp:cNvSpPr/>
      </dsp:nvSpPr>
      <dsp:spPr>
        <a:xfrm>
          <a:off x="3284282" y="66808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Modelo</a:t>
          </a:r>
          <a:endParaRPr lang="es-ES" sz="1100" kern="1200" dirty="0"/>
        </a:p>
      </dsp:txBody>
      <dsp:txXfrm>
        <a:off x="3609023" y="66808"/>
        <a:ext cx="974223" cy="649482"/>
      </dsp:txXfrm>
    </dsp:sp>
    <dsp:sp modelId="{6ECF6CA9-85C1-AB40-B2DF-4BB65A059A8E}">
      <dsp:nvSpPr>
        <dsp:cNvPr id="0" name=""/>
        <dsp:cNvSpPr/>
      </dsp:nvSpPr>
      <dsp:spPr>
        <a:xfrm>
          <a:off x="4680668" y="66808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558425"/>
            <a:satOff val="-486"/>
            <a:lumOff val="-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58425"/>
              <a:satOff val="-486"/>
              <a:lumOff val="-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Igualdad</a:t>
          </a:r>
          <a:endParaRPr lang="es-ES" sz="1100" kern="1200" dirty="0"/>
        </a:p>
      </dsp:txBody>
      <dsp:txXfrm>
        <a:off x="5005409" y="66808"/>
        <a:ext cx="974223" cy="649482"/>
      </dsp:txXfrm>
    </dsp:sp>
    <dsp:sp modelId="{F2B01DE3-BAEB-AB47-A827-E4085730E46A}">
      <dsp:nvSpPr>
        <dsp:cNvPr id="0" name=""/>
        <dsp:cNvSpPr/>
      </dsp:nvSpPr>
      <dsp:spPr>
        <a:xfrm>
          <a:off x="1582326" y="892355"/>
          <a:ext cx="1956271" cy="782508"/>
        </a:xfrm>
        <a:prstGeom prst="chevron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Facilidad</a:t>
          </a:r>
          <a:endParaRPr lang="es-ES" sz="1600" kern="1200" dirty="0"/>
        </a:p>
      </dsp:txBody>
      <dsp:txXfrm>
        <a:off x="1973580" y="892355"/>
        <a:ext cx="1173763" cy="782508"/>
      </dsp:txXfrm>
    </dsp:sp>
    <dsp:sp modelId="{5A1F7461-6989-3546-8254-FC9DE42BC3C1}">
      <dsp:nvSpPr>
        <dsp:cNvPr id="0" name=""/>
        <dsp:cNvSpPr/>
      </dsp:nvSpPr>
      <dsp:spPr>
        <a:xfrm>
          <a:off x="3284282" y="958868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1116849"/>
            <a:satOff val="-973"/>
            <a:lumOff val="-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116849"/>
              <a:satOff val="-973"/>
              <a:lumOff val="-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Tasación</a:t>
          </a:r>
          <a:endParaRPr lang="es-ES" sz="1100" kern="1200" dirty="0"/>
        </a:p>
      </dsp:txBody>
      <dsp:txXfrm>
        <a:off x="3609023" y="958868"/>
        <a:ext cx="974223" cy="649482"/>
      </dsp:txXfrm>
    </dsp:sp>
    <dsp:sp modelId="{D3874ADB-4A5F-2246-BD50-7E5AA6728429}">
      <dsp:nvSpPr>
        <dsp:cNvPr id="0" name=""/>
        <dsp:cNvSpPr/>
      </dsp:nvSpPr>
      <dsp:spPr>
        <a:xfrm>
          <a:off x="4680668" y="958868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Liquidación</a:t>
          </a:r>
          <a:endParaRPr lang="es-ES" sz="1100" kern="1200" dirty="0"/>
        </a:p>
      </dsp:txBody>
      <dsp:txXfrm>
        <a:off x="5005409" y="958868"/>
        <a:ext cx="974223" cy="649482"/>
      </dsp:txXfrm>
    </dsp:sp>
    <dsp:sp modelId="{CF699261-32AD-7346-9C6B-F54E038EFEA3}">
      <dsp:nvSpPr>
        <dsp:cNvPr id="0" name=""/>
        <dsp:cNvSpPr/>
      </dsp:nvSpPr>
      <dsp:spPr>
        <a:xfrm>
          <a:off x="1582326" y="1784414"/>
          <a:ext cx="1956271" cy="782508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Agilidad</a:t>
          </a:r>
          <a:endParaRPr lang="es-ES" sz="1600" kern="1200" dirty="0"/>
        </a:p>
      </dsp:txBody>
      <dsp:txXfrm>
        <a:off x="1973580" y="1784414"/>
        <a:ext cx="1173763" cy="782508"/>
      </dsp:txXfrm>
    </dsp:sp>
    <dsp:sp modelId="{7BDDD2B1-5649-B647-9FE7-BE04BA011393}">
      <dsp:nvSpPr>
        <dsp:cNvPr id="0" name=""/>
        <dsp:cNvSpPr/>
      </dsp:nvSpPr>
      <dsp:spPr>
        <a:xfrm>
          <a:off x="3284282" y="1850927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2233698"/>
            <a:satOff val="-1946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233698"/>
              <a:satOff val="-1946"/>
              <a:lumOff val="-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Autoliquidación</a:t>
          </a:r>
          <a:endParaRPr lang="es-ES" sz="1100" kern="1200" dirty="0"/>
        </a:p>
      </dsp:txBody>
      <dsp:txXfrm>
        <a:off x="3609023" y="1850927"/>
        <a:ext cx="974223" cy="649482"/>
      </dsp:txXfrm>
    </dsp:sp>
    <dsp:sp modelId="{C8459D2A-1F8D-0144-9FB3-738EE8908D56}">
      <dsp:nvSpPr>
        <dsp:cNvPr id="0" name=""/>
        <dsp:cNvSpPr/>
      </dsp:nvSpPr>
      <dsp:spPr>
        <a:xfrm>
          <a:off x="4680668" y="1850927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2792123"/>
            <a:satOff val="-2432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792123"/>
              <a:satOff val="-2432"/>
              <a:lumOff val="-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Conceptos de pago</a:t>
          </a:r>
          <a:endParaRPr lang="es-ES" sz="1100" kern="1200" dirty="0"/>
        </a:p>
      </dsp:txBody>
      <dsp:txXfrm>
        <a:off x="5005409" y="1850927"/>
        <a:ext cx="974223" cy="649482"/>
      </dsp:txXfrm>
    </dsp:sp>
    <dsp:sp modelId="{F23FD134-0C9A-4C46-B59E-55AFA24123DD}">
      <dsp:nvSpPr>
        <dsp:cNvPr id="0" name=""/>
        <dsp:cNvSpPr/>
      </dsp:nvSpPr>
      <dsp:spPr>
        <a:xfrm>
          <a:off x="1582326" y="2676474"/>
          <a:ext cx="1956271" cy="782508"/>
        </a:xfrm>
        <a:prstGeom prst="chevron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Publicidad</a:t>
          </a:r>
          <a:endParaRPr lang="es-ES" sz="1600" kern="1200" dirty="0"/>
        </a:p>
      </dsp:txBody>
      <dsp:txXfrm>
        <a:off x="1973580" y="2676474"/>
        <a:ext cx="1173763" cy="782508"/>
      </dsp:txXfrm>
    </dsp:sp>
    <dsp:sp modelId="{13AD71A9-5812-F944-9700-0AFF2829845D}">
      <dsp:nvSpPr>
        <dsp:cNvPr id="0" name=""/>
        <dsp:cNvSpPr/>
      </dsp:nvSpPr>
      <dsp:spPr>
        <a:xfrm>
          <a:off x="3284282" y="2742987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Estable</a:t>
          </a:r>
          <a:endParaRPr lang="es-ES" sz="1100" kern="1200" dirty="0"/>
        </a:p>
      </dsp:txBody>
      <dsp:txXfrm>
        <a:off x="3609023" y="2742987"/>
        <a:ext cx="974223" cy="649482"/>
      </dsp:txXfrm>
    </dsp:sp>
    <dsp:sp modelId="{86CE6D75-C1A1-324F-A3DE-386235DEED46}">
      <dsp:nvSpPr>
        <dsp:cNvPr id="0" name=""/>
        <dsp:cNvSpPr/>
      </dsp:nvSpPr>
      <dsp:spPr>
        <a:xfrm>
          <a:off x="4680668" y="2742987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3908972"/>
            <a:satOff val="-3405"/>
            <a:lumOff val="-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908972"/>
              <a:satOff val="-3405"/>
              <a:lumOff val="-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Certeza de las bases y los tiempos</a:t>
          </a:r>
          <a:endParaRPr lang="es-ES" sz="1100" kern="1200" dirty="0"/>
        </a:p>
      </dsp:txBody>
      <dsp:txXfrm>
        <a:off x="5005409" y="2742987"/>
        <a:ext cx="974223" cy="649482"/>
      </dsp:txXfrm>
    </dsp:sp>
    <dsp:sp modelId="{3E000BE8-E14C-8C46-9D6D-4EB5801D00DF}">
      <dsp:nvSpPr>
        <dsp:cNvPr id="0" name=""/>
        <dsp:cNvSpPr/>
      </dsp:nvSpPr>
      <dsp:spPr>
        <a:xfrm>
          <a:off x="1582326" y="3568534"/>
          <a:ext cx="1956271" cy="782508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Auditable</a:t>
          </a:r>
          <a:endParaRPr lang="es-ES" sz="1600" kern="1200" dirty="0"/>
        </a:p>
      </dsp:txBody>
      <dsp:txXfrm>
        <a:off x="1973580" y="3568534"/>
        <a:ext cx="1173763" cy="782508"/>
      </dsp:txXfrm>
    </dsp:sp>
    <dsp:sp modelId="{6F903061-6858-3345-A59B-BF0B143B6A96}">
      <dsp:nvSpPr>
        <dsp:cNvPr id="0" name=""/>
        <dsp:cNvSpPr/>
      </dsp:nvSpPr>
      <dsp:spPr>
        <a:xfrm>
          <a:off x="3284282" y="3635047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4467396"/>
            <a:satOff val="-3892"/>
            <a:lumOff val="-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4467396"/>
              <a:satOff val="-3892"/>
              <a:lumOff val="-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Cobro</a:t>
          </a:r>
          <a:endParaRPr lang="es-ES" sz="1100" kern="1200" dirty="0"/>
        </a:p>
      </dsp:txBody>
      <dsp:txXfrm>
        <a:off x="3609023" y="3635047"/>
        <a:ext cx="974223" cy="649482"/>
      </dsp:txXfrm>
    </dsp:sp>
    <dsp:sp modelId="{0C0D6526-36CD-4643-A272-CFD44B85DD68}">
      <dsp:nvSpPr>
        <dsp:cNvPr id="0" name=""/>
        <dsp:cNvSpPr/>
      </dsp:nvSpPr>
      <dsp:spPr>
        <a:xfrm>
          <a:off x="4680668" y="3635047"/>
          <a:ext cx="1623705" cy="649482"/>
        </a:xfrm>
        <a:prstGeom prst="chevron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Recaudo</a:t>
          </a:r>
          <a:endParaRPr lang="es-ES" sz="1100" kern="1200" dirty="0"/>
        </a:p>
      </dsp:txBody>
      <dsp:txXfrm>
        <a:off x="5005409" y="3635047"/>
        <a:ext cx="974223" cy="6494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9D9B0-37FD-0844-8298-361CC84EFAB1}">
      <dsp:nvSpPr>
        <dsp:cNvPr id="0" name=""/>
        <dsp:cNvSpPr/>
      </dsp:nvSpPr>
      <dsp:spPr>
        <a:xfrm rot="5400000">
          <a:off x="5028531" y="-2103801"/>
          <a:ext cx="668848" cy="504748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700" kern="1200" dirty="0" smtClean="0"/>
            <a:t>Instrumentos de autoliquidación</a:t>
          </a:r>
          <a:endParaRPr lang="es-ES" sz="2700" kern="1200" dirty="0"/>
        </a:p>
      </dsp:txBody>
      <dsp:txXfrm rot="-5400000">
        <a:off x="2839211" y="118169"/>
        <a:ext cx="5014838" cy="603548"/>
      </dsp:txXfrm>
    </dsp:sp>
    <dsp:sp modelId="{112C7512-769D-E84E-91F1-5EB727C31BB4}">
      <dsp:nvSpPr>
        <dsp:cNvPr id="0" name=""/>
        <dsp:cNvSpPr/>
      </dsp:nvSpPr>
      <dsp:spPr>
        <a:xfrm>
          <a:off x="0" y="1912"/>
          <a:ext cx="2839212" cy="836060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Liquidación</a:t>
          </a:r>
          <a:endParaRPr lang="es-ES" sz="2300" kern="1200" dirty="0"/>
        </a:p>
      </dsp:txBody>
      <dsp:txXfrm>
        <a:off x="40813" y="42725"/>
        <a:ext cx="2757586" cy="754434"/>
      </dsp:txXfrm>
    </dsp:sp>
    <dsp:sp modelId="{D3D661DC-00C5-EF4B-A55D-ECB9CF537993}">
      <dsp:nvSpPr>
        <dsp:cNvPr id="0" name=""/>
        <dsp:cNvSpPr/>
      </dsp:nvSpPr>
      <dsp:spPr>
        <a:xfrm rot="5400000">
          <a:off x="5028531" y="-1225938"/>
          <a:ext cx="668848" cy="504748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700" kern="1200" dirty="0" smtClean="0"/>
            <a:t>Fijo / Periódico</a:t>
          </a:r>
          <a:endParaRPr lang="es-ES" sz="2700" kern="1200" dirty="0"/>
        </a:p>
      </dsp:txBody>
      <dsp:txXfrm rot="-5400000">
        <a:off x="2839211" y="996032"/>
        <a:ext cx="5014838" cy="603548"/>
      </dsp:txXfrm>
    </dsp:sp>
    <dsp:sp modelId="{0B4BCEF2-F680-6D41-A1A7-7D792A587CB1}">
      <dsp:nvSpPr>
        <dsp:cNvPr id="0" name=""/>
        <dsp:cNvSpPr/>
      </dsp:nvSpPr>
      <dsp:spPr>
        <a:xfrm>
          <a:off x="0" y="879775"/>
          <a:ext cx="2839212" cy="836060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54727"/>
                <a:satOff val="-358"/>
                <a:lumOff val="6139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54727"/>
                <a:satOff val="-358"/>
                <a:lumOff val="6139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54727"/>
                <a:satOff val="-358"/>
                <a:lumOff val="61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Forma de pago</a:t>
          </a:r>
          <a:endParaRPr lang="es-ES" sz="2300" kern="1200" dirty="0"/>
        </a:p>
      </dsp:txBody>
      <dsp:txXfrm>
        <a:off x="40813" y="920588"/>
        <a:ext cx="2757586" cy="754434"/>
      </dsp:txXfrm>
    </dsp:sp>
    <dsp:sp modelId="{8FAE552A-4C40-8449-AB98-3DC6123CBF28}">
      <dsp:nvSpPr>
        <dsp:cNvPr id="0" name=""/>
        <dsp:cNvSpPr/>
      </dsp:nvSpPr>
      <dsp:spPr>
        <a:xfrm rot="5400000">
          <a:off x="5028531" y="-348075"/>
          <a:ext cx="668848" cy="504748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700" kern="1200" dirty="0" smtClean="0"/>
            <a:t>Dinero / Especie</a:t>
          </a:r>
          <a:endParaRPr lang="es-ES" sz="2700" kern="1200" dirty="0"/>
        </a:p>
      </dsp:txBody>
      <dsp:txXfrm rot="-5400000">
        <a:off x="2839211" y="1873895"/>
        <a:ext cx="5014838" cy="603548"/>
      </dsp:txXfrm>
    </dsp:sp>
    <dsp:sp modelId="{D04EF943-4F5C-B24C-A1DB-4ABE56344E52}">
      <dsp:nvSpPr>
        <dsp:cNvPr id="0" name=""/>
        <dsp:cNvSpPr/>
      </dsp:nvSpPr>
      <dsp:spPr>
        <a:xfrm>
          <a:off x="0" y="1757638"/>
          <a:ext cx="2839212" cy="836060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109454"/>
                <a:satOff val="-716"/>
                <a:lumOff val="12277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109454"/>
                <a:satOff val="-716"/>
                <a:lumOff val="12277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109454"/>
                <a:satOff val="-716"/>
                <a:lumOff val="122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Medios de pago</a:t>
          </a:r>
          <a:endParaRPr lang="es-ES" sz="2300" kern="1200" dirty="0"/>
        </a:p>
      </dsp:txBody>
      <dsp:txXfrm>
        <a:off x="40813" y="1798451"/>
        <a:ext cx="2757586" cy="754434"/>
      </dsp:txXfrm>
    </dsp:sp>
    <dsp:sp modelId="{A2E363B4-31E4-D843-A1D3-4128CCBDFFE4}">
      <dsp:nvSpPr>
        <dsp:cNvPr id="0" name=""/>
        <dsp:cNvSpPr/>
      </dsp:nvSpPr>
      <dsp:spPr>
        <a:xfrm rot="5400000">
          <a:off x="5028531" y="529788"/>
          <a:ext cx="668848" cy="504748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700" kern="1200" dirty="0" smtClean="0"/>
            <a:t>Realización del pago y recaudo</a:t>
          </a:r>
          <a:endParaRPr lang="es-ES" sz="2700" kern="1200" dirty="0"/>
        </a:p>
      </dsp:txBody>
      <dsp:txXfrm rot="-5400000">
        <a:off x="2839211" y="2751758"/>
        <a:ext cx="5014838" cy="603548"/>
      </dsp:txXfrm>
    </dsp:sp>
    <dsp:sp modelId="{89E603D8-2AA7-0146-BE89-4E1FDE867F40}">
      <dsp:nvSpPr>
        <dsp:cNvPr id="0" name=""/>
        <dsp:cNvSpPr/>
      </dsp:nvSpPr>
      <dsp:spPr>
        <a:xfrm>
          <a:off x="0" y="2635502"/>
          <a:ext cx="2839212" cy="836060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164180"/>
                <a:satOff val="-1073"/>
                <a:lumOff val="18416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164180"/>
                <a:satOff val="-1073"/>
                <a:lumOff val="18416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164180"/>
                <a:satOff val="-1073"/>
                <a:lumOff val="184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Términos de pago</a:t>
          </a:r>
          <a:endParaRPr lang="es-ES" sz="2300" kern="1200" dirty="0"/>
        </a:p>
      </dsp:txBody>
      <dsp:txXfrm>
        <a:off x="40813" y="2676315"/>
        <a:ext cx="2757586" cy="754434"/>
      </dsp:txXfrm>
    </dsp:sp>
    <dsp:sp modelId="{C5EAE7C2-6F90-3441-BFD8-F96D9ACFC104}">
      <dsp:nvSpPr>
        <dsp:cNvPr id="0" name=""/>
        <dsp:cNvSpPr/>
      </dsp:nvSpPr>
      <dsp:spPr>
        <a:xfrm rot="5400000">
          <a:off x="5028531" y="1407651"/>
          <a:ext cx="668848" cy="504748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700" kern="1200" dirty="0" smtClean="0"/>
            <a:t>Régimen de sanciones</a:t>
          </a:r>
          <a:endParaRPr lang="es-ES" sz="2700" kern="1200" dirty="0"/>
        </a:p>
      </dsp:txBody>
      <dsp:txXfrm rot="-5400000">
        <a:off x="2839211" y="3629621"/>
        <a:ext cx="5014838" cy="603548"/>
      </dsp:txXfrm>
    </dsp:sp>
    <dsp:sp modelId="{D8BC9644-97A0-6441-9B80-CAAAD1B2D3B1}">
      <dsp:nvSpPr>
        <dsp:cNvPr id="0" name=""/>
        <dsp:cNvSpPr/>
      </dsp:nvSpPr>
      <dsp:spPr>
        <a:xfrm>
          <a:off x="0" y="3513365"/>
          <a:ext cx="2839212" cy="836060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218907"/>
                <a:satOff val="-1431"/>
                <a:lumOff val="24554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218907"/>
                <a:satOff val="-1431"/>
                <a:lumOff val="24554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218907"/>
                <a:satOff val="-1431"/>
                <a:lumOff val="2455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Consecuencias del incumplimiento</a:t>
          </a:r>
          <a:endParaRPr lang="es-ES" sz="2300" kern="1200" dirty="0"/>
        </a:p>
      </dsp:txBody>
      <dsp:txXfrm>
        <a:off x="40813" y="3554178"/>
        <a:ext cx="2757586" cy="75443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6A76D-FEDD-084C-A82F-98891F98D4F5}">
      <dsp:nvSpPr>
        <dsp:cNvPr id="0" name=""/>
        <dsp:cNvSpPr/>
      </dsp:nvSpPr>
      <dsp:spPr>
        <a:xfrm rot="5400000">
          <a:off x="5098221" y="-2192270"/>
          <a:ext cx="529469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Radiodifusión sonora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Servicios en transición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Prórroga</a:t>
          </a:r>
          <a:endParaRPr lang="es-ES" sz="1200" kern="1200" dirty="0"/>
        </a:p>
      </dsp:txBody>
      <dsp:txXfrm rot="-5400000">
        <a:off x="2839212" y="92586"/>
        <a:ext cx="5021641" cy="477775"/>
      </dsp:txXfrm>
    </dsp:sp>
    <dsp:sp modelId="{F95FAEFA-8E2A-744B-979E-80799EE92DA2}">
      <dsp:nvSpPr>
        <dsp:cNvPr id="0" name=""/>
        <dsp:cNvSpPr/>
      </dsp:nvSpPr>
      <dsp:spPr>
        <a:xfrm>
          <a:off x="0" y="0"/>
          <a:ext cx="2839212" cy="6618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Concesión</a:t>
          </a:r>
          <a:endParaRPr lang="es-ES" sz="2100" kern="1200" dirty="0"/>
        </a:p>
      </dsp:txBody>
      <dsp:txXfrm>
        <a:off x="32308" y="32308"/>
        <a:ext cx="2774596" cy="597220"/>
      </dsp:txXfrm>
    </dsp:sp>
    <dsp:sp modelId="{BB2316F4-9134-294A-ABA4-1D35721BBF26}">
      <dsp:nvSpPr>
        <dsp:cNvPr id="0" name=""/>
        <dsp:cNvSpPr/>
      </dsp:nvSpPr>
      <dsp:spPr>
        <a:xfrm rot="5400000">
          <a:off x="5098221" y="-1497341"/>
          <a:ext cx="529469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Servicios de telecomunicaciones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Porcentaje de contraprestación periódica</a:t>
          </a:r>
          <a:endParaRPr lang="es-ES" sz="1200" kern="1200" dirty="0"/>
        </a:p>
      </dsp:txBody>
      <dsp:txXfrm rot="-5400000">
        <a:off x="2839212" y="787515"/>
        <a:ext cx="5021641" cy="477775"/>
      </dsp:txXfrm>
    </dsp:sp>
    <dsp:sp modelId="{D91AB967-4D25-1A46-A078-8A4C7B01AF7B}">
      <dsp:nvSpPr>
        <dsp:cNvPr id="0" name=""/>
        <dsp:cNvSpPr/>
      </dsp:nvSpPr>
      <dsp:spPr>
        <a:xfrm>
          <a:off x="0" y="695484"/>
          <a:ext cx="2839212" cy="6618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Habilitación general</a:t>
          </a:r>
          <a:endParaRPr lang="es-ES" sz="2100" kern="1200" dirty="0"/>
        </a:p>
      </dsp:txBody>
      <dsp:txXfrm>
        <a:off x="32308" y="727792"/>
        <a:ext cx="2774596" cy="597220"/>
      </dsp:txXfrm>
    </dsp:sp>
    <dsp:sp modelId="{9A3D87BC-3C5D-5442-9DBE-F56BFFAC041E}">
      <dsp:nvSpPr>
        <dsp:cNvPr id="0" name=""/>
        <dsp:cNvSpPr/>
      </dsp:nvSpPr>
      <dsp:spPr>
        <a:xfrm rot="5400000">
          <a:off x="4914694" y="-623719"/>
          <a:ext cx="875583" cy="503763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Asignación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Uso del ERE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Renovación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Autorizaciones</a:t>
          </a:r>
          <a:endParaRPr lang="es-ES" sz="1200" kern="1200" dirty="0"/>
        </a:p>
      </dsp:txBody>
      <dsp:txXfrm rot="-5400000">
        <a:off x="2833669" y="1500048"/>
        <a:ext cx="4994892" cy="790099"/>
      </dsp:txXfrm>
    </dsp:sp>
    <dsp:sp modelId="{70AC3BF1-60E5-6949-8D37-F215D9F83432}">
      <dsp:nvSpPr>
        <dsp:cNvPr id="0" name=""/>
        <dsp:cNvSpPr/>
      </dsp:nvSpPr>
      <dsp:spPr>
        <a:xfrm>
          <a:off x="0" y="1497286"/>
          <a:ext cx="2833669" cy="6618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Espectro Radioeléctrico</a:t>
          </a:r>
          <a:endParaRPr lang="es-ES" sz="2100" kern="1200" dirty="0"/>
        </a:p>
      </dsp:txBody>
      <dsp:txXfrm>
        <a:off x="32308" y="1529594"/>
        <a:ext cx="2769053" cy="597220"/>
      </dsp:txXfrm>
    </dsp:sp>
    <dsp:sp modelId="{C6CB9506-EC34-394A-B60F-27362BC38A96}">
      <dsp:nvSpPr>
        <dsp:cNvPr id="0" name=""/>
        <dsp:cNvSpPr/>
      </dsp:nvSpPr>
      <dsp:spPr>
        <a:xfrm rot="5400000">
          <a:off x="5098221" y="106262"/>
          <a:ext cx="529469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Radiodifusión sonora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Servicios en transición</a:t>
          </a:r>
          <a:endParaRPr lang="es-ES" sz="1400" kern="1200" dirty="0"/>
        </a:p>
      </dsp:txBody>
      <dsp:txXfrm rot="-5400000">
        <a:off x="2839212" y="2391119"/>
        <a:ext cx="5021641" cy="477775"/>
      </dsp:txXfrm>
    </dsp:sp>
    <dsp:sp modelId="{67629CAD-3BA9-3B43-A64D-DEC2BB6F3856}">
      <dsp:nvSpPr>
        <dsp:cNvPr id="0" name=""/>
        <dsp:cNvSpPr/>
      </dsp:nvSpPr>
      <dsp:spPr>
        <a:xfrm>
          <a:off x="0" y="2299088"/>
          <a:ext cx="2839212" cy="6618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Autorizaciones</a:t>
          </a:r>
          <a:endParaRPr lang="es-ES" sz="2100" kern="1200" dirty="0"/>
        </a:p>
      </dsp:txBody>
      <dsp:txXfrm>
        <a:off x="32308" y="2331396"/>
        <a:ext cx="2774596" cy="597220"/>
      </dsp:txXfrm>
    </dsp:sp>
    <dsp:sp modelId="{4D697945-A3AE-EA43-A29E-5C8F75C23D4F}">
      <dsp:nvSpPr>
        <dsp:cNvPr id="0" name=""/>
        <dsp:cNvSpPr/>
      </dsp:nvSpPr>
      <dsp:spPr>
        <a:xfrm rot="5400000">
          <a:off x="5098221" y="801191"/>
          <a:ext cx="529469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Proveedores de satélites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Cadenas de Radiodifusión</a:t>
          </a:r>
          <a:endParaRPr lang="es-ES" sz="1400" kern="1200" dirty="0"/>
        </a:p>
      </dsp:txBody>
      <dsp:txXfrm rot="-5400000">
        <a:off x="2839212" y="3086048"/>
        <a:ext cx="5021641" cy="477775"/>
      </dsp:txXfrm>
    </dsp:sp>
    <dsp:sp modelId="{5775F14E-4E0C-7C45-A124-8D76B50F52D9}">
      <dsp:nvSpPr>
        <dsp:cNvPr id="0" name=""/>
        <dsp:cNvSpPr/>
      </dsp:nvSpPr>
      <dsp:spPr>
        <a:xfrm>
          <a:off x="0" y="2994016"/>
          <a:ext cx="2839212" cy="6618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Registros</a:t>
          </a:r>
          <a:endParaRPr lang="es-ES" sz="2100" kern="1200" dirty="0"/>
        </a:p>
      </dsp:txBody>
      <dsp:txXfrm>
        <a:off x="32308" y="3026324"/>
        <a:ext cx="2774596" cy="597220"/>
      </dsp:txXfrm>
    </dsp:sp>
    <dsp:sp modelId="{97FD915B-8BA1-204E-BADF-AC80D5414F3E}">
      <dsp:nvSpPr>
        <dsp:cNvPr id="0" name=""/>
        <dsp:cNvSpPr/>
      </dsp:nvSpPr>
      <dsp:spPr>
        <a:xfrm>
          <a:off x="0" y="3688945"/>
          <a:ext cx="2839212" cy="6618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Aplicación y transición</a:t>
          </a:r>
          <a:endParaRPr lang="es-ES" sz="2100" kern="1200" dirty="0"/>
        </a:p>
      </dsp:txBody>
      <dsp:txXfrm>
        <a:off x="32308" y="3721253"/>
        <a:ext cx="2774596" cy="597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BF58F-273E-4C36-B4BC-8655A620062E}">
      <dsp:nvSpPr>
        <dsp:cNvPr id="0" name=""/>
        <dsp:cNvSpPr/>
      </dsp:nvSpPr>
      <dsp:spPr>
        <a:xfrm rot="10800000">
          <a:off x="1228486" y="1270"/>
          <a:ext cx="4053840" cy="8296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84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kern="1200" dirty="0" smtClean="0"/>
            <a:t>Unificación normativa</a:t>
          </a:r>
          <a:endParaRPr lang="es-CO" sz="2300" kern="1200" dirty="0"/>
        </a:p>
      </dsp:txBody>
      <dsp:txXfrm rot="10800000">
        <a:off x="1435893" y="1270"/>
        <a:ext cx="3846433" cy="829627"/>
      </dsp:txXfrm>
    </dsp:sp>
    <dsp:sp modelId="{154EFA85-955E-4C81-8824-6C7FAEA4BFC2}">
      <dsp:nvSpPr>
        <dsp:cNvPr id="0" name=""/>
        <dsp:cNvSpPr/>
      </dsp:nvSpPr>
      <dsp:spPr>
        <a:xfrm>
          <a:off x="813673" y="1270"/>
          <a:ext cx="829627" cy="82962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E2ACA-F4F0-48A8-962C-22187D6261B8}">
      <dsp:nvSpPr>
        <dsp:cNvPr id="0" name=""/>
        <dsp:cNvSpPr/>
      </dsp:nvSpPr>
      <dsp:spPr>
        <a:xfrm rot="10800000">
          <a:off x="1228486" y="1078547"/>
          <a:ext cx="4053840" cy="8296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84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kern="1200" dirty="0" smtClean="0"/>
            <a:t>Revisión y actualización de trámites y procedimientos</a:t>
          </a:r>
          <a:endParaRPr lang="es-CO" sz="2300" kern="1200" dirty="0"/>
        </a:p>
      </dsp:txBody>
      <dsp:txXfrm rot="10800000">
        <a:off x="1435893" y="1078547"/>
        <a:ext cx="3846433" cy="829627"/>
      </dsp:txXfrm>
    </dsp:sp>
    <dsp:sp modelId="{53BCE4AD-208E-4300-86F4-07C9D0C12307}">
      <dsp:nvSpPr>
        <dsp:cNvPr id="0" name=""/>
        <dsp:cNvSpPr/>
      </dsp:nvSpPr>
      <dsp:spPr>
        <a:xfrm>
          <a:off x="813673" y="1078547"/>
          <a:ext cx="829627" cy="829627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B2FEA0-F45A-4700-A88E-EB7458A7ACCC}">
      <dsp:nvSpPr>
        <dsp:cNvPr id="0" name=""/>
        <dsp:cNvSpPr/>
      </dsp:nvSpPr>
      <dsp:spPr>
        <a:xfrm rot="10800000">
          <a:off x="1228486" y="2155825"/>
          <a:ext cx="4053840" cy="8296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84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kern="1200" dirty="0" smtClean="0"/>
            <a:t>Simplificación en cálculo de contraprestaciones</a:t>
          </a:r>
          <a:endParaRPr lang="es-CO" sz="2300" kern="1200" dirty="0"/>
        </a:p>
      </dsp:txBody>
      <dsp:txXfrm rot="10800000">
        <a:off x="1435893" y="2155825"/>
        <a:ext cx="3846433" cy="829627"/>
      </dsp:txXfrm>
    </dsp:sp>
    <dsp:sp modelId="{D6BC26D3-4051-43BB-A67E-747B9EFC71DB}">
      <dsp:nvSpPr>
        <dsp:cNvPr id="0" name=""/>
        <dsp:cNvSpPr/>
      </dsp:nvSpPr>
      <dsp:spPr>
        <a:xfrm>
          <a:off x="813673" y="2155825"/>
          <a:ext cx="829627" cy="82962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804D7-5500-4EE8-B4E2-879AAC778977}">
      <dsp:nvSpPr>
        <dsp:cNvPr id="0" name=""/>
        <dsp:cNvSpPr/>
      </dsp:nvSpPr>
      <dsp:spPr>
        <a:xfrm rot="10800000">
          <a:off x="1228486" y="3233102"/>
          <a:ext cx="4053840" cy="8296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84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kern="1200" dirty="0" smtClean="0"/>
            <a:t>Incentivar uso eficiente del espectro</a:t>
          </a:r>
          <a:endParaRPr lang="es-CO" sz="2300" kern="1200" dirty="0"/>
        </a:p>
      </dsp:txBody>
      <dsp:txXfrm rot="10800000">
        <a:off x="1435893" y="3233102"/>
        <a:ext cx="3846433" cy="829627"/>
      </dsp:txXfrm>
    </dsp:sp>
    <dsp:sp modelId="{DCDFEF50-73CD-4906-A635-08C731018BB9}">
      <dsp:nvSpPr>
        <dsp:cNvPr id="0" name=""/>
        <dsp:cNvSpPr/>
      </dsp:nvSpPr>
      <dsp:spPr>
        <a:xfrm>
          <a:off x="813673" y="3233102"/>
          <a:ext cx="829627" cy="829627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8B5B6-D0D5-A44A-94DA-8F9D18D977A0}">
      <dsp:nvSpPr>
        <dsp:cNvPr id="0" name=""/>
        <dsp:cNvSpPr/>
      </dsp:nvSpPr>
      <dsp:spPr>
        <a:xfrm>
          <a:off x="2729674" y="2175669"/>
          <a:ext cx="542350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516721"/>
              </a:lnTo>
              <a:lnTo>
                <a:pt x="542350" y="5167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982122" y="2415302"/>
        <a:ext cx="37454" cy="37454"/>
      </dsp:txXfrm>
    </dsp:sp>
    <dsp:sp modelId="{DA292EDA-0826-E043-8477-B200F8664B1E}">
      <dsp:nvSpPr>
        <dsp:cNvPr id="0" name=""/>
        <dsp:cNvSpPr/>
      </dsp:nvSpPr>
      <dsp:spPr>
        <a:xfrm>
          <a:off x="2729674" y="1658947"/>
          <a:ext cx="542350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516721"/>
              </a:moveTo>
              <a:lnTo>
                <a:pt x="271175" y="516721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982122" y="1898580"/>
        <a:ext cx="37454" cy="37454"/>
      </dsp:txXfrm>
    </dsp:sp>
    <dsp:sp modelId="{17BFF253-EDDE-784F-BBB9-8119D584168E}">
      <dsp:nvSpPr>
        <dsp:cNvPr id="0" name=""/>
        <dsp:cNvSpPr/>
      </dsp:nvSpPr>
      <dsp:spPr>
        <a:xfrm rot="16200000">
          <a:off x="140628" y="1762291"/>
          <a:ext cx="4351338" cy="8267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400" kern="1200" dirty="0" err="1" smtClean="0"/>
            <a:t>RGC</a:t>
          </a:r>
          <a:endParaRPr lang="es-ES" sz="5400" kern="1200" dirty="0"/>
        </a:p>
      </dsp:txBody>
      <dsp:txXfrm>
        <a:off x="140628" y="1762291"/>
        <a:ext cx="4351338" cy="826754"/>
      </dsp:txXfrm>
    </dsp:sp>
    <dsp:sp modelId="{865A7F09-E97D-8B4B-8A19-E89361E2B6CD}">
      <dsp:nvSpPr>
        <dsp:cNvPr id="0" name=""/>
        <dsp:cNvSpPr/>
      </dsp:nvSpPr>
      <dsp:spPr>
        <a:xfrm>
          <a:off x="3272025" y="1245570"/>
          <a:ext cx="2711753" cy="82675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Parte General - Decreto </a:t>
          </a:r>
          <a:endParaRPr lang="es-ES" sz="2800" kern="1200" dirty="0"/>
        </a:p>
      </dsp:txBody>
      <dsp:txXfrm>
        <a:off x="3272025" y="1245570"/>
        <a:ext cx="2711753" cy="826754"/>
      </dsp:txXfrm>
    </dsp:sp>
    <dsp:sp modelId="{56D1F46A-2334-4049-966E-89D42900E364}">
      <dsp:nvSpPr>
        <dsp:cNvPr id="0" name=""/>
        <dsp:cNvSpPr/>
      </dsp:nvSpPr>
      <dsp:spPr>
        <a:xfrm>
          <a:off x="3272025" y="2279013"/>
          <a:ext cx="2711753" cy="82675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Parte Específica- Resolución</a:t>
          </a:r>
          <a:endParaRPr lang="es-ES" sz="2800" kern="1200" dirty="0"/>
        </a:p>
      </dsp:txBody>
      <dsp:txXfrm>
        <a:off x="3272025" y="2279013"/>
        <a:ext cx="2711753" cy="8267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6704F-BEB5-544B-A456-E0A7D621F1BC}">
      <dsp:nvSpPr>
        <dsp:cNvPr id="0" name=""/>
        <dsp:cNvSpPr/>
      </dsp:nvSpPr>
      <dsp:spPr>
        <a:xfrm>
          <a:off x="3577344" y="2271"/>
          <a:ext cx="1074911" cy="107491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Conceptos básicos</a:t>
          </a:r>
          <a:endParaRPr lang="es-ES" sz="900" kern="1200" dirty="0"/>
        </a:p>
      </dsp:txBody>
      <dsp:txXfrm>
        <a:off x="3734761" y="159688"/>
        <a:ext cx="760077" cy="760077"/>
      </dsp:txXfrm>
    </dsp:sp>
    <dsp:sp modelId="{9C1D1ABF-04AB-4448-BBFD-71207EB25D7B}">
      <dsp:nvSpPr>
        <dsp:cNvPr id="0" name=""/>
        <dsp:cNvSpPr/>
      </dsp:nvSpPr>
      <dsp:spPr>
        <a:xfrm rot="1350000">
          <a:off x="4710106" y="664133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4713370" y="720277"/>
        <a:ext cx="200134" cy="217670"/>
      </dsp:txXfrm>
    </dsp:sp>
    <dsp:sp modelId="{CA54E6E8-AC94-0A4A-8022-BF46CBE07A00}">
      <dsp:nvSpPr>
        <dsp:cNvPr id="0" name=""/>
        <dsp:cNvSpPr/>
      </dsp:nvSpPr>
      <dsp:spPr>
        <a:xfrm>
          <a:off x="5068813" y="620058"/>
          <a:ext cx="1074911" cy="107491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Sujetos pasivos</a:t>
          </a:r>
          <a:endParaRPr lang="es-ES" sz="900" kern="1200" dirty="0"/>
        </a:p>
      </dsp:txBody>
      <dsp:txXfrm>
        <a:off x="5226230" y="777475"/>
        <a:ext cx="760077" cy="760077"/>
      </dsp:txXfrm>
    </dsp:sp>
    <dsp:sp modelId="{B634BDFA-E5B1-FE45-A890-280EF3873886}">
      <dsp:nvSpPr>
        <dsp:cNvPr id="0" name=""/>
        <dsp:cNvSpPr/>
      </dsp:nvSpPr>
      <dsp:spPr>
        <a:xfrm rot="4050000">
          <a:off x="5769113" y="1714381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5795587" y="1747316"/>
        <a:ext cx="200134" cy="217670"/>
      </dsp:txXfrm>
    </dsp:sp>
    <dsp:sp modelId="{CDE95E4E-CF54-264C-AE79-E0F0B416507E}">
      <dsp:nvSpPr>
        <dsp:cNvPr id="0" name=""/>
        <dsp:cNvSpPr/>
      </dsp:nvSpPr>
      <dsp:spPr>
        <a:xfrm>
          <a:off x="5686600" y="2111527"/>
          <a:ext cx="1074911" cy="107491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Clases de pagos</a:t>
          </a:r>
          <a:endParaRPr lang="es-ES" sz="900" kern="1200" dirty="0"/>
        </a:p>
      </dsp:txBody>
      <dsp:txXfrm>
        <a:off x="5844017" y="2268944"/>
        <a:ext cx="760077" cy="760077"/>
      </dsp:txXfrm>
    </dsp:sp>
    <dsp:sp modelId="{03321964-14CA-CE44-A421-7C56865F972E}">
      <dsp:nvSpPr>
        <dsp:cNvPr id="0" name=""/>
        <dsp:cNvSpPr/>
      </dsp:nvSpPr>
      <dsp:spPr>
        <a:xfrm rot="6750000">
          <a:off x="5775306" y="3205851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 rot="10800000">
        <a:off x="5834603" y="3238786"/>
        <a:ext cx="200134" cy="217670"/>
      </dsp:txXfrm>
    </dsp:sp>
    <dsp:sp modelId="{9768825A-3197-EC4B-A3AA-A543230ABE42}">
      <dsp:nvSpPr>
        <dsp:cNvPr id="0" name=""/>
        <dsp:cNvSpPr/>
      </dsp:nvSpPr>
      <dsp:spPr>
        <a:xfrm>
          <a:off x="5068813" y="3602997"/>
          <a:ext cx="1074911" cy="107491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Procedimientos</a:t>
          </a:r>
          <a:endParaRPr lang="es-ES" sz="900" kern="1200" dirty="0"/>
        </a:p>
      </dsp:txBody>
      <dsp:txXfrm>
        <a:off x="5226230" y="3760414"/>
        <a:ext cx="760077" cy="760077"/>
      </dsp:txXfrm>
    </dsp:sp>
    <dsp:sp modelId="{3A1BB791-FCCC-3041-9557-736D0F9306D1}">
      <dsp:nvSpPr>
        <dsp:cNvPr id="0" name=""/>
        <dsp:cNvSpPr/>
      </dsp:nvSpPr>
      <dsp:spPr>
        <a:xfrm rot="9450000">
          <a:off x="4725057" y="4264858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 rot="10800000">
        <a:off x="4807564" y="4321002"/>
        <a:ext cx="200134" cy="217670"/>
      </dsp:txXfrm>
    </dsp:sp>
    <dsp:sp modelId="{CFF0EE1D-8273-E544-A105-B79110433C82}">
      <dsp:nvSpPr>
        <dsp:cNvPr id="0" name=""/>
        <dsp:cNvSpPr/>
      </dsp:nvSpPr>
      <dsp:spPr>
        <a:xfrm>
          <a:off x="3577344" y="4220783"/>
          <a:ext cx="1074911" cy="107491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Liquidaciones</a:t>
          </a:r>
          <a:endParaRPr lang="es-ES" sz="900" kern="1200" dirty="0"/>
        </a:p>
      </dsp:txBody>
      <dsp:txXfrm>
        <a:off x="3734761" y="4378200"/>
        <a:ext cx="760077" cy="760077"/>
      </dsp:txXfrm>
    </dsp:sp>
    <dsp:sp modelId="{407CD972-1FF8-1642-BD6D-A027A2286330}">
      <dsp:nvSpPr>
        <dsp:cNvPr id="0" name=""/>
        <dsp:cNvSpPr/>
      </dsp:nvSpPr>
      <dsp:spPr>
        <a:xfrm rot="12150000">
          <a:off x="3233588" y="4271051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 rot="10800000">
        <a:off x="3316095" y="4360019"/>
        <a:ext cx="200134" cy="217670"/>
      </dsp:txXfrm>
    </dsp:sp>
    <dsp:sp modelId="{130A6CCD-5971-7D49-B7F1-6739D7815990}">
      <dsp:nvSpPr>
        <dsp:cNvPr id="0" name=""/>
        <dsp:cNvSpPr/>
      </dsp:nvSpPr>
      <dsp:spPr>
        <a:xfrm>
          <a:off x="2085875" y="3602997"/>
          <a:ext cx="1074911" cy="107491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Recaudos</a:t>
          </a:r>
          <a:endParaRPr lang="es-ES" sz="900" kern="1200" dirty="0"/>
        </a:p>
      </dsp:txBody>
      <dsp:txXfrm>
        <a:off x="2243292" y="3760414"/>
        <a:ext cx="760077" cy="760077"/>
      </dsp:txXfrm>
    </dsp:sp>
    <dsp:sp modelId="{F5007FD8-B5BA-2D45-B9D5-67CEA305D142}">
      <dsp:nvSpPr>
        <dsp:cNvPr id="0" name=""/>
        <dsp:cNvSpPr/>
      </dsp:nvSpPr>
      <dsp:spPr>
        <a:xfrm rot="14850000">
          <a:off x="2174581" y="3220802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 rot="10800000">
        <a:off x="2233878" y="3332979"/>
        <a:ext cx="200134" cy="217670"/>
      </dsp:txXfrm>
    </dsp:sp>
    <dsp:sp modelId="{850DC0FD-7EB8-2548-B345-71E2F74FB057}">
      <dsp:nvSpPr>
        <dsp:cNvPr id="0" name=""/>
        <dsp:cNvSpPr/>
      </dsp:nvSpPr>
      <dsp:spPr>
        <a:xfrm>
          <a:off x="1468088" y="2111527"/>
          <a:ext cx="1074911" cy="107491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Vigilancia y control</a:t>
          </a:r>
          <a:endParaRPr lang="es-ES" sz="900" kern="1200" dirty="0"/>
        </a:p>
      </dsp:txBody>
      <dsp:txXfrm>
        <a:off x="1625505" y="2268944"/>
        <a:ext cx="760077" cy="760077"/>
      </dsp:txXfrm>
    </dsp:sp>
    <dsp:sp modelId="{18C85941-0852-C24C-9402-2962327028B5}">
      <dsp:nvSpPr>
        <dsp:cNvPr id="0" name=""/>
        <dsp:cNvSpPr/>
      </dsp:nvSpPr>
      <dsp:spPr>
        <a:xfrm rot="17550000">
          <a:off x="2168388" y="1729333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2194862" y="1841510"/>
        <a:ext cx="200134" cy="217670"/>
      </dsp:txXfrm>
    </dsp:sp>
    <dsp:sp modelId="{DEA9C9DE-B8F4-114B-8EEE-EB3C75219862}">
      <dsp:nvSpPr>
        <dsp:cNvPr id="0" name=""/>
        <dsp:cNvSpPr/>
      </dsp:nvSpPr>
      <dsp:spPr>
        <a:xfrm>
          <a:off x="2085875" y="620058"/>
          <a:ext cx="1074911" cy="107491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Transición RUC</a:t>
          </a:r>
          <a:endParaRPr lang="es-ES" sz="900" kern="1200" dirty="0"/>
        </a:p>
      </dsp:txBody>
      <dsp:txXfrm>
        <a:off x="2243292" y="777475"/>
        <a:ext cx="760077" cy="760077"/>
      </dsp:txXfrm>
    </dsp:sp>
    <dsp:sp modelId="{C596C958-DAE9-7F41-A1EA-737ADC1D9FC0}">
      <dsp:nvSpPr>
        <dsp:cNvPr id="0" name=""/>
        <dsp:cNvSpPr/>
      </dsp:nvSpPr>
      <dsp:spPr>
        <a:xfrm rot="20250000">
          <a:off x="3218637" y="670326"/>
          <a:ext cx="285905" cy="3627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3221901" y="759294"/>
        <a:ext cx="200134" cy="2176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5D9D82-124D-3745-B503-E0DEE4452CF8}">
      <dsp:nvSpPr>
        <dsp:cNvPr id="0" name=""/>
        <dsp:cNvSpPr/>
      </dsp:nvSpPr>
      <dsp:spPr>
        <a:xfrm>
          <a:off x="2736533" y="968852"/>
          <a:ext cx="2413632" cy="241363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Determinación de valores</a:t>
          </a:r>
          <a:endParaRPr lang="es-ES" sz="2100" kern="1200" dirty="0"/>
        </a:p>
      </dsp:txBody>
      <dsp:txXfrm>
        <a:off x="3090001" y="1322320"/>
        <a:ext cx="1706696" cy="1706696"/>
      </dsp:txXfrm>
    </dsp:sp>
    <dsp:sp modelId="{DD1A6AFD-E7C9-EF4B-9F6B-89A468488854}">
      <dsp:nvSpPr>
        <dsp:cNvPr id="0" name=""/>
        <dsp:cNvSpPr/>
      </dsp:nvSpPr>
      <dsp:spPr>
        <a:xfrm>
          <a:off x="3339941" y="430"/>
          <a:ext cx="1206816" cy="120681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780253"/>
                <a:satOff val="-973"/>
                <a:lumOff val="229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780253"/>
                <a:satOff val="-973"/>
                <a:lumOff val="229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780253"/>
                <a:satOff val="-973"/>
                <a:lumOff val="2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Concesión</a:t>
          </a:r>
          <a:endParaRPr lang="es-ES" sz="10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Radiodifusión</a:t>
          </a:r>
          <a:endParaRPr lang="es-E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En transición</a:t>
          </a:r>
          <a:endParaRPr lang="es-ES" sz="800" kern="1200" dirty="0"/>
        </a:p>
      </dsp:txBody>
      <dsp:txXfrm>
        <a:off x="3516675" y="177164"/>
        <a:ext cx="853348" cy="853348"/>
      </dsp:txXfrm>
    </dsp:sp>
    <dsp:sp modelId="{F2874806-A889-3C49-B029-8973E46A2F11}">
      <dsp:nvSpPr>
        <dsp:cNvPr id="0" name=""/>
        <dsp:cNvSpPr/>
      </dsp:nvSpPr>
      <dsp:spPr>
        <a:xfrm>
          <a:off x="4701186" y="786345"/>
          <a:ext cx="1206816" cy="120681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Autorizaciones</a:t>
          </a:r>
          <a:endParaRPr lang="es-ES" sz="10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Cesiones</a:t>
          </a:r>
          <a:endParaRPr lang="es-E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Prórrogas</a:t>
          </a:r>
          <a:endParaRPr lang="es-E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Características T</a:t>
          </a:r>
          <a:endParaRPr lang="es-ES" sz="800" kern="1200" dirty="0"/>
        </a:p>
      </dsp:txBody>
      <dsp:txXfrm>
        <a:off x="4877920" y="963079"/>
        <a:ext cx="853348" cy="853348"/>
      </dsp:txXfrm>
    </dsp:sp>
    <dsp:sp modelId="{877F31E5-2CA6-C849-A67B-B27F1B008F80}">
      <dsp:nvSpPr>
        <dsp:cNvPr id="0" name=""/>
        <dsp:cNvSpPr/>
      </dsp:nvSpPr>
      <dsp:spPr>
        <a:xfrm>
          <a:off x="4701186" y="2358175"/>
          <a:ext cx="1206816" cy="120681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ERE</a:t>
          </a:r>
          <a:endParaRPr lang="es-ES" sz="10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Asignación</a:t>
          </a:r>
          <a:endParaRPr lang="es-E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Uso</a:t>
          </a:r>
          <a:endParaRPr lang="es-E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800" kern="1200" dirty="0" smtClean="0"/>
            <a:t>Renovaciones</a:t>
          </a:r>
          <a:endParaRPr lang="es-ES" sz="800" kern="1200" dirty="0"/>
        </a:p>
      </dsp:txBody>
      <dsp:txXfrm>
        <a:off x="4877920" y="2534909"/>
        <a:ext cx="853348" cy="853348"/>
      </dsp:txXfrm>
    </dsp:sp>
    <dsp:sp modelId="{27985744-5C53-5B4F-B9E7-9A1254C82D83}">
      <dsp:nvSpPr>
        <dsp:cNvPr id="0" name=""/>
        <dsp:cNvSpPr/>
      </dsp:nvSpPr>
      <dsp:spPr>
        <a:xfrm>
          <a:off x="3339941" y="3144090"/>
          <a:ext cx="1206816" cy="120681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Transición</a:t>
          </a:r>
          <a:endParaRPr lang="es-ES" sz="1000" kern="1200" dirty="0"/>
        </a:p>
      </dsp:txBody>
      <dsp:txXfrm>
        <a:off x="3516675" y="3320824"/>
        <a:ext cx="853348" cy="853348"/>
      </dsp:txXfrm>
    </dsp:sp>
    <dsp:sp modelId="{B14DEB17-9C14-F444-A18F-D096E08993D2}">
      <dsp:nvSpPr>
        <dsp:cNvPr id="0" name=""/>
        <dsp:cNvSpPr/>
      </dsp:nvSpPr>
      <dsp:spPr>
        <a:xfrm>
          <a:off x="1978697" y="2358175"/>
          <a:ext cx="1206816" cy="120681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3901266"/>
                <a:satOff val="-4866"/>
                <a:lumOff val="1144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3901266"/>
                <a:satOff val="-4866"/>
                <a:lumOff val="1144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3901266"/>
                <a:satOff val="-4866"/>
                <a:lumOff val="11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Registros</a:t>
          </a:r>
          <a:endParaRPr lang="es-ES" sz="1000" kern="1200" dirty="0"/>
        </a:p>
      </dsp:txBody>
      <dsp:txXfrm>
        <a:off x="2155431" y="2534909"/>
        <a:ext cx="853348" cy="853348"/>
      </dsp:txXfrm>
    </dsp:sp>
    <dsp:sp modelId="{E34D8D83-0827-D846-A76C-82EF36BFF06A}">
      <dsp:nvSpPr>
        <dsp:cNvPr id="0" name=""/>
        <dsp:cNvSpPr/>
      </dsp:nvSpPr>
      <dsp:spPr>
        <a:xfrm>
          <a:off x="1978697" y="786345"/>
          <a:ext cx="1206816" cy="120681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Habilitación</a:t>
          </a:r>
          <a:endParaRPr lang="es-ES" sz="1000" kern="1200" dirty="0"/>
        </a:p>
      </dsp:txBody>
      <dsp:txXfrm>
        <a:off x="2155431" y="963079"/>
        <a:ext cx="853348" cy="8533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216E8-60B1-064E-A3B4-BE2B26D33CAA}">
      <dsp:nvSpPr>
        <dsp:cNvPr id="0" name=""/>
        <dsp:cNvSpPr/>
      </dsp:nvSpPr>
      <dsp:spPr>
        <a:xfrm>
          <a:off x="2284613" y="183867"/>
          <a:ext cx="3649057" cy="1267269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317B77-9AC9-E643-B534-041D908CB32F}">
      <dsp:nvSpPr>
        <dsp:cNvPr id="0" name=""/>
        <dsp:cNvSpPr/>
      </dsp:nvSpPr>
      <dsp:spPr>
        <a:xfrm>
          <a:off x="3761209" y="3286980"/>
          <a:ext cx="707181" cy="452596"/>
        </a:xfrm>
        <a:prstGeom prst="down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D73A4A0-1B87-CD48-931A-4063C8CE7F0A}">
      <dsp:nvSpPr>
        <dsp:cNvPr id="0" name=""/>
        <dsp:cNvSpPr/>
      </dsp:nvSpPr>
      <dsp:spPr>
        <a:xfrm>
          <a:off x="2417563" y="3649057"/>
          <a:ext cx="3394472" cy="8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err="1" smtClean="0"/>
            <a:t>RGC</a:t>
          </a:r>
          <a:endParaRPr lang="es-ES" sz="3000" kern="1200" dirty="0"/>
        </a:p>
      </dsp:txBody>
      <dsp:txXfrm>
        <a:off x="2417563" y="3649057"/>
        <a:ext cx="3394472" cy="848618"/>
      </dsp:txXfrm>
    </dsp:sp>
    <dsp:sp modelId="{351D102E-BD78-044D-B6E9-5FF7599FBA6A}">
      <dsp:nvSpPr>
        <dsp:cNvPr id="0" name=""/>
        <dsp:cNvSpPr/>
      </dsp:nvSpPr>
      <dsp:spPr>
        <a:xfrm>
          <a:off x="3611286" y="1549010"/>
          <a:ext cx="1272927" cy="12729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ERE</a:t>
          </a:r>
          <a:endParaRPr lang="es-ES" sz="1300" kern="1200" dirty="0"/>
        </a:p>
      </dsp:txBody>
      <dsp:txXfrm>
        <a:off x="3797702" y="1735426"/>
        <a:ext cx="900095" cy="900095"/>
      </dsp:txXfrm>
    </dsp:sp>
    <dsp:sp modelId="{599E8530-211D-3340-B7B1-44EAF1077234}">
      <dsp:nvSpPr>
        <dsp:cNvPr id="0" name=""/>
        <dsp:cNvSpPr/>
      </dsp:nvSpPr>
      <dsp:spPr>
        <a:xfrm rot="19630986">
          <a:off x="2314847" y="594032"/>
          <a:ext cx="2044104" cy="12729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Radiodifusión</a:t>
          </a:r>
          <a:endParaRPr lang="es-ES" sz="1300" kern="1200" dirty="0"/>
        </a:p>
      </dsp:txBody>
      <dsp:txXfrm>
        <a:off x="2614199" y="780448"/>
        <a:ext cx="1445400" cy="900095"/>
      </dsp:txXfrm>
    </dsp:sp>
    <dsp:sp modelId="{1D29169B-9F76-7A49-B396-A88B32970D4E}">
      <dsp:nvSpPr>
        <dsp:cNvPr id="0" name=""/>
        <dsp:cNvSpPr/>
      </dsp:nvSpPr>
      <dsp:spPr>
        <a:xfrm rot="2442311">
          <a:off x="3656770" y="229513"/>
          <a:ext cx="1962688" cy="13864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Telecomunicaciones</a:t>
          </a:r>
          <a:endParaRPr lang="es-ES" sz="1200" kern="1200" dirty="0"/>
        </a:p>
      </dsp:txBody>
      <dsp:txXfrm>
        <a:off x="3944199" y="432552"/>
        <a:ext cx="1387830" cy="980356"/>
      </dsp:txXfrm>
    </dsp:sp>
    <dsp:sp modelId="{88DDC991-923D-F44F-B356-C1D576DD701F}">
      <dsp:nvSpPr>
        <dsp:cNvPr id="0" name=""/>
        <dsp:cNvSpPr/>
      </dsp:nvSpPr>
      <dsp:spPr>
        <a:xfrm>
          <a:off x="1585983" y="28287"/>
          <a:ext cx="5057633" cy="31681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B8B75-ED9A-604B-BA4B-2F62CAB78565}">
      <dsp:nvSpPr>
        <dsp:cNvPr id="0" name=""/>
        <dsp:cNvSpPr/>
      </dsp:nvSpPr>
      <dsp:spPr>
        <a:xfrm>
          <a:off x="3017972" y="2499778"/>
          <a:ext cx="1850755" cy="18507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700" kern="1200" dirty="0" err="1" smtClean="0"/>
            <a:t>RGC</a:t>
          </a:r>
          <a:endParaRPr lang="es-ES" sz="5700" kern="1200" dirty="0"/>
        </a:p>
      </dsp:txBody>
      <dsp:txXfrm>
        <a:off x="3289009" y="2770815"/>
        <a:ext cx="1308681" cy="1308681"/>
      </dsp:txXfrm>
    </dsp:sp>
    <dsp:sp modelId="{C69BF792-1AB9-2340-A3E5-902EBAE57C1B}">
      <dsp:nvSpPr>
        <dsp:cNvPr id="0" name=""/>
        <dsp:cNvSpPr/>
      </dsp:nvSpPr>
      <dsp:spPr>
        <a:xfrm rot="10800000">
          <a:off x="1222284" y="3161423"/>
          <a:ext cx="1696924" cy="5274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09A71A-FC24-6240-95BA-F178546DF724}">
      <dsp:nvSpPr>
        <dsp:cNvPr id="0" name=""/>
        <dsp:cNvSpPr/>
      </dsp:nvSpPr>
      <dsp:spPr>
        <a:xfrm>
          <a:off x="343175" y="2721868"/>
          <a:ext cx="1758218" cy="1406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Concesiones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Radiodifusión</a:t>
          </a:r>
          <a:endParaRPr lang="es-ES" sz="1800" kern="1200" dirty="0"/>
        </a:p>
      </dsp:txBody>
      <dsp:txXfrm>
        <a:off x="384372" y="2763065"/>
        <a:ext cx="1675824" cy="1324180"/>
      </dsp:txXfrm>
    </dsp:sp>
    <dsp:sp modelId="{313F8288-E836-C748-9B0F-C58BF91B5900}">
      <dsp:nvSpPr>
        <dsp:cNvPr id="0" name=""/>
        <dsp:cNvSpPr/>
      </dsp:nvSpPr>
      <dsp:spPr>
        <a:xfrm rot="13500000">
          <a:off x="1770757" y="1837293"/>
          <a:ext cx="1696924" cy="5274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9BCA82-7931-2740-B6E1-C1DFEE4A0119}">
      <dsp:nvSpPr>
        <dsp:cNvPr id="0" name=""/>
        <dsp:cNvSpPr/>
      </dsp:nvSpPr>
      <dsp:spPr>
        <a:xfrm>
          <a:off x="1140157" y="797785"/>
          <a:ext cx="1758218" cy="1406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Habilitaciones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Redes y Servicios</a:t>
          </a:r>
          <a:endParaRPr lang="es-ES" sz="1800" kern="1200" dirty="0"/>
        </a:p>
      </dsp:txBody>
      <dsp:txXfrm>
        <a:off x="1181354" y="838982"/>
        <a:ext cx="1675824" cy="1324180"/>
      </dsp:txXfrm>
    </dsp:sp>
    <dsp:sp modelId="{C028BFBA-AE46-4B41-8F51-F374724EC52A}">
      <dsp:nvSpPr>
        <dsp:cNvPr id="0" name=""/>
        <dsp:cNvSpPr/>
      </dsp:nvSpPr>
      <dsp:spPr>
        <a:xfrm rot="16200000">
          <a:off x="3094887" y="1288820"/>
          <a:ext cx="1696924" cy="5274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8A09E2-1FAA-2F46-AF9C-B590931ACAB7}">
      <dsp:nvSpPr>
        <dsp:cNvPr id="0" name=""/>
        <dsp:cNvSpPr/>
      </dsp:nvSpPr>
      <dsp:spPr>
        <a:xfrm>
          <a:off x="3064240" y="803"/>
          <a:ext cx="1758218" cy="1406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Permisos ERE</a:t>
          </a:r>
          <a:endParaRPr lang="es-ES" sz="1800" kern="1200" dirty="0"/>
        </a:p>
      </dsp:txBody>
      <dsp:txXfrm>
        <a:off x="3105437" y="42000"/>
        <a:ext cx="1675824" cy="1324180"/>
      </dsp:txXfrm>
    </dsp:sp>
    <dsp:sp modelId="{3BDDF6A3-D4FD-4047-BF5D-6D9C5B41D402}">
      <dsp:nvSpPr>
        <dsp:cNvPr id="0" name=""/>
        <dsp:cNvSpPr/>
      </dsp:nvSpPr>
      <dsp:spPr>
        <a:xfrm rot="18900000">
          <a:off x="4419018" y="1837293"/>
          <a:ext cx="1696924" cy="5274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3EB258-4251-9F43-9BBF-5958B784A193}">
      <dsp:nvSpPr>
        <dsp:cNvPr id="0" name=""/>
        <dsp:cNvSpPr/>
      </dsp:nvSpPr>
      <dsp:spPr>
        <a:xfrm>
          <a:off x="4988324" y="797785"/>
          <a:ext cx="1758218" cy="1406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Autorizaciones</a:t>
          </a:r>
          <a:endParaRPr lang="es-ES" sz="1800" kern="1200" dirty="0"/>
        </a:p>
      </dsp:txBody>
      <dsp:txXfrm>
        <a:off x="5029521" y="838982"/>
        <a:ext cx="1675824" cy="1324180"/>
      </dsp:txXfrm>
    </dsp:sp>
    <dsp:sp modelId="{89C6FC9C-7C4F-4F48-8599-E7F20ACA554D}">
      <dsp:nvSpPr>
        <dsp:cNvPr id="0" name=""/>
        <dsp:cNvSpPr/>
      </dsp:nvSpPr>
      <dsp:spPr>
        <a:xfrm>
          <a:off x="4967490" y="3161423"/>
          <a:ext cx="1696924" cy="52746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A30022-4F00-2645-8FFB-16DAF89E1004}">
      <dsp:nvSpPr>
        <dsp:cNvPr id="0" name=""/>
        <dsp:cNvSpPr/>
      </dsp:nvSpPr>
      <dsp:spPr>
        <a:xfrm>
          <a:off x="5785306" y="2721868"/>
          <a:ext cx="1758218" cy="1406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Registros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Satelital/cadenas</a:t>
          </a:r>
          <a:endParaRPr lang="es-ES" sz="1800" kern="1200" dirty="0"/>
        </a:p>
      </dsp:txBody>
      <dsp:txXfrm>
        <a:off x="5826503" y="2763065"/>
        <a:ext cx="1675824" cy="13241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BA6ED-6DCF-424D-A53F-01BD93CBF883}">
      <dsp:nvSpPr>
        <dsp:cNvPr id="0" name=""/>
        <dsp:cNvSpPr/>
      </dsp:nvSpPr>
      <dsp:spPr>
        <a:xfrm>
          <a:off x="618693" y="2288999"/>
          <a:ext cx="403585" cy="769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792" y="0"/>
              </a:lnTo>
              <a:lnTo>
                <a:pt x="201792" y="769026"/>
              </a:lnTo>
              <a:lnTo>
                <a:pt x="403585" y="769026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798773" y="2651800"/>
        <a:ext cx="43424" cy="43424"/>
      </dsp:txXfrm>
    </dsp:sp>
    <dsp:sp modelId="{9E91DD2D-2026-254E-82DE-5EF5EE4C7377}">
      <dsp:nvSpPr>
        <dsp:cNvPr id="0" name=""/>
        <dsp:cNvSpPr/>
      </dsp:nvSpPr>
      <dsp:spPr>
        <a:xfrm>
          <a:off x="618693" y="2243279"/>
          <a:ext cx="4035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3585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810396" y="2278909"/>
        <a:ext cx="20179" cy="20179"/>
      </dsp:txXfrm>
    </dsp:sp>
    <dsp:sp modelId="{720EA150-0600-CC42-9A2F-44262D5024C1}">
      <dsp:nvSpPr>
        <dsp:cNvPr id="0" name=""/>
        <dsp:cNvSpPr/>
      </dsp:nvSpPr>
      <dsp:spPr>
        <a:xfrm>
          <a:off x="3040204" y="1519972"/>
          <a:ext cx="403585" cy="384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792" y="0"/>
              </a:lnTo>
              <a:lnTo>
                <a:pt x="201792" y="384513"/>
              </a:lnTo>
              <a:lnTo>
                <a:pt x="403585" y="384513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228061" y="1698293"/>
        <a:ext cx="27871" cy="27871"/>
      </dsp:txXfrm>
    </dsp:sp>
    <dsp:sp modelId="{693B5667-044F-FA46-94FA-D28FC5CFC500}">
      <dsp:nvSpPr>
        <dsp:cNvPr id="0" name=""/>
        <dsp:cNvSpPr/>
      </dsp:nvSpPr>
      <dsp:spPr>
        <a:xfrm>
          <a:off x="5461716" y="1135459"/>
          <a:ext cx="403585" cy="384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1792" y="0"/>
              </a:lnTo>
              <a:lnTo>
                <a:pt x="201792" y="384513"/>
              </a:lnTo>
              <a:lnTo>
                <a:pt x="403585" y="384513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49573" y="1313779"/>
        <a:ext cx="27871" cy="27871"/>
      </dsp:txXfrm>
    </dsp:sp>
    <dsp:sp modelId="{D38797CA-085C-7842-82CF-03B0000AB66D}">
      <dsp:nvSpPr>
        <dsp:cNvPr id="0" name=""/>
        <dsp:cNvSpPr/>
      </dsp:nvSpPr>
      <dsp:spPr>
        <a:xfrm>
          <a:off x="5461716" y="750945"/>
          <a:ext cx="403585" cy="384513"/>
        </a:xfrm>
        <a:custGeom>
          <a:avLst/>
          <a:gdLst/>
          <a:ahLst/>
          <a:cxnLst/>
          <a:rect l="0" t="0" r="0" b="0"/>
          <a:pathLst>
            <a:path>
              <a:moveTo>
                <a:pt x="0" y="384513"/>
              </a:moveTo>
              <a:lnTo>
                <a:pt x="201792" y="384513"/>
              </a:lnTo>
              <a:lnTo>
                <a:pt x="201792" y="0"/>
              </a:lnTo>
              <a:lnTo>
                <a:pt x="403585" y="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49573" y="929266"/>
        <a:ext cx="27871" cy="27871"/>
      </dsp:txXfrm>
    </dsp:sp>
    <dsp:sp modelId="{88D5FCF2-0AE8-3348-BF6D-4FFBF9FEA2D5}">
      <dsp:nvSpPr>
        <dsp:cNvPr id="0" name=""/>
        <dsp:cNvSpPr/>
      </dsp:nvSpPr>
      <dsp:spPr>
        <a:xfrm>
          <a:off x="3040204" y="1135459"/>
          <a:ext cx="403585" cy="384513"/>
        </a:xfrm>
        <a:custGeom>
          <a:avLst/>
          <a:gdLst/>
          <a:ahLst/>
          <a:cxnLst/>
          <a:rect l="0" t="0" r="0" b="0"/>
          <a:pathLst>
            <a:path>
              <a:moveTo>
                <a:pt x="0" y="384513"/>
              </a:moveTo>
              <a:lnTo>
                <a:pt x="201792" y="384513"/>
              </a:lnTo>
              <a:lnTo>
                <a:pt x="201792" y="0"/>
              </a:lnTo>
              <a:lnTo>
                <a:pt x="403585" y="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228061" y="1313779"/>
        <a:ext cx="27871" cy="27871"/>
      </dsp:txXfrm>
    </dsp:sp>
    <dsp:sp modelId="{DE2ED238-4E09-1C44-A6C5-F9FCE14ABB33}">
      <dsp:nvSpPr>
        <dsp:cNvPr id="0" name=""/>
        <dsp:cNvSpPr/>
      </dsp:nvSpPr>
      <dsp:spPr>
        <a:xfrm>
          <a:off x="618693" y="1519972"/>
          <a:ext cx="403585" cy="769026"/>
        </a:xfrm>
        <a:custGeom>
          <a:avLst/>
          <a:gdLst/>
          <a:ahLst/>
          <a:cxnLst/>
          <a:rect l="0" t="0" r="0" b="0"/>
          <a:pathLst>
            <a:path>
              <a:moveTo>
                <a:pt x="0" y="769026"/>
              </a:moveTo>
              <a:lnTo>
                <a:pt x="201792" y="769026"/>
              </a:lnTo>
              <a:lnTo>
                <a:pt x="201792" y="0"/>
              </a:lnTo>
              <a:lnTo>
                <a:pt x="40358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798773" y="1882773"/>
        <a:ext cx="43424" cy="43424"/>
      </dsp:txXfrm>
    </dsp:sp>
    <dsp:sp modelId="{ABBD8647-5DD3-A84D-A610-7CCF8FE57057}">
      <dsp:nvSpPr>
        <dsp:cNvPr id="0" name=""/>
        <dsp:cNvSpPr/>
      </dsp:nvSpPr>
      <dsp:spPr>
        <a:xfrm rot="16200000">
          <a:off x="-1307920" y="1981388"/>
          <a:ext cx="3238007" cy="6152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Régimen General de Contraprestaciones</a:t>
          </a:r>
          <a:endParaRPr lang="es-ES" sz="2100" kern="1200" dirty="0"/>
        </a:p>
      </dsp:txBody>
      <dsp:txXfrm>
        <a:off x="-1307920" y="1981388"/>
        <a:ext cx="3238007" cy="615221"/>
      </dsp:txXfrm>
    </dsp:sp>
    <dsp:sp modelId="{85B3B90B-4873-554C-A376-35FF66621AA1}">
      <dsp:nvSpPr>
        <dsp:cNvPr id="0" name=""/>
        <dsp:cNvSpPr/>
      </dsp:nvSpPr>
      <dsp:spPr>
        <a:xfrm>
          <a:off x="1022278" y="1212361"/>
          <a:ext cx="2017926" cy="6152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Telecomunicaciones</a:t>
          </a:r>
          <a:endParaRPr lang="es-ES" sz="1900" kern="1200" dirty="0"/>
        </a:p>
      </dsp:txBody>
      <dsp:txXfrm>
        <a:off x="1022278" y="1212361"/>
        <a:ext cx="2017926" cy="615221"/>
      </dsp:txXfrm>
    </dsp:sp>
    <dsp:sp modelId="{3F816452-47F5-2340-B3C1-1FA2EA3F4DD4}">
      <dsp:nvSpPr>
        <dsp:cNvPr id="0" name=""/>
        <dsp:cNvSpPr/>
      </dsp:nvSpPr>
      <dsp:spPr>
        <a:xfrm>
          <a:off x="3443790" y="827848"/>
          <a:ext cx="2017926" cy="6152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Servicios</a:t>
          </a:r>
          <a:endParaRPr lang="es-ES" sz="1900" kern="1200" dirty="0"/>
        </a:p>
      </dsp:txBody>
      <dsp:txXfrm>
        <a:off x="3443790" y="827848"/>
        <a:ext cx="2017926" cy="615221"/>
      </dsp:txXfrm>
    </dsp:sp>
    <dsp:sp modelId="{31248BFA-1570-3B4F-BE05-7E5B1FDBC360}">
      <dsp:nvSpPr>
        <dsp:cNvPr id="0" name=""/>
        <dsp:cNvSpPr/>
      </dsp:nvSpPr>
      <dsp:spPr>
        <a:xfrm>
          <a:off x="5865301" y="443335"/>
          <a:ext cx="2017926" cy="61522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Ley 1341</a:t>
          </a:r>
          <a:endParaRPr lang="es-ES" sz="1900" kern="1200" dirty="0"/>
        </a:p>
      </dsp:txBody>
      <dsp:txXfrm>
        <a:off x="5865301" y="443335"/>
        <a:ext cx="2017926" cy="615221"/>
      </dsp:txXfrm>
    </dsp:sp>
    <dsp:sp modelId="{9E9C4CBA-47AD-8C42-BC27-68D5205D0425}">
      <dsp:nvSpPr>
        <dsp:cNvPr id="0" name=""/>
        <dsp:cNvSpPr/>
      </dsp:nvSpPr>
      <dsp:spPr>
        <a:xfrm>
          <a:off x="5865301" y="1212361"/>
          <a:ext cx="2017926" cy="61522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En transición</a:t>
          </a:r>
          <a:endParaRPr lang="es-ES" sz="1900" kern="1200" dirty="0"/>
        </a:p>
      </dsp:txBody>
      <dsp:txXfrm>
        <a:off x="5865301" y="1212361"/>
        <a:ext cx="2017926" cy="615221"/>
      </dsp:txXfrm>
    </dsp:sp>
    <dsp:sp modelId="{84685AA5-7EC5-5942-AF42-A2A535679F18}">
      <dsp:nvSpPr>
        <dsp:cNvPr id="0" name=""/>
        <dsp:cNvSpPr/>
      </dsp:nvSpPr>
      <dsp:spPr>
        <a:xfrm>
          <a:off x="3443790" y="1596875"/>
          <a:ext cx="2017926" cy="6152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Redes</a:t>
          </a:r>
          <a:endParaRPr lang="es-ES" sz="1900" kern="1200" dirty="0"/>
        </a:p>
      </dsp:txBody>
      <dsp:txXfrm>
        <a:off x="3443790" y="1596875"/>
        <a:ext cx="2017926" cy="615221"/>
      </dsp:txXfrm>
    </dsp:sp>
    <dsp:sp modelId="{E7207A38-6CD2-9A4D-8CF6-F692A55A582C}">
      <dsp:nvSpPr>
        <dsp:cNvPr id="0" name=""/>
        <dsp:cNvSpPr/>
      </dsp:nvSpPr>
      <dsp:spPr>
        <a:xfrm>
          <a:off x="1022278" y="1981388"/>
          <a:ext cx="2017926" cy="6152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Radiodifusión</a:t>
          </a:r>
          <a:endParaRPr lang="es-ES" sz="1900" kern="1200" dirty="0"/>
        </a:p>
      </dsp:txBody>
      <dsp:txXfrm>
        <a:off x="1022278" y="1981388"/>
        <a:ext cx="2017926" cy="615221"/>
      </dsp:txXfrm>
    </dsp:sp>
    <dsp:sp modelId="{03C02965-895B-A740-B026-A9A9E0784E61}">
      <dsp:nvSpPr>
        <dsp:cNvPr id="0" name=""/>
        <dsp:cNvSpPr/>
      </dsp:nvSpPr>
      <dsp:spPr>
        <a:xfrm>
          <a:off x="1022278" y="2750415"/>
          <a:ext cx="2017926" cy="6152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Espectro Radioeléctrico</a:t>
          </a:r>
          <a:endParaRPr lang="es-ES" sz="1900" kern="1200" dirty="0"/>
        </a:p>
      </dsp:txBody>
      <dsp:txXfrm>
        <a:off x="1022278" y="2750415"/>
        <a:ext cx="2017926" cy="6152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922378-3A97-4840-8918-55AB512F1C48}">
      <dsp:nvSpPr>
        <dsp:cNvPr id="0" name=""/>
        <dsp:cNvSpPr/>
      </dsp:nvSpPr>
      <dsp:spPr>
        <a:xfrm>
          <a:off x="4622158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Valores fijos</a:t>
          </a:r>
          <a:endParaRPr lang="es-ES" sz="1500" kern="1200" dirty="0"/>
        </a:p>
      </dsp:txBody>
      <dsp:txXfrm>
        <a:off x="5297614" y="3337603"/>
        <a:ext cx="1443518" cy="983147"/>
      </dsp:txXfrm>
    </dsp:sp>
    <dsp:sp modelId="{D8A40BBA-AB34-D245-9F5E-F3DC3AB377D5}">
      <dsp:nvSpPr>
        <dsp:cNvPr id="0" name=""/>
        <dsp:cNvSpPr/>
      </dsp:nvSpPr>
      <dsp:spPr>
        <a:xfrm>
          <a:off x="1114980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Costo administrativo</a:t>
          </a:r>
          <a:endParaRPr lang="es-ES" sz="1500" kern="1200" dirty="0"/>
        </a:p>
      </dsp:txBody>
      <dsp:txXfrm>
        <a:off x="1145567" y="3337603"/>
        <a:ext cx="1443518" cy="983147"/>
      </dsp:txXfrm>
    </dsp:sp>
    <dsp:sp modelId="{E456EE92-9ED7-C849-BBB2-D0063736D013}">
      <dsp:nvSpPr>
        <dsp:cNvPr id="0" name=""/>
        <dsp:cNvSpPr/>
      </dsp:nvSpPr>
      <dsp:spPr>
        <a:xfrm>
          <a:off x="4622158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Algoritmos </a:t>
          </a:r>
          <a:endParaRPr lang="es-E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Excepciones</a:t>
          </a:r>
          <a:endParaRPr lang="es-ES" sz="1500" kern="1200" dirty="0"/>
        </a:p>
      </dsp:txBody>
      <dsp:txXfrm>
        <a:off x="5297614" y="30587"/>
        <a:ext cx="1443518" cy="983147"/>
      </dsp:txXfrm>
    </dsp:sp>
    <dsp:sp modelId="{A189A9A4-D866-734E-ACC5-856D2216D0E2}">
      <dsp:nvSpPr>
        <dsp:cNvPr id="0" name=""/>
        <dsp:cNvSpPr/>
      </dsp:nvSpPr>
      <dsp:spPr>
        <a:xfrm>
          <a:off x="1114980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Valor inicial</a:t>
          </a:r>
          <a:endParaRPr lang="es-E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Valor periódico</a:t>
          </a:r>
          <a:endParaRPr lang="es-ES" sz="1500" kern="1200" dirty="0"/>
        </a:p>
      </dsp:txBody>
      <dsp:txXfrm>
        <a:off x="1145567" y="30587"/>
        <a:ext cx="1443518" cy="983147"/>
      </dsp:txXfrm>
    </dsp:sp>
    <dsp:sp modelId="{6936678D-F9DA-D249-B701-83213D99529C}">
      <dsp:nvSpPr>
        <dsp:cNvPr id="0" name=""/>
        <dsp:cNvSpPr/>
      </dsp:nvSpPr>
      <dsp:spPr>
        <a:xfrm>
          <a:off x="2015707" y="248026"/>
          <a:ext cx="1884129" cy="1884129"/>
        </a:xfrm>
        <a:prstGeom prst="pieWedg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Concesiones y habilitaciones</a:t>
          </a:r>
          <a:endParaRPr lang="es-ES" sz="1400" kern="1200" dirty="0"/>
        </a:p>
      </dsp:txBody>
      <dsp:txXfrm>
        <a:off x="2567556" y="799875"/>
        <a:ext cx="1332280" cy="1332280"/>
      </dsp:txXfrm>
    </dsp:sp>
    <dsp:sp modelId="{CCC5666A-B582-5840-BA04-6937D227A557}">
      <dsp:nvSpPr>
        <dsp:cNvPr id="0" name=""/>
        <dsp:cNvSpPr/>
      </dsp:nvSpPr>
      <dsp:spPr>
        <a:xfrm rot="5400000">
          <a:off x="3986863" y="248026"/>
          <a:ext cx="1884129" cy="1884129"/>
        </a:xfrm>
        <a:prstGeom prst="pieWedg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Permisos  ERE y renovaciones</a:t>
          </a:r>
          <a:endParaRPr lang="es-ES" sz="1400" kern="1200" dirty="0"/>
        </a:p>
      </dsp:txBody>
      <dsp:txXfrm rot="-5400000">
        <a:off x="3986863" y="799875"/>
        <a:ext cx="1332280" cy="1332280"/>
      </dsp:txXfrm>
    </dsp:sp>
    <dsp:sp modelId="{3755A2AB-500B-C54E-9717-9D54D2D820CA}">
      <dsp:nvSpPr>
        <dsp:cNvPr id="0" name=""/>
        <dsp:cNvSpPr/>
      </dsp:nvSpPr>
      <dsp:spPr>
        <a:xfrm rot="10800000">
          <a:off x="3986863" y="2219182"/>
          <a:ext cx="1884129" cy="1884129"/>
        </a:xfrm>
        <a:prstGeom prst="pieWedg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Registros</a:t>
          </a:r>
          <a:endParaRPr lang="es-ES" sz="1400" kern="1200" dirty="0"/>
        </a:p>
      </dsp:txBody>
      <dsp:txXfrm rot="10800000">
        <a:off x="3986863" y="2219182"/>
        <a:ext cx="1332280" cy="1332280"/>
      </dsp:txXfrm>
    </dsp:sp>
    <dsp:sp modelId="{5284EFFB-3E7A-A84E-ABE2-A8611338BB1B}">
      <dsp:nvSpPr>
        <dsp:cNvPr id="0" name=""/>
        <dsp:cNvSpPr/>
      </dsp:nvSpPr>
      <dsp:spPr>
        <a:xfrm rot="16200000">
          <a:off x="2015707" y="2219182"/>
          <a:ext cx="1884129" cy="1884129"/>
        </a:xfrm>
        <a:prstGeom prst="pieWedg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Autorizaciones</a:t>
          </a:r>
          <a:endParaRPr lang="es-ES" sz="1400" kern="1200" dirty="0"/>
        </a:p>
      </dsp:txBody>
      <dsp:txXfrm rot="5400000">
        <a:off x="2567556" y="2219182"/>
        <a:ext cx="1332280" cy="1332280"/>
      </dsp:txXfrm>
    </dsp:sp>
    <dsp:sp modelId="{0BD380EC-678F-2047-822E-BA1ABBF870D8}">
      <dsp:nvSpPr>
        <dsp:cNvPr id="0" name=""/>
        <dsp:cNvSpPr/>
      </dsp:nvSpPr>
      <dsp:spPr>
        <a:xfrm>
          <a:off x="3618087" y="1784048"/>
          <a:ext cx="650525" cy="565673"/>
        </a:xfrm>
        <a:prstGeom prst="circular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F4AF3D7-C89E-6644-94C8-E9ADB076789A}">
      <dsp:nvSpPr>
        <dsp:cNvPr id="0" name=""/>
        <dsp:cNvSpPr/>
      </dsp:nvSpPr>
      <dsp:spPr>
        <a:xfrm rot="10800000">
          <a:off x="3618087" y="2001615"/>
          <a:ext cx="650525" cy="565673"/>
        </a:xfrm>
        <a:prstGeom prst="circular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FB815B-F50C-4D8D-9020-F6B0D21BC803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79E5F96-ED0B-4DC5-9121-3FF5BD6715DF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2591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9369B-22F5-438B-B294-4C6E4ADAC15F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C6328-DBD0-49D6-BEAE-4078AADAB1E9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81080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631F5-8614-4523-A3AC-1E16F939A190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D93D7-8E4C-4829-9FF8-E9BEFC5B02F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78989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5F2F-9346-43BF-962F-FFAD3AA11786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86313-A104-4B15-847E-8381BF4E10E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09391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5C02A-9A87-46DA-A49A-C097809F8B90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F1669-C420-4713-B6F3-D456DF05F761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17004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60480-B3C0-49A4-BED0-44D87F401BAF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0DD5C-A212-476F-817C-0572D2E27D6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59636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8753C-A4DF-4FBF-8348-4837C53CFEA1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BCF20-779B-44FE-A3A5-751706810F8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25496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AFF14-B2B2-4619-A455-D24A221883D9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429D4-41B0-42E9-8C16-B87C9AA04CF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08315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C94E3-5724-40AD-A5D9-BDF63C77F8EA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F9208-B9E6-4E31-9365-A23FFC063D4B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16550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4D347-35E4-4B71-8170-0A284E8E5A97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E570F-9D27-446B-B9D7-9B030847141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49355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CB5A-282E-4E09-B9E3-9A8437BFB70A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73200-0851-4FCC-BF23-A020351D5BE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4562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68CE9-9F5A-4881-BA3D-4C30A7E8A82E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FA1A5-10F8-462D-A53F-C2DB8D1D5E6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2272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s-CO" alt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s-CO" alt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B22404-2E7B-4113-B859-F2729321FA94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8015DD4-4B2E-4EDE-99C5-BEA035CAAB57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1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9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Relationship Id="rId9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559117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dirty="0"/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4908550"/>
            <a:ext cx="9144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7 CuadroTexto"/>
          <p:cNvSpPr txBox="1">
            <a:spLocks noChangeArrowheads="1"/>
          </p:cNvSpPr>
          <p:nvPr/>
        </p:nvSpPr>
        <p:spPr bwMode="auto">
          <a:xfrm>
            <a:off x="2195513" y="2386013"/>
            <a:ext cx="6808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O" altLang="es-CO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Régimen General de Contraprestaciones</a:t>
            </a:r>
          </a:p>
        </p:txBody>
      </p:sp>
      <p:pic>
        <p:nvPicPr>
          <p:cNvPr id="3077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 txBox="1">
            <a:spLocks/>
          </p:cNvSpPr>
          <p:nvPr/>
        </p:nvSpPr>
        <p:spPr bwMode="auto">
          <a:xfrm>
            <a:off x="628650" y="365125"/>
            <a:ext cx="411797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/>
              <a:t>QUÉ PAGAR</a:t>
            </a:r>
          </a:p>
        </p:txBody>
      </p:sp>
      <p:graphicFrame>
        <p:nvGraphicFramePr>
          <p:cNvPr id="3" name="Marcador de contenido 3"/>
          <p:cNvGraphicFramePr>
            <a:graphicFrameLocks/>
          </p:cNvGraphicFramePr>
          <p:nvPr/>
        </p:nvGraphicFramePr>
        <p:xfrm>
          <a:off x="628649" y="150993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 txBox="1">
            <a:spLocks/>
          </p:cNvSpPr>
          <p:nvPr/>
        </p:nvSpPr>
        <p:spPr bwMode="auto">
          <a:xfrm>
            <a:off x="628650" y="365125"/>
            <a:ext cx="429101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/>
              <a:t>CÓMO PAGAR</a:t>
            </a:r>
          </a:p>
        </p:txBody>
      </p:sp>
      <p:graphicFrame>
        <p:nvGraphicFramePr>
          <p:cNvPr id="3" name="Marcador de contenido 3"/>
          <p:cNvGraphicFramePr>
            <a:graphicFrameLocks/>
          </p:cNvGraphicFramePr>
          <p:nvPr/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 txBox="1">
            <a:spLocks/>
          </p:cNvSpPr>
          <p:nvPr/>
        </p:nvSpPr>
        <p:spPr bwMode="auto">
          <a:xfrm>
            <a:off x="269875" y="212725"/>
            <a:ext cx="501015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/>
              <a:t>MODELOS DE COBRO</a:t>
            </a:r>
          </a:p>
        </p:txBody>
      </p:sp>
      <p:graphicFrame>
        <p:nvGraphicFramePr>
          <p:cNvPr id="3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0503893"/>
              </p:ext>
            </p:extLst>
          </p:nvPr>
        </p:nvGraphicFramePr>
        <p:xfrm>
          <a:off x="628650" y="1525934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 txBox="1">
            <a:spLocks/>
          </p:cNvSpPr>
          <p:nvPr/>
        </p:nvSpPr>
        <p:spPr bwMode="auto">
          <a:xfrm>
            <a:off x="107950" y="549275"/>
            <a:ext cx="716915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/>
              <a:t>CARACTERÍSTICAS DEL PAGO</a:t>
            </a:r>
          </a:p>
        </p:txBody>
      </p:sp>
      <p:graphicFrame>
        <p:nvGraphicFramePr>
          <p:cNvPr id="3" name="Marcador de contenido 4"/>
          <p:cNvGraphicFramePr>
            <a:graphicFrameLocks/>
          </p:cNvGraphicFramePr>
          <p:nvPr/>
        </p:nvGraphicFramePr>
        <p:xfrm>
          <a:off x="628650" y="1499054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 txBox="1">
            <a:spLocks/>
          </p:cNvSpPr>
          <p:nvPr/>
        </p:nvSpPr>
        <p:spPr bwMode="auto">
          <a:xfrm>
            <a:off x="442913" y="212725"/>
            <a:ext cx="45974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/>
              <a:t>CUÁNDO PAGAR</a:t>
            </a:r>
          </a:p>
        </p:txBody>
      </p:sp>
      <p:graphicFrame>
        <p:nvGraphicFramePr>
          <p:cNvPr id="3" name="Marcador de contenido 3"/>
          <p:cNvGraphicFramePr>
            <a:graphicFrameLocks/>
          </p:cNvGraphicFramePr>
          <p:nvPr/>
        </p:nvGraphicFramePr>
        <p:xfrm>
          <a:off x="628650" y="1368428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Título 1"/>
          <p:cNvSpPr txBox="1">
            <a:spLocks/>
          </p:cNvSpPr>
          <p:nvPr/>
        </p:nvSpPr>
        <p:spPr bwMode="auto">
          <a:xfrm>
            <a:off x="541338" y="692696"/>
            <a:ext cx="46180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 dirty="0"/>
              <a:t>CUÁNTO PAGAR</a:t>
            </a:r>
          </a:p>
        </p:txBody>
      </p:sp>
      <p:graphicFrame>
        <p:nvGraphicFramePr>
          <p:cNvPr id="3" name="Marcador de contenido 4"/>
          <p:cNvGraphicFramePr>
            <a:graphicFrameLocks/>
          </p:cNvGraphicFramePr>
          <p:nvPr/>
        </p:nvGraphicFramePr>
        <p:xfrm>
          <a:off x="628650" y="1741958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5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4762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dirty="0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490855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1 Título"/>
          <p:cNvSpPr txBox="1">
            <a:spLocks/>
          </p:cNvSpPr>
          <p:nvPr/>
        </p:nvSpPr>
        <p:spPr bwMode="auto">
          <a:xfrm>
            <a:off x="2484438" y="2667000"/>
            <a:ext cx="4922837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altLang="es-CO" sz="7200" b="1">
                <a:solidFill>
                  <a:schemeClr val="accent1"/>
                </a:solidFill>
              </a:rPr>
              <a:t>Gracias!</a:t>
            </a:r>
            <a:endParaRPr lang="es-CO" altLang="es-CO" sz="7200" b="1">
              <a:solidFill>
                <a:schemeClr val="accent1"/>
              </a:solidFill>
            </a:endParaRPr>
          </a:p>
        </p:txBody>
      </p:sp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4762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dirty="0"/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490855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2367556" y="620688"/>
            <a:ext cx="4923893" cy="76191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b="1" dirty="0" smtClean="0">
                <a:solidFill>
                  <a:schemeClr val="accent1"/>
                </a:solidFill>
              </a:rPr>
              <a:t>AGENDA</a:t>
            </a:r>
            <a:endParaRPr lang="es-CO" sz="3200" b="1" dirty="0">
              <a:solidFill>
                <a:schemeClr val="accent1"/>
              </a:solidFill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457200" y="1723799"/>
            <a:ext cx="8229600" cy="35991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dirty="0" smtClean="0"/>
              <a:t>INTRODUCCIÓN</a:t>
            </a:r>
          </a:p>
          <a:p>
            <a:r>
              <a:rPr lang="es-CO" sz="2800" dirty="0" smtClean="0"/>
              <a:t>ALCANCE DEL PROYECTO DE DECRETO</a:t>
            </a:r>
            <a:endParaRPr lang="es-MX" sz="2800" dirty="0" smtClean="0"/>
          </a:p>
          <a:p>
            <a:r>
              <a:rPr lang="es-MX" sz="2800" dirty="0" smtClean="0"/>
              <a:t>ALCANCE DEL PROYECTO DE RESOLUCIÓN</a:t>
            </a:r>
          </a:p>
          <a:p>
            <a:r>
              <a:rPr lang="es-MX" sz="2800" dirty="0" smtClean="0"/>
              <a:t>SESIÓN DE PREGUNTAS</a:t>
            </a:r>
            <a:endParaRPr lang="es-CO" sz="2800" dirty="0"/>
          </a:p>
        </p:txBody>
      </p:sp>
      <p:pic>
        <p:nvPicPr>
          <p:cNvPr id="7" name="8 Imagen" descr="C:\Users\monica.cabrera\Desktop\AN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769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 txBox="1">
            <a:spLocks/>
          </p:cNvSpPr>
          <p:nvPr/>
        </p:nvSpPr>
        <p:spPr bwMode="auto">
          <a:xfrm>
            <a:off x="628650" y="365125"/>
            <a:ext cx="420528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O" sz="4400"/>
              <a:t>ANTECEDENTES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24633665"/>
              </p:ext>
            </p:extLst>
          </p:nvPr>
        </p:nvGraphicFramePr>
        <p:xfrm>
          <a:off x="628650" y="1690455"/>
          <a:ext cx="83045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 txBox="1">
            <a:spLocks/>
          </p:cNvSpPr>
          <p:nvPr/>
        </p:nvSpPr>
        <p:spPr bwMode="auto">
          <a:xfrm>
            <a:off x="628650" y="365125"/>
            <a:ext cx="761575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O" sz="4400" dirty="0" smtClean="0"/>
              <a:t>PORQUE LA ACTUALIZACIÓN</a:t>
            </a:r>
            <a:endParaRPr lang="es-ES" altLang="es-CO" sz="4400" dirty="0"/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53975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35957761"/>
              </p:ext>
            </p:extLst>
          </p:nvPr>
        </p:nvGraphicFramePr>
        <p:xfrm>
          <a:off x="1524000" y="18852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 txBox="1">
            <a:spLocks/>
          </p:cNvSpPr>
          <p:nvPr/>
        </p:nvSpPr>
        <p:spPr bwMode="auto">
          <a:xfrm>
            <a:off x="628650" y="365125"/>
            <a:ext cx="420528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O" sz="4400"/>
              <a:t>COMPONENTES</a:t>
            </a:r>
          </a:p>
        </p:txBody>
      </p:sp>
      <p:graphicFrame>
        <p:nvGraphicFramePr>
          <p:cNvPr id="9" name="Marcador de contenido 3"/>
          <p:cNvGraphicFramePr>
            <a:graphicFrameLocks/>
          </p:cNvGraphicFramePr>
          <p:nvPr/>
        </p:nvGraphicFramePr>
        <p:xfrm>
          <a:off x="628650" y="1429433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 txBox="1">
            <a:spLocks/>
          </p:cNvSpPr>
          <p:nvPr/>
        </p:nvSpPr>
        <p:spPr bwMode="auto">
          <a:xfrm>
            <a:off x="290513" y="572029"/>
            <a:ext cx="4303712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 dirty="0"/>
              <a:t>PARTE GENERAL </a:t>
            </a:r>
          </a:p>
        </p:txBody>
      </p:sp>
      <p:graphicFrame>
        <p:nvGraphicFramePr>
          <p:cNvPr id="5" name="Marcador de conteni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849125"/>
              </p:ext>
            </p:extLst>
          </p:nvPr>
        </p:nvGraphicFramePr>
        <p:xfrm>
          <a:off x="457200" y="1299385"/>
          <a:ext cx="8229600" cy="5297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 txBox="1">
            <a:spLocks/>
          </p:cNvSpPr>
          <p:nvPr/>
        </p:nvSpPr>
        <p:spPr bwMode="auto">
          <a:xfrm>
            <a:off x="628650" y="836712"/>
            <a:ext cx="435768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 dirty="0"/>
              <a:t>PARTE ESPECÍFICA</a:t>
            </a:r>
          </a:p>
        </p:txBody>
      </p:sp>
      <p:graphicFrame>
        <p:nvGraphicFramePr>
          <p:cNvPr id="6" name="Marcador de conteni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774295"/>
              </p:ext>
            </p:extLst>
          </p:nvPr>
        </p:nvGraphicFramePr>
        <p:xfrm>
          <a:off x="628649" y="188355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 bwMode="auto">
          <a:xfrm>
            <a:off x="0" y="920750"/>
            <a:ext cx="5287963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s-ES" sz="3600" b="1" dirty="0" smtClean="0"/>
              <a:t>ESTRUCTURA DEL </a:t>
            </a:r>
            <a:r>
              <a:rPr lang="es-ES" sz="3600" b="1" dirty="0" err="1" smtClean="0"/>
              <a:t>RGC</a:t>
            </a:r>
            <a:endParaRPr lang="es-ES" sz="3600" b="1" dirty="0"/>
          </a:p>
        </p:txBody>
      </p:sp>
      <p:sp>
        <p:nvSpPr>
          <p:cNvPr id="9" name="Right Arrow 4"/>
          <p:cNvSpPr/>
          <p:nvPr/>
        </p:nvSpPr>
        <p:spPr>
          <a:xfrm>
            <a:off x="609600" y="1225550"/>
            <a:ext cx="8110538" cy="4525963"/>
          </a:xfrm>
          <a:prstGeom prst="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461963" y="2524125"/>
            <a:ext cx="1981200" cy="1809750"/>
            <a:chOff x="4118" y="1357788"/>
            <a:chExt cx="1981051" cy="1810385"/>
          </a:xfrm>
        </p:grpSpPr>
        <p:sp>
          <p:nvSpPr>
            <p:cNvPr id="11" name="Rounded Rectangle 6"/>
            <p:cNvSpPr/>
            <p:nvPr/>
          </p:nvSpPr>
          <p:spPr>
            <a:xfrm>
              <a:off x="4118" y="1357788"/>
              <a:ext cx="1981051" cy="181038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93011" y="1446719"/>
              <a:ext cx="1803264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000" u="sng" dirty="0"/>
                <a:t>QUÉ PAGAR</a:t>
              </a:r>
            </a:p>
          </p:txBody>
        </p:sp>
      </p:grp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2541588" y="2524125"/>
            <a:ext cx="1981200" cy="1809750"/>
            <a:chOff x="2084222" y="1357788"/>
            <a:chExt cx="1981051" cy="1810385"/>
          </a:xfrm>
        </p:grpSpPr>
        <p:sp>
          <p:nvSpPr>
            <p:cNvPr id="14" name="Rounded Rectangle 9"/>
            <p:cNvSpPr/>
            <p:nvPr/>
          </p:nvSpPr>
          <p:spPr>
            <a:xfrm>
              <a:off x="2084222" y="1357788"/>
              <a:ext cx="1981051" cy="181038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1560506"/>
                <a:satOff val="-1946"/>
                <a:lumOff val="458"/>
                <a:alphaOff val="0"/>
              </a:schemeClr>
            </a:fillRef>
            <a:effectRef idx="2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6"/>
            <p:cNvSpPr/>
            <p:nvPr/>
          </p:nvSpPr>
          <p:spPr>
            <a:xfrm>
              <a:off x="2173115" y="1446719"/>
              <a:ext cx="1803264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000" u="sng" dirty="0"/>
                <a:t>CÓMO PAGAR</a:t>
              </a:r>
            </a:p>
          </p:txBody>
        </p:sp>
      </p:grpSp>
      <p:grpSp>
        <p:nvGrpSpPr>
          <p:cNvPr id="16" name="Group 11"/>
          <p:cNvGrpSpPr>
            <a:grpSpLocks/>
          </p:cNvGrpSpPr>
          <p:nvPr/>
        </p:nvGrpSpPr>
        <p:grpSpPr bwMode="auto">
          <a:xfrm>
            <a:off x="4621213" y="2524125"/>
            <a:ext cx="1981200" cy="1809750"/>
            <a:chOff x="4164326" y="1357788"/>
            <a:chExt cx="1981051" cy="1810385"/>
          </a:xfrm>
        </p:grpSpPr>
        <p:sp>
          <p:nvSpPr>
            <p:cNvPr id="17" name="Rounded Rectangle 12"/>
            <p:cNvSpPr/>
            <p:nvPr/>
          </p:nvSpPr>
          <p:spPr>
            <a:xfrm>
              <a:off x="4164326" y="1357788"/>
              <a:ext cx="1981051" cy="181038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121013"/>
                <a:satOff val="-3893"/>
                <a:lumOff val="915"/>
                <a:alphaOff val="0"/>
              </a:schemeClr>
            </a:fillRef>
            <a:effectRef idx="2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8"/>
            <p:cNvSpPr/>
            <p:nvPr/>
          </p:nvSpPr>
          <p:spPr>
            <a:xfrm>
              <a:off x="4253219" y="1446719"/>
              <a:ext cx="1803264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000" u="sng" dirty="0"/>
                <a:t>CUÁNDO PAGAR</a:t>
              </a:r>
            </a:p>
          </p:txBody>
        </p:sp>
      </p:grpSp>
      <p:grpSp>
        <p:nvGrpSpPr>
          <p:cNvPr id="19" name="Group 14"/>
          <p:cNvGrpSpPr>
            <a:grpSpLocks/>
          </p:cNvGrpSpPr>
          <p:nvPr/>
        </p:nvGrpSpPr>
        <p:grpSpPr bwMode="auto">
          <a:xfrm>
            <a:off x="6700838" y="2524125"/>
            <a:ext cx="1981200" cy="1809750"/>
            <a:chOff x="6244430" y="1357788"/>
            <a:chExt cx="1981051" cy="1810385"/>
          </a:xfrm>
        </p:grpSpPr>
        <p:sp>
          <p:nvSpPr>
            <p:cNvPr id="20" name="Rounded Rectangle 15"/>
            <p:cNvSpPr/>
            <p:nvPr/>
          </p:nvSpPr>
          <p:spPr>
            <a:xfrm>
              <a:off x="6244430" y="1357788"/>
              <a:ext cx="1981051" cy="181038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2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10"/>
            <p:cNvSpPr/>
            <p:nvPr/>
          </p:nvSpPr>
          <p:spPr>
            <a:xfrm>
              <a:off x="6333323" y="1446719"/>
              <a:ext cx="1803264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000" dirty="0"/>
                <a:t> </a:t>
              </a:r>
              <a:r>
                <a:rPr lang="es-ES" sz="2000" u="sng" dirty="0"/>
                <a:t>CUÁNTO PAGAR</a:t>
              </a:r>
            </a:p>
          </p:txBody>
        </p:sp>
      </p:grp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8 Imagen" descr="C:\Users\monica.cabrera\Desktop\AN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 txBox="1">
            <a:spLocks/>
          </p:cNvSpPr>
          <p:nvPr/>
        </p:nvSpPr>
        <p:spPr bwMode="auto">
          <a:xfrm>
            <a:off x="611188" y="711200"/>
            <a:ext cx="36274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CO" sz="4400"/>
              <a:t>UNIFICACIÓN </a:t>
            </a:r>
          </a:p>
        </p:txBody>
      </p:sp>
      <p:graphicFrame>
        <p:nvGraphicFramePr>
          <p:cNvPr id="3" name="Marcador de contenido 4"/>
          <p:cNvGraphicFramePr>
            <a:graphicFrameLocks/>
          </p:cNvGraphicFramePr>
          <p:nvPr/>
        </p:nvGraphicFramePr>
        <p:xfrm>
          <a:off x="306990" y="146976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5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274</Words>
  <Application>Microsoft Office PowerPoint</Application>
  <PresentationFormat>Presentación en pantalla (4:3)</PresentationFormat>
  <Paragraphs>136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Acosta Gutierrez</dc:creator>
  <cp:lastModifiedBy>Javier Rodriguez Tiguaque</cp:lastModifiedBy>
  <cp:revision>35</cp:revision>
  <dcterms:created xsi:type="dcterms:W3CDTF">2014-10-09T14:27:44Z</dcterms:created>
  <dcterms:modified xsi:type="dcterms:W3CDTF">2014-11-27T17:14:24Z</dcterms:modified>
</cp:coreProperties>
</file>