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1.xml" ContentType="application/vnd.openxmlformats-officedocument.presentationml.notesSlide+xml"/>
  <Override PartName="/ppt/notesSlides/notesSlide2.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17"/>
  </p:notesMasterIdLst>
  <p:sldIdLst>
    <p:sldId id="264" r:id="rId5"/>
    <p:sldId id="280" r:id="rId6"/>
    <p:sldId id="880" r:id="rId7"/>
    <p:sldId id="261" r:id="rId8"/>
    <p:sldId id="262" r:id="rId9"/>
    <p:sldId id="279" r:id="rId10"/>
    <p:sldId id="879" r:id="rId11"/>
    <p:sldId id="874" r:id="rId12"/>
    <p:sldId id="780" r:id="rId13"/>
    <p:sldId id="877" r:id="rId14"/>
    <p:sldId id="875" r:id="rId15"/>
    <p:sldId id="263" r:id="rId16"/>
  </p:sldIdLst>
  <p:sldSz cx="9144000" cy="6858000" type="screen4x3"/>
  <p:notesSz cx="6858000" cy="9144000"/>
  <p:defaultTextStyle>
    <a:defPPr>
      <a:defRPr lang="es-CO"/>
    </a:defPPr>
    <a:lvl1pPr algn="l" rtl="0" eaLnBrk="0" fontAlgn="base" hangingPunct="0">
      <a:spcBef>
        <a:spcPct val="0"/>
      </a:spcBef>
      <a:spcAft>
        <a:spcPct val="0"/>
      </a:spcAft>
      <a:defRPr kern="1200">
        <a:solidFill>
          <a:schemeClr val="tx1"/>
        </a:solidFill>
        <a:latin typeface="Calibri" panose="020F0502020204030204" pitchFamily="34" charset="0"/>
        <a:ea typeface="MS PGothic" panose="020B0600070205080204" pitchFamily="34" charset="-128"/>
        <a:cs typeface="+mn-cs"/>
      </a:defRPr>
    </a:lvl1pPr>
    <a:lvl2pPr marL="457200" algn="l" rtl="0" eaLnBrk="0" fontAlgn="base" hangingPunct="0">
      <a:spcBef>
        <a:spcPct val="0"/>
      </a:spcBef>
      <a:spcAft>
        <a:spcPct val="0"/>
      </a:spcAft>
      <a:defRPr kern="1200">
        <a:solidFill>
          <a:schemeClr val="tx1"/>
        </a:solidFill>
        <a:latin typeface="Calibri" panose="020F0502020204030204" pitchFamily="34" charset="0"/>
        <a:ea typeface="MS PGothic" panose="020B0600070205080204" pitchFamily="34" charset="-128"/>
        <a:cs typeface="+mn-cs"/>
      </a:defRPr>
    </a:lvl2pPr>
    <a:lvl3pPr marL="914400" algn="l" rtl="0" eaLnBrk="0" fontAlgn="base" hangingPunct="0">
      <a:spcBef>
        <a:spcPct val="0"/>
      </a:spcBef>
      <a:spcAft>
        <a:spcPct val="0"/>
      </a:spcAft>
      <a:defRPr kern="1200">
        <a:solidFill>
          <a:schemeClr val="tx1"/>
        </a:solidFill>
        <a:latin typeface="Calibri" panose="020F0502020204030204" pitchFamily="34" charset="0"/>
        <a:ea typeface="MS PGothic" panose="020B0600070205080204" pitchFamily="34" charset="-128"/>
        <a:cs typeface="+mn-cs"/>
      </a:defRPr>
    </a:lvl3pPr>
    <a:lvl4pPr marL="1371600" algn="l" rtl="0" eaLnBrk="0" fontAlgn="base" hangingPunct="0">
      <a:spcBef>
        <a:spcPct val="0"/>
      </a:spcBef>
      <a:spcAft>
        <a:spcPct val="0"/>
      </a:spcAft>
      <a:defRPr kern="1200">
        <a:solidFill>
          <a:schemeClr val="tx1"/>
        </a:solidFill>
        <a:latin typeface="Calibri" panose="020F0502020204030204" pitchFamily="34" charset="0"/>
        <a:ea typeface="MS PGothic" panose="020B0600070205080204" pitchFamily="34" charset="-128"/>
        <a:cs typeface="+mn-cs"/>
      </a:defRPr>
    </a:lvl4pPr>
    <a:lvl5pPr marL="1828800" algn="l" rtl="0" eaLnBrk="0" fontAlgn="base" hangingPunct="0">
      <a:spcBef>
        <a:spcPct val="0"/>
      </a:spcBef>
      <a:spcAft>
        <a:spcPct val="0"/>
      </a:spcAft>
      <a:defRPr kern="1200">
        <a:solidFill>
          <a:schemeClr val="tx1"/>
        </a:solidFill>
        <a:latin typeface="Calibri" panose="020F0502020204030204" pitchFamily="34" charset="0"/>
        <a:ea typeface="MS PGothic" panose="020B0600070205080204" pitchFamily="34" charset="-128"/>
        <a:cs typeface="+mn-cs"/>
      </a:defRPr>
    </a:lvl5pPr>
    <a:lvl6pPr marL="2286000" algn="l" defTabSz="914400" rtl="0" eaLnBrk="1" latinLnBrk="0" hangingPunct="1">
      <a:defRPr kern="1200">
        <a:solidFill>
          <a:schemeClr val="tx1"/>
        </a:solidFill>
        <a:latin typeface="Calibri" panose="020F0502020204030204" pitchFamily="34" charset="0"/>
        <a:ea typeface="MS PGothic" panose="020B0600070205080204" pitchFamily="34" charset="-128"/>
        <a:cs typeface="+mn-cs"/>
      </a:defRPr>
    </a:lvl6pPr>
    <a:lvl7pPr marL="2743200" algn="l" defTabSz="914400" rtl="0" eaLnBrk="1" latinLnBrk="0" hangingPunct="1">
      <a:defRPr kern="1200">
        <a:solidFill>
          <a:schemeClr val="tx1"/>
        </a:solidFill>
        <a:latin typeface="Calibri" panose="020F0502020204030204" pitchFamily="34" charset="0"/>
        <a:ea typeface="MS PGothic" panose="020B0600070205080204" pitchFamily="34" charset="-128"/>
        <a:cs typeface="+mn-cs"/>
      </a:defRPr>
    </a:lvl7pPr>
    <a:lvl8pPr marL="3200400" algn="l" defTabSz="914400" rtl="0" eaLnBrk="1" latinLnBrk="0" hangingPunct="1">
      <a:defRPr kern="1200">
        <a:solidFill>
          <a:schemeClr val="tx1"/>
        </a:solidFill>
        <a:latin typeface="Calibri" panose="020F0502020204030204" pitchFamily="34" charset="0"/>
        <a:ea typeface="MS PGothic" panose="020B0600070205080204" pitchFamily="34" charset="-128"/>
        <a:cs typeface="+mn-cs"/>
      </a:defRPr>
    </a:lvl8pPr>
    <a:lvl9pPr marL="3657600" algn="l" defTabSz="914400" rtl="0" eaLnBrk="1" latinLnBrk="0" hangingPunct="1">
      <a:defRPr kern="1200">
        <a:solidFill>
          <a:schemeClr val="tx1"/>
        </a:solidFill>
        <a:latin typeface="Calibri" panose="020F0502020204030204" pitchFamily="34"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15" userDrawn="1">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essica Trujillo Gaitan" initials="JTG"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8B7CF"/>
    <a:srgbClr val="7D4199"/>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Estilo medio 2 - Énfasis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17292A2E-F333-43FB-9621-5CBBE7FDCDCB}" styleName="Estilo claro 2 - Acento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C4B1156A-380E-4F78-BDF5-A606A8083BF9}" styleName="Estilo medio 4 - Énfasis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 styleId="{22838BEF-8BB2-4498-84A7-C5851F593DF1}" styleName="Estilo medio 4 - Énfasis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BC89EF96-8CEA-46FF-86C4-4CE0E7609802}" styleName="Estilo claro 3 - Acento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69012ECD-51FC-41F1-AA8D-1B2483CD663E}" styleName="Estilo claro 2 - Acento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2D5ABB26-0587-4C30-8999-92F81FD0307C}" styleName="Sin estilo ni cuadrícula">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B301B821-A1FF-4177-AEE7-76D212191A09}" styleName="Estilo medio 1 - Énfasis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69CF1AB2-1976-4502-BF36-3FF5EA218861}" styleName="Estilo medio 4 - Énfasis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2A488322-F2BA-4B5B-9748-0D474271808F}" styleName="Estilo medio 3 - Énfasis 6">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6"/>
          </a:solidFill>
        </a:fill>
      </a:tcStyle>
    </a:lastCol>
    <a:firstCol>
      <a:tcTxStyle b="on">
        <a:fontRef idx="minor">
          <a:scrgbClr r="0" g="0" b="0"/>
        </a:fontRef>
        <a:schemeClr val="lt1"/>
      </a:tcTxStyle>
      <a:tcStyle>
        <a:tcBdr/>
        <a:fill>
          <a:solidFill>
            <a:schemeClr val="accent6"/>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6"/>
          </a:solidFill>
        </a:fill>
      </a:tcStyle>
    </a:firstRow>
  </a:tblStyle>
  <a:tblStyle styleId="{8EC20E35-A176-4012-BC5E-935CFFF8708E}" styleName="Estilo medio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74C1A8A3-306A-4EB7-A6B1-4F7E0EB9C5D6}" styleName="Estilo medio 3 - Énfasis 5">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5"/>
          </a:solidFill>
        </a:fill>
      </a:tcStyle>
    </a:lastCol>
    <a:firstCol>
      <a:tcTxStyle b="on">
        <a:fontRef idx="minor">
          <a:scrgbClr r="0" g="0" b="0"/>
        </a:fontRef>
        <a:schemeClr val="lt1"/>
      </a:tcTxStyle>
      <a:tcStyle>
        <a:tcBdr/>
        <a:fill>
          <a:solidFill>
            <a:schemeClr val="accent5"/>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5"/>
          </a:solidFill>
        </a:fill>
      </a:tcStyle>
    </a:firstRow>
  </a:tblStyle>
  <a:tblStyle styleId="{EB9631B5-78F2-41C9-869B-9F39066F8104}" styleName="Estilo medio 3 - Énfasis 4">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4"/>
          </a:solidFill>
        </a:fill>
      </a:tcStyle>
    </a:lastCol>
    <a:firstCol>
      <a:tcTxStyle b="on">
        <a:fontRef idx="minor">
          <a:scrgbClr r="0" g="0" b="0"/>
        </a:fontRef>
        <a:schemeClr val="lt1"/>
      </a:tcTxStyle>
      <a:tcStyle>
        <a:tcBdr/>
        <a:fill>
          <a:solidFill>
            <a:schemeClr val="accent4"/>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4"/>
          </a:solidFill>
        </a:fill>
      </a:tcStyle>
    </a:firstRow>
  </a:tblStyle>
  <a:tblStyle styleId="{7DF18680-E054-41AD-8BC1-D1AEF772440D}" styleName="Estilo medio 2 - Énfasis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E929F9F4-4A8F-4326-A1B4-22849713DDAB}" styleName="Estilo oscuro 1 - Énfasis 4">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4"/>
          </a:solidFill>
        </a:fill>
      </a:tcStyle>
    </a:wholeTbl>
    <a:band1H>
      <a:tcStyle>
        <a:tcBdr/>
        <a:fill>
          <a:solidFill>
            <a:schemeClr val="accent4">
              <a:shade val="60000"/>
            </a:schemeClr>
          </a:solidFill>
        </a:fill>
      </a:tcStyle>
    </a:band1H>
    <a:band1V>
      <a:tcStyle>
        <a:tcBdr/>
        <a:fill>
          <a:solidFill>
            <a:schemeClr val="accent4">
              <a:shade val="60000"/>
            </a:schemeClr>
          </a:solidFill>
        </a:fill>
      </a:tcStyle>
    </a:band1V>
    <a:lastCol>
      <a:tcTxStyle b="on"/>
      <a:tcStyle>
        <a:tcBdr>
          <a:left>
            <a:ln w="25400" cmpd="sng">
              <a:solidFill>
                <a:schemeClr val="lt1"/>
              </a:solidFill>
            </a:ln>
          </a:left>
        </a:tcBdr>
        <a:fill>
          <a:solidFill>
            <a:schemeClr val="accent4">
              <a:shade val="60000"/>
            </a:schemeClr>
          </a:solidFill>
        </a:fill>
      </a:tcStyle>
    </a:lastCol>
    <a:firstCol>
      <a:tcTxStyle b="on"/>
      <a:tcStyle>
        <a:tcBdr>
          <a:right>
            <a:ln w="25400" cmpd="sng">
              <a:solidFill>
                <a:schemeClr val="lt1"/>
              </a:solidFill>
            </a:ln>
          </a:right>
        </a:tcBdr>
        <a:fill>
          <a:solidFill>
            <a:schemeClr val="accent4">
              <a:shade val="60000"/>
            </a:schemeClr>
          </a:solidFill>
        </a:fill>
      </a:tcStyle>
    </a:firstCol>
    <a:lastRow>
      <a:tcTxStyle b="on"/>
      <a:tcStyle>
        <a:tcBdr>
          <a:top>
            <a:ln w="25400" cmpd="sng">
              <a:solidFill>
                <a:schemeClr val="lt1"/>
              </a:solidFill>
            </a:ln>
          </a:top>
        </a:tcBdr>
        <a:fill>
          <a:solidFill>
            <a:schemeClr val="accent4">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6E25E649-3F16-4E02-A733-19D2CDBF48F0}" styleName="Estilo medio 3 - Énfasis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EB344D84-9AFB-497E-A393-DC336BA19D2E}" styleName="Estilo medio 3 - Énfasis 3">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3"/>
          </a:solidFill>
        </a:fill>
      </a:tcStyle>
    </a:lastCol>
    <a:firstCol>
      <a:tcTxStyle b="on">
        <a:fontRef idx="minor">
          <a:scrgbClr r="0" g="0" b="0"/>
        </a:fontRef>
        <a:schemeClr val="lt1"/>
      </a:tcTxStyle>
      <a:tcStyle>
        <a:tcBdr/>
        <a:fill>
          <a:solidFill>
            <a:schemeClr val="accent3"/>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3"/>
          </a:solidFill>
        </a:fill>
      </a:tcStyle>
    </a:firstRow>
  </a:tblStyle>
  <a:tblStyle styleId="{93296810-A885-4BE3-A3E7-6D5BEEA58F35}" styleName="Estilo medio 2 - Énfasis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25E5076-3810-47DD-B79F-674D7AD40C01}" styleName="Estilo oscuro 1 - Énfasis 1">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1"/>
          </a:solidFill>
        </a:fill>
      </a:tcStyle>
    </a:wholeTbl>
    <a:band1H>
      <a:tcStyle>
        <a:tcBdr/>
        <a:fill>
          <a:solidFill>
            <a:schemeClr val="accent1">
              <a:shade val="60000"/>
            </a:schemeClr>
          </a:solidFill>
        </a:fill>
      </a:tcStyle>
    </a:band1H>
    <a:band1V>
      <a:tcStyle>
        <a:tcBdr/>
        <a:fill>
          <a:solidFill>
            <a:schemeClr val="accent1">
              <a:shade val="60000"/>
            </a:schemeClr>
          </a:solidFill>
        </a:fill>
      </a:tcStyle>
    </a:band1V>
    <a:lastCol>
      <a:tcTxStyle b="on"/>
      <a:tcStyle>
        <a:tcBdr>
          <a:left>
            <a:ln w="25400" cmpd="sng">
              <a:solidFill>
                <a:schemeClr val="lt1"/>
              </a:solidFill>
            </a:ln>
          </a:left>
        </a:tcBdr>
        <a:fill>
          <a:solidFill>
            <a:schemeClr val="accent1">
              <a:shade val="60000"/>
            </a:schemeClr>
          </a:solidFill>
        </a:fill>
      </a:tcStyle>
    </a:lastCol>
    <a:firstCol>
      <a:tcTxStyle b="on"/>
      <a:tcStyle>
        <a:tcBdr>
          <a:right>
            <a:ln w="25400" cmpd="sng">
              <a:solidFill>
                <a:schemeClr val="lt1"/>
              </a:solidFill>
            </a:ln>
          </a:right>
        </a:tcBdr>
        <a:fill>
          <a:solidFill>
            <a:schemeClr val="accent1">
              <a:shade val="60000"/>
            </a:schemeClr>
          </a:solidFill>
        </a:fill>
      </a:tcStyle>
    </a:firstCol>
    <a:lastRow>
      <a:tcTxStyle b="on"/>
      <a:tcStyle>
        <a:tcBdr>
          <a:top>
            <a:ln w="25400" cmpd="sng">
              <a:solidFill>
                <a:schemeClr val="lt1"/>
              </a:solidFill>
            </a:ln>
          </a:top>
        </a:tcBdr>
        <a:fill>
          <a:solidFill>
            <a:schemeClr val="accent1">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D113A9D2-9D6B-4929-AA2D-F23B5EE8CBE7}" styleName="Estilo temático 2 - Énfasis 1">
    <a:tblBg>
      <a:fillRef idx="3">
        <a:schemeClr val="accent1"/>
      </a:fillRef>
      <a:effectRef idx="3">
        <a:schemeClr val="accent1"/>
      </a:effectRef>
    </a:tblBg>
    <a:wholeTbl>
      <a:tcTxStyle>
        <a:fontRef idx="minor">
          <a:scrgbClr r="0" g="0" b="0"/>
        </a:fontRef>
        <a:schemeClr val="lt1"/>
      </a:tcTxStyle>
      <a:tcStyle>
        <a:tcBdr>
          <a:left>
            <a:lnRef idx="1">
              <a:schemeClr val="accent1">
                <a:tint val="50000"/>
              </a:schemeClr>
            </a:lnRef>
          </a:left>
          <a:right>
            <a:lnRef idx="1">
              <a:schemeClr val="accent1">
                <a:tint val="50000"/>
              </a:schemeClr>
            </a:lnRef>
          </a:right>
          <a:top>
            <a:lnRef idx="1">
              <a:schemeClr val="accent1">
                <a:tint val="50000"/>
              </a:schemeClr>
            </a:lnRef>
          </a:top>
          <a:bottom>
            <a:lnRef idx="1">
              <a:schemeClr val="accent1">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5390" autoAdjust="0"/>
    <p:restoredTop sz="94697"/>
  </p:normalViewPr>
  <p:slideViewPr>
    <p:cSldViewPr>
      <p:cViewPr varScale="1">
        <p:scale>
          <a:sx n="63" d="100"/>
          <a:sy n="63" d="100"/>
        </p:scale>
        <p:origin x="1764" y="32"/>
      </p:cViewPr>
      <p:guideLst>
        <p:guide orient="horz" pos="2115"/>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commentAuthors" Target="commentAuthors.xml"/><Relationship Id="rId3" Type="http://schemas.openxmlformats.org/officeDocument/2006/relationships/customXml" Target="../customXml/item3.xml"/><Relationship Id="rId21"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23" Type="http://schemas.microsoft.com/office/2015/10/relationships/revisionInfo" Target="revisionInfo.xml"/><Relationship Id="rId10" Type="http://schemas.openxmlformats.org/officeDocument/2006/relationships/slide" Target="slides/slide6.xml"/><Relationship Id="rId19"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ableStyles" Target="tableStyles.xml"/></Relationships>
</file>

<file path=ppt/diagrams/_rels/data1.xml.rels><?xml version="1.0" encoding="UTF-8" standalone="yes"?>
<Relationships xmlns="http://schemas.openxmlformats.org/package/2006/relationships"><Relationship Id="rId3" Type="http://schemas.openxmlformats.org/officeDocument/2006/relationships/slide" Target="../slides/slide10.xml"/><Relationship Id="rId2" Type="http://schemas.openxmlformats.org/officeDocument/2006/relationships/slide" Target="../slides/slide9.xml"/><Relationship Id="rId1" Type="http://schemas.openxmlformats.org/officeDocument/2006/relationships/slide" Target="../slides/slide8.xml"/><Relationship Id="rId4" Type="http://schemas.openxmlformats.org/officeDocument/2006/relationships/slide" Target="../slides/slide7.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C857D85-0904-4F26-902D-D9127202DB10}" type="doc">
      <dgm:prSet loTypeId="urn:microsoft.com/office/officeart/2005/8/layout/chevron2" loCatId="process" qsTypeId="urn:microsoft.com/office/officeart/2005/8/quickstyle/simple1" qsCatId="simple" csTypeId="urn:microsoft.com/office/officeart/2005/8/colors/accent1_2" csCatId="accent1" phldr="1"/>
      <dgm:spPr/>
      <dgm:t>
        <a:bodyPr/>
        <a:lstStyle/>
        <a:p>
          <a:endParaRPr lang="es-ES"/>
        </a:p>
      </dgm:t>
    </dgm:pt>
    <dgm:pt modelId="{5BFEAEE9-C41B-4F1D-96EA-10D1FF2CDC21}">
      <dgm:prSet phldrT="[Texto]"/>
      <dgm:spPr/>
      <dgm:t>
        <a:bodyPr/>
        <a:lstStyle/>
        <a:p>
          <a:r>
            <a:rPr lang="es-ES"/>
            <a:t>1</a:t>
          </a:r>
        </a:p>
      </dgm:t>
    </dgm:pt>
    <dgm:pt modelId="{E926A511-D599-4CC6-9921-D764F4389398}" type="parTrans" cxnId="{35E5CF11-7B7F-44EE-BC6F-19167AA1DEE6}">
      <dgm:prSet/>
      <dgm:spPr/>
      <dgm:t>
        <a:bodyPr/>
        <a:lstStyle/>
        <a:p>
          <a:endParaRPr lang="es-ES"/>
        </a:p>
      </dgm:t>
    </dgm:pt>
    <dgm:pt modelId="{9E6F1D6F-CFED-498D-86EE-18E929B5B3E8}" type="sibTrans" cxnId="{35E5CF11-7B7F-44EE-BC6F-19167AA1DEE6}">
      <dgm:prSet/>
      <dgm:spPr/>
      <dgm:t>
        <a:bodyPr/>
        <a:lstStyle/>
        <a:p>
          <a:endParaRPr lang="es-ES"/>
        </a:p>
      </dgm:t>
    </dgm:pt>
    <dgm:pt modelId="{8294E379-428E-4ECC-9466-1CD8DB4B1B2A}">
      <dgm:prSet phldrT="[Texto]"/>
      <dgm:spPr/>
      <dgm:t>
        <a:bodyPr/>
        <a:lstStyle/>
        <a:p>
          <a:r>
            <a:rPr lang="es-ES"/>
            <a:t>2</a:t>
          </a:r>
        </a:p>
      </dgm:t>
    </dgm:pt>
    <dgm:pt modelId="{26B3F93D-9CED-4BD8-AAC7-2A6C83846FA5}" type="parTrans" cxnId="{B023485E-B448-4F2F-A294-475DFE5D5511}">
      <dgm:prSet/>
      <dgm:spPr/>
      <dgm:t>
        <a:bodyPr/>
        <a:lstStyle/>
        <a:p>
          <a:endParaRPr lang="es-ES"/>
        </a:p>
      </dgm:t>
    </dgm:pt>
    <dgm:pt modelId="{1AA7D7BF-4D88-4016-AAF1-9A0893BFC63E}" type="sibTrans" cxnId="{B023485E-B448-4F2F-A294-475DFE5D5511}">
      <dgm:prSet/>
      <dgm:spPr/>
      <dgm:t>
        <a:bodyPr/>
        <a:lstStyle/>
        <a:p>
          <a:endParaRPr lang="es-ES"/>
        </a:p>
      </dgm:t>
    </dgm:pt>
    <dgm:pt modelId="{42E78E22-7DEC-4032-98EA-34BC939294F6}">
      <dgm:prSet phldrT="[Texto]"/>
      <dgm:spPr/>
      <dgm:t>
        <a:bodyPr/>
        <a:lstStyle/>
        <a:p>
          <a:r>
            <a:rPr lang="es-ES">
              <a:hlinkClick xmlns:r="http://schemas.openxmlformats.org/officeDocument/2006/relationships" r:id="rId1" action="ppaction://hlinksldjump"/>
            </a:rPr>
            <a:t>UTILIZACIÓN</a:t>
          </a:r>
          <a:endParaRPr lang="es-ES"/>
        </a:p>
      </dgm:t>
    </dgm:pt>
    <dgm:pt modelId="{C23CD64A-005C-44CD-BC18-7CED6C0C8914}" type="parTrans" cxnId="{709F2BC0-9B41-424B-97C9-66744B0F9D30}">
      <dgm:prSet/>
      <dgm:spPr/>
      <dgm:t>
        <a:bodyPr/>
        <a:lstStyle/>
        <a:p>
          <a:endParaRPr lang="es-ES"/>
        </a:p>
      </dgm:t>
    </dgm:pt>
    <dgm:pt modelId="{B40C37A2-C89C-46E6-88CE-10FC3CDA0F34}" type="sibTrans" cxnId="{709F2BC0-9B41-424B-97C9-66744B0F9D30}">
      <dgm:prSet/>
      <dgm:spPr/>
      <dgm:t>
        <a:bodyPr/>
        <a:lstStyle/>
        <a:p>
          <a:endParaRPr lang="es-ES"/>
        </a:p>
      </dgm:t>
    </dgm:pt>
    <dgm:pt modelId="{CDC495C6-A7CF-4491-BADC-B6FFAD3D2472}">
      <dgm:prSet phldrT="[Texto]"/>
      <dgm:spPr/>
      <dgm:t>
        <a:bodyPr/>
        <a:lstStyle/>
        <a:p>
          <a:r>
            <a:rPr lang="es-ES"/>
            <a:t>3</a:t>
          </a:r>
        </a:p>
      </dgm:t>
    </dgm:pt>
    <dgm:pt modelId="{A7331273-1070-4ACA-BC7F-E6A684098636}" type="parTrans" cxnId="{BE83B98F-05DD-45A6-BCB8-FC12CD29089F}">
      <dgm:prSet/>
      <dgm:spPr/>
      <dgm:t>
        <a:bodyPr/>
        <a:lstStyle/>
        <a:p>
          <a:endParaRPr lang="es-ES"/>
        </a:p>
      </dgm:t>
    </dgm:pt>
    <dgm:pt modelId="{BAA49971-768A-4258-80E5-53D5EB61F80D}" type="sibTrans" cxnId="{BE83B98F-05DD-45A6-BCB8-FC12CD29089F}">
      <dgm:prSet/>
      <dgm:spPr/>
      <dgm:t>
        <a:bodyPr/>
        <a:lstStyle/>
        <a:p>
          <a:endParaRPr lang="es-ES"/>
        </a:p>
      </dgm:t>
    </dgm:pt>
    <dgm:pt modelId="{D11980CA-1478-4F05-99B2-E4A4D2B5B067}">
      <dgm:prSet phldrT="[Texto]"/>
      <dgm:spPr/>
      <dgm:t>
        <a:bodyPr/>
        <a:lstStyle/>
        <a:p>
          <a:r>
            <a:rPr lang="es-ES">
              <a:hlinkClick xmlns:r="http://schemas.openxmlformats.org/officeDocument/2006/relationships" r:id="rId2" action="ppaction://hlinksldjump"/>
            </a:rPr>
            <a:t>EJECUCIÓN</a:t>
          </a:r>
          <a:endParaRPr lang="es-ES"/>
        </a:p>
      </dgm:t>
    </dgm:pt>
    <dgm:pt modelId="{3F93150E-406E-465A-AC0F-23239ABE6C50}" type="parTrans" cxnId="{0F4127D8-97A6-486A-B41F-3C2ACF892E62}">
      <dgm:prSet/>
      <dgm:spPr/>
      <dgm:t>
        <a:bodyPr/>
        <a:lstStyle/>
        <a:p>
          <a:endParaRPr lang="es-ES"/>
        </a:p>
      </dgm:t>
    </dgm:pt>
    <dgm:pt modelId="{B3DD403F-554D-4B78-B7EE-E02C9566ADEC}" type="sibTrans" cxnId="{0F4127D8-97A6-486A-B41F-3C2ACF892E62}">
      <dgm:prSet/>
      <dgm:spPr/>
      <dgm:t>
        <a:bodyPr/>
        <a:lstStyle/>
        <a:p>
          <a:endParaRPr lang="es-ES"/>
        </a:p>
      </dgm:t>
    </dgm:pt>
    <dgm:pt modelId="{D8562B0B-F0E3-4FA3-9B66-DF963E334C21}">
      <dgm:prSet phldrT="[Texto]"/>
      <dgm:spPr/>
      <dgm:t>
        <a:bodyPr/>
        <a:lstStyle/>
        <a:p>
          <a:r>
            <a:rPr lang="es-ES">
              <a:hlinkClick xmlns:r="http://schemas.openxmlformats.org/officeDocument/2006/relationships" r:id="rId3" action="ppaction://hlinksldjump"/>
            </a:rPr>
            <a:t>LEGALIZACIÓN</a:t>
          </a:r>
          <a:endParaRPr lang="es-ES"/>
        </a:p>
      </dgm:t>
    </dgm:pt>
    <dgm:pt modelId="{0EE63BF9-2AEA-41B2-983E-B315372DD204}" type="parTrans" cxnId="{25D73732-D8E4-443F-84D0-5BCBA02FB2DA}">
      <dgm:prSet/>
      <dgm:spPr/>
      <dgm:t>
        <a:bodyPr/>
        <a:lstStyle/>
        <a:p>
          <a:endParaRPr lang="es-ES"/>
        </a:p>
      </dgm:t>
    </dgm:pt>
    <dgm:pt modelId="{6BE68390-AC6B-4508-8CB9-6B2B4F4AA77C}" type="sibTrans" cxnId="{25D73732-D8E4-443F-84D0-5BCBA02FB2DA}">
      <dgm:prSet/>
      <dgm:spPr/>
      <dgm:t>
        <a:bodyPr/>
        <a:lstStyle/>
        <a:p>
          <a:endParaRPr lang="es-ES"/>
        </a:p>
      </dgm:t>
    </dgm:pt>
    <dgm:pt modelId="{D0B5614C-239D-4D43-B5E6-E75BEABF8310}">
      <dgm:prSet phldrT="[Texto]"/>
      <dgm:spPr/>
      <dgm:t>
        <a:bodyPr/>
        <a:lstStyle/>
        <a:p>
          <a:r>
            <a:rPr lang="es-ES"/>
            <a:t>4</a:t>
          </a:r>
        </a:p>
      </dgm:t>
    </dgm:pt>
    <dgm:pt modelId="{215C862A-85C9-4EC9-804E-417E38911A0D}" type="sibTrans" cxnId="{4A83132D-9796-42AB-8D50-AD97CEF3637D}">
      <dgm:prSet/>
      <dgm:spPr/>
      <dgm:t>
        <a:bodyPr/>
        <a:lstStyle/>
        <a:p>
          <a:endParaRPr lang="es-ES"/>
        </a:p>
      </dgm:t>
    </dgm:pt>
    <dgm:pt modelId="{CAA0E81B-1CC0-48D1-883C-98926D2DDB25}" type="parTrans" cxnId="{4A83132D-9796-42AB-8D50-AD97CEF3637D}">
      <dgm:prSet/>
      <dgm:spPr/>
      <dgm:t>
        <a:bodyPr/>
        <a:lstStyle/>
        <a:p>
          <a:endParaRPr lang="es-ES"/>
        </a:p>
      </dgm:t>
    </dgm:pt>
    <dgm:pt modelId="{B3F25BD5-7A0A-4F21-B97F-E95BCA841AC7}">
      <dgm:prSet phldrT="[Texto]"/>
      <dgm:spPr/>
      <dgm:t>
        <a:bodyPr/>
        <a:lstStyle/>
        <a:p>
          <a:r>
            <a:rPr lang="es-ES">
              <a:hlinkClick xmlns:r="http://schemas.openxmlformats.org/officeDocument/2006/relationships" r:id="rId4" action="ppaction://hlinksldjump"/>
            </a:rPr>
            <a:t>DESEMBOLSO</a:t>
          </a:r>
          <a:endParaRPr lang="es-ES"/>
        </a:p>
      </dgm:t>
    </dgm:pt>
    <dgm:pt modelId="{D70348E4-21F3-4B88-99B3-4EF769372281}" type="sibTrans" cxnId="{D74974AF-A8B8-4941-85D4-1755B7AD4763}">
      <dgm:prSet/>
      <dgm:spPr/>
      <dgm:t>
        <a:bodyPr/>
        <a:lstStyle/>
        <a:p>
          <a:endParaRPr lang="es-ES"/>
        </a:p>
      </dgm:t>
    </dgm:pt>
    <dgm:pt modelId="{4A31CF8E-4299-4013-8297-0F7BB66230F7}" type="parTrans" cxnId="{D74974AF-A8B8-4941-85D4-1755B7AD4763}">
      <dgm:prSet/>
      <dgm:spPr/>
      <dgm:t>
        <a:bodyPr/>
        <a:lstStyle/>
        <a:p>
          <a:endParaRPr lang="es-ES"/>
        </a:p>
      </dgm:t>
    </dgm:pt>
    <dgm:pt modelId="{2B26CBA0-5B16-4568-B645-627523C3C000}" type="pres">
      <dgm:prSet presAssocID="{0C857D85-0904-4F26-902D-D9127202DB10}" presName="linearFlow" presStyleCnt="0">
        <dgm:presLayoutVars>
          <dgm:dir/>
          <dgm:animLvl val="lvl"/>
          <dgm:resizeHandles val="exact"/>
        </dgm:presLayoutVars>
      </dgm:prSet>
      <dgm:spPr/>
    </dgm:pt>
    <dgm:pt modelId="{F5541D7A-570F-49C9-B346-17069832AA8A}" type="pres">
      <dgm:prSet presAssocID="{5BFEAEE9-C41B-4F1D-96EA-10D1FF2CDC21}" presName="composite" presStyleCnt="0"/>
      <dgm:spPr/>
    </dgm:pt>
    <dgm:pt modelId="{4277DA5D-147D-4931-98BF-C1C852A805D9}" type="pres">
      <dgm:prSet presAssocID="{5BFEAEE9-C41B-4F1D-96EA-10D1FF2CDC21}" presName="parentText" presStyleLbl="alignNode1" presStyleIdx="0" presStyleCnt="4">
        <dgm:presLayoutVars>
          <dgm:chMax val="1"/>
          <dgm:bulletEnabled val="1"/>
        </dgm:presLayoutVars>
      </dgm:prSet>
      <dgm:spPr/>
    </dgm:pt>
    <dgm:pt modelId="{92E665B4-2EB9-4EBE-80A5-25E623C903F4}" type="pres">
      <dgm:prSet presAssocID="{5BFEAEE9-C41B-4F1D-96EA-10D1FF2CDC21}" presName="descendantText" presStyleLbl="alignAcc1" presStyleIdx="0" presStyleCnt="4">
        <dgm:presLayoutVars>
          <dgm:bulletEnabled val="1"/>
        </dgm:presLayoutVars>
      </dgm:prSet>
      <dgm:spPr/>
    </dgm:pt>
    <dgm:pt modelId="{40C2E361-C912-4E24-9103-298D3E62DB26}" type="pres">
      <dgm:prSet presAssocID="{9E6F1D6F-CFED-498D-86EE-18E929B5B3E8}" presName="sp" presStyleCnt="0"/>
      <dgm:spPr/>
    </dgm:pt>
    <dgm:pt modelId="{74C2E025-86DF-438E-B71E-DDAB537C47A1}" type="pres">
      <dgm:prSet presAssocID="{8294E379-428E-4ECC-9466-1CD8DB4B1B2A}" presName="composite" presStyleCnt="0"/>
      <dgm:spPr/>
    </dgm:pt>
    <dgm:pt modelId="{765FA681-222E-43DF-A536-C4DF969DDE7F}" type="pres">
      <dgm:prSet presAssocID="{8294E379-428E-4ECC-9466-1CD8DB4B1B2A}" presName="parentText" presStyleLbl="alignNode1" presStyleIdx="1" presStyleCnt="4">
        <dgm:presLayoutVars>
          <dgm:chMax val="1"/>
          <dgm:bulletEnabled val="1"/>
        </dgm:presLayoutVars>
      </dgm:prSet>
      <dgm:spPr/>
    </dgm:pt>
    <dgm:pt modelId="{195CEC6F-38D7-441F-8489-83BE766EACCE}" type="pres">
      <dgm:prSet presAssocID="{8294E379-428E-4ECC-9466-1CD8DB4B1B2A}" presName="descendantText" presStyleLbl="alignAcc1" presStyleIdx="1" presStyleCnt="4">
        <dgm:presLayoutVars>
          <dgm:bulletEnabled val="1"/>
        </dgm:presLayoutVars>
      </dgm:prSet>
      <dgm:spPr/>
    </dgm:pt>
    <dgm:pt modelId="{EAB3A824-CE8A-4BF1-A80F-92838905A069}" type="pres">
      <dgm:prSet presAssocID="{1AA7D7BF-4D88-4016-AAF1-9A0893BFC63E}" presName="sp" presStyleCnt="0"/>
      <dgm:spPr/>
    </dgm:pt>
    <dgm:pt modelId="{783D9FB1-DB21-4D92-9904-C6C735793EAA}" type="pres">
      <dgm:prSet presAssocID="{CDC495C6-A7CF-4491-BADC-B6FFAD3D2472}" presName="composite" presStyleCnt="0"/>
      <dgm:spPr/>
    </dgm:pt>
    <dgm:pt modelId="{B8571FE5-5DF9-4FD4-BC06-ED3473ADA51E}" type="pres">
      <dgm:prSet presAssocID="{CDC495C6-A7CF-4491-BADC-B6FFAD3D2472}" presName="parentText" presStyleLbl="alignNode1" presStyleIdx="2" presStyleCnt="4">
        <dgm:presLayoutVars>
          <dgm:chMax val="1"/>
          <dgm:bulletEnabled val="1"/>
        </dgm:presLayoutVars>
      </dgm:prSet>
      <dgm:spPr/>
    </dgm:pt>
    <dgm:pt modelId="{DD2694EF-0891-4968-AF37-42EE7B56B121}" type="pres">
      <dgm:prSet presAssocID="{CDC495C6-A7CF-4491-BADC-B6FFAD3D2472}" presName="descendantText" presStyleLbl="alignAcc1" presStyleIdx="2" presStyleCnt="4">
        <dgm:presLayoutVars>
          <dgm:bulletEnabled val="1"/>
        </dgm:presLayoutVars>
      </dgm:prSet>
      <dgm:spPr/>
    </dgm:pt>
    <dgm:pt modelId="{07B5E22E-7702-4774-9B7D-1E4FE8AA8FE5}" type="pres">
      <dgm:prSet presAssocID="{BAA49971-768A-4258-80E5-53D5EB61F80D}" presName="sp" presStyleCnt="0"/>
      <dgm:spPr/>
    </dgm:pt>
    <dgm:pt modelId="{7278EA2D-BEEB-4AB7-BE8B-279DD61728F7}" type="pres">
      <dgm:prSet presAssocID="{D0B5614C-239D-4D43-B5E6-E75BEABF8310}" presName="composite" presStyleCnt="0"/>
      <dgm:spPr/>
    </dgm:pt>
    <dgm:pt modelId="{D1B308AD-F55E-4EEA-BED2-761199C215CE}" type="pres">
      <dgm:prSet presAssocID="{D0B5614C-239D-4D43-B5E6-E75BEABF8310}" presName="parentText" presStyleLbl="alignNode1" presStyleIdx="3" presStyleCnt="4">
        <dgm:presLayoutVars>
          <dgm:chMax val="1"/>
          <dgm:bulletEnabled val="1"/>
        </dgm:presLayoutVars>
      </dgm:prSet>
      <dgm:spPr/>
    </dgm:pt>
    <dgm:pt modelId="{9AB77CCC-C1E2-48D3-B2EE-FD5352DCC4E7}" type="pres">
      <dgm:prSet presAssocID="{D0B5614C-239D-4D43-B5E6-E75BEABF8310}" presName="descendantText" presStyleLbl="alignAcc1" presStyleIdx="3" presStyleCnt="4">
        <dgm:presLayoutVars>
          <dgm:bulletEnabled val="1"/>
        </dgm:presLayoutVars>
      </dgm:prSet>
      <dgm:spPr/>
    </dgm:pt>
  </dgm:ptLst>
  <dgm:cxnLst>
    <dgm:cxn modelId="{04088101-AEE2-478C-9457-A778D5CE95D8}" type="presOf" srcId="{8294E379-428E-4ECC-9466-1CD8DB4B1B2A}" destId="{765FA681-222E-43DF-A536-C4DF969DDE7F}" srcOrd="0" destOrd="0" presId="urn:microsoft.com/office/officeart/2005/8/layout/chevron2"/>
    <dgm:cxn modelId="{35E5CF11-7B7F-44EE-BC6F-19167AA1DEE6}" srcId="{0C857D85-0904-4F26-902D-D9127202DB10}" destId="{5BFEAEE9-C41B-4F1D-96EA-10D1FF2CDC21}" srcOrd="0" destOrd="0" parTransId="{E926A511-D599-4CC6-9921-D764F4389398}" sibTransId="{9E6F1D6F-CFED-498D-86EE-18E929B5B3E8}"/>
    <dgm:cxn modelId="{3BBD5716-5D98-40E3-86D3-0B242FFF6471}" type="presOf" srcId="{B3F25BD5-7A0A-4F21-B97F-E95BCA841AC7}" destId="{92E665B4-2EB9-4EBE-80A5-25E623C903F4}" srcOrd="0" destOrd="0" presId="urn:microsoft.com/office/officeart/2005/8/layout/chevron2"/>
    <dgm:cxn modelId="{4C0A3026-4F07-47DF-A697-99E49839F609}" type="presOf" srcId="{42E78E22-7DEC-4032-98EA-34BC939294F6}" destId="{195CEC6F-38D7-441F-8489-83BE766EACCE}" srcOrd="0" destOrd="0" presId="urn:microsoft.com/office/officeart/2005/8/layout/chevron2"/>
    <dgm:cxn modelId="{4A83132D-9796-42AB-8D50-AD97CEF3637D}" srcId="{0C857D85-0904-4F26-902D-D9127202DB10}" destId="{D0B5614C-239D-4D43-B5E6-E75BEABF8310}" srcOrd="3" destOrd="0" parTransId="{CAA0E81B-1CC0-48D1-883C-98926D2DDB25}" sibTransId="{215C862A-85C9-4EC9-804E-417E38911A0D}"/>
    <dgm:cxn modelId="{25D73732-D8E4-443F-84D0-5BCBA02FB2DA}" srcId="{D0B5614C-239D-4D43-B5E6-E75BEABF8310}" destId="{D8562B0B-F0E3-4FA3-9B66-DF963E334C21}" srcOrd="0" destOrd="0" parTransId="{0EE63BF9-2AEA-41B2-983E-B315372DD204}" sibTransId="{6BE68390-AC6B-4508-8CB9-6B2B4F4AA77C}"/>
    <dgm:cxn modelId="{B023485E-B448-4F2F-A294-475DFE5D5511}" srcId="{0C857D85-0904-4F26-902D-D9127202DB10}" destId="{8294E379-428E-4ECC-9466-1CD8DB4B1B2A}" srcOrd="1" destOrd="0" parTransId="{26B3F93D-9CED-4BD8-AAC7-2A6C83846FA5}" sibTransId="{1AA7D7BF-4D88-4016-AAF1-9A0893BFC63E}"/>
    <dgm:cxn modelId="{60D3EF47-B855-4D04-A64C-BE87FFAE9B93}" type="presOf" srcId="{D11980CA-1478-4F05-99B2-E4A4D2B5B067}" destId="{DD2694EF-0891-4968-AF37-42EE7B56B121}" srcOrd="0" destOrd="0" presId="urn:microsoft.com/office/officeart/2005/8/layout/chevron2"/>
    <dgm:cxn modelId="{7F88DF49-1074-4B5F-AAD4-8847201894FE}" type="presOf" srcId="{D8562B0B-F0E3-4FA3-9B66-DF963E334C21}" destId="{9AB77CCC-C1E2-48D3-B2EE-FD5352DCC4E7}" srcOrd="0" destOrd="0" presId="urn:microsoft.com/office/officeart/2005/8/layout/chevron2"/>
    <dgm:cxn modelId="{FDB16B74-0F25-4154-BE16-4092256ED927}" type="presOf" srcId="{0C857D85-0904-4F26-902D-D9127202DB10}" destId="{2B26CBA0-5B16-4568-B645-627523C3C000}" srcOrd="0" destOrd="0" presId="urn:microsoft.com/office/officeart/2005/8/layout/chevron2"/>
    <dgm:cxn modelId="{4BD8F67D-52A1-46B8-936D-A46CEFE0B0C9}" type="presOf" srcId="{5BFEAEE9-C41B-4F1D-96EA-10D1FF2CDC21}" destId="{4277DA5D-147D-4931-98BF-C1C852A805D9}" srcOrd="0" destOrd="0" presId="urn:microsoft.com/office/officeart/2005/8/layout/chevron2"/>
    <dgm:cxn modelId="{729ECF8D-D75F-4DC3-8E54-9868D8E816CD}" type="presOf" srcId="{CDC495C6-A7CF-4491-BADC-B6FFAD3D2472}" destId="{B8571FE5-5DF9-4FD4-BC06-ED3473ADA51E}" srcOrd="0" destOrd="0" presId="urn:microsoft.com/office/officeart/2005/8/layout/chevron2"/>
    <dgm:cxn modelId="{BE83B98F-05DD-45A6-BCB8-FC12CD29089F}" srcId="{0C857D85-0904-4F26-902D-D9127202DB10}" destId="{CDC495C6-A7CF-4491-BADC-B6FFAD3D2472}" srcOrd="2" destOrd="0" parTransId="{A7331273-1070-4ACA-BC7F-E6A684098636}" sibTransId="{BAA49971-768A-4258-80E5-53D5EB61F80D}"/>
    <dgm:cxn modelId="{D35E80A3-F48A-4EED-9AEF-635AD6C599F9}" type="presOf" srcId="{D0B5614C-239D-4D43-B5E6-E75BEABF8310}" destId="{D1B308AD-F55E-4EEA-BED2-761199C215CE}" srcOrd="0" destOrd="0" presId="urn:microsoft.com/office/officeart/2005/8/layout/chevron2"/>
    <dgm:cxn modelId="{D74974AF-A8B8-4941-85D4-1755B7AD4763}" srcId="{5BFEAEE9-C41B-4F1D-96EA-10D1FF2CDC21}" destId="{B3F25BD5-7A0A-4F21-B97F-E95BCA841AC7}" srcOrd="0" destOrd="0" parTransId="{4A31CF8E-4299-4013-8297-0F7BB66230F7}" sibTransId="{D70348E4-21F3-4B88-99B3-4EF769372281}"/>
    <dgm:cxn modelId="{709F2BC0-9B41-424B-97C9-66744B0F9D30}" srcId="{8294E379-428E-4ECC-9466-1CD8DB4B1B2A}" destId="{42E78E22-7DEC-4032-98EA-34BC939294F6}" srcOrd="0" destOrd="0" parTransId="{C23CD64A-005C-44CD-BC18-7CED6C0C8914}" sibTransId="{B40C37A2-C89C-46E6-88CE-10FC3CDA0F34}"/>
    <dgm:cxn modelId="{0F4127D8-97A6-486A-B41F-3C2ACF892E62}" srcId="{CDC495C6-A7CF-4491-BADC-B6FFAD3D2472}" destId="{D11980CA-1478-4F05-99B2-E4A4D2B5B067}" srcOrd="0" destOrd="0" parTransId="{3F93150E-406E-465A-AC0F-23239ABE6C50}" sibTransId="{B3DD403F-554D-4B78-B7EE-E02C9566ADEC}"/>
    <dgm:cxn modelId="{9C6F142E-F416-4C17-92AE-2BDB14CEBFD6}" type="presParOf" srcId="{2B26CBA0-5B16-4568-B645-627523C3C000}" destId="{F5541D7A-570F-49C9-B346-17069832AA8A}" srcOrd="0" destOrd="0" presId="urn:microsoft.com/office/officeart/2005/8/layout/chevron2"/>
    <dgm:cxn modelId="{4D75D732-4EA6-40AD-892F-D78789D451B9}" type="presParOf" srcId="{F5541D7A-570F-49C9-B346-17069832AA8A}" destId="{4277DA5D-147D-4931-98BF-C1C852A805D9}" srcOrd="0" destOrd="0" presId="urn:microsoft.com/office/officeart/2005/8/layout/chevron2"/>
    <dgm:cxn modelId="{368378D2-2FF5-4D3D-8C13-069B113B58A8}" type="presParOf" srcId="{F5541D7A-570F-49C9-B346-17069832AA8A}" destId="{92E665B4-2EB9-4EBE-80A5-25E623C903F4}" srcOrd="1" destOrd="0" presId="urn:microsoft.com/office/officeart/2005/8/layout/chevron2"/>
    <dgm:cxn modelId="{9112BC2E-1B04-4262-AA1F-EDAF4ADCCB62}" type="presParOf" srcId="{2B26CBA0-5B16-4568-B645-627523C3C000}" destId="{40C2E361-C912-4E24-9103-298D3E62DB26}" srcOrd="1" destOrd="0" presId="urn:microsoft.com/office/officeart/2005/8/layout/chevron2"/>
    <dgm:cxn modelId="{912F350C-F21B-413C-A682-E4C88D18D44E}" type="presParOf" srcId="{2B26CBA0-5B16-4568-B645-627523C3C000}" destId="{74C2E025-86DF-438E-B71E-DDAB537C47A1}" srcOrd="2" destOrd="0" presId="urn:microsoft.com/office/officeart/2005/8/layout/chevron2"/>
    <dgm:cxn modelId="{9B55AD6E-6A13-4302-941B-AD31C25D3649}" type="presParOf" srcId="{74C2E025-86DF-438E-B71E-DDAB537C47A1}" destId="{765FA681-222E-43DF-A536-C4DF969DDE7F}" srcOrd="0" destOrd="0" presId="urn:microsoft.com/office/officeart/2005/8/layout/chevron2"/>
    <dgm:cxn modelId="{4AFD9C52-2266-496D-B972-D60D0831544F}" type="presParOf" srcId="{74C2E025-86DF-438E-B71E-DDAB537C47A1}" destId="{195CEC6F-38D7-441F-8489-83BE766EACCE}" srcOrd="1" destOrd="0" presId="urn:microsoft.com/office/officeart/2005/8/layout/chevron2"/>
    <dgm:cxn modelId="{5384FE33-A135-4362-BFEA-EAA07563D596}" type="presParOf" srcId="{2B26CBA0-5B16-4568-B645-627523C3C000}" destId="{EAB3A824-CE8A-4BF1-A80F-92838905A069}" srcOrd="3" destOrd="0" presId="urn:microsoft.com/office/officeart/2005/8/layout/chevron2"/>
    <dgm:cxn modelId="{231EC7B6-EDAC-4089-82ED-BA28369D32FB}" type="presParOf" srcId="{2B26CBA0-5B16-4568-B645-627523C3C000}" destId="{783D9FB1-DB21-4D92-9904-C6C735793EAA}" srcOrd="4" destOrd="0" presId="urn:microsoft.com/office/officeart/2005/8/layout/chevron2"/>
    <dgm:cxn modelId="{7FFB2849-A7E1-4C7F-AEB6-EE678CE3404D}" type="presParOf" srcId="{783D9FB1-DB21-4D92-9904-C6C735793EAA}" destId="{B8571FE5-5DF9-4FD4-BC06-ED3473ADA51E}" srcOrd="0" destOrd="0" presId="urn:microsoft.com/office/officeart/2005/8/layout/chevron2"/>
    <dgm:cxn modelId="{F2FCFE15-964C-4E62-92D4-52D7DBD9BD42}" type="presParOf" srcId="{783D9FB1-DB21-4D92-9904-C6C735793EAA}" destId="{DD2694EF-0891-4968-AF37-42EE7B56B121}" srcOrd="1" destOrd="0" presId="urn:microsoft.com/office/officeart/2005/8/layout/chevron2"/>
    <dgm:cxn modelId="{599C6C74-1099-40A4-A22A-279CE8531F28}" type="presParOf" srcId="{2B26CBA0-5B16-4568-B645-627523C3C000}" destId="{07B5E22E-7702-4774-9B7D-1E4FE8AA8FE5}" srcOrd="5" destOrd="0" presId="urn:microsoft.com/office/officeart/2005/8/layout/chevron2"/>
    <dgm:cxn modelId="{C71159F1-09A0-4183-9484-70ACF7AA8657}" type="presParOf" srcId="{2B26CBA0-5B16-4568-B645-627523C3C000}" destId="{7278EA2D-BEEB-4AB7-BE8B-279DD61728F7}" srcOrd="6" destOrd="0" presId="urn:microsoft.com/office/officeart/2005/8/layout/chevron2"/>
    <dgm:cxn modelId="{3F4A788D-16EE-4F7B-B283-65A6BFCDD9D1}" type="presParOf" srcId="{7278EA2D-BEEB-4AB7-BE8B-279DD61728F7}" destId="{D1B308AD-F55E-4EEA-BED2-761199C215CE}" srcOrd="0" destOrd="0" presId="urn:microsoft.com/office/officeart/2005/8/layout/chevron2"/>
    <dgm:cxn modelId="{43D83CBE-0CF0-447C-A6A6-419934702038}" type="presParOf" srcId="{7278EA2D-BEEB-4AB7-BE8B-279DD61728F7}" destId="{9AB77CCC-C1E2-48D3-B2EE-FD5352DCC4E7}" srcOrd="1" destOrd="0" presId="urn:microsoft.com/office/officeart/2005/8/layout/chevron2"/>
  </dgm:cxnLst>
  <dgm:bg/>
  <dgm:whole/>
  <dgm:extLst>
    <a:ext uri="http://schemas.microsoft.com/office/drawing/2008/diagram">
      <dsp:dataModelExt xmlns:dsp="http://schemas.microsoft.com/office/drawing/2008/diagram" relId="rId8"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277DA5D-147D-4931-98BF-C1C852A805D9}">
      <dsp:nvSpPr>
        <dsp:cNvPr id="0" name=""/>
        <dsp:cNvSpPr/>
      </dsp:nvSpPr>
      <dsp:spPr>
        <a:xfrm rot="5400000">
          <a:off x="-169068" y="169670"/>
          <a:ext cx="1127124" cy="788987"/>
        </a:xfrm>
        <a:prstGeom prst="chevron">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marL="0" lvl="0" indent="0" algn="ctr" defTabSz="977900">
            <a:lnSpc>
              <a:spcPct val="90000"/>
            </a:lnSpc>
            <a:spcBef>
              <a:spcPct val="0"/>
            </a:spcBef>
            <a:spcAft>
              <a:spcPct val="35000"/>
            </a:spcAft>
            <a:buNone/>
          </a:pPr>
          <a:r>
            <a:rPr lang="es-ES" sz="2200" kern="1200"/>
            <a:t>1</a:t>
          </a:r>
        </a:p>
      </dsp:txBody>
      <dsp:txXfrm rot="-5400000">
        <a:off x="1" y="395096"/>
        <a:ext cx="788987" cy="338137"/>
      </dsp:txXfrm>
    </dsp:sp>
    <dsp:sp modelId="{92E665B4-2EB9-4EBE-80A5-25E623C903F4}">
      <dsp:nvSpPr>
        <dsp:cNvPr id="0" name=""/>
        <dsp:cNvSpPr/>
      </dsp:nvSpPr>
      <dsp:spPr>
        <a:xfrm rot="5400000">
          <a:off x="3076178" y="-2286589"/>
          <a:ext cx="732631" cy="5307012"/>
        </a:xfrm>
        <a:prstGeom prst="round2Same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77368" tIns="24765" rIns="24765" bIns="24765" numCol="1" spcCol="1270" anchor="ctr" anchorCtr="0">
          <a:noAutofit/>
        </a:bodyPr>
        <a:lstStyle/>
        <a:p>
          <a:pPr marL="285750" lvl="1" indent="-285750" algn="l" defTabSz="1733550">
            <a:lnSpc>
              <a:spcPct val="90000"/>
            </a:lnSpc>
            <a:spcBef>
              <a:spcPct val="0"/>
            </a:spcBef>
            <a:spcAft>
              <a:spcPct val="15000"/>
            </a:spcAft>
            <a:buChar char="•"/>
          </a:pPr>
          <a:r>
            <a:rPr lang="es-ES" sz="3900" kern="1200">
              <a:hlinkClick xmlns:r="http://schemas.openxmlformats.org/officeDocument/2006/relationships" r:id="" action="ppaction://hlinksldjump"/>
            </a:rPr>
            <a:t>DESEMBOLSO</a:t>
          </a:r>
          <a:endParaRPr lang="es-ES" sz="3900" kern="1200"/>
        </a:p>
      </dsp:txBody>
      <dsp:txXfrm rot="-5400000">
        <a:off x="788988" y="36365"/>
        <a:ext cx="5271248" cy="661103"/>
      </dsp:txXfrm>
    </dsp:sp>
    <dsp:sp modelId="{765FA681-222E-43DF-A536-C4DF969DDE7F}">
      <dsp:nvSpPr>
        <dsp:cNvPr id="0" name=""/>
        <dsp:cNvSpPr/>
      </dsp:nvSpPr>
      <dsp:spPr>
        <a:xfrm rot="5400000">
          <a:off x="-169068" y="1148227"/>
          <a:ext cx="1127124" cy="788987"/>
        </a:xfrm>
        <a:prstGeom prst="chevron">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marL="0" lvl="0" indent="0" algn="ctr" defTabSz="977900">
            <a:lnSpc>
              <a:spcPct val="90000"/>
            </a:lnSpc>
            <a:spcBef>
              <a:spcPct val="0"/>
            </a:spcBef>
            <a:spcAft>
              <a:spcPct val="35000"/>
            </a:spcAft>
            <a:buNone/>
          </a:pPr>
          <a:r>
            <a:rPr lang="es-ES" sz="2200" kern="1200"/>
            <a:t>2</a:t>
          </a:r>
        </a:p>
      </dsp:txBody>
      <dsp:txXfrm rot="-5400000">
        <a:off x="1" y="1373653"/>
        <a:ext cx="788987" cy="338137"/>
      </dsp:txXfrm>
    </dsp:sp>
    <dsp:sp modelId="{195CEC6F-38D7-441F-8489-83BE766EACCE}">
      <dsp:nvSpPr>
        <dsp:cNvPr id="0" name=""/>
        <dsp:cNvSpPr/>
      </dsp:nvSpPr>
      <dsp:spPr>
        <a:xfrm rot="5400000">
          <a:off x="3076178" y="-1308031"/>
          <a:ext cx="732631" cy="5307012"/>
        </a:xfrm>
        <a:prstGeom prst="round2Same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77368" tIns="24765" rIns="24765" bIns="24765" numCol="1" spcCol="1270" anchor="ctr" anchorCtr="0">
          <a:noAutofit/>
        </a:bodyPr>
        <a:lstStyle/>
        <a:p>
          <a:pPr marL="285750" lvl="1" indent="-285750" algn="l" defTabSz="1733550">
            <a:lnSpc>
              <a:spcPct val="90000"/>
            </a:lnSpc>
            <a:spcBef>
              <a:spcPct val="0"/>
            </a:spcBef>
            <a:spcAft>
              <a:spcPct val="15000"/>
            </a:spcAft>
            <a:buChar char="•"/>
          </a:pPr>
          <a:r>
            <a:rPr lang="es-ES" sz="3900" kern="1200">
              <a:hlinkClick xmlns:r="http://schemas.openxmlformats.org/officeDocument/2006/relationships" r:id="" action="ppaction://hlinksldjump"/>
            </a:rPr>
            <a:t>UTILIZACIÓN</a:t>
          </a:r>
          <a:endParaRPr lang="es-ES" sz="3900" kern="1200"/>
        </a:p>
      </dsp:txBody>
      <dsp:txXfrm rot="-5400000">
        <a:off x="788988" y="1014923"/>
        <a:ext cx="5271248" cy="661103"/>
      </dsp:txXfrm>
    </dsp:sp>
    <dsp:sp modelId="{B8571FE5-5DF9-4FD4-BC06-ED3473ADA51E}">
      <dsp:nvSpPr>
        <dsp:cNvPr id="0" name=""/>
        <dsp:cNvSpPr/>
      </dsp:nvSpPr>
      <dsp:spPr>
        <a:xfrm rot="5400000">
          <a:off x="-169068" y="2126784"/>
          <a:ext cx="1127124" cy="788987"/>
        </a:xfrm>
        <a:prstGeom prst="chevron">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marL="0" lvl="0" indent="0" algn="ctr" defTabSz="977900">
            <a:lnSpc>
              <a:spcPct val="90000"/>
            </a:lnSpc>
            <a:spcBef>
              <a:spcPct val="0"/>
            </a:spcBef>
            <a:spcAft>
              <a:spcPct val="35000"/>
            </a:spcAft>
            <a:buNone/>
          </a:pPr>
          <a:r>
            <a:rPr lang="es-ES" sz="2200" kern="1200"/>
            <a:t>3</a:t>
          </a:r>
        </a:p>
      </dsp:txBody>
      <dsp:txXfrm rot="-5400000">
        <a:off x="1" y="2352210"/>
        <a:ext cx="788987" cy="338137"/>
      </dsp:txXfrm>
    </dsp:sp>
    <dsp:sp modelId="{DD2694EF-0891-4968-AF37-42EE7B56B121}">
      <dsp:nvSpPr>
        <dsp:cNvPr id="0" name=""/>
        <dsp:cNvSpPr/>
      </dsp:nvSpPr>
      <dsp:spPr>
        <a:xfrm rot="5400000">
          <a:off x="3076178" y="-329474"/>
          <a:ext cx="732631" cy="5307012"/>
        </a:xfrm>
        <a:prstGeom prst="round2Same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77368" tIns="24765" rIns="24765" bIns="24765" numCol="1" spcCol="1270" anchor="ctr" anchorCtr="0">
          <a:noAutofit/>
        </a:bodyPr>
        <a:lstStyle/>
        <a:p>
          <a:pPr marL="285750" lvl="1" indent="-285750" algn="l" defTabSz="1733550">
            <a:lnSpc>
              <a:spcPct val="90000"/>
            </a:lnSpc>
            <a:spcBef>
              <a:spcPct val="0"/>
            </a:spcBef>
            <a:spcAft>
              <a:spcPct val="15000"/>
            </a:spcAft>
            <a:buChar char="•"/>
          </a:pPr>
          <a:r>
            <a:rPr lang="es-ES" sz="3900" kern="1200">
              <a:hlinkClick xmlns:r="http://schemas.openxmlformats.org/officeDocument/2006/relationships" r:id="" action="ppaction://hlinksldjump"/>
            </a:rPr>
            <a:t>EJECUCIÓN</a:t>
          </a:r>
          <a:endParaRPr lang="es-ES" sz="3900" kern="1200"/>
        </a:p>
      </dsp:txBody>
      <dsp:txXfrm rot="-5400000">
        <a:off x="788988" y="1993480"/>
        <a:ext cx="5271248" cy="661103"/>
      </dsp:txXfrm>
    </dsp:sp>
    <dsp:sp modelId="{D1B308AD-F55E-4EEA-BED2-761199C215CE}">
      <dsp:nvSpPr>
        <dsp:cNvPr id="0" name=""/>
        <dsp:cNvSpPr/>
      </dsp:nvSpPr>
      <dsp:spPr>
        <a:xfrm rot="5400000">
          <a:off x="-169068" y="3105342"/>
          <a:ext cx="1127124" cy="788987"/>
        </a:xfrm>
        <a:prstGeom prst="chevron">
          <a:avLst/>
        </a:prstGeom>
        <a:solidFill>
          <a:schemeClr val="accent1">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3970" tIns="13970" rIns="13970" bIns="13970" numCol="1" spcCol="1270" anchor="ctr" anchorCtr="0">
          <a:noAutofit/>
        </a:bodyPr>
        <a:lstStyle/>
        <a:p>
          <a:pPr marL="0" lvl="0" indent="0" algn="ctr" defTabSz="977900">
            <a:lnSpc>
              <a:spcPct val="90000"/>
            </a:lnSpc>
            <a:spcBef>
              <a:spcPct val="0"/>
            </a:spcBef>
            <a:spcAft>
              <a:spcPct val="35000"/>
            </a:spcAft>
            <a:buNone/>
          </a:pPr>
          <a:r>
            <a:rPr lang="es-ES" sz="2200" kern="1200"/>
            <a:t>4</a:t>
          </a:r>
        </a:p>
      </dsp:txBody>
      <dsp:txXfrm rot="-5400000">
        <a:off x="1" y="3330768"/>
        <a:ext cx="788987" cy="338137"/>
      </dsp:txXfrm>
    </dsp:sp>
    <dsp:sp modelId="{9AB77CCC-C1E2-48D3-B2EE-FD5352DCC4E7}">
      <dsp:nvSpPr>
        <dsp:cNvPr id="0" name=""/>
        <dsp:cNvSpPr/>
      </dsp:nvSpPr>
      <dsp:spPr>
        <a:xfrm rot="5400000">
          <a:off x="3076178" y="649083"/>
          <a:ext cx="732631" cy="5307012"/>
        </a:xfrm>
        <a:prstGeom prst="round2Same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77368" tIns="24765" rIns="24765" bIns="24765" numCol="1" spcCol="1270" anchor="ctr" anchorCtr="0">
          <a:noAutofit/>
        </a:bodyPr>
        <a:lstStyle/>
        <a:p>
          <a:pPr marL="285750" lvl="1" indent="-285750" algn="l" defTabSz="1733550">
            <a:lnSpc>
              <a:spcPct val="90000"/>
            </a:lnSpc>
            <a:spcBef>
              <a:spcPct val="0"/>
            </a:spcBef>
            <a:spcAft>
              <a:spcPct val="15000"/>
            </a:spcAft>
            <a:buChar char="•"/>
          </a:pPr>
          <a:r>
            <a:rPr lang="es-ES" sz="3900" kern="1200">
              <a:hlinkClick xmlns:r="http://schemas.openxmlformats.org/officeDocument/2006/relationships" r:id="" action="ppaction://hlinksldjump"/>
            </a:rPr>
            <a:t>LEGALIZACIÓN</a:t>
          </a:r>
          <a:endParaRPr lang="es-ES" sz="3900" kern="1200"/>
        </a:p>
      </dsp:txBody>
      <dsp:txXfrm rot="-5400000">
        <a:off x="788988" y="2972037"/>
        <a:ext cx="5271248" cy="661103"/>
      </dsp:txXfrm>
    </dsp:sp>
  </dsp:spTree>
</dsp:drawing>
</file>

<file path=ppt/diagrams/layout1.xml><?xml version="1.0" encoding="utf-8"?>
<dgm:layoutDef xmlns:dgm="http://schemas.openxmlformats.org/drawingml/2006/diagram" xmlns:a="http://schemas.openxmlformats.org/drawingml/2006/main" uniqueId="urn:microsoft.com/office/officeart/2005/8/layout/chevron2">
  <dgm:title val=""/>
  <dgm:desc val=""/>
  <dgm:catLst>
    <dgm:cat type="process" pri="12000"/>
    <dgm:cat type="list" pri="16000"/>
    <dgm:cat type="convert" pri="11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Lst>
      <dgm:cxnLst>
        <dgm:cxn modelId="4" srcId="0" destId="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linearFlow">
    <dgm:varLst>
      <dgm:dir/>
      <dgm:animLvl val="lvl"/>
      <dgm:resizeHandles val="exact"/>
    </dgm:varLst>
    <dgm:alg type="lin">
      <dgm:param type="linDir" val="fromT"/>
      <dgm:param type="nodeHorzAlign" val="l"/>
    </dgm:alg>
    <dgm:shape xmlns:r="http://schemas.openxmlformats.org/officeDocument/2006/relationships" r:blip="">
      <dgm:adjLst/>
    </dgm:shape>
    <dgm:presOf/>
    <dgm:constrLst>
      <dgm:constr type="h" for="ch" forName="composite" refType="h"/>
      <dgm:constr type="w" for="ch" forName="composite" refType="w"/>
      <dgm:constr type="h" for="des" forName="parentText" op="equ"/>
      <dgm:constr type="h" for="ch" forName="sp" val="-14.88"/>
      <dgm:constr type="h" for="ch" forName="sp" refType="w" refFor="des" refForName="parentText" op="gte" fact="-0.3"/>
      <dgm:constr type="primFontSz" for="des" forName="parentText" op="equ" val="65"/>
      <dgm:constr type="primFontSz" for="des" forName="descendantText" op="equ" val="65"/>
    </dgm:constrLst>
    <dgm:ruleLst/>
    <dgm:forEach name="Name0" axis="ch" ptType="node">
      <dgm:layoutNode name="composite">
        <dgm:alg type="composite"/>
        <dgm:shape xmlns:r="http://schemas.openxmlformats.org/officeDocument/2006/relationships" r:blip="">
          <dgm:adjLst/>
        </dgm:shape>
        <dgm:presOf/>
        <dgm:choose name="Name1">
          <dgm:if name="Name2" func="var" arg="dir" op="equ" val="norm">
            <dgm:constrLst>
              <dgm:constr type="t" for="ch" forName="parentText"/>
              <dgm:constr type="l" for="ch" forName="parentText"/>
              <dgm:constr type="w" for="ch" forName="parentText" refType="w" fact="0.4"/>
              <dgm:constr type="h" for="ch" forName="parentText" refType="h"/>
              <dgm:constr type="w" for="ch" forName="parentText" refType="w" op="lte" fact="0.5"/>
              <dgm:constr type="w" for="ch" forName="parentText" refType="h" refFor="ch" refForName="parentText" op="lte" fact="0.7"/>
              <dgm:constr type="h" for="ch" forName="parentText" refType="w" refFor="ch" refForName="parentText" op="lte" fact="3"/>
              <dgm:constr type="l" for="ch" forName="descendantText" refType="w" refFor="ch" refForName="parentText"/>
              <dgm:constr type="w" for="ch" forName="descendantText" refType="w"/>
              <dgm:constr type="wOff" for="ch" forName="descendantText" refType="w" refFor="ch" refForName="parentText" fact="-1"/>
              <dgm:constr type="t" for="ch" forName="descendantText"/>
              <dgm:constr type="b" for="ch" forName="descendantText" refType="h" refFor="ch" refForName="parentText"/>
              <dgm:constr type="bOff" for="ch" forName="descendantText" refType="w" refFor="ch" refForName="parentText" fact="-0.5"/>
            </dgm:constrLst>
          </dgm:if>
          <dgm:else name="Name3">
            <dgm:constrLst>
              <dgm:constr type="t" for="ch" forName="parentText"/>
              <dgm:constr type="r" for="ch" forName="parentText" refType="w"/>
              <dgm:constr type="w" for="ch" forName="parentText" refType="w" fact="0.4"/>
              <dgm:constr type="h" for="ch" forName="parentText" refType="h"/>
              <dgm:constr type="w" for="ch" forName="parentText" refType="w" op="lte" fact="0.5"/>
              <dgm:constr type="w" for="ch" forName="parentText" refType="h" refFor="ch" refForName="parentText" op="lte" fact="0.7"/>
              <dgm:constr type="h" for="ch" forName="parentText" refType="w" refFor="ch" refForName="parentText" op="lte" fact="3"/>
              <dgm:constr type="l" for="ch" forName="descendantText"/>
              <dgm:constr type="w" for="ch" forName="descendantText" refType="w"/>
              <dgm:constr type="wOff" for="ch" forName="descendantText" refType="w" refFor="ch" refForName="parentText" fact="-1"/>
              <dgm:constr type="t" for="ch" forName="descendantText"/>
              <dgm:constr type="b" for="ch" forName="descendantText" refType="h" refFor="ch" refForName="parentText"/>
              <dgm:constr type="bOff" for="ch" forName="descendantText" refType="w" refFor="ch" refForName="parentText" fact="-0.5"/>
            </dgm:constrLst>
          </dgm:else>
        </dgm:choose>
        <dgm:ruleLst/>
        <dgm:layoutNode name="parentText" styleLbl="alignNode1">
          <dgm:varLst>
            <dgm:chMax val="1"/>
            <dgm:bulletEnabled val="1"/>
          </dgm:varLst>
          <dgm:alg type="tx"/>
          <dgm:shape xmlns:r="http://schemas.openxmlformats.org/officeDocument/2006/relationships" rot="90" type="chevron"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h" val="100" fact="NaN" max="NaN"/>
            <dgm:rule type="primFontSz" val="24" fact="NaN" max="NaN"/>
            <dgm:rule type="h" val="110" fact="NaN" max="NaN"/>
            <dgm:rule type="primFontSz" val="18" fact="NaN" max="NaN"/>
            <dgm:rule type="h" val="INF" fact="NaN" max="NaN"/>
            <dgm:rule type="primFontSz" val="5" fact="NaN" max="NaN"/>
          </dgm:ruleLst>
        </dgm:layoutNode>
        <dgm:layoutNode name="descendantText" styleLbl="alignAcc1">
          <dgm:varLst>
            <dgm:bulletEnabled val="1"/>
          </dgm:varLst>
          <dgm:choose name="Name4">
            <dgm:if name="Name5" func="var" arg="dir" op="equ" val="norm">
              <dgm:alg type="tx">
                <dgm:param type="stBulletLvl" val="1"/>
                <dgm:param type="txAnchorVertCh" val="mid"/>
              </dgm:alg>
              <dgm:shape xmlns:r="http://schemas.openxmlformats.org/officeDocument/2006/relationships" rot="90" type="round2SameRect" r:blip="">
                <dgm:adjLst/>
              </dgm:shape>
            </dgm:if>
            <dgm:else name="Name6">
              <dgm:alg type="tx">
                <dgm:param type="stBulletLvl" val="1"/>
                <dgm:param type="txAnchorVertCh" val="mid"/>
              </dgm:alg>
              <dgm:shape xmlns:r="http://schemas.openxmlformats.org/officeDocument/2006/relationships" rot="-90" type="round2SameRect" r:blip="">
                <dgm:adjLst/>
              </dgm:shape>
            </dgm:else>
          </dgm:choose>
          <dgm:presOf axis="des" ptType="node"/>
          <dgm:choose name="Name7">
            <dgm:if name="Name8" func="var" arg="dir" op="equ" val="norm">
              <dgm:constrLst>
                <dgm:constr type="secFontSz" refType="primFontSz"/>
                <dgm:constr type="tMarg" refType="primFontSz" fact="0.05"/>
                <dgm:constr type="bMarg" refType="primFontSz" fact="0.05"/>
                <dgm:constr type="rMarg" refType="primFontSz" fact="0.05"/>
              </dgm:constrLst>
            </dgm:if>
            <dgm:else name="Name9">
              <dgm:constrLst>
                <dgm:constr type="secFontSz" refType="primFontSz"/>
                <dgm:constr type="tMarg" refType="primFontSz" fact="0.05"/>
                <dgm:constr type="bMarg" refType="primFontSz" fact="0.05"/>
                <dgm:constr type="lMarg" refType="primFontSz" fact="0.05"/>
              </dgm:constrLst>
            </dgm:else>
          </dgm:choose>
          <dgm:ruleLst>
            <dgm:rule type="primFontSz" val="5" fact="NaN" max="NaN"/>
          </dgm:ruleLst>
        </dgm:layoutNode>
      </dgm:layoutNode>
      <dgm:forEach name="Name10" axis="followSib" ptType="sibTrans" cnt="1">
        <dgm:layoutNode name="sp">
          <dgm:alg type="sp"/>
          <dgm:shape xmlns:r="http://schemas.openxmlformats.org/officeDocument/2006/relationships" r:blip="">
            <dgm:adjLst/>
          </dgm:shape>
          <dgm:presOf axis="self"/>
          <dgm:constrLst>
            <dgm:constr type="w" val="1"/>
            <dgm:constr type="h" val="37.5"/>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s-CO"/>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4A10C8F-9048-42EB-A704-1CD85E17FF74}" type="datetimeFigureOut">
              <a:rPr lang="es-CO" smtClean="0"/>
              <a:t>10/09/2019</a:t>
            </a:fld>
            <a:endParaRPr lang="es-CO"/>
          </a:p>
        </p:txBody>
      </p:sp>
      <p:sp>
        <p:nvSpPr>
          <p:cNvPr id="4" name="Marcador de imagen de diapositiva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s-CO"/>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Editar el estilo de texto del patrón</a:t>
            </a:r>
          </a:p>
          <a:p>
            <a:pPr lvl="1"/>
            <a:r>
              <a:rPr lang="es-ES"/>
              <a:t>Segundo nivel</a:t>
            </a:r>
          </a:p>
          <a:p>
            <a:pPr lvl="2"/>
            <a:r>
              <a:rPr lang="es-ES"/>
              <a:t>Tercer nivel</a:t>
            </a:r>
          </a:p>
          <a:p>
            <a:pPr lvl="3"/>
            <a:r>
              <a:rPr lang="es-ES"/>
              <a:t>Cuarto nivel</a:t>
            </a:r>
          </a:p>
          <a:p>
            <a:pPr lvl="4"/>
            <a:r>
              <a:rPr lang="es-ES"/>
              <a:t>Quinto nivel</a:t>
            </a:r>
            <a:endParaRPr lang="es-CO"/>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s-CO"/>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4411378-3294-4836-A007-484EA6AE1A00}" type="slidenum">
              <a:rPr lang="es-CO" smtClean="0"/>
              <a:t>‹Nº›</a:t>
            </a:fld>
            <a:endParaRPr lang="es-CO"/>
          </a:p>
        </p:txBody>
      </p:sp>
    </p:spTree>
    <p:extLst>
      <p:ext uri="{BB962C8B-B14F-4D97-AF65-F5344CB8AC3E}">
        <p14:creationId xmlns:p14="http://schemas.microsoft.com/office/powerpoint/2010/main" val="202847450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s-ES_tradnl"/>
          </a:p>
        </p:txBody>
      </p:sp>
      <p:sp>
        <p:nvSpPr>
          <p:cNvPr id="4" name="Marcador de número de diapositiva 3"/>
          <p:cNvSpPr>
            <a:spLocks noGrp="1"/>
          </p:cNvSpPr>
          <p:nvPr>
            <p:ph type="sldNum" sz="quarter" idx="10"/>
          </p:nvPr>
        </p:nvSpPr>
        <p:spPr/>
        <p:txBody>
          <a:bodyPr/>
          <a:lstStyle/>
          <a:p>
            <a:fld id="{D4411378-3294-4836-A007-484EA6AE1A00}" type="slidenum">
              <a:rPr lang="es-CO" smtClean="0"/>
              <a:t>8</a:t>
            </a:fld>
            <a:endParaRPr lang="es-CO"/>
          </a:p>
        </p:txBody>
      </p:sp>
    </p:spTree>
    <p:extLst>
      <p:ext uri="{BB962C8B-B14F-4D97-AF65-F5344CB8AC3E}">
        <p14:creationId xmlns:p14="http://schemas.microsoft.com/office/powerpoint/2010/main" val="96129746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s-ES_tradnl"/>
          </a:p>
        </p:txBody>
      </p:sp>
      <p:sp>
        <p:nvSpPr>
          <p:cNvPr id="4" name="Marcador de número de diapositiva 3"/>
          <p:cNvSpPr>
            <a:spLocks noGrp="1"/>
          </p:cNvSpPr>
          <p:nvPr>
            <p:ph type="sldNum" sz="quarter" idx="10"/>
          </p:nvPr>
        </p:nvSpPr>
        <p:spPr/>
        <p:txBody>
          <a:bodyPr/>
          <a:lstStyle/>
          <a:p>
            <a:fld id="{D4411378-3294-4836-A007-484EA6AE1A00}" type="slidenum">
              <a:rPr lang="es-CO" smtClean="0"/>
              <a:t>11</a:t>
            </a:fld>
            <a:endParaRPr lang="es-CO"/>
          </a:p>
        </p:txBody>
      </p:sp>
    </p:spTree>
    <p:extLst>
      <p:ext uri="{BB962C8B-B14F-4D97-AF65-F5344CB8AC3E}">
        <p14:creationId xmlns:p14="http://schemas.microsoft.com/office/powerpoint/2010/main" val="312990839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a:t>Haga clic para modificar el estilo de título del patrón</a:t>
            </a:r>
            <a:endParaRPr lang="es-CO"/>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a:t>Haga clic para modificar el estilo de subtítulo del patrón</a:t>
            </a:r>
            <a:endParaRPr lang="es-CO"/>
          </a:p>
        </p:txBody>
      </p:sp>
      <p:sp>
        <p:nvSpPr>
          <p:cNvPr id="4" name="3 Marcador de fecha"/>
          <p:cNvSpPr>
            <a:spLocks noGrp="1"/>
          </p:cNvSpPr>
          <p:nvPr>
            <p:ph type="dt" sz="half" idx="10"/>
          </p:nvPr>
        </p:nvSpPr>
        <p:spPr/>
        <p:txBody>
          <a:bodyPr/>
          <a:lstStyle>
            <a:lvl1pPr>
              <a:defRPr/>
            </a:lvl1pPr>
          </a:lstStyle>
          <a:p>
            <a:pPr>
              <a:defRPr/>
            </a:pPr>
            <a:fld id="{45D5D5CC-B147-4B73-BF53-4AA66783FF36}" type="datetimeFigureOut">
              <a:rPr lang="es-CO" altLang="es-ES"/>
              <a:pPr>
                <a:defRPr/>
              </a:pPr>
              <a:t>10/09/2019</a:t>
            </a:fld>
            <a:endParaRPr lang="es-CO" altLang="es-ES"/>
          </a:p>
        </p:txBody>
      </p:sp>
      <p:sp>
        <p:nvSpPr>
          <p:cNvPr id="5" name="4 Marcador de pie de página"/>
          <p:cNvSpPr>
            <a:spLocks noGrp="1"/>
          </p:cNvSpPr>
          <p:nvPr>
            <p:ph type="ftr" sz="quarter" idx="11"/>
          </p:nvPr>
        </p:nvSpPr>
        <p:spPr/>
        <p:txBody>
          <a:bodyPr/>
          <a:lstStyle>
            <a:lvl1pPr>
              <a:defRPr/>
            </a:lvl1pPr>
          </a:lstStyle>
          <a:p>
            <a:pPr>
              <a:defRPr/>
            </a:pPr>
            <a:endParaRPr lang="es-CO"/>
          </a:p>
        </p:txBody>
      </p:sp>
      <p:sp>
        <p:nvSpPr>
          <p:cNvPr id="6" name="5 Marcador de número de diapositiva"/>
          <p:cNvSpPr>
            <a:spLocks noGrp="1"/>
          </p:cNvSpPr>
          <p:nvPr>
            <p:ph type="sldNum" sz="quarter" idx="12"/>
          </p:nvPr>
        </p:nvSpPr>
        <p:spPr/>
        <p:txBody>
          <a:bodyPr/>
          <a:lstStyle>
            <a:lvl1pPr>
              <a:defRPr/>
            </a:lvl1pPr>
          </a:lstStyle>
          <a:p>
            <a:pPr>
              <a:defRPr/>
            </a:pPr>
            <a:fld id="{448A7539-3140-4C58-9CF0-8B1EAA27BB56}" type="slidenum">
              <a:rPr lang="es-CO" altLang="es-ES"/>
              <a:pPr>
                <a:defRPr/>
              </a:pPr>
              <a:t>‹Nº›</a:t>
            </a:fld>
            <a:endParaRPr lang="es-CO" altLang="es-ES"/>
          </a:p>
        </p:txBody>
      </p:sp>
    </p:spTree>
    <p:extLst>
      <p:ext uri="{BB962C8B-B14F-4D97-AF65-F5344CB8AC3E}">
        <p14:creationId xmlns:p14="http://schemas.microsoft.com/office/powerpoint/2010/main" val="32603993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CO"/>
          </a:p>
        </p:txBody>
      </p:sp>
      <p:sp>
        <p:nvSpPr>
          <p:cNvPr id="3" name="2 Marcador de texto vertical"/>
          <p:cNvSpPr>
            <a:spLocks noGrp="1"/>
          </p:cNvSpPr>
          <p:nvPr>
            <p:ph type="body" orient="vert" idx="1"/>
          </p:nvPr>
        </p:nvSpPr>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O"/>
          </a:p>
        </p:txBody>
      </p:sp>
      <p:sp>
        <p:nvSpPr>
          <p:cNvPr id="4" name="3 Marcador de fecha"/>
          <p:cNvSpPr>
            <a:spLocks noGrp="1"/>
          </p:cNvSpPr>
          <p:nvPr>
            <p:ph type="dt" sz="half" idx="10"/>
          </p:nvPr>
        </p:nvSpPr>
        <p:spPr/>
        <p:txBody>
          <a:bodyPr/>
          <a:lstStyle>
            <a:lvl1pPr>
              <a:defRPr/>
            </a:lvl1pPr>
          </a:lstStyle>
          <a:p>
            <a:pPr>
              <a:defRPr/>
            </a:pPr>
            <a:fld id="{CE59CA23-BB16-4CCA-97AE-9582F15A79ED}" type="datetimeFigureOut">
              <a:rPr lang="es-CO" altLang="es-ES"/>
              <a:pPr>
                <a:defRPr/>
              </a:pPr>
              <a:t>10/09/2019</a:t>
            </a:fld>
            <a:endParaRPr lang="es-CO" altLang="es-ES"/>
          </a:p>
        </p:txBody>
      </p:sp>
      <p:sp>
        <p:nvSpPr>
          <p:cNvPr id="5" name="4 Marcador de pie de página"/>
          <p:cNvSpPr>
            <a:spLocks noGrp="1"/>
          </p:cNvSpPr>
          <p:nvPr>
            <p:ph type="ftr" sz="quarter" idx="11"/>
          </p:nvPr>
        </p:nvSpPr>
        <p:spPr/>
        <p:txBody>
          <a:bodyPr/>
          <a:lstStyle>
            <a:lvl1pPr>
              <a:defRPr/>
            </a:lvl1pPr>
          </a:lstStyle>
          <a:p>
            <a:pPr>
              <a:defRPr/>
            </a:pPr>
            <a:endParaRPr lang="es-CO"/>
          </a:p>
        </p:txBody>
      </p:sp>
      <p:sp>
        <p:nvSpPr>
          <p:cNvPr id="6" name="5 Marcador de número de diapositiva"/>
          <p:cNvSpPr>
            <a:spLocks noGrp="1"/>
          </p:cNvSpPr>
          <p:nvPr>
            <p:ph type="sldNum" sz="quarter" idx="12"/>
          </p:nvPr>
        </p:nvSpPr>
        <p:spPr/>
        <p:txBody>
          <a:bodyPr/>
          <a:lstStyle>
            <a:lvl1pPr>
              <a:defRPr/>
            </a:lvl1pPr>
          </a:lstStyle>
          <a:p>
            <a:pPr>
              <a:defRPr/>
            </a:pPr>
            <a:fld id="{90715C4C-1A0F-42EF-BE5F-854116A4C76C}" type="slidenum">
              <a:rPr lang="es-CO" altLang="es-ES"/>
              <a:pPr>
                <a:defRPr/>
              </a:pPr>
              <a:t>‹Nº›</a:t>
            </a:fld>
            <a:endParaRPr lang="es-CO" altLang="es-ES"/>
          </a:p>
        </p:txBody>
      </p:sp>
    </p:spTree>
    <p:extLst>
      <p:ext uri="{BB962C8B-B14F-4D97-AF65-F5344CB8AC3E}">
        <p14:creationId xmlns:p14="http://schemas.microsoft.com/office/powerpoint/2010/main" val="140157263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a:t>Haga clic para modificar el estilo de título del patrón</a:t>
            </a:r>
            <a:endParaRPr lang="es-CO"/>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O"/>
          </a:p>
        </p:txBody>
      </p:sp>
      <p:sp>
        <p:nvSpPr>
          <p:cNvPr id="4" name="3 Marcador de fecha"/>
          <p:cNvSpPr>
            <a:spLocks noGrp="1"/>
          </p:cNvSpPr>
          <p:nvPr>
            <p:ph type="dt" sz="half" idx="10"/>
          </p:nvPr>
        </p:nvSpPr>
        <p:spPr/>
        <p:txBody>
          <a:bodyPr/>
          <a:lstStyle>
            <a:lvl1pPr>
              <a:defRPr/>
            </a:lvl1pPr>
          </a:lstStyle>
          <a:p>
            <a:pPr>
              <a:defRPr/>
            </a:pPr>
            <a:fld id="{E896ED9F-B6D9-47F2-8109-19184996AC7F}" type="datetimeFigureOut">
              <a:rPr lang="es-CO" altLang="es-ES"/>
              <a:pPr>
                <a:defRPr/>
              </a:pPr>
              <a:t>10/09/2019</a:t>
            </a:fld>
            <a:endParaRPr lang="es-CO" altLang="es-ES"/>
          </a:p>
        </p:txBody>
      </p:sp>
      <p:sp>
        <p:nvSpPr>
          <p:cNvPr id="5" name="4 Marcador de pie de página"/>
          <p:cNvSpPr>
            <a:spLocks noGrp="1"/>
          </p:cNvSpPr>
          <p:nvPr>
            <p:ph type="ftr" sz="quarter" idx="11"/>
          </p:nvPr>
        </p:nvSpPr>
        <p:spPr/>
        <p:txBody>
          <a:bodyPr/>
          <a:lstStyle>
            <a:lvl1pPr>
              <a:defRPr/>
            </a:lvl1pPr>
          </a:lstStyle>
          <a:p>
            <a:pPr>
              <a:defRPr/>
            </a:pPr>
            <a:endParaRPr lang="es-CO"/>
          </a:p>
        </p:txBody>
      </p:sp>
      <p:sp>
        <p:nvSpPr>
          <p:cNvPr id="6" name="5 Marcador de número de diapositiva"/>
          <p:cNvSpPr>
            <a:spLocks noGrp="1"/>
          </p:cNvSpPr>
          <p:nvPr>
            <p:ph type="sldNum" sz="quarter" idx="12"/>
          </p:nvPr>
        </p:nvSpPr>
        <p:spPr/>
        <p:txBody>
          <a:bodyPr/>
          <a:lstStyle>
            <a:lvl1pPr>
              <a:defRPr/>
            </a:lvl1pPr>
          </a:lstStyle>
          <a:p>
            <a:pPr>
              <a:defRPr/>
            </a:pPr>
            <a:fld id="{B310A6FC-2FB9-4FE4-B7B5-04DB98C34505}" type="slidenum">
              <a:rPr lang="es-CO" altLang="es-ES"/>
              <a:pPr>
                <a:defRPr/>
              </a:pPr>
              <a:t>‹Nº›</a:t>
            </a:fld>
            <a:endParaRPr lang="es-CO" altLang="es-ES"/>
          </a:p>
        </p:txBody>
      </p:sp>
    </p:spTree>
    <p:extLst>
      <p:ext uri="{BB962C8B-B14F-4D97-AF65-F5344CB8AC3E}">
        <p14:creationId xmlns:p14="http://schemas.microsoft.com/office/powerpoint/2010/main" val="26045622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CO"/>
          </a:p>
        </p:txBody>
      </p:sp>
      <p:sp>
        <p:nvSpPr>
          <p:cNvPr id="3" name="2 Marcador de contenido"/>
          <p:cNvSpPr>
            <a:spLocks noGrp="1"/>
          </p:cNvSpPr>
          <p:nvPr>
            <p:ph idx="1"/>
          </p:nvPr>
        </p:nvSpPr>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O"/>
          </a:p>
        </p:txBody>
      </p:sp>
      <p:sp>
        <p:nvSpPr>
          <p:cNvPr id="4" name="3 Marcador de fecha"/>
          <p:cNvSpPr>
            <a:spLocks noGrp="1"/>
          </p:cNvSpPr>
          <p:nvPr>
            <p:ph type="dt" sz="half" idx="10"/>
          </p:nvPr>
        </p:nvSpPr>
        <p:spPr/>
        <p:txBody>
          <a:bodyPr/>
          <a:lstStyle>
            <a:lvl1pPr>
              <a:defRPr/>
            </a:lvl1pPr>
          </a:lstStyle>
          <a:p>
            <a:pPr>
              <a:defRPr/>
            </a:pPr>
            <a:fld id="{8EE22167-60AB-40FA-8513-7304B1A3424D}" type="datetimeFigureOut">
              <a:rPr lang="es-CO" altLang="es-ES"/>
              <a:pPr>
                <a:defRPr/>
              </a:pPr>
              <a:t>10/09/2019</a:t>
            </a:fld>
            <a:endParaRPr lang="es-CO" altLang="es-ES"/>
          </a:p>
        </p:txBody>
      </p:sp>
      <p:sp>
        <p:nvSpPr>
          <p:cNvPr id="5" name="4 Marcador de pie de página"/>
          <p:cNvSpPr>
            <a:spLocks noGrp="1"/>
          </p:cNvSpPr>
          <p:nvPr>
            <p:ph type="ftr" sz="quarter" idx="11"/>
          </p:nvPr>
        </p:nvSpPr>
        <p:spPr/>
        <p:txBody>
          <a:bodyPr/>
          <a:lstStyle>
            <a:lvl1pPr>
              <a:defRPr/>
            </a:lvl1pPr>
          </a:lstStyle>
          <a:p>
            <a:pPr>
              <a:defRPr/>
            </a:pPr>
            <a:endParaRPr lang="es-CO"/>
          </a:p>
        </p:txBody>
      </p:sp>
      <p:sp>
        <p:nvSpPr>
          <p:cNvPr id="6" name="5 Marcador de número de diapositiva"/>
          <p:cNvSpPr>
            <a:spLocks noGrp="1"/>
          </p:cNvSpPr>
          <p:nvPr>
            <p:ph type="sldNum" sz="quarter" idx="12"/>
          </p:nvPr>
        </p:nvSpPr>
        <p:spPr/>
        <p:txBody>
          <a:bodyPr/>
          <a:lstStyle>
            <a:lvl1pPr>
              <a:defRPr/>
            </a:lvl1pPr>
          </a:lstStyle>
          <a:p>
            <a:pPr>
              <a:defRPr/>
            </a:pPr>
            <a:fld id="{03EAC7BB-24F9-4478-A2C9-9285E6317B5B}" type="slidenum">
              <a:rPr lang="es-CO" altLang="es-ES"/>
              <a:pPr>
                <a:defRPr/>
              </a:pPr>
              <a:t>‹Nº›</a:t>
            </a:fld>
            <a:endParaRPr lang="es-CO" altLang="es-ES"/>
          </a:p>
        </p:txBody>
      </p:sp>
    </p:spTree>
    <p:extLst>
      <p:ext uri="{BB962C8B-B14F-4D97-AF65-F5344CB8AC3E}">
        <p14:creationId xmlns:p14="http://schemas.microsoft.com/office/powerpoint/2010/main" val="27458029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a:t>Haga clic para modificar el estilo de título del patrón</a:t>
            </a:r>
            <a:endParaRPr lang="es-CO"/>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el estilo de texto del patrón</a:t>
            </a:r>
          </a:p>
        </p:txBody>
      </p:sp>
      <p:sp>
        <p:nvSpPr>
          <p:cNvPr id="4" name="3 Marcador de fecha"/>
          <p:cNvSpPr>
            <a:spLocks noGrp="1"/>
          </p:cNvSpPr>
          <p:nvPr>
            <p:ph type="dt" sz="half" idx="10"/>
          </p:nvPr>
        </p:nvSpPr>
        <p:spPr/>
        <p:txBody>
          <a:bodyPr/>
          <a:lstStyle>
            <a:lvl1pPr>
              <a:defRPr/>
            </a:lvl1pPr>
          </a:lstStyle>
          <a:p>
            <a:pPr>
              <a:defRPr/>
            </a:pPr>
            <a:fld id="{CE3B34DE-44FF-4146-B7F6-A24CFA674C93}" type="datetimeFigureOut">
              <a:rPr lang="es-CO" altLang="es-ES"/>
              <a:pPr>
                <a:defRPr/>
              </a:pPr>
              <a:t>10/09/2019</a:t>
            </a:fld>
            <a:endParaRPr lang="es-CO" altLang="es-ES"/>
          </a:p>
        </p:txBody>
      </p:sp>
      <p:sp>
        <p:nvSpPr>
          <p:cNvPr id="5" name="4 Marcador de pie de página"/>
          <p:cNvSpPr>
            <a:spLocks noGrp="1"/>
          </p:cNvSpPr>
          <p:nvPr>
            <p:ph type="ftr" sz="quarter" idx="11"/>
          </p:nvPr>
        </p:nvSpPr>
        <p:spPr/>
        <p:txBody>
          <a:bodyPr/>
          <a:lstStyle>
            <a:lvl1pPr>
              <a:defRPr/>
            </a:lvl1pPr>
          </a:lstStyle>
          <a:p>
            <a:pPr>
              <a:defRPr/>
            </a:pPr>
            <a:endParaRPr lang="es-CO"/>
          </a:p>
        </p:txBody>
      </p:sp>
      <p:sp>
        <p:nvSpPr>
          <p:cNvPr id="6" name="5 Marcador de número de diapositiva"/>
          <p:cNvSpPr>
            <a:spLocks noGrp="1"/>
          </p:cNvSpPr>
          <p:nvPr>
            <p:ph type="sldNum" sz="quarter" idx="12"/>
          </p:nvPr>
        </p:nvSpPr>
        <p:spPr/>
        <p:txBody>
          <a:bodyPr/>
          <a:lstStyle>
            <a:lvl1pPr>
              <a:defRPr/>
            </a:lvl1pPr>
          </a:lstStyle>
          <a:p>
            <a:pPr>
              <a:defRPr/>
            </a:pPr>
            <a:fld id="{19E10319-7BBC-4072-8D31-E3EE5BDA2CCB}" type="slidenum">
              <a:rPr lang="es-CO" altLang="es-ES"/>
              <a:pPr>
                <a:defRPr/>
              </a:pPr>
              <a:t>‹Nº›</a:t>
            </a:fld>
            <a:endParaRPr lang="es-CO" altLang="es-ES"/>
          </a:p>
        </p:txBody>
      </p:sp>
    </p:spTree>
    <p:extLst>
      <p:ext uri="{BB962C8B-B14F-4D97-AF65-F5344CB8AC3E}">
        <p14:creationId xmlns:p14="http://schemas.microsoft.com/office/powerpoint/2010/main" val="148684519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CO"/>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O"/>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O"/>
          </a:p>
        </p:txBody>
      </p:sp>
      <p:sp>
        <p:nvSpPr>
          <p:cNvPr id="5" name="3 Marcador de fecha"/>
          <p:cNvSpPr>
            <a:spLocks noGrp="1"/>
          </p:cNvSpPr>
          <p:nvPr>
            <p:ph type="dt" sz="half" idx="10"/>
          </p:nvPr>
        </p:nvSpPr>
        <p:spPr/>
        <p:txBody>
          <a:bodyPr/>
          <a:lstStyle>
            <a:lvl1pPr>
              <a:defRPr/>
            </a:lvl1pPr>
          </a:lstStyle>
          <a:p>
            <a:pPr>
              <a:defRPr/>
            </a:pPr>
            <a:fld id="{D1B19615-9DC3-4279-A911-6EAF8C3A5C9B}" type="datetimeFigureOut">
              <a:rPr lang="es-CO" altLang="es-ES"/>
              <a:pPr>
                <a:defRPr/>
              </a:pPr>
              <a:t>10/09/2019</a:t>
            </a:fld>
            <a:endParaRPr lang="es-CO" altLang="es-ES"/>
          </a:p>
        </p:txBody>
      </p:sp>
      <p:sp>
        <p:nvSpPr>
          <p:cNvPr id="6" name="4 Marcador de pie de página"/>
          <p:cNvSpPr>
            <a:spLocks noGrp="1"/>
          </p:cNvSpPr>
          <p:nvPr>
            <p:ph type="ftr" sz="quarter" idx="11"/>
          </p:nvPr>
        </p:nvSpPr>
        <p:spPr/>
        <p:txBody>
          <a:bodyPr/>
          <a:lstStyle>
            <a:lvl1pPr>
              <a:defRPr/>
            </a:lvl1pPr>
          </a:lstStyle>
          <a:p>
            <a:pPr>
              <a:defRPr/>
            </a:pPr>
            <a:endParaRPr lang="es-CO"/>
          </a:p>
        </p:txBody>
      </p:sp>
      <p:sp>
        <p:nvSpPr>
          <p:cNvPr id="7" name="5 Marcador de número de diapositiva"/>
          <p:cNvSpPr>
            <a:spLocks noGrp="1"/>
          </p:cNvSpPr>
          <p:nvPr>
            <p:ph type="sldNum" sz="quarter" idx="12"/>
          </p:nvPr>
        </p:nvSpPr>
        <p:spPr/>
        <p:txBody>
          <a:bodyPr/>
          <a:lstStyle>
            <a:lvl1pPr>
              <a:defRPr/>
            </a:lvl1pPr>
          </a:lstStyle>
          <a:p>
            <a:pPr>
              <a:defRPr/>
            </a:pPr>
            <a:fld id="{CB5A575F-539F-41E8-8376-02F540E41F03}" type="slidenum">
              <a:rPr lang="es-CO" altLang="es-ES"/>
              <a:pPr>
                <a:defRPr/>
              </a:pPr>
              <a:t>‹Nº›</a:t>
            </a:fld>
            <a:endParaRPr lang="es-CO" altLang="es-ES"/>
          </a:p>
        </p:txBody>
      </p:sp>
    </p:spTree>
    <p:extLst>
      <p:ext uri="{BB962C8B-B14F-4D97-AF65-F5344CB8AC3E}">
        <p14:creationId xmlns:p14="http://schemas.microsoft.com/office/powerpoint/2010/main" val="8516117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a:t>Haga clic para modificar el estilo de título del patrón</a:t>
            </a:r>
            <a:endParaRPr lang="es-CO"/>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O"/>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O"/>
          </a:p>
        </p:txBody>
      </p:sp>
      <p:sp>
        <p:nvSpPr>
          <p:cNvPr id="7" name="3 Marcador de fecha"/>
          <p:cNvSpPr>
            <a:spLocks noGrp="1"/>
          </p:cNvSpPr>
          <p:nvPr>
            <p:ph type="dt" sz="half" idx="10"/>
          </p:nvPr>
        </p:nvSpPr>
        <p:spPr/>
        <p:txBody>
          <a:bodyPr/>
          <a:lstStyle>
            <a:lvl1pPr>
              <a:defRPr/>
            </a:lvl1pPr>
          </a:lstStyle>
          <a:p>
            <a:pPr>
              <a:defRPr/>
            </a:pPr>
            <a:fld id="{30EA9565-7D28-4875-A4D1-2DBE0E488413}" type="datetimeFigureOut">
              <a:rPr lang="es-CO" altLang="es-ES"/>
              <a:pPr>
                <a:defRPr/>
              </a:pPr>
              <a:t>10/09/2019</a:t>
            </a:fld>
            <a:endParaRPr lang="es-CO" altLang="es-ES"/>
          </a:p>
        </p:txBody>
      </p:sp>
      <p:sp>
        <p:nvSpPr>
          <p:cNvPr id="8" name="4 Marcador de pie de página"/>
          <p:cNvSpPr>
            <a:spLocks noGrp="1"/>
          </p:cNvSpPr>
          <p:nvPr>
            <p:ph type="ftr" sz="quarter" idx="11"/>
          </p:nvPr>
        </p:nvSpPr>
        <p:spPr/>
        <p:txBody>
          <a:bodyPr/>
          <a:lstStyle>
            <a:lvl1pPr>
              <a:defRPr/>
            </a:lvl1pPr>
          </a:lstStyle>
          <a:p>
            <a:pPr>
              <a:defRPr/>
            </a:pPr>
            <a:endParaRPr lang="es-CO"/>
          </a:p>
        </p:txBody>
      </p:sp>
      <p:sp>
        <p:nvSpPr>
          <p:cNvPr id="9" name="5 Marcador de número de diapositiva"/>
          <p:cNvSpPr>
            <a:spLocks noGrp="1"/>
          </p:cNvSpPr>
          <p:nvPr>
            <p:ph type="sldNum" sz="quarter" idx="12"/>
          </p:nvPr>
        </p:nvSpPr>
        <p:spPr/>
        <p:txBody>
          <a:bodyPr/>
          <a:lstStyle>
            <a:lvl1pPr>
              <a:defRPr/>
            </a:lvl1pPr>
          </a:lstStyle>
          <a:p>
            <a:pPr>
              <a:defRPr/>
            </a:pPr>
            <a:fld id="{B167CC23-BFC0-475B-976D-39C4CE0146EB}" type="slidenum">
              <a:rPr lang="es-CO" altLang="es-ES"/>
              <a:pPr>
                <a:defRPr/>
              </a:pPr>
              <a:t>‹Nº›</a:t>
            </a:fld>
            <a:endParaRPr lang="es-CO" altLang="es-ES"/>
          </a:p>
        </p:txBody>
      </p:sp>
    </p:spTree>
    <p:extLst>
      <p:ext uri="{BB962C8B-B14F-4D97-AF65-F5344CB8AC3E}">
        <p14:creationId xmlns:p14="http://schemas.microsoft.com/office/powerpoint/2010/main" val="164484723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CO"/>
          </a:p>
        </p:txBody>
      </p:sp>
      <p:sp>
        <p:nvSpPr>
          <p:cNvPr id="3" name="3 Marcador de fecha"/>
          <p:cNvSpPr>
            <a:spLocks noGrp="1"/>
          </p:cNvSpPr>
          <p:nvPr>
            <p:ph type="dt" sz="half" idx="10"/>
          </p:nvPr>
        </p:nvSpPr>
        <p:spPr/>
        <p:txBody>
          <a:bodyPr/>
          <a:lstStyle>
            <a:lvl1pPr>
              <a:defRPr/>
            </a:lvl1pPr>
          </a:lstStyle>
          <a:p>
            <a:pPr>
              <a:defRPr/>
            </a:pPr>
            <a:fld id="{8BDC317E-37C3-40FF-B1CE-419C00A704D2}" type="datetimeFigureOut">
              <a:rPr lang="es-CO" altLang="es-ES"/>
              <a:pPr>
                <a:defRPr/>
              </a:pPr>
              <a:t>10/09/2019</a:t>
            </a:fld>
            <a:endParaRPr lang="es-CO" altLang="es-ES"/>
          </a:p>
        </p:txBody>
      </p:sp>
      <p:sp>
        <p:nvSpPr>
          <p:cNvPr id="4" name="4 Marcador de pie de página"/>
          <p:cNvSpPr>
            <a:spLocks noGrp="1"/>
          </p:cNvSpPr>
          <p:nvPr>
            <p:ph type="ftr" sz="quarter" idx="11"/>
          </p:nvPr>
        </p:nvSpPr>
        <p:spPr/>
        <p:txBody>
          <a:bodyPr/>
          <a:lstStyle>
            <a:lvl1pPr>
              <a:defRPr/>
            </a:lvl1pPr>
          </a:lstStyle>
          <a:p>
            <a:pPr>
              <a:defRPr/>
            </a:pPr>
            <a:endParaRPr lang="es-CO"/>
          </a:p>
        </p:txBody>
      </p:sp>
      <p:sp>
        <p:nvSpPr>
          <p:cNvPr id="5" name="5 Marcador de número de diapositiva"/>
          <p:cNvSpPr>
            <a:spLocks noGrp="1"/>
          </p:cNvSpPr>
          <p:nvPr>
            <p:ph type="sldNum" sz="quarter" idx="12"/>
          </p:nvPr>
        </p:nvSpPr>
        <p:spPr/>
        <p:txBody>
          <a:bodyPr/>
          <a:lstStyle>
            <a:lvl1pPr>
              <a:defRPr/>
            </a:lvl1pPr>
          </a:lstStyle>
          <a:p>
            <a:pPr>
              <a:defRPr/>
            </a:pPr>
            <a:fld id="{E8CB64DD-3344-4B16-B5B0-87A9D85B5452}" type="slidenum">
              <a:rPr lang="es-CO" altLang="es-ES"/>
              <a:pPr>
                <a:defRPr/>
              </a:pPr>
              <a:t>‹Nº›</a:t>
            </a:fld>
            <a:endParaRPr lang="es-CO" altLang="es-ES"/>
          </a:p>
        </p:txBody>
      </p:sp>
    </p:spTree>
    <p:extLst>
      <p:ext uri="{BB962C8B-B14F-4D97-AF65-F5344CB8AC3E}">
        <p14:creationId xmlns:p14="http://schemas.microsoft.com/office/powerpoint/2010/main" val="13837018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3 Marcador de fecha"/>
          <p:cNvSpPr>
            <a:spLocks noGrp="1"/>
          </p:cNvSpPr>
          <p:nvPr>
            <p:ph type="dt" sz="half" idx="10"/>
          </p:nvPr>
        </p:nvSpPr>
        <p:spPr/>
        <p:txBody>
          <a:bodyPr/>
          <a:lstStyle>
            <a:lvl1pPr>
              <a:defRPr/>
            </a:lvl1pPr>
          </a:lstStyle>
          <a:p>
            <a:pPr>
              <a:defRPr/>
            </a:pPr>
            <a:fld id="{0780CF3F-736B-4C9C-9BE9-E4757067B188}" type="datetimeFigureOut">
              <a:rPr lang="es-CO" altLang="es-ES"/>
              <a:pPr>
                <a:defRPr/>
              </a:pPr>
              <a:t>10/09/2019</a:t>
            </a:fld>
            <a:endParaRPr lang="es-CO" altLang="es-ES"/>
          </a:p>
        </p:txBody>
      </p:sp>
      <p:sp>
        <p:nvSpPr>
          <p:cNvPr id="3" name="4 Marcador de pie de página"/>
          <p:cNvSpPr>
            <a:spLocks noGrp="1"/>
          </p:cNvSpPr>
          <p:nvPr>
            <p:ph type="ftr" sz="quarter" idx="11"/>
          </p:nvPr>
        </p:nvSpPr>
        <p:spPr/>
        <p:txBody>
          <a:bodyPr/>
          <a:lstStyle>
            <a:lvl1pPr>
              <a:defRPr/>
            </a:lvl1pPr>
          </a:lstStyle>
          <a:p>
            <a:pPr>
              <a:defRPr/>
            </a:pPr>
            <a:endParaRPr lang="es-CO"/>
          </a:p>
        </p:txBody>
      </p:sp>
      <p:sp>
        <p:nvSpPr>
          <p:cNvPr id="4" name="5 Marcador de número de diapositiva"/>
          <p:cNvSpPr>
            <a:spLocks noGrp="1"/>
          </p:cNvSpPr>
          <p:nvPr>
            <p:ph type="sldNum" sz="quarter" idx="12"/>
          </p:nvPr>
        </p:nvSpPr>
        <p:spPr/>
        <p:txBody>
          <a:bodyPr/>
          <a:lstStyle>
            <a:lvl1pPr>
              <a:defRPr/>
            </a:lvl1pPr>
          </a:lstStyle>
          <a:p>
            <a:pPr>
              <a:defRPr/>
            </a:pPr>
            <a:fld id="{6919F45D-A42C-4E34-8B1F-1C9E3C9FDC6C}" type="slidenum">
              <a:rPr lang="es-CO" altLang="es-ES"/>
              <a:pPr>
                <a:defRPr/>
              </a:pPr>
              <a:t>‹Nº›</a:t>
            </a:fld>
            <a:endParaRPr lang="es-CO" altLang="es-ES"/>
          </a:p>
        </p:txBody>
      </p:sp>
    </p:spTree>
    <p:extLst>
      <p:ext uri="{BB962C8B-B14F-4D97-AF65-F5344CB8AC3E}">
        <p14:creationId xmlns:p14="http://schemas.microsoft.com/office/powerpoint/2010/main" val="7752311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a:t>Haga clic para modificar el estilo de título del patrón</a:t>
            </a:r>
            <a:endParaRPr lang="es-CO"/>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O"/>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3 Marcador de fecha"/>
          <p:cNvSpPr>
            <a:spLocks noGrp="1"/>
          </p:cNvSpPr>
          <p:nvPr>
            <p:ph type="dt" sz="half" idx="10"/>
          </p:nvPr>
        </p:nvSpPr>
        <p:spPr/>
        <p:txBody>
          <a:bodyPr/>
          <a:lstStyle>
            <a:lvl1pPr>
              <a:defRPr/>
            </a:lvl1pPr>
          </a:lstStyle>
          <a:p>
            <a:pPr>
              <a:defRPr/>
            </a:pPr>
            <a:fld id="{0BA28DD5-B52A-43AB-85CB-6332479FD6F4}" type="datetimeFigureOut">
              <a:rPr lang="es-CO" altLang="es-ES"/>
              <a:pPr>
                <a:defRPr/>
              </a:pPr>
              <a:t>10/09/2019</a:t>
            </a:fld>
            <a:endParaRPr lang="es-CO" altLang="es-ES"/>
          </a:p>
        </p:txBody>
      </p:sp>
      <p:sp>
        <p:nvSpPr>
          <p:cNvPr id="6" name="4 Marcador de pie de página"/>
          <p:cNvSpPr>
            <a:spLocks noGrp="1"/>
          </p:cNvSpPr>
          <p:nvPr>
            <p:ph type="ftr" sz="quarter" idx="11"/>
          </p:nvPr>
        </p:nvSpPr>
        <p:spPr/>
        <p:txBody>
          <a:bodyPr/>
          <a:lstStyle>
            <a:lvl1pPr>
              <a:defRPr/>
            </a:lvl1pPr>
          </a:lstStyle>
          <a:p>
            <a:pPr>
              <a:defRPr/>
            </a:pPr>
            <a:endParaRPr lang="es-CO"/>
          </a:p>
        </p:txBody>
      </p:sp>
      <p:sp>
        <p:nvSpPr>
          <p:cNvPr id="7" name="5 Marcador de número de diapositiva"/>
          <p:cNvSpPr>
            <a:spLocks noGrp="1"/>
          </p:cNvSpPr>
          <p:nvPr>
            <p:ph type="sldNum" sz="quarter" idx="12"/>
          </p:nvPr>
        </p:nvSpPr>
        <p:spPr/>
        <p:txBody>
          <a:bodyPr/>
          <a:lstStyle>
            <a:lvl1pPr>
              <a:defRPr/>
            </a:lvl1pPr>
          </a:lstStyle>
          <a:p>
            <a:pPr>
              <a:defRPr/>
            </a:pPr>
            <a:fld id="{932FB182-C76B-4DE5-B7D8-2240E9E07962}" type="slidenum">
              <a:rPr lang="es-CO" altLang="es-ES"/>
              <a:pPr>
                <a:defRPr/>
              </a:pPr>
              <a:t>‹Nº›</a:t>
            </a:fld>
            <a:endParaRPr lang="es-CO" altLang="es-ES"/>
          </a:p>
        </p:txBody>
      </p:sp>
    </p:spTree>
    <p:extLst>
      <p:ext uri="{BB962C8B-B14F-4D97-AF65-F5344CB8AC3E}">
        <p14:creationId xmlns:p14="http://schemas.microsoft.com/office/powerpoint/2010/main" val="29571917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a:t>Haga clic para modificar el estilo de título del patrón</a:t>
            </a:r>
            <a:endParaRPr lang="es-CO"/>
          </a:p>
        </p:txBody>
      </p:sp>
      <p:sp>
        <p:nvSpPr>
          <p:cNvPr id="3" name="2 Marcador de posición de imagen"/>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s-CO" noProof="0"/>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3 Marcador de fecha"/>
          <p:cNvSpPr>
            <a:spLocks noGrp="1"/>
          </p:cNvSpPr>
          <p:nvPr>
            <p:ph type="dt" sz="half" idx="10"/>
          </p:nvPr>
        </p:nvSpPr>
        <p:spPr/>
        <p:txBody>
          <a:bodyPr/>
          <a:lstStyle>
            <a:lvl1pPr>
              <a:defRPr/>
            </a:lvl1pPr>
          </a:lstStyle>
          <a:p>
            <a:pPr>
              <a:defRPr/>
            </a:pPr>
            <a:fld id="{C7875291-10DD-4850-BEBB-06827995015F}" type="datetimeFigureOut">
              <a:rPr lang="es-CO" altLang="es-ES"/>
              <a:pPr>
                <a:defRPr/>
              </a:pPr>
              <a:t>10/09/2019</a:t>
            </a:fld>
            <a:endParaRPr lang="es-CO" altLang="es-ES"/>
          </a:p>
        </p:txBody>
      </p:sp>
      <p:sp>
        <p:nvSpPr>
          <p:cNvPr id="6" name="4 Marcador de pie de página"/>
          <p:cNvSpPr>
            <a:spLocks noGrp="1"/>
          </p:cNvSpPr>
          <p:nvPr>
            <p:ph type="ftr" sz="quarter" idx="11"/>
          </p:nvPr>
        </p:nvSpPr>
        <p:spPr/>
        <p:txBody>
          <a:bodyPr/>
          <a:lstStyle>
            <a:lvl1pPr>
              <a:defRPr/>
            </a:lvl1pPr>
          </a:lstStyle>
          <a:p>
            <a:pPr>
              <a:defRPr/>
            </a:pPr>
            <a:endParaRPr lang="es-CO"/>
          </a:p>
        </p:txBody>
      </p:sp>
      <p:sp>
        <p:nvSpPr>
          <p:cNvPr id="7" name="5 Marcador de número de diapositiva"/>
          <p:cNvSpPr>
            <a:spLocks noGrp="1"/>
          </p:cNvSpPr>
          <p:nvPr>
            <p:ph type="sldNum" sz="quarter" idx="12"/>
          </p:nvPr>
        </p:nvSpPr>
        <p:spPr/>
        <p:txBody>
          <a:bodyPr/>
          <a:lstStyle>
            <a:lvl1pPr>
              <a:defRPr/>
            </a:lvl1pPr>
          </a:lstStyle>
          <a:p>
            <a:pPr>
              <a:defRPr/>
            </a:pPr>
            <a:fld id="{113DE7BA-97C0-4C66-9FAD-81D6F9A15381}" type="slidenum">
              <a:rPr lang="es-CO" altLang="es-ES"/>
              <a:pPr>
                <a:defRPr/>
              </a:pPr>
              <a:t>‹Nº›</a:t>
            </a:fld>
            <a:endParaRPr lang="es-CO" altLang="es-ES"/>
          </a:p>
        </p:txBody>
      </p:sp>
    </p:spTree>
    <p:extLst>
      <p:ext uri="{BB962C8B-B14F-4D97-AF65-F5344CB8AC3E}">
        <p14:creationId xmlns:p14="http://schemas.microsoft.com/office/powerpoint/2010/main" val="16005544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1 Marcador de título"/>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s-ES" altLang="es-ES"/>
              <a:t>Haga clic para modificar el estilo de título del patrón</a:t>
            </a:r>
            <a:endParaRPr lang="es-CO" altLang="es-ES"/>
          </a:p>
        </p:txBody>
      </p:sp>
      <p:sp>
        <p:nvSpPr>
          <p:cNvPr id="1027" name="2 Marcador de texto"/>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s-ES" altLang="es-ES"/>
              <a:t>Haga clic para modificar el estilo de texto del patrón</a:t>
            </a:r>
          </a:p>
          <a:p>
            <a:pPr lvl="1"/>
            <a:r>
              <a:rPr lang="es-ES" altLang="es-ES"/>
              <a:t>Segundo nivel</a:t>
            </a:r>
          </a:p>
          <a:p>
            <a:pPr lvl="2"/>
            <a:r>
              <a:rPr lang="es-ES" altLang="es-ES"/>
              <a:t>Tercer nivel</a:t>
            </a:r>
          </a:p>
          <a:p>
            <a:pPr lvl="3"/>
            <a:r>
              <a:rPr lang="es-ES" altLang="es-ES"/>
              <a:t>Cuarto nivel</a:t>
            </a:r>
          </a:p>
          <a:p>
            <a:pPr lvl="4"/>
            <a:r>
              <a:rPr lang="es-ES" altLang="es-ES"/>
              <a:t>Quinto nivel</a:t>
            </a:r>
            <a:endParaRPr lang="es-CO" altLang="es-ES"/>
          </a:p>
        </p:txBody>
      </p:sp>
      <p:sp>
        <p:nvSpPr>
          <p:cNvPr id="4" name="3 Marcador de fecha"/>
          <p:cNvSpPr>
            <a:spLocks noGrp="1"/>
          </p:cNvSpPr>
          <p:nvPr>
            <p:ph type="dt" sz="half" idx="2"/>
          </p:nvPr>
        </p:nvSpPr>
        <p:spPr>
          <a:xfrm>
            <a:off x="457200" y="6356350"/>
            <a:ext cx="2133600" cy="365125"/>
          </a:xfrm>
          <a:prstGeom prst="rect">
            <a:avLst/>
          </a:prstGeom>
        </p:spPr>
        <p:txBody>
          <a:bodyPr vert="horz" wrap="square" lIns="91440" tIns="45720" rIns="91440" bIns="45720" numCol="1" anchor="ctr" anchorCtr="0" compatLnSpc="1">
            <a:prstTxWarp prst="textNoShape">
              <a:avLst/>
            </a:prstTxWarp>
          </a:bodyPr>
          <a:lstStyle>
            <a:lvl1pPr eaLnBrk="1" hangingPunct="1">
              <a:defRPr sz="1200">
                <a:solidFill>
                  <a:srgbClr val="898989"/>
                </a:solidFill>
                <a:latin typeface="Calibri" pitchFamily="34" charset="0"/>
                <a:ea typeface="MS PGothic" pitchFamily="34" charset="-128"/>
              </a:defRPr>
            </a:lvl1pPr>
          </a:lstStyle>
          <a:p>
            <a:pPr>
              <a:defRPr/>
            </a:pPr>
            <a:fld id="{A75EE4CD-7AA4-4683-8CFF-79D2473F0F18}" type="datetimeFigureOut">
              <a:rPr lang="es-CO" altLang="es-ES"/>
              <a:pPr>
                <a:defRPr/>
              </a:pPr>
              <a:t>10/09/2019</a:t>
            </a:fld>
            <a:endParaRPr lang="es-CO" altLang="es-ES"/>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ea typeface="+mn-ea"/>
                <a:cs typeface="+mn-cs"/>
              </a:defRPr>
            </a:lvl1pPr>
          </a:lstStyle>
          <a:p>
            <a:pPr>
              <a:defRPr/>
            </a:pPr>
            <a:endParaRPr lang="es-CO"/>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latin typeface="Calibri" charset="0"/>
                <a:ea typeface="MS PGothic" charset="-128"/>
              </a:defRPr>
            </a:lvl1pPr>
          </a:lstStyle>
          <a:p>
            <a:pPr>
              <a:defRPr/>
            </a:pPr>
            <a:fld id="{D076CC7F-DF00-4376-BB42-56079BD66E36}" type="slidenum">
              <a:rPr lang="es-CO" altLang="es-ES"/>
              <a:pPr>
                <a:defRPr/>
              </a:pPr>
              <a:t>‹Nº›</a:t>
            </a:fld>
            <a:endParaRPr lang="es-CO" altLang="es-E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1"/>
          </a:solidFill>
          <a:latin typeface="+mj-lt"/>
          <a:ea typeface="MS PGothic" pitchFamily="34" charset="-128"/>
          <a:cs typeface="+mj-cs"/>
        </a:defRPr>
      </a:lvl1pPr>
      <a:lvl2pPr algn="ctr" rtl="0" eaLnBrk="0" fontAlgn="base" hangingPunct="0">
        <a:spcBef>
          <a:spcPct val="0"/>
        </a:spcBef>
        <a:spcAft>
          <a:spcPct val="0"/>
        </a:spcAft>
        <a:defRPr sz="4400">
          <a:solidFill>
            <a:schemeClr val="tx1"/>
          </a:solidFill>
          <a:latin typeface="Calibri" charset="0"/>
          <a:ea typeface="MS PGothic" pitchFamily="34" charset="-128"/>
        </a:defRPr>
      </a:lvl2pPr>
      <a:lvl3pPr algn="ctr" rtl="0" eaLnBrk="0" fontAlgn="base" hangingPunct="0">
        <a:spcBef>
          <a:spcPct val="0"/>
        </a:spcBef>
        <a:spcAft>
          <a:spcPct val="0"/>
        </a:spcAft>
        <a:defRPr sz="4400">
          <a:solidFill>
            <a:schemeClr val="tx1"/>
          </a:solidFill>
          <a:latin typeface="Calibri" charset="0"/>
          <a:ea typeface="MS PGothic" pitchFamily="34" charset="-128"/>
        </a:defRPr>
      </a:lvl3pPr>
      <a:lvl4pPr algn="ctr" rtl="0" eaLnBrk="0" fontAlgn="base" hangingPunct="0">
        <a:spcBef>
          <a:spcPct val="0"/>
        </a:spcBef>
        <a:spcAft>
          <a:spcPct val="0"/>
        </a:spcAft>
        <a:defRPr sz="4400">
          <a:solidFill>
            <a:schemeClr val="tx1"/>
          </a:solidFill>
          <a:latin typeface="Calibri" charset="0"/>
          <a:ea typeface="MS PGothic" pitchFamily="34" charset="-128"/>
        </a:defRPr>
      </a:lvl4pPr>
      <a:lvl5pPr algn="ctr" rtl="0" eaLnBrk="0" fontAlgn="base" hangingPunct="0">
        <a:spcBef>
          <a:spcPct val="0"/>
        </a:spcBef>
        <a:spcAft>
          <a:spcPct val="0"/>
        </a:spcAft>
        <a:defRPr sz="4400">
          <a:solidFill>
            <a:schemeClr val="tx1"/>
          </a:solidFill>
          <a:latin typeface="Calibri" charset="0"/>
          <a:ea typeface="MS PGothic" pitchFamily="34" charset="-128"/>
        </a:defRPr>
      </a:lvl5pPr>
      <a:lvl6pPr marL="457200" algn="ctr" rtl="0" fontAlgn="base">
        <a:spcBef>
          <a:spcPct val="0"/>
        </a:spcBef>
        <a:spcAft>
          <a:spcPct val="0"/>
        </a:spcAft>
        <a:defRPr sz="4400">
          <a:solidFill>
            <a:schemeClr val="tx1"/>
          </a:solidFill>
          <a:latin typeface="Calibri" charset="0"/>
          <a:ea typeface="ＭＳ Ｐゴシック" charset="0"/>
        </a:defRPr>
      </a:lvl6pPr>
      <a:lvl7pPr marL="914400" algn="ctr" rtl="0" fontAlgn="base">
        <a:spcBef>
          <a:spcPct val="0"/>
        </a:spcBef>
        <a:spcAft>
          <a:spcPct val="0"/>
        </a:spcAft>
        <a:defRPr sz="4400">
          <a:solidFill>
            <a:schemeClr val="tx1"/>
          </a:solidFill>
          <a:latin typeface="Calibri" charset="0"/>
          <a:ea typeface="ＭＳ Ｐゴシック" charset="0"/>
        </a:defRPr>
      </a:lvl7pPr>
      <a:lvl8pPr marL="1371600" algn="ctr" rtl="0" fontAlgn="base">
        <a:spcBef>
          <a:spcPct val="0"/>
        </a:spcBef>
        <a:spcAft>
          <a:spcPct val="0"/>
        </a:spcAft>
        <a:defRPr sz="4400">
          <a:solidFill>
            <a:schemeClr val="tx1"/>
          </a:solidFill>
          <a:latin typeface="Calibri" charset="0"/>
          <a:ea typeface="ＭＳ Ｐゴシック" charset="0"/>
        </a:defRPr>
      </a:lvl8pPr>
      <a:lvl9pPr marL="1828800" algn="ctr" rtl="0" fontAlgn="base">
        <a:spcBef>
          <a:spcPct val="0"/>
        </a:spcBef>
        <a:spcAft>
          <a:spcPct val="0"/>
        </a:spcAft>
        <a:defRPr sz="4400">
          <a:solidFill>
            <a:schemeClr val="tx1"/>
          </a:solidFill>
          <a:latin typeface="Calibri" charset="0"/>
          <a:ea typeface="ＭＳ Ｐゴシック"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S PGothic" pitchFamily="34" charset="-128"/>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S PGothic" pitchFamily="34" charset="-128"/>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S PGothic" pitchFamily="34" charset="-128"/>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S PGothic" pitchFamily="34" charset="-128"/>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S PGothic" pitchFamily="34" charset="-128"/>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7.xml"/><Relationship Id="rId4" Type="http://schemas.openxmlformats.org/officeDocument/2006/relationships/slide" Target="slide6.xml"/></Relationships>
</file>

<file path=ppt/slides/_rels/slide1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xml"/><Relationship Id="rId1" Type="http://schemas.openxmlformats.org/officeDocument/2006/relationships/slideLayout" Target="../slideLayouts/slideLayout7.xml"/><Relationship Id="rId5" Type="http://schemas.openxmlformats.org/officeDocument/2006/relationships/slide" Target="slide6.xml"/><Relationship Id="rId4" Type="http://schemas.openxmlformats.org/officeDocument/2006/relationships/image" Target="../media/image1.png"/></Relationships>
</file>

<file path=ppt/slides/_rels/slide1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8" Type="http://schemas.microsoft.com/office/2007/relationships/diagramDrawing" Target="../diagrams/drawing1.xml"/><Relationship Id="rId3" Type="http://schemas.openxmlformats.org/officeDocument/2006/relationships/image" Target="../media/image1.png"/><Relationship Id="rId7" Type="http://schemas.openxmlformats.org/officeDocument/2006/relationships/diagramColors" Target="../diagrams/colors1.xml"/><Relationship Id="rId2" Type="http://schemas.openxmlformats.org/officeDocument/2006/relationships/image" Target="../media/image2.png"/><Relationship Id="rId1" Type="http://schemas.openxmlformats.org/officeDocument/2006/relationships/slideLayout" Target="../slideLayouts/slideLayout7.xml"/><Relationship Id="rId6" Type="http://schemas.openxmlformats.org/officeDocument/2006/relationships/diagramQuickStyle" Target="../diagrams/quickStyle1.xml"/><Relationship Id="rId5" Type="http://schemas.openxmlformats.org/officeDocument/2006/relationships/diagramLayout" Target="../diagrams/layout1.xml"/><Relationship Id="rId4" Type="http://schemas.openxmlformats.org/officeDocument/2006/relationships/diagramData" Target="../diagrams/data1.xml"/><Relationship Id="rId9" Type="http://schemas.openxmlformats.org/officeDocument/2006/relationships/slide" Target="slide11.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7.xml"/><Relationship Id="rId4" Type="http://schemas.openxmlformats.org/officeDocument/2006/relationships/slide" Target="slide6.xml"/></Relationships>
</file>

<file path=ppt/slides/_rels/slide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7.xml"/><Relationship Id="rId5" Type="http://schemas.openxmlformats.org/officeDocument/2006/relationships/slide" Target="slide6.xml"/><Relationship Id="rId4" Type="http://schemas.openxmlformats.org/officeDocument/2006/relationships/image" Target="../media/image1.png"/></Relationships>
</file>

<file path=ppt/slides/_rels/slide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image" Target="../media/image2.png"/><Relationship Id="rId1" Type="http://schemas.openxmlformats.org/officeDocument/2006/relationships/slideLayout" Target="../slideLayouts/slideLayout7.xml"/><Relationship Id="rId4" Type="http://schemas.openxmlformats.org/officeDocument/2006/relationships/slide" Target="slide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ángulo 4">
            <a:extLst>
              <a:ext uri="{FF2B5EF4-FFF2-40B4-BE49-F238E27FC236}">
                <a16:creationId xmlns:a16="http://schemas.microsoft.com/office/drawing/2014/main" id="{CE2156A8-44FB-5C46-B0DA-5E96A55B15CB}"/>
              </a:ext>
            </a:extLst>
          </p:cNvPr>
          <p:cNvSpPr/>
          <p:nvPr/>
        </p:nvSpPr>
        <p:spPr>
          <a:xfrm>
            <a:off x="-7976" y="4772416"/>
            <a:ext cx="9151976" cy="2085583"/>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sp>
        <p:nvSpPr>
          <p:cNvPr id="7" name="6 Rectángulo">
            <a:extLst>
              <a:ext uri="{FF2B5EF4-FFF2-40B4-BE49-F238E27FC236}">
                <a16:creationId xmlns:a16="http://schemas.microsoft.com/office/drawing/2014/main" id="{4454E1D9-12CE-B146-8ECE-30E2B5C997CB}"/>
              </a:ext>
            </a:extLst>
          </p:cNvPr>
          <p:cNvSpPr/>
          <p:nvPr/>
        </p:nvSpPr>
        <p:spPr>
          <a:xfrm>
            <a:off x="0" y="-459432"/>
            <a:ext cx="9144000" cy="4896544"/>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pic>
        <p:nvPicPr>
          <p:cNvPr id="9" name="Imagen 2">
            <a:extLst>
              <a:ext uri="{FF2B5EF4-FFF2-40B4-BE49-F238E27FC236}">
                <a16:creationId xmlns:a16="http://schemas.microsoft.com/office/drawing/2014/main" id="{31AB3BAD-0409-984F-9714-5E9E7538F39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005930" y="5362967"/>
            <a:ext cx="5086350" cy="96010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0" name="Imagen 9">
            <a:extLst>
              <a:ext uri="{FF2B5EF4-FFF2-40B4-BE49-F238E27FC236}">
                <a16:creationId xmlns:a16="http://schemas.microsoft.com/office/drawing/2014/main" id="{7F55EC06-1207-BC46-8828-554F27DDD2EC}"/>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4759324"/>
            <a:ext cx="9144000" cy="10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053" name="7 CuadroTexto"/>
          <p:cNvSpPr txBox="1">
            <a:spLocks noChangeArrowheads="1"/>
          </p:cNvSpPr>
          <p:nvPr/>
        </p:nvSpPr>
        <p:spPr bwMode="auto">
          <a:xfrm>
            <a:off x="2195736" y="44624"/>
            <a:ext cx="5400600" cy="25545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panose="020F0502020204030204" pitchFamily="34" charset="0"/>
                <a:ea typeface="MS PGothic" panose="020B0600070205080204" pitchFamily="34" charset="-128"/>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MS PGothic" panose="020B0600070205080204" pitchFamily="34" charset="-128"/>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MS PGothic" panose="020B0600070205080204" pitchFamily="34" charset="-128"/>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9pPr>
          </a:lstStyle>
          <a:p>
            <a:pPr eaLnBrk="1" hangingPunct="1">
              <a:spcBef>
                <a:spcPct val="0"/>
              </a:spcBef>
              <a:buFontTx/>
              <a:buNone/>
            </a:pPr>
            <a:r>
              <a:rPr lang="es-CO" altLang="es-ES" sz="2800" b="1">
                <a:solidFill>
                  <a:schemeClr val="bg1"/>
                </a:solidFill>
              </a:rPr>
              <a:t>Procedimiento Administración y ejecución de los recursos  de aporte entregados por el Fondo Único de TIC .                        Dirección de Infraestructura  </a:t>
            </a:r>
          </a:p>
          <a:p>
            <a:pPr eaLnBrk="1" hangingPunct="1">
              <a:spcBef>
                <a:spcPct val="0"/>
              </a:spcBef>
              <a:buFontTx/>
              <a:buNone/>
            </a:pPr>
            <a:r>
              <a:rPr lang="es-CO" altLang="es-ES" sz="2000" b="1">
                <a:solidFill>
                  <a:schemeClr val="bg1"/>
                </a:solidFill>
              </a:rPr>
              <a:t>Septiembre de  2019.</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ángulo 10">
            <a:extLst>
              <a:ext uri="{FF2B5EF4-FFF2-40B4-BE49-F238E27FC236}">
                <a16:creationId xmlns:a16="http://schemas.microsoft.com/office/drawing/2014/main" id="{E09F8833-9F6D-B446-AA24-1B752EF74B08}"/>
              </a:ext>
            </a:extLst>
          </p:cNvPr>
          <p:cNvSpPr/>
          <p:nvPr/>
        </p:nvSpPr>
        <p:spPr>
          <a:xfrm>
            <a:off x="-12700" y="5876925"/>
            <a:ext cx="9156700" cy="981075"/>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pic>
        <p:nvPicPr>
          <p:cNvPr id="12" name="Imagen 6">
            <a:extLst>
              <a:ext uri="{FF2B5EF4-FFF2-40B4-BE49-F238E27FC236}">
                <a16:creationId xmlns:a16="http://schemas.microsoft.com/office/drawing/2014/main" id="{C3F354C4-0F86-E143-9D57-054D038EC19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 y="5805512"/>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3" name="Imagen 6">
            <a:extLst>
              <a:ext uri="{FF2B5EF4-FFF2-40B4-BE49-F238E27FC236}">
                <a16:creationId xmlns:a16="http://schemas.microsoft.com/office/drawing/2014/main" id="{1819FD95-29A7-8640-AC2B-A78E6C1A2871}"/>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58775" y="6138863"/>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4" name="1 Rectángulo">
            <a:extLst>
              <a:ext uri="{FF2B5EF4-FFF2-40B4-BE49-F238E27FC236}">
                <a16:creationId xmlns:a16="http://schemas.microsoft.com/office/drawing/2014/main" id="{9939DC7A-9122-694D-9AE5-01B8235C6A28}"/>
              </a:ext>
            </a:extLst>
          </p:cNvPr>
          <p:cNvSpPr/>
          <p:nvPr/>
        </p:nvSpPr>
        <p:spPr>
          <a:xfrm>
            <a:off x="1" y="0"/>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sp>
        <p:nvSpPr>
          <p:cNvPr id="3" name="Rectángulo 2">
            <a:extLst>
              <a:ext uri="{FF2B5EF4-FFF2-40B4-BE49-F238E27FC236}">
                <a16:creationId xmlns:a16="http://schemas.microsoft.com/office/drawing/2014/main" id="{6ADF3BE0-4647-4F9F-9E99-8B023D0B74D4}"/>
              </a:ext>
            </a:extLst>
          </p:cNvPr>
          <p:cNvSpPr/>
          <p:nvPr/>
        </p:nvSpPr>
        <p:spPr>
          <a:xfrm>
            <a:off x="389186" y="206906"/>
            <a:ext cx="8352928" cy="3570208"/>
          </a:xfrm>
          <a:prstGeom prst="rect">
            <a:avLst/>
          </a:prstGeom>
        </p:spPr>
        <p:txBody>
          <a:bodyPr wrap="square">
            <a:spAutoFit/>
          </a:bodyPr>
          <a:lstStyle/>
          <a:p>
            <a:pPr fontAlgn="auto">
              <a:spcBef>
                <a:spcPts val="0"/>
              </a:spcBef>
              <a:spcAft>
                <a:spcPts val="0"/>
              </a:spcAft>
              <a:defRPr/>
            </a:pPr>
            <a:r>
              <a:rPr lang="es-CO" sz="2800" b="1" dirty="0">
                <a:ea typeface="Verdana" panose="020B0604030504040204" pitchFamily="34" charset="0"/>
                <a:cs typeface="Verdana" panose="020B0604030504040204" pitchFamily="34" charset="0"/>
              </a:rPr>
              <a:t>LEGALIZACIÓN:</a:t>
            </a:r>
          </a:p>
          <a:p>
            <a:pPr fontAlgn="auto">
              <a:spcBef>
                <a:spcPts val="0"/>
              </a:spcBef>
              <a:spcAft>
                <a:spcPts val="0"/>
              </a:spcAft>
              <a:defRPr/>
            </a:pPr>
            <a:endParaRPr lang="es-CO" b="1" dirty="0">
              <a:ea typeface="Verdana" panose="020B0604030504040204" pitchFamily="34" charset="0"/>
              <a:cs typeface="Verdana" panose="020B0604030504040204" pitchFamily="34" charset="0"/>
            </a:endParaRPr>
          </a:p>
          <a:p>
            <a:pPr marL="285750" indent="-285750" fontAlgn="auto">
              <a:spcBef>
                <a:spcPts val="0"/>
              </a:spcBef>
              <a:spcAft>
                <a:spcPts val="0"/>
              </a:spcAft>
              <a:buFont typeface="Arial" panose="020B0604020202020204" pitchFamily="34" charset="0"/>
              <a:buChar char="•"/>
              <a:defRPr/>
            </a:pPr>
            <a:r>
              <a:rPr lang="es-CO" dirty="0">
                <a:ea typeface="Verdana" panose="020B0604030504040204" pitchFamily="34" charset="0"/>
                <a:cs typeface="Verdana" panose="020B0604030504040204" pitchFamily="34" charset="0"/>
              </a:rPr>
              <a:t>Se debe legalizar de carácter mensual los recursos ejecutados mediante el formato de legalización de recursos entregado por la Supervisión.</a:t>
            </a:r>
          </a:p>
          <a:p>
            <a:pPr algn="just" fontAlgn="auto">
              <a:spcBef>
                <a:spcPts val="0"/>
              </a:spcBef>
              <a:spcAft>
                <a:spcPts val="0"/>
              </a:spcAft>
              <a:defRPr/>
            </a:pPr>
            <a:endParaRPr lang="es-CO" dirty="0">
              <a:ea typeface="Verdana" panose="020B0604030504040204" pitchFamily="34" charset="0"/>
              <a:cs typeface="Verdana" panose="020B0604030504040204" pitchFamily="34" charset="0"/>
            </a:endParaRPr>
          </a:p>
          <a:p>
            <a:pPr marL="285750" indent="-285750" algn="just" fontAlgn="auto">
              <a:spcBef>
                <a:spcPts val="0"/>
              </a:spcBef>
              <a:spcAft>
                <a:spcPts val="0"/>
              </a:spcAft>
              <a:buFont typeface="Arial" panose="020B0604020202020204" pitchFamily="34" charset="0"/>
              <a:buChar char="•"/>
              <a:defRPr/>
            </a:pPr>
            <a:r>
              <a:rPr lang="es-CO" dirty="0">
                <a:ea typeface="Verdana" panose="020B0604030504040204" pitchFamily="34" charset="0"/>
                <a:cs typeface="Verdana" panose="020B0604030504040204" pitchFamily="34" charset="0"/>
              </a:rPr>
              <a:t>Este formato debe contener la totalidad de la ejecución del periodo (mes) y debe estar firmado por el representante legal del contratista, interventoría y el supervisor del contrato.</a:t>
            </a:r>
          </a:p>
          <a:p>
            <a:pPr algn="just" fontAlgn="auto">
              <a:spcBef>
                <a:spcPts val="0"/>
              </a:spcBef>
              <a:spcAft>
                <a:spcPts val="0"/>
              </a:spcAft>
              <a:defRPr/>
            </a:pPr>
            <a:endParaRPr lang="es-CO" dirty="0">
              <a:ea typeface="Verdana" panose="020B0604030504040204" pitchFamily="34" charset="0"/>
              <a:cs typeface="Verdana" panose="020B0604030504040204" pitchFamily="34" charset="0"/>
            </a:endParaRPr>
          </a:p>
          <a:p>
            <a:pPr marL="285750" indent="-285750" algn="just" fontAlgn="auto">
              <a:spcBef>
                <a:spcPts val="0"/>
              </a:spcBef>
              <a:spcAft>
                <a:spcPts val="0"/>
              </a:spcAft>
              <a:buFont typeface="Arial" panose="020B0604020202020204" pitchFamily="34" charset="0"/>
              <a:buChar char="•"/>
              <a:defRPr/>
            </a:pPr>
            <a:r>
              <a:rPr lang="es-CO" dirty="0">
                <a:ea typeface="Verdana" panose="020B0604030504040204" pitchFamily="34" charset="0"/>
                <a:cs typeface="Verdana" panose="020B0604030504040204" pitchFamily="34" charset="0"/>
              </a:rPr>
              <a:t>Este formato debe ir soportado mediante extractos del mes, </a:t>
            </a:r>
            <a:r>
              <a:rPr lang="es-CO" dirty="0"/>
              <a:t>carátulas ordenes de pago, certificación interventoría y Certificado Custodia información y documentos (Fiduciaria)</a:t>
            </a:r>
            <a:endParaRPr lang="es-CO" dirty="0">
              <a:ea typeface="Verdana" panose="020B0604030504040204" pitchFamily="34" charset="0"/>
              <a:cs typeface="Verdana" panose="020B0604030504040204" pitchFamily="34" charset="0"/>
            </a:endParaRPr>
          </a:p>
        </p:txBody>
      </p:sp>
      <p:sp>
        <p:nvSpPr>
          <p:cNvPr id="7" name="Flecha: hacia abajo 6">
            <a:hlinkClick r:id="rId4" action="ppaction://hlinksldjump"/>
            <a:extLst>
              <a:ext uri="{FF2B5EF4-FFF2-40B4-BE49-F238E27FC236}">
                <a16:creationId xmlns:a16="http://schemas.microsoft.com/office/drawing/2014/main" id="{7C06D946-3272-4AD2-AC19-B155CA0CCCCB}"/>
              </a:ext>
            </a:extLst>
          </p:cNvPr>
          <p:cNvSpPr/>
          <p:nvPr/>
        </p:nvSpPr>
        <p:spPr>
          <a:xfrm rot="5400000">
            <a:off x="7479473" y="5316441"/>
            <a:ext cx="504056" cy="27033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Tree>
    <p:extLst>
      <p:ext uri="{BB962C8B-B14F-4D97-AF65-F5344CB8AC3E}">
        <p14:creationId xmlns:p14="http://schemas.microsoft.com/office/powerpoint/2010/main" val="190022367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ángulo 9">
            <a:extLst>
              <a:ext uri="{FF2B5EF4-FFF2-40B4-BE49-F238E27FC236}">
                <a16:creationId xmlns:a16="http://schemas.microsoft.com/office/drawing/2014/main" id="{5B0F58F8-5806-EB42-9AA2-E17BE94DC365}"/>
              </a:ext>
            </a:extLst>
          </p:cNvPr>
          <p:cNvSpPr/>
          <p:nvPr/>
        </p:nvSpPr>
        <p:spPr>
          <a:xfrm>
            <a:off x="-12700" y="5876925"/>
            <a:ext cx="9156700" cy="981075"/>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pic>
        <p:nvPicPr>
          <p:cNvPr id="11" name="Imagen 6">
            <a:extLst>
              <a:ext uri="{FF2B5EF4-FFF2-40B4-BE49-F238E27FC236}">
                <a16:creationId xmlns:a16="http://schemas.microsoft.com/office/drawing/2014/main" id="{430C71AE-EA19-1642-B88D-3167D99A0134}"/>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 y="5805512"/>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2" name="Imagen 6">
            <a:extLst>
              <a:ext uri="{FF2B5EF4-FFF2-40B4-BE49-F238E27FC236}">
                <a16:creationId xmlns:a16="http://schemas.microsoft.com/office/drawing/2014/main" id="{EF185FA9-E81A-6A40-99F8-A973C1010D2A}"/>
              </a:ext>
            </a:extLst>
          </p:cNvPr>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358775" y="6138863"/>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5" name="1 Rectángulo">
            <a:extLst>
              <a:ext uri="{FF2B5EF4-FFF2-40B4-BE49-F238E27FC236}">
                <a16:creationId xmlns:a16="http://schemas.microsoft.com/office/drawing/2014/main" id="{043ACC3C-7EBB-6E40-90F0-E35DCCE95FBE}"/>
              </a:ext>
            </a:extLst>
          </p:cNvPr>
          <p:cNvSpPr/>
          <p:nvPr/>
        </p:nvSpPr>
        <p:spPr>
          <a:xfrm>
            <a:off x="1" y="0"/>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sp>
        <p:nvSpPr>
          <p:cNvPr id="14" name="5 CuadroTexto">
            <a:extLst>
              <a:ext uri="{FF2B5EF4-FFF2-40B4-BE49-F238E27FC236}">
                <a16:creationId xmlns:a16="http://schemas.microsoft.com/office/drawing/2014/main" id="{A96FC9C2-4478-664C-A551-E94BA3920F4D}"/>
              </a:ext>
            </a:extLst>
          </p:cNvPr>
          <p:cNvSpPr txBox="1">
            <a:spLocks noChangeArrowheads="1"/>
          </p:cNvSpPr>
          <p:nvPr/>
        </p:nvSpPr>
        <p:spPr bwMode="auto">
          <a:xfrm>
            <a:off x="358775" y="177017"/>
            <a:ext cx="8163694" cy="68634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panose="020F0502020204030204" pitchFamily="34" charset="0"/>
                <a:ea typeface="MS PGothic" panose="020B0600070205080204" pitchFamily="34" charset="-128"/>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MS PGothic" panose="020B0600070205080204" pitchFamily="34" charset="-128"/>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MS PGothic" panose="020B0600070205080204" pitchFamily="34" charset="-128"/>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9pPr>
          </a:lstStyle>
          <a:p>
            <a:pPr algn="just" defTabSz="821344" eaLnBrk="1" fontAlgn="auto">
              <a:spcBef>
                <a:spcPts val="0"/>
              </a:spcBef>
              <a:spcAft>
                <a:spcPts val="0"/>
              </a:spcAft>
              <a:buNone/>
              <a:defRPr/>
            </a:pPr>
            <a:r>
              <a:rPr lang="es-ES" sz="2400" b="1" dirty="0">
                <a:sym typeface="Helvetica Light"/>
              </a:rPr>
              <a:t>RENDIMIENTOS FINANCIEROS RECURSOS DE FOMENTO:</a:t>
            </a:r>
          </a:p>
          <a:p>
            <a:pPr algn="just" defTabSz="821344" eaLnBrk="1" fontAlgn="auto">
              <a:spcBef>
                <a:spcPts val="0"/>
              </a:spcBef>
              <a:spcAft>
                <a:spcPts val="0"/>
              </a:spcAft>
              <a:buNone/>
              <a:defRPr/>
            </a:pPr>
            <a:endParaRPr lang="es-ES" sz="2000" dirty="0">
              <a:sym typeface="Helvetica Light"/>
            </a:endParaRPr>
          </a:p>
          <a:p>
            <a:pPr marL="342900" indent="-342900" algn="just" defTabSz="821344" eaLnBrk="1" fontAlgn="auto">
              <a:spcBef>
                <a:spcPts val="0"/>
              </a:spcBef>
              <a:spcAft>
                <a:spcPts val="0"/>
              </a:spcAft>
              <a:defRPr/>
            </a:pPr>
            <a:r>
              <a:rPr lang="es-ES" sz="1800" dirty="0">
                <a:sym typeface="Helvetica Light"/>
              </a:rPr>
              <a:t>Los Rendimientos Financieros que generen los Recursos de Fomento no constituyen recursos de fomento y son de propiedad del Fondo Único de TIC.</a:t>
            </a:r>
          </a:p>
          <a:p>
            <a:pPr marL="342900" indent="-342900" algn="just" defTabSz="821344" eaLnBrk="1" fontAlgn="auto">
              <a:spcBef>
                <a:spcPts val="0"/>
              </a:spcBef>
              <a:spcAft>
                <a:spcPts val="0"/>
              </a:spcAft>
              <a:defRPr/>
            </a:pPr>
            <a:endParaRPr lang="es-ES" sz="1800" dirty="0">
              <a:sym typeface="Helvetica Light"/>
            </a:endParaRPr>
          </a:p>
          <a:p>
            <a:pPr marL="342900" indent="-342900" algn="just" defTabSz="821344" eaLnBrk="1" fontAlgn="auto">
              <a:spcBef>
                <a:spcPts val="0"/>
              </a:spcBef>
              <a:spcAft>
                <a:spcPts val="0"/>
              </a:spcAft>
              <a:defRPr/>
            </a:pPr>
            <a:r>
              <a:rPr lang="es-ES" sz="1800" dirty="0">
                <a:sym typeface="Helvetica Light"/>
              </a:rPr>
              <a:t>Los rendimientos financieros que se generen por los recursos de Fomento incluyendo el anticipo, deberán ser transferidos mensualmente a la cuenta que el Fondo Único de TIC indique.</a:t>
            </a:r>
          </a:p>
          <a:p>
            <a:pPr algn="just" defTabSz="821344" eaLnBrk="1" fontAlgn="auto">
              <a:spcBef>
                <a:spcPts val="0"/>
              </a:spcBef>
              <a:spcAft>
                <a:spcPts val="0"/>
              </a:spcAft>
              <a:buNone/>
              <a:defRPr/>
            </a:pPr>
            <a:endParaRPr lang="es-ES" sz="1800" dirty="0">
              <a:sym typeface="Helvetica Light"/>
            </a:endParaRPr>
          </a:p>
          <a:p>
            <a:pPr marL="342900" indent="-342900" algn="just" defTabSz="821344" eaLnBrk="1" fontAlgn="auto">
              <a:spcBef>
                <a:spcPts val="0"/>
              </a:spcBef>
              <a:spcAft>
                <a:spcPts val="0"/>
              </a:spcAft>
              <a:defRPr/>
            </a:pPr>
            <a:r>
              <a:rPr lang="es-ES" sz="1800" dirty="0">
                <a:sym typeface="Helvetica Light"/>
              </a:rPr>
              <a:t>El Patrimonio Autónomo deberá consignarlos mensualmente al Fondo Único de TIC, durante el término establecido para la ejecución del contrato, en la cuenta  asignada para  tal fin.</a:t>
            </a: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r>
              <a:rPr lang="es-ES" sz="2800" b="1" dirty="0">
                <a:sym typeface="Helvetica Light"/>
              </a:rPr>
              <a:t>                    </a:t>
            </a:r>
          </a:p>
          <a:p>
            <a:pPr algn="just" defTabSz="821344" eaLnBrk="1" fontAlgn="auto">
              <a:spcBef>
                <a:spcPts val="0"/>
              </a:spcBef>
              <a:spcAft>
                <a:spcPts val="0"/>
              </a:spcAft>
              <a:buNone/>
              <a:defRPr/>
            </a:pPr>
            <a:r>
              <a:rPr lang="es-ES" sz="2800" b="1" dirty="0">
                <a:sym typeface="Helvetica Light"/>
              </a:rPr>
              <a:t>                                        </a:t>
            </a:r>
            <a:endParaRPr lang="es-ES" sz="2000" dirty="0">
              <a:sym typeface="Helvetica Light"/>
            </a:endParaRPr>
          </a:p>
        </p:txBody>
      </p:sp>
      <p:sp>
        <p:nvSpPr>
          <p:cNvPr id="7" name="Flecha: hacia abajo 6">
            <a:hlinkClick r:id="rId5" action="ppaction://hlinksldjump"/>
            <a:extLst>
              <a:ext uri="{FF2B5EF4-FFF2-40B4-BE49-F238E27FC236}">
                <a16:creationId xmlns:a16="http://schemas.microsoft.com/office/drawing/2014/main" id="{A316CD29-FA76-4A85-A16B-00ABC4F3B853}"/>
              </a:ext>
            </a:extLst>
          </p:cNvPr>
          <p:cNvSpPr/>
          <p:nvPr/>
        </p:nvSpPr>
        <p:spPr>
          <a:xfrm rot="5400000">
            <a:off x="6948264" y="5174893"/>
            <a:ext cx="504056" cy="27033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Tree>
    <p:extLst>
      <p:ext uri="{BB962C8B-B14F-4D97-AF65-F5344CB8AC3E}">
        <p14:creationId xmlns:p14="http://schemas.microsoft.com/office/powerpoint/2010/main" val="283194613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ángulo 15">
            <a:extLst>
              <a:ext uri="{FF2B5EF4-FFF2-40B4-BE49-F238E27FC236}">
                <a16:creationId xmlns:a16="http://schemas.microsoft.com/office/drawing/2014/main" id="{47978869-D65D-534C-8073-B8A8C4DC62E5}"/>
              </a:ext>
            </a:extLst>
          </p:cNvPr>
          <p:cNvSpPr/>
          <p:nvPr/>
        </p:nvSpPr>
        <p:spPr>
          <a:xfrm>
            <a:off x="-4074" y="4794250"/>
            <a:ext cx="9163051" cy="2067518"/>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sp>
        <p:nvSpPr>
          <p:cNvPr id="17" name="6 Rectángulo">
            <a:extLst>
              <a:ext uri="{FF2B5EF4-FFF2-40B4-BE49-F238E27FC236}">
                <a16:creationId xmlns:a16="http://schemas.microsoft.com/office/drawing/2014/main" id="{4D80A431-A902-6447-8797-325AB5AD28D9}"/>
              </a:ext>
            </a:extLst>
          </p:cNvPr>
          <p:cNvSpPr/>
          <p:nvPr/>
        </p:nvSpPr>
        <p:spPr>
          <a:xfrm>
            <a:off x="-13792" y="-12358"/>
            <a:ext cx="9172769" cy="4797152"/>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pic>
        <p:nvPicPr>
          <p:cNvPr id="18" name="Imagen 11">
            <a:extLst>
              <a:ext uri="{FF2B5EF4-FFF2-40B4-BE49-F238E27FC236}">
                <a16:creationId xmlns:a16="http://schemas.microsoft.com/office/drawing/2014/main" id="{133CE232-5B9C-0849-B7A7-5B7A1B7220DC}"/>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979712" y="5392598"/>
            <a:ext cx="5544616" cy="87372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9" name="Imagen 9">
            <a:extLst>
              <a:ext uri="{FF2B5EF4-FFF2-40B4-BE49-F238E27FC236}">
                <a16:creationId xmlns:a16="http://schemas.microsoft.com/office/drawing/2014/main" id="{80A20862-910A-F243-8D46-597837F1FECB}"/>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 y="4724403"/>
            <a:ext cx="9144000" cy="1047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grpSp>
        <p:nvGrpSpPr>
          <p:cNvPr id="12" name="Grupo 1"/>
          <p:cNvGrpSpPr>
            <a:grpSpLocks/>
          </p:cNvGrpSpPr>
          <p:nvPr/>
        </p:nvGrpSpPr>
        <p:grpSpPr bwMode="auto">
          <a:xfrm>
            <a:off x="2339752" y="1766514"/>
            <a:ext cx="4645025" cy="1015663"/>
            <a:chOff x="3827463" y="1548904"/>
            <a:chExt cx="4644801" cy="1016915"/>
          </a:xfrm>
        </p:grpSpPr>
        <p:sp>
          <p:nvSpPr>
            <p:cNvPr id="13" name="7 CuadroTexto"/>
            <p:cNvSpPr txBox="1">
              <a:spLocks noChangeArrowheads="1"/>
            </p:cNvSpPr>
            <p:nvPr/>
          </p:nvSpPr>
          <p:spPr bwMode="auto">
            <a:xfrm>
              <a:off x="3827463" y="1548904"/>
              <a:ext cx="1896582" cy="10169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charset="0"/>
                <a:buChar char="•"/>
                <a:defRPr sz="3200">
                  <a:solidFill>
                    <a:schemeClr val="tx1"/>
                  </a:solidFill>
                  <a:latin typeface="Calibri" charset="0"/>
                  <a:ea typeface="MS PGothic" charset="-128"/>
                </a:defRPr>
              </a:lvl1pPr>
              <a:lvl2pPr marL="742950" indent="-285750">
                <a:spcBef>
                  <a:spcPct val="20000"/>
                </a:spcBef>
                <a:buFont typeface="Arial" charset="0"/>
                <a:buChar char="–"/>
                <a:defRPr sz="2800">
                  <a:solidFill>
                    <a:schemeClr val="tx1"/>
                  </a:solidFill>
                  <a:latin typeface="Calibri" charset="0"/>
                  <a:ea typeface="MS PGothic" charset="-128"/>
                </a:defRPr>
              </a:lvl2pPr>
              <a:lvl3pPr marL="1143000" indent="-228600">
                <a:spcBef>
                  <a:spcPct val="20000"/>
                </a:spcBef>
                <a:buFont typeface="Arial" charset="0"/>
                <a:buChar char="•"/>
                <a:defRPr sz="2400">
                  <a:solidFill>
                    <a:schemeClr val="tx1"/>
                  </a:solidFill>
                  <a:latin typeface="Calibri" charset="0"/>
                  <a:ea typeface="MS PGothic" charset="-128"/>
                </a:defRPr>
              </a:lvl3pPr>
              <a:lvl4pPr marL="1600200" indent="-228600">
                <a:spcBef>
                  <a:spcPct val="20000"/>
                </a:spcBef>
                <a:buFont typeface="Arial" charset="0"/>
                <a:buChar char="–"/>
                <a:defRPr sz="2000">
                  <a:solidFill>
                    <a:schemeClr val="tx1"/>
                  </a:solidFill>
                  <a:latin typeface="Calibri" charset="0"/>
                  <a:ea typeface="MS PGothic" charset="-128"/>
                </a:defRPr>
              </a:lvl4pPr>
              <a:lvl5pPr marL="2057400" indent="-228600">
                <a:spcBef>
                  <a:spcPct val="20000"/>
                </a:spcBef>
                <a:buFont typeface="Arial" charset="0"/>
                <a:buChar char="»"/>
                <a:defRPr sz="2000">
                  <a:solidFill>
                    <a:schemeClr val="tx1"/>
                  </a:solidFill>
                  <a:latin typeface="Calibri" charset="0"/>
                  <a:ea typeface="MS PGothic" charset="-128"/>
                </a:defRPr>
              </a:lvl5pPr>
              <a:lvl6pPr marL="2514600" indent="-228600" eaLnBrk="0" fontAlgn="base" hangingPunct="0">
                <a:spcBef>
                  <a:spcPct val="20000"/>
                </a:spcBef>
                <a:spcAft>
                  <a:spcPct val="0"/>
                </a:spcAft>
                <a:buFont typeface="Arial" charset="0"/>
                <a:buChar char="»"/>
                <a:defRPr sz="2000">
                  <a:solidFill>
                    <a:schemeClr val="tx1"/>
                  </a:solidFill>
                  <a:latin typeface="Calibri" charset="0"/>
                  <a:ea typeface="MS PGothic" charset="-128"/>
                </a:defRPr>
              </a:lvl6pPr>
              <a:lvl7pPr marL="2971800" indent="-228600" eaLnBrk="0" fontAlgn="base" hangingPunct="0">
                <a:spcBef>
                  <a:spcPct val="20000"/>
                </a:spcBef>
                <a:spcAft>
                  <a:spcPct val="0"/>
                </a:spcAft>
                <a:buFont typeface="Arial" charset="0"/>
                <a:buChar char="»"/>
                <a:defRPr sz="2000">
                  <a:solidFill>
                    <a:schemeClr val="tx1"/>
                  </a:solidFill>
                  <a:latin typeface="Calibri" charset="0"/>
                  <a:ea typeface="MS PGothic" charset="-128"/>
                </a:defRPr>
              </a:lvl7pPr>
              <a:lvl8pPr marL="3429000" indent="-228600" eaLnBrk="0" fontAlgn="base" hangingPunct="0">
                <a:spcBef>
                  <a:spcPct val="20000"/>
                </a:spcBef>
                <a:spcAft>
                  <a:spcPct val="0"/>
                </a:spcAft>
                <a:buFont typeface="Arial" charset="0"/>
                <a:buChar char="»"/>
                <a:defRPr sz="2000">
                  <a:solidFill>
                    <a:schemeClr val="tx1"/>
                  </a:solidFill>
                  <a:latin typeface="Calibri" charset="0"/>
                  <a:ea typeface="MS PGothic" charset="-128"/>
                </a:defRPr>
              </a:lvl8pPr>
              <a:lvl9pPr marL="3886200" indent="-228600" eaLnBrk="0" fontAlgn="base" hangingPunct="0">
                <a:spcBef>
                  <a:spcPct val="20000"/>
                </a:spcBef>
                <a:spcAft>
                  <a:spcPct val="0"/>
                </a:spcAft>
                <a:buFont typeface="Arial" charset="0"/>
                <a:buChar char="»"/>
                <a:defRPr sz="2000">
                  <a:solidFill>
                    <a:schemeClr val="tx1"/>
                  </a:solidFill>
                  <a:latin typeface="Calibri" charset="0"/>
                  <a:ea typeface="MS PGothic" charset="-128"/>
                </a:defRPr>
              </a:lvl9pPr>
            </a:lstStyle>
            <a:p>
              <a:pPr eaLnBrk="1" hangingPunct="1">
                <a:spcBef>
                  <a:spcPct val="0"/>
                </a:spcBef>
                <a:buFontTx/>
                <a:buNone/>
              </a:pPr>
              <a:r>
                <a:rPr lang="es-CO" altLang="es-ES" sz="6000" b="1">
                  <a:solidFill>
                    <a:schemeClr val="bg1"/>
                  </a:solidFill>
                  <a:latin typeface="Arial" charset="0"/>
                </a:rPr>
                <a:t>2019</a:t>
              </a:r>
            </a:p>
          </p:txBody>
        </p:sp>
        <p:sp>
          <p:nvSpPr>
            <p:cNvPr id="14" name="1 CuadroTexto"/>
            <p:cNvSpPr txBox="1">
              <a:spLocks noChangeArrowheads="1"/>
            </p:cNvSpPr>
            <p:nvPr/>
          </p:nvSpPr>
          <p:spPr bwMode="auto">
            <a:xfrm>
              <a:off x="5699907" y="1548904"/>
              <a:ext cx="2772357" cy="10156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charset="0"/>
                <a:buChar char="•"/>
                <a:defRPr sz="3200">
                  <a:solidFill>
                    <a:schemeClr val="tx1"/>
                  </a:solidFill>
                  <a:latin typeface="Calibri" charset="0"/>
                  <a:ea typeface="MS PGothic" charset="-128"/>
                </a:defRPr>
              </a:lvl1pPr>
              <a:lvl2pPr marL="742950" indent="-285750">
                <a:spcBef>
                  <a:spcPct val="20000"/>
                </a:spcBef>
                <a:buFont typeface="Arial" charset="0"/>
                <a:buChar char="–"/>
                <a:defRPr sz="2800">
                  <a:solidFill>
                    <a:schemeClr val="tx1"/>
                  </a:solidFill>
                  <a:latin typeface="Calibri" charset="0"/>
                  <a:ea typeface="MS PGothic" charset="-128"/>
                </a:defRPr>
              </a:lvl2pPr>
              <a:lvl3pPr marL="1143000" indent="-228600">
                <a:spcBef>
                  <a:spcPct val="20000"/>
                </a:spcBef>
                <a:buFont typeface="Arial" charset="0"/>
                <a:buChar char="•"/>
                <a:defRPr sz="2400">
                  <a:solidFill>
                    <a:schemeClr val="tx1"/>
                  </a:solidFill>
                  <a:latin typeface="Calibri" charset="0"/>
                  <a:ea typeface="MS PGothic" charset="-128"/>
                </a:defRPr>
              </a:lvl3pPr>
              <a:lvl4pPr marL="1600200" indent="-228600">
                <a:spcBef>
                  <a:spcPct val="20000"/>
                </a:spcBef>
                <a:buFont typeface="Arial" charset="0"/>
                <a:buChar char="–"/>
                <a:defRPr sz="2000">
                  <a:solidFill>
                    <a:schemeClr val="tx1"/>
                  </a:solidFill>
                  <a:latin typeface="Calibri" charset="0"/>
                  <a:ea typeface="MS PGothic" charset="-128"/>
                </a:defRPr>
              </a:lvl4pPr>
              <a:lvl5pPr marL="2057400" indent="-228600">
                <a:spcBef>
                  <a:spcPct val="20000"/>
                </a:spcBef>
                <a:buFont typeface="Arial" charset="0"/>
                <a:buChar char="»"/>
                <a:defRPr sz="2000">
                  <a:solidFill>
                    <a:schemeClr val="tx1"/>
                  </a:solidFill>
                  <a:latin typeface="Calibri" charset="0"/>
                  <a:ea typeface="MS PGothic" charset="-128"/>
                </a:defRPr>
              </a:lvl5pPr>
              <a:lvl6pPr marL="2514600" indent="-228600" eaLnBrk="0" fontAlgn="base" hangingPunct="0">
                <a:spcBef>
                  <a:spcPct val="20000"/>
                </a:spcBef>
                <a:spcAft>
                  <a:spcPct val="0"/>
                </a:spcAft>
                <a:buFont typeface="Arial" charset="0"/>
                <a:buChar char="»"/>
                <a:defRPr sz="2000">
                  <a:solidFill>
                    <a:schemeClr val="tx1"/>
                  </a:solidFill>
                  <a:latin typeface="Calibri" charset="0"/>
                  <a:ea typeface="MS PGothic" charset="-128"/>
                </a:defRPr>
              </a:lvl6pPr>
              <a:lvl7pPr marL="2971800" indent="-228600" eaLnBrk="0" fontAlgn="base" hangingPunct="0">
                <a:spcBef>
                  <a:spcPct val="20000"/>
                </a:spcBef>
                <a:spcAft>
                  <a:spcPct val="0"/>
                </a:spcAft>
                <a:buFont typeface="Arial" charset="0"/>
                <a:buChar char="»"/>
                <a:defRPr sz="2000">
                  <a:solidFill>
                    <a:schemeClr val="tx1"/>
                  </a:solidFill>
                  <a:latin typeface="Calibri" charset="0"/>
                  <a:ea typeface="MS PGothic" charset="-128"/>
                </a:defRPr>
              </a:lvl7pPr>
              <a:lvl8pPr marL="3429000" indent="-228600" eaLnBrk="0" fontAlgn="base" hangingPunct="0">
                <a:spcBef>
                  <a:spcPct val="20000"/>
                </a:spcBef>
                <a:spcAft>
                  <a:spcPct val="0"/>
                </a:spcAft>
                <a:buFont typeface="Arial" charset="0"/>
                <a:buChar char="»"/>
                <a:defRPr sz="2000">
                  <a:solidFill>
                    <a:schemeClr val="tx1"/>
                  </a:solidFill>
                  <a:latin typeface="Calibri" charset="0"/>
                  <a:ea typeface="MS PGothic" charset="-128"/>
                </a:defRPr>
              </a:lvl8pPr>
              <a:lvl9pPr marL="3886200" indent="-228600" eaLnBrk="0" fontAlgn="base" hangingPunct="0">
                <a:spcBef>
                  <a:spcPct val="20000"/>
                </a:spcBef>
                <a:spcAft>
                  <a:spcPct val="0"/>
                </a:spcAft>
                <a:buFont typeface="Arial" charset="0"/>
                <a:buChar char="»"/>
                <a:defRPr sz="2000">
                  <a:solidFill>
                    <a:schemeClr val="tx1"/>
                  </a:solidFill>
                  <a:latin typeface="Calibri" charset="0"/>
                  <a:ea typeface="MS PGothic" charset="-128"/>
                </a:defRPr>
              </a:lvl9pPr>
            </a:lstStyle>
            <a:p>
              <a:pPr eaLnBrk="1" hangingPunct="1">
                <a:spcBef>
                  <a:spcPct val="0"/>
                </a:spcBef>
                <a:buFontTx/>
                <a:buNone/>
              </a:pPr>
              <a:r>
                <a:rPr lang="es-ES" altLang="es-ES" sz="1000" b="1">
                  <a:solidFill>
                    <a:schemeClr val="bg1"/>
                  </a:solidFill>
                  <a:latin typeface="Arial" charset="0"/>
                </a:rPr>
                <a:t>Ministerio de Tecnologías de la Información y las Comunicaciones</a:t>
              </a:r>
            </a:p>
            <a:p>
              <a:pPr eaLnBrk="1" hangingPunct="1">
                <a:spcBef>
                  <a:spcPct val="0"/>
                </a:spcBef>
                <a:buFontTx/>
                <a:buNone/>
              </a:pPr>
              <a:r>
                <a:rPr lang="es-ES" altLang="es-ES" sz="1000">
                  <a:solidFill>
                    <a:schemeClr val="bg1"/>
                  </a:solidFill>
                  <a:latin typeface="Arial" charset="0"/>
                </a:rPr>
                <a:t>Tel:+57(1) 344 34 60</a:t>
              </a:r>
            </a:p>
            <a:p>
              <a:pPr eaLnBrk="1" hangingPunct="1">
                <a:spcBef>
                  <a:spcPct val="0"/>
                </a:spcBef>
                <a:buFontTx/>
                <a:buNone/>
              </a:pPr>
              <a:r>
                <a:rPr lang="es-ES" altLang="es-ES" sz="1000">
                  <a:solidFill>
                    <a:schemeClr val="bg1"/>
                  </a:solidFill>
                  <a:latin typeface="Arial" charset="0"/>
                </a:rPr>
                <a:t>Edif. Murillo Toro Cra. 8a entre calles 12 y 13, Bogotá, Colombia - Código Postal 111711</a:t>
              </a:r>
            </a:p>
            <a:p>
              <a:pPr eaLnBrk="1" hangingPunct="1">
                <a:spcBef>
                  <a:spcPct val="0"/>
                </a:spcBef>
                <a:buFontTx/>
                <a:buNone/>
              </a:pPr>
              <a:r>
                <a:rPr lang="es-ES" altLang="es-ES" sz="1000">
                  <a:solidFill>
                    <a:schemeClr val="bg1"/>
                  </a:solidFill>
                  <a:latin typeface="Arial" charset="0"/>
                </a:rPr>
                <a:t>www.mintic.gov.co – www.vivedigital.gov.co</a:t>
              </a:r>
            </a:p>
          </p:txBody>
        </p:sp>
        <p:cxnSp>
          <p:nvCxnSpPr>
            <p:cNvPr id="15" name="3 Conector recto">
              <a:extLst>
                <a:ext uri="{FF2B5EF4-FFF2-40B4-BE49-F238E27FC236}">
                  <a16:creationId xmlns:a16="http://schemas.microsoft.com/office/drawing/2014/main" id="{6070BA8E-7B31-0A40-A896-1EE4058903FD}"/>
                </a:ext>
              </a:extLst>
            </p:cNvPr>
            <p:cNvCxnSpPr/>
            <p:nvPr/>
          </p:nvCxnSpPr>
          <p:spPr bwMode="auto">
            <a:xfrm>
              <a:off x="5664111" y="1552083"/>
              <a:ext cx="0" cy="1009305"/>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gr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5 CuadroTexto"/>
          <p:cNvSpPr txBox="1"/>
          <p:nvPr/>
        </p:nvSpPr>
        <p:spPr>
          <a:xfrm>
            <a:off x="395536" y="213497"/>
            <a:ext cx="3342578" cy="523220"/>
          </a:xfrm>
          <a:prstGeom prst="rect">
            <a:avLst/>
          </a:prstGeom>
          <a:noFill/>
        </p:spPr>
        <p:txBody>
          <a:bodyPr wrap="square">
            <a:spAutoFit/>
          </a:bodyPr>
          <a:lstStyle/>
          <a:p>
            <a:pPr algn="just" eaLnBrk="1" hangingPunct="1"/>
            <a:r>
              <a:rPr lang="es-CO" altLang="es-ES" sz="2800" b="1" dirty="0"/>
              <a:t>CONCEPTOS</a:t>
            </a:r>
          </a:p>
        </p:txBody>
      </p:sp>
      <p:sp>
        <p:nvSpPr>
          <p:cNvPr id="3" name="CuadroTexto 2"/>
          <p:cNvSpPr txBox="1"/>
          <p:nvPr/>
        </p:nvSpPr>
        <p:spPr>
          <a:xfrm>
            <a:off x="662493" y="923966"/>
            <a:ext cx="8301995" cy="4370427"/>
          </a:xfrm>
          <a:prstGeom prst="rect">
            <a:avLst/>
          </a:prstGeom>
          <a:noFill/>
        </p:spPr>
        <p:txBody>
          <a:bodyPr wrap="square" rtlCol="0">
            <a:spAutoFit/>
          </a:bodyPr>
          <a:lstStyle/>
          <a:p>
            <a:pPr marL="285750" indent="-285750">
              <a:buFont typeface="Arial" panose="020B0604020202020204" pitchFamily="34" charset="0"/>
              <a:buChar char="•"/>
            </a:pPr>
            <a:r>
              <a:rPr lang="es-CO" sz="2000" b="1" dirty="0"/>
              <a:t>CONTRATO: </a:t>
            </a:r>
            <a:r>
              <a:rPr lang="es-CO" sz="2000" dirty="0"/>
              <a:t>Es  el CONTRATO DE APORTE entre el FIDEICOMITENTE Y el FONDO ÚNICO DE TIC, en virtud del cual se hará una asignación modal de recursos estatales del Fondo al FIDEICOMITENTE .  </a:t>
            </a:r>
          </a:p>
          <a:p>
            <a:endParaRPr lang="es-CO" sz="2000" dirty="0"/>
          </a:p>
          <a:p>
            <a:pPr marL="285750" indent="-285750">
              <a:buFont typeface="Arial" panose="020B0604020202020204" pitchFamily="34" charset="0"/>
              <a:buChar char="•"/>
            </a:pPr>
            <a:r>
              <a:rPr lang="es-ES" sz="2000" b="1" dirty="0">
                <a:sym typeface="Helvetica Light"/>
              </a:rPr>
              <a:t>RECURSOS DE FOMENTO: </a:t>
            </a:r>
            <a:r>
              <a:rPr lang="es-ES" sz="2000" dirty="0">
                <a:sym typeface="Helvetica Light"/>
              </a:rPr>
              <a:t>Corresponde a la suma de  dinero que el FONDO ÚNICO DE LAS TIC asigna al FIDEICOMITENTE, en desarrollo del CONTRATO, como asignación modal de recursos estatales de fomento del FONDO ÚNICO DE LAS TIC al FIDEICOMITENTE</a:t>
            </a:r>
          </a:p>
          <a:p>
            <a:endParaRPr lang="es-CO" sz="2000" b="1" dirty="0"/>
          </a:p>
          <a:p>
            <a:pPr marL="285750" indent="-285750">
              <a:buFont typeface="Arial" panose="020B0604020202020204" pitchFamily="34" charset="0"/>
              <a:buChar char="•"/>
            </a:pPr>
            <a:r>
              <a:rPr lang="es-CO" sz="2000" b="1" dirty="0"/>
              <a:t>FIDUCIARIA:  </a:t>
            </a:r>
            <a:r>
              <a:rPr lang="es-CO" sz="2000" dirty="0"/>
              <a:t>Es  la Sociedad de servicios financieros, legalmente constituida y autorizada por la Superfinanciera Bancaria .</a:t>
            </a:r>
            <a:br>
              <a:rPr lang="es-CO" sz="2000" dirty="0"/>
            </a:br>
            <a:endParaRPr lang="es-CO" sz="2000" dirty="0"/>
          </a:p>
          <a:p>
            <a:pPr marL="285750" indent="-285750">
              <a:buFont typeface="Arial" panose="020B0604020202020204" pitchFamily="34" charset="0"/>
              <a:buChar char="•"/>
            </a:pPr>
            <a:r>
              <a:rPr lang="es-CO" sz="2000" b="1" dirty="0"/>
              <a:t>FIDEICOMISO</a:t>
            </a:r>
            <a:r>
              <a:rPr lang="es-CO" sz="2000" dirty="0"/>
              <a:t>: Es  el Patrimonio Autónomo que se constituye con el CONTRATO DE FIDUCIA entre el contratista  y la entidad fiduciaria.                                                                                                                         </a:t>
            </a:r>
            <a:endParaRPr lang="es-CO" sz="2400" dirty="0"/>
          </a:p>
        </p:txBody>
      </p:sp>
      <p:sp>
        <p:nvSpPr>
          <p:cNvPr id="11" name="Rectángulo 10">
            <a:extLst>
              <a:ext uri="{FF2B5EF4-FFF2-40B4-BE49-F238E27FC236}">
                <a16:creationId xmlns:a16="http://schemas.microsoft.com/office/drawing/2014/main" id="{61841D6D-47B3-434E-A6F2-BF3936A2FB3C}"/>
              </a:ext>
            </a:extLst>
          </p:cNvPr>
          <p:cNvSpPr/>
          <p:nvPr/>
        </p:nvSpPr>
        <p:spPr>
          <a:xfrm>
            <a:off x="38233" y="6253986"/>
            <a:ext cx="9156700" cy="606512"/>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pic>
        <p:nvPicPr>
          <p:cNvPr id="12" name="Imagen 6">
            <a:extLst>
              <a:ext uri="{FF2B5EF4-FFF2-40B4-BE49-F238E27FC236}">
                <a16:creationId xmlns:a16="http://schemas.microsoft.com/office/drawing/2014/main" id="{51931FAC-B2B8-9541-B1E0-ED6185DE1C3B}"/>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4260" y="6183334"/>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3" name="Imagen 6">
            <a:extLst>
              <a:ext uri="{FF2B5EF4-FFF2-40B4-BE49-F238E27FC236}">
                <a16:creationId xmlns:a16="http://schemas.microsoft.com/office/drawing/2014/main" id="{B069A85E-93C6-5440-B86B-3CD56C13C98D}"/>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504" y="6292129"/>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4" name="1 Rectángulo">
            <a:extLst>
              <a:ext uri="{FF2B5EF4-FFF2-40B4-BE49-F238E27FC236}">
                <a16:creationId xmlns:a16="http://schemas.microsoft.com/office/drawing/2014/main" id="{ED35BE5B-CB5A-5840-A25F-FB0D087EEC73}"/>
              </a:ext>
            </a:extLst>
          </p:cNvPr>
          <p:cNvSpPr/>
          <p:nvPr/>
        </p:nvSpPr>
        <p:spPr>
          <a:xfrm>
            <a:off x="1" y="0"/>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spTree>
    <p:extLst>
      <p:ext uri="{BB962C8B-B14F-4D97-AF65-F5344CB8AC3E}">
        <p14:creationId xmlns:p14="http://schemas.microsoft.com/office/powerpoint/2010/main" val="39543299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5 CuadroTexto"/>
          <p:cNvSpPr txBox="1"/>
          <p:nvPr/>
        </p:nvSpPr>
        <p:spPr>
          <a:xfrm>
            <a:off x="395536" y="220326"/>
            <a:ext cx="2448272" cy="523220"/>
          </a:xfrm>
          <a:prstGeom prst="rect">
            <a:avLst/>
          </a:prstGeom>
          <a:noFill/>
        </p:spPr>
        <p:txBody>
          <a:bodyPr wrap="square">
            <a:spAutoFit/>
          </a:bodyPr>
          <a:lstStyle/>
          <a:p>
            <a:pPr algn="just" eaLnBrk="1" hangingPunct="1"/>
            <a:r>
              <a:rPr lang="es-CO" altLang="es-ES" sz="2800" b="1" dirty="0"/>
              <a:t>CONCEPTOS</a:t>
            </a:r>
          </a:p>
        </p:txBody>
      </p:sp>
      <p:sp>
        <p:nvSpPr>
          <p:cNvPr id="3" name="CuadroTexto 2"/>
          <p:cNvSpPr txBox="1"/>
          <p:nvPr/>
        </p:nvSpPr>
        <p:spPr>
          <a:xfrm>
            <a:off x="611560" y="712134"/>
            <a:ext cx="8424936" cy="4401205"/>
          </a:xfrm>
          <a:prstGeom prst="rect">
            <a:avLst/>
          </a:prstGeom>
          <a:noFill/>
        </p:spPr>
        <p:txBody>
          <a:bodyPr wrap="square" rtlCol="0">
            <a:spAutoFit/>
          </a:bodyPr>
          <a:lstStyle/>
          <a:p>
            <a:pPr marL="285750" indent="-285750">
              <a:buFont typeface="Arial" panose="020B0604020202020204" pitchFamily="34" charset="0"/>
              <a:buChar char="•"/>
            </a:pPr>
            <a:endParaRPr lang="es-CO" sz="2000" b="1" dirty="0"/>
          </a:p>
          <a:p>
            <a:pPr marL="285750" indent="-285750">
              <a:buFont typeface="Arial" panose="020B0604020202020204" pitchFamily="34" charset="0"/>
              <a:buChar char="•"/>
            </a:pPr>
            <a:r>
              <a:rPr lang="es-CO" sz="2000" b="1" dirty="0"/>
              <a:t>FIDEICOMITENTE: </a:t>
            </a:r>
            <a:r>
              <a:rPr lang="es-CO" sz="2000" dirty="0"/>
              <a:t> Es la persona natural  o jurídica que  recibirá a título de RECURSOS DE FOMENTO como de su propiedad en los términos del contrato, sometidos a una condición modal de acuerdo al articulo 1147 del Código Civil y obligado a destinarlos en los fines del CONTRATO DE APORTE. </a:t>
            </a:r>
          </a:p>
          <a:p>
            <a:pPr marL="285750" indent="-285750">
              <a:buFont typeface="Arial" panose="020B0604020202020204" pitchFamily="34" charset="0"/>
              <a:buChar char="•"/>
            </a:pPr>
            <a:endParaRPr lang="es-CO" sz="2000" b="1" dirty="0"/>
          </a:p>
          <a:p>
            <a:pPr marL="285750" indent="-285750">
              <a:buFont typeface="Arial" panose="020B0604020202020204" pitchFamily="34" charset="0"/>
              <a:buChar char="•"/>
            </a:pPr>
            <a:r>
              <a:rPr lang="es-CO" sz="2000" b="1" dirty="0"/>
              <a:t>BENEFICIARIOS DEL PAGO: </a:t>
            </a:r>
            <a:r>
              <a:rPr lang="es-CO" sz="2000" dirty="0"/>
              <a:t>Son las  personas  naturales  o jurídicas a  las  que la FIDUCIARIA debe realizar el pago, según las  instrucciones del FIDEICOMITENTE en los términos y condiciones del Contrato de fiducia y en el Contrato.    </a:t>
            </a:r>
          </a:p>
          <a:p>
            <a:endParaRPr lang="es-CO" sz="2000" b="1" dirty="0"/>
          </a:p>
          <a:p>
            <a:pPr marL="285750" indent="-285750">
              <a:buFont typeface="Arial" panose="020B0604020202020204" pitchFamily="34" charset="0"/>
              <a:buChar char="•"/>
            </a:pPr>
            <a:r>
              <a:rPr lang="es-CO" sz="2000" b="1" dirty="0"/>
              <a:t>COMITÉ  FIDUCIARIO: </a:t>
            </a:r>
            <a:r>
              <a:rPr lang="es-CO" sz="2000" dirty="0"/>
              <a:t>Es  el órgano encargado de  velar por el cumplimiento de los cometidos del contrato de fiducia, definido en el manual de constitución de la fiducia.</a:t>
            </a:r>
          </a:p>
        </p:txBody>
      </p:sp>
      <p:sp>
        <p:nvSpPr>
          <p:cNvPr id="11" name="Rectángulo 10">
            <a:extLst>
              <a:ext uri="{FF2B5EF4-FFF2-40B4-BE49-F238E27FC236}">
                <a16:creationId xmlns:a16="http://schemas.microsoft.com/office/drawing/2014/main" id="{61841D6D-47B3-434E-A6F2-BF3936A2FB3C}"/>
              </a:ext>
            </a:extLst>
          </p:cNvPr>
          <p:cNvSpPr/>
          <p:nvPr/>
        </p:nvSpPr>
        <p:spPr>
          <a:xfrm>
            <a:off x="-6350" y="6250348"/>
            <a:ext cx="9156700" cy="607652"/>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pic>
        <p:nvPicPr>
          <p:cNvPr id="12" name="Imagen 6">
            <a:extLst>
              <a:ext uri="{FF2B5EF4-FFF2-40B4-BE49-F238E27FC236}">
                <a16:creationId xmlns:a16="http://schemas.microsoft.com/office/drawing/2014/main" id="{51931FAC-B2B8-9541-B1E0-ED6185DE1C3B}"/>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350" y="6169046"/>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3" name="Imagen 6">
            <a:extLst>
              <a:ext uri="{FF2B5EF4-FFF2-40B4-BE49-F238E27FC236}">
                <a16:creationId xmlns:a16="http://schemas.microsoft.com/office/drawing/2014/main" id="{B069A85E-93C6-5440-B86B-3CD56C13C98D}"/>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51520" y="6272942"/>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4" name="1 Rectángulo">
            <a:extLst>
              <a:ext uri="{FF2B5EF4-FFF2-40B4-BE49-F238E27FC236}">
                <a16:creationId xmlns:a16="http://schemas.microsoft.com/office/drawing/2014/main" id="{ED35BE5B-CB5A-5840-A25F-FB0D087EEC73}"/>
              </a:ext>
            </a:extLst>
          </p:cNvPr>
          <p:cNvSpPr/>
          <p:nvPr/>
        </p:nvSpPr>
        <p:spPr>
          <a:xfrm>
            <a:off x="1" y="0"/>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spTree>
    <p:extLst>
      <p:ext uri="{BB962C8B-B14F-4D97-AF65-F5344CB8AC3E}">
        <p14:creationId xmlns:p14="http://schemas.microsoft.com/office/powerpoint/2010/main" val="8379378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7" name="6 CuadroTexto"/>
          <p:cNvSpPr txBox="1">
            <a:spLocks noChangeArrowheads="1"/>
          </p:cNvSpPr>
          <p:nvPr/>
        </p:nvSpPr>
        <p:spPr bwMode="auto">
          <a:xfrm>
            <a:off x="92075" y="908050"/>
            <a:ext cx="8728075"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marL="571500" indent="-571500">
              <a:spcBef>
                <a:spcPct val="20000"/>
              </a:spcBef>
              <a:buFont typeface="Arial" panose="020B0604020202020204" pitchFamily="34" charset="0"/>
              <a:buChar char="•"/>
              <a:defRPr sz="3200">
                <a:solidFill>
                  <a:schemeClr val="tx1"/>
                </a:solidFill>
                <a:latin typeface="Calibri" panose="020F0502020204030204" pitchFamily="34" charset="0"/>
                <a:ea typeface="MS PGothic" panose="020B0600070205080204" pitchFamily="34" charset="-128"/>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MS PGothic" panose="020B0600070205080204" pitchFamily="34" charset="-128"/>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MS PGothic" panose="020B0600070205080204" pitchFamily="34" charset="-128"/>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9pPr>
          </a:lstStyle>
          <a:p>
            <a:pPr marL="0" indent="0" algn="just" eaLnBrk="1" hangingPunct="1">
              <a:spcBef>
                <a:spcPct val="0"/>
              </a:spcBef>
              <a:buNone/>
            </a:pPr>
            <a:endParaRPr lang="es-CO" altLang="es-ES" sz="2800" dirty="0"/>
          </a:p>
          <a:p>
            <a:pPr algn="just" eaLnBrk="1" hangingPunct="1">
              <a:spcBef>
                <a:spcPct val="0"/>
              </a:spcBef>
            </a:pPr>
            <a:r>
              <a:rPr lang="es-CO" altLang="es-ES" sz="2800" dirty="0"/>
              <a:t>Constitución de Contrato de Fiducia</a:t>
            </a:r>
          </a:p>
          <a:p>
            <a:pPr algn="just" eaLnBrk="1" hangingPunct="1">
              <a:spcBef>
                <a:spcPct val="0"/>
              </a:spcBef>
            </a:pPr>
            <a:r>
              <a:rPr lang="es-CO" altLang="es-ES" sz="2800" dirty="0"/>
              <a:t>Desembolsos </a:t>
            </a:r>
          </a:p>
          <a:p>
            <a:pPr algn="just" eaLnBrk="1" hangingPunct="1">
              <a:spcBef>
                <a:spcPct val="0"/>
              </a:spcBef>
            </a:pPr>
            <a:r>
              <a:rPr lang="es-CO" altLang="es-ES" sz="2800" dirty="0"/>
              <a:t>Utilizaciones</a:t>
            </a:r>
          </a:p>
          <a:p>
            <a:pPr algn="just" eaLnBrk="1" hangingPunct="1">
              <a:spcBef>
                <a:spcPct val="0"/>
              </a:spcBef>
            </a:pPr>
            <a:r>
              <a:rPr lang="es-CO" altLang="es-ES" sz="2800" dirty="0"/>
              <a:t>Ejecución Vs Legalización de los recursos</a:t>
            </a:r>
          </a:p>
          <a:p>
            <a:pPr algn="just" eaLnBrk="1" hangingPunct="1">
              <a:spcBef>
                <a:spcPct val="0"/>
              </a:spcBef>
            </a:pPr>
            <a:r>
              <a:rPr lang="es-CO" altLang="es-ES" sz="2800" dirty="0"/>
              <a:t>Rendimientos Financieros</a:t>
            </a:r>
          </a:p>
          <a:p>
            <a:pPr algn="just" eaLnBrk="1" hangingPunct="1">
              <a:spcBef>
                <a:spcPct val="0"/>
              </a:spcBef>
            </a:pPr>
            <a:r>
              <a:rPr lang="es-CO" altLang="es-ES" sz="2800" dirty="0"/>
              <a:t>Comité Fiduciario</a:t>
            </a:r>
          </a:p>
          <a:p>
            <a:pPr algn="just" eaLnBrk="1" hangingPunct="1">
              <a:spcBef>
                <a:spcPct val="0"/>
              </a:spcBef>
            </a:pPr>
            <a:r>
              <a:rPr lang="es-CO" altLang="es-ES" sz="2800" dirty="0"/>
              <a:t>Presentación información financiera Administración de los recursos de Fomento.</a:t>
            </a:r>
          </a:p>
        </p:txBody>
      </p:sp>
      <p:sp>
        <p:nvSpPr>
          <p:cNvPr id="8" name="5 CuadroTexto"/>
          <p:cNvSpPr txBox="1"/>
          <p:nvPr/>
        </p:nvSpPr>
        <p:spPr>
          <a:xfrm>
            <a:off x="3713163" y="188913"/>
            <a:ext cx="2006255" cy="523220"/>
          </a:xfrm>
          <a:prstGeom prst="rect">
            <a:avLst/>
          </a:prstGeom>
          <a:noFill/>
        </p:spPr>
        <p:txBody>
          <a:bodyPr wrap="none">
            <a:spAutoFit/>
          </a:bodyPr>
          <a:lstStyle/>
          <a:p>
            <a:pPr fontAlgn="auto">
              <a:spcBef>
                <a:spcPts val="0"/>
              </a:spcBef>
              <a:spcAft>
                <a:spcPts val="0"/>
              </a:spcAft>
              <a:defRPr/>
            </a:pPr>
            <a:r>
              <a:rPr lang="es-CO" sz="2800" b="1">
                <a:latin typeface="+mj-lt"/>
                <a:ea typeface="Verdana" panose="020B0604030504040204" pitchFamily="34" charset="0"/>
                <a:cs typeface="Verdana" panose="020B0604030504040204" pitchFamily="34" charset="0"/>
              </a:rPr>
              <a:t>CONTENIDO</a:t>
            </a:r>
          </a:p>
        </p:txBody>
      </p:sp>
      <p:sp>
        <p:nvSpPr>
          <p:cNvPr id="11" name="Rectángulo 10">
            <a:extLst>
              <a:ext uri="{FF2B5EF4-FFF2-40B4-BE49-F238E27FC236}">
                <a16:creationId xmlns:a16="http://schemas.microsoft.com/office/drawing/2014/main" id="{D766926C-C7CF-DD49-9846-252FB3BE5681}"/>
              </a:ext>
            </a:extLst>
          </p:cNvPr>
          <p:cNvSpPr/>
          <p:nvPr/>
        </p:nvSpPr>
        <p:spPr>
          <a:xfrm>
            <a:off x="-12700" y="5876925"/>
            <a:ext cx="9156700" cy="981075"/>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sp>
        <p:nvSpPr>
          <p:cNvPr id="12" name="1 Rectángulo">
            <a:extLst>
              <a:ext uri="{FF2B5EF4-FFF2-40B4-BE49-F238E27FC236}">
                <a16:creationId xmlns:a16="http://schemas.microsoft.com/office/drawing/2014/main" id="{815F9892-C0FA-0149-B6FE-BEDF6DAFBDEB}"/>
              </a:ext>
            </a:extLst>
          </p:cNvPr>
          <p:cNvSpPr/>
          <p:nvPr/>
        </p:nvSpPr>
        <p:spPr>
          <a:xfrm>
            <a:off x="1" y="0"/>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pic>
        <p:nvPicPr>
          <p:cNvPr id="13" name="Imagen 6">
            <a:extLst>
              <a:ext uri="{FF2B5EF4-FFF2-40B4-BE49-F238E27FC236}">
                <a16:creationId xmlns:a16="http://schemas.microsoft.com/office/drawing/2014/main" id="{842D5DBE-0322-8F42-92CA-4E57E9039CC8}"/>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 y="5805512"/>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4" name="Imagen 6">
            <a:extLst>
              <a:ext uri="{FF2B5EF4-FFF2-40B4-BE49-F238E27FC236}">
                <a16:creationId xmlns:a16="http://schemas.microsoft.com/office/drawing/2014/main" id="{FFC94F7F-F28B-144C-BA9C-09EC28C6EC04}"/>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58775" y="6138863"/>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5 CuadroTexto"/>
          <p:cNvSpPr txBox="1"/>
          <p:nvPr/>
        </p:nvSpPr>
        <p:spPr>
          <a:xfrm>
            <a:off x="358774" y="210928"/>
            <a:ext cx="7438255" cy="523220"/>
          </a:xfrm>
          <a:prstGeom prst="rect">
            <a:avLst/>
          </a:prstGeom>
          <a:noFill/>
        </p:spPr>
        <p:txBody>
          <a:bodyPr wrap="none">
            <a:spAutoFit/>
          </a:bodyPr>
          <a:lstStyle/>
          <a:p>
            <a:pPr fontAlgn="auto">
              <a:spcBef>
                <a:spcPts val="0"/>
              </a:spcBef>
              <a:spcAft>
                <a:spcPts val="0"/>
              </a:spcAft>
              <a:defRPr/>
            </a:pPr>
            <a:r>
              <a:rPr lang="es-CO" sz="2800" b="1" dirty="0">
                <a:latin typeface="+mj-lt"/>
                <a:ea typeface="Verdana" panose="020B0604030504040204" pitchFamily="34" charset="0"/>
                <a:cs typeface="Verdana" panose="020B0604030504040204" pitchFamily="34" charset="0"/>
              </a:rPr>
              <a:t>CONSTITUCIÓN CONTRATO DE  FIDUCIA PÚBLICA</a:t>
            </a:r>
          </a:p>
        </p:txBody>
      </p:sp>
      <p:sp>
        <p:nvSpPr>
          <p:cNvPr id="3" name="CuadroTexto 2"/>
          <p:cNvSpPr txBox="1"/>
          <p:nvPr/>
        </p:nvSpPr>
        <p:spPr>
          <a:xfrm>
            <a:off x="358774" y="783547"/>
            <a:ext cx="8461698" cy="5632311"/>
          </a:xfrm>
          <a:prstGeom prst="rect">
            <a:avLst/>
          </a:prstGeom>
          <a:noFill/>
        </p:spPr>
        <p:txBody>
          <a:bodyPr wrap="square" rtlCol="0">
            <a:spAutoFit/>
          </a:bodyPr>
          <a:lstStyle/>
          <a:p>
            <a:pPr algn="just"/>
            <a:r>
              <a:rPr lang="es-CO" dirty="0"/>
              <a:t>El Manejo y administración de los recursos que el FONDO ÚNICO DE TIC entregará al proponente que suscriba el contrato de aporte, se  realizará mediante un Contrato de Fiducia mercantil de administración y pagos, mediante la constitución de un patrimonio autónomo para los fines definidos en el contrato de aporte. </a:t>
            </a:r>
          </a:p>
          <a:p>
            <a:endParaRPr lang="es-CO" dirty="0"/>
          </a:p>
          <a:p>
            <a:pPr algn="just"/>
            <a:r>
              <a:rPr lang="es-CO" dirty="0"/>
              <a:t>El proponente una vez suscriba el contrato de aporte debe celebrar el contrato de Fiducia dentro del plazo definido en el Pliego de condiciones.  </a:t>
            </a:r>
          </a:p>
          <a:p>
            <a:r>
              <a:rPr lang="es-CO" dirty="0"/>
              <a:t>                              </a:t>
            </a:r>
          </a:p>
          <a:p>
            <a:pPr algn="just"/>
            <a:r>
              <a:rPr lang="es-CO" dirty="0"/>
              <a:t>Los recursos que recibirá a titulo de RECURSOS DE FOMENTO el fideicomitente están sometidos a condición modal de conformidad con el artículo 1147 del código civil y artículo 1234 del código de comercio.</a:t>
            </a:r>
          </a:p>
          <a:p>
            <a:endParaRPr lang="es-CO" dirty="0"/>
          </a:p>
          <a:p>
            <a:r>
              <a:rPr lang="es-CO" dirty="0"/>
              <a:t>Duración del Contrato de fiducia y la constitución del patrimonio autónomo debe ser por plazo igual al del contrato de aporte  y su liquidación. </a:t>
            </a:r>
          </a:p>
          <a:p>
            <a:r>
              <a:rPr lang="es-CO" dirty="0"/>
              <a:t>  </a:t>
            </a:r>
          </a:p>
          <a:p>
            <a:r>
              <a:rPr lang="es-CO" dirty="0"/>
              <a:t>Los  costos asociados al pago de la comisión fiduciaria estarán a cargo del Fideicomitente.</a:t>
            </a:r>
          </a:p>
          <a:p>
            <a:pPr algn="just"/>
            <a:endParaRPr lang="es-CO" dirty="0"/>
          </a:p>
          <a:p>
            <a:pPr algn="just"/>
            <a:r>
              <a:rPr lang="es-CO" dirty="0"/>
              <a:t>                                                                                                                                                          </a:t>
            </a:r>
          </a:p>
          <a:p>
            <a:pPr algn="just"/>
            <a:r>
              <a:rPr lang="es-CO" b="1" dirty="0"/>
              <a:t>  </a:t>
            </a:r>
          </a:p>
        </p:txBody>
      </p:sp>
      <p:sp>
        <p:nvSpPr>
          <p:cNvPr id="11" name="Rectángulo 10">
            <a:extLst>
              <a:ext uri="{FF2B5EF4-FFF2-40B4-BE49-F238E27FC236}">
                <a16:creationId xmlns:a16="http://schemas.microsoft.com/office/drawing/2014/main" id="{8CBB2CFE-4E0B-3D41-AD1A-E074024D0F4E}"/>
              </a:ext>
            </a:extLst>
          </p:cNvPr>
          <p:cNvSpPr/>
          <p:nvPr/>
        </p:nvSpPr>
        <p:spPr>
          <a:xfrm>
            <a:off x="-12700" y="5876925"/>
            <a:ext cx="9156700" cy="981075"/>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pic>
        <p:nvPicPr>
          <p:cNvPr id="12" name="Imagen 6">
            <a:extLst>
              <a:ext uri="{FF2B5EF4-FFF2-40B4-BE49-F238E27FC236}">
                <a16:creationId xmlns:a16="http://schemas.microsoft.com/office/drawing/2014/main" id="{C2AFC763-8E18-0D44-8EC8-39C124FC50D3}"/>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 y="5805512"/>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3" name="Imagen 6">
            <a:extLst>
              <a:ext uri="{FF2B5EF4-FFF2-40B4-BE49-F238E27FC236}">
                <a16:creationId xmlns:a16="http://schemas.microsoft.com/office/drawing/2014/main" id="{DD7CFBDF-51D8-1A44-AD91-2DF40EA907AE}"/>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58775" y="6138863"/>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4" name="1 Rectángulo">
            <a:extLst>
              <a:ext uri="{FF2B5EF4-FFF2-40B4-BE49-F238E27FC236}">
                <a16:creationId xmlns:a16="http://schemas.microsoft.com/office/drawing/2014/main" id="{E0CA95B7-2DA7-B44E-9742-3BBE79CD260E}"/>
              </a:ext>
            </a:extLst>
          </p:cNvPr>
          <p:cNvSpPr/>
          <p:nvPr/>
        </p:nvSpPr>
        <p:spPr>
          <a:xfrm>
            <a:off x="1" y="-27384"/>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5 CuadroTexto"/>
          <p:cNvSpPr txBox="1">
            <a:spLocks noChangeArrowheads="1"/>
          </p:cNvSpPr>
          <p:nvPr/>
        </p:nvSpPr>
        <p:spPr bwMode="auto">
          <a:xfrm>
            <a:off x="177578" y="188913"/>
            <a:ext cx="8788845" cy="8925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panose="020F0502020204030204" pitchFamily="34" charset="0"/>
                <a:ea typeface="MS PGothic" panose="020B0600070205080204" pitchFamily="34" charset="-128"/>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MS PGothic" panose="020B0600070205080204" pitchFamily="34" charset="-128"/>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MS PGothic" panose="020B0600070205080204" pitchFamily="34" charset="-128"/>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9pPr>
          </a:lstStyle>
          <a:p>
            <a:pPr algn="ctr">
              <a:spcBef>
                <a:spcPct val="0"/>
              </a:spcBef>
              <a:buNone/>
            </a:pPr>
            <a:r>
              <a:rPr lang="es-ES" b="1">
                <a:latin typeface="+mj-lt"/>
                <a:ea typeface="Verdana" panose="020B0604030504040204" pitchFamily="34" charset="0"/>
                <a:cs typeface="Verdana" panose="020B0604030504040204" pitchFamily="34" charset="0"/>
              </a:rPr>
              <a:t>FLUJO DE LOS RECURSOS DE FOMENTO</a:t>
            </a:r>
            <a:endParaRPr lang="es-ES" sz="2800" b="1">
              <a:latin typeface="+mj-lt"/>
              <a:ea typeface="Verdana" panose="020B0604030504040204" pitchFamily="34" charset="0"/>
              <a:cs typeface="Verdana" panose="020B0604030504040204" pitchFamily="34" charset="0"/>
            </a:endParaRPr>
          </a:p>
          <a:p>
            <a:pPr>
              <a:spcBef>
                <a:spcPct val="0"/>
              </a:spcBef>
              <a:buNone/>
            </a:pPr>
            <a:endParaRPr lang="es-ES" sz="2000" b="1">
              <a:latin typeface="+mj-lt"/>
              <a:ea typeface="Verdana" panose="020B0604030504040204" pitchFamily="34" charset="0"/>
              <a:cs typeface="Verdana" panose="020B0604030504040204" pitchFamily="34" charset="0"/>
            </a:endParaRPr>
          </a:p>
        </p:txBody>
      </p:sp>
      <p:sp>
        <p:nvSpPr>
          <p:cNvPr id="15" name="Rectángulo 14">
            <a:extLst>
              <a:ext uri="{FF2B5EF4-FFF2-40B4-BE49-F238E27FC236}">
                <a16:creationId xmlns:a16="http://schemas.microsoft.com/office/drawing/2014/main" id="{9B80E90F-3BC3-0248-886C-2C37AD89A198}"/>
              </a:ext>
            </a:extLst>
          </p:cNvPr>
          <p:cNvSpPr/>
          <p:nvPr/>
        </p:nvSpPr>
        <p:spPr>
          <a:xfrm>
            <a:off x="4937" y="5876925"/>
            <a:ext cx="9156700" cy="981075"/>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pic>
        <p:nvPicPr>
          <p:cNvPr id="16" name="Imagen 6">
            <a:extLst>
              <a:ext uri="{FF2B5EF4-FFF2-40B4-BE49-F238E27FC236}">
                <a16:creationId xmlns:a16="http://schemas.microsoft.com/office/drawing/2014/main" id="{4ACC428E-E117-084E-80A1-B4DF9B3E836A}"/>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 y="5805512"/>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7" name="Imagen 6">
            <a:extLst>
              <a:ext uri="{FF2B5EF4-FFF2-40B4-BE49-F238E27FC236}">
                <a16:creationId xmlns:a16="http://schemas.microsoft.com/office/drawing/2014/main" id="{28B7FBE2-5DBC-324C-99F5-7F384E4ACA8A}"/>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58775" y="6138863"/>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8" name="1 Rectángulo">
            <a:extLst>
              <a:ext uri="{FF2B5EF4-FFF2-40B4-BE49-F238E27FC236}">
                <a16:creationId xmlns:a16="http://schemas.microsoft.com/office/drawing/2014/main" id="{840E333E-D54C-6D4A-A411-A3885CDFA441}"/>
              </a:ext>
            </a:extLst>
          </p:cNvPr>
          <p:cNvSpPr/>
          <p:nvPr/>
        </p:nvSpPr>
        <p:spPr>
          <a:xfrm>
            <a:off x="1" y="0"/>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graphicFrame>
        <p:nvGraphicFramePr>
          <p:cNvPr id="2" name="Diagrama 1">
            <a:extLst>
              <a:ext uri="{FF2B5EF4-FFF2-40B4-BE49-F238E27FC236}">
                <a16:creationId xmlns:a16="http://schemas.microsoft.com/office/drawing/2014/main" id="{295DCAA0-C9E6-4CB6-A994-555E6975B0C8}"/>
              </a:ext>
            </a:extLst>
          </p:cNvPr>
          <p:cNvGraphicFramePr/>
          <p:nvPr>
            <p:extLst>
              <p:ext uri="{D42A27DB-BD31-4B8C-83A1-F6EECF244321}">
                <p14:modId xmlns:p14="http://schemas.microsoft.com/office/powerpoint/2010/main" val="3142338507"/>
              </p:ext>
            </p:extLst>
          </p:nvPr>
        </p:nvGraphicFramePr>
        <p:xfrm>
          <a:off x="899592" y="1056958"/>
          <a:ext cx="6096000" cy="4064000"/>
        </p:xfrm>
        <a:graphic>
          <a:graphicData uri="http://schemas.openxmlformats.org/drawingml/2006/diagram">
            <dgm:relIds xmlns:dgm="http://schemas.openxmlformats.org/drawingml/2006/diagram" xmlns:r="http://schemas.openxmlformats.org/officeDocument/2006/relationships" r:dm="rId4" r:lo="rId5" r:qs="rId6" r:cs="rId7"/>
          </a:graphicData>
        </a:graphic>
      </p:graphicFrame>
      <p:sp>
        <p:nvSpPr>
          <p:cNvPr id="3" name="Rectángulo 2">
            <a:extLst>
              <a:ext uri="{FF2B5EF4-FFF2-40B4-BE49-F238E27FC236}">
                <a16:creationId xmlns:a16="http://schemas.microsoft.com/office/drawing/2014/main" id="{861D8593-CBC3-466D-8949-A2EE977F6CB3}"/>
              </a:ext>
            </a:extLst>
          </p:cNvPr>
          <p:cNvSpPr/>
          <p:nvPr/>
        </p:nvSpPr>
        <p:spPr>
          <a:xfrm>
            <a:off x="7452320" y="1019910"/>
            <a:ext cx="1296144" cy="269712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vert="vert270" rtlCol="0" anchor="ctr"/>
          <a:lstStyle/>
          <a:p>
            <a:pPr algn="ctr"/>
            <a:r>
              <a:rPr lang="es-CO" sz="2400" b="1" dirty="0">
                <a:solidFill>
                  <a:schemeClr val="bg1"/>
                </a:solidFill>
                <a:hlinkClick r:id="rId9" action="ppaction://hlinksldjump">
                  <a:extLst>
                    <a:ext uri="{A12FA001-AC4F-418D-AE19-62706E023703}">
                      <ahyp:hlinkClr xmlns:ahyp="http://schemas.microsoft.com/office/drawing/2018/hyperlinkcolor" xmlns="" val="tx"/>
                    </a:ext>
                  </a:extLst>
                </a:hlinkClick>
              </a:rPr>
              <a:t>RENDIMIENTOS</a:t>
            </a:r>
            <a:r>
              <a:rPr lang="es-CO" sz="2400" b="1" dirty="0">
                <a:hlinkClick r:id="rId9" action="ppaction://hlinksldjump">
                  <a:extLst>
                    <a:ext uri="{A12FA001-AC4F-418D-AE19-62706E023703}">
                      <ahyp:hlinkClr xmlns:ahyp="http://schemas.microsoft.com/office/drawing/2018/hyperlinkcolor" xmlns="" val="tx"/>
                    </a:ext>
                  </a:extLst>
                </a:hlinkClick>
              </a:rPr>
              <a:t> GENERADOS</a:t>
            </a:r>
            <a:endParaRPr lang="es-CO" sz="2400" b="1" dirty="0"/>
          </a:p>
        </p:txBody>
      </p:sp>
    </p:spTree>
    <p:extLst>
      <p:ext uri="{BB962C8B-B14F-4D97-AF65-F5344CB8AC3E}">
        <p14:creationId xmlns:p14="http://schemas.microsoft.com/office/powerpoint/2010/main" val="59166602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5 CuadroTexto"/>
          <p:cNvSpPr txBox="1">
            <a:spLocks noChangeArrowheads="1"/>
          </p:cNvSpPr>
          <p:nvPr/>
        </p:nvSpPr>
        <p:spPr bwMode="auto">
          <a:xfrm>
            <a:off x="177578" y="188913"/>
            <a:ext cx="8788845" cy="553997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panose="020F0502020204030204" pitchFamily="34" charset="0"/>
                <a:ea typeface="MS PGothic" panose="020B0600070205080204" pitchFamily="34" charset="-128"/>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MS PGothic" panose="020B0600070205080204" pitchFamily="34" charset="-128"/>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MS PGothic" panose="020B0600070205080204" pitchFamily="34" charset="-128"/>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9pPr>
          </a:lstStyle>
          <a:p>
            <a:pPr>
              <a:spcBef>
                <a:spcPct val="0"/>
              </a:spcBef>
              <a:buNone/>
            </a:pPr>
            <a:r>
              <a:rPr lang="es-ES" sz="2800" b="1" dirty="0">
                <a:latin typeface="+mj-lt"/>
                <a:ea typeface="Verdana" panose="020B0604030504040204" pitchFamily="34" charset="0"/>
                <a:cs typeface="Verdana" panose="020B0604030504040204" pitchFamily="34" charset="0"/>
              </a:rPr>
              <a:t>DESEMBOLSOS:</a:t>
            </a:r>
            <a:endParaRPr lang="es-ES" sz="2400" b="1" dirty="0">
              <a:latin typeface="+mj-lt"/>
              <a:ea typeface="Verdana" panose="020B0604030504040204" pitchFamily="34" charset="0"/>
              <a:cs typeface="Verdana" panose="020B0604030504040204" pitchFamily="34" charset="0"/>
            </a:endParaRPr>
          </a:p>
          <a:p>
            <a:pPr>
              <a:spcBef>
                <a:spcPct val="0"/>
              </a:spcBef>
              <a:buNone/>
            </a:pPr>
            <a:endParaRPr lang="es-ES" sz="2000" b="1" dirty="0">
              <a:latin typeface="+mj-lt"/>
              <a:ea typeface="Verdana" panose="020B0604030504040204" pitchFamily="34" charset="0"/>
              <a:cs typeface="Verdana" panose="020B0604030504040204" pitchFamily="34" charset="0"/>
            </a:endParaRPr>
          </a:p>
          <a:p>
            <a:pPr marL="342900" indent="-342900">
              <a:spcBef>
                <a:spcPct val="0"/>
              </a:spcBef>
            </a:pPr>
            <a:r>
              <a:rPr lang="es-ES" sz="1800" dirty="0">
                <a:latin typeface="+mj-lt"/>
                <a:ea typeface="Verdana" panose="020B0604030504040204" pitchFamily="34" charset="0"/>
                <a:cs typeface="Verdana" panose="020B0604030504040204" pitchFamily="34" charset="0"/>
              </a:rPr>
              <a:t>La  forma de pago  y requisitos se  define en el CONTRATO DE APORTE.</a:t>
            </a:r>
          </a:p>
          <a:p>
            <a:pPr marL="342900" indent="-342900">
              <a:spcBef>
                <a:spcPct val="0"/>
              </a:spcBef>
            </a:pPr>
            <a:r>
              <a:rPr lang="es-ES" sz="1800" dirty="0">
                <a:latin typeface="+mj-lt"/>
                <a:ea typeface="Verdana" panose="020B0604030504040204" pitchFamily="34" charset="0"/>
                <a:cs typeface="Verdana" panose="020B0604030504040204" pitchFamily="34" charset="0"/>
              </a:rPr>
              <a:t>La administración  de los desembolsos  se realizará en el patrimonio autónomo constituido.</a:t>
            </a:r>
          </a:p>
          <a:p>
            <a:pPr marL="342900" indent="-342900">
              <a:spcBef>
                <a:spcPct val="0"/>
              </a:spcBef>
            </a:pPr>
            <a:r>
              <a:rPr lang="es-ES" sz="1800" dirty="0">
                <a:latin typeface="+mj-lt"/>
                <a:ea typeface="Verdana" panose="020B0604030504040204" pitchFamily="34" charset="0"/>
                <a:cs typeface="Verdana" panose="020B0604030504040204" pitchFamily="34" charset="0"/>
              </a:rPr>
              <a:t>Se aclara que el primer pago se realizará a titulo de anticipo y este será administrado de manera diferente a los demás desembolsos. </a:t>
            </a:r>
          </a:p>
          <a:p>
            <a:pPr marL="342900" indent="-342900">
              <a:spcBef>
                <a:spcPct val="0"/>
              </a:spcBef>
            </a:pPr>
            <a:r>
              <a:rPr lang="es-ES" sz="1800" dirty="0">
                <a:latin typeface="+mj-lt"/>
                <a:ea typeface="Verdana" panose="020B0604030504040204" pitchFamily="34" charset="0"/>
                <a:cs typeface="Verdana" panose="020B0604030504040204" pitchFamily="34" charset="0"/>
              </a:rPr>
              <a:t>Con relación al anticipo, el contratista </a:t>
            </a:r>
            <a:r>
              <a:rPr lang="es-ES" sz="1800" dirty="0">
                <a:ea typeface="Verdana" panose="020B0604030504040204" pitchFamily="34" charset="0"/>
                <a:cs typeface="Verdana" panose="020B0604030504040204" pitchFamily="34" charset="0"/>
              </a:rPr>
              <a:t>deberá presentar un Plan de Manejo del Anticipo, máximo dentro de los (5) días siguientes a la firma del acta de inicio del Contrato de Aporte, debidamente aprobado por el supervisor.</a:t>
            </a:r>
          </a:p>
          <a:p>
            <a:pPr marL="342900" indent="-342900">
              <a:spcBef>
                <a:spcPct val="0"/>
              </a:spcBef>
            </a:pPr>
            <a:r>
              <a:rPr lang="es-ES" sz="1800" dirty="0">
                <a:ea typeface="Verdana" panose="020B0604030504040204" pitchFamily="34" charset="0"/>
                <a:cs typeface="Verdana" panose="020B0604030504040204" pitchFamily="34" charset="0"/>
              </a:rPr>
              <a:t>Para tramitar un desembolso el contratista deberá allegar junto a los requisitos establecidos en el contrato de aporte los siguientes documentos o soportes: Formato Único de pago (FUP), factura, certificación de aportes parafiscales de los últimos 6 meses (certificado por RF y/o Contador), planilla de pago de seguridad social correspondiente al personal del proyecto, certificación bancaria y  RUT. En caso de ser un consorcio o unión temporal, deberá presentar los anteriores documentos y soportes correspondientes a la participación de los miembros.</a:t>
            </a:r>
          </a:p>
          <a:p>
            <a:pPr marL="342900" indent="-342900">
              <a:spcBef>
                <a:spcPct val="0"/>
              </a:spcBef>
            </a:pPr>
            <a:r>
              <a:rPr lang="es-ES" sz="1800" dirty="0">
                <a:ea typeface="Verdana" panose="020B0604030504040204" pitchFamily="34" charset="0"/>
                <a:cs typeface="Verdana" panose="020B0604030504040204" pitchFamily="34" charset="0"/>
              </a:rPr>
              <a:t>Es muy importante ejecutar los recursos de un desembolso antes de solicitar el siguiente.</a:t>
            </a:r>
          </a:p>
        </p:txBody>
      </p:sp>
      <p:sp>
        <p:nvSpPr>
          <p:cNvPr id="15" name="Rectángulo 14">
            <a:extLst>
              <a:ext uri="{FF2B5EF4-FFF2-40B4-BE49-F238E27FC236}">
                <a16:creationId xmlns:a16="http://schemas.microsoft.com/office/drawing/2014/main" id="{9B80E90F-3BC3-0248-886C-2C37AD89A198}"/>
              </a:ext>
            </a:extLst>
          </p:cNvPr>
          <p:cNvSpPr/>
          <p:nvPr/>
        </p:nvSpPr>
        <p:spPr>
          <a:xfrm>
            <a:off x="-12700" y="5876925"/>
            <a:ext cx="9156700" cy="981075"/>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pic>
        <p:nvPicPr>
          <p:cNvPr id="16" name="Imagen 6">
            <a:extLst>
              <a:ext uri="{FF2B5EF4-FFF2-40B4-BE49-F238E27FC236}">
                <a16:creationId xmlns:a16="http://schemas.microsoft.com/office/drawing/2014/main" id="{4ACC428E-E117-084E-80A1-B4DF9B3E836A}"/>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 y="5805512"/>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7" name="Imagen 6">
            <a:extLst>
              <a:ext uri="{FF2B5EF4-FFF2-40B4-BE49-F238E27FC236}">
                <a16:creationId xmlns:a16="http://schemas.microsoft.com/office/drawing/2014/main" id="{28B7FBE2-5DBC-324C-99F5-7F384E4ACA8A}"/>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58775" y="6138863"/>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8" name="1 Rectángulo">
            <a:extLst>
              <a:ext uri="{FF2B5EF4-FFF2-40B4-BE49-F238E27FC236}">
                <a16:creationId xmlns:a16="http://schemas.microsoft.com/office/drawing/2014/main" id="{840E333E-D54C-6D4A-A411-A3885CDFA441}"/>
              </a:ext>
            </a:extLst>
          </p:cNvPr>
          <p:cNvSpPr/>
          <p:nvPr/>
        </p:nvSpPr>
        <p:spPr>
          <a:xfrm>
            <a:off x="1" y="0"/>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sp>
        <p:nvSpPr>
          <p:cNvPr id="2" name="Flecha: hacia abajo 1">
            <a:hlinkClick r:id="rId4" action="ppaction://hlinksldjump"/>
            <a:extLst>
              <a:ext uri="{FF2B5EF4-FFF2-40B4-BE49-F238E27FC236}">
                <a16:creationId xmlns:a16="http://schemas.microsoft.com/office/drawing/2014/main" id="{FE88BBCD-378B-4F6F-A87F-45354949B276}"/>
              </a:ext>
            </a:extLst>
          </p:cNvPr>
          <p:cNvSpPr/>
          <p:nvPr/>
        </p:nvSpPr>
        <p:spPr>
          <a:xfrm rot="5400000">
            <a:off x="8023040" y="5457235"/>
            <a:ext cx="425033" cy="414347"/>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Tree>
    <p:extLst>
      <p:ext uri="{BB962C8B-B14F-4D97-AF65-F5344CB8AC3E}">
        <p14:creationId xmlns:p14="http://schemas.microsoft.com/office/powerpoint/2010/main" val="245037736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ángulo 9">
            <a:extLst>
              <a:ext uri="{FF2B5EF4-FFF2-40B4-BE49-F238E27FC236}">
                <a16:creationId xmlns:a16="http://schemas.microsoft.com/office/drawing/2014/main" id="{5B0F58F8-5806-EB42-9AA2-E17BE94DC365}"/>
              </a:ext>
            </a:extLst>
          </p:cNvPr>
          <p:cNvSpPr/>
          <p:nvPr/>
        </p:nvSpPr>
        <p:spPr>
          <a:xfrm>
            <a:off x="-12700" y="5876925"/>
            <a:ext cx="9156700" cy="981075"/>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pic>
        <p:nvPicPr>
          <p:cNvPr id="11" name="Imagen 6">
            <a:extLst>
              <a:ext uri="{FF2B5EF4-FFF2-40B4-BE49-F238E27FC236}">
                <a16:creationId xmlns:a16="http://schemas.microsoft.com/office/drawing/2014/main" id="{430C71AE-EA19-1642-B88D-3167D99A0134}"/>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 y="5805512"/>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2" name="Imagen 6">
            <a:extLst>
              <a:ext uri="{FF2B5EF4-FFF2-40B4-BE49-F238E27FC236}">
                <a16:creationId xmlns:a16="http://schemas.microsoft.com/office/drawing/2014/main" id="{EF185FA9-E81A-6A40-99F8-A973C1010D2A}"/>
              </a:ext>
            </a:extLst>
          </p:cNvPr>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358775" y="6138863"/>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5" name="1 Rectángulo">
            <a:extLst>
              <a:ext uri="{FF2B5EF4-FFF2-40B4-BE49-F238E27FC236}">
                <a16:creationId xmlns:a16="http://schemas.microsoft.com/office/drawing/2014/main" id="{043ACC3C-7EBB-6E40-90F0-E35DCCE95FBE}"/>
              </a:ext>
            </a:extLst>
          </p:cNvPr>
          <p:cNvSpPr/>
          <p:nvPr/>
        </p:nvSpPr>
        <p:spPr>
          <a:xfrm>
            <a:off x="1" y="0"/>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sp>
        <p:nvSpPr>
          <p:cNvPr id="14" name="5 CuadroTexto">
            <a:extLst>
              <a:ext uri="{FF2B5EF4-FFF2-40B4-BE49-F238E27FC236}">
                <a16:creationId xmlns:a16="http://schemas.microsoft.com/office/drawing/2014/main" id="{A96FC9C2-4478-664C-A551-E94BA3920F4D}"/>
              </a:ext>
            </a:extLst>
          </p:cNvPr>
          <p:cNvSpPr txBox="1">
            <a:spLocks noChangeArrowheads="1"/>
          </p:cNvSpPr>
          <p:nvPr/>
        </p:nvSpPr>
        <p:spPr bwMode="auto">
          <a:xfrm>
            <a:off x="251520" y="188913"/>
            <a:ext cx="8414965" cy="74174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panose="020F0502020204030204" pitchFamily="34" charset="0"/>
                <a:ea typeface="MS PGothic" panose="020B0600070205080204" pitchFamily="34" charset="-128"/>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MS PGothic" panose="020B0600070205080204" pitchFamily="34" charset="-128"/>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MS PGothic" panose="020B0600070205080204" pitchFamily="34" charset="-128"/>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MS PGothic" panose="020B0600070205080204" pitchFamily="34" charset="-128"/>
              </a:defRPr>
            </a:lvl9pPr>
          </a:lstStyle>
          <a:p>
            <a:pPr algn="just" defTabSz="821344" eaLnBrk="1" fontAlgn="auto">
              <a:spcBef>
                <a:spcPts val="0"/>
              </a:spcBef>
              <a:spcAft>
                <a:spcPts val="0"/>
              </a:spcAft>
              <a:buNone/>
              <a:defRPr/>
            </a:pPr>
            <a:r>
              <a:rPr lang="es-ES" sz="2800" b="1" dirty="0">
                <a:sym typeface="Helvetica Light"/>
              </a:rPr>
              <a:t>UTILIZACIONES:</a:t>
            </a:r>
          </a:p>
          <a:p>
            <a:pPr algn="just" defTabSz="821344" eaLnBrk="1" fontAlgn="auto">
              <a:spcBef>
                <a:spcPts val="0"/>
              </a:spcBef>
              <a:spcAft>
                <a:spcPts val="0"/>
              </a:spcAft>
              <a:buNone/>
              <a:defRPr/>
            </a:pPr>
            <a:endParaRPr lang="es-ES" sz="2000" dirty="0">
              <a:sym typeface="Helvetica Light"/>
            </a:endParaRPr>
          </a:p>
          <a:p>
            <a:pPr marL="342900" indent="-342900" algn="just" defTabSz="821344" eaLnBrk="1" fontAlgn="auto">
              <a:spcBef>
                <a:spcPts val="0"/>
              </a:spcBef>
              <a:spcAft>
                <a:spcPts val="0"/>
              </a:spcAft>
              <a:defRPr/>
            </a:pPr>
            <a:r>
              <a:rPr lang="es-ES" sz="1800" dirty="0">
                <a:sym typeface="Helvetica Light"/>
              </a:rPr>
              <a:t>El Contrato de  Aporte describe el  Cronograma de utilizaciones del proyecto y sus requisitos.</a:t>
            </a:r>
          </a:p>
          <a:p>
            <a:pPr marL="342900" indent="-342900" algn="just" defTabSz="821344" eaLnBrk="1" fontAlgn="auto">
              <a:spcBef>
                <a:spcPts val="0"/>
              </a:spcBef>
              <a:spcAft>
                <a:spcPts val="0"/>
              </a:spcAft>
              <a:defRPr/>
            </a:pPr>
            <a:endParaRPr lang="es-ES" sz="1800" dirty="0">
              <a:sym typeface="Helvetica Light"/>
            </a:endParaRPr>
          </a:p>
          <a:p>
            <a:pPr marL="342900" indent="-342900" algn="just" defTabSz="821344" eaLnBrk="1" fontAlgn="auto">
              <a:spcBef>
                <a:spcPts val="0"/>
              </a:spcBef>
              <a:spcAft>
                <a:spcPts val="0"/>
              </a:spcAft>
              <a:defRPr/>
            </a:pPr>
            <a:r>
              <a:rPr lang="es-ES" sz="1800" dirty="0">
                <a:sym typeface="Helvetica Light"/>
              </a:rPr>
              <a:t>Las utilizaciones dependen de la realización de los desembolsos correspondientes.</a:t>
            </a:r>
          </a:p>
          <a:p>
            <a:pPr marL="342900" indent="-342900" algn="just" defTabSz="821344" eaLnBrk="1" fontAlgn="auto">
              <a:spcBef>
                <a:spcPts val="0"/>
              </a:spcBef>
              <a:spcAft>
                <a:spcPts val="0"/>
              </a:spcAft>
              <a:defRPr/>
            </a:pPr>
            <a:endParaRPr lang="es-ES" sz="1800" dirty="0">
              <a:sym typeface="Helvetica Light"/>
            </a:endParaRPr>
          </a:p>
          <a:p>
            <a:pPr marL="342900" indent="-342900" algn="just" defTabSz="821344" eaLnBrk="1" fontAlgn="auto">
              <a:spcBef>
                <a:spcPts val="0"/>
              </a:spcBef>
              <a:spcAft>
                <a:spcPts val="0"/>
              </a:spcAft>
              <a:defRPr/>
            </a:pPr>
            <a:r>
              <a:rPr lang="es-ES" sz="1800" dirty="0">
                <a:sym typeface="Helvetica Light"/>
              </a:rPr>
              <a:t>Las utilizaciones están sujetas al cumplimiento de los requisitos de las mismas.</a:t>
            </a:r>
          </a:p>
          <a:p>
            <a:pPr marL="342900" indent="-342900" algn="just" defTabSz="821344" eaLnBrk="1" fontAlgn="auto">
              <a:spcBef>
                <a:spcPts val="0"/>
              </a:spcBef>
              <a:spcAft>
                <a:spcPts val="0"/>
              </a:spcAft>
              <a:defRPr/>
            </a:pPr>
            <a:endParaRPr lang="es-ES" sz="1800" dirty="0">
              <a:sym typeface="Helvetica Light"/>
            </a:endParaRPr>
          </a:p>
          <a:p>
            <a:pPr marL="342900" indent="-342900" algn="just" defTabSz="821344" eaLnBrk="1" fontAlgn="auto">
              <a:spcBef>
                <a:spcPts val="0"/>
              </a:spcBef>
              <a:spcAft>
                <a:spcPts val="0"/>
              </a:spcAft>
              <a:defRPr/>
            </a:pPr>
            <a:r>
              <a:rPr lang="es-ES" sz="1800" dirty="0">
                <a:sym typeface="Helvetica Light"/>
              </a:rPr>
              <a:t>Solo se puede acceder a las utilizaciones mediante la aprobación de las mismas en Comité Fiduciario, previa aprobación por del cumplimiento de los requisitos por parte de la interventoría.</a:t>
            </a:r>
          </a:p>
          <a:p>
            <a:pPr marL="342900" indent="-342900" algn="just" defTabSz="821344" eaLnBrk="1" fontAlgn="auto">
              <a:spcBef>
                <a:spcPts val="0"/>
              </a:spcBef>
              <a:spcAft>
                <a:spcPts val="0"/>
              </a:spcAft>
              <a:defRPr/>
            </a:pPr>
            <a:endParaRPr lang="es-ES" sz="1800" dirty="0">
              <a:sym typeface="Helvetica Light"/>
            </a:endParaRPr>
          </a:p>
          <a:p>
            <a:pPr marL="342900" indent="-342900" algn="just" defTabSz="821344" eaLnBrk="1" fontAlgn="auto">
              <a:spcBef>
                <a:spcPts val="0"/>
              </a:spcBef>
              <a:spcAft>
                <a:spcPts val="0"/>
              </a:spcAft>
              <a:defRPr/>
            </a:pPr>
            <a:r>
              <a:rPr lang="es-ES" sz="1800" dirty="0">
                <a:sym typeface="Helvetica Light"/>
              </a:rPr>
              <a:t>Los comités fiduciarios para aprobación de utilizaciones se programaran solo cuando el proyecto acta respectiva este aprobada por las partes.</a:t>
            </a:r>
          </a:p>
          <a:p>
            <a:pPr algn="just" defTabSz="821344" eaLnBrk="1" fontAlgn="auto">
              <a:spcBef>
                <a:spcPts val="0"/>
              </a:spcBef>
              <a:spcAft>
                <a:spcPts val="0"/>
              </a:spcAft>
              <a:buNone/>
              <a:defRPr/>
            </a:pPr>
            <a:endParaRPr lang="es-ES" sz="18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endParaRPr lang="es-ES" sz="2000" dirty="0">
              <a:sym typeface="Helvetica Light"/>
            </a:endParaRPr>
          </a:p>
          <a:p>
            <a:pPr algn="just" defTabSz="821344" eaLnBrk="1" fontAlgn="auto">
              <a:spcBef>
                <a:spcPts val="0"/>
              </a:spcBef>
              <a:spcAft>
                <a:spcPts val="0"/>
              </a:spcAft>
              <a:buNone/>
              <a:defRPr/>
            </a:pPr>
            <a:r>
              <a:rPr lang="es-ES" sz="2800" b="1" dirty="0">
                <a:sym typeface="Helvetica Light"/>
              </a:rPr>
              <a:t>                    </a:t>
            </a:r>
          </a:p>
          <a:p>
            <a:pPr algn="just" defTabSz="821344" eaLnBrk="1" fontAlgn="auto">
              <a:spcBef>
                <a:spcPts val="0"/>
              </a:spcBef>
              <a:spcAft>
                <a:spcPts val="0"/>
              </a:spcAft>
              <a:buNone/>
              <a:defRPr/>
            </a:pPr>
            <a:r>
              <a:rPr lang="es-ES" sz="2800" b="1" dirty="0">
                <a:sym typeface="Helvetica Light"/>
              </a:rPr>
              <a:t>                                        </a:t>
            </a:r>
            <a:endParaRPr lang="es-ES" sz="2000" dirty="0">
              <a:sym typeface="Helvetica Light"/>
            </a:endParaRPr>
          </a:p>
        </p:txBody>
      </p:sp>
      <p:sp>
        <p:nvSpPr>
          <p:cNvPr id="7" name="Flecha: hacia abajo 6">
            <a:hlinkClick r:id="rId5" action="ppaction://hlinksldjump"/>
            <a:extLst>
              <a:ext uri="{FF2B5EF4-FFF2-40B4-BE49-F238E27FC236}">
                <a16:creationId xmlns:a16="http://schemas.microsoft.com/office/drawing/2014/main" id="{A448927A-A5F2-4323-AB91-C6A06696E7DE}"/>
              </a:ext>
            </a:extLst>
          </p:cNvPr>
          <p:cNvSpPr/>
          <p:nvPr/>
        </p:nvSpPr>
        <p:spPr>
          <a:xfrm rot="5400000">
            <a:off x="6948264" y="5174893"/>
            <a:ext cx="504056" cy="27033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Tree>
    <p:extLst>
      <p:ext uri="{BB962C8B-B14F-4D97-AF65-F5344CB8AC3E}">
        <p14:creationId xmlns:p14="http://schemas.microsoft.com/office/powerpoint/2010/main" val="154611253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ángulo 10">
            <a:extLst>
              <a:ext uri="{FF2B5EF4-FFF2-40B4-BE49-F238E27FC236}">
                <a16:creationId xmlns:a16="http://schemas.microsoft.com/office/drawing/2014/main" id="{E09F8833-9F6D-B446-AA24-1B752EF74B08}"/>
              </a:ext>
            </a:extLst>
          </p:cNvPr>
          <p:cNvSpPr/>
          <p:nvPr/>
        </p:nvSpPr>
        <p:spPr>
          <a:xfrm>
            <a:off x="-12700" y="5876925"/>
            <a:ext cx="9156700" cy="981075"/>
          </a:xfrm>
          <a:prstGeom prst="rect">
            <a:avLst/>
          </a:prstGeom>
          <a:solidFill>
            <a:srgbClr val="F42F63"/>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s-CO"/>
          </a:p>
        </p:txBody>
      </p:sp>
      <p:pic>
        <p:nvPicPr>
          <p:cNvPr id="12" name="Imagen 6">
            <a:extLst>
              <a:ext uri="{FF2B5EF4-FFF2-40B4-BE49-F238E27FC236}">
                <a16:creationId xmlns:a16="http://schemas.microsoft.com/office/drawing/2014/main" id="{C3F354C4-0F86-E143-9D57-054D038EC19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 y="5805512"/>
            <a:ext cx="9144000" cy="1047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13" name="Imagen 6">
            <a:extLst>
              <a:ext uri="{FF2B5EF4-FFF2-40B4-BE49-F238E27FC236}">
                <a16:creationId xmlns:a16="http://schemas.microsoft.com/office/drawing/2014/main" id="{1819FD95-29A7-8640-AC2B-A78E6C1A2871}"/>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58775" y="6138863"/>
            <a:ext cx="2989089" cy="530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4" name="1 Rectángulo">
            <a:extLst>
              <a:ext uri="{FF2B5EF4-FFF2-40B4-BE49-F238E27FC236}">
                <a16:creationId xmlns:a16="http://schemas.microsoft.com/office/drawing/2014/main" id="{9939DC7A-9122-694D-9AE5-01B8235C6A28}"/>
              </a:ext>
            </a:extLst>
          </p:cNvPr>
          <p:cNvSpPr/>
          <p:nvPr/>
        </p:nvSpPr>
        <p:spPr>
          <a:xfrm>
            <a:off x="1" y="0"/>
            <a:ext cx="9144000" cy="188913"/>
          </a:xfrm>
          <a:prstGeom prst="rect">
            <a:avLst/>
          </a:prstGeom>
          <a:solidFill>
            <a:srgbClr val="4C63A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CO"/>
          </a:p>
        </p:txBody>
      </p:sp>
      <p:sp>
        <p:nvSpPr>
          <p:cNvPr id="3" name="Rectángulo 2">
            <a:extLst>
              <a:ext uri="{FF2B5EF4-FFF2-40B4-BE49-F238E27FC236}">
                <a16:creationId xmlns:a16="http://schemas.microsoft.com/office/drawing/2014/main" id="{6ADF3BE0-4647-4F9F-9E99-8B023D0B74D4}"/>
              </a:ext>
            </a:extLst>
          </p:cNvPr>
          <p:cNvSpPr/>
          <p:nvPr/>
        </p:nvSpPr>
        <p:spPr>
          <a:xfrm>
            <a:off x="389186" y="188913"/>
            <a:ext cx="8352928" cy="5232202"/>
          </a:xfrm>
          <a:prstGeom prst="rect">
            <a:avLst/>
          </a:prstGeom>
        </p:spPr>
        <p:txBody>
          <a:bodyPr wrap="square">
            <a:spAutoFit/>
          </a:bodyPr>
          <a:lstStyle/>
          <a:p>
            <a:pPr fontAlgn="auto">
              <a:spcBef>
                <a:spcPts val="0"/>
              </a:spcBef>
              <a:spcAft>
                <a:spcPts val="0"/>
              </a:spcAft>
              <a:defRPr/>
            </a:pPr>
            <a:r>
              <a:rPr lang="es-CO" sz="2800" b="1">
                <a:ea typeface="Verdana" panose="020B0604030504040204" pitchFamily="34" charset="0"/>
                <a:cs typeface="Verdana" panose="020B0604030504040204" pitchFamily="34" charset="0"/>
              </a:rPr>
              <a:t>EJECUCIÓN:</a:t>
            </a:r>
          </a:p>
          <a:p>
            <a:pPr fontAlgn="auto">
              <a:spcBef>
                <a:spcPts val="0"/>
              </a:spcBef>
              <a:spcAft>
                <a:spcPts val="0"/>
              </a:spcAft>
              <a:defRPr/>
            </a:pPr>
            <a:endParaRPr lang="es-CO" b="1">
              <a:ea typeface="Verdana" panose="020B0604030504040204" pitchFamily="34" charset="0"/>
              <a:cs typeface="Verdana" panose="020B0604030504040204" pitchFamily="34" charset="0"/>
            </a:endParaRPr>
          </a:p>
          <a:p>
            <a:pPr marL="285750" indent="-285750" fontAlgn="auto">
              <a:spcBef>
                <a:spcPts val="0"/>
              </a:spcBef>
              <a:spcAft>
                <a:spcPts val="0"/>
              </a:spcAft>
              <a:buFont typeface="Arial" panose="020B0604020202020204" pitchFamily="34" charset="0"/>
              <a:buChar char="•"/>
              <a:defRPr/>
            </a:pPr>
            <a:r>
              <a:rPr lang="es-CO" b="1">
                <a:ea typeface="Verdana" panose="020B0604030504040204" pitchFamily="34" charset="0"/>
                <a:cs typeface="Verdana" panose="020B0604030504040204" pitchFamily="34" charset="0"/>
              </a:rPr>
              <a:t>Los recursos solo se podrán ejecutar mediante ordenes de pago que sean pertinentes, razonables y proporcionales al objeto del contrato de aporte que deben ser aprobadas por la interventoría.</a:t>
            </a:r>
          </a:p>
          <a:p>
            <a:pPr algn="just" fontAlgn="auto">
              <a:spcBef>
                <a:spcPts val="0"/>
              </a:spcBef>
              <a:spcAft>
                <a:spcPts val="0"/>
              </a:spcAft>
              <a:defRPr/>
            </a:pPr>
            <a:endParaRPr lang="es-CO">
              <a:ea typeface="Verdana" panose="020B0604030504040204" pitchFamily="34" charset="0"/>
              <a:cs typeface="Verdana" panose="020B0604030504040204" pitchFamily="34" charset="0"/>
            </a:endParaRPr>
          </a:p>
          <a:p>
            <a:pPr marL="285750" indent="-285750" algn="just" fontAlgn="auto">
              <a:spcBef>
                <a:spcPts val="0"/>
              </a:spcBef>
              <a:spcAft>
                <a:spcPts val="0"/>
              </a:spcAft>
              <a:buFont typeface="Arial" panose="020B0604020202020204" pitchFamily="34" charset="0"/>
              <a:buChar char="•"/>
              <a:defRPr/>
            </a:pPr>
            <a:r>
              <a:rPr lang="es-CO">
                <a:ea typeface="Verdana" panose="020B0604030504040204" pitchFamily="34" charset="0"/>
                <a:cs typeface="Verdana" panose="020B0604030504040204" pitchFamily="34" charset="0"/>
              </a:rPr>
              <a:t>La interventoría es la encargada de enviar a la fiduciaria las ordenes de pago.</a:t>
            </a:r>
          </a:p>
          <a:p>
            <a:pPr algn="just" fontAlgn="auto">
              <a:spcBef>
                <a:spcPts val="0"/>
              </a:spcBef>
              <a:spcAft>
                <a:spcPts val="0"/>
              </a:spcAft>
              <a:defRPr/>
            </a:pPr>
            <a:endParaRPr lang="es-CO">
              <a:ea typeface="Verdana" panose="020B0604030504040204" pitchFamily="34" charset="0"/>
              <a:cs typeface="Verdana" panose="020B0604030504040204" pitchFamily="34" charset="0"/>
            </a:endParaRPr>
          </a:p>
          <a:p>
            <a:pPr marL="285750" indent="-285750" algn="just" fontAlgn="auto">
              <a:spcBef>
                <a:spcPts val="0"/>
              </a:spcBef>
              <a:spcAft>
                <a:spcPts val="0"/>
              </a:spcAft>
              <a:buFont typeface="Arial" panose="020B0604020202020204" pitchFamily="34" charset="0"/>
              <a:buChar char="•"/>
              <a:defRPr/>
            </a:pPr>
            <a:r>
              <a:rPr lang="es-CO">
                <a:ea typeface="Verdana" panose="020B0604030504040204" pitchFamily="34" charset="0"/>
                <a:cs typeface="Verdana" panose="020B0604030504040204" pitchFamily="34" charset="0"/>
              </a:rPr>
              <a:t>La ejecución del anticipo deberá justificarse mediante facturas o cuentas y comprobantes de los pagos respectivos relacionados con el objeto del contrato de aporte, proyectados  y aprobados en el </a:t>
            </a:r>
            <a:r>
              <a:rPr lang="es-CO" b="1" u="sng">
                <a:ea typeface="Verdana" panose="020B0604030504040204" pitchFamily="34" charset="0"/>
                <a:cs typeface="Verdana" panose="020B0604030504040204" pitchFamily="34" charset="0"/>
              </a:rPr>
              <a:t>Plan de Manejo del Anticipo</a:t>
            </a:r>
            <a:r>
              <a:rPr lang="es-CO">
                <a:ea typeface="Verdana" panose="020B0604030504040204" pitchFamily="34" charset="0"/>
                <a:cs typeface="Verdana" panose="020B0604030504040204" pitchFamily="34" charset="0"/>
              </a:rPr>
              <a:t>.</a:t>
            </a:r>
          </a:p>
          <a:p>
            <a:pPr algn="just" fontAlgn="auto">
              <a:spcBef>
                <a:spcPts val="0"/>
              </a:spcBef>
              <a:spcAft>
                <a:spcPts val="0"/>
              </a:spcAft>
              <a:defRPr/>
            </a:pPr>
            <a:endParaRPr lang="es-CO">
              <a:ea typeface="Verdana" panose="020B0604030504040204" pitchFamily="34" charset="0"/>
              <a:cs typeface="Verdana" panose="020B0604030504040204" pitchFamily="34" charset="0"/>
            </a:endParaRPr>
          </a:p>
          <a:p>
            <a:pPr marL="285750" indent="-285750" algn="just" fontAlgn="auto">
              <a:spcBef>
                <a:spcPts val="0"/>
              </a:spcBef>
              <a:spcAft>
                <a:spcPts val="0"/>
              </a:spcAft>
              <a:buFont typeface="Arial" panose="020B0604020202020204" pitchFamily="34" charset="0"/>
              <a:buChar char="•"/>
              <a:defRPr/>
            </a:pPr>
            <a:r>
              <a:rPr lang="es-CO">
                <a:ea typeface="Verdana" panose="020B0604030504040204" pitchFamily="34" charset="0"/>
                <a:cs typeface="Verdana" panose="020B0604030504040204" pitchFamily="34" charset="0"/>
              </a:rPr>
              <a:t>Solo se podrá ejecutar hasta los recursos que se tienen aprobados para su utilización.</a:t>
            </a:r>
          </a:p>
          <a:p>
            <a:pPr algn="just" fontAlgn="auto">
              <a:spcBef>
                <a:spcPts val="0"/>
              </a:spcBef>
              <a:spcAft>
                <a:spcPts val="0"/>
              </a:spcAft>
              <a:defRPr/>
            </a:pPr>
            <a:endParaRPr lang="es-CO">
              <a:ea typeface="Verdana" panose="020B0604030504040204" pitchFamily="34" charset="0"/>
              <a:cs typeface="Verdana" panose="020B0604030504040204" pitchFamily="34" charset="0"/>
            </a:endParaRPr>
          </a:p>
          <a:p>
            <a:pPr marL="285750" indent="-285750" algn="just" fontAlgn="auto">
              <a:spcBef>
                <a:spcPts val="0"/>
              </a:spcBef>
              <a:spcAft>
                <a:spcPts val="0"/>
              </a:spcAft>
              <a:buFont typeface="Arial" panose="020B0604020202020204" pitchFamily="34" charset="0"/>
              <a:buChar char="•"/>
              <a:defRPr/>
            </a:pPr>
            <a:r>
              <a:rPr lang="es-CO">
                <a:ea typeface="Verdana" panose="020B0604030504040204" pitchFamily="34" charset="0"/>
                <a:cs typeface="Verdana" panose="020B0604030504040204" pitchFamily="34" charset="0"/>
              </a:rPr>
              <a:t>Los recursos no ejecutados en el proyecto deberán ser reintegrados al Fondo Único de TIC, una vez se realice la liquidación del contrato de aporte.</a:t>
            </a:r>
            <a:endParaRPr lang="es-CO" b="1">
              <a:ea typeface="Verdana" panose="020B0604030504040204" pitchFamily="34" charset="0"/>
              <a:cs typeface="Verdana" panose="020B0604030504040204" pitchFamily="34" charset="0"/>
            </a:endParaRPr>
          </a:p>
          <a:p>
            <a:pPr fontAlgn="auto">
              <a:spcBef>
                <a:spcPts val="0"/>
              </a:spcBef>
              <a:spcAft>
                <a:spcPts val="0"/>
              </a:spcAft>
              <a:defRPr/>
            </a:pPr>
            <a:r>
              <a:rPr lang="es-CO" b="1">
                <a:ea typeface="Verdana" panose="020B0604030504040204" pitchFamily="34" charset="0"/>
                <a:cs typeface="Verdana" panose="020B0604030504040204" pitchFamily="34" charset="0"/>
              </a:rPr>
              <a:t>                                     </a:t>
            </a:r>
          </a:p>
        </p:txBody>
      </p:sp>
      <p:sp>
        <p:nvSpPr>
          <p:cNvPr id="7" name="Flecha: hacia abajo 6">
            <a:hlinkClick r:id="rId4" action="ppaction://hlinksldjump"/>
            <a:extLst>
              <a:ext uri="{FF2B5EF4-FFF2-40B4-BE49-F238E27FC236}">
                <a16:creationId xmlns:a16="http://schemas.microsoft.com/office/drawing/2014/main" id="{C59A9474-76BC-46A7-81FC-44B23B15590F}"/>
              </a:ext>
            </a:extLst>
          </p:cNvPr>
          <p:cNvSpPr/>
          <p:nvPr/>
        </p:nvSpPr>
        <p:spPr>
          <a:xfrm rot="5400000">
            <a:off x="6948264" y="5174893"/>
            <a:ext cx="504056" cy="27033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p>
        </p:txBody>
      </p:sp>
    </p:spTree>
    <p:extLst>
      <p:ext uri="{BB962C8B-B14F-4D97-AF65-F5344CB8AC3E}">
        <p14:creationId xmlns:p14="http://schemas.microsoft.com/office/powerpoint/2010/main" val="50240870"/>
      </p:ext>
    </p:extLst>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LongProperties xmlns="http://schemas.microsoft.com/office/2006/metadata/longProperties"/>
</file>

<file path=customXml/item2.xml><?xml version="1.0" encoding="utf-8"?>
<p:properties xmlns:p="http://schemas.microsoft.com/office/2006/metadata/properties" xmlns:xsi="http://www.w3.org/2001/XMLSchema-instance" xmlns:pc="http://schemas.microsoft.com/office/infopath/2007/PartnerControls">
  <documentManagement>
    <M_x00e1_s_x0020_Utilizados xmlns="e3e9922a-f5a8-4ca6-88a0-4c4899ab3fd8">true</M_x00e1_s_x0020_Utilizados>
    <Tipo_Documento xmlns="e3e9922a-f5a8-4ca6-88a0-4c4899ab3fd8">14</Tipo_Documento>
    <C_x00f3_digo xmlns="e3e9922a-f5a8-4ca6-88a0-4c4899ab3fd8" xsi:nil="true"/>
    <Fecha_x0020_de_x0020_Aprobaci_x00f3_n xmlns="e3e9922a-f5a8-4ca6-88a0-4c4899ab3fd8" xsi:nil="true"/>
    <Proceso xmlns="e3e9922a-f5a8-4ca6-88a0-4c4899ab3fd8">41</Proceso>
    <Version0 xmlns="e3e9922a-f5a8-4ca6-88a0-4c4899ab3fd8" xsi:nil="true"/>
    <Macroproceso xmlns="e3e9922a-f5a8-4ca6-88a0-4c4899ab3fd8">Apoyo</Macroproceso>
    <Clasificaci_x00f3_n xmlns="e3e9922a-f5a8-4ca6-88a0-4c4899ab3fd8">Normal</Clasificaci_x00f3_n>
    <PublishingExpirationDate xmlns="http://schemas.microsoft.com/sharepoint/v3" xsi:nil="true"/>
    <Estado xmlns="e3e9922a-f5a8-4ca6-88a0-4c4899ab3fd8">Vigente</Estado>
    <PublishingStartDate xmlns="http://schemas.microsoft.com/sharepoint/v3" xsi:nil="true"/>
    <Fecha_x0020_de_x0020_Radicaci_x00f3_n xmlns="e3e9922a-f5a8-4ca6-88a0-4c4899ab3fd8" xsi:nil="true"/>
  </documentManagement>
</p:properties>
</file>

<file path=customXml/item3.xml><?xml version="1.0" encoding="utf-8"?>
<ct:contentTypeSchema xmlns:ct="http://schemas.microsoft.com/office/2006/metadata/contentType" xmlns:ma="http://schemas.microsoft.com/office/2006/metadata/properties/metaAttributes" ct:_="" ma:_="" ma:contentTypeName="Documento" ma:contentTypeID="0x0101007D7B6FEF01FA0C40ACB1987F7C210774" ma:contentTypeVersion="19" ma:contentTypeDescription="Crear nuevo documento." ma:contentTypeScope="" ma:versionID="257c4787852a94cf59616bceb604235f">
  <xsd:schema xmlns:xsd="http://www.w3.org/2001/XMLSchema" xmlns:xs="http://www.w3.org/2001/XMLSchema" xmlns:p="http://schemas.microsoft.com/office/2006/metadata/properties" xmlns:ns1="http://schemas.microsoft.com/sharepoint/v3" xmlns:ns2="e3e9922a-f5a8-4ca6-88a0-4c4899ab3fd8" xmlns:ns3="810a59ed-6853-4bee-915f-2d3bf0db244c" targetNamespace="http://schemas.microsoft.com/office/2006/metadata/properties" ma:root="true" ma:fieldsID="5d405585fbfd1a476da4cbd4767794f4" ns1:_="" ns2:_="" ns3:_="">
    <xsd:import namespace="http://schemas.microsoft.com/sharepoint/v3"/>
    <xsd:import namespace="e3e9922a-f5a8-4ca6-88a0-4c4899ab3fd8"/>
    <xsd:import namespace="810a59ed-6853-4bee-915f-2d3bf0db244c"/>
    <xsd:element name="properties">
      <xsd:complexType>
        <xsd:sequence>
          <xsd:element name="documentManagement">
            <xsd:complexType>
              <xsd:all>
                <xsd:element ref="ns1:PublishingStartDate" minOccurs="0"/>
                <xsd:element ref="ns1:PublishingExpirationDate" minOccurs="0"/>
                <xsd:element ref="ns2:C_x00f3_digo" minOccurs="0"/>
                <xsd:element ref="ns2:Fecha_x0020_de_x0020_Radicaci_x00f3_n" minOccurs="0"/>
                <xsd:element ref="ns2:Fecha_x0020_de_x0020_Aprobaci_x00f3_n" minOccurs="0"/>
                <xsd:element ref="ns2:Estado"/>
                <xsd:element ref="ns2:Version0" minOccurs="0"/>
                <xsd:element ref="ns2:Macroproceso" minOccurs="0"/>
                <xsd:element ref="ns2:M_x00e1_s_x0020_Utilizados" minOccurs="0"/>
                <xsd:element ref="ns3:_dlc_DocId" minOccurs="0"/>
                <xsd:element ref="ns3:_dlc_DocIdUrl" minOccurs="0"/>
                <xsd:element ref="ns3:_dlc_DocIdPersistId" minOccurs="0"/>
                <xsd:element ref="ns3:SharedWithUsers" minOccurs="0"/>
                <xsd:element ref="ns3:SharingHintHash" minOccurs="0"/>
                <xsd:element ref="ns3:SharedWithDetails" minOccurs="0"/>
                <xsd:element ref="ns2:Proceso" minOccurs="0"/>
                <xsd:element ref="ns2:Tipo_Documento" minOccurs="0"/>
                <xsd:element ref="ns2:Clasificaci_x00f3_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PublishingStartDate" ma:index="8" nillable="true" ma:displayName="Fecha de inicio programada" ma:description="Fecha de inicio programada es una columna del sitio que crea la característica Publicación. Se usa para especificar la fecha y la hora a la que esta página se presentará por primera vez a los visitantes del sitio." ma:hidden="true" ma:internalName="PublishingStartDate">
      <xsd:simpleType>
        <xsd:restriction base="dms:Unknown"/>
      </xsd:simpleType>
    </xsd:element>
    <xsd:element name="PublishingExpirationDate" ma:index="9" nillable="true" ma:displayName="Fecha de finalización programada" ma:description="Fecha de finalización programada es una columna del sitio que crea la característica Publicación. Se usa para especificar la fecha y la hora a la que esta página dejará de presentarse a los visitantes del sitio." ma:hidden="true" ma:internalName="PublishingExpirationDat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e3e9922a-f5a8-4ca6-88a0-4c4899ab3fd8" elementFormDefault="qualified">
    <xsd:import namespace="http://schemas.microsoft.com/office/2006/documentManagement/types"/>
    <xsd:import namespace="http://schemas.microsoft.com/office/infopath/2007/PartnerControls"/>
    <xsd:element name="C_x00f3_digo" ma:index="10" nillable="true" ma:displayName="Código" ma:internalName="C_x00f3_digo">
      <xsd:simpleType>
        <xsd:restriction base="dms:Text">
          <xsd:maxLength value="255"/>
        </xsd:restriction>
      </xsd:simpleType>
    </xsd:element>
    <xsd:element name="Fecha_x0020_de_x0020_Radicaci_x00f3_n" ma:index="11" nillable="true" ma:displayName="Fecha de Radicación" ma:format="DateOnly" ma:internalName="Fecha_x0020_de_x0020_Radicaci_x00f3_n">
      <xsd:simpleType>
        <xsd:restriction base="dms:DateTime"/>
      </xsd:simpleType>
    </xsd:element>
    <xsd:element name="Fecha_x0020_de_x0020_Aprobaci_x00f3_n" ma:index="12" nillable="true" ma:displayName="Fecha de Aprobación" ma:format="DateOnly" ma:internalName="Fecha_x0020_de_x0020_Aprobaci_x00f3_n">
      <xsd:simpleType>
        <xsd:restriction base="dms:DateTime"/>
      </xsd:simpleType>
    </xsd:element>
    <xsd:element name="Estado" ma:index="13" ma:displayName="Estado" ma:default="Vigente" ma:format="Dropdown" ma:internalName="Estado">
      <xsd:simpleType>
        <xsd:restriction base="dms:Choice">
          <xsd:enumeration value="Vigente"/>
          <xsd:enumeration value="Modificado"/>
          <xsd:enumeration value="Eliminado"/>
        </xsd:restriction>
      </xsd:simpleType>
    </xsd:element>
    <xsd:element name="Version0" ma:index="14" nillable="true" ma:displayName="Version" ma:decimals="1" ma:internalName="Version0">
      <xsd:simpleType>
        <xsd:restriction base="dms:Number">
          <xsd:minInclusive value="1"/>
        </xsd:restriction>
      </xsd:simpleType>
    </xsd:element>
    <xsd:element name="Macroproceso" ma:index="15" nillable="true" ma:displayName="Macroproceso" ma:format="Dropdown" ma:internalName="Macroproceso">
      <xsd:simpleType>
        <xsd:restriction base="dms:Choice">
          <xsd:enumeration value="Estratégico"/>
          <xsd:enumeration value="Misional"/>
          <xsd:enumeration value="Apoyo"/>
          <xsd:enumeration value="Evaluación"/>
        </xsd:restriction>
      </xsd:simpleType>
    </xsd:element>
    <xsd:element name="M_x00e1_s_x0020_Utilizados" ma:index="16" nillable="true" ma:displayName="Más Utilizados" ma:default="0" ma:internalName="M_x00e1_s_x0020_Utilizados">
      <xsd:simpleType>
        <xsd:restriction base="dms:Boolean"/>
      </xsd:simpleType>
    </xsd:element>
    <xsd:element name="Proceso" ma:index="23" nillable="true" ma:displayName="Proceso" ma:list="{050dd23f-8b12-40b7-9b60-d4c4abee0b0e}" ma:internalName="Proceso" ma:showField="Procesos">
      <xsd:simpleType>
        <xsd:restriction base="dms:Lookup"/>
      </xsd:simpleType>
    </xsd:element>
    <xsd:element name="Tipo_Documento" ma:index="24" nillable="true" ma:displayName="Tipo_Documento" ma:list="{74e169e0-a63c-454a-82a4-d7f9d7d05158}" ma:internalName="Tipo_Documento" ma:showField="Tipo_x0020_Documento">
      <xsd:simpleType>
        <xsd:restriction base="dms:Lookup"/>
      </xsd:simpleType>
    </xsd:element>
    <xsd:element name="Clasificaci_x00f3_n" ma:index="25" nillable="true" ma:displayName="Clasificación" ma:default="Normal" ma:format="Dropdown" ma:internalName="Clasificaci_x00f3_n">
      <xsd:simpleType>
        <xsd:restriction base="dms:Choice">
          <xsd:enumeration value="Normal"/>
          <xsd:enumeration value="Instrumentos Archivisticos"/>
        </xsd:restriction>
      </xsd:simpleType>
    </xsd:element>
  </xsd:schema>
  <xsd:schema xmlns:xsd="http://www.w3.org/2001/XMLSchema" xmlns:xs="http://www.w3.org/2001/XMLSchema" xmlns:dms="http://schemas.microsoft.com/office/2006/documentManagement/types" xmlns:pc="http://schemas.microsoft.com/office/infopath/2007/PartnerControls" targetNamespace="810a59ed-6853-4bee-915f-2d3bf0db244c" elementFormDefault="qualified">
    <xsd:import namespace="http://schemas.microsoft.com/office/2006/documentManagement/types"/>
    <xsd:import namespace="http://schemas.microsoft.com/office/infopath/2007/PartnerControls"/>
    <xsd:element name="_dlc_DocId" ma:index="17" nillable="true" ma:displayName="Valor de Id. de documento" ma:description="El valor del identificador de documento asignado a este elemento." ma:internalName="_dlc_DocId" ma:readOnly="true">
      <xsd:simpleType>
        <xsd:restriction base="dms:Text"/>
      </xsd:simpleType>
    </xsd:element>
    <xsd:element name="_dlc_DocIdUrl" ma:index="18" nillable="true" ma:displayName="Id. de documento" ma:description="Vínculo permanente a este documento."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19" nillable="true" ma:displayName="Persist ID" ma:description="Keep ID on add." ma:hidden="true" ma:internalName="_dlc_DocIdPersistId" ma:readOnly="true">
      <xsd:simpleType>
        <xsd:restriction base="dms:Boolean"/>
      </xsd:simpleType>
    </xsd:element>
    <xsd:element name="SharedWithUsers" ma:index="20" nillable="true" ma:displayName="Compartido c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ingHintHash" ma:index="21" nillable="true" ma:displayName="Hash de la sugerencia para compartir" ma:internalName="SharingHintHash" ma:readOnly="true">
      <xsd:simpleType>
        <xsd:restriction base="dms:Text"/>
      </xsd:simpleType>
    </xsd:element>
    <xsd:element name="SharedWithDetails" ma:index="22" nillable="true" ma:displayName="Detalles de uso compartido"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Tipo de contenido"/>
        <xsd:element ref="dc:title" minOccurs="0" maxOccurs="1" ma:index="4" ma:displayName="Título"/>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00BC1A38-CFBE-4636-ADC1-F27FCAA654A5}">
  <ds:schemaRefs>
    <ds:schemaRef ds:uri="http://schemas.microsoft.com/office/2006/metadata/longProperties"/>
  </ds:schemaRefs>
</ds:datastoreItem>
</file>

<file path=customXml/itemProps2.xml><?xml version="1.0" encoding="utf-8"?>
<ds:datastoreItem xmlns:ds="http://schemas.openxmlformats.org/officeDocument/2006/customXml" ds:itemID="{46CF896D-6A94-4974-8733-8B878EDEC4D6}">
  <ds:schemaRefs>
    <ds:schemaRef ds:uri="e3e9922a-f5a8-4ca6-88a0-4c4899ab3fd8"/>
    <ds:schemaRef ds:uri="http://schemas.microsoft.com/office/2006/documentManagement/types"/>
    <ds:schemaRef ds:uri="http://purl.org/dc/dcmitype/"/>
    <ds:schemaRef ds:uri="http://schemas.microsoft.com/office/infopath/2007/PartnerControls"/>
    <ds:schemaRef ds:uri="http://purl.org/dc/elements/1.1/"/>
    <ds:schemaRef ds:uri="http://schemas.openxmlformats.org/package/2006/metadata/core-properties"/>
    <ds:schemaRef ds:uri="http://www.w3.org/XML/1998/namespace"/>
    <ds:schemaRef ds:uri="810a59ed-6853-4bee-915f-2d3bf0db244c"/>
    <ds:schemaRef ds:uri="http://schemas.microsoft.com/sharepoint/v3"/>
    <ds:schemaRef ds:uri="http://schemas.microsoft.com/office/2006/metadata/properties"/>
    <ds:schemaRef ds:uri="http://purl.org/dc/terms/"/>
  </ds:schemaRefs>
</ds:datastoreItem>
</file>

<file path=customXml/itemProps3.xml><?xml version="1.0" encoding="utf-8"?>
<ds:datastoreItem xmlns:ds="http://schemas.openxmlformats.org/officeDocument/2006/customXml" ds:itemID="{9CF6886A-FB5E-4806-816E-1EE4C3502A0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e3e9922a-f5a8-4ca6-88a0-4c4899ab3fd8"/>
    <ds:schemaRef ds:uri="810a59ed-6853-4bee-915f-2d3bf0db244c"/>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37815</TotalTime>
  <Words>1098</Words>
  <Application>Microsoft Office PowerPoint</Application>
  <PresentationFormat>Presentación en pantalla (4:3)</PresentationFormat>
  <Paragraphs>119</Paragraphs>
  <Slides>12</Slides>
  <Notes>2</Notes>
  <HiddenSlides>0</HiddenSlides>
  <MMClips>0</MMClips>
  <ScaleCrop>false</ScaleCrop>
  <HeadingPairs>
    <vt:vector size="6" baseType="variant">
      <vt:variant>
        <vt:lpstr>Fuentes usadas</vt:lpstr>
      </vt:variant>
      <vt:variant>
        <vt:i4>6</vt:i4>
      </vt:variant>
      <vt:variant>
        <vt:lpstr>Tema</vt:lpstr>
      </vt:variant>
      <vt:variant>
        <vt:i4>1</vt:i4>
      </vt:variant>
      <vt:variant>
        <vt:lpstr>Títulos de diapositiva</vt:lpstr>
      </vt:variant>
      <vt:variant>
        <vt:i4>12</vt:i4>
      </vt:variant>
    </vt:vector>
  </HeadingPairs>
  <TitlesOfParts>
    <vt:vector size="19" baseType="lpstr">
      <vt:lpstr>MS PGothic</vt:lpstr>
      <vt:lpstr>MS PGothic</vt:lpstr>
      <vt:lpstr>Arial</vt:lpstr>
      <vt:lpstr>Calibri</vt:lpstr>
      <vt:lpstr>Helvetica Light</vt:lpstr>
      <vt:lpstr>Verdana</vt:lpstr>
      <vt:lpstr>Tema de Office</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3</dc:title>
  <dc:creator>Usuario de Microsoft Office</dc:creator>
  <cp:lastModifiedBy>Fabio Alberto Malagon Gomez</cp:lastModifiedBy>
  <cp:revision>955</cp:revision>
  <dcterms:created xsi:type="dcterms:W3CDTF">2016-01-06T14:53:07Z</dcterms:created>
  <dcterms:modified xsi:type="dcterms:W3CDTF">2019-09-10T21:49:03Z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dlc_DocId">
    <vt:lpwstr>VCF33K6FRXU4-9-3106</vt:lpwstr>
  </property>
  <property fmtid="{D5CDD505-2E9C-101B-9397-08002B2CF9AE}" pid="3" name="_dlc_DocIdItemGuid">
    <vt:lpwstr>73e4bc02-950f-4c61-b88f-8c7776e165f1</vt:lpwstr>
  </property>
  <property fmtid="{D5CDD505-2E9C-101B-9397-08002B2CF9AE}" pid="4" name="_dlc_DocIdUrl">
    <vt:lpwstr>https://mintic.sharepoint.com/sites/mig/arquitectura/_layouts/15/DocIdRedir.aspx?ID=VCF33K6FRXU4-9-3106, VCF33K6FRXU4-9-3106</vt:lpwstr>
  </property>
  <property fmtid="{D5CDD505-2E9C-101B-9397-08002B2CF9AE}" pid="5" name="display_urn:schemas-microsoft-com:office:office#SharedWithUsers">
    <vt:lpwstr>Julian Marin Duque</vt:lpwstr>
  </property>
  <property fmtid="{D5CDD505-2E9C-101B-9397-08002B2CF9AE}" pid="6" name="SharedWithUsers">
    <vt:lpwstr>811;#Julian Marin Duque</vt:lpwstr>
  </property>
</Properties>
</file>