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4.xml" ContentType="application/vnd.openxmlformats-officedocument.presentationml.notesSlide+xml"/>
  <Override PartName="/ppt/charts/chart1.xml" ContentType="application/vnd.openxmlformats-officedocument.drawingml.chart+xml"/>
  <Override PartName="/ppt/notesSlides/notesSlide5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notesSlides/notesSlide10.xml" ContentType="application/vnd.openxmlformats-officedocument.presentationml.notesSlide+xml"/>
  <Override PartName="/ppt/charts/chart2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3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11.xml" ContentType="application/vnd.openxmlformats-officedocument.presentationml.notesSlide+xml"/>
  <Override PartName="/ppt/charts/chart4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5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notesSlides/notesSlide12.xml" ContentType="application/vnd.openxmlformats-officedocument.presentationml.notesSlide+xml"/>
  <Override PartName="/ppt/charts/chart6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7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notesSlides/notesSlide13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5"/>
  </p:sldMasterIdLst>
  <p:notesMasterIdLst>
    <p:notesMasterId r:id="rId26"/>
  </p:notesMasterIdLst>
  <p:sldIdLst>
    <p:sldId id="415" r:id="rId6"/>
    <p:sldId id="411" r:id="rId7"/>
    <p:sldId id="412" r:id="rId8"/>
    <p:sldId id="413" r:id="rId9"/>
    <p:sldId id="414" r:id="rId10"/>
    <p:sldId id="395" r:id="rId11"/>
    <p:sldId id="417" r:id="rId12"/>
    <p:sldId id="396" r:id="rId13"/>
    <p:sldId id="400" r:id="rId14"/>
    <p:sldId id="397" r:id="rId15"/>
    <p:sldId id="401" r:id="rId16"/>
    <p:sldId id="418" r:id="rId17"/>
    <p:sldId id="419" r:id="rId18"/>
    <p:sldId id="398" r:id="rId19"/>
    <p:sldId id="423" r:id="rId20"/>
    <p:sldId id="422" r:id="rId21"/>
    <p:sldId id="420" r:id="rId22"/>
    <p:sldId id="408" r:id="rId23"/>
    <p:sldId id="409" r:id="rId24"/>
    <p:sldId id="416" r:id="rId25"/>
  </p:sldIdLst>
  <p:sldSz cx="12192000" cy="6858000"/>
  <p:notesSz cx="6858000" cy="9144000"/>
  <p:defaultTextStyle>
    <a:defPPr>
      <a:defRPr lang="es-CO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MS PGothic" charset="0"/>
        <a:cs typeface="MS PGothic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MS PGothic" charset="0"/>
        <a:cs typeface="MS PGothic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MS PGothic" charset="0"/>
        <a:cs typeface="MS PGothic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MS PGothic" charset="0"/>
        <a:cs typeface="MS PGothic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MS PGothic" charset="0"/>
        <a:cs typeface="MS PGothic" charset="0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Calibri" charset="0"/>
        <a:ea typeface="MS PGothic" charset="0"/>
        <a:cs typeface="MS PGothic" charset="0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Calibri" charset="0"/>
        <a:ea typeface="MS PGothic" charset="0"/>
        <a:cs typeface="MS PGothic" charset="0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Calibri" charset="0"/>
        <a:ea typeface="MS PGothic" charset="0"/>
        <a:cs typeface="MS PGothic" charset="0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Calibri" charset="0"/>
        <a:ea typeface="MS PGothic" charset="0"/>
        <a:cs typeface="MS PGothic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Libia Marlen Alba Lopez" initials="LMAL" lastIdx="9" clrIdx="0">
    <p:extLst>
      <p:ext uri="{19B8F6BF-5375-455C-9EA6-DF929625EA0E}">
        <p15:presenceInfo xmlns:p15="http://schemas.microsoft.com/office/powerpoint/2012/main" userId="S-1-5-21-906791275-476758700-3757903968-7699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99"/>
    <a:srgbClr val="FC0280"/>
    <a:srgbClr val="7D41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Estilo medio 2 - Énfasis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DF18680-E054-41AD-8BC1-D1AEF772440D}" styleName="Estilo medio 2 - Énfasis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0A15C55-8517-42AA-B614-E9B94910E393}" styleName="Estilo medio 2 - Énfasis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5A111915-BE36-4E01-A7E5-04B1672EAD32}" styleName="Estilo claro 2 - Acento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17292A2E-F333-43FB-9621-5CBBE7FDCDCB}" styleName="Estilo claro 2 - Acento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F2DE63D5-997A-4646-A377-4702673A728D}" styleName="Estilo claro 2 - Acento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72833802-FEF1-4C79-8D5D-14CF1EAF98D9}" styleName="Estilo claro 2 - Acento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69012ECD-51FC-41F1-AA8D-1B2483CD663E}" styleName="Estilo claro 2 - Acento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1E171933-4619-4E11-9A3F-F7608DF75F80}" styleName="Estilo medio 1 - Énfasis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0E3FDE45-AF77-4B5C-9715-49D594BDF05E}" styleName="Estilo claro 1 - Acento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912C8C85-51F0-491E-9774-3900AFEF0FD7}" styleName="Estilo claro 2 - Acento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5940675A-B579-460E-94D1-54222C63F5DA}" styleName="Sin estilo, cuadrícula de la tabla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660B408-B3CF-4A94-85FC-2B1E0A45F4A2}" styleName="Estilo oscuro 2 - Énfasis 1/Énfasis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21E4AEA4-8DFA-4A89-87EB-49C32662AFE0}" styleName="Estilo medio 2 - Énfasis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BC89EF96-8CEA-46FF-86C4-4CE0E7609802}" styleName="Estilo claro 3 - Acento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F5AB1C69-6EDB-4FF4-983F-18BD219EF322}" styleName="Estilo medio 2 - Énfasis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BDBED569-4797-4DF1-A0F4-6AAB3CD982D8}" styleName="Estilo claro 3 - Acento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B301B821-A1FF-4177-AEE7-76D212191A09}" styleName="Estilo medio 1 - Énfasis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46F890A9-2807-4EBB-B81D-B2AA78EC7F39}" styleName="Estilo oscuro 2 - Énfasis 5/Énfasis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5FD0F851-EC5A-4D38-B0AD-8093EC10F338}" styleName="Estilo claro 1 - Acento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9760" autoAdjust="0"/>
  </p:normalViewPr>
  <p:slideViewPr>
    <p:cSldViewPr>
      <p:cViewPr varScale="1">
        <p:scale>
          <a:sx n="68" d="100"/>
          <a:sy n="68" d="100"/>
        </p:scale>
        <p:origin x="592" y="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microsoft.com/office/2015/10/relationships/revisionInfo" Target="revisionInfo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presProps" Target="presProp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tableStyles" Target="tableStyles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commentAuthors" Target="commentAuthors.xml"/><Relationship Id="rId30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erikaalexandralealvillamizar:Documents:MINTIC:Plan%20Anticorrupci&#243;n:Observaciones_consultaprevia_PAAC2018.xlsx" TargetMode="Externa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5.xlsx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23"/>
    </mc:Choice>
    <mc:Fallback>
      <c:style val="23"/>
    </mc:Fallback>
  </mc:AlternateContent>
  <c:chart>
    <c:title>
      <c:tx>
        <c:rich>
          <a:bodyPr/>
          <a:lstStyle/>
          <a:p>
            <a:pPr>
              <a:defRPr>
                <a:solidFill>
                  <a:schemeClr val="tx2"/>
                </a:solidFill>
              </a:defRPr>
            </a:pPr>
            <a:r>
              <a:rPr lang="es-ES" dirty="0">
                <a:solidFill>
                  <a:schemeClr val="tx2"/>
                </a:solidFill>
              </a:rPr>
              <a:t>Participación por canal de recepción de participaciones</a:t>
            </a:r>
          </a:p>
        </c:rich>
      </c:tx>
      <c:overlay val="0"/>
    </c:title>
    <c:autoTitleDeleted val="0"/>
    <c:plotArea>
      <c:layout/>
      <c:doughnutChart>
        <c:varyColors val="1"/>
        <c:ser>
          <c:idx val="0"/>
          <c:order val="0"/>
          <c:dPt>
            <c:idx val="0"/>
            <c:bubble3D val="0"/>
            <c:spPr>
              <a:solidFill>
                <a:srgbClr val="FC0280"/>
              </a:solidFill>
            </c:spPr>
            <c:extLst>
              <c:ext xmlns:c16="http://schemas.microsoft.com/office/drawing/2014/chart" uri="{C3380CC4-5D6E-409C-BE32-E72D297353CC}">
                <c16:uniqueId val="{00000001-98E0-4D58-BB88-08BB50F4235F}"/>
              </c:ext>
            </c:extLst>
          </c:dPt>
          <c:dLbls>
            <c:dLbl>
              <c:idx val="0"/>
              <c:tx>
                <c:rich>
                  <a:bodyPr/>
                  <a:lstStyle/>
                  <a:p>
                    <a:r>
                      <a:rPr lang="en-US" dirty="0"/>
                      <a:t>0%</a:t>
                    </a:r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98E0-4D58-BB88-08BB50F4235F}"/>
                </c:ext>
              </c:extLst>
            </c:dLbl>
            <c:dLbl>
              <c:idx val="1"/>
              <c:tx>
                <c:rich>
                  <a:bodyPr/>
                  <a:lstStyle/>
                  <a:p>
                    <a:r>
                      <a:rPr lang="en-US" dirty="0"/>
                      <a:t>100%</a:t>
                    </a:r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FC74-4678-BBA6-EAE0A7FEB05B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000" b="1">
                    <a:solidFill>
                      <a:schemeClr val="bg1"/>
                    </a:solidFill>
                  </a:defRPr>
                </a:pPr>
                <a:endParaRPr lang="es-CO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Hoja1!$H$12:$H$14</c:f>
              <c:strCache>
                <c:ptCount val="3"/>
                <c:pt idx="0">
                  <c:v>Correo electrónico</c:v>
                </c:pt>
                <c:pt idx="1">
                  <c:v>Página Web</c:v>
                </c:pt>
                <c:pt idx="2">
                  <c:v>Redes Sociales</c:v>
                </c:pt>
              </c:strCache>
            </c:strRef>
          </c:cat>
          <c:val>
            <c:numRef>
              <c:f>Hoja1!$J$12:$J$14</c:f>
              <c:numCache>
                <c:formatCode>0%</c:formatCode>
                <c:ptCount val="3"/>
                <c:pt idx="0">
                  <c:v>0.42857142857142899</c:v>
                </c:pt>
                <c:pt idx="1">
                  <c:v>0.57142857142857095</c:v>
                </c:pt>
                <c:pt idx="2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98E0-4D58-BB88-08BB50F4235F}"/>
            </c:ext>
          </c:extLst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  <c:holeSize val="50"/>
      </c:doughnutChart>
    </c:plotArea>
    <c:legend>
      <c:legendPos val="r"/>
      <c:overlay val="0"/>
    </c:legend>
    <c:plotVisOnly val="1"/>
    <c:dispBlanksAs val="gap"/>
    <c:showDLblsOverMax val="0"/>
  </c:chart>
  <c:spPr>
    <a:solidFill>
      <a:schemeClr val="accent5">
        <a:lumMod val="20000"/>
        <a:lumOff val="80000"/>
      </a:schemeClr>
    </a:solidFill>
  </c:spPr>
  <c:txPr>
    <a:bodyPr/>
    <a:lstStyle/>
    <a:p>
      <a:pPr>
        <a:defRPr sz="1400">
          <a:latin typeface="Century Gothic"/>
          <a:cs typeface="Century Gothic"/>
        </a:defRPr>
      </a:pPr>
      <a:endParaRPr lang="es-CO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0" u="none" strike="noStrike" kern="1200" cap="all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s-CO" dirty="0"/>
              <a:t>grupo de interés</a:t>
            </a:r>
          </a:p>
        </c:rich>
      </c:tx>
      <c:layout>
        <c:manualLayout>
          <c:xMode val="edge"/>
          <c:yMode val="edge"/>
          <c:x val="0.28573723290004815"/>
          <c:y val="1.7037187108068345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cap="all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CO"/>
        </a:p>
      </c:txPr>
    </c:title>
    <c:autoTitleDeleted val="0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9.026016542884821E-2"/>
          <c:y val="0.24952978056426331"/>
          <c:w val="0.81947966914230363"/>
          <c:h val="0.67870428422152562"/>
        </c:manualLayout>
      </c:layout>
      <c:pie3DChart>
        <c:varyColors val="1"/>
        <c:ser>
          <c:idx val="0"/>
          <c:order val="0"/>
          <c:explosion val="28"/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1-9C76-403D-A7D9-B34C4CBE3084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3-9C76-403D-A7D9-B34C4CBE3084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5-9C76-403D-A7D9-B34C4CBE3084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7-9C76-403D-A7D9-B34C4CBE3084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9-9C76-403D-A7D9-B34C4CBE3084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B-9C76-403D-A7D9-B34C4CBE3084}"/>
              </c:ext>
            </c:extLst>
          </c:dPt>
          <c:dLbls>
            <c:dLbl>
              <c:idx val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s-CO"/>
                </a:p>
              </c:txPr>
              <c:dLblPos val="outEnd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1-9C76-403D-A7D9-B34C4CBE3084}"/>
                </c:ext>
              </c:extLst>
            </c:dLbl>
            <c:dLbl>
              <c:idx val="1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2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s-CO"/>
                </a:p>
              </c:txPr>
              <c:dLblPos val="outEnd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3-9C76-403D-A7D9-B34C4CBE3084}"/>
                </c:ext>
              </c:extLst>
            </c:dLbl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3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s-CO"/>
                </a:p>
              </c:txPr>
              <c:dLblPos val="outEnd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5-9C76-403D-A7D9-B34C4CBE3084}"/>
                </c:ext>
              </c:extLst>
            </c:dLbl>
            <c:dLbl>
              <c:idx val="3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4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s-CO"/>
                </a:p>
              </c:txPr>
              <c:dLblPos val="outEnd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7-9C76-403D-A7D9-B34C4CBE3084}"/>
                </c:ext>
              </c:extLst>
            </c:dLbl>
            <c:dLbl>
              <c:idx val="4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5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s-CO"/>
                </a:p>
              </c:txPr>
              <c:dLblPos val="outEnd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9-9C76-403D-A7D9-B34C4CBE3084}"/>
                </c:ext>
              </c:extLst>
            </c:dLbl>
            <c:dLbl>
              <c:idx val="5"/>
              <c:layout>
                <c:manualLayout>
                  <c:x val="-5.8789764100285156E-3"/>
                  <c:y val="3.0372301554248724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6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s-CO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9C76-403D-A7D9-B34C4CBE3084}"/>
                </c:ext>
              </c:extLst>
            </c:dLbl>
            <c:spPr>
              <a:noFill/>
              <a:ln>
                <a:noFill/>
              </a:ln>
              <a:effectLst/>
            </c:spPr>
            <c:dLblPos val="outEnd"/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Hoja1!$B$4:$B$9</c:f>
              <c:strCache>
                <c:ptCount val="6"/>
                <c:pt idx="0">
                  <c:v>Gobierno</c:v>
                </c:pt>
                <c:pt idx="1">
                  <c:v>Sector TIC</c:v>
                </c:pt>
                <c:pt idx="2">
                  <c:v>Ciudadanía </c:v>
                </c:pt>
                <c:pt idx="3">
                  <c:v>Veeduría C.</c:v>
                </c:pt>
                <c:pt idx="4">
                  <c:v>Sector Privado</c:v>
                </c:pt>
                <c:pt idx="5">
                  <c:v>Servidor Público</c:v>
                </c:pt>
              </c:strCache>
            </c:strRef>
          </c:cat>
          <c:val>
            <c:numRef>
              <c:f>Hoja1!$C$4:$C$9</c:f>
              <c:numCache>
                <c:formatCode>General</c:formatCode>
                <c:ptCount val="6"/>
                <c:pt idx="0">
                  <c:v>2</c:v>
                </c:pt>
                <c:pt idx="1">
                  <c:v>25</c:v>
                </c:pt>
                <c:pt idx="2">
                  <c:v>13</c:v>
                </c:pt>
                <c:pt idx="3">
                  <c:v>1</c:v>
                </c:pt>
                <c:pt idx="4">
                  <c:v>9</c:v>
                </c:pt>
                <c:pt idx="5">
                  <c:v>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C-9C76-403D-A7D9-B34C4CBE3084}"/>
            </c:ext>
          </c:extLst>
        </c:ser>
        <c:dLbls>
          <c:dLblPos val="outEnd"/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CO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0" u="none" strike="noStrike" kern="1200" cap="all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s-CO" sz="1400" dirty="0"/>
              <a:t>A TRAVÉS</a:t>
            </a:r>
            <a:r>
              <a:rPr lang="es-CO" sz="1400" baseline="0" dirty="0"/>
              <a:t> DE QUE MEDIO SE ENTERÓ DEL EVENTO</a:t>
            </a:r>
            <a:endParaRPr lang="es-CO" sz="1400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cap="all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CO"/>
        </a:p>
      </c:txPr>
    </c:title>
    <c:autoTitleDeleted val="0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1-1271-4AB3-B974-EF0B5CB37C59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3-1271-4AB3-B974-EF0B5CB37C59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5-1271-4AB3-B974-EF0B5CB37C59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7-1271-4AB3-B974-EF0B5CB37C59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9-1271-4AB3-B974-EF0B5CB37C59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B-1271-4AB3-B974-EF0B5CB37C59}"/>
              </c:ext>
            </c:extLst>
          </c:dPt>
          <c:dLbls>
            <c:dLbl>
              <c:idx val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s-CO"/>
                </a:p>
              </c:txPr>
              <c:dLblPos val="outEnd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1-1271-4AB3-B974-EF0B5CB37C59}"/>
                </c:ext>
              </c:extLst>
            </c:dLbl>
            <c:dLbl>
              <c:idx val="1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2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s-CO"/>
                </a:p>
              </c:txPr>
              <c:dLblPos val="outEnd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3-1271-4AB3-B974-EF0B5CB37C59}"/>
                </c:ext>
              </c:extLst>
            </c:dLbl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3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s-CO"/>
                </a:p>
              </c:txPr>
              <c:dLblPos val="outEnd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5-1271-4AB3-B974-EF0B5CB37C59}"/>
                </c:ext>
              </c:extLst>
            </c:dLbl>
            <c:dLbl>
              <c:idx val="3"/>
              <c:layout>
                <c:manualLayout>
                  <c:x val="0"/>
                  <c:y val="2.1390374331550801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4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s-CO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1271-4AB3-B974-EF0B5CB37C59}"/>
                </c:ext>
              </c:extLst>
            </c:dLbl>
            <c:dLbl>
              <c:idx val="4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5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s-CO"/>
                </a:p>
              </c:txPr>
              <c:dLblPos val="outEnd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9-1271-4AB3-B974-EF0B5CB37C59}"/>
                </c:ext>
              </c:extLst>
            </c:dLbl>
            <c:dLbl>
              <c:idx val="5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6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s-CO"/>
                </a:p>
              </c:txPr>
              <c:dLblPos val="outEnd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B-1271-4AB3-B974-EF0B5CB37C59}"/>
                </c:ext>
              </c:extLst>
            </c:dLbl>
            <c:spPr>
              <a:noFill/>
              <a:ln>
                <a:noFill/>
              </a:ln>
              <a:effectLst/>
            </c:spPr>
            <c:dLblPos val="outEnd"/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Hoja1!$B$23:$B$28</c:f>
              <c:strCache>
                <c:ptCount val="4"/>
                <c:pt idx="0">
                  <c:v>Página Web</c:v>
                </c:pt>
                <c:pt idx="1">
                  <c:v>Redes Sociales</c:v>
                </c:pt>
                <c:pt idx="2">
                  <c:v>Otro</c:v>
                </c:pt>
                <c:pt idx="3">
                  <c:v>Teléfono</c:v>
                </c:pt>
              </c:strCache>
            </c:strRef>
          </c:cat>
          <c:val>
            <c:numRef>
              <c:f>Hoja1!$C$23:$C$28</c:f>
              <c:numCache>
                <c:formatCode>General</c:formatCode>
                <c:ptCount val="6"/>
                <c:pt idx="0">
                  <c:v>8</c:v>
                </c:pt>
                <c:pt idx="1">
                  <c:v>21</c:v>
                </c:pt>
                <c:pt idx="2">
                  <c:v>5</c:v>
                </c:pt>
                <c:pt idx="3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C-1271-4AB3-B974-EF0B5CB37C59}"/>
            </c:ext>
          </c:extLst>
        </c:ser>
        <c:dLbls>
          <c:dLblPos val="outEnd"/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CO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0" u="none" strike="noStrike" kern="1200" cap="all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s-CO" sz="1400" dirty="0"/>
              <a:t>La INFORMACIÓN SUMINISTRADA</a:t>
            </a:r>
            <a:r>
              <a:rPr lang="es-CO" sz="1400" baseline="0" dirty="0"/>
              <a:t> EN EL EVENTO</a:t>
            </a:r>
            <a:endParaRPr lang="es-CO" sz="1400" dirty="0"/>
          </a:p>
        </c:rich>
      </c:tx>
      <c:layout>
        <c:manualLayout>
          <c:xMode val="edge"/>
          <c:yMode val="edge"/>
          <c:x val="0.23292344706911636"/>
          <c:y val="3.7037037037037035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cap="all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CO"/>
        </a:p>
      </c:txPr>
    </c:title>
    <c:autoTitleDeleted val="0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1-C870-4FF8-A289-2E7A179E2AEB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3-C870-4FF8-A289-2E7A179E2AEB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5-C870-4FF8-A289-2E7A179E2AEB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7-C870-4FF8-A289-2E7A179E2AEB}"/>
              </c:ext>
            </c:extLst>
          </c:dPt>
          <c:dLbls>
            <c:dLbl>
              <c:idx val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s-CO"/>
                </a:p>
              </c:txPr>
              <c:dLblPos val="outEnd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1-C870-4FF8-A289-2E7A179E2AEB}"/>
                </c:ext>
              </c:extLst>
            </c:dLbl>
            <c:dLbl>
              <c:idx val="1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2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s-CO"/>
                </a:p>
              </c:txPr>
              <c:dLblPos val="outEnd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3-C870-4FF8-A289-2E7A179E2AEB}"/>
                </c:ext>
              </c:extLst>
            </c:dLbl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3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s-CO"/>
                </a:p>
              </c:txPr>
              <c:dLblPos val="outEnd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5-C870-4FF8-A289-2E7A179E2AEB}"/>
                </c:ext>
              </c:extLst>
            </c:dLbl>
            <c:dLbl>
              <c:idx val="3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4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s-CO"/>
                </a:p>
              </c:txPr>
              <c:dLblPos val="outEnd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7-C870-4FF8-A289-2E7A179E2AEB}"/>
                </c:ext>
              </c:extLst>
            </c:dLbl>
            <c:spPr>
              <a:noFill/>
              <a:ln>
                <a:noFill/>
              </a:ln>
              <a:effectLst/>
            </c:spPr>
            <c:dLblPos val="outEnd"/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Hoja1!$B$39:$B$42</c:f>
              <c:strCache>
                <c:ptCount val="4"/>
                <c:pt idx="0">
                  <c:v>Muy Satisfecho</c:v>
                </c:pt>
                <c:pt idx="1">
                  <c:v>Bueno</c:v>
                </c:pt>
                <c:pt idx="2">
                  <c:v>Regular</c:v>
                </c:pt>
                <c:pt idx="3">
                  <c:v>Malo</c:v>
                </c:pt>
              </c:strCache>
            </c:strRef>
          </c:cat>
          <c:val>
            <c:numRef>
              <c:f>Hoja1!$C$39:$C$42</c:f>
              <c:numCache>
                <c:formatCode>General</c:formatCode>
                <c:ptCount val="4"/>
                <c:pt idx="0">
                  <c:v>24</c:v>
                </c:pt>
                <c:pt idx="1">
                  <c:v>26</c:v>
                </c:pt>
                <c:pt idx="2">
                  <c:v>7</c:v>
                </c:pt>
                <c:pt idx="3">
                  <c:v>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C870-4FF8-A289-2E7A179E2AEB}"/>
            </c:ext>
          </c:extLst>
        </c:ser>
        <c:dLbls>
          <c:dLblPos val="outEnd"/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CO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0" u="none" strike="noStrike" kern="1200" cap="all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s-CO" sz="1400" dirty="0">
                <a:solidFill>
                  <a:sysClr val="windowText" lastClr="000000"/>
                </a:solidFill>
              </a:rPr>
              <a:t>uTILIDAD DE LA INFORMACIÓN</a:t>
            </a:r>
            <a:r>
              <a:rPr lang="es-CO" sz="1400" baseline="0" dirty="0">
                <a:solidFill>
                  <a:sysClr val="windowText" lastClr="000000"/>
                </a:solidFill>
              </a:rPr>
              <a:t> sUMINISTRADA</a:t>
            </a:r>
            <a:endParaRPr lang="es-CO" sz="1400" dirty="0">
              <a:solidFill>
                <a:sysClr val="windowText" lastClr="000000"/>
              </a:solidFill>
            </a:endParaRPr>
          </a:p>
        </c:rich>
      </c:tx>
      <c:layout>
        <c:manualLayout>
          <c:xMode val="edge"/>
          <c:yMode val="edge"/>
          <c:x val="0.1394613376118381"/>
          <c:y val="2.5559105431309903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cap="all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CO"/>
        </a:p>
      </c:txPr>
    </c:title>
    <c:autoTitleDeleted val="0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1-71E9-4556-A8F5-9ED020C16EA9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3-71E9-4556-A8F5-9ED020C16EA9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5-71E9-4556-A8F5-9ED020C16EA9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7-71E9-4556-A8F5-9ED020C16EA9}"/>
              </c:ext>
            </c:extLst>
          </c:dPt>
          <c:dLbls>
            <c:dLbl>
              <c:idx val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s-CO"/>
                </a:p>
              </c:txPr>
              <c:dLblPos val="outEnd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1-71E9-4556-A8F5-9ED020C16EA9}"/>
                </c:ext>
              </c:extLst>
            </c:dLbl>
            <c:dLbl>
              <c:idx val="1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2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s-CO"/>
                </a:p>
              </c:txPr>
              <c:dLblPos val="outEnd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3-71E9-4556-A8F5-9ED020C16EA9}"/>
                </c:ext>
              </c:extLst>
            </c:dLbl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3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s-CO"/>
                </a:p>
              </c:txPr>
              <c:dLblPos val="outEnd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5-71E9-4556-A8F5-9ED020C16EA9}"/>
                </c:ext>
              </c:extLst>
            </c:dLbl>
            <c:dLbl>
              <c:idx val="3"/>
              <c:layout>
                <c:manualLayout>
                  <c:x val="2.5957170668397145E-2"/>
                  <c:y val="2.1299254526091587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4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s-CO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71E9-4556-A8F5-9ED020C16EA9}"/>
                </c:ext>
              </c:extLst>
            </c:dLbl>
            <c:spPr>
              <a:noFill/>
              <a:ln>
                <a:noFill/>
              </a:ln>
              <a:effectLst/>
            </c:spPr>
            <c:dLblPos val="outEnd"/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Hoja1!$B$55:$B$58</c:f>
              <c:strCache>
                <c:ptCount val="4"/>
                <c:pt idx="0">
                  <c:v>Muy Satisfecho</c:v>
                </c:pt>
                <c:pt idx="1">
                  <c:v>Bueno</c:v>
                </c:pt>
                <c:pt idx="2">
                  <c:v>Regular</c:v>
                </c:pt>
                <c:pt idx="3">
                  <c:v>Malo</c:v>
                </c:pt>
              </c:strCache>
            </c:strRef>
          </c:cat>
          <c:val>
            <c:numRef>
              <c:f>Hoja1!$C$55:$C$58</c:f>
              <c:numCache>
                <c:formatCode>General</c:formatCode>
                <c:ptCount val="4"/>
                <c:pt idx="0">
                  <c:v>25</c:v>
                </c:pt>
                <c:pt idx="1">
                  <c:v>23</c:v>
                </c:pt>
                <c:pt idx="2">
                  <c:v>7</c:v>
                </c:pt>
                <c:pt idx="3">
                  <c:v>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71E9-4556-A8F5-9ED020C16EA9}"/>
            </c:ext>
          </c:extLst>
        </c:ser>
        <c:dLbls>
          <c:dLblPos val="outEnd"/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CO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0" u="none" strike="noStrike" kern="1200" cap="all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s-CO" sz="1400" dirty="0"/>
              <a:t>PRESENTACIÓN EN LENGUAJE CLARO Y COMPRENSIBLE</a:t>
            </a:r>
          </a:p>
        </c:rich>
      </c:tx>
      <c:layout>
        <c:manualLayout>
          <c:xMode val="edge"/>
          <c:yMode val="edge"/>
          <c:x val="0.13971522309711287"/>
          <c:y val="2.3148148148148147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cap="all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CO"/>
        </a:p>
      </c:txPr>
    </c:title>
    <c:autoTitleDeleted val="0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1-9038-4F8E-8129-43BD05E22FAB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3-9038-4F8E-8129-43BD05E22FAB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5-9038-4F8E-8129-43BD05E22FAB}"/>
              </c:ext>
            </c:extLst>
          </c:dPt>
          <c:dLbls>
            <c:dLbl>
              <c:idx val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s-CO"/>
                </a:p>
              </c:txPr>
              <c:dLblPos val="outEnd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1-9038-4F8E-8129-43BD05E22FAB}"/>
                </c:ext>
              </c:extLst>
            </c:dLbl>
            <c:dLbl>
              <c:idx val="1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2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s-CO"/>
                </a:p>
              </c:txPr>
              <c:dLblPos val="outEnd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3-9038-4F8E-8129-43BD05E22FAB}"/>
                </c:ext>
              </c:extLst>
            </c:dLbl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3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s-CO"/>
                </a:p>
              </c:txPr>
              <c:dLblPos val="outEnd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5-9038-4F8E-8129-43BD05E22FAB}"/>
                </c:ext>
              </c:extLst>
            </c:dLbl>
            <c:spPr>
              <a:noFill/>
              <a:ln>
                <a:noFill/>
              </a:ln>
              <a:effectLst/>
            </c:spPr>
            <c:dLblPos val="outEnd"/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Hoja1!$B$74:$B$76</c:f>
              <c:strCache>
                <c:ptCount val="3"/>
                <c:pt idx="0">
                  <c:v>Muy Satisfecho</c:v>
                </c:pt>
                <c:pt idx="1">
                  <c:v>Bueno</c:v>
                </c:pt>
                <c:pt idx="2">
                  <c:v>Regular</c:v>
                </c:pt>
              </c:strCache>
            </c:strRef>
          </c:cat>
          <c:val>
            <c:numRef>
              <c:f>Hoja1!$C$74:$C$76</c:f>
              <c:numCache>
                <c:formatCode>General</c:formatCode>
                <c:ptCount val="3"/>
                <c:pt idx="0">
                  <c:v>31</c:v>
                </c:pt>
                <c:pt idx="1">
                  <c:v>21</c:v>
                </c:pt>
                <c:pt idx="2">
                  <c:v>20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9038-4F8E-8129-43BD05E22FAB}"/>
            </c:ext>
          </c:extLst>
        </c:ser>
        <c:dLbls>
          <c:dLblPos val="outEnd"/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CO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0" u="none" strike="noStrike" kern="1200" cap="all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s-CO" dirty="0"/>
              <a:t>lOGÍSTICA DEL EVENTO</a:t>
            </a:r>
          </a:p>
        </c:rich>
      </c:tx>
      <c:layout>
        <c:manualLayout>
          <c:xMode val="edge"/>
          <c:yMode val="edge"/>
          <c:x val="0.26746522309711285"/>
          <c:y val="1.8518518518518517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cap="all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CO"/>
        </a:p>
      </c:txPr>
    </c:title>
    <c:autoTitleDeleted val="0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0.10753306865017499"/>
          <c:y val="0.3129011076963723"/>
          <c:w val="0.80895155447181766"/>
          <c:h val="0.64326620846138605"/>
        </c:manualLayout>
      </c:layout>
      <c:pie3D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1-E5C9-4AB2-ADAE-E16D6EBC21A2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3-E5C9-4AB2-ADAE-E16D6EBC21A2}"/>
              </c:ext>
            </c:extLst>
          </c:dPt>
          <c:dLbls>
            <c:dLbl>
              <c:idx val="0"/>
              <c:layout>
                <c:manualLayout>
                  <c:x val="2.7777777777778798E-3"/>
                  <c:y val="2.3148148148148147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s-CO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E5C9-4AB2-ADAE-E16D6EBC21A2}"/>
                </c:ext>
              </c:extLst>
            </c:dLbl>
            <c:dLbl>
              <c:idx val="1"/>
              <c:layout>
                <c:manualLayout>
                  <c:x val="-0.17412826534821518"/>
                  <c:y val="-1.480295748326411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2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s-CO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E5C9-4AB2-ADAE-E16D6EBC21A2}"/>
                </c:ext>
              </c:extLst>
            </c:dLbl>
            <c:spPr>
              <a:noFill/>
              <a:ln>
                <a:noFill/>
              </a:ln>
              <a:effectLst/>
            </c:spPr>
            <c:dLblPos val="outEnd"/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Hoja1!$B$89:$B$90</c:f>
              <c:strCache>
                <c:ptCount val="2"/>
                <c:pt idx="0">
                  <c:v>Muy Satisfecho</c:v>
                </c:pt>
                <c:pt idx="1">
                  <c:v>Bueno</c:v>
                </c:pt>
              </c:strCache>
            </c:strRef>
          </c:cat>
          <c:val>
            <c:numRef>
              <c:f>Hoja1!$C$89:$C$90</c:f>
              <c:numCache>
                <c:formatCode>General</c:formatCode>
                <c:ptCount val="2"/>
                <c:pt idx="0">
                  <c:v>1</c:v>
                </c:pt>
                <c:pt idx="1">
                  <c:v>20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E5C9-4AB2-ADAE-E16D6EBC21A2}"/>
            </c:ext>
          </c:extLst>
        </c:ser>
        <c:dLbls>
          <c:dLblPos val="outEnd"/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CO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9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cs:styleClr val="auto"/>
    </cs:fontRef>
    <cs:defRPr sz="1000" b="1" i="0" u="none" strike="noStrike" kern="1200" spc="0" baseline="0"/>
  </cs:dataLabel>
  <cs:dataLabelCallout>
    <cs:lnRef idx="0">
      <cs:styleClr val="auto"/>
    </cs:lnRef>
    <cs:fillRef idx="0"/>
    <cs:effectRef idx="0"/>
    <cs:fontRef idx="minor">
      <cs:styleClr val="auto"/>
    </cs:fontRef>
    <cs:spPr>
      <a:solidFill>
        <a:schemeClr val="lt1"/>
      </a:solidFill>
      <a:ln>
        <a:solidFill>
          <a:schemeClr val="phClr"/>
        </a:solidFill>
      </a:ln>
    </cs:spPr>
    <cs:defRPr sz="100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635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88900" sx="102000" sy="102000" algn="ctr" rotWithShape="0">
          <a:prstClr val="black">
            <a:alpha val="10000"/>
          </a:prstClr>
        </a:outerShdw>
      </a:effectLst>
      <a:scene3d>
        <a:camera prst="orthographicFront"/>
        <a:lightRig rig="threePt" dir="t"/>
      </a:scene3d>
      <a:sp3d>
        <a:bevelT w="127000" h="127000"/>
        <a:bevelB w="127000" h="127000"/>
      </a:sp3d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600" b="1" kern="1200" cap="all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9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cs:styleClr val="auto"/>
    </cs:fontRef>
    <cs:defRPr sz="1000" b="1" i="0" u="none" strike="noStrike" kern="1200" spc="0" baseline="0"/>
  </cs:dataLabel>
  <cs:dataLabelCallout>
    <cs:lnRef idx="0">
      <cs:styleClr val="auto"/>
    </cs:lnRef>
    <cs:fillRef idx="0"/>
    <cs:effectRef idx="0"/>
    <cs:fontRef idx="minor">
      <cs:styleClr val="auto"/>
    </cs:fontRef>
    <cs:spPr>
      <a:solidFill>
        <a:schemeClr val="lt1"/>
      </a:solidFill>
      <a:ln>
        <a:solidFill>
          <a:schemeClr val="phClr"/>
        </a:solidFill>
      </a:ln>
    </cs:spPr>
    <cs:defRPr sz="100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635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88900" sx="102000" sy="102000" algn="ctr" rotWithShape="0">
          <a:prstClr val="black">
            <a:alpha val="10000"/>
          </a:prstClr>
        </a:outerShdw>
      </a:effectLst>
      <a:scene3d>
        <a:camera prst="orthographicFront"/>
        <a:lightRig rig="threePt" dir="t"/>
      </a:scene3d>
      <a:sp3d>
        <a:bevelT w="127000" h="127000"/>
        <a:bevelB w="127000" h="127000"/>
      </a:sp3d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600" b="1" kern="1200" cap="all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9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cs:styleClr val="auto"/>
    </cs:fontRef>
    <cs:defRPr sz="1000" b="1" i="0" u="none" strike="noStrike" kern="1200" spc="0" baseline="0"/>
  </cs:dataLabel>
  <cs:dataLabelCallout>
    <cs:lnRef idx="0">
      <cs:styleClr val="auto"/>
    </cs:lnRef>
    <cs:fillRef idx="0"/>
    <cs:effectRef idx="0"/>
    <cs:fontRef idx="minor">
      <cs:styleClr val="auto"/>
    </cs:fontRef>
    <cs:spPr>
      <a:solidFill>
        <a:schemeClr val="lt1"/>
      </a:solidFill>
      <a:ln>
        <a:solidFill>
          <a:schemeClr val="phClr"/>
        </a:solidFill>
      </a:ln>
    </cs:spPr>
    <cs:defRPr sz="100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635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88900" sx="102000" sy="102000" algn="ctr" rotWithShape="0">
          <a:prstClr val="black">
            <a:alpha val="10000"/>
          </a:prstClr>
        </a:outerShdw>
      </a:effectLst>
      <a:scene3d>
        <a:camera prst="orthographicFront"/>
        <a:lightRig rig="threePt" dir="t"/>
      </a:scene3d>
      <a:sp3d>
        <a:bevelT w="127000" h="127000"/>
        <a:bevelB w="127000" h="127000"/>
      </a:sp3d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600" b="1" kern="1200" cap="all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59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cs:styleClr val="auto"/>
    </cs:fontRef>
    <cs:defRPr sz="1000" b="1" i="0" u="none" strike="noStrike" kern="1200" spc="0" baseline="0"/>
  </cs:dataLabel>
  <cs:dataLabelCallout>
    <cs:lnRef idx="0">
      <cs:styleClr val="auto"/>
    </cs:lnRef>
    <cs:fillRef idx="0"/>
    <cs:effectRef idx="0"/>
    <cs:fontRef idx="minor">
      <cs:styleClr val="auto"/>
    </cs:fontRef>
    <cs:spPr>
      <a:solidFill>
        <a:schemeClr val="lt1"/>
      </a:solidFill>
      <a:ln>
        <a:solidFill>
          <a:schemeClr val="phClr"/>
        </a:solidFill>
      </a:ln>
    </cs:spPr>
    <cs:defRPr sz="100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635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88900" sx="102000" sy="102000" algn="ctr" rotWithShape="0">
          <a:prstClr val="black">
            <a:alpha val="10000"/>
          </a:prstClr>
        </a:outerShdw>
      </a:effectLst>
      <a:scene3d>
        <a:camera prst="orthographicFront"/>
        <a:lightRig rig="threePt" dir="t"/>
      </a:scene3d>
      <a:sp3d>
        <a:bevelT w="127000" h="127000"/>
        <a:bevelB w="127000" h="127000"/>
      </a:sp3d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600" b="1" kern="1200" cap="all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59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cs:styleClr val="auto"/>
    </cs:fontRef>
    <cs:defRPr sz="1000" b="1" i="0" u="none" strike="noStrike" kern="1200" spc="0" baseline="0"/>
  </cs:dataLabel>
  <cs:dataLabelCallout>
    <cs:lnRef idx="0">
      <cs:styleClr val="auto"/>
    </cs:lnRef>
    <cs:fillRef idx="0"/>
    <cs:effectRef idx="0"/>
    <cs:fontRef idx="minor">
      <cs:styleClr val="auto"/>
    </cs:fontRef>
    <cs:spPr>
      <a:solidFill>
        <a:schemeClr val="lt1"/>
      </a:solidFill>
      <a:ln>
        <a:solidFill>
          <a:schemeClr val="phClr"/>
        </a:solidFill>
      </a:ln>
    </cs:spPr>
    <cs:defRPr sz="100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635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88900" sx="102000" sy="102000" algn="ctr" rotWithShape="0">
          <a:prstClr val="black">
            <a:alpha val="10000"/>
          </a:prstClr>
        </a:outerShdw>
      </a:effectLst>
      <a:scene3d>
        <a:camera prst="orthographicFront"/>
        <a:lightRig rig="threePt" dir="t"/>
      </a:scene3d>
      <a:sp3d>
        <a:bevelT w="127000" h="127000"/>
        <a:bevelB w="127000" h="127000"/>
      </a:sp3d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600" b="1" kern="1200" cap="all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59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cs:styleClr val="auto"/>
    </cs:fontRef>
    <cs:defRPr sz="1000" b="1" i="0" u="none" strike="noStrike" kern="1200" spc="0" baseline="0"/>
  </cs:dataLabel>
  <cs:dataLabelCallout>
    <cs:lnRef idx="0">
      <cs:styleClr val="auto"/>
    </cs:lnRef>
    <cs:fillRef idx="0"/>
    <cs:effectRef idx="0"/>
    <cs:fontRef idx="minor">
      <cs:styleClr val="auto"/>
    </cs:fontRef>
    <cs:spPr>
      <a:solidFill>
        <a:schemeClr val="lt1"/>
      </a:solidFill>
      <a:ln>
        <a:solidFill>
          <a:schemeClr val="phClr"/>
        </a:solidFill>
      </a:ln>
    </cs:spPr>
    <cs:defRPr sz="100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635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88900" sx="102000" sy="102000" algn="ctr" rotWithShape="0">
          <a:prstClr val="black">
            <a:alpha val="10000"/>
          </a:prstClr>
        </a:outerShdw>
      </a:effectLst>
      <a:scene3d>
        <a:camera prst="orthographicFront"/>
        <a:lightRig rig="threePt" dir="t"/>
      </a:scene3d>
      <a:sp3d>
        <a:bevelT w="127000" h="127000"/>
        <a:bevelB w="127000" h="127000"/>
      </a:sp3d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600" b="1" kern="1200" cap="all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_rels/data4.xml.rels><?xml version="1.0" encoding="UTF-8" standalone="yes"?>
<Relationships xmlns="http://schemas.openxmlformats.org/package/2006/relationships"><Relationship Id="rId1" Type="http://schemas.openxmlformats.org/officeDocument/2006/relationships/hyperlink" Target="https://na01.safelinks.protection.outlook.com/?url=https://www.facebook.com/MinisterioTIC.Colombia/videos/2014788635212294/&amp;data=02|01||d2ae9fe75afc4aa392f808d601f7da37|1a0673c624e1476dbb4dba6a91a3c588|0|0|636698561366222578&amp;sdata=z03NgQEftQmsTnfug9pxLeQEHIyh2A4ggNtcX7Yiqh4%3D&amp;reserved=0" TargetMode="External"/></Relationships>
</file>

<file path=ppt/diagrams/_rels/drawing4.xml.rels><?xml version="1.0" encoding="UTF-8" standalone="yes"?>
<Relationships xmlns="http://schemas.openxmlformats.org/package/2006/relationships"><Relationship Id="rId1" Type="http://schemas.openxmlformats.org/officeDocument/2006/relationships/hyperlink" Target="https://na01.safelinks.protection.outlook.com/?url=https://www.facebook.com/MinisterioTIC.Colombia/videos/2014788635212294/&amp;data=02|01||d2ae9fe75afc4aa392f808d601f7da37|1a0673c624e1476dbb4dba6a91a3c588|0|0|636698561366222578&amp;sdata=z03NgQEftQmsTnfug9pxLeQEHIyh2A4ggNtcX7Yiqh4%3D&amp;reserved=0" TargetMode="Externa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5">
  <dgm:title val=""/>
  <dgm:desc val=""/>
  <dgm:catLst>
    <dgm:cat type="accent1" pri="11500"/>
  </dgm:catLst>
  <dgm:styleLbl name="node0">
    <dgm:fillClrLst meth="cycle"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1">
        <a:alpha val="90000"/>
      </a:schemeClr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alpha val="90000"/>
      </a:schemeClr>
      <a:schemeClr val="accent1">
        <a:alpha val="5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/>
    <dgm:txEffectClrLst/>
  </dgm:styleLbl>
  <dgm:styleLbl name="lnNode1">
    <dgm:fillClrLst>
      <a:schemeClr val="accent1">
        <a:shade val="90000"/>
      </a:schemeClr>
      <a:schemeClr val="accent1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  <a:alpha val="90000"/>
      </a:schemeClr>
      <a:schemeClr val="accent1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1">
        <a:alpha val="90000"/>
        <a:tint val="40000"/>
      </a:schemeClr>
      <a:schemeClr val="accent1">
        <a:alpha val="5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3424423-4EE0-6A44-AFD4-2EE01C2A78C1}" type="doc">
      <dgm:prSet loTypeId="urn:microsoft.com/office/officeart/2008/layout/LinedList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C81110FB-CFBD-354A-8056-238BAEE54C10}">
      <dgm:prSet custT="1"/>
      <dgm:spPr/>
      <dgm:t>
        <a:bodyPr/>
        <a:lstStyle/>
        <a:p>
          <a:pPr marL="257175" indent="-257175" algn="just" rtl="0" eaLnBrk="1" fontAlgn="base" hangingPunct="1">
            <a:spcBef>
              <a:spcPct val="0"/>
            </a:spcBef>
            <a:spcAft>
              <a:spcPct val="0"/>
            </a:spcAft>
            <a:buFont typeface="Arial" pitchFamily="34" charset="0"/>
            <a:buAutoNum type="arabicPeriod"/>
            <a:defRPr/>
          </a:pPr>
          <a:r>
            <a:rPr lang="es-CO" sz="2000" kern="1200" dirty="0">
              <a:solidFill>
                <a:srgbClr val="28B7CF"/>
              </a:solidFill>
              <a:latin typeface="Century Gothic" panose="020B0502020202020204" pitchFamily="34" charset="0"/>
              <a:ea typeface="MS PGothic" charset="0"/>
              <a:cs typeface="Arial" pitchFamily="34" charset="0"/>
            </a:rPr>
            <a:t>1. Introducción</a:t>
          </a:r>
        </a:p>
      </dgm:t>
    </dgm:pt>
    <dgm:pt modelId="{9B594BA5-CA56-AE4F-AF96-A67990DC5C6C}" type="parTrans" cxnId="{A673A8D1-161C-9340-8372-F29ED70EEB95}">
      <dgm:prSet/>
      <dgm:spPr/>
      <dgm:t>
        <a:bodyPr/>
        <a:lstStyle/>
        <a:p>
          <a:endParaRPr lang="es-ES">
            <a:latin typeface="Century Gothic"/>
            <a:cs typeface="Century Gothic"/>
          </a:endParaRPr>
        </a:p>
      </dgm:t>
    </dgm:pt>
    <dgm:pt modelId="{020AD2ED-FACE-7D4E-B948-325F1011FD4E}" type="sibTrans" cxnId="{A673A8D1-161C-9340-8372-F29ED70EEB95}">
      <dgm:prSet/>
      <dgm:spPr/>
      <dgm:t>
        <a:bodyPr/>
        <a:lstStyle/>
        <a:p>
          <a:endParaRPr lang="es-ES">
            <a:latin typeface="Century Gothic"/>
            <a:cs typeface="Century Gothic"/>
          </a:endParaRPr>
        </a:p>
      </dgm:t>
    </dgm:pt>
    <dgm:pt modelId="{799FCD1F-A3C0-754C-8323-F73AA51F9D21}">
      <dgm:prSet custT="1"/>
      <dgm:spPr/>
      <dgm:t>
        <a:bodyPr/>
        <a:lstStyle/>
        <a:p>
          <a:pPr marL="257175" lvl="0" indent="-257175" algn="just" defTabSz="889000" rtl="0" eaLnBrk="1" fontAlgn="base" hangingPunct="1">
            <a:lnSpc>
              <a:spcPct val="90000"/>
            </a:lnSpc>
            <a:spcBef>
              <a:spcPct val="0"/>
            </a:spcBef>
            <a:spcAft>
              <a:spcPct val="0"/>
            </a:spcAft>
            <a:buFont typeface="Arial" pitchFamily="34" charset="0"/>
            <a:buNone/>
            <a:defRPr/>
          </a:pPr>
          <a:r>
            <a:rPr lang="es-CO" sz="2000" kern="1200" dirty="0">
              <a:solidFill>
                <a:srgbClr val="28B7CF"/>
              </a:solidFill>
              <a:latin typeface="Century Gothic" panose="020B0502020202020204" pitchFamily="34" charset="0"/>
              <a:ea typeface="MS PGothic" charset="0"/>
              <a:cs typeface="Arial" pitchFamily="34" charset="0"/>
            </a:rPr>
            <a:t>2. Objetivo del informe</a:t>
          </a:r>
        </a:p>
      </dgm:t>
    </dgm:pt>
    <dgm:pt modelId="{2ECFA1D4-6A1A-B341-9377-83172FDAB21D}" type="parTrans" cxnId="{1D5F4755-525E-F049-9169-EC7F3CD5181B}">
      <dgm:prSet/>
      <dgm:spPr/>
      <dgm:t>
        <a:bodyPr/>
        <a:lstStyle/>
        <a:p>
          <a:endParaRPr lang="es-ES">
            <a:latin typeface="Century Gothic"/>
            <a:cs typeface="Century Gothic"/>
          </a:endParaRPr>
        </a:p>
      </dgm:t>
    </dgm:pt>
    <dgm:pt modelId="{71487666-477B-B445-8DFF-22941CBAE42D}" type="sibTrans" cxnId="{1D5F4755-525E-F049-9169-EC7F3CD5181B}">
      <dgm:prSet/>
      <dgm:spPr/>
      <dgm:t>
        <a:bodyPr/>
        <a:lstStyle/>
        <a:p>
          <a:endParaRPr lang="es-ES">
            <a:latin typeface="Century Gothic"/>
            <a:cs typeface="Century Gothic"/>
          </a:endParaRPr>
        </a:p>
      </dgm:t>
    </dgm:pt>
    <dgm:pt modelId="{7DCAEBD9-F7B2-9E4D-B462-BA6780559C37}">
      <dgm:prSet custT="1"/>
      <dgm:spPr/>
      <dgm:t>
        <a:bodyPr/>
        <a:lstStyle/>
        <a:p>
          <a:pPr marL="257175" lvl="0" indent="-257175" algn="just" defTabSz="889000" rtl="0" eaLnBrk="1" fontAlgn="base" hangingPunct="1">
            <a:lnSpc>
              <a:spcPct val="90000"/>
            </a:lnSpc>
            <a:spcBef>
              <a:spcPct val="0"/>
            </a:spcBef>
            <a:spcAft>
              <a:spcPct val="0"/>
            </a:spcAft>
            <a:buFont typeface="Arial" pitchFamily="34" charset="0"/>
            <a:buNone/>
            <a:defRPr/>
          </a:pPr>
          <a:r>
            <a:rPr lang="es-CO" sz="2000" kern="1200" dirty="0">
              <a:solidFill>
                <a:srgbClr val="28B7CF"/>
              </a:solidFill>
              <a:latin typeface="Century Gothic" panose="020B0502020202020204" pitchFamily="34" charset="0"/>
              <a:ea typeface="MS PGothic" charset="0"/>
              <a:cs typeface="Arial" pitchFamily="34" charset="0"/>
            </a:rPr>
            <a:t>3. Fases de la acción de diálogo</a:t>
          </a:r>
        </a:p>
      </dgm:t>
    </dgm:pt>
    <dgm:pt modelId="{97B9237F-FCFB-6545-9DE5-13CED38AEAD4}" type="parTrans" cxnId="{CA51DD2E-AEAD-4046-89FE-C8DB8C9A2A77}">
      <dgm:prSet/>
      <dgm:spPr/>
      <dgm:t>
        <a:bodyPr/>
        <a:lstStyle/>
        <a:p>
          <a:endParaRPr lang="es-ES">
            <a:latin typeface="Century Gothic"/>
            <a:cs typeface="Century Gothic"/>
          </a:endParaRPr>
        </a:p>
      </dgm:t>
    </dgm:pt>
    <dgm:pt modelId="{93E940EC-0DA7-2340-B649-5901DA44345E}" type="sibTrans" cxnId="{CA51DD2E-AEAD-4046-89FE-C8DB8C9A2A77}">
      <dgm:prSet/>
      <dgm:spPr/>
      <dgm:t>
        <a:bodyPr/>
        <a:lstStyle/>
        <a:p>
          <a:endParaRPr lang="es-ES">
            <a:latin typeface="Century Gothic"/>
            <a:cs typeface="Century Gothic"/>
          </a:endParaRPr>
        </a:p>
      </dgm:t>
    </dgm:pt>
    <dgm:pt modelId="{2112124E-FD38-1E47-9483-1725499239BD}">
      <dgm:prSet custT="1"/>
      <dgm:spPr/>
      <dgm:t>
        <a:bodyPr/>
        <a:lstStyle/>
        <a:p>
          <a:pPr rtl="0"/>
          <a:r>
            <a:rPr lang="es-CO" sz="2000" kern="1200" dirty="0">
              <a:solidFill>
                <a:srgbClr val="28B7CF"/>
              </a:solidFill>
              <a:latin typeface="Century Gothic" panose="020B0502020202020204" pitchFamily="34" charset="0"/>
              <a:ea typeface="MS PGothic" charset="0"/>
              <a:cs typeface="Arial" pitchFamily="34" charset="0"/>
            </a:rPr>
            <a:t>4. Resultados y evidencias por fase</a:t>
          </a:r>
        </a:p>
      </dgm:t>
    </dgm:pt>
    <dgm:pt modelId="{FDA2A87C-0598-8145-80E6-CE79AF5CB56F}" type="parTrans" cxnId="{2E0DF7F0-49EC-2444-BE3B-33270B677196}">
      <dgm:prSet/>
      <dgm:spPr/>
      <dgm:t>
        <a:bodyPr/>
        <a:lstStyle/>
        <a:p>
          <a:endParaRPr lang="es-ES">
            <a:latin typeface="Century Gothic"/>
            <a:cs typeface="Century Gothic"/>
          </a:endParaRPr>
        </a:p>
      </dgm:t>
    </dgm:pt>
    <dgm:pt modelId="{0C704AD6-CE87-D547-B78B-B759CE0D85F3}" type="sibTrans" cxnId="{2E0DF7F0-49EC-2444-BE3B-33270B677196}">
      <dgm:prSet/>
      <dgm:spPr/>
      <dgm:t>
        <a:bodyPr/>
        <a:lstStyle/>
        <a:p>
          <a:endParaRPr lang="es-ES">
            <a:latin typeface="Century Gothic"/>
            <a:cs typeface="Century Gothic"/>
          </a:endParaRPr>
        </a:p>
      </dgm:t>
    </dgm:pt>
    <dgm:pt modelId="{E4014F6F-0BB4-A049-8E3E-E98F90EAF4A3}">
      <dgm:prSet custT="1"/>
      <dgm:spPr/>
      <dgm:t>
        <a:bodyPr/>
        <a:lstStyle/>
        <a:p>
          <a:pPr rtl="0"/>
          <a:r>
            <a:rPr lang="es-CO" sz="2000" kern="1200" dirty="0">
              <a:solidFill>
                <a:srgbClr val="28B7CF"/>
              </a:solidFill>
              <a:latin typeface="Century Gothic" panose="020B0502020202020204" pitchFamily="34" charset="0"/>
              <a:ea typeface="MS PGothic" charset="0"/>
              <a:cs typeface="Arial" pitchFamily="34" charset="0"/>
            </a:rPr>
            <a:t>5. Resultados encuesta de satisfacción</a:t>
          </a:r>
          <a:r>
            <a:rPr lang="es-ES" sz="2000" kern="1200" dirty="0">
              <a:solidFill>
                <a:srgbClr val="28B7CF"/>
              </a:solidFill>
              <a:latin typeface="Century Gothic" panose="020B0502020202020204" pitchFamily="34" charset="0"/>
              <a:ea typeface="MS PGothic" charset="0"/>
              <a:cs typeface="Arial" pitchFamily="34" charset="0"/>
            </a:rPr>
            <a:t> </a:t>
          </a:r>
        </a:p>
        <a:p>
          <a:pPr rtl="0"/>
          <a:endParaRPr lang="es-ES" sz="2000" kern="1200" dirty="0">
            <a:solidFill>
              <a:srgbClr val="28B7CF"/>
            </a:solidFill>
            <a:latin typeface="Century Gothic" panose="020B0502020202020204" pitchFamily="34" charset="0"/>
            <a:ea typeface="MS PGothic" charset="0"/>
            <a:cs typeface="Arial" pitchFamily="34" charset="0"/>
          </a:endParaRPr>
        </a:p>
      </dgm:t>
    </dgm:pt>
    <dgm:pt modelId="{4B199E34-C3EA-8943-A9F6-7C17D1D25C26}" type="parTrans" cxnId="{28544327-40F3-6244-A245-6D1E7C8E49BA}">
      <dgm:prSet/>
      <dgm:spPr/>
      <dgm:t>
        <a:bodyPr/>
        <a:lstStyle/>
        <a:p>
          <a:endParaRPr lang="es-ES"/>
        </a:p>
      </dgm:t>
    </dgm:pt>
    <dgm:pt modelId="{AF9CEE17-BCCB-554D-A269-676276C7D441}" type="sibTrans" cxnId="{28544327-40F3-6244-A245-6D1E7C8E49BA}">
      <dgm:prSet/>
      <dgm:spPr/>
      <dgm:t>
        <a:bodyPr/>
        <a:lstStyle/>
        <a:p>
          <a:endParaRPr lang="es-ES"/>
        </a:p>
      </dgm:t>
    </dgm:pt>
    <dgm:pt modelId="{2DC725D3-443C-402F-BC23-8192CEC13CE1}">
      <dgm:prSet custT="1"/>
      <dgm:spPr/>
      <dgm:t>
        <a:bodyPr/>
        <a:lstStyle/>
        <a:p>
          <a:pPr rtl="0"/>
          <a:r>
            <a:rPr lang="es-CO" sz="2000" kern="1200" dirty="0">
              <a:solidFill>
                <a:srgbClr val="28B7CF"/>
              </a:solidFill>
              <a:latin typeface="Century Gothic" panose="020B0502020202020204" pitchFamily="34" charset="0"/>
              <a:ea typeface="MS PGothic" charset="0"/>
              <a:cs typeface="Arial" pitchFamily="34" charset="0"/>
            </a:rPr>
            <a:t>6.  Logro de Objetivo Planteado</a:t>
          </a:r>
        </a:p>
        <a:p>
          <a:pPr rtl="0"/>
          <a:endParaRPr lang="es-CO" sz="1400" kern="1200" dirty="0">
            <a:solidFill>
              <a:srgbClr val="28B7CF"/>
            </a:solidFill>
            <a:latin typeface="Century Gothic" panose="020B0502020202020204" pitchFamily="34" charset="0"/>
            <a:ea typeface="MS PGothic" charset="0"/>
            <a:cs typeface="Arial" pitchFamily="34" charset="0"/>
          </a:endParaRPr>
        </a:p>
        <a:p>
          <a:pPr rtl="0"/>
          <a:r>
            <a:rPr lang="es-CO" sz="2000" kern="1200" dirty="0">
              <a:solidFill>
                <a:srgbClr val="28B7CF"/>
              </a:solidFill>
              <a:latin typeface="Century Gothic" panose="020B0502020202020204" pitchFamily="34" charset="0"/>
              <a:ea typeface="MS PGothic" charset="0"/>
              <a:cs typeface="Arial" pitchFamily="34" charset="0"/>
            </a:rPr>
            <a:t>7. Conclusiones</a:t>
          </a:r>
        </a:p>
      </dgm:t>
    </dgm:pt>
    <dgm:pt modelId="{CE2AF008-BE1B-4FF3-B257-2D9D88B9DB58}" type="parTrans" cxnId="{FD380DA8-A42F-497D-811B-0EB5CF521BDE}">
      <dgm:prSet/>
      <dgm:spPr/>
      <dgm:t>
        <a:bodyPr/>
        <a:lstStyle/>
        <a:p>
          <a:endParaRPr lang="es-ES"/>
        </a:p>
      </dgm:t>
    </dgm:pt>
    <dgm:pt modelId="{63252692-17F1-4EC8-BC66-005831450944}" type="sibTrans" cxnId="{FD380DA8-A42F-497D-811B-0EB5CF521BDE}">
      <dgm:prSet/>
      <dgm:spPr/>
      <dgm:t>
        <a:bodyPr/>
        <a:lstStyle/>
        <a:p>
          <a:endParaRPr lang="es-ES"/>
        </a:p>
      </dgm:t>
    </dgm:pt>
    <dgm:pt modelId="{D647C2C7-F22A-DD46-958B-BD5DAE872FC2}" type="pres">
      <dgm:prSet presAssocID="{C3424423-4EE0-6A44-AFD4-2EE01C2A78C1}" presName="vert0" presStyleCnt="0">
        <dgm:presLayoutVars>
          <dgm:dir/>
          <dgm:animOne val="branch"/>
          <dgm:animLvl val="lvl"/>
        </dgm:presLayoutVars>
      </dgm:prSet>
      <dgm:spPr/>
    </dgm:pt>
    <dgm:pt modelId="{C35456AE-281A-634E-8D99-238752FB4DAC}" type="pres">
      <dgm:prSet presAssocID="{C81110FB-CFBD-354A-8056-238BAEE54C10}" presName="thickLine" presStyleLbl="alignNode1" presStyleIdx="0" presStyleCnt="6"/>
      <dgm:spPr/>
    </dgm:pt>
    <dgm:pt modelId="{67084994-C8D8-464A-B2A9-CF0DAC7752BE}" type="pres">
      <dgm:prSet presAssocID="{C81110FB-CFBD-354A-8056-238BAEE54C10}" presName="horz1" presStyleCnt="0"/>
      <dgm:spPr/>
    </dgm:pt>
    <dgm:pt modelId="{EDEDD1DC-A911-FE4F-AEAF-1519AAD44F74}" type="pres">
      <dgm:prSet presAssocID="{C81110FB-CFBD-354A-8056-238BAEE54C10}" presName="tx1" presStyleLbl="revTx" presStyleIdx="0" presStyleCnt="6"/>
      <dgm:spPr/>
    </dgm:pt>
    <dgm:pt modelId="{D8F002CB-FFEA-7944-A4AF-AD6695EE56C2}" type="pres">
      <dgm:prSet presAssocID="{C81110FB-CFBD-354A-8056-238BAEE54C10}" presName="vert1" presStyleCnt="0"/>
      <dgm:spPr/>
    </dgm:pt>
    <dgm:pt modelId="{DAB90B11-1FAA-6B4C-A348-1E055CADA000}" type="pres">
      <dgm:prSet presAssocID="{799FCD1F-A3C0-754C-8323-F73AA51F9D21}" presName="thickLine" presStyleLbl="alignNode1" presStyleIdx="1" presStyleCnt="6" custLinFactNeighborY="-32997"/>
      <dgm:spPr/>
    </dgm:pt>
    <dgm:pt modelId="{705F54EF-0AD0-904C-8C6B-6F5C9EA8F574}" type="pres">
      <dgm:prSet presAssocID="{799FCD1F-A3C0-754C-8323-F73AA51F9D21}" presName="horz1" presStyleCnt="0"/>
      <dgm:spPr/>
    </dgm:pt>
    <dgm:pt modelId="{D8F3966F-E498-2D4A-B764-14637B2F0251}" type="pres">
      <dgm:prSet presAssocID="{799FCD1F-A3C0-754C-8323-F73AA51F9D21}" presName="tx1" presStyleLbl="revTx" presStyleIdx="1" presStyleCnt="6" custLinFactNeighborY="-17917"/>
      <dgm:spPr/>
    </dgm:pt>
    <dgm:pt modelId="{8FE05B9E-63F7-8841-BACB-F6627F4C3B10}" type="pres">
      <dgm:prSet presAssocID="{799FCD1F-A3C0-754C-8323-F73AA51F9D21}" presName="vert1" presStyleCnt="0"/>
      <dgm:spPr/>
    </dgm:pt>
    <dgm:pt modelId="{82997C47-F7D1-8E40-8E96-20F098791C7A}" type="pres">
      <dgm:prSet presAssocID="{7DCAEBD9-F7B2-9E4D-B462-BA6780559C37}" presName="thickLine" presStyleLbl="alignNode1" presStyleIdx="2" presStyleCnt="6" custLinFactNeighborY="-49362"/>
      <dgm:spPr/>
    </dgm:pt>
    <dgm:pt modelId="{5D6711C2-0B46-704A-9A7C-B6B79F01E14A}" type="pres">
      <dgm:prSet presAssocID="{7DCAEBD9-F7B2-9E4D-B462-BA6780559C37}" presName="horz1" presStyleCnt="0"/>
      <dgm:spPr/>
    </dgm:pt>
    <dgm:pt modelId="{E37DBEE5-648E-1D4D-8339-E244A0509242}" type="pres">
      <dgm:prSet presAssocID="{7DCAEBD9-F7B2-9E4D-B462-BA6780559C37}" presName="tx1" presStyleLbl="revTx" presStyleIdx="2" presStyleCnt="6" custLinFactNeighborX="321" custLinFactNeighborY="-22130"/>
      <dgm:spPr/>
    </dgm:pt>
    <dgm:pt modelId="{4333D0B2-DDBF-EC4B-BA03-E25A6FED5ACB}" type="pres">
      <dgm:prSet presAssocID="{7DCAEBD9-F7B2-9E4D-B462-BA6780559C37}" presName="vert1" presStyleCnt="0"/>
      <dgm:spPr/>
    </dgm:pt>
    <dgm:pt modelId="{6775B91F-231D-F34B-B015-77535B025081}" type="pres">
      <dgm:prSet presAssocID="{2112124E-FD38-1E47-9483-1725499239BD}" presName="thickLine" presStyleLbl="alignNode1" presStyleIdx="3" presStyleCnt="6" custLinFactNeighborY="-73986"/>
      <dgm:spPr/>
    </dgm:pt>
    <dgm:pt modelId="{ED0338A7-9593-9B44-BDEE-7BADD9033C0C}" type="pres">
      <dgm:prSet presAssocID="{2112124E-FD38-1E47-9483-1725499239BD}" presName="horz1" presStyleCnt="0"/>
      <dgm:spPr/>
    </dgm:pt>
    <dgm:pt modelId="{8FE84C21-E8D5-8845-AD81-3D7C8E6C82D4}" type="pres">
      <dgm:prSet presAssocID="{2112124E-FD38-1E47-9483-1725499239BD}" presName="tx1" presStyleLbl="revTx" presStyleIdx="3" presStyleCnt="6" custLinFactNeighborY="-33572"/>
      <dgm:spPr/>
    </dgm:pt>
    <dgm:pt modelId="{E2B58322-C74C-2C48-9D31-929AF6800E10}" type="pres">
      <dgm:prSet presAssocID="{2112124E-FD38-1E47-9483-1725499239BD}" presName="vert1" presStyleCnt="0"/>
      <dgm:spPr/>
    </dgm:pt>
    <dgm:pt modelId="{CBBBEFE8-0A9D-F64B-9A16-369B60E0FB66}" type="pres">
      <dgm:prSet presAssocID="{E4014F6F-0BB4-A049-8E3E-E98F90EAF4A3}" presName="thickLine" presStyleLbl="alignNode1" presStyleIdx="4" presStyleCnt="6" custLinFactNeighborY="-82804"/>
      <dgm:spPr/>
    </dgm:pt>
    <dgm:pt modelId="{3403A3C7-2CA8-7343-B1A1-049D2CF3B370}" type="pres">
      <dgm:prSet presAssocID="{E4014F6F-0BB4-A049-8E3E-E98F90EAF4A3}" presName="horz1" presStyleCnt="0"/>
      <dgm:spPr/>
    </dgm:pt>
    <dgm:pt modelId="{DBB245C7-969F-354D-B79F-3437C9476813}" type="pres">
      <dgm:prSet presAssocID="{E4014F6F-0BB4-A049-8E3E-E98F90EAF4A3}" presName="tx1" presStyleLbl="revTx" presStyleIdx="4" presStyleCnt="6" custLinFactNeighborY="-73435"/>
      <dgm:spPr/>
    </dgm:pt>
    <dgm:pt modelId="{8C3B64E8-1FE5-0246-8A7D-3CB1991337BF}" type="pres">
      <dgm:prSet presAssocID="{E4014F6F-0BB4-A049-8E3E-E98F90EAF4A3}" presName="vert1" presStyleCnt="0"/>
      <dgm:spPr/>
    </dgm:pt>
    <dgm:pt modelId="{9319ACE0-AD29-471F-8997-D384EB8B03E7}" type="pres">
      <dgm:prSet presAssocID="{2DC725D3-443C-402F-BC23-8192CEC13CE1}" presName="thickLine" presStyleLbl="alignNode1" presStyleIdx="5" presStyleCnt="6" custLinFactNeighborX="540" custLinFactNeighborY="-98392"/>
      <dgm:spPr/>
    </dgm:pt>
    <dgm:pt modelId="{5C88B180-0D14-4464-B634-93429A262D74}" type="pres">
      <dgm:prSet presAssocID="{2DC725D3-443C-402F-BC23-8192CEC13CE1}" presName="horz1" presStyleCnt="0"/>
      <dgm:spPr/>
    </dgm:pt>
    <dgm:pt modelId="{0CDB71CE-E74D-4CD2-8036-3697A97BB42A}" type="pres">
      <dgm:prSet presAssocID="{2DC725D3-443C-402F-BC23-8192CEC13CE1}" presName="tx1" presStyleLbl="revTx" presStyleIdx="5" presStyleCnt="6" custLinFactNeighborX="670" custLinFactNeighborY="-86408"/>
      <dgm:spPr/>
    </dgm:pt>
    <dgm:pt modelId="{5C7593AF-A31A-4FD2-B7A6-BF0D425BE657}" type="pres">
      <dgm:prSet presAssocID="{2DC725D3-443C-402F-BC23-8192CEC13CE1}" presName="vert1" presStyleCnt="0"/>
      <dgm:spPr/>
    </dgm:pt>
  </dgm:ptLst>
  <dgm:cxnLst>
    <dgm:cxn modelId="{4B7B351D-0ED2-BB4B-90E0-E925463100D8}" type="presOf" srcId="{799FCD1F-A3C0-754C-8323-F73AA51F9D21}" destId="{D8F3966F-E498-2D4A-B764-14637B2F0251}" srcOrd="0" destOrd="0" presId="urn:microsoft.com/office/officeart/2008/layout/LinedList"/>
    <dgm:cxn modelId="{28544327-40F3-6244-A245-6D1E7C8E49BA}" srcId="{C3424423-4EE0-6A44-AFD4-2EE01C2A78C1}" destId="{E4014F6F-0BB4-A049-8E3E-E98F90EAF4A3}" srcOrd="4" destOrd="0" parTransId="{4B199E34-C3EA-8943-A9F6-7C17D1D25C26}" sibTransId="{AF9CEE17-BCCB-554D-A269-676276C7D441}"/>
    <dgm:cxn modelId="{CA51DD2E-AEAD-4046-89FE-C8DB8C9A2A77}" srcId="{C3424423-4EE0-6A44-AFD4-2EE01C2A78C1}" destId="{7DCAEBD9-F7B2-9E4D-B462-BA6780559C37}" srcOrd="2" destOrd="0" parTransId="{97B9237F-FCFB-6545-9DE5-13CED38AEAD4}" sibTransId="{93E940EC-0DA7-2340-B649-5901DA44345E}"/>
    <dgm:cxn modelId="{F57F353F-5275-B74C-B1CF-F7DB2639E96C}" type="presOf" srcId="{C81110FB-CFBD-354A-8056-238BAEE54C10}" destId="{EDEDD1DC-A911-FE4F-AEAF-1519AAD44F74}" srcOrd="0" destOrd="0" presId="urn:microsoft.com/office/officeart/2008/layout/LinedList"/>
    <dgm:cxn modelId="{6F8F2D73-FF3D-4C24-AC38-4ABE65799383}" type="presOf" srcId="{2DC725D3-443C-402F-BC23-8192CEC13CE1}" destId="{0CDB71CE-E74D-4CD2-8036-3697A97BB42A}" srcOrd="0" destOrd="0" presId="urn:microsoft.com/office/officeart/2008/layout/LinedList"/>
    <dgm:cxn modelId="{1D5F4755-525E-F049-9169-EC7F3CD5181B}" srcId="{C3424423-4EE0-6A44-AFD4-2EE01C2A78C1}" destId="{799FCD1F-A3C0-754C-8323-F73AA51F9D21}" srcOrd="1" destOrd="0" parTransId="{2ECFA1D4-6A1A-B341-9377-83172FDAB21D}" sibTransId="{71487666-477B-B445-8DFF-22941CBAE42D}"/>
    <dgm:cxn modelId="{72C98E5A-9BFB-1E49-A1CA-A4EAF7F6C0EB}" type="presOf" srcId="{7DCAEBD9-F7B2-9E4D-B462-BA6780559C37}" destId="{E37DBEE5-648E-1D4D-8339-E244A0509242}" srcOrd="0" destOrd="0" presId="urn:microsoft.com/office/officeart/2008/layout/LinedList"/>
    <dgm:cxn modelId="{FD380DA8-A42F-497D-811B-0EB5CF521BDE}" srcId="{C3424423-4EE0-6A44-AFD4-2EE01C2A78C1}" destId="{2DC725D3-443C-402F-BC23-8192CEC13CE1}" srcOrd="5" destOrd="0" parTransId="{CE2AF008-BE1B-4FF3-B257-2D9D88B9DB58}" sibTransId="{63252692-17F1-4EC8-BC66-005831450944}"/>
    <dgm:cxn modelId="{44AD7BBD-9D65-1E49-B28C-F919603B30AB}" type="presOf" srcId="{E4014F6F-0BB4-A049-8E3E-E98F90EAF4A3}" destId="{DBB245C7-969F-354D-B79F-3437C9476813}" srcOrd="0" destOrd="0" presId="urn:microsoft.com/office/officeart/2008/layout/LinedList"/>
    <dgm:cxn modelId="{A673A8D1-161C-9340-8372-F29ED70EEB95}" srcId="{C3424423-4EE0-6A44-AFD4-2EE01C2A78C1}" destId="{C81110FB-CFBD-354A-8056-238BAEE54C10}" srcOrd="0" destOrd="0" parTransId="{9B594BA5-CA56-AE4F-AF96-A67990DC5C6C}" sibTransId="{020AD2ED-FACE-7D4E-B948-325F1011FD4E}"/>
    <dgm:cxn modelId="{5DBDF5E7-6F0E-C241-80BD-F8F68E274A8E}" type="presOf" srcId="{2112124E-FD38-1E47-9483-1725499239BD}" destId="{8FE84C21-E8D5-8845-AD81-3D7C8E6C82D4}" srcOrd="0" destOrd="0" presId="urn:microsoft.com/office/officeart/2008/layout/LinedList"/>
    <dgm:cxn modelId="{37BD71F0-D285-FF40-81E5-F23417D28196}" type="presOf" srcId="{C3424423-4EE0-6A44-AFD4-2EE01C2A78C1}" destId="{D647C2C7-F22A-DD46-958B-BD5DAE872FC2}" srcOrd="0" destOrd="0" presId="urn:microsoft.com/office/officeart/2008/layout/LinedList"/>
    <dgm:cxn modelId="{2E0DF7F0-49EC-2444-BE3B-33270B677196}" srcId="{C3424423-4EE0-6A44-AFD4-2EE01C2A78C1}" destId="{2112124E-FD38-1E47-9483-1725499239BD}" srcOrd="3" destOrd="0" parTransId="{FDA2A87C-0598-8145-80E6-CE79AF5CB56F}" sibTransId="{0C704AD6-CE87-D547-B78B-B759CE0D85F3}"/>
    <dgm:cxn modelId="{98916C1A-AB74-014A-B5E2-9EE25DC422B2}" type="presParOf" srcId="{D647C2C7-F22A-DD46-958B-BD5DAE872FC2}" destId="{C35456AE-281A-634E-8D99-238752FB4DAC}" srcOrd="0" destOrd="0" presId="urn:microsoft.com/office/officeart/2008/layout/LinedList"/>
    <dgm:cxn modelId="{EAB134D5-F9B0-954B-8178-3D17B16DA37C}" type="presParOf" srcId="{D647C2C7-F22A-DD46-958B-BD5DAE872FC2}" destId="{67084994-C8D8-464A-B2A9-CF0DAC7752BE}" srcOrd="1" destOrd="0" presId="urn:microsoft.com/office/officeart/2008/layout/LinedList"/>
    <dgm:cxn modelId="{BE1851C4-354D-8F49-B145-BA5B52B310D0}" type="presParOf" srcId="{67084994-C8D8-464A-B2A9-CF0DAC7752BE}" destId="{EDEDD1DC-A911-FE4F-AEAF-1519AAD44F74}" srcOrd="0" destOrd="0" presId="urn:microsoft.com/office/officeart/2008/layout/LinedList"/>
    <dgm:cxn modelId="{30E3BAA1-A05C-2040-9F10-F4A374490FEB}" type="presParOf" srcId="{67084994-C8D8-464A-B2A9-CF0DAC7752BE}" destId="{D8F002CB-FFEA-7944-A4AF-AD6695EE56C2}" srcOrd="1" destOrd="0" presId="urn:microsoft.com/office/officeart/2008/layout/LinedList"/>
    <dgm:cxn modelId="{9E4A94C6-6E1D-CF49-A99B-C54D4325E366}" type="presParOf" srcId="{D647C2C7-F22A-DD46-958B-BD5DAE872FC2}" destId="{DAB90B11-1FAA-6B4C-A348-1E055CADA000}" srcOrd="2" destOrd="0" presId="urn:microsoft.com/office/officeart/2008/layout/LinedList"/>
    <dgm:cxn modelId="{6CFEAEC6-4335-A24F-906D-B1D6E06B9EAD}" type="presParOf" srcId="{D647C2C7-F22A-DD46-958B-BD5DAE872FC2}" destId="{705F54EF-0AD0-904C-8C6B-6F5C9EA8F574}" srcOrd="3" destOrd="0" presId="urn:microsoft.com/office/officeart/2008/layout/LinedList"/>
    <dgm:cxn modelId="{45D9D89F-7E43-0340-BA68-5BA17CA3F883}" type="presParOf" srcId="{705F54EF-0AD0-904C-8C6B-6F5C9EA8F574}" destId="{D8F3966F-E498-2D4A-B764-14637B2F0251}" srcOrd="0" destOrd="0" presId="urn:microsoft.com/office/officeart/2008/layout/LinedList"/>
    <dgm:cxn modelId="{631C2D0A-9214-5243-A3F2-9559CE7A5D1F}" type="presParOf" srcId="{705F54EF-0AD0-904C-8C6B-6F5C9EA8F574}" destId="{8FE05B9E-63F7-8841-BACB-F6627F4C3B10}" srcOrd="1" destOrd="0" presId="urn:microsoft.com/office/officeart/2008/layout/LinedList"/>
    <dgm:cxn modelId="{CF32580E-D635-D64F-BE0E-A02EA8F1F3B6}" type="presParOf" srcId="{D647C2C7-F22A-DD46-958B-BD5DAE872FC2}" destId="{82997C47-F7D1-8E40-8E96-20F098791C7A}" srcOrd="4" destOrd="0" presId="urn:microsoft.com/office/officeart/2008/layout/LinedList"/>
    <dgm:cxn modelId="{4BEF1273-406B-9645-BD00-0F06C9973A64}" type="presParOf" srcId="{D647C2C7-F22A-DD46-958B-BD5DAE872FC2}" destId="{5D6711C2-0B46-704A-9A7C-B6B79F01E14A}" srcOrd="5" destOrd="0" presId="urn:microsoft.com/office/officeart/2008/layout/LinedList"/>
    <dgm:cxn modelId="{92FF474A-3FF9-2D40-AEF8-EFD33A1EE5B0}" type="presParOf" srcId="{5D6711C2-0B46-704A-9A7C-B6B79F01E14A}" destId="{E37DBEE5-648E-1D4D-8339-E244A0509242}" srcOrd="0" destOrd="0" presId="urn:microsoft.com/office/officeart/2008/layout/LinedList"/>
    <dgm:cxn modelId="{DE8F28E9-B2FF-934A-A250-8B2D02C4BEEA}" type="presParOf" srcId="{5D6711C2-0B46-704A-9A7C-B6B79F01E14A}" destId="{4333D0B2-DDBF-EC4B-BA03-E25A6FED5ACB}" srcOrd="1" destOrd="0" presId="urn:microsoft.com/office/officeart/2008/layout/LinedList"/>
    <dgm:cxn modelId="{DEC490A6-4209-A74E-8DBB-EF3CE5F16B9C}" type="presParOf" srcId="{D647C2C7-F22A-DD46-958B-BD5DAE872FC2}" destId="{6775B91F-231D-F34B-B015-77535B025081}" srcOrd="6" destOrd="0" presId="urn:microsoft.com/office/officeart/2008/layout/LinedList"/>
    <dgm:cxn modelId="{15BEEB18-9B26-3340-9B09-BA2FC0315B9E}" type="presParOf" srcId="{D647C2C7-F22A-DD46-958B-BD5DAE872FC2}" destId="{ED0338A7-9593-9B44-BDEE-7BADD9033C0C}" srcOrd="7" destOrd="0" presId="urn:microsoft.com/office/officeart/2008/layout/LinedList"/>
    <dgm:cxn modelId="{DF7673CD-9C11-2D43-B4E0-A0C580784F75}" type="presParOf" srcId="{ED0338A7-9593-9B44-BDEE-7BADD9033C0C}" destId="{8FE84C21-E8D5-8845-AD81-3D7C8E6C82D4}" srcOrd="0" destOrd="0" presId="urn:microsoft.com/office/officeart/2008/layout/LinedList"/>
    <dgm:cxn modelId="{D75A92DD-D5F2-A540-8136-D60D927BFB52}" type="presParOf" srcId="{ED0338A7-9593-9B44-BDEE-7BADD9033C0C}" destId="{E2B58322-C74C-2C48-9D31-929AF6800E10}" srcOrd="1" destOrd="0" presId="urn:microsoft.com/office/officeart/2008/layout/LinedList"/>
    <dgm:cxn modelId="{CD14D0BC-A638-744F-8234-8F159DC480E9}" type="presParOf" srcId="{D647C2C7-F22A-DD46-958B-BD5DAE872FC2}" destId="{CBBBEFE8-0A9D-F64B-9A16-369B60E0FB66}" srcOrd="8" destOrd="0" presId="urn:microsoft.com/office/officeart/2008/layout/LinedList"/>
    <dgm:cxn modelId="{6C118149-9720-684A-8422-B176BE2B3B14}" type="presParOf" srcId="{D647C2C7-F22A-DD46-958B-BD5DAE872FC2}" destId="{3403A3C7-2CA8-7343-B1A1-049D2CF3B370}" srcOrd="9" destOrd="0" presId="urn:microsoft.com/office/officeart/2008/layout/LinedList"/>
    <dgm:cxn modelId="{9238F3A8-8C49-5149-85A5-DF208C838F77}" type="presParOf" srcId="{3403A3C7-2CA8-7343-B1A1-049D2CF3B370}" destId="{DBB245C7-969F-354D-B79F-3437C9476813}" srcOrd="0" destOrd="0" presId="urn:microsoft.com/office/officeart/2008/layout/LinedList"/>
    <dgm:cxn modelId="{6AB53E29-8F89-D34B-AD17-F42B117E1BB1}" type="presParOf" srcId="{3403A3C7-2CA8-7343-B1A1-049D2CF3B370}" destId="{8C3B64E8-1FE5-0246-8A7D-3CB1991337BF}" srcOrd="1" destOrd="0" presId="urn:microsoft.com/office/officeart/2008/layout/LinedList"/>
    <dgm:cxn modelId="{6BA1E719-B76D-4E53-8429-1CE9ABE5B362}" type="presParOf" srcId="{D647C2C7-F22A-DD46-958B-BD5DAE872FC2}" destId="{9319ACE0-AD29-471F-8997-D384EB8B03E7}" srcOrd="10" destOrd="0" presId="urn:microsoft.com/office/officeart/2008/layout/LinedList"/>
    <dgm:cxn modelId="{4C7EABA8-145F-4AAD-B459-6F3C98E4D196}" type="presParOf" srcId="{D647C2C7-F22A-DD46-958B-BD5DAE872FC2}" destId="{5C88B180-0D14-4464-B634-93429A262D74}" srcOrd="11" destOrd="0" presId="urn:microsoft.com/office/officeart/2008/layout/LinedList"/>
    <dgm:cxn modelId="{63DF44DF-9684-465D-AADA-8835EBC156B1}" type="presParOf" srcId="{5C88B180-0D14-4464-B634-93429A262D74}" destId="{0CDB71CE-E74D-4CD2-8036-3697A97BB42A}" srcOrd="0" destOrd="0" presId="urn:microsoft.com/office/officeart/2008/layout/LinedList"/>
    <dgm:cxn modelId="{2E82D646-1567-4F96-B2B0-503200BC4CA5}" type="presParOf" srcId="{5C88B180-0D14-4464-B634-93429A262D74}" destId="{5C7593AF-A31A-4FD2-B7A6-BF0D425BE657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C501855-427B-2645-8CAD-ECDBABD24865}" type="doc">
      <dgm:prSet loTypeId="urn:microsoft.com/office/officeart/2005/8/layout/venn1" loCatId="" qsTypeId="urn:microsoft.com/office/officeart/2005/8/quickstyle/simple1" qsCatId="simple" csTypeId="urn:microsoft.com/office/officeart/2005/8/colors/accent1_5" csCatId="accent1" phldr="1"/>
      <dgm:spPr/>
    </dgm:pt>
    <dgm:pt modelId="{24CC4AEE-5C27-FD4E-A334-4F834BCEC8F0}">
      <dgm:prSet phldrT="[Texto]" custT="1"/>
      <dgm:spPr>
        <a:solidFill>
          <a:srgbClr val="000090">
            <a:alpha val="41000"/>
          </a:srgbClr>
        </a:solidFill>
        <a:ln w="57150" cmpd="sng">
          <a:solidFill>
            <a:schemeClr val="bg1"/>
          </a:solidFill>
        </a:ln>
      </dgm:spPr>
      <dgm:t>
        <a:bodyPr/>
        <a:lstStyle/>
        <a:p>
          <a:pPr algn="ctr"/>
          <a:r>
            <a:rPr lang="es-ES" sz="1600" b="1" dirty="0">
              <a:solidFill>
                <a:schemeClr val="tx2">
                  <a:lumMod val="50000"/>
                </a:schemeClr>
              </a:solidFill>
              <a:latin typeface="Century Gothic"/>
              <a:cs typeface="Century Gothic"/>
            </a:rPr>
            <a:t>Convocatoria a ciudadanos y grupos interesados</a:t>
          </a:r>
        </a:p>
      </dgm:t>
    </dgm:pt>
    <dgm:pt modelId="{36830563-CE9E-4347-8866-E278FCAB902C}" type="parTrans" cxnId="{7DFBC382-483C-7247-BEC4-05AF41C49B01}">
      <dgm:prSet/>
      <dgm:spPr/>
      <dgm:t>
        <a:bodyPr/>
        <a:lstStyle/>
        <a:p>
          <a:pPr algn="ctr"/>
          <a:endParaRPr lang="es-ES" sz="1600">
            <a:latin typeface="Century Gothic"/>
            <a:cs typeface="Century Gothic"/>
          </a:endParaRPr>
        </a:p>
      </dgm:t>
    </dgm:pt>
    <dgm:pt modelId="{9F13459B-A840-F940-A195-B5252EAD859F}" type="sibTrans" cxnId="{7DFBC382-483C-7247-BEC4-05AF41C49B01}">
      <dgm:prSet/>
      <dgm:spPr/>
      <dgm:t>
        <a:bodyPr/>
        <a:lstStyle/>
        <a:p>
          <a:pPr algn="ctr"/>
          <a:endParaRPr lang="es-ES" sz="1600">
            <a:latin typeface="Century Gothic"/>
            <a:cs typeface="Century Gothic"/>
          </a:endParaRPr>
        </a:p>
      </dgm:t>
    </dgm:pt>
    <dgm:pt modelId="{9DE12CF7-D3CD-BA43-83EF-9050A9B29288}">
      <dgm:prSet phldrT="[Texto]" custT="1"/>
      <dgm:spPr>
        <a:solidFill>
          <a:schemeClr val="accent5">
            <a:alpha val="86000"/>
          </a:schemeClr>
        </a:solidFill>
        <a:ln>
          <a:solidFill>
            <a:schemeClr val="lt1">
              <a:hueOff val="0"/>
              <a:satOff val="0"/>
              <a:lumOff val="0"/>
              <a:alpha val="99000"/>
            </a:schemeClr>
          </a:solidFill>
        </a:ln>
      </dgm:spPr>
      <dgm:t>
        <a:bodyPr/>
        <a:lstStyle/>
        <a:p>
          <a:pPr algn="ctr"/>
          <a:r>
            <a:rPr lang="es-ES" sz="1600" b="1" dirty="0">
              <a:solidFill>
                <a:schemeClr val="tx2">
                  <a:lumMod val="50000"/>
                </a:schemeClr>
              </a:solidFill>
              <a:latin typeface="Century Gothic"/>
              <a:cs typeface="Century Gothic"/>
            </a:rPr>
            <a:t>Recepción de participaciones</a:t>
          </a:r>
        </a:p>
      </dgm:t>
    </dgm:pt>
    <dgm:pt modelId="{86ACD48D-0FCB-B443-AF63-7E02E3FEDA91}" type="parTrans" cxnId="{505A38C1-5DA1-554A-81B8-3DBF62406459}">
      <dgm:prSet/>
      <dgm:spPr/>
      <dgm:t>
        <a:bodyPr/>
        <a:lstStyle/>
        <a:p>
          <a:pPr algn="ctr"/>
          <a:endParaRPr lang="es-ES" sz="1600">
            <a:latin typeface="Century Gothic"/>
            <a:cs typeface="Century Gothic"/>
          </a:endParaRPr>
        </a:p>
      </dgm:t>
    </dgm:pt>
    <dgm:pt modelId="{478D09EC-10BA-7945-836A-1D64184A60C5}" type="sibTrans" cxnId="{505A38C1-5DA1-554A-81B8-3DBF62406459}">
      <dgm:prSet/>
      <dgm:spPr/>
      <dgm:t>
        <a:bodyPr/>
        <a:lstStyle/>
        <a:p>
          <a:pPr algn="ctr"/>
          <a:endParaRPr lang="es-ES" sz="1600">
            <a:latin typeface="Century Gothic"/>
            <a:cs typeface="Century Gothic"/>
          </a:endParaRPr>
        </a:p>
      </dgm:t>
    </dgm:pt>
    <dgm:pt modelId="{0A1CC607-019B-6142-BB27-026E9A8E59AF}">
      <dgm:prSet phldrT="[Texto]" custT="1"/>
      <dgm:spPr/>
      <dgm:t>
        <a:bodyPr/>
        <a:lstStyle/>
        <a:p>
          <a:pPr algn="ctr"/>
          <a:r>
            <a:rPr lang="es-ES" sz="1600" b="1" dirty="0">
              <a:solidFill>
                <a:schemeClr val="tx2">
                  <a:lumMod val="50000"/>
                </a:schemeClr>
              </a:solidFill>
              <a:latin typeface="Century Gothic"/>
              <a:cs typeface="Century Gothic"/>
            </a:rPr>
            <a:t>Emisión de respuestas a los ciudadanos</a:t>
          </a:r>
        </a:p>
      </dgm:t>
    </dgm:pt>
    <dgm:pt modelId="{049125DD-3000-1248-9D2B-96D0FFD602F0}" type="parTrans" cxnId="{8FE7A654-B820-C444-A8D6-EA4C4C134E17}">
      <dgm:prSet/>
      <dgm:spPr/>
      <dgm:t>
        <a:bodyPr/>
        <a:lstStyle/>
        <a:p>
          <a:pPr algn="ctr"/>
          <a:endParaRPr lang="es-ES" sz="1600">
            <a:latin typeface="Century Gothic"/>
            <a:cs typeface="Century Gothic"/>
          </a:endParaRPr>
        </a:p>
      </dgm:t>
    </dgm:pt>
    <dgm:pt modelId="{CC589315-8E8E-5B4E-ABA9-7895051A6353}" type="sibTrans" cxnId="{8FE7A654-B820-C444-A8D6-EA4C4C134E17}">
      <dgm:prSet/>
      <dgm:spPr/>
      <dgm:t>
        <a:bodyPr/>
        <a:lstStyle/>
        <a:p>
          <a:pPr algn="ctr"/>
          <a:endParaRPr lang="es-ES" sz="1600">
            <a:latin typeface="Century Gothic"/>
            <a:cs typeface="Century Gothic"/>
          </a:endParaRPr>
        </a:p>
      </dgm:t>
    </dgm:pt>
    <dgm:pt modelId="{3D9CDA0C-6C87-A24C-961B-95C9D89E3DE4}">
      <dgm:prSet phldrT="[Texto]" custT="1"/>
      <dgm:spPr>
        <a:solidFill>
          <a:srgbClr val="3366FF">
            <a:alpha val="74000"/>
          </a:srgbClr>
        </a:solidFill>
      </dgm:spPr>
      <dgm:t>
        <a:bodyPr/>
        <a:lstStyle/>
        <a:p>
          <a:pPr algn="ctr" defTabSz="982663">
            <a:tabLst/>
          </a:pPr>
          <a:r>
            <a:rPr lang="es-ES" sz="1600" b="1" dirty="0">
              <a:solidFill>
                <a:schemeClr val="tx2">
                  <a:lumMod val="50000"/>
                </a:schemeClr>
              </a:solidFill>
              <a:latin typeface="Century Gothic"/>
              <a:cs typeface="Century Gothic"/>
            </a:rPr>
            <a:t>Publicación de informe de resultados</a:t>
          </a:r>
        </a:p>
      </dgm:t>
    </dgm:pt>
    <dgm:pt modelId="{3372A441-68DB-564B-8DE6-AD8946490B34}" type="parTrans" cxnId="{84F7B51E-03BF-364F-A015-4CD3BC21B457}">
      <dgm:prSet/>
      <dgm:spPr/>
      <dgm:t>
        <a:bodyPr/>
        <a:lstStyle/>
        <a:p>
          <a:pPr algn="ctr"/>
          <a:endParaRPr lang="es-ES" sz="1600"/>
        </a:p>
      </dgm:t>
    </dgm:pt>
    <dgm:pt modelId="{0512706B-D091-3D44-A101-84059C88E406}" type="sibTrans" cxnId="{84F7B51E-03BF-364F-A015-4CD3BC21B457}">
      <dgm:prSet/>
      <dgm:spPr/>
      <dgm:t>
        <a:bodyPr/>
        <a:lstStyle/>
        <a:p>
          <a:pPr algn="ctr"/>
          <a:endParaRPr lang="es-ES" sz="1600"/>
        </a:p>
      </dgm:t>
    </dgm:pt>
    <dgm:pt modelId="{A08C6E5D-3AA0-6D4C-8828-479C87C688B1}" type="pres">
      <dgm:prSet presAssocID="{6C501855-427B-2645-8CAD-ECDBABD24865}" presName="compositeShape" presStyleCnt="0">
        <dgm:presLayoutVars>
          <dgm:chMax val="7"/>
          <dgm:dir/>
          <dgm:resizeHandles val="exact"/>
        </dgm:presLayoutVars>
      </dgm:prSet>
      <dgm:spPr/>
    </dgm:pt>
    <dgm:pt modelId="{3A9B2933-27E5-F340-A13E-A8FA29337C18}" type="pres">
      <dgm:prSet presAssocID="{24CC4AEE-5C27-FD4E-A334-4F834BCEC8F0}" presName="circ1" presStyleLbl="vennNode1" presStyleIdx="0" presStyleCnt="4"/>
      <dgm:spPr/>
    </dgm:pt>
    <dgm:pt modelId="{9839482A-EB8A-EC4F-9982-F1FE9B7501DE}" type="pres">
      <dgm:prSet presAssocID="{24CC4AEE-5C27-FD4E-A334-4F834BCEC8F0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</dgm:pt>
    <dgm:pt modelId="{0B75312A-5DFF-8442-9195-747E35B2BA86}" type="pres">
      <dgm:prSet presAssocID="{9DE12CF7-D3CD-BA43-83EF-9050A9B29288}" presName="circ2" presStyleLbl="vennNode1" presStyleIdx="1" presStyleCnt="4"/>
      <dgm:spPr/>
    </dgm:pt>
    <dgm:pt modelId="{FD802A45-7A1C-6543-A6E0-7FC0C3B8E183}" type="pres">
      <dgm:prSet presAssocID="{9DE12CF7-D3CD-BA43-83EF-9050A9B29288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</dgm:pt>
    <dgm:pt modelId="{4C88FE36-4A0A-3144-8134-A41515F72A19}" type="pres">
      <dgm:prSet presAssocID="{0A1CC607-019B-6142-BB27-026E9A8E59AF}" presName="circ3" presStyleLbl="vennNode1" presStyleIdx="2" presStyleCnt="4"/>
      <dgm:spPr/>
    </dgm:pt>
    <dgm:pt modelId="{DDB12542-8205-C342-B4A8-87A00870B587}" type="pres">
      <dgm:prSet presAssocID="{0A1CC607-019B-6142-BB27-026E9A8E59AF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</dgm:pt>
    <dgm:pt modelId="{30F9DAE7-B4F3-914F-B324-306DC171B0B0}" type="pres">
      <dgm:prSet presAssocID="{3D9CDA0C-6C87-A24C-961B-95C9D89E3DE4}" presName="circ4" presStyleLbl="vennNode1" presStyleIdx="3" presStyleCnt="4"/>
      <dgm:spPr/>
    </dgm:pt>
    <dgm:pt modelId="{DD8939E9-6399-CF40-8F7F-BD38DAB9244D}" type="pres">
      <dgm:prSet presAssocID="{3D9CDA0C-6C87-A24C-961B-95C9D89E3DE4}" presName="circ4Tx" presStyleLbl="revTx" presStyleIdx="0" presStyleCnt="0">
        <dgm:presLayoutVars>
          <dgm:chMax val="0"/>
          <dgm:chPref val="0"/>
          <dgm:bulletEnabled val="1"/>
        </dgm:presLayoutVars>
      </dgm:prSet>
      <dgm:spPr/>
    </dgm:pt>
  </dgm:ptLst>
  <dgm:cxnLst>
    <dgm:cxn modelId="{2F839315-21EC-7C46-AB2C-2E31D9806911}" type="presOf" srcId="{24CC4AEE-5C27-FD4E-A334-4F834BCEC8F0}" destId="{9839482A-EB8A-EC4F-9982-F1FE9B7501DE}" srcOrd="1" destOrd="0" presId="urn:microsoft.com/office/officeart/2005/8/layout/venn1"/>
    <dgm:cxn modelId="{84F7B51E-03BF-364F-A015-4CD3BC21B457}" srcId="{6C501855-427B-2645-8CAD-ECDBABD24865}" destId="{3D9CDA0C-6C87-A24C-961B-95C9D89E3DE4}" srcOrd="3" destOrd="0" parTransId="{3372A441-68DB-564B-8DE6-AD8946490B34}" sibTransId="{0512706B-D091-3D44-A101-84059C88E406}"/>
    <dgm:cxn modelId="{028E2727-E371-5C47-9D66-D6C1309F263B}" type="presOf" srcId="{9DE12CF7-D3CD-BA43-83EF-9050A9B29288}" destId="{0B75312A-5DFF-8442-9195-747E35B2BA86}" srcOrd="0" destOrd="0" presId="urn:microsoft.com/office/officeart/2005/8/layout/venn1"/>
    <dgm:cxn modelId="{A158F933-CB1C-9A41-8606-72A7D81B6312}" type="presOf" srcId="{6C501855-427B-2645-8CAD-ECDBABD24865}" destId="{A08C6E5D-3AA0-6D4C-8828-479C87C688B1}" srcOrd="0" destOrd="0" presId="urn:microsoft.com/office/officeart/2005/8/layout/venn1"/>
    <dgm:cxn modelId="{8FE7A654-B820-C444-A8D6-EA4C4C134E17}" srcId="{6C501855-427B-2645-8CAD-ECDBABD24865}" destId="{0A1CC607-019B-6142-BB27-026E9A8E59AF}" srcOrd="2" destOrd="0" parTransId="{049125DD-3000-1248-9D2B-96D0FFD602F0}" sibTransId="{CC589315-8E8E-5B4E-ABA9-7895051A6353}"/>
    <dgm:cxn modelId="{6D394878-DB05-7147-9E15-0E96FB1013CB}" type="presOf" srcId="{0A1CC607-019B-6142-BB27-026E9A8E59AF}" destId="{DDB12542-8205-C342-B4A8-87A00870B587}" srcOrd="1" destOrd="0" presId="urn:microsoft.com/office/officeart/2005/8/layout/venn1"/>
    <dgm:cxn modelId="{25643A7D-0B49-7C46-AEF6-4C18F7181CFC}" type="presOf" srcId="{3D9CDA0C-6C87-A24C-961B-95C9D89E3DE4}" destId="{DD8939E9-6399-CF40-8F7F-BD38DAB9244D}" srcOrd="1" destOrd="0" presId="urn:microsoft.com/office/officeart/2005/8/layout/venn1"/>
    <dgm:cxn modelId="{7DFBC382-483C-7247-BEC4-05AF41C49B01}" srcId="{6C501855-427B-2645-8CAD-ECDBABD24865}" destId="{24CC4AEE-5C27-FD4E-A334-4F834BCEC8F0}" srcOrd="0" destOrd="0" parTransId="{36830563-CE9E-4347-8866-E278FCAB902C}" sibTransId="{9F13459B-A840-F940-A195-B5252EAD859F}"/>
    <dgm:cxn modelId="{4A8D86A0-D0A8-7542-BE36-DE067E73C662}" type="presOf" srcId="{24CC4AEE-5C27-FD4E-A334-4F834BCEC8F0}" destId="{3A9B2933-27E5-F340-A13E-A8FA29337C18}" srcOrd="0" destOrd="0" presId="urn:microsoft.com/office/officeart/2005/8/layout/venn1"/>
    <dgm:cxn modelId="{CC3CDAA4-E25E-0544-8520-2B18E1CC64F5}" type="presOf" srcId="{9DE12CF7-D3CD-BA43-83EF-9050A9B29288}" destId="{FD802A45-7A1C-6543-A6E0-7FC0C3B8E183}" srcOrd="1" destOrd="0" presId="urn:microsoft.com/office/officeart/2005/8/layout/venn1"/>
    <dgm:cxn modelId="{505A38C1-5DA1-554A-81B8-3DBF62406459}" srcId="{6C501855-427B-2645-8CAD-ECDBABD24865}" destId="{9DE12CF7-D3CD-BA43-83EF-9050A9B29288}" srcOrd="1" destOrd="0" parTransId="{86ACD48D-0FCB-B443-AF63-7E02E3FEDA91}" sibTransId="{478D09EC-10BA-7945-836A-1D64184A60C5}"/>
    <dgm:cxn modelId="{9015BCD3-E9CA-7B40-BDAF-21F356EA3AFB}" type="presOf" srcId="{3D9CDA0C-6C87-A24C-961B-95C9D89E3DE4}" destId="{30F9DAE7-B4F3-914F-B324-306DC171B0B0}" srcOrd="0" destOrd="0" presId="urn:microsoft.com/office/officeart/2005/8/layout/venn1"/>
    <dgm:cxn modelId="{8F8328DB-BA54-E641-B475-284CCF871133}" type="presOf" srcId="{0A1CC607-019B-6142-BB27-026E9A8E59AF}" destId="{4C88FE36-4A0A-3144-8134-A41515F72A19}" srcOrd="0" destOrd="0" presId="urn:microsoft.com/office/officeart/2005/8/layout/venn1"/>
    <dgm:cxn modelId="{03CC03D7-9107-1149-8389-81416FB52C23}" type="presParOf" srcId="{A08C6E5D-3AA0-6D4C-8828-479C87C688B1}" destId="{3A9B2933-27E5-F340-A13E-A8FA29337C18}" srcOrd="0" destOrd="0" presId="urn:microsoft.com/office/officeart/2005/8/layout/venn1"/>
    <dgm:cxn modelId="{5756F246-7233-5C45-ADF3-783EF56C4CE0}" type="presParOf" srcId="{A08C6E5D-3AA0-6D4C-8828-479C87C688B1}" destId="{9839482A-EB8A-EC4F-9982-F1FE9B7501DE}" srcOrd="1" destOrd="0" presId="urn:microsoft.com/office/officeart/2005/8/layout/venn1"/>
    <dgm:cxn modelId="{16453D9B-AAF6-9E4A-8553-59BFCE8CA485}" type="presParOf" srcId="{A08C6E5D-3AA0-6D4C-8828-479C87C688B1}" destId="{0B75312A-5DFF-8442-9195-747E35B2BA86}" srcOrd="2" destOrd="0" presId="urn:microsoft.com/office/officeart/2005/8/layout/venn1"/>
    <dgm:cxn modelId="{2EE97023-4DDA-B24C-9679-E726179D4A51}" type="presParOf" srcId="{A08C6E5D-3AA0-6D4C-8828-479C87C688B1}" destId="{FD802A45-7A1C-6543-A6E0-7FC0C3B8E183}" srcOrd="3" destOrd="0" presId="urn:microsoft.com/office/officeart/2005/8/layout/venn1"/>
    <dgm:cxn modelId="{33A644C4-7934-314A-845A-334C0C7A6C0C}" type="presParOf" srcId="{A08C6E5D-3AA0-6D4C-8828-479C87C688B1}" destId="{4C88FE36-4A0A-3144-8134-A41515F72A19}" srcOrd="4" destOrd="0" presId="urn:microsoft.com/office/officeart/2005/8/layout/venn1"/>
    <dgm:cxn modelId="{1D0A2E73-F49B-CE41-9E1D-27B43F7C5BB7}" type="presParOf" srcId="{A08C6E5D-3AA0-6D4C-8828-479C87C688B1}" destId="{DDB12542-8205-C342-B4A8-87A00870B587}" srcOrd="5" destOrd="0" presId="urn:microsoft.com/office/officeart/2005/8/layout/venn1"/>
    <dgm:cxn modelId="{67F310EA-32A8-5A4E-9491-AC923B03F77A}" type="presParOf" srcId="{A08C6E5D-3AA0-6D4C-8828-479C87C688B1}" destId="{30F9DAE7-B4F3-914F-B324-306DC171B0B0}" srcOrd="6" destOrd="0" presId="urn:microsoft.com/office/officeart/2005/8/layout/venn1"/>
    <dgm:cxn modelId="{C494B21C-E3DB-4D4B-B212-F1E2CCA0C934}" type="presParOf" srcId="{A08C6E5D-3AA0-6D4C-8828-479C87C688B1}" destId="{DD8939E9-6399-CF40-8F7F-BD38DAB9244D}" srcOrd="7" destOrd="0" presId="urn:microsoft.com/office/officeart/2005/8/layout/venn1"/>
  </dgm:cxnLst>
  <dgm:bg>
    <a:solidFill>
      <a:schemeClr val="bg1">
        <a:lumMod val="85000"/>
      </a:schemeClr>
    </a:solidFill>
  </dgm:bg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3F14E35D-A4F9-C64E-BA63-F79BD3E30231}" type="doc">
      <dgm:prSet loTypeId="urn:microsoft.com/office/officeart/2008/layout/HalfCircleOrganizationChart" loCatId="" qsTypeId="urn:microsoft.com/office/officeart/2005/8/quickstyle/simple4" qsCatId="simple" csTypeId="urn:microsoft.com/office/officeart/2005/8/colors/colorful3" csCatId="colorful" phldr="1"/>
      <dgm:spPr/>
      <dgm:t>
        <a:bodyPr/>
        <a:lstStyle/>
        <a:p>
          <a:endParaRPr lang="es-ES"/>
        </a:p>
      </dgm:t>
    </dgm:pt>
    <dgm:pt modelId="{ED44E6B1-AB73-014B-9BA9-8EA9F0CDBBCE}">
      <dgm:prSet phldrT="[Texto]" custT="1"/>
      <dgm:spPr/>
      <dgm:t>
        <a:bodyPr/>
        <a:lstStyle/>
        <a:p>
          <a:r>
            <a:rPr lang="es-ES" sz="2000" b="1" dirty="0">
              <a:solidFill>
                <a:schemeClr val="tx1">
                  <a:lumMod val="75000"/>
                  <a:lumOff val="25000"/>
                </a:schemeClr>
              </a:solidFill>
              <a:latin typeface="Century Gothic"/>
              <a:cs typeface="Century Gothic"/>
            </a:rPr>
            <a:t>Fecha de</a:t>
          </a:r>
        </a:p>
        <a:p>
          <a:r>
            <a:rPr lang="es-ES" sz="2000" b="1" dirty="0">
              <a:solidFill>
                <a:schemeClr val="tx1">
                  <a:lumMod val="75000"/>
                  <a:lumOff val="25000"/>
                </a:schemeClr>
              </a:solidFill>
              <a:latin typeface="Century Gothic"/>
              <a:cs typeface="Century Gothic"/>
            </a:rPr>
            <a:t> inicio</a:t>
          </a:r>
        </a:p>
      </dgm:t>
    </dgm:pt>
    <dgm:pt modelId="{27D6FFBF-DD44-C547-9F56-8A5E4EB28996}" type="parTrans" cxnId="{21B5A087-3DCF-B04E-BB79-BA1FE91FC2E0}">
      <dgm:prSet/>
      <dgm:spPr/>
      <dgm:t>
        <a:bodyPr/>
        <a:lstStyle/>
        <a:p>
          <a:endParaRPr lang="es-ES" sz="2400">
            <a:solidFill>
              <a:schemeClr val="tx1">
                <a:lumMod val="75000"/>
                <a:lumOff val="25000"/>
              </a:schemeClr>
            </a:solidFill>
            <a:latin typeface="Century Gothic"/>
            <a:cs typeface="Century Gothic"/>
          </a:endParaRPr>
        </a:p>
      </dgm:t>
    </dgm:pt>
    <dgm:pt modelId="{B52CD110-2EB2-7C44-BF74-FC435482F6ED}" type="sibTrans" cxnId="{21B5A087-3DCF-B04E-BB79-BA1FE91FC2E0}">
      <dgm:prSet/>
      <dgm:spPr/>
      <dgm:t>
        <a:bodyPr/>
        <a:lstStyle/>
        <a:p>
          <a:endParaRPr lang="es-ES" sz="2400">
            <a:solidFill>
              <a:schemeClr val="tx1">
                <a:lumMod val="75000"/>
                <a:lumOff val="25000"/>
              </a:schemeClr>
            </a:solidFill>
            <a:latin typeface="Century Gothic"/>
            <a:cs typeface="Century Gothic"/>
          </a:endParaRPr>
        </a:p>
      </dgm:t>
    </dgm:pt>
    <dgm:pt modelId="{9A379C43-F480-D547-8897-8A0D16C011BB}" type="asst">
      <dgm:prSet phldrT="[Texto]" custT="1"/>
      <dgm:spPr/>
      <dgm:t>
        <a:bodyPr/>
        <a:lstStyle/>
        <a:p>
          <a:r>
            <a:rPr lang="es-ES" sz="1800" b="1" dirty="0">
              <a:solidFill>
                <a:schemeClr val="tx1">
                  <a:lumMod val="75000"/>
                  <a:lumOff val="25000"/>
                </a:schemeClr>
              </a:solidFill>
              <a:latin typeface="Century Gothic"/>
              <a:cs typeface="Century Gothic"/>
            </a:rPr>
            <a:t>Canales de </a:t>
          </a:r>
        </a:p>
        <a:p>
          <a:r>
            <a:rPr lang="es-ES" sz="1800" b="1" dirty="0">
              <a:solidFill>
                <a:schemeClr val="tx1">
                  <a:lumMod val="75000"/>
                  <a:lumOff val="25000"/>
                </a:schemeClr>
              </a:solidFill>
              <a:latin typeface="Century Gothic"/>
              <a:cs typeface="Century Gothic"/>
            </a:rPr>
            <a:t>divulgación</a:t>
          </a:r>
        </a:p>
      </dgm:t>
    </dgm:pt>
    <dgm:pt modelId="{BF367C2A-3752-4A47-ABD3-4CF361748499}" type="parTrans" cxnId="{BD20F088-11D6-0C46-A898-D9A1DF2F82B9}">
      <dgm:prSet/>
      <dgm:spPr/>
      <dgm:t>
        <a:bodyPr/>
        <a:lstStyle/>
        <a:p>
          <a:endParaRPr lang="es-ES" sz="2400">
            <a:solidFill>
              <a:schemeClr val="tx1">
                <a:lumMod val="75000"/>
                <a:lumOff val="25000"/>
              </a:schemeClr>
            </a:solidFill>
            <a:latin typeface="Century Gothic"/>
            <a:cs typeface="Century Gothic"/>
          </a:endParaRPr>
        </a:p>
      </dgm:t>
    </dgm:pt>
    <dgm:pt modelId="{DA1111E4-DE8A-5841-81AB-1D70C7DAE75F}" type="sibTrans" cxnId="{BD20F088-11D6-0C46-A898-D9A1DF2F82B9}">
      <dgm:prSet/>
      <dgm:spPr/>
      <dgm:t>
        <a:bodyPr/>
        <a:lstStyle/>
        <a:p>
          <a:endParaRPr lang="es-ES" sz="2400">
            <a:solidFill>
              <a:schemeClr val="tx1">
                <a:lumMod val="75000"/>
                <a:lumOff val="25000"/>
              </a:schemeClr>
            </a:solidFill>
            <a:latin typeface="Century Gothic"/>
            <a:cs typeface="Century Gothic"/>
          </a:endParaRPr>
        </a:p>
      </dgm:t>
    </dgm:pt>
    <dgm:pt modelId="{279CC453-9AE1-F54A-AA32-5A2141B93499}">
      <dgm:prSet phldrT="[Texto]" custT="1"/>
      <dgm:spPr/>
      <dgm:t>
        <a:bodyPr/>
        <a:lstStyle/>
        <a:p>
          <a:r>
            <a:rPr lang="es-ES" sz="1800" dirty="0">
              <a:solidFill>
                <a:srgbClr val="FF0000"/>
              </a:solidFill>
              <a:latin typeface="Century Gothic"/>
              <a:cs typeface="Century Gothic"/>
            </a:rPr>
            <a:t>Mailing</a:t>
          </a:r>
        </a:p>
      </dgm:t>
    </dgm:pt>
    <dgm:pt modelId="{24D40FC0-65C1-6542-B7BD-1F9E85745B53}" type="parTrans" cxnId="{414CE71C-BEDD-9E4A-A119-4E7E047DD79D}">
      <dgm:prSet/>
      <dgm:spPr/>
      <dgm:t>
        <a:bodyPr/>
        <a:lstStyle/>
        <a:p>
          <a:endParaRPr lang="es-ES" sz="2400">
            <a:solidFill>
              <a:schemeClr val="tx1">
                <a:lumMod val="75000"/>
                <a:lumOff val="25000"/>
              </a:schemeClr>
            </a:solidFill>
            <a:latin typeface="Century Gothic"/>
            <a:cs typeface="Century Gothic"/>
          </a:endParaRPr>
        </a:p>
      </dgm:t>
    </dgm:pt>
    <dgm:pt modelId="{57E78266-6916-A94C-B514-746D4BCADFEE}" type="sibTrans" cxnId="{414CE71C-BEDD-9E4A-A119-4E7E047DD79D}">
      <dgm:prSet/>
      <dgm:spPr/>
      <dgm:t>
        <a:bodyPr/>
        <a:lstStyle/>
        <a:p>
          <a:endParaRPr lang="es-ES" sz="2400">
            <a:solidFill>
              <a:schemeClr val="tx1">
                <a:lumMod val="75000"/>
                <a:lumOff val="25000"/>
              </a:schemeClr>
            </a:solidFill>
            <a:latin typeface="Century Gothic"/>
            <a:cs typeface="Century Gothic"/>
          </a:endParaRPr>
        </a:p>
      </dgm:t>
    </dgm:pt>
    <dgm:pt modelId="{791E7BBF-A474-C84F-8530-EC158198FB4B}">
      <dgm:prSet phldrT="[Texto]" custT="1"/>
      <dgm:spPr/>
      <dgm:t>
        <a:bodyPr/>
        <a:lstStyle/>
        <a:p>
          <a:r>
            <a:rPr lang="es-ES" sz="1800" dirty="0">
              <a:solidFill>
                <a:srgbClr val="FF0000"/>
              </a:solidFill>
              <a:latin typeface="Century Gothic"/>
              <a:cs typeface="Century Gothic"/>
            </a:rPr>
            <a:t>23 de Julio</a:t>
          </a:r>
        </a:p>
      </dgm:t>
    </dgm:pt>
    <dgm:pt modelId="{DB6768E8-ED1C-8146-810C-557BD9449728}" type="parTrans" cxnId="{698231C8-11FC-F14A-BF34-DC7D08983EE9}">
      <dgm:prSet/>
      <dgm:spPr/>
      <dgm:t>
        <a:bodyPr/>
        <a:lstStyle/>
        <a:p>
          <a:endParaRPr lang="es-ES" sz="2400">
            <a:solidFill>
              <a:schemeClr val="tx1">
                <a:lumMod val="75000"/>
                <a:lumOff val="25000"/>
              </a:schemeClr>
            </a:solidFill>
            <a:latin typeface="Century Gothic"/>
            <a:cs typeface="Century Gothic"/>
          </a:endParaRPr>
        </a:p>
      </dgm:t>
    </dgm:pt>
    <dgm:pt modelId="{4B8D1154-3FE2-7543-B192-5A05803AD7EA}" type="sibTrans" cxnId="{698231C8-11FC-F14A-BF34-DC7D08983EE9}">
      <dgm:prSet/>
      <dgm:spPr/>
      <dgm:t>
        <a:bodyPr/>
        <a:lstStyle/>
        <a:p>
          <a:endParaRPr lang="es-ES" sz="2400">
            <a:solidFill>
              <a:schemeClr val="tx1">
                <a:lumMod val="75000"/>
                <a:lumOff val="25000"/>
              </a:schemeClr>
            </a:solidFill>
            <a:latin typeface="Century Gothic"/>
            <a:cs typeface="Century Gothic"/>
          </a:endParaRPr>
        </a:p>
      </dgm:t>
    </dgm:pt>
    <dgm:pt modelId="{71E2F7B3-6092-BC42-9E14-ED1EC4724099}" type="pres">
      <dgm:prSet presAssocID="{3F14E35D-A4F9-C64E-BA63-F79BD3E30231}" presName="Name0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62748A67-377D-FA48-A802-B52FAF7A1F94}" type="pres">
      <dgm:prSet presAssocID="{ED44E6B1-AB73-014B-9BA9-8EA9F0CDBBCE}" presName="hierRoot1" presStyleCnt="0">
        <dgm:presLayoutVars>
          <dgm:hierBranch val="init"/>
        </dgm:presLayoutVars>
      </dgm:prSet>
      <dgm:spPr/>
    </dgm:pt>
    <dgm:pt modelId="{CBA32EE7-3A2A-DC45-80ED-ADE2A473BB8D}" type="pres">
      <dgm:prSet presAssocID="{ED44E6B1-AB73-014B-9BA9-8EA9F0CDBBCE}" presName="rootComposite1" presStyleCnt="0"/>
      <dgm:spPr/>
    </dgm:pt>
    <dgm:pt modelId="{16AA9619-8027-7448-9B5F-F09BB7415BBC}" type="pres">
      <dgm:prSet presAssocID="{ED44E6B1-AB73-014B-9BA9-8EA9F0CDBBCE}" presName="rootText1" presStyleLbl="alignAcc1" presStyleIdx="0" presStyleCnt="0" custLinFactY="-53283" custLinFactNeighborX="34095" custLinFactNeighborY="-100000">
        <dgm:presLayoutVars>
          <dgm:chPref val="3"/>
        </dgm:presLayoutVars>
      </dgm:prSet>
      <dgm:spPr/>
    </dgm:pt>
    <dgm:pt modelId="{C635BD94-BBC8-0844-832C-568926F9C5F1}" type="pres">
      <dgm:prSet presAssocID="{ED44E6B1-AB73-014B-9BA9-8EA9F0CDBBCE}" presName="topArc1" presStyleLbl="parChTrans1D1" presStyleIdx="0" presStyleCnt="8"/>
      <dgm:spPr/>
    </dgm:pt>
    <dgm:pt modelId="{C4B7E8DB-561B-F143-84E1-98A605156ABF}" type="pres">
      <dgm:prSet presAssocID="{ED44E6B1-AB73-014B-9BA9-8EA9F0CDBBCE}" presName="bottomArc1" presStyleLbl="parChTrans1D1" presStyleIdx="1" presStyleCnt="8"/>
      <dgm:spPr/>
    </dgm:pt>
    <dgm:pt modelId="{21939A10-52C2-D04E-9C99-0369DDB0F683}" type="pres">
      <dgm:prSet presAssocID="{ED44E6B1-AB73-014B-9BA9-8EA9F0CDBBCE}" presName="topConnNode1" presStyleLbl="node1" presStyleIdx="0" presStyleCnt="0"/>
      <dgm:spPr/>
    </dgm:pt>
    <dgm:pt modelId="{46970119-35B6-9944-B7EB-261AC2AB0635}" type="pres">
      <dgm:prSet presAssocID="{ED44E6B1-AB73-014B-9BA9-8EA9F0CDBBCE}" presName="hierChild2" presStyleCnt="0"/>
      <dgm:spPr/>
    </dgm:pt>
    <dgm:pt modelId="{07380D7F-603E-C543-8441-51E95CC4AA49}" type="pres">
      <dgm:prSet presAssocID="{DB6768E8-ED1C-8146-810C-557BD9449728}" presName="Name28" presStyleLbl="parChTrans1D2" presStyleIdx="0" presStyleCnt="2"/>
      <dgm:spPr/>
    </dgm:pt>
    <dgm:pt modelId="{B205BA21-0741-0543-BFF1-401B9C47BC3A}" type="pres">
      <dgm:prSet presAssocID="{791E7BBF-A474-C84F-8530-EC158198FB4B}" presName="hierRoot2" presStyleCnt="0">
        <dgm:presLayoutVars>
          <dgm:hierBranch val="init"/>
        </dgm:presLayoutVars>
      </dgm:prSet>
      <dgm:spPr/>
    </dgm:pt>
    <dgm:pt modelId="{0C09EDD9-9A86-274E-95EC-E24490E216CF}" type="pres">
      <dgm:prSet presAssocID="{791E7BBF-A474-C84F-8530-EC158198FB4B}" presName="rootComposite2" presStyleCnt="0"/>
      <dgm:spPr/>
    </dgm:pt>
    <dgm:pt modelId="{C40233D5-F58E-B242-89DF-C61FBB6BC87D}" type="pres">
      <dgm:prSet presAssocID="{791E7BBF-A474-C84F-8530-EC158198FB4B}" presName="rootText2" presStyleLbl="alignAcc1" presStyleIdx="0" presStyleCnt="0">
        <dgm:presLayoutVars>
          <dgm:chPref val="3"/>
        </dgm:presLayoutVars>
      </dgm:prSet>
      <dgm:spPr/>
    </dgm:pt>
    <dgm:pt modelId="{AA5AAF57-EAF1-774F-BAB8-C892BD7BAE4F}" type="pres">
      <dgm:prSet presAssocID="{791E7BBF-A474-C84F-8530-EC158198FB4B}" presName="topArc2" presStyleLbl="parChTrans1D1" presStyleIdx="2" presStyleCnt="8"/>
      <dgm:spPr/>
    </dgm:pt>
    <dgm:pt modelId="{7B2BCC02-4250-454A-A287-60E9E9DD300E}" type="pres">
      <dgm:prSet presAssocID="{791E7BBF-A474-C84F-8530-EC158198FB4B}" presName="bottomArc2" presStyleLbl="parChTrans1D1" presStyleIdx="3" presStyleCnt="8"/>
      <dgm:spPr/>
    </dgm:pt>
    <dgm:pt modelId="{6F81D900-5EA8-2747-9628-521022CDA5F6}" type="pres">
      <dgm:prSet presAssocID="{791E7BBF-A474-C84F-8530-EC158198FB4B}" presName="topConnNode2" presStyleLbl="node2" presStyleIdx="0" presStyleCnt="0"/>
      <dgm:spPr/>
    </dgm:pt>
    <dgm:pt modelId="{379B7A03-6F16-D643-9016-23B5507512B9}" type="pres">
      <dgm:prSet presAssocID="{791E7BBF-A474-C84F-8530-EC158198FB4B}" presName="hierChild4" presStyleCnt="0"/>
      <dgm:spPr/>
    </dgm:pt>
    <dgm:pt modelId="{F820587D-909E-034B-A88A-13F68972075E}" type="pres">
      <dgm:prSet presAssocID="{791E7BBF-A474-C84F-8530-EC158198FB4B}" presName="hierChild5" presStyleCnt="0"/>
      <dgm:spPr/>
    </dgm:pt>
    <dgm:pt modelId="{89F8B648-4FAE-6646-9B18-11F51BF6DFD4}" type="pres">
      <dgm:prSet presAssocID="{ED44E6B1-AB73-014B-9BA9-8EA9F0CDBBCE}" presName="hierChild3" presStyleCnt="0"/>
      <dgm:spPr/>
    </dgm:pt>
    <dgm:pt modelId="{5E75E796-C125-454C-A36D-C47EBEBDD1E8}" type="pres">
      <dgm:prSet presAssocID="{9A379C43-F480-D547-8897-8A0D16C011BB}" presName="hierRoot1" presStyleCnt="0">
        <dgm:presLayoutVars>
          <dgm:hierBranch val="init"/>
        </dgm:presLayoutVars>
      </dgm:prSet>
      <dgm:spPr/>
    </dgm:pt>
    <dgm:pt modelId="{0F926550-4010-D548-A931-8402A2197847}" type="pres">
      <dgm:prSet presAssocID="{9A379C43-F480-D547-8897-8A0D16C011BB}" presName="rootComposite1" presStyleCnt="0"/>
      <dgm:spPr/>
    </dgm:pt>
    <dgm:pt modelId="{4C7DDC2B-0DD3-8646-ABF6-1DD4C6614F24}" type="pres">
      <dgm:prSet presAssocID="{9A379C43-F480-D547-8897-8A0D16C011BB}" presName="rootText1" presStyleLbl="alignAcc1" presStyleIdx="0" presStyleCnt="0" custLinFactY="-83939" custLinFactNeighborX="-11709" custLinFactNeighborY="-100000">
        <dgm:presLayoutVars>
          <dgm:chPref val="3"/>
        </dgm:presLayoutVars>
      </dgm:prSet>
      <dgm:spPr/>
    </dgm:pt>
    <dgm:pt modelId="{F5E0785F-C178-3141-8560-05280FCC02F2}" type="pres">
      <dgm:prSet presAssocID="{9A379C43-F480-D547-8897-8A0D16C011BB}" presName="topArc1" presStyleLbl="parChTrans1D1" presStyleIdx="4" presStyleCnt="8"/>
      <dgm:spPr/>
    </dgm:pt>
    <dgm:pt modelId="{97B69406-47C6-A141-A08D-1D3603BC2311}" type="pres">
      <dgm:prSet presAssocID="{9A379C43-F480-D547-8897-8A0D16C011BB}" presName="bottomArc1" presStyleLbl="parChTrans1D1" presStyleIdx="5" presStyleCnt="8"/>
      <dgm:spPr/>
    </dgm:pt>
    <dgm:pt modelId="{30021C9B-C7D2-7C44-93A9-7D27F2315C2F}" type="pres">
      <dgm:prSet presAssocID="{9A379C43-F480-D547-8897-8A0D16C011BB}" presName="topConnNode1" presStyleLbl="asst0" presStyleIdx="0" presStyleCnt="0"/>
      <dgm:spPr/>
    </dgm:pt>
    <dgm:pt modelId="{74D8884F-8CD2-F843-9E15-A0D9FA684C79}" type="pres">
      <dgm:prSet presAssocID="{9A379C43-F480-D547-8897-8A0D16C011BB}" presName="hierChild2" presStyleCnt="0"/>
      <dgm:spPr/>
    </dgm:pt>
    <dgm:pt modelId="{A70879B7-C8CB-BF48-92C3-DBB2A4F9AE83}" type="pres">
      <dgm:prSet presAssocID="{24D40FC0-65C1-6542-B7BD-1F9E85745B53}" presName="Name28" presStyleLbl="parChTrans1D2" presStyleIdx="1" presStyleCnt="2"/>
      <dgm:spPr/>
    </dgm:pt>
    <dgm:pt modelId="{19A6394F-B4A2-234C-859C-AD478D078E24}" type="pres">
      <dgm:prSet presAssocID="{279CC453-9AE1-F54A-AA32-5A2141B93499}" presName="hierRoot2" presStyleCnt="0">
        <dgm:presLayoutVars>
          <dgm:hierBranch val="init"/>
        </dgm:presLayoutVars>
      </dgm:prSet>
      <dgm:spPr/>
    </dgm:pt>
    <dgm:pt modelId="{CD281404-1240-2147-B480-E973D68BD0C3}" type="pres">
      <dgm:prSet presAssocID="{279CC453-9AE1-F54A-AA32-5A2141B93499}" presName="rootComposite2" presStyleCnt="0"/>
      <dgm:spPr/>
    </dgm:pt>
    <dgm:pt modelId="{4825EBD1-E01A-D749-819F-6D46FBEB8AC3}" type="pres">
      <dgm:prSet presAssocID="{279CC453-9AE1-F54A-AA32-5A2141B93499}" presName="rootText2" presStyleLbl="alignAcc1" presStyleIdx="0" presStyleCnt="0">
        <dgm:presLayoutVars>
          <dgm:chPref val="3"/>
        </dgm:presLayoutVars>
      </dgm:prSet>
      <dgm:spPr/>
    </dgm:pt>
    <dgm:pt modelId="{1EA665B7-768E-1F4F-B9FC-D368EB114D8E}" type="pres">
      <dgm:prSet presAssocID="{279CC453-9AE1-F54A-AA32-5A2141B93499}" presName="topArc2" presStyleLbl="parChTrans1D1" presStyleIdx="6" presStyleCnt="8"/>
      <dgm:spPr/>
    </dgm:pt>
    <dgm:pt modelId="{2A0FFB8A-B43A-8048-B165-3BE51FE548B4}" type="pres">
      <dgm:prSet presAssocID="{279CC453-9AE1-F54A-AA32-5A2141B93499}" presName="bottomArc2" presStyleLbl="parChTrans1D1" presStyleIdx="7" presStyleCnt="8"/>
      <dgm:spPr/>
    </dgm:pt>
    <dgm:pt modelId="{33856ABD-FE89-0A47-8127-DEB52D7BDD06}" type="pres">
      <dgm:prSet presAssocID="{279CC453-9AE1-F54A-AA32-5A2141B93499}" presName="topConnNode2" presStyleLbl="node2" presStyleIdx="0" presStyleCnt="0"/>
      <dgm:spPr/>
    </dgm:pt>
    <dgm:pt modelId="{8092BCE0-B509-7343-8962-8D88585B5F60}" type="pres">
      <dgm:prSet presAssocID="{279CC453-9AE1-F54A-AA32-5A2141B93499}" presName="hierChild4" presStyleCnt="0"/>
      <dgm:spPr/>
    </dgm:pt>
    <dgm:pt modelId="{06611A66-D228-014B-98F0-393DFF997768}" type="pres">
      <dgm:prSet presAssocID="{279CC453-9AE1-F54A-AA32-5A2141B93499}" presName="hierChild5" presStyleCnt="0"/>
      <dgm:spPr/>
    </dgm:pt>
    <dgm:pt modelId="{73E022C2-5D1D-294B-B270-2AAF49E38F69}" type="pres">
      <dgm:prSet presAssocID="{9A379C43-F480-D547-8897-8A0D16C011BB}" presName="hierChild3" presStyleCnt="0"/>
      <dgm:spPr/>
    </dgm:pt>
  </dgm:ptLst>
  <dgm:cxnLst>
    <dgm:cxn modelId="{9798C804-6152-7543-B3F3-757B04174F5F}" type="presOf" srcId="{279CC453-9AE1-F54A-AA32-5A2141B93499}" destId="{33856ABD-FE89-0A47-8127-DEB52D7BDD06}" srcOrd="1" destOrd="0" presId="urn:microsoft.com/office/officeart/2008/layout/HalfCircleOrganizationChart"/>
    <dgm:cxn modelId="{A23D1D19-66AC-0043-B014-B4D06C605FBC}" type="presOf" srcId="{9A379C43-F480-D547-8897-8A0D16C011BB}" destId="{30021C9B-C7D2-7C44-93A9-7D27F2315C2F}" srcOrd="1" destOrd="0" presId="urn:microsoft.com/office/officeart/2008/layout/HalfCircleOrganizationChart"/>
    <dgm:cxn modelId="{CFE0F819-876E-E642-8C0D-45D40F4A60F0}" type="presOf" srcId="{791E7BBF-A474-C84F-8530-EC158198FB4B}" destId="{6F81D900-5EA8-2747-9628-521022CDA5F6}" srcOrd="1" destOrd="0" presId="urn:microsoft.com/office/officeart/2008/layout/HalfCircleOrganizationChart"/>
    <dgm:cxn modelId="{414CE71C-BEDD-9E4A-A119-4E7E047DD79D}" srcId="{9A379C43-F480-D547-8897-8A0D16C011BB}" destId="{279CC453-9AE1-F54A-AA32-5A2141B93499}" srcOrd="0" destOrd="0" parTransId="{24D40FC0-65C1-6542-B7BD-1F9E85745B53}" sibTransId="{57E78266-6916-A94C-B514-746D4BCADFEE}"/>
    <dgm:cxn modelId="{919D9530-2485-3346-8188-CAE35617E7F3}" type="presOf" srcId="{791E7BBF-A474-C84F-8530-EC158198FB4B}" destId="{C40233D5-F58E-B242-89DF-C61FBB6BC87D}" srcOrd="0" destOrd="0" presId="urn:microsoft.com/office/officeart/2008/layout/HalfCircleOrganizationChart"/>
    <dgm:cxn modelId="{7D4DE449-908A-EC47-AE4B-D013950BB7A0}" type="presOf" srcId="{DB6768E8-ED1C-8146-810C-557BD9449728}" destId="{07380D7F-603E-C543-8441-51E95CC4AA49}" srcOrd="0" destOrd="0" presId="urn:microsoft.com/office/officeart/2008/layout/HalfCircleOrganizationChart"/>
    <dgm:cxn modelId="{91AFFE79-2241-1B4C-A638-DC9640CBCAA5}" type="presOf" srcId="{3F14E35D-A4F9-C64E-BA63-F79BD3E30231}" destId="{71E2F7B3-6092-BC42-9E14-ED1EC4724099}" srcOrd="0" destOrd="0" presId="urn:microsoft.com/office/officeart/2008/layout/HalfCircleOrganizationChart"/>
    <dgm:cxn modelId="{21B5A087-3DCF-B04E-BB79-BA1FE91FC2E0}" srcId="{3F14E35D-A4F9-C64E-BA63-F79BD3E30231}" destId="{ED44E6B1-AB73-014B-9BA9-8EA9F0CDBBCE}" srcOrd="0" destOrd="0" parTransId="{27D6FFBF-DD44-C547-9F56-8A5E4EB28996}" sibTransId="{B52CD110-2EB2-7C44-BF74-FC435482F6ED}"/>
    <dgm:cxn modelId="{BD20F088-11D6-0C46-A898-D9A1DF2F82B9}" srcId="{3F14E35D-A4F9-C64E-BA63-F79BD3E30231}" destId="{9A379C43-F480-D547-8897-8A0D16C011BB}" srcOrd="1" destOrd="0" parTransId="{BF367C2A-3752-4A47-ABD3-4CF361748499}" sibTransId="{DA1111E4-DE8A-5841-81AB-1D70C7DAE75F}"/>
    <dgm:cxn modelId="{620C4694-5E0B-2941-9DBA-5E6180D64BEA}" type="presOf" srcId="{ED44E6B1-AB73-014B-9BA9-8EA9F0CDBBCE}" destId="{16AA9619-8027-7448-9B5F-F09BB7415BBC}" srcOrd="0" destOrd="0" presId="urn:microsoft.com/office/officeart/2008/layout/HalfCircleOrganizationChart"/>
    <dgm:cxn modelId="{06AD1DA7-60C9-FB48-BBB9-5F6AFE37E32C}" type="presOf" srcId="{ED44E6B1-AB73-014B-9BA9-8EA9F0CDBBCE}" destId="{21939A10-52C2-D04E-9C99-0369DDB0F683}" srcOrd="1" destOrd="0" presId="urn:microsoft.com/office/officeart/2008/layout/HalfCircleOrganizationChart"/>
    <dgm:cxn modelId="{C79525B6-ACA3-114A-9DBA-B1A6F7B48C52}" type="presOf" srcId="{24D40FC0-65C1-6542-B7BD-1F9E85745B53}" destId="{A70879B7-C8CB-BF48-92C3-DBB2A4F9AE83}" srcOrd="0" destOrd="0" presId="urn:microsoft.com/office/officeart/2008/layout/HalfCircleOrganizationChart"/>
    <dgm:cxn modelId="{CA5A0FBC-B497-B241-955F-653BC2B182F5}" type="presOf" srcId="{279CC453-9AE1-F54A-AA32-5A2141B93499}" destId="{4825EBD1-E01A-D749-819F-6D46FBEB8AC3}" srcOrd="0" destOrd="0" presId="urn:microsoft.com/office/officeart/2008/layout/HalfCircleOrganizationChart"/>
    <dgm:cxn modelId="{698231C8-11FC-F14A-BF34-DC7D08983EE9}" srcId="{ED44E6B1-AB73-014B-9BA9-8EA9F0CDBBCE}" destId="{791E7BBF-A474-C84F-8530-EC158198FB4B}" srcOrd="0" destOrd="0" parTransId="{DB6768E8-ED1C-8146-810C-557BD9449728}" sibTransId="{4B8D1154-3FE2-7543-B192-5A05803AD7EA}"/>
    <dgm:cxn modelId="{153333F6-181B-0B4F-A85B-FB7658AE0F43}" type="presOf" srcId="{9A379C43-F480-D547-8897-8A0D16C011BB}" destId="{4C7DDC2B-0DD3-8646-ABF6-1DD4C6614F24}" srcOrd="0" destOrd="0" presId="urn:microsoft.com/office/officeart/2008/layout/HalfCircleOrganizationChart"/>
    <dgm:cxn modelId="{FFA27B85-490C-F54B-B3E5-28C1375CFBBD}" type="presParOf" srcId="{71E2F7B3-6092-BC42-9E14-ED1EC4724099}" destId="{62748A67-377D-FA48-A802-B52FAF7A1F94}" srcOrd="0" destOrd="0" presId="urn:microsoft.com/office/officeart/2008/layout/HalfCircleOrganizationChart"/>
    <dgm:cxn modelId="{47737A7A-9827-0B44-9F00-23EC5B1CBBD9}" type="presParOf" srcId="{62748A67-377D-FA48-A802-B52FAF7A1F94}" destId="{CBA32EE7-3A2A-DC45-80ED-ADE2A473BB8D}" srcOrd="0" destOrd="0" presId="urn:microsoft.com/office/officeart/2008/layout/HalfCircleOrganizationChart"/>
    <dgm:cxn modelId="{03466388-5764-FF4E-9BE2-595A555FC7C6}" type="presParOf" srcId="{CBA32EE7-3A2A-DC45-80ED-ADE2A473BB8D}" destId="{16AA9619-8027-7448-9B5F-F09BB7415BBC}" srcOrd="0" destOrd="0" presId="urn:microsoft.com/office/officeart/2008/layout/HalfCircleOrganizationChart"/>
    <dgm:cxn modelId="{6AFFAE2F-B255-6C45-AA46-F8B17877756C}" type="presParOf" srcId="{CBA32EE7-3A2A-DC45-80ED-ADE2A473BB8D}" destId="{C635BD94-BBC8-0844-832C-568926F9C5F1}" srcOrd="1" destOrd="0" presId="urn:microsoft.com/office/officeart/2008/layout/HalfCircleOrganizationChart"/>
    <dgm:cxn modelId="{C4A35321-32AE-DC4A-BEF8-B1908948C04F}" type="presParOf" srcId="{CBA32EE7-3A2A-DC45-80ED-ADE2A473BB8D}" destId="{C4B7E8DB-561B-F143-84E1-98A605156ABF}" srcOrd="2" destOrd="0" presId="urn:microsoft.com/office/officeart/2008/layout/HalfCircleOrganizationChart"/>
    <dgm:cxn modelId="{E641E640-748A-1F4A-BE65-A738CA32E91C}" type="presParOf" srcId="{CBA32EE7-3A2A-DC45-80ED-ADE2A473BB8D}" destId="{21939A10-52C2-D04E-9C99-0369DDB0F683}" srcOrd="3" destOrd="0" presId="urn:microsoft.com/office/officeart/2008/layout/HalfCircleOrganizationChart"/>
    <dgm:cxn modelId="{8BB51F83-7EF9-BC41-A091-E14ACD47FA62}" type="presParOf" srcId="{62748A67-377D-FA48-A802-B52FAF7A1F94}" destId="{46970119-35B6-9944-B7EB-261AC2AB0635}" srcOrd="1" destOrd="0" presId="urn:microsoft.com/office/officeart/2008/layout/HalfCircleOrganizationChart"/>
    <dgm:cxn modelId="{7C446B86-CAE6-364F-9787-32DBFF4AD882}" type="presParOf" srcId="{46970119-35B6-9944-B7EB-261AC2AB0635}" destId="{07380D7F-603E-C543-8441-51E95CC4AA49}" srcOrd="0" destOrd="0" presId="urn:microsoft.com/office/officeart/2008/layout/HalfCircleOrganizationChart"/>
    <dgm:cxn modelId="{B4862FD3-F241-A544-A8F7-41E19CBE04DD}" type="presParOf" srcId="{46970119-35B6-9944-B7EB-261AC2AB0635}" destId="{B205BA21-0741-0543-BFF1-401B9C47BC3A}" srcOrd="1" destOrd="0" presId="urn:microsoft.com/office/officeart/2008/layout/HalfCircleOrganizationChart"/>
    <dgm:cxn modelId="{4109A56E-DC26-8B45-89D7-E71CC430FADD}" type="presParOf" srcId="{B205BA21-0741-0543-BFF1-401B9C47BC3A}" destId="{0C09EDD9-9A86-274E-95EC-E24490E216CF}" srcOrd="0" destOrd="0" presId="urn:microsoft.com/office/officeart/2008/layout/HalfCircleOrganizationChart"/>
    <dgm:cxn modelId="{45404ACA-5347-2144-888A-06EB16072355}" type="presParOf" srcId="{0C09EDD9-9A86-274E-95EC-E24490E216CF}" destId="{C40233D5-F58E-B242-89DF-C61FBB6BC87D}" srcOrd="0" destOrd="0" presId="urn:microsoft.com/office/officeart/2008/layout/HalfCircleOrganizationChart"/>
    <dgm:cxn modelId="{E7D48C9A-4BFA-574B-8AC5-6C4A87FFA09F}" type="presParOf" srcId="{0C09EDD9-9A86-274E-95EC-E24490E216CF}" destId="{AA5AAF57-EAF1-774F-BAB8-C892BD7BAE4F}" srcOrd="1" destOrd="0" presId="urn:microsoft.com/office/officeart/2008/layout/HalfCircleOrganizationChart"/>
    <dgm:cxn modelId="{BD3ADB6C-8225-2943-B772-59302A907363}" type="presParOf" srcId="{0C09EDD9-9A86-274E-95EC-E24490E216CF}" destId="{7B2BCC02-4250-454A-A287-60E9E9DD300E}" srcOrd="2" destOrd="0" presId="urn:microsoft.com/office/officeart/2008/layout/HalfCircleOrganizationChart"/>
    <dgm:cxn modelId="{5ACF06B8-2C9A-D84C-A25C-5568FE021F23}" type="presParOf" srcId="{0C09EDD9-9A86-274E-95EC-E24490E216CF}" destId="{6F81D900-5EA8-2747-9628-521022CDA5F6}" srcOrd="3" destOrd="0" presId="urn:microsoft.com/office/officeart/2008/layout/HalfCircleOrganizationChart"/>
    <dgm:cxn modelId="{C6D974D8-CEFC-B44A-BBBF-8ED8750A5E7F}" type="presParOf" srcId="{B205BA21-0741-0543-BFF1-401B9C47BC3A}" destId="{379B7A03-6F16-D643-9016-23B5507512B9}" srcOrd="1" destOrd="0" presId="urn:microsoft.com/office/officeart/2008/layout/HalfCircleOrganizationChart"/>
    <dgm:cxn modelId="{05E1F639-7390-934B-8A97-D4520E4E998B}" type="presParOf" srcId="{B205BA21-0741-0543-BFF1-401B9C47BC3A}" destId="{F820587D-909E-034B-A88A-13F68972075E}" srcOrd="2" destOrd="0" presId="urn:microsoft.com/office/officeart/2008/layout/HalfCircleOrganizationChart"/>
    <dgm:cxn modelId="{7316306B-B0C1-704F-B0BC-37B5D9213CDE}" type="presParOf" srcId="{62748A67-377D-FA48-A802-B52FAF7A1F94}" destId="{89F8B648-4FAE-6646-9B18-11F51BF6DFD4}" srcOrd="2" destOrd="0" presId="urn:microsoft.com/office/officeart/2008/layout/HalfCircleOrganizationChart"/>
    <dgm:cxn modelId="{DF5C8E3D-0088-C942-A198-4CA429FCD03D}" type="presParOf" srcId="{71E2F7B3-6092-BC42-9E14-ED1EC4724099}" destId="{5E75E796-C125-454C-A36D-C47EBEBDD1E8}" srcOrd="1" destOrd="0" presId="urn:microsoft.com/office/officeart/2008/layout/HalfCircleOrganizationChart"/>
    <dgm:cxn modelId="{242C3889-9C03-E24A-A31F-8C4FF5A72F20}" type="presParOf" srcId="{5E75E796-C125-454C-A36D-C47EBEBDD1E8}" destId="{0F926550-4010-D548-A931-8402A2197847}" srcOrd="0" destOrd="0" presId="urn:microsoft.com/office/officeart/2008/layout/HalfCircleOrganizationChart"/>
    <dgm:cxn modelId="{5B219AFB-0E37-1A4E-99FF-3681057E73BC}" type="presParOf" srcId="{0F926550-4010-D548-A931-8402A2197847}" destId="{4C7DDC2B-0DD3-8646-ABF6-1DD4C6614F24}" srcOrd="0" destOrd="0" presId="urn:microsoft.com/office/officeart/2008/layout/HalfCircleOrganizationChart"/>
    <dgm:cxn modelId="{39E3C9BA-33F9-5E4E-A303-0872C8CE45C6}" type="presParOf" srcId="{0F926550-4010-D548-A931-8402A2197847}" destId="{F5E0785F-C178-3141-8560-05280FCC02F2}" srcOrd="1" destOrd="0" presId="urn:microsoft.com/office/officeart/2008/layout/HalfCircleOrganizationChart"/>
    <dgm:cxn modelId="{9D6FFCA8-3C63-E344-97D3-900E8EB0C25A}" type="presParOf" srcId="{0F926550-4010-D548-A931-8402A2197847}" destId="{97B69406-47C6-A141-A08D-1D3603BC2311}" srcOrd="2" destOrd="0" presId="urn:microsoft.com/office/officeart/2008/layout/HalfCircleOrganizationChart"/>
    <dgm:cxn modelId="{5A81BC22-6D12-B547-9FE2-64CCFDA3E4C7}" type="presParOf" srcId="{0F926550-4010-D548-A931-8402A2197847}" destId="{30021C9B-C7D2-7C44-93A9-7D27F2315C2F}" srcOrd="3" destOrd="0" presId="urn:microsoft.com/office/officeart/2008/layout/HalfCircleOrganizationChart"/>
    <dgm:cxn modelId="{AD7163E0-715F-4245-A6F7-05221F84B08E}" type="presParOf" srcId="{5E75E796-C125-454C-A36D-C47EBEBDD1E8}" destId="{74D8884F-8CD2-F843-9E15-A0D9FA684C79}" srcOrd="1" destOrd="0" presId="urn:microsoft.com/office/officeart/2008/layout/HalfCircleOrganizationChart"/>
    <dgm:cxn modelId="{D8130D76-B93A-2845-BBBA-8E81384AD5F3}" type="presParOf" srcId="{74D8884F-8CD2-F843-9E15-A0D9FA684C79}" destId="{A70879B7-C8CB-BF48-92C3-DBB2A4F9AE83}" srcOrd="0" destOrd="0" presId="urn:microsoft.com/office/officeart/2008/layout/HalfCircleOrganizationChart"/>
    <dgm:cxn modelId="{C745355C-726C-FB4B-9795-55FAA353FE5A}" type="presParOf" srcId="{74D8884F-8CD2-F843-9E15-A0D9FA684C79}" destId="{19A6394F-B4A2-234C-859C-AD478D078E24}" srcOrd="1" destOrd="0" presId="urn:microsoft.com/office/officeart/2008/layout/HalfCircleOrganizationChart"/>
    <dgm:cxn modelId="{6DA6EBF2-E3E7-714E-A478-8D745007EE97}" type="presParOf" srcId="{19A6394F-B4A2-234C-859C-AD478D078E24}" destId="{CD281404-1240-2147-B480-E973D68BD0C3}" srcOrd="0" destOrd="0" presId="urn:microsoft.com/office/officeart/2008/layout/HalfCircleOrganizationChart"/>
    <dgm:cxn modelId="{81232278-E27C-B949-A783-E4221FABA711}" type="presParOf" srcId="{CD281404-1240-2147-B480-E973D68BD0C3}" destId="{4825EBD1-E01A-D749-819F-6D46FBEB8AC3}" srcOrd="0" destOrd="0" presId="urn:microsoft.com/office/officeart/2008/layout/HalfCircleOrganizationChart"/>
    <dgm:cxn modelId="{C977CD46-4442-2444-9946-3BAEB8510BB1}" type="presParOf" srcId="{CD281404-1240-2147-B480-E973D68BD0C3}" destId="{1EA665B7-768E-1F4F-B9FC-D368EB114D8E}" srcOrd="1" destOrd="0" presId="urn:microsoft.com/office/officeart/2008/layout/HalfCircleOrganizationChart"/>
    <dgm:cxn modelId="{FA75DCD4-EF18-1A4D-AB0E-241E06F763B0}" type="presParOf" srcId="{CD281404-1240-2147-B480-E973D68BD0C3}" destId="{2A0FFB8A-B43A-8048-B165-3BE51FE548B4}" srcOrd="2" destOrd="0" presId="urn:microsoft.com/office/officeart/2008/layout/HalfCircleOrganizationChart"/>
    <dgm:cxn modelId="{A0ED027F-39AC-F244-9405-4856B4A1D522}" type="presParOf" srcId="{CD281404-1240-2147-B480-E973D68BD0C3}" destId="{33856ABD-FE89-0A47-8127-DEB52D7BDD06}" srcOrd="3" destOrd="0" presId="urn:microsoft.com/office/officeart/2008/layout/HalfCircleOrganizationChart"/>
    <dgm:cxn modelId="{26919505-1B38-FE46-BBE7-60491C676BF3}" type="presParOf" srcId="{19A6394F-B4A2-234C-859C-AD478D078E24}" destId="{8092BCE0-B509-7343-8962-8D88585B5F60}" srcOrd="1" destOrd="0" presId="urn:microsoft.com/office/officeart/2008/layout/HalfCircleOrganizationChart"/>
    <dgm:cxn modelId="{A9C6A9EC-39B5-C641-B37B-5E81BCA27E26}" type="presParOf" srcId="{19A6394F-B4A2-234C-859C-AD478D078E24}" destId="{06611A66-D228-014B-98F0-393DFF997768}" srcOrd="2" destOrd="0" presId="urn:microsoft.com/office/officeart/2008/layout/HalfCircleOrganizationChart"/>
    <dgm:cxn modelId="{7990EBA6-3254-6046-A6B5-1805DF0E0AE5}" type="presParOf" srcId="{5E75E796-C125-454C-A36D-C47EBEBDD1E8}" destId="{73E022C2-5D1D-294B-B270-2AAF49E38F69}" srcOrd="2" destOrd="0" presId="urn:microsoft.com/office/officeart/2008/layout/HalfCircleOrganizationChart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3F14E35D-A4F9-C64E-BA63-F79BD3E30231}" type="doc">
      <dgm:prSet loTypeId="urn:microsoft.com/office/officeart/2008/layout/HalfCircleOrganizationChart" loCatId="" qsTypeId="urn:microsoft.com/office/officeart/2005/8/quickstyle/simple4" qsCatId="simple" csTypeId="urn:microsoft.com/office/officeart/2005/8/colors/colorful3" csCatId="colorful" phldr="1"/>
      <dgm:spPr/>
      <dgm:t>
        <a:bodyPr/>
        <a:lstStyle/>
        <a:p>
          <a:endParaRPr lang="es-ES"/>
        </a:p>
      </dgm:t>
    </dgm:pt>
    <dgm:pt modelId="{ED44E6B1-AB73-014B-9BA9-8EA9F0CDBBCE}">
      <dgm:prSet phldrT="[Texto]" custT="1"/>
      <dgm:spPr/>
      <dgm:t>
        <a:bodyPr/>
        <a:lstStyle/>
        <a:p>
          <a:r>
            <a:rPr lang="es-ES" sz="1800" b="1" dirty="0">
              <a:solidFill>
                <a:schemeClr val="tx1">
                  <a:lumMod val="75000"/>
                  <a:lumOff val="25000"/>
                </a:schemeClr>
              </a:solidFill>
              <a:latin typeface="Century Gothic"/>
              <a:cs typeface="Century Gothic"/>
            </a:rPr>
            <a:t>Fecha de </a:t>
          </a:r>
        </a:p>
        <a:p>
          <a:r>
            <a:rPr lang="es-ES" sz="1800" b="1" dirty="0">
              <a:solidFill>
                <a:schemeClr val="tx1">
                  <a:lumMod val="75000"/>
                  <a:lumOff val="25000"/>
                </a:schemeClr>
              </a:solidFill>
              <a:latin typeface="Century Gothic"/>
              <a:cs typeface="Century Gothic"/>
            </a:rPr>
            <a:t>finalización</a:t>
          </a:r>
        </a:p>
      </dgm:t>
    </dgm:pt>
    <dgm:pt modelId="{27D6FFBF-DD44-C547-9F56-8A5E4EB28996}" type="parTrans" cxnId="{21B5A087-3DCF-B04E-BB79-BA1FE91FC2E0}">
      <dgm:prSet/>
      <dgm:spPr/>
      <dgm:t>
        <a:bodyPr/>
        <a:lstStyle/>
        <a:p>
          <a:endParaRPr lang="es-ES" sz="2400">
            <a:solidFill>
              <a:schemeClr val="tx1">
                <a:lumMod val="75000"/>
                <a:lumOff val="25000"/>
              </a:schemeClr>
            </a:solidFill>
            <a:latin typeface="Century Gothic"/>
            <a:cs typeface="Century Gothic"/>
          </a:endParaRPr>
        </a:p>
      </dgm:t>
    </dgm:pt>
    <dgm:pt modelId="{B52CD110-2EB2-7C44-BF74-FC435482F6ED}" type="sibTrans" cxnId="{21B5A087-3DCF-B04E-BB79-BA1FE91FC2E0}">
      <dgm:prSet/>
      <dgm:spPr/>
      <dgm:t>
        <a:bodyPr/>
        <a:lstStyle/>
        <a:p>
          <a:endParaRPr lang="es-ES" sz="2400">
            <a:solidFill>
              <a:schemeClr val="tx1">
                <a:lumMod val="75000"/>
                <a:lumOff val="25000"/>
              </a:schemeClr>
            </a:solidFill>
            <a:latin typeface="Century Gothic"/>
            <a:cs typeface="Century Gothic"/>
          </a:endParaRPr>
        </a:p>
      </dgm:t>
    </dgm:pt>
    <dgm:pt modelId="{9A379C43-F480-D547-8897-8A0D16C011BB}" type="asst">
      <dgm:prSet phldrT="[Texto]" custT="1"/>
      <dgm:spPr/>
      <dgm:t>
        <a:bodyPr/>
        <a:lstStyle/>
        <a:p>
          <a:r>
            <a:rPr lang="es-ES" sz="1800" b="1" dirty="0">
              <a:solidFill>
                <a:schemeClr val="tx1">
                  <a:lumMod val="75000"/>
                  <a:lumOff val="25000"/>
                </a:schemeClr>
              </a:solidFill>
              <a:latin typeface="Century Gothic"/>
              <a:cs typeface="Century Gothic"/>
            </a:rPr>
            <a:t>Canales</a:t>
          </a:r>
        </a:p>
        <a:p>
          <a:r>
            <a:rPr lang="es-ES" sz="1800" b="1" dirty="0">
              <a:solidFill>
                <a:schemeClr val="tx1">
                  <a:lumMod val="75000"/>
                  <a:lumOff val="25000"/>
                </a:schemeClr>
              </a:solidFill>
              <a:latin typeface="Century Gothic"/>
              <a:cs typeface="Century Gothic"/>
            </a:rPr>
            <a:t> de recepción</a:t>
          </a:r>
        </a:p>
      </dgm:t>
    </dgm:pt>
    <dgm:pt modelId="{BF367C2A-3752-4A47-ABD3-4CF361748499}" type="parTrans" cxnId="{BD20F088-11D6-0C46-A898-D9A1DF2F82B9}">
      <dgm:prSet/>
      <dgm:spPr/>
      <dgm:t>
        <a:bodyPr/>
        <a:lstStyle/>
        <a:p>
          <a:endParaRPr lang="es-ES" sz="2400">
            <a:solidFill>
              <a:schemeClr val="tx1">
                <a:lumMod val="75000"/>
                <a:lumOff val="25000"/>
              </a:schemeClr>
            </a:solidFill>
            <a:latin typeface="Century Gothic"/>
            <a:cs typeface="Century Gothic"/>
          </a:endParaRPr>
        </a:p>
      </dgm:t>
    </dgm:pt>
    <dgm:pt modelId="{DA1111E4-DE8A-5841-81AB-1D70C7DAE75F}" type="sibTrans" cxnId="{BD20F088-11D6-0C46-A898-D9A1DF2F82B9}">
      <dgm:prSet/>
      <dgm:spPr/>
      <dgm:t>
        <a:bodyPr/>
        <a:lstStyle/>
        <a:p>
          <a:endParaRPr lang="es-ES" sz="2400">
            <a:solidFill>
              <a:schemeClr val="tx1">
                <a:lumMod val="75000"/>
                <a:lumOff val="25000"/>
              </a:schemeClr>
            </a:solidFill>
            <a:latin typeface="Century Gothic"/>
            <a:cs typeface="Century Gothic"/>
          </a:endParaRPr>
        </a:p>
      </dgm:t>
    </dgm:pt>
    <dgm:pt modelId="{2F58A870-1856-534C-8E0A-CD4BA57E4FE5}">
      <dgm:prSet phldrT="[Texto]" custT="1"/>
      <dgm:spPr/>
      <dgm:t>
        <a:bodyPr/>
        <a:lstStyle/>
        <a:p>
          <a:r>
            <a:rPr lang="es-ES" sz="1800" dirty="0">
              <a:solidFill>
                <a:schemeClr val="accent6">
                  <a:lumMod val="75000"/>
                </a:schemeClr>
              </a:solidFill>
              <a:latin typeface="Century Gothic"/>
              <a:cs typeface="Century Gothic"/>
            </a:rPr>
            <a:t>Página Web</a:t>
          </a:r>
        </a:p>
        <a:p>
          <a:r>
            <a:rPr lang="es-CO" sz="1800" dirty="0">
              <a:hlinkClick xmlns:r="http://schemas.openxmlformats.org/officeDocument/2006/relationships" r:id="rId1"/>
            </a:rPr>
            <a:t>https://www.facebook.com/MinisterioTIC.Colombia/videos/2014788635212294/</a:t>
          </a:r>
          <a:endParaRPr lang="es-ES" sz="1800" dirty="0">
            <a:solidFill>
              <a:srgbClr val="FF0000"/>
            </a:solidFill>
            <a:latin typeface="Century Gothic"/>
            <a:cs typeface="Century Gothic"/>
          </a:endParaRPr>
        </a:p>
      </dgm:t>
    </dgm:pt>
    <dgm:pt modelId="{8C530203-C177-1840-9235-27A350689D08}" type="parTrans" cxnId="{3F65906C-3541-D047-95AE-094CBDE676F6}">
      <dgm:prSet/>
      <dgm:spPr/>
      <dgm:t>
        <a:bodyPr/>
        <a:lstStyle/>
        <a:p>
          <a:endParaRPr lang="es-ES" sz="2400">
            <a:solidFill>
              <a:schemeClr val="tx1">
                <a:lumMod val="75000"/>
                <a:lumOff val="25000"/>
              </a:schemeClr>
            </a:solidFill>
            <a:latin typeface="Century Gothic"/>
            <a:cs typeface="Century Gothic"/>
          </a:endParaRPr>
        </a:p>
      </dgm:t>
    </dgm:pt>
    <dgm:pt modelId="{C9124FB4-2D4D-7C4A-86D4-22D21526164F}" type="sibTrans" cxnId="{3F65906C-3541-D047-95AE-094CBDE676F6}">
      <dgm:prSet/>
      <dgm:spPr/>
      <dgm:t>
        <a:bodyPr/>
        <a:lstStyle/>
        <a:p>
          <a:endParaRPr lang="es-ES" sz="2400">
            <a:solidFill>
              <a:schemeClr val="tx1">
                <a:lumMod val="75000"/>
                <a:lumOff val="25000"/>
              </a:schemeClr>
            </a:solidFill>
            <a:latin typeface="Century Gothic"/>
            <a:cs typeface="Century Gothic"/>
          </a:endParaRPr>
        </a:p>
      </dgm:t>
    </dgm:pt>
    <dgm:pt modelId="{791E7BBF-A474-C84F-8530-EC158198FB4B}">
      <dgm:prSet phldrT="[Texto]" custT="1"/>
      <dgm:spPr/>
      <dgm:t>
        <a:bodyPr/>
        <a:lstStyle/>
        <a:p>
          <a:r>
            <a:rPr lang="es-ES" sz="1800" dirty="0">
              <a:solidFill>
                <a:schemeClr val="accent6">
                  <a:lumMod val="75000"/>
                </a:schemeClr>
              </a:solidFill>
              <a:latin typeface="Century Gothic"/>
              <a:cs typeface="Century Gothic"/>
            </a:rPr>
            <a:t>23 de julio</a:t>
          </a:r>
        </a:p>
      </dgm:t>
    </dgm:pt>
    <dgm:pt modelId="{DB6768E8-ED1C-8146-810C-557BD9449728}" type="parTrans" cxnId="{698231C8-11FC-F14A-BF34-DC7D08983EE9}">
      <dgm:prSet/>
      <dgm:spPr/>
      <dgm:t>
        <a:bodyPr/>
        <a:lstStyle/>
        <a:p>
          <a:endParaRPr lang="es-ES" sz="2400">
            <a:solidFill>
              <a:schemeClr val="tx1">
                <a:lumMod val="75000"/>
                <a:lumOff val="25000"/>
              </a:schemeClr>
            </a:solidFill>
            <a:latin typeface="Century Gothic"/>
            <a:cs typeface="Century Gothic"/>
          </a:endParaRPr>
        </a:p>
      </dgm:t>
    </dgm:pt>
    <dgm:pt modelId="{4B8D1154-3FE2-7543-B192-5A05803AD7EA}" type="sibTrans" cxnId="{698231C8-11FC-F14A-BF34-DC7D08983EE9}">
      <dgm:prSet/>
      <dgm:spPr/>
      <dgm:t>
        <a:bodyPr/>
        <a:lstStyle/>
        <a:p>
          <a:endParaRPr lang="es-ES" sz="2400">
            <a:solidFill>
              <a:schemeClr val="tx1">
                <a:lumMod val="75000"/>
                <a:lumOff val="25000"/>
              </a:schemeClr>
            </a:solidFill>
            <a:latin typeface="Century Gothic"/>
            <a:cs typeface="Century Gothic"/>
          </a:endParaRPr>
        </a:p>
      </dgm:t>
    </dgm:pt>
    <dgm:pt modelId="{71E2F7B3-6092-BC42-9E14-ED1EC4724099}" type="pres">
      <dgm:prSet presAssocID="{3F14E35D-A4F9-C64E-BA63-F79BD3E30231}" presName="Name0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62748A67-377D-FA48-A802-B52FAF7A1F94}" type="pres">
      <dgm:prSet presAssocID="{ED44E6B1-AB73-014B-9BA9-8EA9F0CDBBCE}" presName="hierRoot1" presStyleCnt="0">
        <dgm:presLayoutVars>
          <dgm:hierBranch val="init"/>
        </dgm:presLayoutVars>
      </dgm:prSet>
      <dgm:spPr/>
    </dgm:pt>
    <dgm:pt modelId="{CBA32EE7-3A2A-DC45-80ED-ADE2A473BB8D}" type="pres">
      <dgm:prSet presAssocID="{ED44E6B1-AB73-014B-9BA9-8EA9F0CDBBCE}" presName="rootComposite1" presStyleCnt="0"/>
      <dgm:spPr/>
    </dgm:pt>
    <dgm:pt modelId="{16AA9619-8027-7448-9B5F-F09BB7415BBC}" type="pres">
      <dgm:prSet presAssocID="{ED44E6B1-AB73-014B-9BA9-8EA9F0CDBBCE}" presName="rootText1" presStyleLbl="alignAcc1" presStyleIdx="0" presStyleCnt="0" custScaleX="133871" custLinFactY="-53283" custLinFactNeighborX="34095" custLinFactNeighborY="-100000">
        <dgm:presLayoutVars>
          <dgm:chPref val="3"/>
        </dgm:presLayoutVars>
      </dgm:prSet>
      <dgm:spPr/>
    </dgm:pt>
    <dgm:pt modelId="{C635BD94-BBC8-0844-832C-568926F9C5F1}" type="pres">
      <dgm:prSet presAssocID="{ED44E6B1-AB73-014B-9BA9-8EA9F0CDBBCE}" presName="topArc1" presStyleLbl="parChTrans1D1" presStyleIdx="0" presStyleCnt="8"/>
      <dgm:spPr/>
    </dgm:pt>
    <dgm:pt modelId="{C4B7E8DB-561B-F143-84E1-98A605156ABF}" type="pres">
      <dgm:prSet presAssocID="{ED44E6B1-AB73-014B-9BA9-8EA9F0CDBBCE}" presName="bottomArc1" presStyleLbl="parChTrans1D1" presStyleIdx="1" presStyleCnt="8"/>
      <dgm:spPr/>
    </dgm:pt>
    <dgm:pt modelId="{21939A10-52C2-D04E-9C99-0369DDB0F683}" type="pres">
      <dgm:prSet presAssocID="{ED44E6B1-AB73-014B-9BA9-8EA9F0CDBBCE}" presName="topConnNode1" presStyleLbl="node1" presStyleIdx="0" presStyleCnt="0"/>
      <dgm:spPr/>
    </dgm:pt>
    <dgm:pt modelId="{46970119-35B6-9944-B7EB-261AC2AB0635}" type="pres">
      <dgm:prSet presAssocID="{ED44E6B1-AB73-014B-9BA9-8EA9F0CDBBCE}" presName="hierChild2" presStyleCnt="0"/>
      <dgm:spPr/>
    </dgm:pt>
    <dgm:pt modelId="{07380D7F-603E-C543-8441-51E95CC4AA49}" type="pres">
      <dgm:prSet presAssocID="{DB6768E8-ED1C-8146-810C-557BD9449728}" presName="Name28" presStyleLbl="parChTrans1D2" presStyleIdx="0" presStyleCnt="2"/>
      <dgm:spPr/>
    </dgm:pt>
    <dgm:pt modelId="{B205BA21-0741-0543-BFF1-401B9C47BC3A}" type="pres">
      <dgm:prSet presAssocID="{791E7BBF-A474-C84F-8530-EC158198FB4B}" presName="hierRoot2" presStyleCnt="0">
        <dgm:presLayoutVars>
          <dgm:hierBranch val="init"/>
        </dgm:presLayoutVars>
      </dgm:prSet>
      <dgm:spPr/>
    </dgm:pt>
    <dgm:pt modelId="{0C09EDD9-9A86-274E-95EC-E24490E216CF}" type="pres">
      <dgm:prSet presAssocID="{791E7BBF-A474-C84F-8530-EC158198FB4B}" presName="rootComposite2" presStyleCnt="0"/>
      <dgm:spPr/>
    </dgm:pt>
    <dgm:pt modelId="{C40233D5-F58E-B242-89DF-C61FBB6BC87D}" type="pres">
      <dgm:prSet presAssocID="{791E7BBF-A474-C84F-8530-EC158198FB4B}" presName="rootText2" presStyleLbl="alignAcc1" presStyleIdx="0" presStyleCnt="0">
        <dgm:presLayoutVars>
          <dgm:chPref val="3"/>
        </dgm:presLayoutVars>
      </dgm:prSet>
      <dgm:spPr/>
    </dgm:pt>
    <dgm:pt modelId="{AA5AAF57-EAF1-774F-BAB8-C892BD7BAE4F}" type="pres">
      <dgm:prSet presAssocID="{791E7BBF-A474-C84F-8530-EC158198FB4B}" presName="topArc2" presStyleLbl="parChTrans1D1" presStyleIdx="2" presStyleCnt="8"/>
      <dgm:spPr/>
    </dgm:pt>
    <dgm:pt modelId="{7B2BCC02-4250-454A-A287-60E9E9DD300E}" type="pres">
      <dgm:prSet presAssocID="{791E7BBF-A474-C84F-8530-EC158198FB4B}" presName="bottomArc2" presStyleLbl="parChTrans1D1" presStyleIdx="3" presStyleCnt="8"/>
      <dgm:spPr/>
    </dgm:pt>
    <dgm:pt modelId="{6F81D900-5EA8-2747-9628-521022CDA5F6}" type="pres">
      <dgm:prSet presAssocID="{791E7BBF-A474-C84F-8530-EC158198FB4B}" presName="topConnNode2" presStyleLbl="node2" presStyleIdx="0" presStyleCnt="0"/>
      <dgm:spPr/>
    </dgm:pt>
    <dgm:pt modelId="{379B7A03-6F16-D643-9016-23B5507512B9}" type="pres">
      <dgm:prSet presAssocID="{791E7BBF-A474-C84F-8530-EC158198FB4B}" presName="hierChild4" presStyleCnt="0"/>
      <dgm:spPr/>
    </dgm:pt>
    <dgm:pt modelId="{F820587D-909E-034B-A88A-13F68972075E}" type="pres">
      <dgm:prSet presAssocID="{791E7BBF-A474-C84F-8530-EC158198FB4B}" presName="hierChild5" presStyleCnt="0"/>
      <dgm:spPr/>
    </dgm:pt>
    <dgm:pt modelId="{89F8B648-4FAE-6646-9B18-11F51BF6DFD4}" type="pres">
      <dgm:prSet presAssocID="{ED44E6B1-AB73-014B-9BA9-8EA9F0CDBBCE}" presName="hierChild3" presStyleCnt="0"/>
      <dgm:spPr/>
    </dgm:pt>
    <dgm:pt modelId="{5E75E796-C125-454C-A36D-C47EBEBDD1E8}" type="pres">
      <dgm:prSet presAssocID="{9A379C43-F480-D547-8897-8A0D16C011BB}" presName="hierRoot1" presStyleCnt="0">
        <dgm:presLayoutVars>
          <dgm:hierBranch val="init"/>
        </dgm:presLayoutVars>
      </dgm:prSet>
      <dgm:spPr/>
    </dgm:pt>
    <dgm:pt modelId="{0F926550-4010-D548-A931-8402A2197847}" type="pres">
      <dgm:prSet presAssocID="{9A379C43-F480-D547-8897-8A0D16C011BB}" presName="rootComposite1" presStyleCnt="0"/>
      <dgm:spPr/>
    </dgm:pt>
    <dgm:pt modelId="{4C7DDC2B-0DD3-8646-ABF6-1DD4C6614F24}" type="pres">
      <dgm:prSet presAssocID="{9A379C43-F480-D547-8897-8A0D16C011BB}" presName="rootText1" presStyleLbl="alignAcc1" presStyleIdx="0" presStyleCnt="0" custLinFactY="-83939" custLinFactNeighborX="-11709" custLinFactNeighborY="-100000">
        <dgm:presLayoutVars>
          <dgm:chPref val="3"/>
        </dgm:presLayoutVars>
      </dgm:prSet>
      <dgm:spPr/>
    </dgm:pt>
    <dgm:pt modelId="{F5E0785F-C178-3141-8560-05280FCC02F2}" type="pres">
      <dgm:prSet presAssocID="{9A379C43-F480-D547-8897-8A0D16C011BB}" presName="topArc1" presStyleLbl="parChTrans1D1" presStyleIdx="4" presStyleCnt="8"/>
      <dgm:spPr/>
    </dgm:pt>
    <dgm:pt modelId="{97B69406-47C6-A141-A08D-1D3603BC2311}" type="pres">
      <dgm:prSet presAssocID="{9A379C43-F480-D547-8897-8A0D16C011BB}" presName="bottomArc1" presStyleLbl="parChTrans1D1" presStyleIdx="5" presStyleCnt="8"/>
      <dgm:spPr/>
    </dgm:pt>
    <dgm:pt modelId="{30021C9B-C7D2-7C44-93A9-7D27F2315C2F}" type="pres">
      <dgm:prSet presAssocID="{9A379C43-F480-D547-8897-8A0D16C011BB}" presName="topConnNode1" presStyleLbl="asst0" presStyleIdx="0" presStyleCnt="0"/>
      <dgm:spPr/>
    </dgm:pt>
    <dgm:pt modelId="{74D8884F-8CD2-F843-9E15-A0D9FA684C79}" type="pres">
      <dgm:prSet presAssocID="{9A379C43-F480-D547-8897-8A0D16C011BB}" presName="hierChild2" presStyleCnt="0"/>
      <dgm:spPr/>
    </dgm:pt>
    <dgm:pt modelId="{15A11A9A-F0C6-4649-9217-5515AF013A50}" type="pres">
      <dgm:prSet presAssocID="{8C530203-C177-1840-9235-27A350689D08}" presName="Name28" presStyleLbl="parChTrans1D2" presStyleIdx="1" presStyleCnt="2"/>
      <dgm:spPr/>
    </dgm:pt>
    <dgm:pt modelId="{31870E1B-A78E-5940-92A1-21513BB0E6BF}" type="pres">
      <dgm:prSet presAssocID="{2F58A870-1856-534C-8E0A-CD4BA57E4FE5}" presName="hierRoot2" presStyleCnt="0">
        <dgm:presLayoutVars>
          <dgm:hierBranch val="init"/>
        </dgm:presLayoutVars>
      </dgm:prSet>
      <dgm:spPr/>
    </dgm:pt>
    <dgm:pt modelId="{F22A6882-7DBB-7C49-B9AE-8FB19B633704}" type="pres">
      <dgm:prSet presAssocID="{2F58A870-1856-534C-8E0A-CD4BA57E4FE5}" presName="rootComposite2" presStyleCnt="0"/>
      <dgm:spPr/>
    </dgm:pt>
    <dgm:pt modelId="{3E26C303-0E08-904E-91E0-A48082DCDF42}" type="pres">
      <dgm:prSet presAssocID="{2F58A870-1856-534C-8E0A-CD4BA57E4FE5}" presName="rootText2" presStyleLbl="alignAcc1" presStyleIdx="0" presStyleCnt="0">
        <dgm:presLayoutVars>
          <dgm:chPref val="3"/>
        </dgm:presLayoutVars>
      </dgm:prSet>
      <dgm:spPr/>
    </dgm:pt>
    <dgm:pt modelId="{3A5640E4-5522-0B40-AE57-BA98A300423B}" type="pres">
      <dgm:prSet presAssocID="{2F58A870-1856-534C-8E0A-CD4BA57E4FE5}" presName="topArc2" presStyleLbl="parChTrans1D1" presStyleIdx="6" presStyleCnt="8"/>
      <dgm:spPr/>
    </dgm:pt>
    <dgm:pt modelId="{C0DDB4D9-3CCF-4F4F-8AF0-DADDABE619F9}" type="pres">
      <dgm:prSet presAssocID="{2F58A870-1856-534C-8E0A-CD4BA57E4FE5}" presName="bottomArc2" presStyleLbl="parChTrans1D1" presStyleIdx="7" presStyleCnt="8"/>
      <dgm:spPr/>
    </dgm:pt>
    <dgm:pt modelId="{8C2C6230-8858-2341-B7A0-B81F3E855DA0}" type="pres">
      <dgm:prSet presAssocID="{2F58A870-1856-534C-8E0A-CD4BA57E4FE5}" presName="topConnNode2" presStyleLbl="node2" presStyleIdx="0" presStyleCnt="0"/>
      <dgm:spPr/>
    </dgm:pt>
    <dgm:pt modelId="{8783D474-FD82-DD4A-A847-DACAD639A027}" type="pres">
      <dgm:prSet presAssocID="{2F58A870-1856-534C-8E0A-CD4BA57E4FE5}" presName="hierChild4" presStyleCnt="0"/>
      <dgm:spPr/>
    </dgm:pt>
    <dgm:pt modelId="{E52B1625-AC70-E148-951B-D780DB5DF7D4}" type="pres">
      <dgm:prSet presAssocID="{2F58A870-1856-534C-8E0A-CD4BA57E4FE5}" presName="hierChild5" presStyleCnt="0"/>
      <dgm:spPr/>
    </dgm:pt>
    <dgm:pt modelId="{73E022C2-5D1D-294B-B270-2AAF49E38F69}" type="pres">
      <dgm:prSet presAssocID="{9A379C43-F480-D547-8897-8A0D16C011BB}" presName="hierChild3" presStyleCnt="0"/>
      <dgm:spPr/>
    </dgm:pt>
  </dgm:ptLst>
  <dgm:cxnLst>
    <dgm:cxn modelId="{3B2BA807-7FBA-E542-8F45-17004C3003A1}" type="presOf" srcId="{9A379C43-F480-D547-8897-8A0D16C011BB}" destId="{30021C9B-C7D2-7C44-93A9-7D27F2315C2F}" srcOrd="1" destOrd="0" presId="urn:microsoft.com/office/officeart/2008/layout/HalfCircleOrganizationChart"/>
    <dgm:cxn modelId="{893A2634-DD55-424E-8070-F2F41C131CCF}" type="presOf" srcId="{8C530203-C177-1840-9235-27A350689D08}" destId="{15A11A9A-F0C6-4649-9217-5515AF013A50}" srcOrd="0" destOrd="0" presId="urn:microsoft.com/office/officeart/2008/layout/HalfCircleOrganizationChart"/>
    <dgm:cxn modelId="{A2C66345-A90D-DA43-95BF-1215B05E0765}" type="presOf" srcId="{9A379C43-F480-D547-8897-8A0D16C011BB}" destId="{4C7DDC2B-0DD3-8646-ABF6-1DD4C6614F24}" srcOrd="0" destOrd="0" presId="urn:microsoft.com/office/officeart/2008/layout/HalfCircleOrganizationChart"/>
    <dgm:cxn modelId="{F06BD766-BF81-A849-B309-EE5090735D50}" type="presOf" srcId="{ED44E6B1-AB73-014B-9BA9-8EA9F0CDBBCE}" destId="{21939A10-52C2-D04E-9C99-0369DDB0F683}" srcOrd="1" destOrd="0" presId="urn:microsoft.com/office/officeart/2008/layout/HalfCircleOrganizationChart"/>
    <dgm:cxn modelId="{C754074B-744B-1D41-8E73-9FF810F51A44}" type="presOf" srcId="{791E7BBF-A474-C84F-8530-EC158198FB4B}" destId="{C40233D5-F58E-B242-89DF-C61FBB6BC87D}" srcOrd="0" destOrd="0" presId="urn:microsoft.com/office/officeart/2008/layout/HalfCircleOrganizationChart"/>
    <dgm:cxn modelId="{3F65906C-3541-D047-95AE-094CBDE676F6}" srcId="{9A379C43-F480-D547-8897-8A0D16C011BB}" destId="{2F58A870-1856-534C-8E0A-CD4BA57E4FE5}" srcOrd="0" destOrd="0" parTransId="{8C530203-C177-1840-9235-27A350689D08}" sibTransId="{C9124FB4-2D4D-7C4A-86D4-22D21526164F}"/>
    <dgm:cxn modelId="{78A8B270-EB74-4D45-B9E3-D550199BDAF0}" type="presOf" srcId="{2F58A870-1856-534C-8E0A-CD4BA57E4FE5}" destId="{8C2C6230-8858-2341-B7A0-B81F3E855DA0}" srcOrd="1" destOrd="0" presId="urn:microsoft.com/office/officeart/2008/layout/HalfCircleOrganizationChart"/>
    <dgm:cxn modelId="{AA215259-94AC-2546-8B5F-B33C80E05C23}" type="presOf" srcId="{ED44E6B1-AB73-014B-9BA9-8EA9F0CDBBCE}" destId="{16AA9619-8027-7448-9B5F-F09BB7415BBC}" srcOrd="0" destOrd="0" presId="urn:microsoft.com/office/officeart/2008/layout/HalfCircleOrganizationChart"/>
    <dgm:cxn modelId="{21B5A087-3DCF-B04E-BB79-BA1FE91FC2E0}" srcId="{3F14E35D-A4F9-C64E-BA63-F79BD3E30231}" destId="{ED44E6B1-AB73-014B-9BA9-8EA9F0CDBBCE}" srcOrd="0" destOrd="0" parTransId="{27D6FFBF-DD44-C547-9F56-8A5E4EB28996}" sibTransId="{B52CD110-2EB2-7C44-BF74-FC435482F6ED}"/>
    <dgm:cxn modelId="{BD20F088-11D6-0C46-A898-D9A1DF2F82B9}" srcId="{3F14E35D-A4F9-C64E-BA63-F79BD3E30231}" destId="{9A379C43-F480-D547-8897-8A0D16C011BB}" srcOrd="1" destOrd="0" parTransId="{BF367C2A-3752-4A47-ABD3-4CF361748499}" sibTransId="{DA1111E4-DE8A-5841-81AB-1D70C7DAE75F}"/>
    <dgm:cxn modelId="{0F399090-7EF9-4349-8BD7-832F79D2FFAC}" type="presOf" srcId="{2F58A870-1856-534C-8E0A-CD4BA57E4FE5}" destId="{3E26C303-0E08-904E-91E0-A48082DCDF42}" srcOrd="0" destOrd="0" presId="urn:microsoft.com/office/officeart/2008/layout/HalfCircleOrganizationChart"/>
    <dgm:cxn modelId="{5D7EF29B-BF7D-B94C-9F89-13BD608EDFD6}" type="presOf" srcId="{3F14E35D-A4F9-C64E-BA63-F79BD3E30231}" destId="{71E2F7B3-6092-BC42-9E14-ED1EC4724099}" srcOrd="0" destOrd="0" presId="urn:microsoft.com/office/officeart/2008/layout/HalfCircleOrganizationChart"/>
    <dgm:cxn modelId="{EA5440AD-5B79-EF41-AE9A-729BE90E9C53}" type="presOf" srcId="{DB6768E8-ED1C-8146-810C-557BD9449728}" destId="{07380D7F-603E-C543-8441-51E95CC4AA49}" srcOrd="0" destOrd="0" presId="urn:microsoft.com/office/officeart/2008/layout/HalfCircleOrganizationChart"/>
    <dgm:cxn modelId="{930F12B8-6FB1-1443-AB99-AF9BF3783A93}" type="presOf" srcId="{791E7BBF-A474-C84F-8530-EC158198FB4B}" destId="{6F81D900-5EA8-2747-9628-521022CDA5F6}" srcOrd="1" destOrd="0" presId="urn:microsoft.com/office/officeart/2008/layout/HalfCircleOrganizationChart"/>
    <dgm:cxn modelId="{698231C8-11FC-F14A-BF34-DC7D08983EE9}" srcId="{ED44E6B1-AB73-014B-9BA9-8EA9F0CDBBCE}" destId="{791E7BBF-A474-C84F-8530-EC158198FB4B}" srcOrd="0" destOrd="0" parTransId="{DB6768E8-ED1C-8146-810C-557BD9449728}" sibTransId="{4B8D1154-3FE2-7543-B192-5A05803AD7EA}"/>
    <dgm:cxn modelId="{EC548460-FB35-CE42-8BDD-A96A3DAEB0CD}" type="presParOf" srcId="{71E2F7B3-6092-BC42-9E14-ED1EC4724099}" destId="{62748A67-377D-FA48-A802-B52FAF7A1F94}" srcOrd="0" destOrd="0" presId="urn:microsoft.com/office/officeart/2008/layout/HalfCircleOrganizationChart"/>
    <dgm:cxn modelId="{27135FAD-AB8D-C24E-9D36-357E084179F2}" type="presParOf" srcId="{62748A67-377D-FA48-A802-B52FAF7A1F94}" destId="{CBA32EE7-3A2A-DC45-80ED-ADE2A473BB8D}" srcOrd="0" destOrd="0" presId="urn:microsoft.com/office/officeart/2008/layout/HalfCircleOrganizationChart"/>
    <dgm:cxn modelId="{90BE6161-08EE-8A48-A543-425112AF5B3B}" type="presParOf" srcId="{CBA32EE7-3A2A-DC45-80ED-ADE2A473BB8D}" destId="{16AA9619-8027-7448-9B5F-F09BB7415BBC}" srcOrd="0" destOrd="0" presId="urn:microsoft.com/office/officeart/2008/layout/HalfCircleOrganizationChart"/>
    <dgm:cxn modelId="{49F5EB69-D55C-1142-A2ED-7F600C991A8A}" type="presParOf" srcId="{CBA32EE7-3A2A-DC45-80ED-ADE2A473BB8D}" destId="{C635BD94-BBC8-0844-832C-568926F9C5F1}" srcOrd="1" destOrd="0" presId="urn:microsoft.com/office/officeart/2008/layout/HalfCircleOrganizationChart"/>
    <dgm:cxn modelId="{EE35C13E-924E-D14A-96B6-93D3C938762F}" type="presParOf" srcId="{CBA32EE7-3A2A-DC45-80ED-ADE2A473BB8D}" destId="{C4B7E8DB-561B-F143-84E1-98A605156ABF}" srcOrd="2" destOrd="0" presId="urn:microsoft.com/office/officeart/2008/layout/HalfCircleOrganizationChart"/>
    <dgm:cxn modelId="{98D1B356-9B49-A24D-87E7-24696AFF8DF5}" type="presParOf" srcId="{CBA32EE7-3A2A-DC45-80ED-ADE2A473BB8D}" destId="{21939A10-52C2-D04E-9C99-0369DDB0F683}" srcOrd="3" destOrd="0" presId="urn:microsoft.com/office/officeart/2008/layout/HalfCircleOrganizationChart"/>
    <dgm:cxn modelId="{FD0D564C-25F5-5B4C-9BAC-7D6ED190FF85}" type="presParOf" srcId="{62748A67-377D-FA48-A802-B52FAF7A1F94}" destId="{46970119-35B6-9944-B7EB-261AC2AB0635}" srcOrd="1" destOrd="0" presId="urn:microsoft.com/office/officeart/2008/layout/HalfCircleOrganizationChart"/>
    <dgm:cxn modelId="{9ECC28D8-0806-C546-8CE6-D4C780454474}" type="presParOf" srcId="{46970119-35B6-9944-B7EB-261AC2AB0635}" destId="{07380D7F-603E-C543-8441-51E95CC4AA49}" srcOrd="0" destOrd="0" presId="urn:microsoft.com/office/officeart/2008/layout/HalfCircleOrganizationChart"/>
    <dgm:cxn modelId="{F5244421-0701-E544-802B-C79C008F582A}" type="presParOf" srcId="{46970119-35B6-9944-B7EB-261AC2AB0635}" destId="{B205BA21-0741-0543-BFF1-401B9C47BC3A}" srcOrd="1" destOrd="0" presId="urn:microsoft.com/office/officeart/2008/layout/HalfCircleOrganizationChart"/>
    <dgm:cxn modelId="{A76D5648-8073-CF49-B342-81AB645757E5}" type="presParOf" srcId="{B205BA21-0741-0543-BFF1-401B9C47BC3A}" destId="{0C09EDD9-9A86-274E-95EC-E24490E216CF}" srcOrd="0" destOrd="0" presId="urn:microsoft.com/office/officeart/2008/layout/HalfCircleOrganizationChart"/>
    <dgm:cxn modelId="{B7756400-8B7D-A240-902F-08D3DE94E704}" type="presParOf" srcId="{0C09EDD9-9A86-274E-95EC-E24490E216CF}" destId="{C40233D5-F58E-B242-89DF-C61FBB6BC87D}" srcOrd="0" destOrd="0" presId="urn:microsoft.com/office/officeart/2008/layout/HalfCircleOrganizationChart"/>
    <dgm:cxn modelId="{500C994F-A807-1D43-BB83-FA39884907B5}" type="presParOf" srcId="{0C09EDD9-9A86-274E-95EC-E24490E216CF}" destId="{AA5AAF57-EAF1-774F-BAB8-C892BD7BAE4F}" srcOrd="1" destOrd="0" presId="urn:microsoft.com/office/officeart/2008/layout/HalfCircleOrganizationChart"/>
    <dgm:cxn modelId="{94CA804F-2660-274F-A92C-6FA200F10257}" type="presParOf" srcId="{0C09EDD9-9A86-274E-95EC-E24490E216CF}" destId="{7B2BCC02-4250-454A-A287-60E9E9DD300E}" srcOrd="2" destOrd="0" presId="urn:microsoft.com/office/officeart/2008/layout/HalfCircleOrganizationChart"/>
    <dgm:cxn modelId="{167E1B2D-6E51-DF4D-A705-14581832748B}" type="presParOf" srcId="{0C09EDD9-9A86-274E-95EC-E24490E216CF}" destId="{6F81D900-5EA8-2747-9628-521022CDA5F6}" srcOrd="3" destOrd="0" presId="urn:microsoft.com/office/officeart/2008/layout/HalfCircleOrganizationChart"/>
    <dgm:cxn modelId="{6EB9E3F5-FD4C-C54B-A85C-8E2FC1952F42}" type="presParOf" srcId="{B205BA21-0741-0543-BFF1-401B9C47BC3A}" destId="{379B7A03-6F16-D643-9016-23B5507512B9}" srcOrd="1" destOrd="0" presId="urn:microsoft.com/office/officeart/2008/layout/HalfCircleOrganizationChart"/>
    <dgm:cxn modelId="{E1A15806-882C-BB40-9F56-980CF0593437}" type="presParOf" srcId="{B205BA21-0741-0543-BFF1-401B9C47BC3A}" destId="{F820587D-909E-034B-A88A-13F68972075E}" srcOrd="2" destOrd="0" presId="urn:microsoft.com/office/officeart/2008/layout/HalfCircleOrganizationChart"/>
    <dgm:cxn modelId="{0D6181A2-9142-B64D-83F1-D19391B2E25E}" type="presParOf" srcId="{62748A67-377D-FA48-A802-B52FAF7A1F94}" destId="{89F8B648-4FAE-6646-9B18-11F51BF6DFD4}" srcOrd="2" destOrd="0" presId="urn:microsoft.com/office/officeart/2008/layout/HalfCircleOrganizationChart"/>
    <dgm:cxn modelId="{78F389CB-D572-1545-A60B-EA1753539245}" type="presParOf" srcId="{71E2F7B3-6092-BC42-9E14-ED1EC4724099}" destId="{5E75E796-C125-454C-A36D-C47EBEBDD1E8}" srcOrd="1" destOrd="0" presId="urn:microsoft.com/office/officeart/2008/layout/HalfCircleOrganizationChart"/>
    <dgm:cxn modelId="{CA8C022D-0E5F-7849-883C-9B61EDB19346}" type="presParOf" srcId="{5E75E796-C125-454C-A36D-C47EBEBDD1E8}" destId="{0F926550-4010-D548-A931-8402A2197847}" srcOrd="0" destOrd="0" presId="urn:microsoft.com/office/officeart/2008/layout/HalfCircleOrganizationChart"/>
    <dgm:cxn modelId="{ED6D949F-8562-3B4A-9D00-8383DB43D26F}" type="presParOf" srcId="{0F926550-4010-D548-A931-8402A2197847}" destId="{4C7DDC2B-0DD3-8646-ABF6-1DD4C6614F24}" srcOrd="0" destOrd="0" presId="urn:microsoft.com/office/officeart/2008/layout/HalfCircleOrganizationChart"/>
    <dgm:cxn modelId="{FFF2C09D-4E33-7742-9048-7FEC8147EB27}" type="presParOf" srcId="{0F926550-4010-D548-A931-8402A2197847}" destId="{F5E0785F-C178-3141-8560-05280FCC02F2}" srcOrd="1" destOrd="0" presId="urn:microsoft.com/office/officeart/2008/layout/HalfCircleOrganizationChart"/>
    <dgm:cxn modelId="{151EACA6-AACE-8144-AFFB-2463844704E0}" type="presParOf" srcId="{0F926550-4010-D548-A931-8402A2197847}" destId="{97B69406-47C6-A141-A08D-1D3603BC2311}" srcOrd="2" destOrd="0" presId="urn:microsoft.com/office/officeart/2008/layout/HalfCircleOrganizationChart"/>
    <dgm:cxn modelId="{D20AC20A-5015-D24C-9F33-62C7D4EB2DAD}" type="presParOf" srcId="{0F926550-4010-D548-A931-8402A2197847}" destId="{30021C9B-C7D2-7C44-93A9-7D27F2315C2F}" srcOrd="3" destOrd="0" presId="urn:microsoft.com/office/officeart/2008/layout/HalfCircleOrganizationChart"/>
    <dgm:cxn modelId="{21B154ED-EBD4-1141-894F-CB647C2D3908}" type="presParOf" srcId="{5E75E796-C125-454C-A36D-C47EBEBDD1E8}" destId="{74D8884F-8CD2-F843-9E15-A0D9FA684C79}" srcOrd="1" destOrd="0" presId="urn:microsoft.com/office/officeart/2008/layout/HalfCircleOrganizationChart"/>
    <dgm:cxn modelId="{EAFC3F76-0CEB-4E48-9FA5-4E78B69BC7C7}" type="presParOf" srcId="{74D8884F-8CD2-F843-9E15-A0D9FA684C79}" destId="{15A11A9A-F0C6-4649-9217-5515AF013A50}" srcOrd="0" destOrd="0" presId="urn:microsoft.com/office/officeart/2008/layout/HalfCircleOrganizationChart"/>
    <dgm:cxn modelId="{3F0CF84F-4595-704D-95FD-C2A7B7A23143}" type="presParOf" srcId="{74D8884F-8CD2-F843-9E15-A0D9FA684C79}" destId="{31870E1B-A78E-5940-92A1-21513BB0E6BF}" srcOrd="1" destOrd="0" presId="urn:microsoft.com/office/officeart/2008/layout/HalfCircleOrganizationChart"/>
    <dgm:cxn modelId="{4EBC93F6-FBE8-2E4D-BB33-A8C91631C28D}" type="presParOf" srcId="{31870E1B-A78E-5940-92A1-21513BB0E6BF}" destId="{F22A6882-7DBB-7C49-B9AE-8FB19B633704}" srcOrd="0" destOrd="0" presId="urn:microsoft.com/office/officeart/2008/layout/HalfCircleOrganizationChart"/>
    <dgm:cxn modelId="{442EFE6D-9C41-B148-9BAB-DBE2A1144624}" type="presParOf" srcId="{F22A6882-7DBB-7C49-B9AE-8FB19B633704}" destId="{3E26C303-0E08-904E-91E0-A48082DCDF42}" srcOrd="0" destOrd="0" presId="urn:microsoft.com/office/officeart/2008/layout/HalfCircleOrganizationChart"/>
    <dgm:cxn modelId="{ACD51F87-597D-FA4A-B2E8-2AAC9E164B4C}" type="presParOf" srcId="{F22A6882-7DBB-7C49-B9AE-8FB19B633704}" destId="{3A5640E4-5522-0B40-AE57-BA98A300423B}" srcOrd="1" destOrd="0" presId="urn:microsoft.com/office/officeart/2008/layout/HalfCircleOrganizationChart"/>
    <dgm:cxn modelId="{113C6132-A52A-5443-B46B-512E09EDF622}" type="presParOf" srcId="{F22A6882-7DBB-7C49-B9AE-8FB19B633704}" destId="{C0DDB4D9-3CCF-4F4F-8AF0-DADDABE619F9}" srcOrd="2" destOrd="0" presId="urn:microsoft.com/office/officeart/2008/layout/HalfCircleOrganizationChart"/>
    <dgm:cxn modelId="{44434336-E387-BB4D-99F0-8B1FC727C9E1}" type="presParOf" srcId="{F22A6882-7DBB-7C49-B9AE-8FB19B633704}" destId="{8C2C6230-8858-2341-B7A0-B81F3E855DA0}" srcOrd="3" destOrd="0" presId="urn:microsoft.com/office/officeart/2008/layout/HalfCircleOrganizationChart"/>
    <dgm:cxn modelId="{B62A59E4-AD00-A149-92F5-781973F9AE36}" type="presParOf" srcId="{31870E1B-A78E-5940-92A1-21513BB0E6BF}" destId="{8783D474-FD82-DD4A-A847-DACAD639A027}" srcOrd="1" destOrd="0" presId="urn:microsoft.com/office/officeart/2008/layout/HalfCircleOrganizationChart"/>
    <dgm:cxn modelId="{E303D4C4-541D-B94A-A830-E4B8B5F181B9}" type="presParOf" srcId="{31870E1B-A78E-5940-92A1-21513BB0E6BF}" destId="{E52B1625-AC70-E148-951B-D780DB5DF7D4}" srcOrd="2" destOrd="0" presId="urn:microsoft.com/office/officeart/2008/layout/HalfCircleOrganizationChart"/>
    <dgm:cxn modelId="{A0490761-BC9D-044A-A4DD-DF1AA2FEBA5E}" type="presParOf" srcId="{5E75E796-C125-454C-A36D-C47EBEBDD1E8}" destId="{73E022C2-5D1D-294B-B270-2AAF49E38F69}" srcOrd="2" destOrd="0" presId="urn:microsoft.com/office/officeart/2008/layout/HalfCircleOrganizationChart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3F14E35D-A4F9-C64E-BA63-F79BD3E30231}" type="doc">
      <dgm:prSet loTypeId="urn:microsoft.com/office/officeart/2008/layout/HalfCircleOrganizationChart" loCatId="" qsTypeId="urn:microsoft.com/office/officeart/2005/8/quickstyle/simple4" qsCatId="simple" csTypeId="urn:microsoft.com/office/officeart/2005/8/colors/colorful3" csCatId="colorful" phldr="1"/>
      <dgm:spPr/>
      <dgm:t>
        <a:bodyPr/>
        <a:lstStyle/>
        <a:p>
          <a:endParaRPr lang="es-ES"/>
        </a:p>
      </dgm:t>
    </dgm:pt>
    <dgm:pt modelId="{ED44E6B1-AB73-014B-9BA9-8EA9F0CDBBCE}">
      <dgm:prSet phldrT="[Texto]" custT="1"/>
      <dgm:spPr/>
      <dgm:t>
        <a:bodyPr/>
        <a:lstStyle/>
        <a:p>
          <a:r>
            <a:rPr lang="es-ES" sz="2400" b="1" dirty="0">
              <a:solidFill>
                <a:schemeClr val="tx1">
                  <a:lumMod val="75000"/>
                  <a:lumOff val="25000"/>
                </a:schemeClr>
              </a:solidFill>
              <a:latin typeface="Century Gothic"/>
              <a:cs typeface="Century Gothic"/>
            </a:rPr>
            <a:t>Fecha de inicio</a:t>
          </a:r>
        </a:p>
      </dgm:t>
    </dgm:pt>
    <dgm:pt modelId="{27D6FFBF-DD44-C547-9F56-8A5E4EB28996}" type="parTrans" cxnId="{21B5A087-3DCF-B04E-BB79-BA1FE91FC2E0}">
      <dgm:prSet/>
      <dgm:spPr/>
      <dgm:t>
        <a:bodyPr/>
        <a:lstStyle/>
        <a:p>
          <a:endParaRPr lang="es-ES" sz="3200">
            <a:solidFill>
              <a:schemeClr val="tx1">
                <a:lumMod val="75000"/>
                <a:lumOff val="25000"/>
              </a:schemeClr>
            </a:solidFill>
            <a:latin typeface="Century Gothic"/>
            <a:cs typeface="Century Gothic"/>
          </a:endParaRPr>
        </a:p>
      </dgm:t>
    </dgm:pt>
    <dgm:pt modelId="{B52CD110-2EB2-7C44-BF74-FC435482F6ED}" type="sibTrans" cxnId="{21B5A087-3DCF-B04E-BB79-BA1FE91FC2E0}">
      <dgm:prSet/>
      <dgm:spPr/>
      <dgm:t>
        <a:bodyPr/>
        <a:lstStyle/>
        <a:p>
          <a:endParaRPr lang="es-ES" sz="3200">
            <a:solidFill>
              <a:schemeClr val="tx1">
                <a:lumMod val="75000"/>
                <a:lumOff val="25000"/>
              </a:schemeClr>
            </a:solidFill>
            <a:latin typeface="Century Gothic"/>
            <a:cs typeface="Century Gothic"/>
          </a:endParaRPr>
        </a:p>
      </dgm:t>
    </dgm:pt>
    <dgm:pt modelId="{9A379C43-F480-D547-8897-8A0D16C011BB}" type="asst">
      <dgm:prSet phldrT="[Texto]" custT="1"/>
      <dgm:spPr/>
      <dgm:t>
        <a:bodyPr/>
        <a:lstStyle/>
        <a:p>
          <a:r>
            <a:rPr lang="es-ES" sz="2400" b="1" dirty="0">
              <a:solidFill>
                <a:schemeClr val="tx1">
                  <a:lumMod val="75000"/>
                  <a:lumOff val="25000"/>
                </a:schemeClr>
              </a:solidFill>
              <a:latin typeface="Century Gothic"/>
              <a:cs typeface="Century Gothic"/>
            </a:rPr>
            <a:t>Canales de respuesta</a:t>
          </a:r>
        </a:p>
      </dgm:t>
    </dgm:pt>
    <dgm:pt modelId="{BF367C2A-3752-4A47-ABD3-4CF361748499}" type="parTrans" cxnId="{BD20F088-11D6-0C46-A898-D9A1DF2F82B9}">
      <dgm:prSet/>
      <dgm:spPr/>
      <dgm:t>
        <a:bodyPr/>
        <a:lstStyle/>
        <a:p>
          <a:endParaRPr lang="es-ES" sz="3200">
            <a:solidFill>
              <a:schemeClr val="tx1">
                <a:lumMod val="75000"/>
                <a:lumOff val="25000"/>
              </a:schemeClr>
            </a:solidFill>
            <a:latin typeface="Century Gothic"/>
            <a:cs typeface="Century Gothic"/>
          </a:endParaRPr>
        </a:p>
      </dgm:t>
    </dgm:pt>
    <dgm:pt modelId="{DA1111E4-DE8A-5841-81AB-1D70C7DAE75F}" type="sibTrans" cxnId="{BD20F088-11D6-0C46-A898-D9A1DF2F82B9}">
      <dgm:prSet/>
      <dgm:spPr/>
      <dgm:t>
        <a:bodyPr/>
        <a:lstStyle/>
        <a:p>
          <a:endParaRPr lang="es-ES" sz="3200">
            <a:solidFill>
              <a:schemeClr val="tx1">
                <a:lumMod val="75000"/>
                <a:lumOff val="25000"/>
              </a:schemeClr>
            </a:solidFill>
            <a:latin typeface="Century Gothic"/>
            <a:cs typeface="Century Gothic"/>
          </a:endParaRPr>
        </a:p>
      </dgm:t>
    </dgm:pt>
    <dgm:pt modelId="{2F58A870-1856-534C-8E0A-CD4BA57E4FE5}">
      <dgm:prSet phldrT="[Texto]" custT="1"/>
      <dgm:spPr/>
      <dgm:t>
        <a:bodyPr/>
        <a:lstStyle/>
        <a:p>
          <a:r>
            <a:rPr lang="es-ES" sz="1800" dirty="0">
              <a:solidFill>
                <a:schemeClr val="tx1"/>
              </a:solidFill>
              <a:latin typeface="Century Gothic"/>
              <a:cs typeface="Century Gothic"/>
            </a:rPr>
            <a:t>A través de los Comentarios dentro del Facebook Live</a:t>
          </a:r>
        </a:p>
      </dgm:t>
    </dgm:pt>
    <dgm:pt modelId="{8C530203-C177-1840-9235-27A350689D08}" type="parTrans" cxnId="{3F65906C-3541-D047-95AE-094CBDE676F6}">
      <dgm:prSet/>
      <dgm:spPr/>
      <dgm:t>
        <a:bodyPr/>
        <a:lstStyle/>
        <a:p>
          <a:endParaRPr lang="es-ES" sz="3200">
            <a:solidFill>
              <a:schemeClr val="tx1">
                <a:lumMod val="75000"/>
                <a:lumOff val="25000"/>
              </a:schemeClr>
            </a:solidFill>
            <a:latin typeface="Century Gothic"/>
            <a:cs typeface="Century Gothic"/>
          </a:endParaRPr>
        </a:p>
      </dgm:t>
    </dgm:pt>
    <dgm:pt modelId="{C9124FB4-2D4D-7C4A-86D4-22D21526164F}" type="sibTrans" cxnId="{3F65906C-3541-D047-95AE-094CBDE676F6}">
      <dgm:prSet/>
      <dgm:spPr/>
      <dgm:t>
        <a:bodyPr/>
        <a:lstStyle/>
        <a:p>
          <a:endParaRPr lang="es-ES" sz="3200">
            <a:solidFill>
              <a:schemeClr val="tx1">
                <a:lumMod val="75000"/>
                <a:lumOff val="25000"/>
              </a:schemeClr>
            </a:solidFill>
            <a:latin typeface="Century Gothic"/>
            <a:cs typeface="Century Gothic"/>
          </a:endParaRPr>
        </a:p>
      </dgm:t>
    </dgm:pt>
    <dgm:pt modelId="{791E7BBF-A474-C84F-8530-EC158198FB4B}">
      <dgm:prSet phldrT="[Texto]" custT="1"/>
      <dgm:spPr/>
      <dgm:t>
        <a:bodyPr/>
        <a:lstStyle/>
        <a:p>
          <a:r>
            <a:rPr lang="es-ES" sz="1800" dirty="0">
              <a:solidFill>
                <a:schemeClr val="tx1">
                  <a:lumMod val="75000"/>
                  <a:lumOff val="25000"/>
                </a:schemeClr>
              </a:solidFill>
              <a:latin typeface="Century Gothic"/>
              <a:cs typeface="Century Gothic"/>
            </a:rPr>
            <a:t>Las respuestas se dieron inmediatamente el 23 de julio de 2018</a:t>
          </a:r>
        </a:p>
      </dgm:t>
    </dgm:pt>
    <dgm:pt modelId="{4B8D1154-3FE2-7543-B192-5A05803AD7EA}" type="sibTrans" cxnId="{698231C8-11FC-F14A-BF34-DC7D08983EE9}">
      <dgm:prSet/>
      <dgm:spPr/>
      <dgm:t>
        <a:bodyPr/>
        <a:lstStyle/>
        <a:p>
          <a:endParaRPr lang="es-ES" sz="3200">
            <a:solidFill>
              <a:schemeClr val="tx1">
                <a:lumMod val="75000"/>
                <a:lumOff val="25000"/>
              </a:schemeClr>
            </a:solidFill>
            <a:latin typeface="Century Gothic"/>
            <a:cs typeface="Century Gothic"/>
          </a:endParaRPr>
        </a:p>
      </dgm:t>
    </dgm:pt>
    <dgm:pt modelId="{DB6768E8-ED1C-8146-810C-557BD9449728}" type="parTrans" cxnId="{698231C8-11FC-F14A-BF34-DC7D08983EE9}">
      <dgm:prSet/>
      <dgm:spPr/>
      <dgm:t>
        <a:bodyPr/>
        <a:lstStyle/>
        <a:p>
          <a:endParaRPr lang="es-ES" sz="3200">
            <a:solidFill>
              <a:schemeClr val="tx1">
                <a:lumMod val="75000"/>
                <a:lumOff val="25000"/>
              </a:schemeClr>
            </a:solidFill>
            <a:latin typeface="Century Gothic"/>
            <a:cs typeface="Century Gothic"/>
          </a:endParaRPr>
        </a:p>
      </dgm:t>
    </dgm:pt>
    <dgm:pt modelId="{71E2F7B3-6092-BC42-9E14-ED1EC4724099}" type="pres">
      <dgm:prSet presAssocID="{3F14E35D-A4F9-C64E-BA63-F79BD3E30231}" presName="Name0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62748A67-377D-FA48-A802-B52FAF7A1F94}" type="pres">
      <dgm:prSet presAssocID="{ED44E6B1-AB73-014B-9BA9-8EA9F0CDBBCE}" presName="hierRoot1" presStyleCnt="0">
        <dgm:presLayoutVars>
          <dgm:hierBranch val="init"/>
        </dgm:presLayoutVars>
      </dgm:prSet>
      <dgm:spPr/>
    </dgm:pt>
    <dgm:pt modelId="{CBA32EE7-3A2A-DC45-80ED-ADE2A473BB8D}" type="pres">
      <dgm:prSet presAssocID="{ED44E6B1-AB73-014B-9BA9-8EA9F0CDBBCE}" presName="rootComposite1" presStyleCnt="0"/>
      <dgm:spPr/>
    </dgm:pt>
    <dgm:pt modelId="{16AA9619-8027-7448-9B5F-F09BB7415BBC}" type="pres">
      <dgm:prSet presAssocID="{ED44E6B1-AB73-014B-9BA9-8EA9F0CDBBCE}" presName="rootText1" presStyleLbl="alignAcc1" presStyleIdx="0" presStyleCnt="0" custLinFactY="-53283" custLinFactNeighborX="34095" custLinFactNeighborY="-100000">
        <dgm:presLayoutVars>
          <dgm:chPref val="3"/>
        </dgm:presLayoutVars>
      </dgm:prSet>
      <dgm:spPr/>
    </dgm:pt>
    <dgm:pt modelId="{C635BD94-BBC8-0844-832C-568926F9C5F1}" type="pres">
      <dgm:prSet presAssocID="{ED44E6B1-AB73-014B-9BA9-8EA9F0CDBBCE}" presName="topArc1" presStyleLbl="parChTrans1D1" presStyleIdx="0" presStyleCnt="8"/>
      <dgm:spPr/>
    </dgm:pt>
    <dgm:pt modelId="{C4B7E8DB-561B-F143-84E1-98A605156ABF}" type="pres">
      <dgm:prSet presAssocID="{ED44E6B1-AB73-014B-9BA9-8EA9F0CDBBCE}" presName="bottomArc1" presStyleLbl="parChTrans1D1" presStyleIdx="1" presStyleCnt="8"/>
      <dgm:spPr/>
    </dgm:pt>
    <dgm:pt modelId="{21939A10-52C2-D04E-9C99-0369DDB0F683}" type="pres">
      <dgm:prSet presAssocID="{ED44E6B1-AB73-014B-9BA9-8EA9F0CDBBCE}" presName="topConnNode1" presStyleLbl="node1" presStyleIdx="0" presStyleCnt="0"/>
      <dgm:spPr/>
    </dgm:pt>
    <dgm:pt modelId="{46970119-35B6-9944-B7EB-261AC2AB0635}" type="pres">
      <dgm:prSet presAssocID="{ED44E6B1-AB73-014B-9BA9-8EA9F0CDBBCE}" presName="hierChild2" presStyleCnt="0"/>
      <dgm:spPr/>
    </dgm:pt>
    <dgm:pt modelId="{07380D7F-603E-C543-8441-51E95CC4AA49}" type="pres">
      <dgm:prSet presAssocID="{DB6768E8-ED1C-8146-810C-557BD9449728}" presName="Name28" presStyleLbl="parChTrans1D2" presStyleIdx="0" presStyleCnt="2"/>
      <dgm:spPr/>
    </dgm:pt>
    <dgm:pt modelId="{B205BA21-0741-0543-BFF1-401B9C47BC3A}" type="pres">
      <dgm:prSet presAssocID="{791E7BBF-A474-C84F-8530-EC158198FB4B}" presName="hierRoot2" presStyleCnt="0">
        <dgm:presLayoutVars>
          <dgm:hierBranch val="init"/>
        </dgm:presLayoutVars>
      </dgm:prSet>
      <dgm:spPr/>
    </dgm:pt>
    <dgm:pt modelId="{0C09EDD9-9A86-274E-95EC-E24490E216CF}" type="pres">
      <dgm:prSet presAssocID="{791E7BBF-A474-C84F-8530-EC158198FB4B}" presName="rootComposite2" presStyleCnt="0"/>
      <dgm:spPr/>
    </dgm:pt>
    <dgm:pt modelId="{C40233D5-F58E-B242-89DF-C61FBB6BC87D}" type="pres">
      <dgm:prSet presAssocID="{791E7BBF-A474-C84F-8530-EC158198FB4B}" presName="rootText2" presStyleLbl="alignAcc1" presStyleIdx="0" presStyleCnt="0" custScaleX="155516" custScaleY="137028">
        <dgm:presLayoutVars>
          <dgm:chPref val="3"/>
        </dgm:presLayoutVars>
      </dgm:prSet>
      <dgm:spPr/>
    </dgm:pt>
    <dgm:pt modelId="{AA5AAF57-EAF1-774F-BAB8-C892BD7BAE4F}" type="pres">
      <dgm:prSet presAssocID="{791E7BBF-A474-C84F-8530-EC158198FB4B}" presName="topArc2" presStyleLbl="parChTrans1D1" presStyleIdx="2" presStyleCnt="8"/>
      <dgm:spPr/>
    </dgm:pt>
    <dgm:pt modelId="{7B2BCC02-4250-454A-A287-60E9E9DD300E}" type="pres">
      <dgm:prSet presAssocID="{791E7BBF-A474-C84F-8530-EC158198FB4B}" presName="bottomArc2" presStyleLbl="parChTrans1D1" presStyleIdx="3" presStyleCnt="8"/>
      <dgm:spPr/>
    </dgm:pt>
    <dgm:pt modelId="{6F81D900-5EA8-2747-9628-521022CDA5F6}" type="pres">
      <dgm:prSet presAssocID="{791E7BBF-A474-C84F-8530-EC158198FB4B}" presName="topConnNode2" presStyleLbl="node2" presStyleIdx="0" presStyleCnt="0"/>
      <dgm:spPr/>
    </dgm:pt>
    <dgm:pt modelId="{379B7A03-6F16-D643-9016-23B5507512B9}" type="pres">
      <dgm:prSet presAssocID="{791E7BBF-A474-C84F-8530-EC158198FB4B}" presName="hierChild4" presStyleCnt="0"/>
      <dgm:spPr/>
    </dgm:pt>
    <dgm:pt modelId="{F820587D-909E-034B-A88A-13F68972075E}" type="pres">
      <dgm:prSet presAssocID="{791E7BBF-A474-C84F-8530-EC158198FB4B}" presName="hierChild5" presStyleCnt="0"/>
      <dgm:spPr/>
    </dgm:pt>
    <dgm:pt modelId="{89F8B648-4FAE-6646-9B18-11F51BF6DFD4}" type="pres">
      <dgm:prSet presAssocID="{ED44E6B1-AB73-014B-9BA9-8EA9F0CDBBCE}" presName="hierChild3" presStyleCnt="0"/>
      <dgm:spPr/>
    </dgm:pt>
    <dgm:pt modelId="{5E75E796-C125-454C-A36D-C47EBEBDD1E8}" type="pres">
      <dgm:prSet presAssocID="{9A379C43-F480-D547-8897-8A0D16C011BB}" presName="hierRoot1" presStyleCnt="0">
        <dgm:presLayoutVars>
          <dgm:hierBranch val="init"/>
        </dgm:presLayoutVars>
      </dgm:prSet>
      <dgm:spPr/>
    </dgm:pt>
    <dgm:pt modelId="{0F926550-4010-D548-A931-8402A2197847}" type="pres">
      <dgm:prSet presAssocID="{9A379C43-F480-D547-8897-8A0D16C011BB}" presName="rootComposite1" presStyleCnt="0"/>
      <dgm:spPr/>
    </dgm:pt>
    <dgm:pt modelId="{4C7DDC2B-0DD3-8646-ABF6-1DD4C6614F24}" type="pres">
      <dgm:prSet presAssocID="{9A379C43-F480-D547-8897-8A0D16C011BB}" presName="rootText1" presStyleLbl="alignAcc1" presStyleIdx="0" presStyleCnt="0" custLinFactY="-83939" custLinFactNeighborX="-11709" custLinFactNeighborY="-100000">
        <dgm:presLayoutVars>
          <dgm:chPref val="3"/>
        </dgm:presLayoutVars>
      </dgm:prSet>
      <dgm:spPr/>
    </dgm:pt>
    <dgm:pt modelId="{F5E0785F-C178-3141-8560-05280FCC02F2}" type="pres">
      <dgm:prSet presAssocID="{9A379C43-F480-D547-8897-8A0D16C011BB}" presName="topArc1" presStyleLbl="parChTrans1D1" presStyleIdx="4" presStyleCnt="8"/>
      <dgm:spPr/>
    </dgm:pt>
    <dgm:pt modelId="{97B69406-47C6-A141-A08D-1D3603BC2311}" type="pres">
      <dgm:prSet presAssocID="{9A379C43-F480-D547-8897-8A0D16C011BB}" presName="bottomArc1" presStyleLbl="parChTrans1D1" presStyleIdx="5" presStyleCnt="8"/>
      <dgm:spPr/>
    </dgm:pt>
    <dgm:pt modelId="{30021C9B-C7D2-7C44-93A9-7D27F2315C2F}" type="pres">
      <dgm:prSet presAssocID="{9A379C43-F480-D547-8897-8A0D16C011BB}" presName="topConnNode1" presStyleLbl="asst0" presStyleIdx="0" presStyleCnt="0"/>
      <dgm:spPr/>
    </dgm:pt>
    <dgm:pt modelId="{74D8884F-8CD2-F843-9E15-A0D9FA684C79}" type="pres">
      <dgm:prSet presAssocID="{9A379C43-F480-D547-8897-8A0D16C011BB}" presName="hierChild2" presStyleCnt="0"/>
      <dgm:spPr/>
    </dgm:pt>
    <dgm:pt modelId="{15A11A9A-F0C6-4649-9217-5515AF013A50}" type="pres">
      <dgm:prSet presAssocID="{8C530203-C177-1840-9235-27A350689D08}" presName="Name28" presStyleLbl="parChTrans1D2" presStyleIdx="1" presStyleCnt="2"/>
      <dgm:spPr/>
    </dgm:pt>
    <dgm:pt modelId="{31870E1B-A78E-5940-92A1-21513BB0E6BF}" type="pres">
      <dgm:prSet presAssocID="{2F58A870-1856-534C-8E0A-CD4BA57E4FE5}" presName="hierRoot2" presStyleCnt="0">
        <dgm:presLayoutVars>
          <dgm:hierBranch val="init"/>
        </dgm:presLayoutVars>
      </dgm:prSet>
      <dgm:spPr/>
    </dgm:pt>
    <dgm:pt modelId="{F22A6882-7DBB-7C49-B9AE-8FB19B633704}" type="pres">
      <dgm:prSet presAssocID="{2F58A870-1856-534C-8E0A-CD4BA57E4FE5}" presName="rootComposite2" presStyleCnt="0"/>
      <dgm:spPr/>
    </dgm:pt>
    <dgm:pt modelId="{3E26C303-0E08-904E-91E0-A48082DCDF42}" type="pres">
      <dgm:prSet presAssocID="{2F58A870-1856-534C-8E0A-CD4BA57E4FE5}" presName="rootText2" presStyleLbl="alignAcc1" presStyleIdx="0" presStyleCnt="0">
        <dgm:presLayoutVars>
          <dgm:chPref val="3"/>
        </dgm:presLayoutVars>
      </dgm:prSet>
      <dgm:spPr/>
    </dgm:pt>
    <dgm:pt modelId="{3A5640E4-5522-0B40-AE57-BA98A300423B}" type="pres">
      <dgm:prSet presAssocID="{2F58A870-1856-534C-8E0A-CD4BA57E4FE5}" presName="topArc2" presStyleLbl="parChTrans1D1" presStyleIdx="6" presStyleCnt="8"/>
      <dgm:spPr/>
    </dgm:pt>
    <dgm:pt modelId="{C0DDB4D9-3CCF-4F4F-8AF0-DADDABE619F9}" type="pres">
      <dgm:prSet presAssocID="{2F58A870-1856-534C-8E0A-CD4BA57E4FE5}" presName="bottomArc2" presStyleLbl="parChTrans1D1" presStyleIdx="7" presStyleCnt="8"/>
      <dgm:spPr/>
    </dgm:pt>
    <dgm:pt modelId="{8C2C6230-8858-2341-B7A0-B81F3E855DA0}" type="pres">
      <dgm:prSet presAssocID="{2F58A870-1856-534C-8E0A-CD4BA57E4FE5}" presName="topConnNode2" presStyleLbl="node2" presStyleIdx="0" presStyleCnt="0"/>
      <dgm:spPr/>
    </dgm:pt>
    <dgm:pt modelId="{8783D474-FD82-DD4A-A847-DACAD639A027}" type="pres">
      <dgm:prSet presAssocID="{2F58A870-1856-534C-8E0A-CD4BA57E4FE5}" presName="hierChild4" presStyleCnt="0"/>
      <dgm:spPr/>
    </dgm:pt>
    <dgm:pt modelId="{E52B1625-AC70-E148-951B-D780DB5DF7D4}" type="pres">
      <dgm:prSet presAssocID="{2F58A870-1856-534C-8E0A-CD4BA57E4FE5}" presName="hierChild5" presStyleCnt="0"/>
      <dgm:spPr/>
    </dgm:pt>
    <dgm:pt modelId="{73E022C2-5D1D-294B-B270-2AAF49E38F69}" type="pres">
      <dgm:prSet presAssocID="{9A379C43-F480-D547-8897-8A0D16C011BB}" presName="hierChild3" presStyleCnt="0"/>
      <dgm:spPr/>
    </dgm:pt>
  </dgm:ptLst>
  <dgm:cxnLst>
    <dgm:cxn modelId="{3AB50208-78F0-634A-816C-87F728F4A36E}" type="presOf" srcId="{ED44E6B1-AB73-014B-9BA9-8EA9F0CDBBCE}" destId="{16AA9619-8027-7448-9B5F-F09BB7415BBC}" srcOrd="0" destOrd="0" presId="urn:microsoft.com/office/officeart/2008/layout/HalfCircleOrganizationChart"/>
    <dgm:cxn modelId="{AC4FFD11-1FB7-B346-A2E5-CA2E6BDC7353}" type="presOf" srcId="{DB6768E8-ED1C-8146-810C-557BD9449728}" destId="{07380D7F-603E-C543-8441-51E95CC4AA49}" srcOrd="0" destOrd="0" presId="urn:microsoft.com/office/officeart/2008/layout/HalfCircleOrganizationChart"/>
    <dgm:cxn modelId="{9B374922-9112-8E47-A52F-0EA29B9483C5}" type="presOf" srcId="{791E7BBF-A474-C84F-8530-EC158198FB4B}" destId="{6F81D900-5EA8-2747-9628-521022CDA5F6}" srcOrd="1" destOrd="0" presId="urn:microsoft.com/office/officeart/2008/layout/HalfCircleOrganizationChart"/>
    <dgm:cxn modelId="{A84E2835-91E0-BB47-A45A-1167F6BA35C5}" type="presOf" srcId="{9A379C43-F480-D547-8897-8A0D16C011BB}" destId="{30021C9B-C7D2-7C44-93A9-7D27F2315C2F}" srcOrd="1" destOrd="0" presId="urn:microsoft.com/office/officeart/2008/layout/HalfCircleOrganizationChart"/>
    <dgm:cxn modelId="{41D42F3F-43C8-4B43-B2DD-B41B43723BFD}" type="presOf" srcId="{2F58A870-1856-534C-8E0A-CD4BA57E4FE5}" destId="{8C2C6230-8858-2341-B7A0-B81F3E855DA0}" srcOrd="1" destOrd="0" presId="urn:microsoft.com/office/officeart/2008/layout/HalfCircleOrganizationChart"/>
    <dgm:cxn modelId="{230D6C5F-9FCC-3745-811B-89E2DC55C66D}" type="presOf" srcId="{791E7BBF-A474-C84F-8530-EC158198FB4B}" destId="{C40233D5-F58E-B242-89DF-C61FBB6BC87D}" srcOrd="0" destOrd="0" presId="urn:microsoft.com/office/officeart/2008/layout/HalfCircleOrganizationChart"/>
    <dgm:cxn modelId="{0E0FDB43-B8B1-D14F-A46D-2613B6CE98D8}" type="presOf" srcId="{8C530203-C177-1840-9235-27A350689D08}" destId="{15A11A9A-F0C6-4649-9217-5515AF013A50}" srcOrd="0" destOrd="0" presId="urn:microsoft.com/office/officeart/2008/layout/HalfCircleOrganizationChart"/>
    <dgm:cxn modelId="{3F65906C-3541-D047-95AE-094CBDE676F6}" srcId="{9A379C43-F480-D547-8897-8A0D16C011BB}" destId="{2F58A870-1856-534C-8E0A-CD4BA57E4FE5}" srcOrd="0" destOrd="0" parTransId="{8C530203-C177-1840-9235-27A350689D08}" sibTransId="{C9124FB4-2D4D-7C4A-86D4-22D21526164F}"/>
    <dgm:cxn modelId="{21B5A087-3DCF-B04E-BB79-BA1FE91FC2E0}" srcId="{3F14E35D-A4F9-C64E-BA63-F79BD3E30231}" destId="{ED44E6B1-AB73-014B-9BA9-8EA9F0CDBBCE}" srcOrd="0" destOrd="0" parTransId="{27D6FFBF-DD44-C547-9F56-8A5E4EB28996}" sibTransId="{B52CD110-2EB2-7C44-BF74-FC435482F6ED}"/>
    <dgm:cxn modelId="{BD20F088-11D6-0C46-A898-D9A1DF2F82B9}" srcId="{3F14E35D-A4F9-C64E-BA63-F79BD3E30231}" destId="{9A379C43-F480-D547-8897-8A0D16C011BB}" srcOrd="1" destOrd="0" parTransId="{BF367C2A-3752-4A47-ABD3-4CF361748499}" sibTransId="{DA1111E4-DE8A-5841-81AB-1D70C7DAE75F}"/>
    <dgm:cxn modelId="{27EEDFA3-8E57-7944-B6B8-9CF1986CE73C}" type="presOf" srcId="{ED44E6B1-AB73-014B-9BA9-8EA9F0CDBBCE}" destId="{21939A10-52C2-D04E-9C99-0369DDB0F683}" srcOrd="1" destOrd="0" presId="urn:microsoft.com/office/officeart/2008/layout/HalfCircleOrganizationChart"/>
    <dgm:cxn modelId="{270282AA-BAE4-C945-9169-37997BBA95BB}" type="presOf" srcId="{3F14E35D-A4F9-C64E-BA63-F79BD3E30231}" destId="{71E2F7B3-6092-BC42-9E14-ED1EC4724099}" srcOrd="0" destOrd="0" presId="urn:microsoft.com/office/officeart/2008/layout/HalfCircleOrganizationChart"/>
    <dgm:cxn modelId="{48E2D0AF-C39F-D94A-A9FC-8C0850F61C23}" type="presOf" srcId="{9A379C43-F480-D547-8897-8A0D16C011BB}" destId="{4C7DDC2B-0DD3-8646-ABF6-1DD4C6614F24}" srcOrd="0" destOrd="0" presId="urn:microsoft.com/office/officeart/2008/layout/HalfCircleOrganizationChart"/>
    <dgm:cxn modelId="{698231C8-11FC-F14A-BF34-DC7D08983EE9}" srcId="{ED44E6B1-AB73-014B-9BA9-8EA9F0CDBBCE}" destId="{791E7BBF-A474-C84F-8530-EC158198FB4B}" srcOrd="0" destOrd="0" parTransId="{DB6768E8-ED1C-8146-810C-557BD9449728}" sibTransId="{4B8D1154-3FE2-7543-B192-5A05803AD7EA}"/>
    <dgm:cxn modelId="{E49C81EA-F569-424B-AC4F-9803902D50AC}" type="presOf" srcId="{2F58A870-1856-534C-8E0A-CD4BA57E4FE5}" destId="{3E26C303-0E08-904E-91E0-A48082DCDF42}" srcOrd="0" destOrd="0" presId="urn:microsoft.com/office/officeart/2008/layout/HalfCircleOrganizationChart"/>
    <dgm:cxn modelId="{721632A3-3642-0846-8DA4-542024A6EE46}" type="presParOf" srcId="{71E2F7B3-6092-BC42-9E14-ED1EC4724099}" destId="{62748A67-377D-FA48-A802-B52FAF7A1F94}" srcOrd="0" destOrd="0" presId="urn:microsoft.com/office/officeart/2008/layout/HalfCircleOrganizationChart"/>
    <dgm:cxn modelId="{354454EF-687B-014D-B988-930617123345}" type="presParOf" srcId="{62748A67-377D-FA48-A802-B52FAF7A1F94}" destId="{CBA32EE7-3A2A-DC45-80ED-ADE2A473BB8D}" srcOrd="0" destOrd="0" presId="urn:microsoft.com/office/officeart/2008/layout/HalfCircleOrganizationChart"/>
    <dgm:cxn modelId="{68EF9F03-1CA4-AF4B-9A7C-020C7B01C38C}" type="presParOf" srcId="{CBA32EE7-3A2A-DC45-80ED-ADE2A473BB8D}" destId="{16AA9619-8027-7448-9B5F-F09BB7415BBC}" srcOrd="0" destOrd="0" presId="urn:microsoft.com/office/officeart/2008/layout/HalfCircleOrganizationChart"/>
    <dgm:cxn modelId="{E9828655-8716-6144-827B-D011DB02DD7E}" type="presParOf" srcId="{CBA32EE7-3A2A-DC45-80ED-ADE2A473BB8D}" destId="{C635BD94-BBC8-0844-832C-568926F9C5F1}" srcOrd="1" destOrd="0" presId="urn:microsoft.com/office/officeart/2008/layout/HalfCircleOrganizationChart"/>
    <dgm:cxn modelId="{C147363F-0017-7841-930D-9BDD2ADDA119}" type="presParOf" srcId="{CBA32EE7-3A2A-DC45-80ED-ADE2A473BB8D}" destId="{C4B7E8DB-561B-F143-84E1-98A605156ABF}" srcOrd="2" destOrd="0" presId="urn:microsoft.com/office/officeart/2008/layout/HalfCircleOrganizationChart"/>
    <dgm:cxn modelId="{095E4DD8-7189-7447-B3DA-5EF07DA62D72}" type="presParOf" srcId="{CBA32EE7-3A2A-DC45-80ED-ADE2A473BB8D}" destId="{21939A10-52C2-D04E-9C99-0369DDB0F683}" srcOrd="3" destOrd="0" presId="urn:microsoft.com/office/officeart/2008/layout/HalfCircleOrganizationChart"/>
    <dgm:cxn modelId="{B853BB3C-E356-2E41-B986-81C47A764039}" type="presParOf" srcId="{62748A67-377D-FA48-A802-B52FAF7A1F94}" destId="{46970119-35B6-9944-B7EB-261AC2AB0635}" srcOrd="1" destOrd="0" presId="urn:microsoft.com/office/officeart/2008/layout/HalfCircleOrganizationChart"/>
    <dgm:cxn modelId="{1504311E-D2E8-9145-AFD1-768E312A8DB8}" type="presParOf" srcId="{46970119-35B6-9944-B7EB-261AC2AB0635}" destId="{07380D7F-603E-C543-8441-51E95CC4AA49}" srcOrd="0" destOrd="0" presId="urn:microsoft.com/office/officeart/2008/layout/HalfCircleOrganizationChart"/>
    <dgm:cxn modelId="{8C179010-ABAB-9E4B-B7DA-A299F7E71317}" type="presParOf" srcId="{46970119-35B6-9944-B7EB-261AC2AB0635}" destId="{B205BA21-0741-0543-BFF1-401B9C47BC3A}" srcOrd="1" destOrd="0" presId="urn:microsoft.com/office/officeart/2008/layout/HalfCircleOrganizationChart"/>
    <dgm:cxn modelId="{D062A0CC-932F-A64F-B3CA-AB11B716521B}" type="presParOf" srcId="{B205BA21-0741-0543-BFF1-401B9C47BC3A}" destId="{0C09EDD9-9A86-274E-95EC-E24490E216CF}" srcOrd="0" destOrd="0" presId="urn:microsoft.com/office/officeart/2008/layout/HalfCircleOrganizationChart"/>
    <dgm:cxn modelId="{C09EAE9F-6C41-B84A-A0C8-24AC3359D767}" type="presParOf" srcId="{0C09EDD9-9A86-274E-95EC-E24490E216CF}" destId="{C40233D5-F58E-B242-89DF-C61FBB6BC87D}" srcOrd="0" destOrd="0" presId="urn:microsoft.com/office/officeart/2008/layout/HalfCircleOrganizationChart"/>
    <dgm:cxn modelId="{6CFD61B6-2AD9-A94E-8FC1-D4DB3D155E21}" type="presParOf" srcId="{0C09EDD9-9A86-274E-95EC-E24490E216CF}" destId="{AA5AAF57-EAF1-774F-BAB8-C892BD7BAE4F}" srcOrd="1" destOrd="0" presId="urn:microsoft.com/office/officeart/2008/layout/HalfCircleOrganizationChart"/>
    <dgm:cxn modelId="{D7A59CCB-AE02-DF41-A3C4-C783CDCCA3E0}" type="presParOf" srcId="{0C09EDD9-9A86-274E-95EC-E24490E216CF}" destId="{7B2BCC02-4250-454A-A287-60E9E9DD300E}" srcOrd="2" destOrd="0" presId="urn:microsoft.com/office/officeart/2008/layout/HalfCircleOrganizationChart"/>
    <dgm:cxn modelId="{73B361F9-6B2A-2C49-B0FD-C2A624DC149F}" type="presParOf" srcId="{0C09EDD9-9A86-274E-95EC-E24490E216CF}" destId="{6F81D900-5EA8-2747-9628-521022CDA5F6}" srcOrd="3" destOrd="0" presId="urn:microsoft.com/office/officeart/2008/layout/HalfCircleOrganizationChart"/>
    <dgm:cxn modelId="{0E0A6B31-E4B0-9A4F-BC45-4DEA05087078}" type="presParOf" srcId="{B205BA21-0741-0543-BFF1-401B9C47BC3A}" destId="{379B7A03-6F16-D643-9016-23B5507512B9}" srcOrd="1" destOrd="0" presId="urn:microsoft.com/office/officeart/2008/layout/HalfCircleOrganizationChart"/>
    <dgm:cxn modelId="{2C39191E-79F1-8342-A277-B8C172D0D79C}" type="presParOf" srcId="{B205BA21-0741-0543-BFF1-401B9C47BC3A}" destId="{F820587D-909E-034B-A88A-13F68972075E}" srcOrd="2" destOrd="0" presId="urn:microsoft.com/office/officeart/2008/layout/HalfCircleOrganizationChart"/>
    <dgm:cxn modelId="{112277FA-C879-4846-8842-CE3A62CC74D6}" type="presParOf" srcId="{62748A67-377D-FA48-A802-B52FAF7A1F94}" destId="{89F8B648-4FAE-6646-9B18-11F51BF6DFD4}" srcOrd="2" destOrd="0" presId="urn:microsoft.com/office/officeart/2008/layout/HalfCircleOrganizationChart"/>
    <dgm:cxn modelId="{3B6778A0-D378-244D-B4BA-0D563477D464}" type="presParOf" srcId="{71E2F7B3-6092-BC42-9E14-ED1EC4724099}" destId="{5E75E796-C125-454C-A36D-C47EBEBDD1E8}" srcOrd="1" destOrd="0" presId="urn:microsoft.com/office/officeart/2008/layout/HalfCircleOrganizationChart"/>
    <dgm:cxn modelId="{99988A84-A28A-1042-88FA-67558155ED6C}" type="presParOf" srcId="{5E75E796-C125-454C-A36D-C47EBEBDD1E8}" destId="{0F926550-4010-D548-A931-8402A2197847}" srcOrd="0" destOrd="0" presId="urn:microsoft.com/office/officeart/2008/layout/HalfCircleOrganizationChart"/>
    <dgm:cxn modelId="{EC8BA33E-5633-D449-8FD7-DCADE0160944}" type="presParOf" srcId="{0F926550-4010-D548-A931-8402A2197847}" destId="{4C7DDC2B-0DD3-8646-ABF6-1DD4C6614F24}" srcOrd="0" destOrd="0" presId="urn:microsoft.com/office/officeart/2008/layout/HalfCircleOrganizationChart"/>
    <dgm:cxn modelId="{B7B8D26B-52EC-5D4E-AF9C-D8DB07A77E8E}" type="presParOf" srcId="{0F926550-4010-D548-A931-8402A2197847}" destId="{F5E0785F-C178-3141-8560-05280FCC02F2}" srcOrd="1" destOrd="0" presId="urn:microsoft.com/office/officeart/2008/layout/HalfCircleOrganizationChart"/>
    <dgm:cxn modelId="{95436883-92CA-2442-9336-CF665AFD4B11}" type="presParOf" srcId="{0F926550-4010-D548-A931-8402A2197847}" destId="{97B69406-47C6-A141-A08D-1D3603BC2311}" srcOrd="2" destOrd="0" presId="urn:microsoft.com/office/officeart/2008/layout/HalfCircleOrganizationChart"/>
    <dgm:cxn modelId="{C3B678C5-BA6A-4343-B712-192982A41484}" type="presParOf" srcId="{0F926550-4010-D548-A931-8402A2197847}" destId="{30021C9B-C7D2-7C44-93A9-7D27F2315C2F}" srcOrd="3" destOrd="0" presId="urn:microsoft.com/office/officeart/2008/layout/HalfCircleOrganizationChart"/>
    <dgm:cxn modelId="{2B1E4FD1-3508-4C4E-82B9-E83481F275C6}" type="presParOf" srcId="{5E75E796-C125-454C-A36D-C47EBEBDD1E8}" destId="{74D8884F-8CD2-F843-9E15-A0D9FA684C79}" srcOrd="1" destOrd="0" presId="urn:microsoft.com/office/officeart/2008/layout/HalfCircleOrganizationChart"/>
    <dgm:cxn modelId="{96DE2FBD-2353-BF4F-89FE-0C7A91A44209}" type="presParOf" srcId="{74D8884F-8CD2-F843-9E15-A0D9FA684C79}" destId="{15A11A9A-F0C6-4649-9217-5515AF013A50}" srcOrd="0" destOrd="0" presId="urn:microsoft.com/office/officeart/2008/layout/HalfCircleOrganizationChart"/>
    <dgm:cxn modelId="{8D476690-5EA4-2D40-9FEF-0B32EFF75EE3}" type="presParOf" srcId="{74D8884F-8CD2-F843-9E15-A0D9FA684C79}" destId="{31870E1B-A78E-5940-92A1-21513BB0E6BF}" srcOrd="1" destOrd="0" presId="urn:microsoft.com/office/officeart/2008/layout/HalfCircleOrganizationChart"/>
    <dgm:cxn modelId="{D4467C86-5AAC-B74B-81D8-B7B7566428D7}" type="presParOf" srcId="{31870E1B-A78E-5940-92A1-21513BB0E6BF}" destId="{F22A6882-7DBB-7C49-B9AE-8FB19B633704}" srcOrd="0" destOrd="0" presId="urn:microsoft.com/office/officeart/2008/layout/HalfCircleOrganizationChart"/>
    <dgm:cxn modelId="{03B4D745-A729-6649-AC22-C826E14782A5}" type="presParOf" srcId="{F22A6882-7DBB-7C49-B9AE-8FB19B633704}" destId="{3E26C303-0E08-904E-91E0-A48082DCDF42}" srcOrd="0" destOrd="0" presId="urn:microsoft.com/office/officeart/2008/layout/HalfCircleOrganizationChart"/>
    <dgm:cxn modelId="{B2071C4A-FAF8-B04A-8E46-43943FB30393}" type="presParOf" srcId="{F22A6882-7DBB-7C49-B9AE-8FB19B633704}" destId="{3A5640E4-5522-0B40-AE57-BA98A300423B}" srcOrd="1" destOrd="0" presId="urn:microsoft.com/office/officeart/2008/layout/HalfCircleOrganizationChart"/>
    <dgm:cxn modelId="{3D9E69CC-829B-2C43-A1C6-9678FA6D5F5A}" type="presParOf" srcId="{F22A6882-7DBB-7C49-B9AE-8FB19B633704}" destId="{C0DDB4D9-3CCF-4F4F-8AF0-DADDABE619F9}" srcOrd="2" destOrd="0" presId="urn:microsoft.com/office/officeart/2008/layout/HalfCircleOrganizationChart"/>
    <dgm:cxn modelId="{719F393C-37E5-5D49-B2C9-45B251B23838}" type="presParOf" srcId="{F22A6882-7DBB-7C49-B9AE-8FB19B633704}" destId="{8C2C6230-8858-2341-B7A0-B81F3E855DA0}" srcOrd="3" destOrd="0" presId="urn:microsoft.com/office/officeart/2008/layout/HalfCircleOrganizationChart"/>
    <dgm:cxn modelId="{CDC6864D-2E71-2E47-AB5C-55478026C9CA}" type="presParOf" srcId="{31870E1B-A78E-5940-92A1-21513BB0E6BF}" destId="{8783D474-FD82-DD4A-A847-DACAD639A027}" srcOrd="1" destOrd="0" presId="urn:microsoft.com/office/officeart/2008/layout/HalfCircleOrganizationChart"/>
    <dgm:cxn modelId="{27B19207-7EB7-5844-A078-F6033502168E}" type="presParOf" srcId="{31870E1B-A78E-5940-92A1-21513BB0E6BF}" destId="{E52B1625-AC70-E148-951B-D780DB5DF7D4}" srcOrd="2" destOrd="0" presId="urn:microsoft.com/office/officeart/2008/layout/HalfCircleOrganizationChart"/>
    <dgm:cxn modelId="{50FEC55E-F815-1F45-9F0C-B0227F48C514}" type="presParOf" srcId="{5E75E796-C125-454C-A36D-C47EBEBDD1E8}" destId="{73E022C2-5D1D-294B-B270-2AAF49E38F69}" srcOrd="2" destOrd="0" presId="urn:microsoft.com/office/officeart/2008/layout/HalfCircleOrganizationChart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3F14E35D-A4F9-C64E-BA63-F79BD3E30231}" type="doc">
      <dgm:prSet loTypeId="urn:microsoft.com/office/officeart/2008/layout/HalfCircleOrganizationChart" loCatId="" qsTypeId="urn:microsoft.com/office/officeart/2005/8/quickstyle/simple4" qsCatId="simple" csTypeId="urn:microsoft.com/office/officeart/2005/8/colors/colorful3" csCatId="colorful" phldr="1"/>
      <dgm:spPr/>
      <dgm:t>
        <a:bodyPr/>
        <a:lstStyle/>
        <a:p>
          <a:endParaRPr lang="es-ES"/>
        </a:p>
      </dgm:t>
    </dgm:pt>
    <dgm:pt modelId="{ED44E6B1-AB73-014B-9BA9-8EA9F0CDBBCE}">
      <dgm:prSet phldrT="[Texto]" custT="1"/>
      <dgm:spPr/>
      <dgm:t>
        <a:bodyPr/>
        <a:lstStyle/>
        <a:p>
          <a:r>
            <a:rPr lang="es-ES" sz="2400" b="1" dirty="0">
              <a:solidFill>
                <a:schemeClr val="tx1">
                  <a:lumMod val="75000"/>
                  <a:lumOff val="25000"/>
                </a:schemeClr>
              </a:solidFill>
              <a:latin typeface="Century Gothic"/>
              <a:cs typeface="Century Gothic"/>
            </a:rPr>
            <a:t>Fecha</a:t>
          </a:r>
        </a:p>
      </dgm:t>
    </dgm:pt>
    <dgm:pt modelId="{27D6FFBF-DD44-C547-9F56-8A5E4EB28996}" type="parTrans" cxnId="{21B5A087-3DCF-B04E-BB79-BA1FE91FC2E0}">
      <dgm:prSet/>
      <dgm:spPr/>
      <dgm:t>
        <a:bodyPr/>
        <a:lstStyle/>
        <a:p>
          <a:endParaRPr lang="es-ES" sz="3200">
            <a:solidFill>
              <a:schemeClr val="tx1">
                <a:lumMod val="75000"/>
                <a:lumOff val="25000"/>
              </a:schemeClr>
            </a:solidFill>
            <a:latin typeface="Century Gothic"/>
            <a:cs typeface="Century Gothic"/>
          </a:endParaRPr>
        </a:p>
      </dgm:t>
    </dgm:pt>
    <dgm:pt modelId="{B52CD110-2EB2-7C44-BF74-FC435482F6ED}" type="sibTrans" cxnId="{21B5A087-3DCF-B04E-BB79-BA1FE91FC2E0}">
      <dgm:prSet/>
      <dgm:spPr/>
      <dgm:t>
        <a:bodyPr/>
        <a:lstStyle/>
        <a:p>
          <a:endParaRPr lang="es-ES" sz="3200">
            <a:solidFill>
              <a:schemeClr val="tx1">
                <a:lumMod val="75000"/>
                <a:lumOff val="25000"/>
              </a:schemeClr>
            </a:solidFill>
            <a:latin typeface="Century Gothic"/>
            <a:cs typeface="Century Gothic"/>
          </a:endParaRPr>
        </a:p>
      </dgm:t>
    </dgm:pt>
    <dgm:pt modelId="{9A379C43-F480-D547-8897-8A0D16C011BB}" type="asst">
      <dgm:prSet phldrT="[Texto]" custT="1"/>
      <dgm:spPr/>
      <dgm:t>
        <a:bodyPr/>
        <a:lstStyle/>
        <a:p>
          <a:r>
            <a:rPr lang="es-ES" sz="2400" b="1" dirty="0">
              <a:solidFill>
                <a:schemeClr val="tx1">
                  <a:lumMod val="75000"/>
                  <a:lumOff val="25000"/>
                </a:schemeClr>
              </a:solidFill>
              <a:latin typeface="Century Gothic"/>
              <a:cs typeface="Century Gothic"/>
            </a:rPr>
            <a:t>Canales de divulgación del informe</a:t>
          </a:r>
        </a:p>
      </dgm:t>
    </dgm:pt>
    <dgm:pt modelId="{BF367C2A-3752-4A47-ABD3-4CF361748499}" type="parTrans" cxnId="{BD20F088-11D6-0C46-A898-D9A1DF2F82B9}">
      <dgm:prSet/>
      <dgm:spPr/>
      <dgm:t>
        <a:bodyPr/>
        <a:lstStyle/>
        <a:p>
          <a:endParaRPr lang="es-ES" sz="3200">
            <a:solidFill>
              <a:schemeClr val="tx1">
                <a:lumMod val="75000"/>
                <a:lumOff val="25000"/>
              </a:schemeClr>
            </a:solidFill>
            <a:latin typeface="Century Gothic"/>
            <a:cs typeface="Century Gothic"/>
          </a:endParaRPr>
        </a:p>
      </dgm:t>
    </dgm:pt>
    <dgm:pt modelId="{DA1111E4-DE8A-5841-81AB-1D70C7DAE75F}" type="sibTrans" cxnId="{BD20F088-11D6-0C46-A898-D9A1DF2F82B9}">
      <dgm:prSet/>
      <dgm:spPr/>
      <dgm:t>
        <a:bodyPr/>
        <a:lstStyle/>
        <a:p>
          <a:endParaRPr lang="es-ES" sz="3200">
            <a:solidFill>
              <a:schemeClr val="tx1">
                <a:lumMod val="75000"/>
                <a:lumOff val="25000"/>
              </a:schemeClr>
            </a:solidFill>
            <a:latin typeface="Century Gothic"/>
            <a:cs typeface="Century Gothic"/>
          </a:endParaRPr>
        </a:p>
      </dgm:t>
    </dgm:pt>
    <dgm:pt modelId="{2F58A870-1856-534C-8E0A-CD4BA57E4FE5}">
      <dgm:prSet phldrT="[Texto]" custT="1"/>
      <dgm:spPr/>
      <dgm:t>
        <a:bodyPr/>
        <a:lstStyle/>
        <a:p>
          <a:r>
            <a:rPr lang="es-ES" sz="2400" dirty="0">
              <a:solidFill>
                <a:schemeClr val="accent5">
                  <a:lumMod val="75000"/>
                </a:schemeClr>
              </a:solidFill>
              <a:latin typeface="Century Gothic"/>
              <a:cs typeface="Century Gothic"/>
            </a:rPr>
            <a:t>Sharepoint MinTIC</a:t>
          </a:r>
        </a:p>
      </dgm:t>
    </dgm:pt>
    <dgm:pt modelId="{8C530203-C177-1840-9235-27A350689D08}" type="parTrans" cxnId="{3F65906C-3541-D047-95AE-094CBDE676F6}">
      <dgm:prSet/>
      <dgm:spPr/>
      <dgm:t>
        <a:bodyPr/>
        <a:lstStyle/>
        <a:p>
          <a:endParaRPr lang="es-ES" sz="3200">
            <a:solidFill>
              <a:schemeClr val="tx1">
                <a:lumMod val="75000"/>
                <a:lumOff val="25000"/>
              </a:schemeClr>
            </a:solidFill>
            <a:latin typeface="Century Gothic"/>
            <a:cs typeface="Century Gothic"/>
          </a:endParaRPr>
        </a:p>
      </dgm:t>
    </dgm:pt>
    <dgm:pt modelId="{C9124FB4-2D4D-7C4A-86D4-22D21526164F}" type="sibTrans" cxnId="{3F65906C-3541-D047-95AE-094CBDE676F6}">
      <dgm:prSet/>
      <dgm:spPr/>
      <dgm:t>
        <a:bodyPr/>
        <a:lstStyle/>
        <a:p>
          <a:endParaRPr lang="es-ES" sz="3200">
            <a:solidFill>
              <a:schemeClr val="tx1">
                <a:lumMod val="75000"/>
                <a:lumOff val="25000"/>
              </a:schemeClr>
            </a:solidFill>
            <a:latin typeface="Century Gothic"/>
            <a:cs typeface="Century Gothic"/>
          </a:endParaRPr>
        </a:p>
      </dgm:t>
    </dgm:pt>
    <dgm:pt modelId="{791E7BBF-A474-C84F-8530-EC158198FB4B}">
      <dgm:prSet phldrT="[Texto]" custT="1"/>
      <dgm:spPr/>
      <dgm:t>
        <a:bodyPr/>
        <a:lstStyle/>
        <a:p>
          <a:r>
            <a:rPr lang="es-ES" sz="2400" dirty="0">
              <a:solidFill>
                <a:schemeClr val="accent5">
                  <a:lumMod val="75000"/>
                </a:schemeClr>
              </a:solidFill>
              <a:latin typeface="Century Gothic"/>
              <a:cs typeface="Century Gothic"/>
            </a:rPr>
            <a:t>23 de Agosto de 2018</a:t>
          </a:r>
        </a:p>
      </dgm:t>
    </dgm:pt>
    <dgm:pt modelId="{DB6768E8-ED1C-8146-810C-557BD9449728}" type="parTrans" cxnId="{698231C8-11FC-F14A-BF34-DC7D08983EE9}">
      <dgm:prSet/>
      <dgm:spPr/>
      <dgm:t>
        <a:bodyPr/>
        <a:lstStyle/>
        <a:p>
          <a:endParaRPr lang="es-ES" sz="3200">
            <a:solidFill>
              <a:schemeClr val="tx1">
                <a:lumMod val="75000"/>
                <a:lumOff val="25000"/>
              </a:schemeClr>
            </a:solidFill>
            <a:latin typeface="Century Gothic"/>
            <a:cs typeface="Century Gothic"/>
          </a:endParaRPr>
        </a:p>
      </dgm:t>
    </dgm:pt>
    <dgm:pt modelId="{4B8D1154-3FE2-7543-B192-5A05803AD7EA}" type="sibTrans" cxnId="{698231C8-11FC-F14A-BF34-DC7D08983EE9}">
      <dgm:prSet/>
      <dgm:spPr/>
      <dgm:t>
        <a:bodyPr/>
        <a:lstStyle/>
        <a:p>
          <a:endParaRPr lang="es-ES" sz="3200">
            <a:solidFill>
              <a:schemeClr val="tx1">
                <a:lumMod val="75000"/>
                <a:lumOff val="25000"/>
              </a:schemeClr>
            </a:solidFill>
            <a:latin typeface="Century Gothic"/>
            <a:cs typeface="Century Gothic"/>
          </a:endParaRPr>
        </a:p>
      </dgm:t>
    </dgm:pt>
    <dgm:pt modelId="{71E2F7B3-6092-BC42-9E14-ED1EC4724099}" type="pres">
      <dgm:prSet presAssocID="{3F14E35D-A4F9-C64E-BA63-F79BD3E30231}" presName="Name0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62748A67-377D-FA48-A802-B52FAF7A1F94}" type="pres">
      <dgm:prSet presAssocID="{ED44E6B1-AB73-014B-9BA9-8EA9F0CDBBCE}" presName="hierRoot1" presStyleCnt="0">
        <dgm:presLayoutVars>
          <dgm:hierBranch val="init"/>
        </dgm:presLayoutVars>
      </dgm:prSet>
      <dgm:spPr/>
    </dgm:pt>
    <dgm:pt modelId="{CBA32EE7-3A2A-DC45-80ED-ADE2A473BB8D}" type="pres">
      <dgm:prSet presAssocID="{ED44E6B1-AB73-014B-9BA9-8EA9F0CDBBCE}" presName="rootComposite1" presStyleCnt="0"/>
      <dgm:spPr/>
    </dgm:pt>
    <dgm:pt modelId="{16AA9619-8027-7448-9B5F-F09BB7415BBC}" type="pres">
      <dgm:prSet presAssocID="{ED44E6B1-AB73-014B-9BA9-8EA9F0CDBBCE}" presName="rootText1" presStyleLbl="alignAcc1" presStyleIdx="0" presStyleCnt="0" custLinFactY="-53283" custLinFactNeighborX="34095" custLinFactNeighborY="-100000">
        <dgm:presLayoutVars>
          <dgm:chPref val="3"/>
        </dgm:presLayoutVars>
      </dgm:prSet>
      <dgm:spPr/>
    </dgm:pt>
    <dgm:pt modelId="{C635BD94-BBC8-0844-832C-568926F9C5F1}" type="pres">
      <dgm:prSet presAssocID="{ED44E6B1-AB73-014B-9BA9-8EA9F0CDBBCE}" presName="topArc1" presStyleLbl="parChTrans1D1" presStyleIdx="0" presStyleCnt="8"/>
      <dgm:spPr/>
    </dgm:pt>
    <dgm:pt modelId="{C4B7E8DB-561B-F143-84E1-98A605156ABF}" type="pres">
      <dgm:prSet presAssocID="{ED44E6B1-AB73-014B-9BA9-8EA9F0CDBBCE}" presName="bottomArc1" presStyleLbl="parChTrans1D1" presStyleIdx="1" presStyleCnt="8"/>
      <dgm:spPr/>
    </dgm:pt>
    <dgm:pt modelId="{21939A10-52C2-D04E-9C99-0369DDB0F683}" type="pres">
      <dgm:prSet presAssocID="{ED44E6B1-AB73-014B-9BA9-8EA9F0CDBBCE}" presName="topConnNode1" presStyleLbl="node1" presStyleIdx="0" presStyleCnt="0"/>
      <dgm:spPr/>
    </dgm:pt>
    <dgm:pt modelId="{46970119-35B6-9944-B7EB-261AC2AB0635}" type="pres">
      <dgm:prSet presAssocID="{ED44E6B1-AB73-014B-9BA9-8EA9F0CDBBCE}" presName="hierChild2" presStyleCnt="0"/>
      <dgm:spPr/>
    </dgm:pt>
    <dgm:pt modelId="{07380D7F-603E-C543-8441-51E95CC4AA49}" type="pres">
      <dgm:prSet presAssocID="{DB6768E8-ED1C-8146-810C-557BD9449728}" presName="Name28" presStyleLbl="parChTrans1D2" presStyleIdx="0" presStyleCnt="2"/>
      <dgm:spPr/>
    </dgm:pt>
    <dgm:pt modelId="{B205BA21-0741-0543-BFF1-401B9C47BC3A}" type="pres">
      <dgm:prSet presAssocID="{791E7BBF-A474-C84F-8530-EC158198FB4B}" presName="hierRoot2" presStyleCnt="0">
        <dgm:presLayoutVars>
          <dgm:hierBranch val="init"/>
        </dgm:presLayoutVars>
      </dgm:prSet>
      <dgm:spPr/>
    </dgm:pt>
    <dgm:pt modelId="{0C09EDD9-9A86-274E-95EC-E24490E216CF}" type="pres">
      <dgm:prSet presAssocID="{791E7BBF-A474-C84F-8530-EC158198FB4B}" presName="rootComposite2" presStyleCnt="0"/>
      <dgm:spPr/>
    </dgm:pt>
    <dgm:pt modelId="{C40233D5-F58E-B242-89DF-C61FBB6BC87D}" type="pres">
      <dgm:prSet presAssocID="{791E7BBF-A474-C84F-8530-EC158198FB4B}" presName="rootText2" presStyleLbl="alignAcc1" presStyleIdx="0" presStyleCnt="0">
        <dgm:presLayoutVars>
          <dgm:chPref val="3"/>
        </dgm:presLayoutVars>
      </dgm:prSet>
      <dgm:spPr/>
    </dgm:pt>
    <dgm:pt modelId="{AA5AAF57-EAF1-774F-BAB8-C892BD7BAE4F}" type="pres">
      <dgm:prSet presAssocID="{791E7BBF-A474-C84F-8530-EC158198FB4B}" presName="topArc2" presStyleLbl="parChTrans1D1" presStyleIdx="2" presStyleCnt="8"/>
      <dgm:spPr/>
    </dgm:pt>
    <dgm:pt modelId="{7B2BCC02-4250-454A-A287-60E9E9DD300E}" type="pres">
      <dgm:prSet presAssocID="{791E7BBF-A474-C84F-8530-EC158198FB4B}" presName="bottomArc2" presStyleLbl="parChTrans1D1" presStyleIdx="3" presStyleCnt="8"/>
      <dgm:spPr/>
    </dgm:pt>
    <dgm:pt modelId="{6F81D900-5EA8-2747-9628-521022CDA5F6}" type="pres">
      <dgm:prSet presAssocID="{791E7BBF-A474-C84F-8530-EC158198FB4B}" presName="topConnNode2" presStyleLbl="node2" presStyleIdx="0" presStyleCnt="0"/>
      <dgm:spPr/>
    </dgm:pt>
    <dgm:pt modelId="{379B7A03-6F16-D643-9016-23B5507512B9}" type="pres">
      <dgm:prSet presAssocID="{791E7BBF-A474-C84F-8530-EC158198FB4B}" presName="hierChild4" presStyleCnt="0"/>
      <dgm:spPr/>
    </dgm:pt>
    <dgm:pt modelId="{F820587D-909E-034B-A88A-13F68972075E}" type="pres">
      <dgm:prSet presAssocID="{791E7BBF-A474-C84F-8530-EC158198FB4B}" presName="hierChild5" presStyleCnt="0"/>
      <dgm:spPr/>
    </dgm:pt>
    <dgm:pt modelId="{89F8B648-4FAE-6646-9B18-11F51BF6DFD4}" type="pres">
      <dgm:prSet presAssocID="{ED44E6B1-AB73-014B-9BA9-8EA9F0CDBBCE}" presName="hierChild3" presStyleCnt="0"/>
      <dgm:spPr/>
    </dgm:pt>
    <dgm:pt modelId="{5E75E796-C125-454C-A36D-C47EBEBDD1E8}" type="pres">
      <dgm:prSet presAssocID="{9A379C43-F480-D547-8897-8A0D16C011BB}" presName="hierRoot1" presStyleCnt="0">
        <dgm:presLayoutVars>
          <dgm:hierBranch val="init"/>
        </dgm:presLayoutVars>
      </dgm:prSet>
      <dgm:spPr/>
    </dgm:pt>
    <dgm:pt modelId="{0F926550-4010-D548-A931-8402A2197847}" type="pres">
      <dgm:prSet presAssocID="{9A379C43-F480-D547-8897-8A0D16C011BB}" presName="rootComposite1" presStyleCnt="0"/>
      <dgm:spPr/>
    </dgm:pt>
    <dgm:pt modelId="{4C7DDC2B-0DD3-8646-ABF6-1DD4C6614F24}" type="pres">
      <dgm:prSet presAssocID="{9A379C43-F480-D547-8897-8A0D16C011BB}" presName="rootText1" presStyleLbl="alignAcc1" presStyleIdx="0" presStyleCnt="0" custLinFactY="-83939" custLinFactNeighborX="-11709" custLinFactNeighborY="-100000">
        <dgm:presLayoutVars>
          <dgm:chPref val="3"/>
        </dgm:presLayoutVars>
      </dgm:prSet>
      <dgm:spPr/>
    </dgm:pt>
    <dgm:pt modelId="{F5E0785F-C178-3141-8560-05280FCC02F2}" type="pres">
      <dgm:prSet presAssocID="{9A379C43-F480-D547-8897-8A0D16C011BB}" presName="topArc1" presStyleLbl="parChTrans1D1" presStyleIdx="4" presStyleCnt="8"/>
      <dgm:spPr/>
    </dgm:pt>
    <dgm:pt modelId="{97B69406-47C6-A141-A08D-1D3603BC2311}" type="pres">
      <dgm:prSet presAssocID="{9A379C43-F480-D547-8897-8A0D16C011BB}" presName="bottomArc1" presStyleLbl="parChTrans1D1" presStyleIdx="5" presStyleCnt="8"/>
      <dgm:spPr/>
    </dgm:pt>
    <dgm:pt modelId="{30021C9B-C7D2-7C44-93A9-7D27F2315C2F}" type="pres">
      <dgm:prSet presAssocID="{9A379C43-F480-D547-8897-8A0D16C011BB}" presName="topConnNode1" presStyleLbl="asst0" presStyleIdx="0" presStyleCnt="0"/>
      <dgm:spPr/>
    </dgm:pt>
    <dgm:pt modelId="{74D8884F-8CD2-F843-9E15-A0D9FA684C79}" type="pres">
      <dgm:prSet presAssocID="{9A379C43-F480-D547-8897-8A0D16C011BB}" presName="hierChild2" presStyleCnt="0"/>
      <dgm:spPr/>
    </dgm:pt>
    <dgm:pt modelId="{15A11A9A-F0C6-4649-9217-5515AF013A50}" type="pres">
      <dgm:prSet presAssocID="{8C530203-C177-1840-9235-27A350689D08}" presName="Name28" presStyleLbl="parChTrans1D2" presStyleIdx="1" presStyleCnt="2"/>
      <dgm:spPr/>
    </dgm:pt>
    <dgm:pt modelId="{31870E1B-A78E-5940-92A1-21513BB0E6BF}" type="pres">
      <dgm:prSet presAssocID="{2F58A870-1856-534C-8E0A-CD4BA57E4FE5}" presName="hierRoot2" presStyleCnt="0">
        <dgm:presLayoutVars>
          <dgm:hierBranch val="init"/>
        </dgm:presLayoutVars>
      </dgm:prSet>
      <dgm:spPr/>
    </dgm:pt>
    <dgm:pt modelId="{F22A6882-7DBB-7C49-B9AE-8FB19B633704}" type="pres">
      <dgm:prSet presAssocID="{2F58A870-1856-534C-8E0A-CD4BA57E4FE5}" presName="rootComposite2" presStyleCnt="0"/>
      <dgm:spPr/>
    </dgm:pt>
    <dgm:pt modelId="{3E26C303-0E08-904E-91E0-A48082DCDF42}" type="pres">
      <dgm:prSet presAssocID="{2F58A870-1856-534C-8E0A-CD4BA57E4FE5}" presName="rootText2" presStyleLbl="alignAcc1" presStyleIdx="0" presStyleCnt="0">
        <dgm:presLayoutVars>
          <dgm:chPref val="3"/>
        </dgm:presLayoutVars>
      </dgm:prSet>
      <dgm:spPr/>
    </dgm:pt>
    <dgm:pt modelId="{3A5640E4-5522-0B40-AE57-BA98A300423B}" type="pres">
      <dgm:prSet presAssocID="{2F58A870-1856-534C-8E0A-CD4BA57E4FE5}" presName="topArc2" presStyleLbl="parChTrans1D1" presStyleIdx="6" presStyleCnt="8"/>
      <dgm:spPr/>
    </dgm:pt>
    <dgm:pt modelId="{C0DDB4D9-3CCF-4F4F-8AF0-DADDABE619F9}" type="pres">
      <dgm:prSet presAssocID="{2F58A870-1856-534C-8E0A-CD4BA57E4FE5}" presName="bottomArc2" presStyleLbl="parChTrans1D1" presStyleIdx="7" presStyleCnt="8"/>
      <dgm:spPr/>
    </dgm:pt>
    <dgm:pt modelId="{8C2C6230-8858-2341-B7A0-B81F3E855DA0}" type="pres">
      <dgm:prSet presAssocID="{2F58A870-1856-534C-8E0A-CD4BA57E4FE5}" presName="topConnNode2" presStyleLbl="node2" presStyleIdx="0" presStyleCnt="0"/>
      <dgm:spPr/>
    </dgm:pt>
    <dgm:pt modelId="{8783D474-FD82-DD4A-A847-DACAD639A027}" type="pres">
      <dgm:prSet presAssocID="{2F58A870-1856-534C-8E0A-CD4BA57E4FE5}" presName="hierChild4" presStyleCnt="0"/>
      <dgm:spPr/>
    </dgm:pt>
    <dgm:pt modelId="{E52B1625-AC70-E148-951B-D780DB5DF7D4}" type="pres">
      <dgm:prSet presAssocID="{2F58A870-1856-534C-8E0A-CD4BA57E4FE5}" presName="hierChild5" presStyleCnt="0"/>
      <dgm:spPr/>
    </dgm:pt>
    <dgm:pt modelId="{73E022C2-5D1D-294B-B270-2AAF49E38F69}" type="pres">
      <dgm:prSet presAssocID="{9A379C43-F480-D547-8897-8A0D16C011BB}" presName="hierChild3" presStyleCnt="0"/>
      <dgm:spPr/>
    </dgm:pt>
  </dgm:ptLst>
  <dgm:cxnLst>
    <dgm:cxn modelId="{0AB29926-ED6C-6F44-B43A-F72B0AB2DCBD}" type="presOf" srcId="{8C530203-C177-1840-9235-27A350689D08}" destId="{15A11A9A-F0C6-4649-9217-5515AF013A50}" srcOrd="0" destOrd="0" presId="urn:microsoft.com/office/officeart/2008/layout/HalfCircleOrganizationChart"/>
    <dgm:cxn modelId="{702DB75E-9284-7240-8C7F-CAF9EF07A197}" type="presOf" srcId="{2F58A870-1856-534C-8E0A-CD4BA57E4FE5}" destId="{3E26C303-0E08-904E-91E0-A48082DCDF42}" srcOrd="0" destOrd="0" presId="urn:microsoft.com/office/officeart/2008/layout/HalfCircleOrganizationChart"/>
    <dgm:cxn modelId="{52603962-55FF-8745-8C78-63BE2ACF1A8D}" type="presOf" srcId="{9A379C43-F480-D547-8897-8A0D16C011BB}" destId="{30021C9B-C7D2-7C44-93A9-7D27F2315C2F}" srcOrd="1" destOrd="0" presId="urn:microsoft.com/office/officeart/2008/layout/HalfCircleOrganizationChart"/>
    <dgm:cxn modelId="{3F65906C-3541-D047-95AE-094CBDE676F6}" srcId="{9A379C43-F480-D547-8897-8A0D16C011BB}" destId="{2F58A870-1856-534C-8E0A-CD4BA57E4FE5}" srcOrd="0" destOrd="0" parTransId="{8C530203-C177-1840-9235-27A350689D08}" sibTransId="{C9124FB4-2D4D-7C4A-86D4-22D21526164F}"/>
    <dgm:cxn modelId="{9788054F-62CF-1849-A37D-9C1670A16175}" type="presOf" srcId="{DB6768E8-ED1C-8146-810C-557BD9449728}" destId="{07380D7F-603E-C543-8441-51E95CC4AA49}" srcOrd="0" destOrd="0" presId="urn:microsoft.com/office/officeart/2008/layout/HalfCircleOrganizationChart"/>
    <dgm:cxn modelId="{8FBB6F71-461E-424C-BF55-5C4899EC9433}" type="presOf" srcId="{ED44E6B1-AB73-014B-9BA9-8EA9F0CDBBCE}" destId="{16AA9619-8027-7448-9B5F-F09BB7415BBC}" srcOrd="0" destOrd="0" presId="urn:microsoft.com/office/officeart/2008/layout/HalfCircleOrganizationChart"/>
    <dgm:cxn modelId="{9B272658-83D5-B742-84EC-99096927E7F0}" type="presOf" srcId="{3F14E35D-A4F9-C64E-BA63-F79BD3E30231}" destId="{71E2F7B3-6092-BC42-9E14-ED1EC4724099}" srcOrd="0" destOrd="0" presId="urn:microsoft.com/office/officeart/2008/layout/HalfCircleOrganizationChart"/>
    <dgm:cxn modelId="{BEF2907A-3F10-6540-8AAB-AD972DE4DCC8}" type="presOf" srcId="{9A379C43-F480-D547-8897-8A0D16C011BB}" destId="{4C7DDC2B-0DD3-8646-ABF6-1DD4C6614F24}" srcOrd="0" destOrd="0" presId="urn:microsoft.com/office/officeart/2008/layout/HalfCircleOrganizationChart"/>
    <dgm:cxn modelId="{21B5A087-3DCF-B04E-BB79-BA1FE91FC2E0}" srcId="{3F14E35D-A4F9-C64E-BA63-F79BD3E30231}" destId="{ED44E6B1-AB73-014B-9BA9-8EA9F0CDBBCE}" srcOrd="0" destOrd="0" parTransId="{27D6FFBF-DD44-C547-9F56-8A5E4EB28996}" sibTransId="{B52CD110-2EB2-7C44-BF74-FC435482F6ED}"/>
    <dgm:cxn modelId="{BD20F088-11D6-0C46-A898-D9A1DF2F82B9}" srcId="{3F14E35D-A4F9-C64E-BA63-F79BD3E30231}" destId="{9A379C43-F480-D547-8897-8A0D16C011BB}" srcOrd="1" destOrd="0" parTransId="{BF367C2A-3752-4A47-ABD3-4CF361748499}" sibTransId="{DA1111E4-DE8A-5841-81AB-1D70C7DAE75F}"/>
    <dgm:cxn modelId="{AF029EBC-562B-3D44-B82C-D81E4ABE22D1}" type="presOf" srcId="{791E7BBF-A474-C84F-8530-EC158198FB4B}" destId="{C40233D5-F58E-B242-89DF-C61FBB6BC87D}" srcOrd="0" destOrd="0" presId="urn:microsoft.com/office/officeart/2008/layout/HalfCircleOrganizationChart"/>
    <dgm:cxn modelId="{E48CEDC6-6197-CD4C-918C-CA030B1392E0}" type="presOf" srcId="{ED44E6B1-AB73-014B-9BA9-8EA9F0CDBBCE}" destId="{21939A10-52C2-D04E-9C99-0369DDB0F683}" srcOrd="1" destOrd="0" presId="urn:microsoft.com/office/officeart/2008/layout/HalfCircleOrganizationChart"/>
    <dgm:cxn modelId="{698231C8-11FC-F14A-BF34-DC7D08983EE9}" srcId="{ED44E6B1-AB73-014B-9BA9-8EA9F0CDBBCE}" destId="{791E7BBF-A474-C84F-8530-EC158198FB4B}" srcOrd="0" destOrd="0" parTransId="{DB6768E8-ED1C-8146-810C-557BD9449728}" sibTransId="{4B8D1154-3FE2-7543-B192-5A05803AD7EA}"/>
    <dgm:cxn modelId="{5F81AEE7-9DA5-E045-9866-B48051AACC8E}" type="presOf" srcId="{2F58A870-1856-534C-8E0A-CD4BA57E4FE5}" destId="{8C2C6230-8858-2341-B7A0-B81F3E855DA0}" srcOrd="1" destOrd="0" presId="urn:microsoft.com/office/officeart/2008/layout/HalfCircleOrganizationChart"/>
    <dgm:cxn modelId="{936935FC-F352-8F40-BC0F-18A03A70F6E0}" type="presOf" srcId="{791E7BBF-A474-C84F-8530-EC158198FB4B}" destId="{6F81D900-5EA8-2747-9628-521022CDA5F6}" srcOrd="1" destOrd="0" presId="urn:microsoft.com/office/officeart/2008/layout/HalfCircleOrganizationChart"/>
    <dgm:cxn modelId="{2CC4E48F-01CA-AA4C-BF70-AF85DD4D5A30}" type="presParOf" srcId="{71E2F7B3-6092-BC42-9E14-ED1EC4724099}" destId="{62748A67-377D-FA48-A802-B52FAF7A1F94}" srcOrd="0" destOrd="0" presId="urn:microsoft.com/office/officeart/2008/layout/HalfCircleOrganizationChart"/>
    <dgm:cxn modelId="{8DDD94ED-2E52-8341-9D7A-ACE475F0ECA2}" type="presParOf" srcId="{62748A67-377D-FA48-A802-B52FAF7A1F94}" destId="{CBA32EE7-3A2A-DC45-80ED-ADE2A473BB8D}" srcOrd="0" destOrd="0" presId="urn:microsoft.com/office/officeart/2008/layout/HalfCircleOrganizationChart"/>
    <dgm:cxn modelId="{EA7BD388-3716-9A48-B4F7-C751DAF2413A}" type="presParOf" srcId="{CBA32EE7-3A2A-DC45-80ED-ADE2A473BB8D}" destId="{16AA9619-8027-7448-9B5F-F09BB7415BBC}" srcOrd="0" destOrd="0" presId="urn:microsoft.com/office/officeart/2008/layout/HalfCircleOrganizationChart"/>
    <dgm:cxn modelId="{A1E82D25-6FCF-ED45-AB3C-94006ACB97AC}" type="presParOf" srcId="{CBA32EE7-3A2A-DC45-80ED-ADE2A473BB8D}" destId="{C635BD94-BBC8-0844-832C-568926F9C5F1}" srcOrd="1" destOrd="0" presId="urn:microsoft.com/office/officeart/2008/layout/HalfCircleOrganizationChart"/>
    <dgm:cxn modelId="{507EC82E-41E6-3645-A736-85EDC30E97B8}" type="presParOf" srcId="{CBA32EE7-3A2A-DC45-80ED-ADE2A473BB8D}" destId="{C4B7E8DB-561B-F143-84E1-98A605156ABF}" srcOrd="2" destOrd="0" presId="urn:microsoft.com/office/officeart/2008/layout/HalfCircleOrganizationChart"/>
    <dgm:cxn modelId="{E0C37593-16FD-164F-B609-09873FA7E923}" type="presParOf" srcId="{CBA32EE7-3A2A-DC45-80ED-ADE2A473BB8D}" destId="{21939A10-52C2-D04E-9C99-0369DDB0F683}" srcOrd="3" destOrd="0" presId="urn:microsoft.com/office/officeart/2008/layout/HalfCircleOrganizationChart"/>
    <dgm:cxn modelId="{7FEC38F7-D1C3-804E-8665-E0E9B68DB2E2}" type="presParOf" srcId="{62748A67-377D-FA48-A802-B52FAF7A1F94}" destId="{46970119-35B6-9944-B7EB-261AC2AB0635}" srcOrd="1" destOrd="0" presId="urn:microsoft.com/office/officeart/2008/layout/HalfCircleOrganizationChart"/>
    <dgm:cxn modelId="{8D570DF5-E8F6-C740-8D75-37C8B897F2E5}" type="presParOf" srcId="{46970119-35B6-9944-B7EB-261AC2AB0635}" destId="{07380D7F-603E-C543-8441-51E95CC4AA49}" srcOrd="0" destOrd="0" presId="urn:microsoft.com/office/officeart/2008/layout/HalfCircleOrganizationChart"/>
    <dgm:cxn modelId="{8D9E0920-1AD0-4C47-997E-0A4151F38316}" type="presParOf" srcId="{46970119-35B6-9944-B7EB-261AC2AB0635}" destId="{B205BA21-0741-0543-BFF1-401B9C47BC3A}" srcOrd="1" destOrd="0" presId="urn:microsoft.com/office/officeart/2008/layout/HalfCircleOrganizationChart"/>
    <dgm:cxn modelId="{483A306C-BA7F-9F41-8B67-1061285901BF}" type="presParOf" srcId="{B205BA21-0741-0543-BFF1-401B9C47BC3A}" destId="{0C09EDD9-9A86-274E-95EC-E24490E216CF}" srcOrd="0" destOrd="0" presId="urn:microsoft.com/office/officeart/2008/layout/HalfCircleOrganizationChart"/>
    <dgm:cxn modelId="{EA500C39-C8A0-1949-87E4-014F3B55326C}" type="presParOf" srcId="{0C09EDD9-9A86-274E-95EC-E24490E216CF}" destId="{C40233D5-F58E-B242-89DF-C61FBB6BC87D}" srcOrd="0" destOrd="0" presId="urn:microsoft.com/office/officeart/2008/layout/HalfCircleOrganizationChart"/>
    <dgm:cxn modelId="{36FC298D-140B-C84C-BFE3-294BA187EB30}" type="presParOf" srcId="{0C09EDD9-9A86-274E-95EC-E24490E216CF}" destId="{AA5AAF57-EAF1-774F-BAB8-C892BD7BAE4F}" srcOrd="1" destOrd="0" presId="urn:microsoft.com/office/officeart/2008/layout/HalfCircleOrganizationChart"/>
    <dgm:cxn modelId="{C846425F-874F-E148-A199-5ED9D5D93456}" type="presParOf" srcId="{0C09EDD9-9A86-274E-95EC-E24490E216CF}" destId="{7B2BCC02-4250-454A-A287-60E9E9DD300E}" srcOrd="2" destOrd="0" presId="urn:microsoft.com/office/officeart/2008/layout/HalfCircleOrganizationChart"/>
    <dgm:cxn modelId="{25E18B6F-7C62-7445-B654-39957E3E1B2E}" type="presParOf" srcId="{0C09EDD9-9A86-274E-95EC-E24490E216CF}" destId="{6F81D900-5EA8-2747-9628-521022CDA5F6}" srcOrd="3" destOrd="0" presId="urn:microsoft.com/office/officeart/2008/layout/HalfCircleOrganizationChart"/>
    <dgm:cxn modelId="{161BAA3E-1842-F248-8407-E947C617943C}" type="presParOf" srcId="{B205BA21-0741-0543-BFF1-401B9C47BC3A}" destId="{379B7A03-6F16-D643-9016-23B5507512B9}" srcOrd="1" destOrd="0" presId="urn:microsoft.com/office/officeart/2008/layout/HalfCircleOrganizationChart"/>
    <dgm:cxn modelId="{0A462B42-6BB6-774C-AA77-6C1038F5053F}" type="presParOf" srcId="{B205BA21-0741-0543-BFF1-401B9C47BC3A}" destId="{F820587D-909E-034B-A88A-13F68972075E}" srcOrd="2" destOrd="0" presId="urn:microsoft.com/office/officeart/2008/layout/HalfCircleOrganizationChart"/>
    <dgm:cxn modelId="{B6528818-599C-DE46-B21D-3AFF27AB7F73}" type="presParOf" srcId="{62748A67-377D-FA48-A802-B52FAF7A1F94}" destId="{89F8B648-4FAE-6646-9B18-11F51BF6DFD4}" srcOrd="2" destOrd="0" presId="urn:microsoft.com/office/officeart/2008/layout/HalfCircleOrganizationChart"/>
    <dgm:cxn modelId="{BFD5EE97-D2C3-6F46-A387-887FF7618B79}" type="presParOf" srcId="{71E2F7B3-6092-BC42-9E14-ED1EC4724099}" destId="{5E75E796-C125-454C-A36D-C47EBEBDD1E8}" srcOrd="1" destOrd="0" presId="urn:microsoft.com/office/officeart/2008/layout/HalfCircleOrganizationChart"/>
    <dgm:cxn modelId="{1DA2AF5A-238C-6D43-9ABF-51B1A425A6E3}" type="presParOf" srcId="{5E75E796-C125-454C-A36D-C47EBEBDD1E8}" destId="{0F926550-4010-D548-A931-8402A2197847}" srcOrd="0" destOrd="0" presId="urn:microsoft.com/office/officeart/2008/layout/HalfCircleOrganizationChart"/>
    <dgm:cxn modelId="{C3BBD680-4AC0-9E40-8240-76D497E38EB6}" type="presParOf" srcId="{0F926550-4010-D548-A931-8402A2197847}" destId="{4C7DDC2B-0DD3-8646-ABF6-1DD4C6614F24}" srcOrd="0" destOrd="0" presId="urn:microsoft.com/office/officeart/2008/layout/HalfCircleOrganizationChart"/>
    <dgm:cxn modelId="{2699BEFF-19DD-804C-A52F-DD4539C3DB39}" type="presParOf" srcId="{0F926550-4010-D548-A931-8402A2197847}" destId="{F5E0785F-C178-3141-8560-05280FCC02F2}" srcOrd="1" destOrd="0" presId="urn:microsoft.com/office/officeart/2008/layout/HalfCircleOrganizationChart"/>
    <dgm:cxn modelId="{74CB535E-1FB2-7A4F-90AF-CA2126014DCC}" type="presParOf" srcId="{0F926550-4010-D548-A931-8402A2197847}" destId="{97B69406-47C6-A141-A08D-1D3603BC2311}" srcOrd="2" destOrd="0" presId="urn:microsoft.com/office/officeart/2008/layout/HalfCircleOrganizationChart"/>
    <dgm:cxn modelId="{3CEDE49C-72E1-7349-9049-41435FD7DF37}" type="presParOf" srcId="{0F926550-4010-D548-A931-8402A2197847}" destId="{30021C9B-C7D2-7C44-93A9-7D27F2315C2F}" srcOrd="3" destOrd="0" presId="urn:microsoft.com/office/officeart/2008/layout/HalfCircleOrganizationChart"/>
    <dgm:cxn modelId="{4547F6DD-6F7E-F54C-AD05-A87B1C65F468}" type="presParOf" srcId="{5E75E796-C125-454C-A36D-C47EBEBDD1E8}" destId="{74D8884F-8CD2-F843-9E15-A0D9FA684C79}" srcOrd="1" destOrd="0" presId="urn:microsoft.com/office/officeart/2008/layout/HalfCircleOrganizationChart"/>
    <dgm:cxn modelId="{CD4B809D-1678-3A47-89DF-A35DAA977461}" type="presParOf" srcId="{74D8884F-8CD2-F843-9E15-A0D9FA684C79}" destId="{15A11A9A-F0C6-4649-9217-5515AF013A50}" srcOrd="0" destOrd="0" presId="urn:microsoft.com/office/officeart/2008/layout/HalfCircleOrganizationChart"/>
    <dgm:cxn modelId="{0071E4E7-2FF8-404F-832F-F73B486922CF}" type="presParOf" srcId="{74D8884F-8CD2-F843-9E15-A0D9FA684C79}" destId="{31870E1B-A78E-5940-92A1-21513BB0E6BF}" srcOrd="1" destOrd="0" presId="urn:microsoft.com/office/officeart/2008/layout/HalfCircleOrganizationChart"/>
    <dgm:cxn modelId="{7BB87B9A-3E63-0E45-8963-D7D113708C4B}" type="presParOf" srcId="{31870E1B-A78E-5940-92A1-21513BB0E6BF}" destId="{F22A6882-7DBB-7C49-B9AE-8FB19B633704}" srcOrd="0" destOrd="0" presId="urn:microsoft.com/office/officeart/2008/layout/HalfCircleOrganizationChart"/>
    <dgm:cxn modelId="{9AAA8D27-B88A-FD48-849B-525E7E006A14}" type="presParOf" srcId="{F22A6882-7DBB-7C49-B9AE-8FB19B633704}" destId="{3E26C303-0E08-904E-91E0-A48082DCDF42}" srcOrd="0" destOrd="0" presId="urn:microsoft.com/office/officeart/2008/layout/HalfCircleOrganizationChart"/>
    <dgm:cxn modelId="{FBED75CB-C1CB-C743-9E6E-05D991FFF13F}" type="presParOf" srcId="{F22A6882-7DBB-7C49-B9AE-8FB19B633704}" destId="{3A5640E4-5522-0B40-AE57-BA98A300423B}" srcOrd="1" destOrd="0" presId="urn:microsoft.com/office/officeart/2008/layout/HalfCircleOrganizationChart"/>
    <dgm:cxn modelId="{3C59D69F-01C4-7843-A757-9D1F0D3D6219}" type="presParOf" srcId="{F22A6882-7DBB-7C49-B9AE-8FB19B633704}" destId="{C0DDB4D9-3CCF-4F4F-8AF0-DADDABE619F9}" srcOrd="2" destOrd="0" presId="urn:microsoft.com/office/officeart/2008/layout/HalfCircleOrganizationChart"/>
    <dgm:cxn modelId="{C138935A-799C-EE4F-BC55-220DC02BE6AB}" type="presParOf" srcId="{F22A6882-7DBB-7C49-B9AE-8FB19B633704}" destId="{8C2C6230-8858-2341-B7A0-B81F3E855DA0}" srcOrd="3" destOrd="0" presId="urn:microsoft.com/office/officeart/2008/layout/HalfCircleOrganizationChart"/>
    <dgm:cxn modelId="{4BB9788D-BEE9-2449-97FE-4437381939A0}" type="presParOf" srcId="{31870E1B-A78E-5940-92A1-21513BB0E6BF}" destId="{8783D474-FD82-DD4A-A847-DACAD639A027}" srcOrd="1" destOrd="0" presId="urn:microsoft.com/office/officeart/2008/layout/HalfCircleOrganizationChart"/>
    <dgm:cxn modelId="{A46E5A81-8E1F-544B-80FC-453A8DC871D0}" type="presParOf" srcId="{31870E1B-A78E-5940-92A1-21513BB0E6BF}" destId="{E52B1625-AC70-E148-951B-D780DB5DF7D4}" srcOrd="2" destOrd="0" presId="urn:microsoft.com/office/officeart/2008/layout/HalfCircleOrganizationChart"/>
    <dgm:cxn modelId="{9A617158-1BF6-A34C-85D2-61CF47B0958A}" type="presParOf" srcId="{5E75E796-C125-454C-A36D-C47EBEBDD1E8}" destId="{73E022C2-5D1D-294B-B270-2AAF49E38F69}" srcOrd="2" destOrd="0" presId="urn:microsoft.com/office/officeart/2008/layout/HalfCircleOrganizationChart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35456AE-281A-634E-8D99-238752FB4DAC}">
      <dsp:nvSpPr>
        <dsp:cNvPr id="0" name=""/>
        <dsp:cNvSpPr/>
      </dsp:nvSpPr>
      <dsp:spPr>
        <a:xfrm>
          <a:off x="0" y="2426"/>
          <a:ext cx="10741986" cy="0"/>
        </a:xfrm>
        <a:prstGeom prst="lin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EDEDD1DC-A911-FE4F-AEAF-1519AAD44F74}">
      <dsp:nvSpPr>
        <dsp:cNvPr id="0" name=""/>
        <dsp:cNvSpPr/>
      </dsp:nvSpPr>
      <dsp:spPr>
        <a:xfrm>
          <a:off x="0" y="2426"/>
          <a:ext cx="10741986" cy="82741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marL="257175" lvl="0" indent="-257175" algn="just" defTabSz="889000" rtl="0" eaLnBrk="1" fontAlgn="base" hangingPunct="1">
            <a:lnSpc>
              <a:spcPct val="90000"/>
            </a:lnSpc>
            <a:spcBef>
              <a:spcPct val="0"/>
            </a:spcBef>
            <a:spcAft>
              <a:spcPct val="0"/>
            </a:spcAft>
            <a:buFont typeface="Arial" pitchFamily="34" charset="0"/>
            <a:buNone/>
            <a:defRPr/>
          </a:pPr>
          <a:r>
            <a:rPr lang="es-CO" sz="2000" kern="1200" dirty="0">
              <a:solidFill>
                <a:srgbClr val="28B7CF"/>
              </a:solidFill>
              <a:latin typeface="Century Gothic" panose="020B0502020202020204" pitchFamily="34" charset="0"/>
              <a:ea typeface="MS PGothic" charset="0"/>
              <a:cs typeface="Arial" pitchFamily="34" charset="0"/>
            </a:rPr>
            <a:t>1. Introducción</a:t>
          </a:r>
        </a:p>
      </dsp:txBody>
      <dsp:txXfrm>
        <a:off x="0" y="2426"/>
        <a:ext cx="10741986" cy="827415"/>
      </dsp:txXfrm>
    </dsp:sp>
    <dsp:sp modelId="{DAB90B11-1FAA-6B4C-A348-1E055CADA000}">
      <dsp:nvSpPr>
        <dsp:cNvPr id="0" name=""/>
        <dsp:cNvSpPr/>
      </dsp:nvSpPr>
      <dsp:spPr>
        <a:xfrm>
          <a:off x="0" y="556819"/>
          <a:ext cx="10741986" cy="0"/>
        </a:xfrm>
        <a:prstGeom prst="lin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D8F3966F-E498-2D4A-B764-14637B2F0251}">
      <dsp:nvSpPr>
        <dsp:cNvPr id="0" name=""/>
        <dsp:cNvSpPr/>
      </dsp:nvSpPr>
      <dsp:spPr>
        <a:xfrm>
          <a:off x="0" y="681593"/>
          <a:ext cx="10741986" cy="82741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marL="257175" lvl="0" indent="-257175" algn="just" defTabSz="889000" rtl="0" eaLnBrk="1" fontAlgn="base" hangingPunct="1">
            <a:lnSpc>
              <a:spcPct val="90000"/>
            </a:lnSpc>
            <a:spcBef>
              <a:spcPct val="0"/>
            </a:spcBef>
            <a:spcAft>
              <a:spcPct val="0"/>
            </a:spcAft>
            <a:buFont typeface="Arial" pitchFamily="34" charset="0"/>
            <a:buNone/>
            <a:defRPr/>
          </a:pPr>
          <a:r>
            <a:rPr lang="es-CO" sz="2000" kern="1200" dirty="0">
              <a:solidFill>
                <a:srgbClr val="28B7CF"/>
              </a:solidFill>
              <a:latin typeface="Century Gothic" panose="020B0502020202020204" pitchFamily="34" charset="0"/>
              <a:ea typeface="MS PGothic" charset="0"/>
              <a:cs typeface="Arial" pitchFamily="34" charset="0"/>
            </a:rPr>
            <a:t>2. Objetivo del informe</a:t>
          </a:r>
        </a:p>
      </dsp:txBody>
      <dsp:txXfrm>
        <a:off x="0" y="681593"/>
        <a:ext cx="10741986" cy="827415"/>
      </dsp:txXfrm>
    </dsp:sp>
    <dsp:sp modelId="{82997C47-F7D1-8E40-8E96-20F098791C7A}">
      <dsp:nvSpPr>
        <dsp:cNvPr id="0" name=""/>
        <dsp:cNvSpPr/>
      </dsp:nvSpPr>
      <dsp:spPr>
        <a:xfrm>
          <a:off x="0" y="1248828"/>
          <a:ext cx="10741986" cy="0"/>
        </a:xfrm>
        <a:prstGeom prst="lin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E37DBEE5-648E-1D4D-8339-E244A0509242}">
      <dsp:nvSpPr>
        <dsp:cNvPr id="0" name=""/>
        <dsp:cNvSpPr/>
      </dsp:nvSpPr>
      <dsp:spPr>
        <a:xfrm>
          <a:off x="0" y="1474150"/>
          <a:ext cx="10741986" cy="82741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marL="257175" lvl="0" indent="-257175" algn="just" defTabSz="889000" rtl="0" eaLnBrk="1" fontAlgn="base" hangingPunct="1">
            <a:lnSpc>
              <a:spcPct val="90000"/>
            </a:lnSpc>
            <a:spcBef>
              <a:spcPct val="0"/>
            </a:spcBef>
            <a:spcAft>
              <a:spcPct val="0"/>
            </a:spcAft>
            <a:buFont typeface="Arial" pitchFamily="34" charset="0"/>
            <a:buNone/>
            <a:defRPr/>
          </a:pPr>
          <a:r>
            <a:rPr lang="es-CO" sz="2000" kern="1200" dirty="0">
              <a:solidFill>
                <a:srgbClr val="28B7CF"/>
              </a:solidFill>
              <a:latin typeface="Century Gothic" panose="020B0502020202020204" pitchFamily="34" charset="0"/>
              <a:ea typeface="MS PGothic" charset="0"/>
              <a:cs typeface="Arial" pitchFamily="34" charset="0"/>
            </a:rPr>
            <a:t>3. Fases de la acción de diálogo</a:t>
          </a:r>
        </a:p>
      </dsp:txBody>
      <dsp:txXfrm>
        <a:off x="0" y="1474150"/>
        <a:ext cx="10741986" cy="827415"/>
      </dsp:txXfrm>
    </dsp:sp>
    <dsp:sp modelId="{6775B91F-231D-F34B-B015-77535B025081}">
      <dsp:nvSpPr>
        <dsp:cNvPr id="0" name=""/>
        <dsp:cNvSpPr/>
      </dsp:nvSpPr>
      <dsp:spPr>
        <a:xfrm>
          <a:off x="0" y="1872501"/>
          <a:ext cx="10741986" cy="0"/>
        </a:xfrm>
        <a:prstGeom prst="lin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8FE84C21-E8D5-8845-AD81-3D7C8E6C82D4}">
      <dsp:nvSpPr>
        <dsp:cNvPr id="0" name=""/>
        <dsp:cNvSpPr/>
      </dsp:nvSpPr>
      <dsp:spPr>
        <a:xfrm>
          <a:off x="0" y="2206893"/>
          <a:ext cx="10741986" cy="82741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marL="0" lvl="0" indent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2000" kern="1200" dirty="0">
              <a:solidFill>
                <a:srgbClr val="28B7CF"/>
              </a:solidFill>
              <a:latin typeface="Century Gothic" panose="020B0502020202020204" pitchFamily="34" charset="0"/>
              <a:ea typeface="MS PGothic" charset="0"/>
              <a:cs typeface="Arial" pitchFamily="34" charset="0"/>
            </a:rPr>
            <a:t>4. Resultados y evidencias por fase</a:t>
          </a:r>
        </a:p>
      </dsp:txBody>
      <dsp:txXfrm>
        <a:off x="0" y="2206893"/>
        <a:ext cx="10741986" cy="827415"/>
      </dsp:txXfrm>
    </dsp:sp>
    <dsp:sp modelId="{CBBBEFE8-0A9D-F64B-9A16-369B60E0FB66}">
      <dsp:nvSpPr>
        <dsp:cNvPr id="0" name=""/>
        <dsp:cNvSpPr/>
      </dsp:nvSpPr>
      <dsp:spPr>
        <a:xfrm>
          <a:off x="0" y="2626955"/>
          <a:ext cx="10741986" cy="0"/>
        </a:xfrm>
        <a:prstGeom prst="lin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DBB245C7-969F-354D-B79F-3437C9476813}">
      <dsp:nvSpPr>
        <dsp:cNvPr id="0" name=""/>
        <dsp:cNvSpPr/>
      </dsp:nvSpPr>
      <dsp:spPr>
        <a:xfrm>
          <a:off x="0" y="2704475"/>
          <a:ext cx="10741986" cy="82741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marL="0" lvl="0" indent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2000" kern="1200" dirty="0">
              <a:solidFill>
                <a:srgbClr val="28B7CF"/>
              </a:solidFill>
              <a:latin typeface="Century Gothic" panose="020B0502020202020204" pitchFamily="34" charset="0"/>
              <a:ea typeface="MS PGothic" charset="0"/>
              <a:cs typeface="Arial" pitchFamily="34" charset="0"/>
            </a:rPr>
            <a:t>5. Resultados encuesta de satisfacción</a:t>
          </a:r>
          <a:r>
            <a:rPr lang="es-ES" sz="2000" kern="1200" dirty="0">
              <a:solidFill>
                <a:srgbClr val="28B7CF"/>
              </a:solidFill>
              <a:latin typeface="Century Gothic" panose="020B0502020202020204" pitchFamily="34" charset="0"/>
              <a:ea typeface="MS PGothic" charset="0"/>
              <a:cs typeface="Arial" pitchFamily="34" charset="0"/>
            </a:rPr>
            <a:t> </a:t>
          </a:r>
        </a:p>
        <a:p>
          <a:pPr marL="0" lvl="0" indent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S" sz="2000" kern="1200" dirty="0">
            <a:solidFill>
              <a:srgbClr val="28B7CF"/>
            </a:solidFill>
            <a:latin typeface="Century Gothic" panose="020B0502020202020204" pitchFamily="34" charset="0"/>
            <a:ea typeface="MS PGothic" charset="0"/>
            <a:cs typeface="Arial" pitchFamily="34" charset="0"/>
          </a:endParaRPr>
        </a:p>
      </dsp:txBody>
      <dsp:txXfrm>
        <a:off x="0" y="2704475"/>
        <a:ext cx="10741986" cy="827415"/>
      </dsp:txXfrm>
    </dsp:sp>
    <dsp:sp modelId="{9319ACE0-AD29-471F-8997-D384EB8B03E7}">
      <dsp:nvSpPr>
        <dsp:cNvPr id="0" name=""/>
        <dsp:cNvSpPr/>
      </dsp:nvSpPr>
      <dsp:spPr>
        <a:xfrm>
          <a:off x="0" y="3325393"/>
          <a:ext cx="10741986" cy="0"/>
        </a:xfrm>
        <a:prstGeom prst="lin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0CDB71CE-E74D-4CD2-8036-3697A97BB42A}">
      <dsp:nvSpPr>
        <dsp:cNvPr id="0" name=""/>
        <dsp:cNvSpPr/>
      </dsp:nvSpPr>
      <dsp:spPr>
        <a:xfrm>
          <a:off x="0" y="3424550"/>
          <a:ext cx="10741986" cy="82741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marL="0" lvl="0" indent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2000" kern="1200" dirty="0">
              <a:solidFill>
                <a:srgbClr val="28B7CF"/>
              </a:solidFill>
              <a:latin typeface="Century Gothic" panose="020B0502020202020204" pitchFamily="34" charset="0"/>
              <a:ea typeface="MS PGothic" charset="0"/>
              <a:cs typeface="Arial" pitchFamily="34" charset="0"/>
            </a:rPr>
            <a:t>6.  Logro de Objetivo Planteado</a:t>
          </a:r>
        </a:p>
        <a:p>
          <a:pPr marL="0" lvl="0" indent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CO" sz="1400" kern="1200" dirty="0">
            <a:solidFill>
              <a:srgbClr val="28B7CF"/>
            </a:solidFill>
            <a:latin typeface="Century Gothic" panose="020B0502020202020204" pitchFamily="34" charset="0"/>
            <a:ea typeface="MS PGothic" charset="0"/>
            <a:cs typeface="Arial" pitchFamily="34" charset="0"/>
          </a:endParaRPr>
        </a:p>
        <a:p>
          <a:pPr marL="0" lvl="0" indent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2000" kern="1200" dirty="0">
              <a:solidFill>
                <a:srgbClr val="28B7CF"/>
              </a:solidFill>
              <a:latin typeface="Century Gothic" panose="020B0502020202020204" pitchFamily="34" charset="0"/>
              <a:ea typeface="MS PGothic" charset="0"/>
              <a:cs typeface="Arial" pitchFamily="34" charset="0"/>
            </a:rPr>
            <a:t>7. Conclusiones</a:t>
          </a:r>
        </a:p>
      </dsp:txBody>
      <dsp:txXfrm>
        <a:off x="0" y="3424550"/>
        <a:ext cx="10741986" cy="82741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A9B2933-27E5-F340-A13E-A8FA29337C18}">
      <dsp:nvSpPr>
        <dsp:cNvPr id="0" name=""/>
        <dsp:cNvSpPr/>
      </dsp:nvSpPr>
      <dsp:spPr>
        <a:xfrm>
          <a:off x="2904706" y="49596"/>
          <a:ext cx="2579011" cy="2579011"/>
        </a:xfrm>
        <a:prstGeom prst="ellipse">
          <a:avLst/>
        </a:prstGeom>
        <a:solidFill>
          <a:srgbClr val="000090">
            <a:alpha val="41000"/>
          </a:srgbClr>
        </a:solidFill>
        <a:ln w="57150" cap="flat" cmpd="sng" algn="ctr">
          <a:solidFill>
            <a:schemeClr val="bg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600" b="1" kern="1200" dirty="0">
              <a:solidFill>
                <a:schemeClr val="tx2">
                  <a:lumMod val="50000"/>
                </a:schemeClr>
              </a:solidFill>
              <a:latin typeface="Century Gothic"/>
              <a:cs typeface="Century Gothic"/>
            </a:rPr>
            <a:t>Convocatoria a ciudadanos y grupos interesados</a:t>
          </a:r>
        </a:p>
      </dsp:txBody>
      <dsp:txXfrm>
        <a:off x="3202284" y="396771"/>
        <a:ext cx="1983855" cy="818340"/>
      </dsp:txXfrm>
    </dsp:sp>
    <dsp:sp modelId="{0B75312A-5DFF-8442-9195-747E35B2BA86}">
      <dsp:nvSpPr>
        <dsp:cNvPr id="0" name=""/>
        <dsp:cNvSpPr/>
      </dsp:nvSpPr>
      <dsp:spPr>
        <a:xfrm>
          <a:off x="4045422" y="1190313"/>
          <a:ext cx="2579011" cy="2579011"/>
        </a:xfrm>
        <a:prstGeom prst="ellipse">
          <a:avLst/>
        </a:prstGeom>
        <a:solidFill>
          <a:schemeClr val="accent5">
            <a:alpha val="86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 val="99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600" b="1" kern="1200" dirty="0">
              <a:solidFill>
                <a:schemeClr val="tx2">
                  <a:lumMod val="50000"/>
                </a:schemeClr>
              </a:solidFill>
              <a:latin typeface="Century Gothic"/>
              <a:cs typeface="Century Gothic"/>
            </a:rPr>
            <a:t>Recepción de participaciones</a:t>
          </a:r>
        </a:p>
      </dsp:txBody>
      <dsp:txXfrm>
        <a:off x="5434121" y="1487891"/>
        <a:ext cx="991927" cy="1983855"/>
      </dsp:txXfrm>
    </dsp:sp>
    <dsp:sp modelId="{4C88FE36-4A0A-3144-8134-A41515F72A19}">
      <dsp:nvSpPr>
        <dsp:cNvPr id="0" name=""/>
        <dsp:cNvSpPr/>
      </dsp:nvSpPr>
      <dsp:spPr>
        <a:xfrm>
          <a:off x="2904706" y="2331029"/>
          <a:ext cx="2579011" cy="2579011"/>
        </a:xfrm>
        <a:prstGeom prst="ellipse">
          <a:avLst/>
        </a:prstGeom>
        <a:solidFill>
          <a:schemeClr val="accent1">
            <a:shade val="80000"/>
            <a:alpha val="50000"/>
            <a:hueOff val="-6"/>
            <a:satOff val="2658"/>
            <a:lumOff val="3436"/>
            <a:alphaOff val="2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600" b="1" kern="1200" dirty="0">
              <a:solidFill>
                <a:schemeClr val="tx2">
                  <a:lumMod val="50000"/>
                </a:schemeClr>
              </a:solidFill>
              <a:latin typeface="Century Gothic"/>
              <a:cs typeface="Century Gothic"/>
            </a:rPr>
            <a:t>Emisión de respuestas a los ciudadanos</a:t>
          </a:r>
        </a:p>
      </dsp:txBody>
      <dsp:txXfrm>
        <a:off x="3202284" y="3744526"/>
        <a:ext cx="1983855" cy="818340"/>
      </dsp:txXfrm>
    </dsp:sp>
    <dsp:sp modelId="{30F9DAE7-B4F3-914F-B324-306DC171B0B0}">
      <dsp:nvSpPr>
        <dsp:cNvPr id="0" name=""/>
        <dsp:cNvSpPr/>
      </dsp:nvSpPr>
      <dsp:spPr>
        <a:xfrm>
          <a:off x="1763989" y="1190313"/>
          <a:ext cx="2579011" cy="2579011"/>
        </a:xfrm>
        <a:prstGeom prst="ellipse">
          <a:avLst/>
        </a:prstGeom>
        <a:solidFill>
          <a:srgbClr val="3366FF">
            <a:alpha val="74000"/>
          </a:srgb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982663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tabLst/>
          </a:pPr>
          <a:r>
            <a:rPr lang="es-ES" sz="1600" b="1" kern="1200" dirty="0">
              <a:solidFill>
                <a:schemeClr val="tx2">
                  <a:lumMod val="50000"/>
                </a:schemeClr>
              </a:solidFill>
              <a:latin typeface="Century Gothic"/>
              <a:cs typeface="Century Gothic"/>
            </a:rPr>
            <a:t>Publicación de informe de resultados</a:t>
          </a:r>
        </a:p>
      </dsp:txBody>
      <dsp:txXfrm>
        <a:off x="1962374" y="1487891"/>
        <a:ext cx="991927" cy="1983855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70879B7-C8CB-BF48-92C3-DBB2A4F9AE83}">
      <dsp:nvSpPr>
        <dsp:cNvPr id="0" name=""/>
        <dsp:cNvSpPr/>
      </dsp:nvSpPr>
      <dsp:spPr>
        <a:xfrm>
          <a:off x="4899719" y="1122097"/>
          <a:ext cx="320454" cy="82145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34086"/>
              </a:lnTo>
              <a:lnTo>
                <a:pt x="320454" y="534086"/>
              </a:lnTo>
              <a:lnTo>
                <a:pt x="320454" y="821453"/>
              </a:lnTo>
            </a:path>
          </a:pathLst>
        </a:custGeom>
        <a:noFill/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7380D7F-603E-C543-8441-51E95CC4AA49}">
      <dsp:nvSpPr>
        <dsp:cNvPr id="0" name=""/>
        <dsp:cNvSpPr/>
      </dsp:nvSpPr>
      <dsp:spPr>
        <a:xfrm>
          <a:off x="1908618" y="1122097"/>
          <a:ext cx="933119" cy="821453"/>
        </a:xfrm>
        <a:custGeom>
          <a:avLst/>
          <a:gdLst/>
          <a:ahLst/>
          <a:cxnLst/>
          <a:rect l="0" t="0" r="0" b="0"/>
          <a:pathLst>
            <a:path>
              <a:moveTo>
                <a:pt x="933119" y="0"/>
              </a:moveTo>
              <a:lnTo>
                <a:pt x="933119" y="534086"/>
              </a:lnTo>
              <a:lnTo>
                <a:pt x="0" y="534086"/>
              </a:lnTo>
              <a:lnTo>
                <a:pt x="0" y="821453"/>
              </a:lnTo>
            </a:path>
          </a:pathLst>
        </a:custGeom>
        <a:noFill/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635BD94-BBC8-0844-832C-568926F9C5F1}">
      <dsp:nvSpPr>
        <dsp:cNvPr id="0" name=""/>
        <dsp:cNvSpPr/>
      </dsp:nvSpPr>
      <dsp:spPr>
        <a:xfrm>
          <a:off x="2157532" y="-246314"/>
          <a:ext cx="1368411" cy="1368411"/>
        </a:xfrm>
        <a:prstGeom prst="arc">
          <a:avLst>
            <a:gd name="adj1" fmla="val 13200000"/>
            <a:gd name="adj2" fmla="val 19200000"/>
          </a:avLst>
        </a:prstGeom>
        <a:noFill/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4B7E8DB-561B-F143-84E1-98A605156ABF}">
      <dsp:nvSpPr>
        <dsp:cNvPr id="0" name=""/>
        <dsp:cNvSpPr/>
      </dsp:nvSpPr>
      <dsp:spPr>
        <a:xfrm>
          <a:off x="2157532" y="-246314"/>
          <a:ext cx="1368411" cy="1368411"/>
        </a:xfrm>
        <a:prstGeom prst="arc">
          <a:avLst>
            <a:gd name="adj1" fmla="val 2400000"/>
            <a:gd name="adj2" fmla="val 8400000"/>
          </a:avLst>
        </a:prstGeom>
        <a:noFill/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6AA9619-8027-7448-9B5F-F09BB7415BBC}">
      <dsp:nvSpPr>
        <dsp:cNvPr id="0" name=""/>
        <dsp:cNvSpPr/>
      </dsp:nvSpPr>
      <dsp:spPr>
        <a:xfrm>
          <a:off x="1473326" y="0"/>
          <a:ext cx="2736822" cy="875783"/>
        </a:xfrm>
        <a:prstGeom prst="rect">
          <a:avLst/>
        </a:prstGeom>
        <a:noFill/>
        <a:ln w="9525" cap="flat" cmpd="sng" algn="ctr">
          <a:noFill/>
          <a:prstDash val="solid"/>
        </a:ln>
        <a:effectLst/>
        <a:sp3d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000" b="1" kern="1200" dirty="0">
              <a:solidFill>
                <a:schemeClr val="tx1">
                  <a:lumMod val="75000"/>
                  <a:lumOff val="25000"/>
                </a:schemeClr>
              </a:solidFill>
              <a:latin typeface="Century Gothic"/>
              <a:cs typeface="Century Gothic"/>
            </a:rPr>
            <a:t>Fecha de</a:t>
          </a:r>
        </a:p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000" b="1" kern="1200" dirty="0">
              <a:solidFill>
                <a:schemeClr val="tx1">
                  <a:lumMod val="75000"/>
                  <a:lumOff val="25000"/>
                </a:schemeClr>
              </a:solidFill>
              <a:latin typeface="Century Gothic"/>
              <a:cs typeface="Century Gothic"/>
            </a:rPr>
            <a:t> inicio</a:t>
          </a:r>
        </a:p>
      </dsp:txBody>
      <dsp:txXfrm>
        <a:off x="1473326" y="0"/>
        <a:ext cx="2736822" cy="875783"/>
      </dsp:txXfrm>
    </dsp:sp>
    <dsp:sp modelId="{AA5AAF57-EAF1-774F-BAB8-C892BD7BAE4F}">
      <dsp:nvSpPr>
        <dsp:cNvPr id="0" name=""/>
        <dsp:cNvSpPr/>
      </dsp:nvSpPr>
      <dsp:spPr>
        <a:xfrm>
          <a:off x="1224412" y="1943550"/>
          <a:ext cx="1368411" cy="1368411"/>
        </a:xfrm>
        <a:prstGeom prst="arc">
          <a:avLst>
            <a:gd name="adj1" fmla="val 13200000"/>
            <a:gd name="adj2" fmla="val 19200000"/>
          </a:avLst>
        </a:prstGeom>
        <a:noFill/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B2BCC02-4250-454A-A287-60E9E9DD300E}">
      <dsp:nvSpPr>
        <dsp:cNvPr id="0" name=""/>
        <dsp:cNvSpPr/>
      </dsp:nvSpPr>
      <dsp:spPr>
        <a:xfrm>
          <a:off x="1224412" y="1943550"/>
          <a:ext cx="1368411" cy="1368411"/>
        </a:xfrm>
        <a:prstGeom prst="arc">
          <a:avLst>
            <a:gd name="adj1" fmla="val 2400000"/>
            <a:gd name="adj2" fmla="val 8400000"/>
          </a:avLst>
        </a:prstGeom>
        <a:noFill/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40233D5-F58E-B242-89DF-C61FBB6BC87D}">
      <dsp:nvSpPr>
        <dsp:cNvPr id="0" name=""/>
        <dsp:cNvSpPr/>
      </dsp:nvSpPr>
      <dsp:spPr>
        <a:xfrm>
          <a:off x="540207" y="2189864"/>
          <a:ext cx="2736822" cy="875783"/>
        </a:xfrm>
        <a:prstGeom prst="rect">
          <a:avLst/>
        </a:prstGeom>
        <a:noFill/>
        <a:ln w="9525" cap="flat" cmpd="sng" algn="ctr">
          <a:noFill/>
          <a:prstDash val="solid"/>
        </a:ln>
        <a:effectLst/>
        <a:sp3d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800" kern="1200" dirty="0">
              <a:solidFill>
                <a:srgbClr val="FF0000"/>
              </a:solidFill>
              <a:latin typeface="Century Gothic"/>
              <a:cs typeface="Century Gothic"/>
            </a:rPr>
            <a:t>23 de Julio</a:t>
          </a:r>
        </a:p>
      </dsp:txBody>
      <dsp:txXfrm>
        <a:off x="540207" y="2189864"/>
        <a:ext cx="2736822" cy="875783"/>
      </dsp:txXfrm>
    </dsp:sp>
    <dsp:sp modelId="{F5E0785F-C178-3141-8560-05280FCC02F2}">
      <dsp:nvSpPr>
        <dsp:cNvPr id="0" name=""/>
        <dsp:cNvSpPr/>
      </dsp:nvSpPr>
      <dsp:spPr>
        <a:xfrm>
          <a:off x="4215513" y="-246314"/>
          <a:ext cx="1368411" cy="1368411"/>
        </a:xfrm>
        <a:prstGeom prst="arc">
          <a:avLst>
            <a:gd name="adj1" fmla="val 13200000"/>
            <a:gd name="adj2" fmla="val 19200000"/>
          </a:avLst>
        </a:prstGeom>
        <a:noFill/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7B69406-47C6-A141-A08D-1D3603BC2311}">
      <dsp:nvSpPr>
        <dsp:cNvPr id="0" name=""/>
        <dsp:cNvSpPr/>
      </dsp:nvSpPr>
      <dsp:spPr>
        <a:xfrm>
          <a:off x="4215513" y="-246314"/>
          <a:ext cx="1368411" cy="1368411"/>
        </a:xfrm>
        <a:prstGeom prst="arc">
          <a:avLst>
            <a:gd name="adj1" fmla="val 2400000"/>
            <a:gd name="adj2" fmla="val 8400000"/>
          </a:avLst>
        </a:prstGeom>
        <a:noFill/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C7DDC2B-0DD3-8646-ABF6-1DD4C6614F24}">
      <dsp:nvSpPr>
        <dsp:cNvPr id="0" name=""/>
        <dsp:cNvSpPr/>
      </dsp:nvSpPr>
      <dsp:spPr>
        <a:xfrm>
          <a:off x="3531307" y="0"/>
          <a:ext cx="2736822" cy="875783"/>
        </a:xfrm>
        <a:prstGeom prst="rect">
          <a:avLst/>
        </a:prstGeom>
        <a:noFill/>
        <a:ln w="9525" cap="flat" cmpd="sng" algn="ctr">
          <a:noFill/>
          <a:prstDash val="solid"/>
        </a:ln>
        <a:effectLst/>
        <a:sp3d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800" b="1" kern="1200" dirty="0">
              <a:solidFill>
                <a:schemeClr val="tx1">
                  <a:lumMod val="75000"/>
                  <a:lumOff val="25000"/>
                </a:schemeClr>
              </a:solidFill>
              <a:latin typeface="Century Gothic"/>
              <a:cs typeface="Century Gothic"/>
            </a:rPr>
            <a:t>Canales de 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800" b="1" kern="1200" dirty="0">
              <a:solidFill>
                <a:schemeClr val="tx1">
                  <a:lumMod val="75000"/>
                  <a:lumOff val="25000"/>
                </a:schemeClr>
              </a:solidFill>
              <a:latin typeface="Century Gothic"/>
              <a:cs typeface="Century Gothic"/>
            </a:rPr>
            <a:t>divulgación</a:t>
          </a:r>
        </a:p>
      </dsp:txBody>
      <dsp:txXfrm>
        <a:off x="3531307" y="0"/>
        <a:ext cx="2736822" cy="875783"/>
      </dsp:txXfrm>
    </dsp:sp>
    <dsp:sp modelId="{1EA665B7-768E-1F4F-B9FC-D368EB114D8E}">
      <dsp:nvSpPr>
        <dsp:cNvPr id="0" name=""/>
        <dsp:cNvSpPr/>
      </dsp:nvSpPr>
      <dsp:spPr>
        <a:xfrm>
          <a:off x="4535968" y="1943550"/>
          <a:ext cx="1368411" cy="1368411"/>
        </a:xfrm>
        <a:prstGeom prst="arc">
          <a:avLst>
            <a:gd name="adj1" fmla="val 13200000"/>
            <a:gd name="adj2" fmla="val 19200000"/>
          </a:avLst>
        </a:prstGeom>
        <a:noFill/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A0FFB8A-B43A-8048-B165-3BE51FE548B4}">
      <dsp:nvSpPr>
        <dsp:cNvPr id="0" name=""/>
        <dsp:cNvSpPr/>
      </dsp:nvSpPr>
      <dsp:spPr>
        <a:xfrm>
          <a:off x="4535968" y="1943550"/>
          <a:ext cx="1368411" cy="1368411"/>
        </a:xfrm>
        <a:prstGeom prst="arc">
          <a:avLst>
            <a:gd name="adj1" fmla="val 2400000"/>
            <a:gd name="adj2" fmla="val 8400000"/>
          </a:avLst>
        </a:prstGeom>
        <a:noFill/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825EBD1-E01A-D749-819F-6D46FBEB8AC3}">
      <dsp:nvSpPr>
        <dsp:cNvPr id="0" name=""/>
        <dsp:cNvSpPr/>
      </dsp:nvSpPr>
      <dsp:spPr>
        <a:xfrm>
          <a:off x="3851762" y="2189864"/>
          <a:ext cx="2736822" cy="875783"/>
        </a:xfrm>
        <a:prstGeom prst="rect">
          <a:avLst/>
        </a:prstGeom>
        <a:noFill/>
        <a:ln w="9525" cap="flat" cmpd="sng" algn="ctr">
          <a:noFill/>
          <a:prstDash val="solid"/>
        </a:ln>
        <a:effectLst/>
        <a:sp3d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800" kern="1200" dirty="0">
              <a:solidFill>
                <a:srgbClr val="FF0000"/>
              </a:solidFill>
              <a:latin typeface="Century Gothic"/>
              <a:cs typeface="Century Gothic"/>
            </a:rPr>
            <a:t>Mailing</a:t>
          </a:r>
        </a:p>
      </dsp:txBody>
      <dsp:txXfrm>
        <a:off x="3851762" y="2189864"/>
        <a:ext cx="2736822" cy="875783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5A11A9A-F0C6-4649-9217-5515AF013A50}">
      <dsp:nvSpPr>
        <dsp:cNvPr id="0" name=""/>
        <dsp:cNvSpPr/>
      </dsp:nvSpPr>
      <dsp:spPr>
        <a:xfrm>
          <a:off x="5914640" y="1219024"/>
          <a:ext cx="348135" cy="89336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81175"/>
              </a:lnTo>
              <a:lnTo>
                <a:pt x="348135" y="581175"/>
              </a:lnTo>
              <a:lnTo>
                <a:pt x="348135" y="893364"/>
              </a:lnTo>
            </a:path>
          </a:pathLst>
        </a:custGeom>
        <a:noFill/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7380D7F-603E-C543-8441-51E95CC4AA49}">
      <dsp:nvSpPr>
        <dsp:cNvPr id="0" name=""/>
        <dsp:cNvSpPr/>
      </dsp:nvSpPr>
      <dsp:spPr>
        <a:xfrm>
          <a:off x="2161635" y="1219024"/>
          <a:ext cx="1013723" cy="893364"/>
        </a:xfrm>
        <a:custGeom>
          <a:avLst/>
          <a:gdLst/>
          <a:ahLst/>
          <a:cxnLst/>
          <a:rect l="0" t="0" r="0" b="0"/>
          <a:pathLst>
            <a:path>
              <a:moveTo>
                <a:pt x="1013723" y="0"/>
              </a:moveTo>
              <a:lnTo>
                <a:pt x="1013723" y="581175"/>
              </a:lnTo>
              <a:lnTo>
                <a:pt x="0" y="581175"/>
              </a:lnTo>
              <a:lnTo>
                <a:pt x="0" y="893364"/>
              </a:lnTo>
            </a:path>
          </a:pathLst>
        </a:custGeom>
        <a:noFill/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635BD94-BBC8-0844-832C-568926F9C5F1}">
      <dsp:nvSpPr>
        <dsp:cNvPr id="0" name=""/>
        <dsp:cNvSpPr/>
      </dsp:nvSpPr>
      <dsp:spPr>
        <a:xfrm>
          <a:off x="2180285" y="-267590"/>
          <a:ext cx="1990146" cy="1486615"/>
        </a:xfrm>
        <a:prstGeom prst="arc">
          <a:avLst>
            <a:gd name="adj1" fmla="val 13200000"/>
            <a:gd name="adj2" fmla="val 19200000"/>
          </a:avLst>
        </a:prstGeom>
        <a:noFill/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4B7E8DB-561B-F143-84E1-98A605156ABF}">
      <dsp:nvSpPr>
        <dsp:cNvPr id="0" name=""/>
        <dsp:cNvSpPr/>
      </dsp:nvSpPr>
      <dsp:spPr>
        <a:xfrm>
          <a:off x="2180285" y="-267590"/>
          <a:ext cx="1990146" cy="1486615"/>
        </a:xfrm>
        <a:prstGeom prst="arc">
          <a:avLst>
            <a:gd name="adj1" fmla="val 2400000"/>
            <a:gd name="adj2" fmla="val 8400000"/>
          </a:avLst>
        </a:prstGeom>
        <a:noFill/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6AA9619-8027-7448-9B5F-F09BB7415BBC}">
      <dsp:nvSpPr>
        <dsp:cNvPr id="0" name=""/>
        <dsp:cNvSpPr/>
      </dsp:nvSpPr>
      <dsp:spPr>
        <a:xfrm>
          <a:off x="1185211" y="0"/>
          <a:ext cx="3980293" cy="951433"/>
        </a:xfrm>
        <a:prstGeom prst="rect">
          <a:avLst/>
        </a:prstGeom>
        <a:noFill/>
        <a:ln w="9525" cap="flat" cmpd="sng" algn="ctr">
          <a:noFill/>
          <a:prstDash val="solid"/>
        </a:ln>
        <a:effectLst/>
        <a:sp3d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800" b="1" kern="1200" dirty="0">
              <a:solidFill>
                <a:schemeClr val="tx1">
                  <a:lumMod val="75000"/>
                  <a:lumOff val="25000"/>
                </a:schemeClr>
              </a:solidFill>
              <a:latin typeface="Century Gothic"/>
              <a:cs typeface="Century Gothic"/>
            </a:rPr>
            <a:t>Fecha de 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800" b="1" kern="1200" dirty="0">
              <a:solidFill>
                <a:schemeClr val="tx1">
                  <a:lumMod val="75000"/>
                  <a:lumOff val="25000"/>
                </a:schemeClr>
              </a:solidFill>
              <a:latin typeface="Century Gothic"/>
              <a:cs typeface="Century Gothic"/>
            </a:rPr>
            <a:t>finalización</a:t>
          </a:r>
        </a:p>
      </dsp:txBody>
      <dsp:txXfrm>
        <a:off x="1185211" y="0"/>
        <a:ext cx="3980293" cy="951433"/>
      </dsp:txXfrm>
    </dsp:sp>
    <dsp:sp modelId="{AA5AAF57-EAF1-774F-BAB8-C892BD7BAE4F}">
      <dsp:nvSpPr>
        <dsp:cNvPr id="0" name=""/>
        <dsp:cNvSpPr/>
      </dsp:nvSpPr>
      <dsp:spPr>
        <a:xfrm>
          <a:off x="1418327" y="2112389"/>
          <a:ext cx="1486615" cy="1486615"/>
        </a:xfrm>
        <a:prstGeom prst="arc">
          <a:avLst>
            <a:gd name="adj1" fmla="val 13200000"/>
            <a:gd name="adj2" fmla="val 19200000"/>
          </a:avLst>
        </a:prstGeom>
        <a:noFill/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B2BCC02-4250-454A-A287-60E9E9DD300E}">
      <dsp:nvSpPr>
        <dsp:cNvPr id="0" name=""/>
        <dsp:cNvSpPr/>
      </dsp:nvSpPr>
      <dsp:spPr>
        <a:xfrm>
          <a:off x="1418327" y="2112389"/>
          <a:ext cx="1486615" cy="1486615"/>
        </a:xfrm>
        <a:prstGeom prst="arc">
          <a:avLst>
            <a:gd name="adj1" fmla="val 2400000"/>
            <a:gd name="adj2" fmla="val 8400000"/>
          </a:avLst>
        </a:prstGeom>
        <a:noFill/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40233D5-F58E-B242-89DF-C61FBB6BC87D}">
      <dsp:nvSpPr>
        <dsp:cNvPr id="0" name=""/>
        <dsp:cNvSpPr/>
      </dsp:nvSpPr>
      <dsp:spPr>
        <a:xfrm>
          <a:off x="675020" y="2379979"/>
          <a:ext cx="2973230" cy="951433"/>
        </a:xfrm>
        <a:prstGeom prst="rect">
          <a:avLst/>
        </a:prstGeom>
        <a:noFill/>
        <a:ln w="9525" cap="flat" cmpd="sng" algn="ctr">
          <a:noFill/>
          <a:prstDash val="solid"/>
        </a:ln>
        <a:effectLst/>
        <a:sp3d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800" kern="1200" dirty="0">
              <a:solidFill>
                <a:schemeClr val="accent6">
                  <a:lumMod val="75000"/>
                </a:schemeClr>
              </a:solidFill>
              <a:latin typeface="Century Gothic"/>
              <a:cs typeface="Century Gothic"/>
            </a:rPr>
            <a:t>23 de julio</a:t>
          </a:r>
        </a:p>
      </dsp:txBody>
      <dsp:txXfrm>
        <a:off x="675020" y="2379979"/>
        <a:ext cx="2973230" cy="951433"/>
      </dsp:txXfrm>
    </dsp:sp>
    <dsp:sp modelId="{F5E0785F-C178-3141-8560-05280FCC02F2}">
      <dsp:nvSpPr>
        <dsp:cNvPr id="0" name=""/>
        <dsp:cNvSpPr/>
      </dsp:nvSpPr>
      <dsp:spPr>
        <a:xfrm>
          <a:off x="5171332" y="-267590"/>
          <a:ext cx="1486615" cy="1486615"/>
        </a:xfrm>
        <a:prstGeom prst="arc">
          <a:avLst>
            <a:gd name="adj1" fmla="val 13200000"/>
            <a:gd name="adj2" fmla="val 19200000"/>
          </a:avLst>
        </a:prstGeom>
        <a:noFill/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7B69406-47C6-A141-A08D-1D3603BC2311}">
      <dsp:nvSpPr>
        <dsp:cNvPr id="0" name=""/>
        <dsp:cNvSpPr/>
      </dsp:nvSpPr>
      <dsp:spPr>
        <a:xfrm>
          <a:off x="5171332" y="-267590"/>
          <a:ext cx="1486615" cy="1486615"/>
        </a:xfrm>
        <a:prstGeom prst="arc">
          <a:avLst>
            <a:gd name="adj1" fmla="val 2400000"/>
            <a:gd name="adj2" fmla="val 8400000"/>
          </a:avLst>
        </a:prstGeom>
        <a:noFill/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C7DDC2B-0DD3-8646-ABF6-1DD4C6614F24}">
      <dsp:nvSpPr>
        <dsp:cNvPr id="0" name=""/>
        <dsp:cNvSpPr/>
      </dsp:nvSpPr>
      <dsp:spPr>
        <a:xfrm>
          <a:off x="4428025" y="0"/>
          <a:ext cx="2973230" cy="951433"/>
        </a:xfrm>
        <a:prstGeom prst="rect">
          <a:avLst/>
        </a:prstGeom>
        <a:noFill/>
        <a:ln w="9525" cap="flat" cmpd="sng" algn="ctr">
          <a:noFill/>
          <a:prstDash val="solid"/>
        </a:ln>
        <a:effectLst/>
        <a:sp3d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800" b="1" kern="1200" dirty="0">
              <a:solidFill>
                <a:schemeClr val="tx1">
                  <a:lumMod val="75000"/>
                  <a:lumOff val="25000"/>
                </a:schemeClr>
              </a:solidFill>
              <a:latin typeface="Century Gothic"/>
              <a:cs typeface="Century Gothic"/>
            </a:rPr>
            <a:t>Canales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800" b="1" kern="1200" dirty="0">
              <a:solidFill>
                <a:schemeClr val="tx1">
                  <a:lumMod val="75000"/>
                  <a:lumOff val="25000"/>
                </a:schemeClr>
              </a:solidFill>
              <a:latin typeface="Century Gothic"/>
              <a:cs typeface="Century Gothic"/>
            </a:rPr>
            <a:t> de recepción</a:t>
          </a:r>
        </a:p>
      </dsp:txBody>
      <dsp:txXfrm>
        <a:off x="4428025" y="0"/>
        <a:ext cx="2973230" cy="951433"/>
      </dsp:txXfrm>
    </dsp:sp>
    <dsp:sp modelId="{3A5640E4-5522-0B40-AE57-BA98A300423B}">
      <dsp:nvSpPr>
        <dsp:cNvPr id="0" name=""/>
        <dsp:cNvSpPr/>
      </dsp:nvSpPr>
      <dsp:spPr>
        <a:xfrm>
          <a:off x="5519468" y="2112389"/>
          <a:ext cx="1486615" cy="1486615"/>
        </a:xfrm>
        <a:prstGeom prst="arc">
          <a:avLst>
            <a:gd name="adj1" fmla="val 13200000"/>
            <a:gd name="adj2" fmla="val 19200000"/>
          </a:avLst>
        </a:prstGeom>
        <a:noFill/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0DDB4D9-3CCF-4F4F-8AF0-DADDABE619F9}">
      <dsp:nvSpPr>
        <dsp:cNvPr id="0" name=""/>
        <dsp:cNvSpPr/>
      </dsp:nvSpPr>
      <dsp:spPr>
        <a:xfrm>
          <a:off x="5519468" y="2112389"/>
          <a:ext cx="1486615" cy="1486615"/>
        </a:xfrm>
        <a:prstGeom prst="arc">
          <a:avLst>
            <a:gd name="adj1" fmla="val 2400000"/>
            <a:gd name="adj2" fmla="val 8400000"/>
          </a:avLst>
        </a:prstGeom>
        <a:noFill/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E26C303-0E08-904E-91E0-A48082DCDF42}">
      <dsp:nvSpPr>
        <dsp:cNvPr id="0" name=""/>
        <dsp:cNvSpPr/>
      </dsp:nvSpPr>
      <dsp:spPr>
        <a:xfrm>
          <a:off x="4776160" y="2379979"/>
          <a:ext cx="2973230" cy="951433"/>
        </a:xfrm>
        <a:prstGeom prst="rect">
          <a:avLst/>
        </a:prstGeom>
        <a:noFill/>
        <a:ln w="9525" cap="flat" cmpd="sng" algn="ctr">
          <a:noFill/>
          <a:prstDash val="solid"/>
        </a:ln>
        <a:effectLst/>
        <a:sp3d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800" kern="1200" dirty="0">
              <a:solidFill>
                <a:schemeClr val="accent6">
                  <a:lumMod val="75000"/>
                </a:schemeClr>
              </a:solidFill>
              <a:latin typeface="Century Gothic"/>
              <a:cs typeface="Century Gothic"/>
            </a:rPr>
            <a:t>Página Web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800" kern="1200" dirty="0">
              <a:hlinkClick xmlns:r="http://schemas.openxmlformats.org/officeDocument/2006/relationships" r:id="rId1"/>
            </a:rPr>
            <a:t>https://www.facebook.com/MinisterioTIC.Colombia/videos/2014788635212294/</a:t>
          </a:r>
          <a:endParaRPr lang="es-ES" sz="1800" kern="1200" dirty="0">
            <a:solidFill>
              <a:srgbClr val="FF0000"/>
            </a:solidFill>
            <a:latin typeface="Century Gothic"/>
            <a:cs typeface="Century Gothic"/>
          </a:endParaRPr>
        </a:p>
      </dsp:txBody>
      <dsp:txXfrm>
        <a:off x="4776160" y="2379979"/>
        <a:ext cx="2973230" cy="951433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5A11A9A-F0C6-4649-9217-5515AF013A50}">
      <dsp:nvSpPr>
        <dsp:cNvPr id="0" name=""/>
        <dsp:cNvSpPr/>
      </dsp:nvSpPr>
      <dsp:spPr>
        <a:xfrm>
          <a:off x="5935860" y="952118"/>
          <a:ext cx="271911" cy="69692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53091"/>
              </a:lnTo>
              <a:lnTo>
                <a:pt x="271911" y="453091"/>
              </a:lnTo>
              <a:lnTo>
                <a:pt x="271911" y="696926"/>
              </a:lnTo>
            </a:path>
          </a:pathLst>
        </a:custGeom>
        <a:noFill/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7380D7F-603E-C543-8441-51E95CC4AA49}">
      <dsp:nvSpPr>
        <dsp:cNvPr id="0" name=""/>
        <dsp:cNvSpPr/>
      </dsp:nvSpPr>
      <dsp:spPr>
        <a:xfrm>
          <a:off x="2753251" y="952118"/>
          <a:ext cx="791768" cy="696926"/>
        </a:xfrm>
        <a:custGeom>
          <a:avLst/>
          <a:gdLst/>
          <a:ahLst/>
          <a:cxnLst/>
          <a:rect l="0" t="0" r="0" b="0"/>
          <a:pathLst>
            <a:path>
              <a:moveTo>
                <a:pt x="791768" y="0"/>
              </a:moveTo>
              <a:lnTo>
                <a:pt x="791768" y="453091"/>
              </a:lnTo>
              <a:lnTo>
                <a:pt x="0" y="453091"/>
              </a:lnTo>
              <a:lnTo>
                <a:pt x="0" y="696926"/>
              </a:lnTo>
            </a:path>
          </a:pathLst>
        </a:custGeom>
        <a:noFill/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635BD94-BBC8-0844-832C-568926F9C5F1}">
      <dsp:nvSpPr>
        <dsp:cNvPr id="0" name=""/>
        <dsp:cNvSpPr/>
      </dsp:nvSpPr>
      <dsp:spPr>
        <a:xfrm>
          <a:off x="2964459" y="-209001"/>
          <a:ext cx="1161120" cy="1161120"/>
        </a:xfrm>
        <a:prstGeom prst="arc">
          <a:avLst>
            <a:gd name="adj1" fmla="val 13200000"/>
            <a:gd name="adj2" fmla="val 19200000"/>
          </a:avLst>
        </a:prstGeom>
        <a:noFill/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4B7E8DB-561B-F143-84E1-98A605156ABF}">
      <dsp:nvSpPr>
        <dsp:cNvPr id="0" name=""/>
        <dsp:cNvSpPr/>
      </dsp:nvSpPr>
      <dsp:spPr>
        <a:xfrm>
          <a:off x="2964459" y="-209001"/>
          <a:ext cx="1161120" cy="1161120"/>
        </a:xfrm>
        <a:prstGeom prst="arc">
          <a:avLst>
            <a:gd name="adj1" fmla="val 2400000"/>
            <a:gd name="adj2" fmla="val 8400000"/>
          </a:avLst>
        </a:prstGeom>
        <a:noFill/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6AA9619-8027-7448-9B5F-F09BB7415BBC}">
      <dsp:nvSpPr>
        <dsp:cNvPr id="0" name=""/>
        <dsp:cNvSpPr/>
      </dsp:nvSpPr>
      <dsp:spPr>
        <a:xfrm>
          <a:off x="2383899" y="0"/>
          <a:ext cx="2322241" cy="743117"/>
        </a:xfrm>
        <a:prstGeom prst="rect">
          <a:avLst/>
        </a:prstGeom>
        <a:noFill/>
        <a:ln w="9525" cap="flat" cmpd="sng" algn="ctr">
          <a:noFill/>
          <a:prstDash val="solid"/>
        </a:ln>
        <a:effectLst/>
        <a:sp3d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400" b="1" kern="1200" dirty="0">
              <a:solidFill>
                <a:schemeClr val="tx1">
                  <a:lumMod val="75000"/>
                  <a:lumOff val="25000"/>
                </a:schemeClr>
              </a:solidFill>
              <a:latin typeface="Century Gothic"/>
              <a:cs typeface="Century Gothic"/>
            </a:rPr>
            <a:t>Fecha de inicio</a:t>
          </a:r>
        </a:p>
      </dsp:txBody>
      <dsp:txXfrm>
        <a:off x="2383899" y="0"/>
        <a:ext cx="2322241" cy="743117"/>
      </dsp:txXfrm>
    </dsp:sp>
    <dsp:sp modelId="{AA5AAF57-EAF1-774F-BAB8-C892BD7BAE4F}">
      <dsp:nvSpPr>
        <dsp:cNvPr id="0" name=""/>
        <dsp:cNvSpPr/>
      </dsp:nvSpPr>
      <dsp:spPr>
        <a:xfrm>
          <a:off x="1850387" y="1649045"/>
          <a:ext cx="1805728" cy="1591060"/>
        </a:xfrm>
        <a:prstGeom prst="arc">
          <a:avLst>
            <a:gd name="adj1" fmla="val 13200000"/>
            <a:gd name="adj2" fmla="val 19200000"/>
          </a:avLst>
        </a:prstGeom>
        <a:noFill/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B2BCC02-4250-454A-A287-60E9E9DD300E}">
      <dsp:nvSpPr>
        <dsp:cNvPr id="0" name=""/>
        <dsp:cNvSpPr/>
      </dsp:nvSpPr>
      <dsp:spPr>
        <a:xfrm>
          <a:off x="1850387" y="1649045"/>
          <a:ext cx="1805728" cy="1591060"/>
        </a:xfrm>
        <a:prstGeom prst="arc">
          <a:avLst>
            <a:gd name="adj1" fmla="val 2400000"/>
            <a:gd name="adj2" fmla="val 8400000"/>
          </a:avLst>
        </a:prstGeom>
        <a:noFill/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40233D5-F58E-B242-89DF-C61FBB6BC87D}">
      <dsp:nvSpPr>
        <dsp:cNvPr id="0" name=""/>
        <dsp:cNvSpPr/>
      </dsp:nvSpPr>
      <dsp:spPr>
        <a:xfrm>
          <a:off x="947523" y="1935436"/>
          <a:ext cx="3611456" cy="1018278"/>
        </a:xfrm>
        <a:prstGeom prst="rect">
          <a:avLst/>
        </a:prstGeom>
        <a:noFill/>
        <a:ln w="9525" cap="flat" cmpd="sng" algn="ctr">
          <a:noFill/>
          <a:prstDash val="solid"/>
        </a:ln>
        <a:effectLst/>
        <a:sp3d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800" kern="1200" dirty="0">
              <a:solidFill>
                <a:schemeClr val="tx1">
                  <a:lumMod val="75000"/>
                  <a:lumOff val="25000"/>
                </a:schemeClr>
              </a:solidFill>
              <a:latin typeface="Century Gothic"/>
              <a:cs typeface="Century Gothic"/>
            </a:rPr>
            <a:t>Las respuestas se dieron inmediatamente el 23 de julio de 2018</a:t>
          </a:r>
        </a:p>
      </dsp:txBody>
      <dsp:txXfrm>
        <a:off x="947523" y="1935436"/>
        <a:ext cx="3611456" cy="1018278"/>
      </dsp:txXfrm>
    </dsp:sp>
    <dsp:sp modelId="{F5E0785F-C178-3141-8560-05280FCC02F2}">
      <dsp:nvSpPr>
        <dsp:cNvPr id="0" name=""/>
        <dsp:cNvSpPr/>
      </dsp:nvSpPr>
      <dsp:spPr>
        <a:xfrm>
          <a:off x="5355300" y="-209001"/>
          <a:ext cx="1161120" cy="1161120"/>
        </a:xfrm>
        <a:prstGeom prst="arc">
          <a:avLst>
            <a:gd name="adj1" fmla="val 13200000"/>
            <a:gd name="adj2" fmla="val 19200000"/>
          </a:avLst>
        </a:prstGeom>
        <a:noFill/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7B69406-47C6-A141-A08D-1D3603BC2311}">
      <dsp:nvSpPr>
        <dsp:cNvPr id="0" name=""/>
        <dsp:cNvSpPr/>
      </dsp:nvSpPr>
      <dsp:spPr>
        <a:xfrm>
          <a:off x="5355300" y="-209001"/>
          <a:ext cx="1161120" cy="1161120"/>
        </a:xfrm>
        <a:prstGeom prst="arc">
          <a:avLst>
            <a:gd name="adj1" fmla="val 2400000"/>
            <a:gd name="adj2" fmla="val 8400000"/>
          </a:avLst>
        </a:prstGeom>
        <a:noFill/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C7DDC2B-0DD3-8646-ABF6-1DD4C6614F24}">
      <dsp:nvSpPr>
        <dsp:cNvPr id="0" name=""/>
        <dsp:cNvSpPr/>
      </dsp:nvSpPr>
      <dsp:spPr>
        <a:xfrm>
          <a:off x="4774739" y="0"/>
          <a:ext cx="2322241" cy="743117"/>
        </a:xfrm>
        <a:prstGeom prst="rect">
          <a:avLst/>
        </a:prstGeom>
        <a:noFill/>
        <a:ln w="9525" cap="flat" cmpd="sng" algn="ctr">
          <a:noFill/>
          <a:prstDash val="solid"/>
        </a:ln>
        <a:effectLst/>
        <a:sp3d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400" b="1" kern="1200" dirty="0">
              <a:solidFill>
                <a:schemeClr val="tx1">
                  <a:lumMod val="75000"/>
                  <a:lumOff val="25000"/>
                </a:schemeClr>
              </a:solidFill>
              <a:latin typeface="Century Gothic"/>
              <a:cs typeface="Century Gothic"/>
            </a:rPr>
            <a:t>Canales de respuesta</a:t>
          </a:r>
        </a:p>
      </dsp:txBody>
      <dsp:txXfrm>
        <a:off x="4774739" y="0"/>
        <a:ext cx="2322241" cy="743117"/>
      </dsp:txXfrm>
    </dsp:sp>
    <dsp:sp modelId="{3A5640E4-5522-0B40-AE57-BA98A300423B}">
      <dsp:nvSpPr>
        <dsp:cNvPr id="0" name=""/>
        <dsp:cNvSpPr/>
      </dsp:nvSpPr>
      <dsp:spPr>
        <a:xfrm>
          <a:off x="5627211" y="1649045"/>
          <a:ext cx="1161120" cy="1161120"/>
        </a:xfrm>
        <a:prstGeom prst="arc">
          <a:avLst>
            <a:gd name="adj1" fmla="val 13200000"/>
            <a:gd name="adj2" fmla="val 19200000"/>
          </a:avLst>
        </a:prstGeom>
        <a:noFill/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0DDB4D9-3CCF-4F4F-8AF0-DADDABE619F9}">
      <dsp:nvSpPr>
        <dsp:cNvPr id="0" name=""/>
        <dsp:cNvSpPr/>
      </dsp:nvSpPr>
      <dsp:spPr>
        <a:xfrm>
          <a:off x="5627211" y="1649045"/>
          <a:ext cx="1161120" cy="1161120"/>
        </a:xfrm>
        <a:prstGeom prst="arc">
          <a:avLst>
            <a:gd name="adj1" fmla="val 2400000"/>
            <a:gd name="adj2" fmla="val 8400000"/>
          </a:avLst>
        </a:prstGeom>
        <a:noFill/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E26C303-0E08-904E-91E0-A48082DCDF42}">
      <dsp:nvSpPr>
        <dsp:cNvPr id="0" name=""/>
        <dsp:cNvSpPr/>
      </dsp:nvSpPr>
      <dsp:spPr>
        <a:xfrm>
          <a:off x="5046651" y="1858047"/>
          <a:ext cx="2322241" cy="743117"/>
        </a:xfrm>
        <a:prstGeom prst="rect">
          <a:avLst/>
        </a:prstGeom>
        <a:noFill/>
        <a:ln w="9525" cap="flat" cmpd="sng" algn="ctr">
          <a:noFill/>
          <a:prstDash val="solid"/>
        </a:ln>
        <a:effectLst/>
        <a:sp3d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800" kern="1200" dirty="0">
              <a:solidFill>
                <a:schemeClr val="tx1"/>
              </a:solidFill>
              <a:latin typeface="Century Gothic"/>
              <a:cs typeface="Century Gothic"/>
            </a:rPr>
            <a:t>A través de los Comentarios dentro del Facebook Live</a:t>
          </a:r>
        </a:p>
      </dsp:txBody>
      <dsp:txXfrm>
        <a:off x="5046651" y="1858047"/>
        <a:ext cx="2322241" cy="743117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5A11A9A-F0C6-4649-9217-5515AF013A50}">
      <dsp:nvSpPr>
        <dsp:cNvPr id="0" name=""/>
        <dsp:cNvSpPr/>
      </dsp:nvSpPr>
      <dsp:spPr>
        <a:xfrm>
          <a:off x="5637469" y="1333815"/>
          <a:ext cx="380918" cy="97733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35752"/>
              </a:lnTo>
              <a:lnTo>
                <a:pt x="380918" y="635752"/>
              </a:lnTo>
              <a:lnTo>
                <a:pt x="380918" y="977339"/>
              </a:lnTo>
            </a:path>
          </a:pathLst>
        </a:custGeom>
        <a:noFill/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7380D7F-603E-C543-8441-51E95CC4AA49}">
      <dsp:nvSpPr>
        <dsp:cNvPr id="0" name=""/>
        <dsp:cNvSpPr/>
      </dsp:nvSpPr>
      <dsp:spPr>
        <a:xfrm>
          <a:off x="2082004" y="1333815"/>
          <a:ext cx="1109181" cy="977339"/>
        </a:xfrm>
        <a:custGeom>
          <a:avLst/>
          <a:gdLst/>
          <a:ahLst/>
          <a:cxnLst/>
          <a:rect l="0" t="0" r="0" b="0"/>
          <a:pathLst>
            <a:path>
              <a:moveTo>
                <a:pt x="1109181" y="0"/>
              </a:moveTo>
              <a:lnTo>
                <a:pt x="1109181" y="635752"/>
              </a:lnTo>
              <a:lnTo>
                <a:pt x="0" y="635752"/>
              </a:lnTo>
              <a:lnTo>
                <a:pt x="0" y="977339"/>
              </a:lnTo>
            </a:path>
          </a:pathLst>
        </a:custGeom>
        <a:noFill/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635BD94-BBC8-0844-832C-568926F9C5F1}">
      <dsp:nvSpPr>
        <dsp:cNvPr id="0" name=""/>
        <dsp:cNvSpPr/>
      </dsp:nvSpPr>
      <dsp:spPr>
        <a:xfrm>
          <a:off x="2377883" y="-292788"/>
          <a:ext cx="1626604" cy="1626604"/>
        </a:xfrm>
        <a:prstGeom prst="arc">
          <a:avLst>
            <a:gd name="adj1" fmla="val 13200000"/>
            <a:gd name="adj2" fmla="val 19200000"/>
          </a:avLst>
        </a:prstGeom>
        <a:noFill/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4B7E8DB-561B-F143-84E1-98A605156ABF}">
      <dsp:nvSpPr>
        <dsp:cNvPr id="0" name=""/>
        <dsp:cNvSpPr/>
      </dsp:nvSpPr>
      <dsp:spPr>
        <a:xfrm>
          <a:off x="2377883" y="-292788"/>
          <a:ext cx="1626604" cy="1626604"/>
        </a:xfrm>
        <a:prstGeom prst="arc">
          <a:avLst>
            <a:gd name="adj1" fmla="val 2400000"/>
            <a:gd name="adj2" fmla="val 8400000"/>
          </a:avLst>
        </a:prstGeom>
        <a:noFill/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6AA9619-8027-7448-9B5F-F09BB7415BBC}">
      <dsp:nvSpPr>
        <dsp:cNvPr id="0" name=""/>
        <dsp:cNvSpPr/>
      </dsp:nvSpPr>
      <dsp:spPr>
        <a:xfrm>
          <a:off x="1564581" y="0"/>
          <a:ext cx="3253209" cy="1041026"/>
        </a:xfrm>
        <a:prstGeom prst="rect">
          <a:avLst/>
        </a:prstGeom>
        <a:noFill/>
        <a:ln w="9525" cap="flat" cmpd="sng" algn="ctr">
          <a:noFill/>
          <a:prstDash val="solid"/>
        </a:ln>
        <a:effectLst/>
        <a:sp3d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400" b="1" kern="1200" dirty="0">
              <a:solidFill>
                <a:schemeClr val="tx1">
                  <a:lumMod val="75000"/>
                  <a:lumOff val="25000"/>
                </a:schemeClr>
              </a:solidFill>
              <a:latin typeface="Century Gothic"/>
              <a:cs typeface="Century Gothic"/>
            </a:rPr>
            <a:t>Fecha</a:t>
          </a:r>
        </a:p>
      </dsp:txBody>
      <dsp:txXfrm>
        <a:off x="1564581" y="0"/>
        <a:ext cx="3253209" cy="1041026"/>
      </dsp:txXfrm>
    </dsp:sp>
    <dsp:sp modelId="{AA5AAF57-EAF1-774F-BAB8-C892BD7BAE4F}">
      <dsp:nvSpPr>
        <dsp:cNvPr id="0" name=""/>
        <dsp:cNvSpPr/>
      </dsp:nvSpPr>
      <dsp:spPr>
        <a:xfrm>
          <a:off x="1268702" y="2311154"/>
          <a:ext cx="1626604" cy="1626604"/>
        </a:xfrm>
        <a:prstGeom prst="arc">
          <a:avLst>
            <a:gd name="adj1" fmla="val 13200000"/>
            <a:gd name="adj2" fmla="val 19200000"/>
          </a:avLst>
        </a:prstGeom>
        <a:noFill/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B2BCC02-4250-454A-A287-60E9E9DD300E}">
      <dsp:nvSpPr>
        <dsp:cNvPr id="0" name=""/>
        <dsp:cNvSpPr/>
      </dsp:nvSpPr>
      <dsp:spPr>
        <a:xfrm>
          <a:off x="1268702" y="2311154"/>
          <a:ext cx="1626604" cy="1626604"/>
        </a:xfrm>
        <a:prstGeom prst="arc">
          <a:avLst>
            <a:gd name="adj1" fmla="val 2400000"/>
            <a:gd name="adj2" fmla="val 8400000"/>
          </a:avLst>
        </a:prstGeom>
        <a:noFill/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40233D5-F58E-B242-89DF-C61FBB6BC87D}">
      <dsp:nvSpPr>
        <dsp:cNvPr id="0" name=""/>
        <dsp:cNvSpPr/>
      </dsp:nvSpPr>
      <dsp:spPr>
        <a:xfrm>
          <a:off x="455399" y="2603943"/>
          <a:ext cx="3253209" cy="1041026"/>
        </a:xfrm>
        <a:prstGeom prst="rect">
          <a:avLst/>
        </a:prstGeom>
        <a:noFill/>
        <a:ln w="9525" cap="flat" cmpd="sng" algn="ctr">
          <a:noFill/>
          <a:prstDash val="solid"/>
        </a:ln>
        <a:effectLst/>
        <a:sp3d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400" kern="1200" dirty="0">
              <a:solidFill>
                <a:schemeClr val="accent5">
                  <a:lumMod val="75000"/>
                </a:schemeClr>
              </a:solidFill>
              <a:latin typeface="Century Gothic"/>
              <a:cs typeface="Century Gothic"/>
            </a:rPr>
            <a:t>23 de Agosto de 2018</a:t>
          </a:r>
        </a:p>
      </dsp:txBody>
      <dsp:txXfrm>
        <a:off x="455399" y="2603943"/>
        <a:ext cx="3253209" cy="1041026"/>
      </dsp:txXfrm>
    </dsp:sp>
    <dsp:sp modelId="{F5E0785F-C178-3141-8560-05280FCC02F2}">
      <dsp:nvSpPr>
        <dsp:cNvPr id="0" name=""/>
        <dsp:cNvSpPr/>
      </dsp:nvSpPr>
      <dsp:spPr>
        <a:xfrm>
          <a:off x="4824166" y="-292788"/>
          <a:ext cx="1626604" cy="1626604"/>
        </a:xfrm>
        <a:prstGeom prst="arc">
          <a:avLst>
            <a:gd name="adj1" fmla="val 13200000"/>
            <a:gd name="adj2" fmla="val 19200000"/>
          </a:avLst>
        </a:prstGeom>
        <a:noFill/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7B69406-47C6-A141-A08D-1D3603BC2311}">
      <dsp:nvSpPr>
        <dsp:cNvPr id="0" name=""/>
        <dsp:cNvSpPr/>
      </dsp:nvSpPr>
      <dsp:spPr>
        <a:xfrm>
          <a:off x="4824166" y="-292788"/>
          <a:ext cx="1626604" cy="1626604"/>
        </a:xfrm>
        <a:prstGeom prst="arc">
          <a:avLst>
            <a:gd name="adj1" fmla="val 2400000"/>
            <a:gd name="adj2" fmla="val 8400000"/>
          </a:avLst>
        </a:prstGeom>
        <a:noFill/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C7DDC2B-0DD3-8646-ABF6-1DD4C6614F24}">
      <dsp:nvSpPr>
        <dsp:cNvPr id="0" name=""/>
        <dsp:cNvSpPr/>
      </dsp:nvSpPr>
      <dsp:spPr>
        <a:xfrm>
          <a:off x="4010864" y="0"/>
          <a:ext cx="3253209" cy="1041026"/>
        </a:xfrm>
        <a:prstGeom prst="rect">
          <a:avLst/>
        </a:prstGeom>
        <a:noFill/>
        <a:ln w="9525" cap="flat" cmpd="sng" algn="ctr">
          <a:noFill/>
          <a:prstDash val="solid"/>
        </a:ln>
        <a:effectLst/>
        <a:sp3d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400" b="1" kern="1200" dirty="0">
              <a:solidFill>
                <a:schemeClr val="tx1">
                  <a:lumMod val="75000"/>
                  <a:lumOff val="25000"/>
                </a:schemeClr>
              </a:solidFill>
              <a:latin typeface="Century Gothic"/>
              <a:cs typeface="Century Gothic"/>
            </a:rPr>
            <a:t>Canales de divulgación del informe</a:t>
          </a:r>
        </a:p>
      </dsp:txBody>
      <dsp:txXfrm>
        <a:off x="4010864" y="0"/>
        <a:ext cx="3253209" cy="1041026"/>
      </dsp:txXfrm>
    </dsp:sp>
    <dsp:sp modelId="{3A5640E4-5522-0B40-AE57-BA98A300423B}">
      <dsp:nvSpPr>
        <dsp:cNvPr id="0" name=""/>
        <dsp:cNvSpPr/>
      </dsp:nvSpPr>
      <dsp:spPr>
        <a:xfrm>
          <a:off x="5205085" y="2311154"/>
          <a:ext cx="1626604" cy="1626604"/>
        </a:xfrm>
        <a:prstGeom prst="arc">
          <a:avLst>
            <a:gd name="adj1" fmla="val 13200000"/>
            <a:gd name="adj2" fmla="val 19200000"/>
          </a:avLst>
        </a:prstGeom>
        <a:noFill/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0DDB4D9-3CCF-4F4F-8AF0-DADDABE619F9}">
      <dsp:nvSpPr>
        <dsp:cNvPr id="0" name=""/>
        <dsp:cNvSpPr/>
      </dsp:nvSpPr>
      <dsp:spPr>
        <a:xfrm>
          <a:off x="5205085" y="2311154"/>
          <a:ext cx="1626604" cy="1626604"/>
        </a:xfrm>
        <a:prstGeom prst="arc">
          <a:avLst>
            <a:gd name="adj1" fmla="val 2400000"/>
            <a:gd name="adj2" fmla="val 8400000"/>
          </a:avLst>
        </a:prstGeom>
        <a:noFill/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E26C303-0E08-904E-91E0-A48082DCDF42}">
      <dsp:nvSpPr>
        <dsp:cNvPr id="0" name=""/>
        <dsp:cNvSpPr/>
      </dsp:nvSpPr>
      <dsp:spPr>
        <a:xfrm>
          <a:off x="4391782" y="2603943"/>
          <a:ext cx="3253209" cy="1041026"/>
        </a:xfrm>
        <a:prstGeom prst="rect">
          <a:avLst/>
        </a:prstGeom>
        <a:noFill/>
        <a:ln w="9525" cap="flat" cmpd="sng" algn="ctr">
          <a:noFill/>
          <a:prstDash val="solid"/>
        </a:ln>
        <a:effectLst/>
        <a:sp3d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400" kern="1200" dirty="0">
              <a:solidFill>
                <a:schemeClr val="accent5">
                  <a:lumMod val="75000"/>
                </a:schemeClr>
              </a:solidFill>
              <a:latin typeface="Century Gothic"/>
              <a:cs typeface="Century Gothic"/>
            </a:rPr>
            <a:t>Sharepoint MinTIC</a:t>
          </a:r>
        </a:p>
      </dsp:txBody>
      <dsp:txXfrm>
        <a:off x="4391782" y="2603943"/>
        <a:ext cx="3253209" cy="104102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HalfCircleOrganizationChart">
  <dgm:title val=""/>
  <dgm:desc val=""/>
  <dgm:catLst>
    <dgm:cat type="hierarchy" pri="1500"/>
  </dgm:catLst>
  <dgm:sampData>
    <dgm:dataModel>
      <dgm:ptLst>
        <dgm:pt modelId="0" type="doc"/>
        <dgm:pt modelId="1">
          <dgm:prSet phldr="1"/>
        </dgm:pt>
        <dgm:pt modelId="11" type="asst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 type="asst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Name0">
    <dgm:varLst>
      <dgm:orgChart val="1"/>
      <dgm:chPref val="1"/>
      <dgm:dir/>
      <dgm:animOne val="branch"/>
      <dgm:animLvl val="lvl"/>
      <dgm:resizeHandles/>
    </dgm:varLst>
    <dgm:choose name="Name1">
      <dgm:if name="Name2" func="var" arg="dir" op="equ" val="norm">
        <dgm:alg type="hierChild">
          <dgm:param type="linDir" val="fromL"/>
        </dgm:alg>
      </dgm:if>
      <dgm:else name="Name3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2" refType="w" fact="10"/>
      <dgm:constr type="h" for="des" forName="rootComposite2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forEach name="Name4" axis="ch">
      <dgm:forEach name="Name5" axis="self" ptType="node">
        <dgm:layoutNode name="hierRoot1">
          <dgm:varLst>
            <dgm:hierBranch val="init"/>
          </dgm:varLst>
          <dgm:choose name="Name6">
            <dgm:if name="Name7" func="var" arg="hierBranch" op="equ" val="l">
              <dgm:alg type="hierRoot">
                <dgm:param type="hierAlign" val="tR"/>
              </dgm:alg>
              <dgm:constrLst>
                <dgm:constr type="alignOff" val="0.65"/>
              </dgm:constrLst>
            </dgm:if>
            <dgm:if name="Name8" func="var" arg="hierBranch" op="equ" val="r">
              <dgm:alg type="hierRoot">
                <dgm:param type="hierAlign" val="tL"/>
              </dgm:alg>
              <dgm:constrLst>
                <dgm:constr type="alignOff" val="0.65"/>
              </dgm:constrLst>
            </dgm:if>
            <dgm:if name="Name9" func="var" arg="hierBranch" op="equ" val="hang">
              <dgm:alg type="hierRoot"/>
              <dgm:constrLst>
                <dgm:constr type="alignOff" val="0.65"/>
              </dgm:constrLst>
            </dgm:if>
            <dgm:else name="Name10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1">
              <dgm:if name="Name12" func="var" arg="hierBranch" op="equ" val="init">
                <dgm:constrLst>
                  <dgm:constr type="l" for="ch" forName="rootText1"/>
                  <dgm:constr type="t" for="ch" forName="rootText1" refType="h" fact="0.18"/>
                  <dgm:constr type="w" for="ch" forName="rootText1" refType="w"/>
                  <dgm:constr type="h" for="ch" forName="rootText1" refType="h" fact="0.64"/>
                  <dgm:constr type="l" for="ch" forName="topArc1" refType="w" fact="0.25"/>
                  <dgm:constr type="t" for="ch" forName="topArc1"/>
                  <dgm:constr type="w" for="ch" forName="topArc1" refType="h" refFor="ch" refForName="topArc1"/>
                  <dgm:constr type="h" for="ch" forName="topArc1" refType="h"/>
                  <dgm:constr type="l" for="ch" forName="bottomArc1" refType="w" fact="0.25"/>
                  <dgm:constr type="t" for="ch" forName="bottomArc1"/>
                  <dgm:constr type="w" for="ch" forName="bottomArc1" refType="h" refFor="ch" refForName="bottomArc1"/>
                  <dgm:constr type="h" for="ch" forName="bottomArc1" refType="h"/>
                  <dgm:constr type="ctrX" for="ch" forName="topConnNode1" refType="w" fact="0.5"/>
                  <dgm:constr type="t" for="ch" forName="topConnNode1"/>
                  <dgm:constr type="w" for="ch" forName="topConnNode1" refType="h" fact="0.76"/>
                  <dgm:constr type="b" for="ch" forName="topConnNode1" refType="t" refFor="ch" refForName="rootText1"/>
                </dgm:constrLst>
              </dgm:if>
              <dgm:if name="Name13" func="var" arg="hierBranch" op="equ" val="l">
                <dgm:constrLst>
                  <dgm:constr type="l" for="ch" forName="rootText1"/>
                  <dgm:constr type="t" for="ch" forName="rootText1" refType="h" fact="0.18"/>
                  <dgm:constr type="w" for="ch" forName="rootText1" refType="w"/>
                  <dgm:constr type="h" for="ch" forName="rootText1" refType="h" fact="0.64"/>
                  <dgm:constr type="l" for="ch" forName="topArc1" refType="w" fact="0.25"/>
                  <dgm:constr type="t" for="ch" forName="topArc1"/>
                  <dgm:constr type="w" for="ch" forName="topArc1" refType="h" refFor="ch" refForName="topArc1"/>
                  <dgm:constr type="h" for="ch" forName="topArc1" refType="h"/>
                  <dgm:constr type="l" for="ch" forName="bottomArc1" refType="w" fact="0.25"/>
                  <dgm:constr type="t" for="ch" forName="bottomArc1"/>
                  <dgm:constr type="w" for="ch" forName="bottomArc1" refType="h" refFor="ch" refForName="bottomArc1"/>
                  <dgm:constr type="h" for="ch" forName="bottomArc1" refType="h"/>
                  <dgm:constr type="ctrX" for="ch" forName="topConnNode1" refType="w" fact="0.5"/>
                  <dgm:constr type="t" for="ch" forName="topConnNode1"/>
                  <dgm:constr type="w" for="ch" forName="topConnNode1" refType="h" fact="0.76"/>
                  <dgm:constr type="b" for="ch" forName="topConnNode1" refType="t" refFor="ch" refForName="rootText1"/>
                </dgm:constrLst>
              </dgm:if>
              <dgm:if name="Name14" func="var" arg="hierBranch" op="equ" val="r">
                <dgm:constrLst>
                  <dgm:constr type="l" for="ch" forName="rootText1"/>
                  <dgm:constr type="t" for="ch" forName="rootText1" refType="h" fact="0.18"/>
                  <dgm:constr type="w" for="ch" forName="rootText1" refType="w"/>
                  <dgm:constr type="h" for="ch" forName="rootText1" refType="h" fact="0.64"/>
                  <dgm:constr type="l" for="ch" forName="topArc1" refType="w" fact="0.25"/>
                  <dgm:constr type="t" for="ch" forName="topArc1"/>
                  <dgm:constr type="w" for="ch" forName="topArc1" refType="h" refFor="ch" refForName="topArc1"/>
                  <dgm:constr type="h" for="ch" forName="topArc1" refType="h"/>
                  <dgm:constr type="l" for="ch" forName="bottomArc1" refType="w" fact="0.25"/>
                  <dgm:constr type="t" for="ch" forName="bottomArc1"/>
                  <dgm:constr type="w" for="ch" forName="bottomArc1" refType="h" refFor="ch" refForName="bottomArc1"/>
                  <dgm:constr type="h" for="ch" forName="bottomArc1" refType="h"/>
                  <dgm:constr type="ctrX" for="ch" forName="topConnNode1" refType="w" fact="0.5"/>
                  <dgm:constr type="t" for="ch" forName="topConnNode1"/>
                  <dgm:constr type="w" for="ch" forName="topConnNode1" refType="h" fact="0.76"/>
                  <dgm:constr type="b" for="ch" forName="topConnNode1" refType="t" refFor="ch" refForName="rootText1"/>
                </dgm:constrLst>
              </dgm:if>
              <dgm:else name="Name15">
                <dgm:constrLst>
                  <dgm:constr type="l" for="ch" forName="rootText1"/>
                  <dgm:constr type="t" for="ch" forName="rootText1" refType="h" fact="0.18"/>
                  <dgm:constr type="w" for="ch" forName="rootText1" refType="w"/>
                  <dgm:constr type="h" for="ch" forName="rootText1" refType="h" fact="0.64"/>
                  <dgm:constr type="l" for="ch" forName="topArc1" refType="w" fact="0.25"/>
                  <dgm:constr type="t" for="ch" forName="topArc1"/>
                  <dgm:constr type="w" for="ch" forName="topArc1" refType="h" refFor="ch" refForName="topArc1"/>
                  <dgm:constr type="h" for="ch" forName="topArc1" refType="h"/>
                  <dgm:constr type="l" for="ch" forName="bottomArc1" refType="w" fact="0.25"/>
                  <dgm:constr type="t" for="ch" forName="bottomArc1"/>
                  <dgm:constr type="w" for="ch" forName="bottomArc1" refType="h" refFor="ch" refForName="bottomArc1"/>
                  <dgm:constr type="h" for="ch" forName="bottomArc1" refType="h"/>
                  <dgm:constr type="ctrX" for="ch" forName="topConnNode1" refType="w" fact="0.5"/>
                  <dgm:constr type="t" for="ch" forName="topConnNode1"/>
                  <dgm:constr type="w" for="ch" forName="topConnNode1" refType="h" fact="0.76"/>
                  <dgm:constr type="b" for="ch" forName="topConnNode1" refType="t" refFor="ch" refForName="rootText1"/>
                </dgm:constrLst>
              </dgm:else>
            </dgm:choose>
            <dgm:layoutNode name="rootText1" styleLbl="alignAcc1">
              <dgm:varLst>
                <dgm:chPref val="3"/>
              </dgm:varLst>
              <dgm:alg type="tx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topArc1" styleLbl="parChTrans1D1" moveWith="rootText1">
              <dgm:alg type="sp"/>
              <dgm:shape xmlns:r="http://schemas.openxmlformats.org/officeDocument/2006/relationships" type="arc" r:blip="" zOrderOff="-2">
                <dgm:adjLst>
                  <dgm:adj idx="1" val="-140"/>
                  <dgm:adj idx="2" val="-40"/>
                </dgm:adjLst>
              </dgm:shape>
              <dgm:presOf/>
            </dgm:layoutNode>
            <dgm:layoutNode name="bottomArc1" styleLbl="parChTrans1D1" moveWith="rootText1">
              <dgm:alg type="sp"/>
              <dgm:shape xmlns:r="http://schemas.openxmlformats.org/officeDocument/2006/relationships" type="arc" r:blip="" zOrderOff="-2">
                <dgm:adjLst>
                  <dgm:adj idx="1" val="40"/>
                  <dgm:adj idx="2" val="140"/>
                </dgm:adjLst>
              </dgm:shape>
              <dgm:presOf/>
            </dgm:layoutNode>
            <dgm:layoutNode name="topConnNode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</dgm:layoutNode>
          </dgm:layoutNode>
          <dgm:layoutNode name="hierChild2">
            <dgm:choose name="Name16">
              <dgm:if name="Name17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18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19" func="var" arg="hierBranch" op="equ" val="hang">
                <dgm:choose name="Name20">
                  <dgm:if name="Name21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2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3">
                <dgm:choose name="Name24">
                  <dgm:if name="Name25" func="var" arg="dir" op="equ" val="norm">
                    <dgm:alg type="hierChild"/>
                  </dgm:if>
                  <dgm:else name="Name26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forEach name="rep2a" axis="ch" ptType="nonAsst">
              <dgm:forEach name="Name27" axis="precedSib" ptType="parTrans" st="-1" cnt="1">
                <dgm:layoutNode name="Name28">
                  <dgm:choose name="Name29">
                    <dgm:if name="Name30" func="var" arg="hierBranch" op="equ" val="std">
                      <dgm:choose name="Name31">
                        <dgm:if name="Name32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  <dgm:param type="srcNode" val="bottomArc1"/>
                            <dgm:param type="dstNode" val="topArc2"/>
                          </dgm:alg>
                        </dgm:if>
                        <dgm:if name="Name33" axis="par" ptType="asst" func="cnt" op="equ" val="1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  <dgm:param type="srcNode" val="bottomArc3"/>
                            <dgm:param type="dstNode" val="topArc2"/>
                          </dgm:alg>
                        </dgm:if>
                        <dgm:else name="Name34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  <dgm:param type="srcNode" val="bottomArc2"/>
                            <dgm:param type="dstNode" val="topArc2"/>
                          </dgm:alg>
                        </dgm:else>
                      </dgm:choose>
                    </dgm:if>
                    <dgm:if name="Name35" func="var" arg="hierBranch" op="equ" val="init">
                      <dgm:choose name="Name36">
                        <dgm:if name="Name37" axis="self" func="depth" op="lte" val="2">
                          <dgm:choose name="Name38">
                            <dgm:if name="Name39" axis="self" func="depth" op="lte" val="2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  <dgm:param type="srcNode" val="bottomArc1"/>
                                <dgm:param type="dstNode" val="topArc2"/>
                              </dgm:alg>
                            </dgm:if>
                            <dgm:if name="Name40" axis="par" ptType="asst" func="cnt" op="equ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  <dgm:param type="srcNode" val="bottomArc3"/>
                                <dgm:param type="dstNode" val="topArc2"/>
                              </dgm:alg>
                            </dgm:if>
                            <dgm:else name="Name4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  <dgm:param type="srcNode" val="bottomArc2"/>
                                <dgm:param type="dstNode" val="topArc2"/>
                              </dgm:alg>
                            </dgm:else>
                          </dgm:choose>
                        </dgm:if>
                        <dgm:else name="Name42">
                          <dgm:choose name="Name43">
                            <dgm:if name="Name44" axis="par des" func="maxDepth" op="lte" val="1">
                              <dgm:choose name="Name45">
                                <dgm:if name="Name46" axis="self" func="depth" op="lte" val="2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bL bR"/>
                                    <dgm:param type="srcNode" val="bottomArc1"/>
                                    <dgm:param type="dstNode" val="topConnNode2"/>
                                  </dgm:alg>
                                </dgm:if>
                                <dgm:if name="Name47" axis="par" ptType="asst" func="cnt" op="equ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bL bR"/>
                                    <dgm:param type="srcNode" val="bottomArc3"/>
                                    <dgm:param type="dstNode" val="topConnNode2"/>
                                  </dgm:alg>
                                </dgm:if>
                                <dgm:else name="Name48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bL bR"/>
                                    <dgm:param type="srcNode" val="bottomArc2"/>
                                    <dgm:param type="dstNode" val="topConnNode2"/>
                                  </dgm:alg>
                                </dgm:else>
                              </dgm:choose>
                            </dgm:if>
                            <dgm:else name="Name49">
                              <dgm:choose name="Name50">
                                <dgm:if name="Name51" axis="self" func="depth" op="lte" val="2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tCtr"/>
                                    <dgm:param type="bendPt" val="end"/>
                                    <dgm:param type="srcNode" val="bottomArc1"/>
                                    <dgm:param type="dstNode" val="topArc2"/>
                                  </dgm:alg>
                                </dgm:if>
                                <dgm:if name="Name52" axis="par" ptType="asst" func="cnt" op="equ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tCtr"/>
                                    <dgm:param type="bendPt" val="end"/>
                                    <dgm:param type="srcNode" val="bottomArc3"/>
                                    <dgm:param type="dstNode" val="topArc2"/>
                                  </dgm:alg>
                                </dgm:if>
                                <dgm:else name="Name53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tCtr"/>
                                    <dgm:param type="bendPt" val="end"/>
                                    <dgm:param type="srcNode" val="bottomArc2"/>
                                    <dgm:param type="dstNode" val="topArc2"/>
                                  </dgm:alg>
                                </dgm:else>
                              </dgm:choose>
                            </dgm:else>
                          </dgm:choose>
                        </dgm:else>
                      </dgm:choose>
                    </dgm:if>
                    <dgm:else name="Name54">
                      <dgm:choose name="Name55">
                        <dgm:if name="Name56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bL bR"/>
                            <dgm:param type="srcNode" val="bottomArc1"/>
                            <dgm:param type="dstNode" val="topConnNode2"/>
                          </dgm:alg>
                        </dgm:if>
                        <dgm:if name="Name57" axis="par" ptType="asst" func="cnt" op="equ" val="1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bL bR"/>
                            <dgm:param type="srcNode" val="bottomArc3"/>
                            <dgm:param type="dstNode" val="topConnNode2"/>
                          </dgm:alg>
                        </dgm:if>
                        <dgm:else name="Name58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bL bR"/>
                            <dgm:param type="srcNode" val="bottomArc2"/>
                            <dgm:param type="dstNode" val="topConnNode2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</dgm:layoutNode>
              </dgm:forEach>
              <dgm:layoutNode name="hierRoot2">
                <dgm:varLst>
                  <dgm:hierBranch val="init"/>
                </dgm:varLst>
                <dgm:choose name="Name59">
                  <dgm:if name="Name60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61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62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63" func="var" arg="hierBranch" op="equ" val="init">
                    <dgm:choose name="Name64">
                      <dgm:if name="Name65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6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layoutNode name="rootComposite2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68">
                    <dgm:if name="Name69" func="var" arg="hierBranch" op="equ" val="init">
                      <dgm:constrLst>
                        <dgm:constr type="l" for="ch" forName="rootText2"/>
                        <dgm:constr type="t" for="ch" forName="rootText2" refType="h" fact="0.18"/>
                        <dgm:constr type="w" for="ch" forName="rootText2" refType="w"/>
                        <dgm:constr type="h" for="ch" forName="rootText2" refType="h" fact="0.64"/>
                        <dgm:constr type="l" for="ch" forName="topArc2" refType="w" fact="0.25"/>
                        <dgm:constr type="t" for="ch" forName="topArc2"/>
                        <dgm:constr type="w" for="ch" forName="topArc2" refType="h" refFor="ch" refForName="topArc2"/>
                        <dgm:constr type="h" for="ch" forName="topArc2" refType="h"/>
                        <dgm:constr type="l" for="ch" forName="bottomArc2" refType="w" fact="0.25"/>
                        <dgm:constr type="t" for="ch" forName="bottomArc2"/>
                        <dgm:constr type="w" for="ch" forName="bottomArc2" refType="h" refFor="ch" refForName="bottomArc2"/>
                        <dgm:constr type="h" for="ch" forName="bottomArc2" refType="h"/>
                        <dgm:constr type="ctrX" for="ch" forName="topConnNode2" refType="w" fact="0.5"/>
                        <dgm:constr type="t" for="ch" forName="topConnNode2"/>
                        <dgm:constr type="w" for="ch" forName="topConnNode2" refType="h" fact="0.76"/>
                        <dgm:constr type="b" for="ch" forName="topConnNode2" refType="t" refFor="ch" refForName="rootText2"/>
                      </dgm:constrLst>
                    </dgm:if>
                    <dgm:if name="Name70" func="var" arg="hierBranch" op="equ" val="l">
                      <dgm:constrLst>
                        <dgm:constr type="l" for="ch" forName="rootText2"/>
                        <dgm:constr type="t" for="ch" forName="rootText2" refType="h" fact="0.18"/>
                        <dgm:constr type="w" for="ch" forName="rootText2" refType="w"/>
                        <dgm:constr type="h" for="ch" forName="rootText2" refType="h" fact="0.64"/>
                        <dgm:constr type="l" for="ch" forName="topArc2" refType="w" fact="0.25"/>
                        <dgm:constr type="t" for="ch" forName="topArc2"/>
                        <dgm:constr type="w" for="ch" forName="topArc2" refType="h" refFor="ch" refForName="topArc2"/>
                        <dgm:constr type="h" for="ch" forName="topArc2" refType="h"/>
                        <dgm:constr type="l" for="ch" forName="bottomArc2" refType="w" fact="0.25"/>
                        <dgm:constr type="t" for="ch" forName="bottomArc2"/>
                        <dgm:constr type="w" for="ch" forName="bottomArc2" refType="h" refFor="ch" refForName="bottomArc2"/>
                        <dgm:constr type="h" for="ch" forName="bottomArc2" refType="h"/>
                        <dgm:constr type="ctrX" for="ch" forName="topConnNode2" refType="w" fact="0.5"/>
                        <dgm:constr type="t" for="ch" forName="topConnNode2"/>
                        <dgm:constr type="w" for="ch" forName="topConnNode2" refType="h" fact="0.76"/>
                        <dgm:constr type="b" for="ch" forName="topConnNode2" refType="t" refFor="ch" refForName="rootText2"/>
                      </dgm:constrLst>
                    </dgm:if>
                    <dgm:if name="Name71" func="var" arg="hierBranch" op="equ" val="r">
                      <dgm:constrLst>
                        <dgm:constr type="l" for="ch" forName="rootText2"/>
                        <dgm:constr type="t" for="ch" forName="rootText2" refType="h" fact="0.18"/>
                        <dgm:constr type="w" for="ch" forName="rootText2" refType="w"/>
                        <dgm:constr type="h" for="ch" forName="rootText2" refType="h" fact="0.64"/>
                        <dgm:constr type="l" for="ch" forName="topArc2" refType="w" fact="0.25"/>
                        <dgm:constr type="t" for="ch" forName="topArc2"/>
                        <dgm:constr type="w" for="ch" forName="topArc2" refType="h" refFor="ch" refForName="topArc2"/>
                        <dgm:constr type="h" for="ch" forName="topArc2" refType="h"/>
                        <dgm:constr type="l" for="ch" forName="bottomArc2" refType="w" fact="0.25"/>
                        <dgm:constr type="t" for="ch" forName="bottomArc2"/>
                        <dgm:constr type="w" for="ch" forName="bottomArc2" refType="h" refFor="ch" refForName="bottomArc2"/>
                        <dgm:constr type="h" for="ch" forName="bottomArc2" refType="h"/>
                        <dgm:constr type="ctrX" for="ch" forName="topConnNode2" refType="w" fact="0.5"/>
                        <dgm:constr type="t" for="ch" forName="topConnNode2"/>
                        <dgm:constr type="w" for="ch" forName="topConnNode2" refType="h" fact="0.76"/>
                        <dgm:constr type="b" for="ch" forName="topConnNode2" refType="t" refFor="ch" refForName="rootText2"/>
                      </dgm:constrLst>
                    </dgm:if>
                    <dgm:else name="Name72">
                      <dgm:constrLst>
                        <dgm:constr type="l" for="ch" forName="rootText2"/>
                        <dgm:constr type="t" for="ch" forName="rootText2" refType="h" fact="0.18"/>
                        <dgm:constr type="w" for="ch" forName="rootText2" refType="w"/>
                        <dgm:constr type="h" for="ch" forName="rootText2" refType="h" fact="0.64"/>
                        <dgm:constr type="l" for="ch" forName="topArc2" refType="w" fact="0.25"/>
                        <dgm:constr type="t" for="ch" forName="topArc2"/>
                        <dgm:constr type="w" for="ch" forName="topArc2" refType="h" refFor="ch" refForName="topArc2"/>
                        <dgm:constr type="h" for="ch" forName="topArc2" refType="h"/>
                        <dgm:constr type="l" for="ch" forName="bottomArc2" refType="w" fact="0.25"/>
                        <dgm:constr type="t" for="ch" forName="bottomArc2"/>
                        <dgm:constr type="w" for="ch" forName="bottomArc2" refType="h" refFor="ch" refForName="bottomArc2"/>
                        <dgm:constr type="h" for="ch" forName="bottomArc2" refType="h"/>
                        <dgm:constr type="ctrX" for="ch" forName="topConnNode2" refType="w" fact="0.5"/>
                        <dgm:constr type="t" for="ch" forName="topConnNode2"/>
                        <dgm:constr type="w" for="ch" forName="topConnNode2" refType="h" fact="0.76"/>
                        <dgm:constr type="b" for="ch" forName="topConnNode2" refType="t" refFor="ch" refForName="rootText2"/>
                      </dgm:constrLst>
                    </dgm:else>
                  </dgm:choose>
                  <dgm:layoutNode name="rootText2" styleLbl="alignAcc1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topArc2" styleLbl="parChTrans1D1" moveWith="rootText2">
                    <dgm:alg type="sp"/>
                    <dgm:shape xmlns:r="http://schemas.openxmlformats.org/officeDocument/2006/relationships" type="arc" r:blip="" zOrderOff="-2">
                      <dgm:adjLst>
                        <dgm:adj idx="1" val="-140"/>
                        <dgm:adj idx="2" val="-40"/>
                      </dgm:adjLst>
                    </dgm:shape>
                    <dgm:presOf/>
                  </dgm:layoutNode>
                  <dgm:layoutNode name="bottomArc2" styleLbl="parChTrans1D1" moveWith="rootText2">
                    <dgm:alg type="sp"/>
                    <dgm:shape xmlns:r="http://schemas.openxmlformats.org/officeDocument/2006/relationships" type="arc" r:blip="" zOrderOff="-2">
                      <dgm:adjLst>
                        <dgm:adj idx="1" val="40"/>
                        <dgm:adj idx="2" val="140"/>
                      </dgm:adjLst>
                    </dgm:shape>
                    <dgm:presOf/>
                  </dgm:layoutNode>
                  <dgm:layoutNode name="topConnNode2" moveWith="rootText2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</dgm:layoutNode>
                </dgm:layoutNode>
                <dgm:layoutNode name="hierChild4">
                  <dgm:choose name="Name73">
                    <dgm:if name="Name7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7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76" func="var" arg="hierBranch" op="equ" val="hang">
                      <dgm:choose name="Name77">
                        <dgm:if name="Name7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7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80" func="var" arg="hierBranch" op="equ" val="std">
                      <dgm:choose name="Name81">
                        <dgm:if name="Name82" func="var" arg="dir" op="equ" val="norm">
                          <dgm:alg type="hierChild"/>
                        </dgm:if>
                        <dgm:else name="Name8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84" func="var" arg="hierBranch" op="equ" val="init">
                      <dgm:choose name="Name85">
                        <dgm:if name="Name8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87">
                          <dgm:choose name="Name88">
                            <dgm:if name="Name89" func="var" arg="dir" op="equ" val="norm">
                              <dgm:alg type="hierChild"/>
                            </dgm:if>
                            <dgm:else name="Name9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91"/>
                  </dgm:choose>
                  <dgm:shape xmlns:r="http://schemas.openxmlformats.org/officeDocument/2006/relationships" r:blip="">
                    <dgm:adjLst/>
                  </dgm:shape>
                  <dgm:presOf/>
                  <dgm:forEach name="Name92" ref="rep2a"/>
                </dgm:layoutNode>
                <dgm:layoutNode name="hierChild5">
                  <dgm:choose name="Name93">
                    <dgm:if name="Name9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9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forEach name="Name96" ref="rep2b"/>
                </dgm:layoutNode>
              </dgm:layoutNode>
            </dgm:forEach>
          </dgm:layoutNode>
          <dgm:layoutNode name="hierChild3">
            <dgm:choose name="Name97">
              <dgm:if name="Name9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9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2b" axis="ch" ptType="asst">
              <dgm:forEach name="Name100" axis="precedSib" ptType="parTrans" st="-1" cnt="1">
                <dgm:layoutNode name="Name101">
                  <dgm:choose name="Name102">
                    <dgm:if name="Name103" axis="self" func="depth" op="lte" val="2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bL bR"/>
                        <dgm:param type="srcNode" val="bottomArc1"/>
                        <dgm:param type="dstNode" val="topConnNode3"/>
                      </dgm:alg>
                    </dgm:if>
                    <dgm:if name="Name104" axis="par" ptType="asst" func="cnt" op="equ" val="1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bL bR"/>
                        <dgm:param type="srcNode" val="bottomArc3"/>
                        <dgm:param type="dstNode" val="topConnNode3"/>
                      </dgm:alg>
                    </dgm:if>
                    <dgm:else name="Name10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bL bR"/>
                        <dgm:param type="srcNode" val="bottomArc2"/>
                        <dgm:param type="dstNode" val="topConnNode3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</dgm:layoutNode>
              </dgm:forEach>
              <dgm:layoutNode name="hierRoot3">
                <dgm:varLst>
                  <dgm:hierBranch val="init"/>
                </dgm:varLst>
                <dgm:choose name="Name106">
                  <dgm:if name="Name107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08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09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0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1" func="var" arg="hierBranch" op="equ" val="init">
                    <dgm:choose name="Name112">
                      <dgm:if name="Name113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14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15"/>
                </dgm:choose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16">
                    <dgm:if name="Name117" func="var" arg="hierBranch" op="equ" val="init">
                      <dgm:constrLst>
                        <dgm:constr type="l" for="ch" forName="rootText3"/>
                        <dgm:constr type="t" for="ch" forName="rootText3" refType="h" fact="0.18"/>
                        <dgm:constr type="w" for="ch" forName="rootText3" refType="w"/>
                        <dgm:constr type="h" for="ch" forName="rootText3" refType="h" fact="0.64"/>
                        <dgm:constr type="l" for="ch" forName="topArc3" refType="w" fact="0.25"/>
                        <dgm:constr type="t" for="ch" forName="topArc3"/>
                        <dgm:constr type="w" for="ch" forName="topArc3" refType="h" refFor="ch" refForName="topArc3"/>
                        <dgm:constr type="h" for="ch" forName="topArc3" refType="h"/>
                        <dgm:constr type="l" for="ch" forName="bottomArc3" refType="w" fact="0.25"/>
                        <dgm:constr type="t" for="ch" forName="bottomArc3"/>
                        <dgm:constr type="w" for="ch" forName="bottomArc3" refType="h" refFor="ch" refForName="bottomArc3"/>
                        <dgm:constr type="h" for="ch" forName="bottomArc3" refType="h"/>
                        <dgm:constr type="ctrX" for="ch" forName="topConnNode3" refType="w" fact="0.5"/>
                        <dgm:constr type="t" for="ch" forName="topConnNode3"/>
                        <dgm:constr type="w" for="ch" forName="topConnNode3" refType="h" fact="0.76"/>
                        <dgm:constr type="b" for="ch" forName="topConnNode3" refType="t" refFor="ch" refForName="rootText3"/>
                      </dgm:constrLst>
                    </dgm:if>
                    <dgm:if name="Name118" func="var" arg="hierBranch" op="equ" val="l">
                      <dgm:constrLst>
                        <dgm:constr type="l" for="ch" forName="rootText3"/>
                        <dgm:constr type="t" for="ch" forName="rootText3" refType="h" fact="0.18"/>
                        <dgm:constr type="w" for="ch" forName="rootText3" refType="w"/>
                        <dgm:constr type="h" for="ch" forName="rootText3" refType="h" fact="0.64"/>
                        <dgm:constr type="l" for="ch" forName="topArc3" refType="w" fact="0.25"/>
                        <dgm:constr type="t" for="ch" forName="topArc3"/>
                        <dgm:constr type="w" for="ch" forName="topArc3" refType="h" refFor="ch" refForName="topArc3"/>
                        <dgm:constr type="h" for="ch" forName="topArc3" refType="h"/>
                        <dgm:constr type="l" for="ch" forName="bottomArc3" refType="w" fact="0.25"/>
                        <dgm:constr type="t" for="ch" forName="bottomArc3"/>
                        <dgm:constr type="w" for="ch" forName="bottomArc3" refType="h" refFor="ch" refForName="bottomArc3"/>
                        <dgm:constr type="h" for="ch" forName="bottomArc3" refType="h"/>
                        <dgm:constr type="ctrX" for="ch" forName="topConnNode3" refType="w" fact="0.5"/>
                        <dgm:constr type="t" for="ch" forName="topConnNode3"/>
                        <dgm:constr type="w" for="ch" forName="topConnNode3" refType="h" fact="0.76"/>
                        <dgm:constr type="b" for="ch" forName="topConnNode3" refType="t" refFor="ch" refForName="rootText3"/>
                      </dgm:constrLst>
                    </dgm:if>
                    <dgm:if name="Name119" func="var" arg="hierBranch" op="equ" val="r">
                      <dgm:constrLst>
                        <dgm:constr type="l" for="ch" forName="rootText3"/>
                        <dgm:constr type="t" for="ch" forName="rootText3" refType="h" fact="0.18"/>
                        <dgm:constr type="w" for="ch" forName="rootText3" refType="w"/>
                        <dgm:constr type="h" for="ch" forName="rootText3" refType="h" fact="0.64"/>
                        <dgm:constr type="l" for="ch" forName="topArc3" refType="w" fact="0.25"/>
                        <dgm:constr type="t" for="ch" forName="topArc3"/>
                        <dgm:constr type="w" for="ch" forName="topArc3" refType="h" refFor="ch" refForName="topArc3"/>
                        <dgm:constr type="h" for="ch" forName="topArc3" refType="h"/>
                        <dgm:constr type="l" for="ch" forName="bottomArc3" refType="w" fact="0.25"/>
                        <dgm:constr type="t" for="ch" forName="bottomArc3"/>
                        <dgm:constr type="w" for="ch" forName="bottomArc3" refType="h" refFor="ch" refForName="bottomArc3"/>
                        <dgm:constr type="h" for="ch" forName="bottomArc3" refType="h"/>
                        <dgm:constr type="ctrX" for="ch" forName="topConnNode3" refType="w" fact="0.5"/>
                        <dgm:constr type="t" for="ch" forName="topConnNode3"/>
                        <dgm:constr type="w" for="ch" forName="topConnNode3" refType="h" fact="0.76"/>
                        <dgm:constr type="b" for="ch" forName="topConnNode3" refType="t" refFor="ch" refForName="rootText3"/>
                      </dgm:constrLst>
                    </dgm:if>
                    <dgm:else name="Name120">
                      <dgm:constrLst>
                        <dgm:constr type="l" for="ch" forName="rootText3"/>
                        <dgm:constr type="t" for="ch" forName="rootText3" refType="h" fact="0.18"/>
                        <dgm:constr type="w" for="ch" forName="rootText3" refType="w"/>
                        <dgm:constr type="h" for="ch" forName="rootText3" refType="h" fact="0.64"/>
                        <dgm:constr type="l" for="ch" forName="topArc3" refType="w" fact="0.25"/>
                        <dgm:constr type="t" for="ch" forName="topArc3"/>
                        <dgm:constr type="w" for="ch" forName="topArc3" refType="h" refFor="ch" refForName="topArc3"/>
                        <dgm:constr type="h" for="ch" forName="topArc3" refType="h"/>
                        <dgm:constr type="l" for="ch" forName="bottomArc3" refType="w" fact="0.25"/>
                        <dgm:constr type="t" for="ch" forName="bottomArc3"/>
                        <dgm:constr type="w" for="ch" forName="bottomArc3" refType="h" refFor="ch" refForName="bottomArc3"/>
                        <dgm:constr type="h" for="ch" forName="bottomArc3" refType="h"/>
                        <dgm:constr type="ctrX" for="ch" forName="topConnNode3" refType="w" fact="0.5"/>
                        <dgm:constr type="t" for="ch" forName="topConnNode3"/>
                        <dgm:constr type="w" for="ch" forName="topConnNode3" refType="h" fact="0.76"/>
                        <dgm:constr type="b" for="ch" forName="topConnNode3" refType="t" refFor="ch" refForName="rootText3"/>
                      </dgm:constrLst>
                    </dgm:else>
                  </dgm:choose>
                  <dgm:layoutNode name="rootText3" styleLbl="alignAcc1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topArc3" styleLbl="parChTrans1D1" moveWith="rootText3">
                    <dgm:alg type="sp"/>
                    <dgm:shape xmlns:r="http://schemas.openxmlformats.org/officeDocument/2006/relationships" type="arc" r:blip="" zOrderOff="-2">
                      <dgm:adjLst>
                        <dgm:adj idx="1" val="-140"/>
                        <dgm:adj idx="2" val="-40"/>
                      </dgm:adjLst>
                    </dgm:shape>
                    <dgm:presOf/>
                  </dgm:layoutNode>
                  <dgm:layoutNode name="bottomArc3" styleLbl="parChTrans1D1" moveWith="rootText3">
                    <dgm:alg type="sp"/>
                    <dgm:shape xmlns:r="http://schemas.openxmlformats.org/officeDocument/2006/relationships" type="arc" r:blip="" zOrderOff="-2">
                      <dgm:adjLst>
                        <dgm:adj idx="1" val="40"/>
                        <dgm:adj idx="2" val="140"/>
                      </dgm:adjLst>
                    </dgm:shape>
                    <dgm:presOf/>
                  </dgm:layoutNode>
                  <dgm:layoutNode name="topConnNode3" moveWith="rootText3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</dgm:layoutNode>
                </dgm:layoutNode>
                <dgm:layoutNode name="hierChild6">
                  <dgm:choose name="Name121">
                    <dgm:if name="Name122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3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24" func="var" arg="hierBranch" op="equ" val="hang">
                      <dgm:choose name="Name125">
                        <dgm:if name="Name126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27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28" func="var" arg="hierBranch" op="equ" val="std">
                      <dgm:choose name="Name129">
                        <dgm:if name="Name130" func="var" arg="dir" op="equ" val="norm">
                          <dgm:alg type="hierChild"/>
                        </dgm:if>
                        <dgm:else name="Name131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2" func="var" arg="hierBranch" op="equ" val="init">
                      <dgm:choose name="Name133">
                        <dgm:if name="Name134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35">
                          <dgm:alg type="hierChild"/>
                        </dgm:else>
                      </dgm:choose>
                    </dgm:if>
                    <dgm:else name="Name136"/>
                  </dgm:choose>
                  <dgm:shape xmlns:r="http://schemas.openxmlformats.org/officeDocument/2006/relationships" r:blip="">
                    <dgm:adjLst/>
                  </dgm:shape>
                  <dgm:presOf/>
                  <dgm:forEach name="Name137" ref="rep2a"/>
                </dgm:layoutNode>
                <dgm:layoutNode name="hierChild7">
                  <dgm:choose name="Name138">
                    <dgm:if name="Name139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0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forEach name="Name141" ref="rep2b"/>
                </dgm:layoutNode>
              </dgm:layoutNode>
            </dgm:forEach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8/layout/HalfCircleOrganizationChart">
  <dgm:title val=""/>
  <dgm:desc val=""/>
  <dgm:catLst>
    <dgm:cat type="hierarchy" pri="1500"/>
  </dgm:catLst>
  <dgm:sampData>
    <dgm:dataModel>
      <dgm:ptLst>
        <dgm:pt modelId="0" type="doc"/>
        <dgm:pt modelId="1">
          <dgm:prSet phldr="1"/>
        </dgm:pt>
        <dgm:pt modelId="11" type="asst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 type="asst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Name0">
    <dgm:varLst>
      <dgm:orgChart val="1"/>
      <dgm:chPref val="1"/>
      <dgm:dir/>
      <dgm:animOne val="branch"/>
      <dgm:animLvl val="lvl"/>
      <dgm:resizeHandles/>
    </dgm:varLst>
    <dgm:choose name="Name1">
      <dgm:if name="Name2" func="var" arg="dir" op="equ" val="norm">
        <dgm:alg type="hierChild">
          <dgm:param type="linDir" val="fromL"/>
        </dgm:alg>
      </dgm:if>
      <dgm:else name="Name3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2" refType="w" fact="10"/>
      <dgm:constr type="h" for="des" forName="rootComposite2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forEach name="Name4" axis="ch">
      <dgm:forEach name="Name5" axis="self" ptType="node">
        <dgm:layoutNode name="hierRoot1">
          <dgm:varLst>
            <dgm:hierBranch val="init"/>
          </dgm:varLst>
          <dgm:choose name="Name6">
            <dgm:if name="Name7" func="var" arg="hierBranch" op="equ" val="l">
              <dgm:alg type="hierRoot">
                <dgm:param type="hierAlign" val="tR"/>
              </dgm:alg>
              <dgm:constrLst>
                <dgm:constr type="alignOff" val="0.65"/>
              </dgm:constrLst>
            </dgm:if>
            <dgm:if name="Name8" func="var" arg="hierBranch" op="equ" val="r">
              <dgm:alg type="hierRoot">
                <dgm:param type="hierAlign" val="tL"/>
              </dgm:alg>
              <dgm:constrLst>
                <dgm:constr type="alignOff" val="0.65"/>
              </dgm:constrLst>
            </dgm:if>
            <dgm:if name="Name9" func="var" arg="hierBranch" op="equ" val="hang">
              <dgm:alg type="hierRoot"/>
              <dgm:constrLst>
                <dgm:constr type="alignOff" val="0.65"/>
              </dgm:constrLst>
            </dgm:if>
            <dgm:else name="Name10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1">
              <dgm:if name="Name12" func="var" arg="hierBranch" op="equ" val="init">
                <dgm:constrLst>
                  <dgm:constr type="l" for="ch" forName="rootText1"/>
                  <dgm:constr type="t" for="ch" forName="rootText1" refType="h" fact="0.18"/>
                  <dgm:constr type="w" for="ch" forName="rootText1" refType="w"/>
                  <dgm:constr type="h" for="ch" forName="rootText1" refType="h" fact="0.64"/>
                  <dgm:constr type="l" for="ch" forName="topArc1" refType="w" fact="0.25"/>
                  <dgm:constr type="t" for="ch" forName="topArc1"/>
                  <dgm:constr type="w" for="ch" forName="topArc1" refType="h" refFor="ch" refForName="topArc1"/>
                  <dgm:constr type="h" for="ch" forName="topArc1" refType="h"/>
                  <dgm:constr type="l" for="ch" forName="bottomArc1" refType="w" fact="0.25"/>
                  <dgm:constr type="t" for="ch" forName="bottomArc1"/>
                  <dgm:constr type="w" for="ch" forName="bottomArc1" refType="h" refFor="ch" refForName="bottomArc1"/>
                  <dgm:constr type="h" for="ch" forName="bottomArc1" refType="h"/>
                  <dgm:constr type="ctrX" for="ch" forName="topConnNode1" refType="w" fact="0.5"/>
                  <dgm:constr type="t" for="ch" forName="topConnNode1"/>
                  <dgm:constr type="w" for="ch" forName="topConnNode1" refType="h" fact="0.76"/>
                  <dgm:constr type="b" for="ch" forName="topConnNode1" refType="t" refFor="ch" refForName="rootText1"/>
                </dgm:constrLst>
              </dgm:if>
              <dgm:if name="Name13" func="var" arg="hierBranch" op="equ" val="l">
                <dgm:constrLst>
                  <dgm:constr type="l" for="ch" forName="rootText1"/>
                  <dgm:constr type="t" for="ch" forName="rootText1" refType="h" fact="0.18"/>
                  <dgm:constr type="w" for="ch" forName="rootText1" refType="w"/>
                  <dgm:constr type="h" for="ch" forName="rootText1" refType="h" fact="0.64"/>
                  <dgm:constr type="l" for="ch" forName="topArc1" refType="w" fact="0.25"/>
                  <dgm:constr type="t" for="ch" forName="topArc1"/>
                  <dgm:constr type="w" for="ch" forName="topArc1" refType="h" refFor="ch" refForName="topArc1"/>
                  <dgm:constr type="h" for="ch" forName="topArc1" refType="h"/>
                  <dgm:constr type="l" for="ch" forName="bottomArc1" refType="w" fact="0.25"/>
                  <dgm:constr type="t" for="ch" forName="bottomArc1"/>
                  <dgm:constr type="w" for="ch" forName="bottomArc1" refType="h" refFor="ch" refForName="bottomArc1"/>
                  <dgm:constr type="h" for="ch" forName="bottomArc1" refType="h"/>
                  <dgm:constr type="ctrX" for="ch" forName="topConnNode1" refType="w" fact="0.5"/>
                  <dgm:constr type="t" for="ch" forName="topConnNode1"/>
                  <dgm:constr type="w" for="ch" forName="topConnNode1" refType="h" fact="0.76"/>
                  <dgm:constr type="b" for="ch" forName="topConnNode1" refType="t" refFor="ch" refForName="rootText1"/>
                </dgm:constrLst>
              </dgm:if>
              <dgm:if name="Name14" func="var" arg="hierBranch" op="equ" val="r">
                <dgm:constrLst>
                  <dgm:constr type="l" for="ch" forName="rootText1"/>
                  <dgm:constr type="t" for="ch" forName="rootText1" refType="h" fact="0.18"/>
                  <dgm:constr type="w" for="ch" forName="rootText1" refType="w"/>
                  <dgm:constr type="h" for="ch" forName="rootText1" refType="h" fact="0.64"/>
                  <dgm:constr type="l" for="ch" forName="topArc1" refType="w" fact="0.25"/>
                  <dgm:constr type="t" for="ch" forName="topArc1"/>
                  <dgm:constr type="w" for="ch" forName="topArc1" refType="h" refFor="ch" refForName="topArc1"/>
                  <dgm:constr type="h" for="ch" forName="topArc1" refType="h"/>
                  <dgm:constr type="l" for="ch" forName="bottomArc1" refType="w" fact="0.25"/>
                  <dgm:constr type="t" for="ch" forName="bottomArc1"/>
                  <dgm:constr type="w" for="ch" forName="bottomArc1" refType="h" refFor="ch" refForName="bottomArc1"/>
                  <dgm:constr type="h" for="ch" forName="bottomArc1" refType="h"/>
                  <dgm:constr type="ctrX" for="ch" forName="topConnNode1" refType="w" fact="0.5"/>
                  <dgm:constr type="t" for="ch" forName="topConnNode1"/>
                  <dgm:constr type="w" for="ch" forName="topConnNode1" refType="h" fact="0.76"/>
                  <dgm:constr type="b" for="ch" forName="topConnNode1" refType="t" refFor="ch" refForName="rootText1"/>
                </dgm:constrLst>
              </dgm:if>
              <dgm:else name="Name15">
                <dgm:constrLst>
                  <dgm:constr type="l" for="ch" forName="rootText1"/>
                  <dgm:constr type="t" for="ch" forName="rootText1" refType="h" fact="0.18"/>
                  <dgm:constr type="w" for="ch" forName="rootText1" refType="w"/>
                  <dgm:constr type="h" for="ch" forName="rootText1" refType="h" fact="0.64"/>
                  <dgm:constr type="l" for="ch" forName="topArc1" refType="w" fact="0.25"/>
                  <dgm:constr type="t" for="ch" forName="topArc1"/>
                  <dgm:constr type="w" for="ch" forName="topArc1" refType="h" refFor="ch" refForName="topArc1"/>
                  <dgm:constr type="h" for="ch" forName="topArc1" refType="h"/>
                  <dgm:constr type="l" for="ch" forName="bottomArc1" refType="w" fact="0.25"/>
                  <dgm:constr type="t" for="ch" forName="bottomArc1"/>
                  <dgm:constr type="w" for="ch" forName="bottomArc1" refType="h" refFor="ch" refForName="bottomArc1"/>
                  <dgm:constr type="h" for="ch" forName="bottomArc1" refType="h"/>
                  <dgm:constr type="ctrX" for="ch" forName="topConnNode1" refType="w" fact="0.5"/>
                  <dgm:constr type="t" for="ch" forName="topConnNode1"/>
                  <dgm:constr type="w" for="ch" forName="topConnNode1" refType="h" fact="0.76"/>
                  <dgm:constr type="b" for="ch" forName="topConnNode1" refType="t" refFor="ch" refForName="rootText1"/>
                </dgm:constrLst>
              </dgm:else>
            </dgm:choose>
            <dgm:layoutNode name="rootText1" styleLbl="alignAcc1">
              <dgm:varLst>
                <dgm:chPref val="3"/>
              </dgm:varLst>
              <dgm:alg type="tx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topArc1" styleLbl="parChTrans1D1" moveWith="rootText1">
              <dgm:alg type="sp"/>
              <dgm:shape xmlns:r="http://schemas.openxmlformats.org/officeDocument/2006/relationships" type="arc" r:blip="" zOrderOff="-2">
                <dgm:adjLst>
                  <dgm:adj idx="1" val="-140"/>
                  <dgm:adj idx="2" val="-40"/>
                </dgm:adjLst>
              </dgm:shape>
              <dgm:presOf/>
            </dgm:layoutNode>
            <dgm:layoutNode name="bottomArc1" styleLbl="parChTrans1D1" moveWith="rootText1">
              <dgm:alg type="sp"/>
              <dgm:shape xmlns:r="http://schemas.openxmlformats.org/officeDocument/2006/relationships" type="arc" r:blip="" zOrderOff="-2">
                <dgm:adjLst>
                  <dgm:adj idx="1" val="40"/>
                  <dgm:adj idx="2" val="140"/>
                </dgm:adjLst>
              </dgm:shape>
              <dgm:presOf/>
            </dgm:layoutNode>
            <dgm:layoutNode name="topConnNode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</dgm:layoutNode>
          </dgm:layoutNode>
          <dgm:layoutNode name="hierChild2">
            <dgm:choose name="Name16">
              <dgm:if name="Name17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18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19" func="var" arg="hierBranch" op="equ" val="hang">
                <dgm:choose name="Name20">
                  <dgm:if name="Name21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2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3">
                <dgm:choose name="Name24">
                  <dgm:if name="Name25" func="var" arg="dir" op="equ" val="norm">
                    <dgm:alg type="hierChild"/>
                  </dgm:if>
                  <dgm:else name="Name26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forEach name="rep2a" axis="ch" ptType="nonAsst">
              <dgm:forEach name="Name27" axis="precedSib" ptType="parTrans" st="-1" cnt="1">
                <dgm:layoutNode name="Name28">
                  <dgm:choose name="Name29">
                    <dgm:if name="Name30" func="var" arg="hierBranch" op="equ" val="std">
                      <dgm:choose name="Name31">
                        <dgm:if name="Name32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  <dgm:param type="srcNode" val="bottomArc1"/>
                            <dgm:param type="dstNode" val="topArc2"/>
                          </dgm:alg>
                        </dgm:if>
                        <dgm:if name="Name33" axis="par" ptType="asst" func="cnt" op="equ" val="1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  <dgm:param type="srcNode" val="bottomArc3"/>
                            <dgm:param type="dstNode" val="topArc2"/>
                          </dgm:alg>
                        </dgm:if>
                        <dgm:else name="Name34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  <dgm:param type="srcNode" val="bottomArc2"/>
                            <dgm:param type="dstNode" val="topArc2"/>
                          </dgm:alg>
                        </dgm:else>
                      </dgm:choose>
                    </dgm:if>
                    <dgm:if name="Name35" func="var" arg="hierBranch" op="equ" val="init">
                      <dgm:choose name="Name36">
                        <dgm:if name="Name37" axis="self" func="depth" op="lte" val="2">
                          <dgm:choose name="Name38">
                            <dgm:if name="Name39" axis="self" func="depth" op="lte" val="2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  <dgm:param type="srcNode" val="bottomArc1"/>
                                <dgm:param type="dstNode" val="topArc2"/>
                              </dgm:alg>
                            </dgm:if>
                            <dgm:if name="Name40" axis="par" ptType="asst" func="cnt" op="equ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  <dgm:param type="srcNode" val="bottomArc3"/>
                                <dgm:param type="dstNode" val="topArc2"/>
                              </dgm:alg>
                            </dgm:if>
                            <dgm:else name="Name4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  <dgm:param type="srcNode" val="bottomArc2"/>
                                <dgm:param type="dstNode" val="topArc2"/>
                              </dgm:alg>
                            </dgm:else>
                          </dgm:choose>
                        </dgm:if>
                        <dgm:else name="Name42">
                          <dgm:choose name="Name43">
                            <dgm:if name="Name44" axis="par des" func="maxDepth" op="lte" val="1">
                              <dgm:choose name="Name45">
                                <dgm:if name="Name46" axis="self" func="depth" op="lte" val="2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bL bR"/>
                                    <dgm:param type="srcNode" val="bottomArc1"/>
                                    <dgm:param type="dstNode" val="topConnNode2"/>
                                  </dgm:alg>
                                </dgm:if>
                                <dgm:if name="Name47" axis="par" ptType="asst" func="cnt" op="equ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bL bR"/>
                                    <dgm:param type="srcNode" val="bottomArc3"/>
                                    <dgm:param type="dstNode" val="topConnNode2"/>
                                  </dgm:alg>
                                </dgm:if>
                                <dgm:else name="Name48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bL bR"/>
                                    <dgm:param type="srcNode" val="bottomArc2"/>
                                    <dgm:param type="dstNode" val="topConnNode2"/>
                                  </dgm:alg>
                                </dgm:else>
                              </dgm:choose>
                            </dgm:if>
                            <dgm:else name="Name49">
                              <dgm:choose name="Name50">
                                <dgm:if name="Name51" axis="self" func="depth" op="lte" val="2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tCtr"/>
                                    <dgm:param type="bendPt" val="end"/>
                                    <dgm:param type="srcNode" val="bottomArc1"/>
                                    <dgm:param type="dstNode" val="topArc2"/>
                                  </dgm:alg>
                                </dgm:if>
                                <dgm:if name="Name52" axis="par" ptType="asst" func="cnt" op="equ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tCtr"/>
                                    <dgm:param type="bendPt" val="end"/>
                                    <dgm:param type="srcNode" val="bottomArc3"/>
                                    <dgm:param type="dstNode" val="topArc2"/>
                                  </dgm:alg>
                                </dgm:if>
                                <dgm:else name="Name53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tCtr"/>
                                    <dgm:param type="bendPt" val="end"/>
                                    <dgm:param type="srcNode" val="bottomArc2"/>
                                    <dgm:param type="dstNode" val="topArc2"/>
                                  </dgm:alg>
                                </dgm:else>
                              </dgm:choose>
                            </dgm:else>
                          </dgm:choose>
                        </dgm:else>
                      </dgm:choose>
                    </dgm:if>
                    <dgm:else name="Name54">
                      <dgm:choose name="Name55">
                        <dgm:if name="Name56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bL bR"/>
                            <dgm:param type="srcNode" val="bottomArc1"/>
                            <dgm:param type="dstNode" val="topConnNode2"/>
                          </dgm:alg>
                        </dgm:if>
                        <dgm:if name="Name57" axis="par" ptType="asst" func="cnt" op="equ" val="1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bL bR"/>
                            <dgm:param type="srcNode" val="bottomArc3"/>
                            <dgm:param type="dstNode" val="topConnNode2"/>
                          </dgm:alg>
                        </dgm:if>
                        <dgm:else name="Name58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bL bR"/>
                            <dgm:param type="srcNode" val="bottomArc2"/>
                            <dgm:param type="dstNode" val="topConnNode2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</dgm:layoutNode>
              </dgm:forEach>
              <dgm:layoutNode name="hierRoot2">
                <dgm:varLst>
                  <dgm:hierBranch val="init"/>
                </dgm:varLst>
                <dgm:choose name="Name59">
                  <dgm:if name="Name60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61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62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63" func="var" arg="hierBranch" op="equ" val="init">
                    <dgm:choose name="Name64">
                      <dgm:if name="Name65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6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layoutNode name="rootComposite2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68">
                    <dgm:if name="Name69" func="var" arg="hierBranch" op="equ" val="init">
                      <dgm:constrLst>
                        <dgm:constr type="l" for="ch" forName="rootText2"/>
                        <dgm:constr type="t" for="ch" forName="rootText2" refType="h" fact="0.18"/>
                        <dgm:constr type="w" for="ch" forName="rootText2" refType="w"/>
                        <dgm:constr type="h" for="ch" forName="rootText2" refType="h" fact="0.64"/>
                        <dgm:constr type="l" for="ch" forName="topArc2" refType="w" fact="0.25"/>
                        <dgm:constr type="t" for="ch" forName="topArc2"/>
                        <dgm:constr type="w" for="ch" forName="topArc2" refType="h" refFor="ch" refForName="topArc2"/>
                        <dgm:constr type="h" for="ch" forName="topArc2" refType="h"/>
                        <dgm:constr type="l" for="ch" forName="bottomArc2" refType="w" fact="0.25"/>
                        <dgm:constr type="t" for="ch" forName="bottomArc2"/>
                        <dgm:constr type="w" for="ch" forName="bottomArc2" refType="h" refFor="ch" refForName="bottomArc2"/>
                        <dgm:constr type="h" for="ch" forName="bottomArc2" refType="h"/>
                        <dgm:constr type="ctrX" for="ch" forName="topConnNode2" refType="w" fact="0.5"/>
                        <dgm:constr type="t" for="ch" forName="topConnNode2"/>
                        <dgm:constr type="w" for="ch" forName="topConnNode2" refType="h" fact="0.76"/>
                        <dgm:constr type="b" for="ch" forName="topConnNode2" refType="t" refFor="ch" refForName="rootText2"/>
                      </dgm:constrLst>
                    </dgm:if>
                    <dgm:if name="Name70" func="var" arg="hierBranch" op="equ" val="l">
                      <dgm:constrLst>
                        <dgm:constr type="l" for="ch" forName="rootText2"/>
                        <dgm:constr type="t" for="ch" forName="rootText2" refType="h" fact="0.18"/>
                        <dgm:constr type="w" for="ch" forName="rootText2" refType="w"/>
                        <dgm:constr type="h" for="ch" forName="rootText2" refType="h" fact="0.64"/>
                        <dgm:constr type="l" for="ch" forName="topArc2" refType="w" fact="0.25"/>
                        <dgm:constr type="t" for="ch" forName="topArc2"/>
                        <dgm:constr type="w" for="ch" forName="topArc2" refType="h" refFor="ch" refForName="topArc2"/>
                        <dgm:constr type="h" for="ch" forName="topArc2" refType="h"/>
                        <dgm:constr type="l" for="ch" forName="bottomArc2" refType="w" fact="0.25"/>
                        <dgm:constr type="t" for="ch" forName="bottomArc2"/>
                        <dgm:constr type="w" for="ch" forName="bottomArc2" refType="h" refFor="ch" refForName="bottomArc2"/>
                        <dgm:constr type="h" for="ch" forName="bottomArc2" refType="h"/>
                        <dgm:constr type="ctrX" for="ch" forName="topConnNode2" refType="w" fact="0.5"/>
                        <dgm:constr type="t" for="ch" forName="topConnNode2"/>
                        <dgm:constr type="w" for="ch" forName="topConnNode2" refType="h" fact="0.76"/>
                        <dgm:constr type="b" for="ch" forName="topConnNode2" refType="t" refFor="ch" refForName="rootText2"/>
                      </dgm:constrLst>
                    </dgm:if>
                    <dgm:if name="Name71" func="var" arg="hierBranch" op="equ" val="r">
                      <dgm:constrLst>
                        <dgm:constr type="l" for="ch" forName="rootText2"/>
                        <dgm:constr type="t" for="ch" forName="rootText2" refType="h" fact="0.18"/>
                        <dgm:constr type="w" for="ch" forName="rootText2" refType="w"/>
                        <dgm:constr type="h" for="ch" forName="rootText2" refType="h" fact="0.64"/>
                        <dgm:constr type="l" for="ch" forName="topArc2" refType="w" fact="0.25"/>
                        <dgm:constr type="t" for="ch" forName="topArc2"/>
                        <dgm:constr type="w" for="ch" forName="topArc2" refType="h" refFor="ch" refForName="topArc2"/>
                        <dgm:constr type="h" for="ch" forName="topArc2" refType="h"/>
                        <dgm:constr type="l" for="ch" forName="bottomArc2" refType="w" fact="0.25"/>
                        <dgm:constr type="t" for="ch" forName="bottomArc2"/>
                        <dgm:constr type="w" for="ch" forName="bottomArc2" refType="h" refFor="ch" refForName="bottomArc2"/>
                        <dgm:constr type="h" for="ch" forName="bottomArc2" refType="h"/>
                        <dgm:constr type="ctrX" for="ch" forName="topConnNode2" refType="w" fact="0.5"/>
                        <dgm:constr type="t" for="ch" forName="topConnNode2"/>
                        <dgm:constr type="w" for="ch" forName="topConnNode2" refType="h" fact="0.76"/>
                        <dgm:constr type="b" for="ch" forName="topConnNode2" refType="t" refFor="ch" refForName="rootText2"/>
                      </dgm:constrLst>
                    </dgm:if>
                    <dgm:else name="Name72">
                      <dgm:constrLst>
                        <dgm:constr type="l" for="ch" forName="rootText2"/>
                        <dgm:constr type="t" for="ch" forName="rootText2" refType="h" fact="0.18"/>
                        <dgm:constr type="w" for="ch" forName="rootText2" refType="w"/>
                        <dgm:constr type="h" for="ch" forName="rootText2" refType="h" fact="0.64"/>
                        <dgm:constr type="l" for="ch" forName="topArc2" refType="w" fact="0.25"/>
                        <dgm:constr type="t" for="ch" forName="topArc2"/>
                        <dgm:constr type="w" for="ch" forName="topArc2" refType="h" refFor="ch" refForName="topArc2"/>
                        <dgm:constr type="h" for="ch" forName="topArc2" refType="h"/>
                        <dgm:constr type="l" for="ch" forName="bottomArc2" refType="w" fact="0.25"/>
                        <dgm:constr type="t" for="ch" forName="bottomArc2"/>
                        <dgm:constr type="w" for="ch" forName="bottomArc2" refType="h" refFor="ch" refForName="bottomArc2"/>
                        <dgm:constr type="h" for="ch" forName="bottomArc2" refType="h"/>
                        <dgm:constr type="ctrX" for="ch" forName="topConnNode2" refType="w" fact="0.5"/>
                        <dgm:constr type="t" for="ch" forName="topConnNode2"/>
                        <dgm:constr type="w" for="ch" forName="topConnNode2" refType="h" fact="0.76"/>
                        <dgm:constr type="b" for="ch" forName="topConnNode2" refType="t" refFor="ch" refForName="rootText2"/>
                      </dgm:constrLst>
                    </dgm:else>
                  </dgm:choose>
                  <dgm:layoutNode name="rootText2" styleLbl="alignAcc1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topArc2" styleLbl="parChTrans1D1" moveWith="rootText2">
                    <dgm:alg type="sp"/>
                    <dgm:shape xmlns:r="http://schemas.openxmlformats.org/officeDocument/2006/relationships" type="arc" r:blip="" zOrderOff="-2">
                      <dgm:adjLst>
                        <dgm:adj idx="1" val="-140"/>
                        <dgm:adj idx="2" val="-40"/>
                      </dgm:adjLst>
                    </dgm:shape>
                    <dgm:presOf/>
                  </dgm:layoutNode>
                  <dgm:layoutNode name="bottomArc2" styleLbl="parChTrans1D1" moveWith="rootText2">
                    <dgm:alg type="sp"/>
                    <dgm:shape xmlns:r="http://schemas.openxmlformats.org/officeDocument/2006/relationships" type="arc" r:blip="" zOrderOff="-2">
                      <dgm:adjLst>
                        <dgm:adj idx="1" val="40"/>
                        <dgm:adj idx="2" val="140"/>
                      </dgm:adjLst>
                    </dgm:shape>
                    <dgm:presOf/>
                  </dgm:layoutNode>
                  <dgm:layoutNode name="topConnNode2" moveWith="rootText2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</dgm:layoutNode>
                </dgm:layoutNode>
                <dgm:layoutNode name="hierChild4">
                  <dgm:choose name="Name73">
                    <dgm:if name="Name7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7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76" func="var" arg="hierBranch" op="equ" val="hang">
                      <dgm:choose name="Name77">
                        <dgm:if name="Name7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7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80" func="var" arg="hierBranch" op="equ" val="std">
                      <dgm:choose name="Name81">
                        <dgm:if name="Name82" func="var" arg="dir" op="equ" val="norm">
                          <dgm:alg type="hierChild"/>
                        </dgm:if>
                        <dgm:else name="Name8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84" func="var" arg="hierBranch" op="equ" val="init">
                      <dgm:choose name="Name85">
                        <dgm:if name="Name8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87">
                          <dgm:choose name="Name88">
                            <dgm:if name="Name89" func="var" arg="dir" op="equ" val="norm">
                              <dgm:alg type="hierChild"/>
                            </dgm:if>
                            <dgm:else name="Name9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91"/>
                  </dgm:choose>
                  <dgm:shape xmlns:r="http://schemas.openxmlformats.org/officeDocument/2006/relationships" r:blip="">
                    <dgm:adjLst/>
                  </dgm:shape>
                  <dgm:presOf/>
                  <dgm:forEach name="Name92" ref="rep2a"/>
                </dgm:layoutNode>
                <dgm:layoutNode name="hierChild5">
                  <dgm:choose name="Name93">
                    <dgm:if name="Name9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9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forEach name="Name96" ref="rep2b"/>
                </dgm:layoutNode>
              </dgm:layoutNode>
            </dgm:forEach>
          </dgm:layoutNode>
          <dgm:layoutNode name="hierChild3">
            <dgm:choose name="Name97">
              <dgm:if name="Name9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9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2b" axis="ch" ptType="asst">
              <dgm:forEach name="Name100" axis="precedSib" ptType="parTrans" st="-1" cnt="1">
                <dgm:layoutNode name="Name101">
                  <dgm:choose name="Name102">
                    <dgm:if name="Name103" axis="self" func="depth" op="lte" val="2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bL bR"/>
                        <dgm:param type="srcNode" val="bottomArc1"/>
                        <dgm:param type="dstNode" val="topConnNode3"/>
                      </dgm:alg>
                    </dgm:if>
                    <dgm:if name="Name104" axis="par" ptType="asst" func="cnt" op="equ" val="1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bL bR"/>
                        <dgm:param type="srcNode" val="bottomArc3"/>
                        <dgm:param type="dstNode" val="topConnNode3"/>
                      </dgm:alg>
                    </dgm:if>
                    <dgm:else name="Name10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bL bR"/>
                        <dgm:param type="srcNode" val="bottomArc2"/>
                        <dgm:param type="dstNode" val="topConnNode3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</dgm:layoutNode>
              </dgm:forEach>
              <dgm:layoutNode name="hierRoot3">
                <dgm:varLst>
                  <dgm:hierBranch val="init"/>
                </dgm:varLst>
                <dgm:choose name="Name106">
                  <dgm:if name="Name107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08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09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0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1" func="var" arg="hierBranch" op="equ" val="init">
                    <dgm:choose name="Name112">
                      <dgm:if name="Name113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14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15"/>
                </dgm:choose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16">
                    <dgm:if name="Name117" func="var" arg="hierBranch" op="equ" val="init">
                      <dgm:constrLst>
                        <dgm:constr type="l" for="ch" forName="rootText3"/>
                        <dgm:constr type="t" for="ch" forName="rootText3" refType="h" fact="0.18"/>
                        <dgm:constr type="w" for="ch" forName="rootText3" refType="w"/>
                        <dgm:constr type="h" for="ch" forName="rootText3" refType="h" fact="0.64"/>
                        <dgm:constr type="l" for="ch" forName="topArc3" refType="w" fact="0.25"/>
                        <dgm:constr type="t" for="ch" forName="topArc3"/>
                        <dgm:constr type="w" for="ch" forName="topArc3" refType="h" refFor="ch" refForName="topArc3"/>
                        <dgm:constr type="h" for="ch" forName="topArc3" refType="h"/>
                        <dgm:constr type="l" for="ch" forName="bottomArc3" refType="w" fact="0.25"/>
                        <dgm:constr type="t" for="ch" forName="bottomArc3"/>
                        <dgm:constr type="w" for="ch" forName="bottomArc3" refType="h" refFor="ch" refForName="bottomArc3"/>
                        <dgm:constr type="h" for="ch" forName="bottomArc3" refType="h"/>
                        <dgm:constr type="ctrX" for="ch" forName="topConnNode3" refType="w" fact="0.5"/>
                        <dgm:constr type="t" for="ch" forName="topConnNode3"/>
                        <dgm:constr type="w" for="ch" forName="topConnNode3" refType="h" fact="0.76"/>
                        <dgm:constr type="b" for="ch" forName="topConnNode3" refType="t" refFor="ch" refForName="rootText3"/>
                      </dgm:constrLst>
                    </dgm:if>
                    <dgm:if name="Name118" func="var" arg="hierBranch" op="equ" val="l">
                      <dgm:constrLst>
                        <dgm:constr type="l" for="ch" forName="rootText3"/>
                        <dgm:constr type="t" for="ch" forName="rootText3" refType="h" fact="0.18"/>
                        <dgm:constr type="w" for="ch" forName="rootText3" refType="w"/>
                        <dgm:constr type="h" for="ch" forName="rootText3" refType="h" fact="0.64"/>
                        <dgm:constr type="l" for="ch" forName="topArc3" refType="w" fact="0.25"/>
                        <dgm:constr type="t" for="ch" forName="topArc3"/>
                        <dgm:constr type="w" for="ch" forName="topArc3" refType="h" refFor="ch" refForName="topArc3"/>
                        <dgm:constr type="h" for="ch" forName="topArc3" refType="h"/>
                        <dgm:constr type="l" for="ch" forName="bottomArc3" refType="w" fact="0.25"/>
                        <dgm:constr type="t" for="ch" forName="bottomArc3"/>
                        <dgm:constr type="w" for="ch" forName="bottomArc3" refType="h" refFor="ch" refForName="bottomArc3"/>
                        <dgm:constr type="h" for="ch" forName="bottomArc3" refType="h"/>
                        <dgm:constr type="ctrX" for="ch" forName="topConnNode3" refType="w" fact="0.5"/>
                        <dgm:constr type="t" for="ch" forName="topConnNode3"/>
                        <dgm:constr type="w" for="ch" forName="topConnNode3" refType="h" fact="0.76"/>
                        <dgm:constr type="b" for="ch" forName="topConnNode3" refType="t" refFor="ch" refForName="rootText3"/>
                      </dgm:constrLst>
                    </dgm:if>
                    <dgm:if name="Name119" func="var" arg="hierBranch" op="equ" val="r">
                      <dgm:constrLst>
                        <dgm:constr type="l" for="ch" forName="rootText3"/>
                        <dgm:constr type="t" for="ch" forName="rootText3" refType="h" fact="0.18"/>
                        <dgm:constr type="w" for="ch" forName="rootText3" refType="w"/>
                        <dgm:constr type="h" for="ch" forName="rootText3" refType="h" fact="0.64"/>
                        <dgm:constr type="l" for="ch" forName="topArc3" refType="w" fact="0.25"/>
                        <dgm:constr type="t" for="ch" forName="topArc3"/>
                        <dgm:constr type="w" for="ch" forName="topArc3" refType="h" refFor="ch" refForName="topArc3"/>
                        <dgm:constr type="h" for="ch" forName="topArc3" refType="h"/>
                        <dgm:constr type="l" for="ch" forName="bottomArc3" refType="w" fact="0.25"/>
                        <dgm:constr type="t" for="ch" forName="bottomArc3"/>
                        <dgm:constr type="w" for="ch" forName="bottomArc3" refType="h" refFor="ch" refForName="bottomArc3"/>
                        <dgm:constr type="h" for="ch" forName="bottomArc3" refType="h"/>
                        <dgm:constr type="ctrX" for="ch" forName="topConnNode3" refType="w" fact="0.5"/>
                        <dgm:constr type="t" for="ch" forName="topConnNode3"/>
                        <dgm:constr type="w" for="ch" forName="topConnNode3" refType="h" fact="0.76"/>
                        <dgm:constr type="b" for="ch" forName="topConnNode3" refType="t" refFor="ch" refForName="rootText3"/>
                      </dgm:constrLst>
                    </dgm:if>
                    <dgm:else name="Name120">
                      <dgm:constrLst>
                        <dgm:constr type="l" for="ch" forName="rootText3"/>
                        <dgm:constr type="t" for="ch" forName="rootText3" refType="h" fact="0.18"/>
                        <dgm:constr type="w" for="ch" forName="rootText3" refType="w"/>
                        <dgm:constr type="h" for="ch" forName="rootText3" refType="h" fact="0.64"/>
                        <dgm:constr type="l" for="ch" forName="topArc3" refType="w" fact="0.25"/>
                        <dgm:constr type="t" for="ch" forName="topArc3"/>
                        <dgm:constr type="w" for="ch" forName="topArc3" refType="h" refFor="ch" refForName="topArc3"/>
                        <dgm:constr type="h" for="ch" forName="topArc3" refType="h"/>
                        <dgm:constr type="l" for="ch" forName="bottomArc3" refType="w" fact="0.25"/>
                        <dgm:constr type="t" for="ch" forName="bottomArc3"/>
                        <dgm:constr type="w" for="ch" forName="bottomArc3" refType="h" refFor="ch" refForName="bottomArc3"/>
                        <dgm:constr type="h" for="ch" forName="bottomArc3" refType="h"/>
                        <dgm:constr type="ctrX" for="ch" forName="topConnNode3" refType="w" fact="0.5"/>
                        <dgm:constr type="t" for="ch" forName="topConnNode3"/>
                        <dgm:constr type="w" for="ch" forName="topConnNode3" refType="h" fact="0.76"/>
                        <dgm:constr type="b" for="ch" forName="topConnNode3" refType="t" refFor="ch" refForName="rootText3"/>
                      </dgm:constrLst>
                    </dgm:else>
                  </dgm:choose>
                  <dgm:layoutNode name="rootText3" styleLbl="alignAcc1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topArc3" styleLbl="parChTrans1D1" moveWith="rootText3">
                    <dgm:alg type="sp"/>
                    <dgm:shape xmlns:r="http://schemas.openxmlformats.org/officeDocument/2006/relationships" type="arc" r:blip="" zOrderOff="-2">
                      <dgm:adjLst>
                        <dgm:adj idx="1" val="-140"/>
                        <dgm:adj idx="2" val="-40"/>
                      </dgm:adjLst>
                    </dgm:shape>
                    <dgm:presOf/>
                  </dgm:layoutNode>
                  <dgm:layoutNode name="bottomArc3" styleLbl="parChTrans1D1" moveWith="rootText3">
                    <dgm:alg type="sp"/>
                    <dgm:shape xmlns:r="http://schemas.openxmlformats.org/officeDocument/2006/relationships" type="arc" r:blip="" zOrderOff="-2">
                      <dgm:adjLst>
                        <dgm:adj idx="1" val="40"/>
                        <dgm:adj idx="2" val="140"/>
                      </dgm:adjLst>
                    </dgm:shape>
                    <dgm:presOf/>
                  </dgm:layoutNode>
                  <dgm:layoutNode name="topConnNode3" moveWith="rootText3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</dgm:layoutNode>
                </dgm:layoutNode>
                <dgm:layoutNode name="hierChild6">
                  <dgm:choose name="Name121">
                    <dgm:if name="Name122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3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24" func="var" arg="hierBranch" op="equ" val="hang">
                      <dgm:choose name="Name125">
                        <dgm:if name="Name126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27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28" func="var" arg="hierBranch" op="equ" val="std">
                      <dgm:choose name="Name129">
                        <dgm:if name="Name130" func="var" arg="dir" op="equ" val="norm">
                          <dgm:alg type="hierChild"/>
                        </dgm:if>
                        <dgm:else name="Name131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2" func="var" arg="hierBranch" op="equ" val="init">
                      <dgm:choose name="Name133">
                        <dgm:if name="Name134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35">
                          <dgm:alg type="hierChild"/>
                        </dgm:else>
                      </dgm:choose>
                    </dgm:if>
                    <dgm:else name="Name136"/>
                  </dgm:choose>
                  <dgm:shape xmlns:r="http://schemas.openxmlformats.org/officeDocument/2006/relationships" r:blip="">
                    <dgm:adjLst/>
                  </dgm:shape>
                  <dgm:presOf/>
                  <dgm:forEach name="Name137" ref="rep2a"/>
                </dgm:layoutNode>
                <dgm:layoutNode name="hierChild7">
                  <dgm:choose name="Name138">
                    <dgm:if name="Name139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0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forEach name="Name141" ref="rep2b"/>
                </dgm:layoutNode>
              </dgm:layoutNode>
            </dgm:forEach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8/layout/HalfCircleOrganizationChart">
  <dgm:title val=""/>
  <dgm:desc val=""/>
  <dgm:catLst>
    <dgm:cat type="hierarchy" pri="1500"/>
  </dgm:catLst>
  <dgm:sampData>
    <dgm:dataModel>
      <dgm:ptLst>
        <dgm:pt modelId="0" type="doc"/>
        <dgm:pt modelId="1">
          <dgm:prSet phldr="1"/>
        </dgm:pt>
        <dgm:pt modelId="11" type="asst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 type="asst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Name0">
    <dgm:varLst>
      <dgm:orgChart val="1"/>
      <dgm:chPref val="1"/>
      <dgm:dir/>
      <dgm:animOne val="branch"/>
      <dgm:animLvl val="lvl"/>
      <dgm:resizeHandles/>
    </dgm:varLst>
    <dgm:choose name="Name1">
      <dgm:if name="Name2" func="var" arg="dir" op="equ" val="norm">
        <dgm:alg type="hierChild">
          <dgm:param type="linDir" val="fromL"/>
        </dgm:alg>
      </dgm:if>
      <dgm:else name="Name3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2" refType="w" fact="10"/>
      <dgm:constr type="h" for="des" forName="rootComposite2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forEach name="Name4" axis="ch">
      <dgm:forEach name="Name5" axis="self" ptType="node">
        <dgm:layoutNode name="hierRoot1">
          <dgm:varLst>
            <dgm:hierBranch val="init"/>
          </dgm:varLst>
          <dgm:choose name="Name6">
            <dgm:if name="Name7" func="var" arg="hierBranch" op="equ" val="l">
              <dgm:alg type="hierRoot">
                <dgm:param type="hierAlign" val="tR"/>
              </dgm:alg>
              <dgm:constrLst>
                <dgm:constr type="alignOff" val="0.65"/>
              </dgm:constrLst>
            </dgm:if>
            <dgm:if name="Name8" func="var" arg="hierBranch" op="equ" val="r">
              <dgm:alg type="hierRoot">
                <dgm:param type="hierAlign" val="tL"/>
              </dgm:alg>
              <dgm:constrLst>
                <dgm:constr type="alignOff" val="0.65"/>
              </dgm:constrLst>
            </dgm:if>
            <dgm:if name="Name9" func="var" arg="hierBranch" op="equ" val="hang">
              <dgm:alg type="hierRoot"/>
              <dgm:constrLst>
                <dgm:constr type="alignOff" val="0.65"/>
              </dgm:constrLst>
            </dgm:if>
            <dgm:else name="Name10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1">
              <dgm:if name="Name12" func="var" arg="hierBranch" op="equ" val="init">
                <dgm:constrLst>
                  <dgm:constr type="l" for="ch" forName="rootText1"/>
                  <dgm:constr type="t" for="ch" forName="rootText1" refType="h" fact="0.18"/>
                  <dgm:constr type="w" for="ch" forName="rootText1" refType="w"/>
                  <dgm:constr type="h" for="ch" forName="rootText1" refType="h" fact="0.64"/>
                  <dgm:constr type="l" for="ch" forName="topArc1" refType="w" fact="0.25"/>
                  <dgm:constr type="t" for="ch" forName="topArc1"/>
                  <dgm:constr type="w" for="ch" forName="topArc1" refType="h" refFor="ch" refForName="topArc1"/>
                  <dgm:constr type="h" for="ch" forName="topArc1" refType="h"/>
                  <dgm:constr type="l" for="ch" forName="bottomArc1" refType="w" fact="0.25"/>
                  <dgm:constr type="t" for="ch" forName="bottomArc1"/>
                  <dgm:constr type="w" for="ch" forName="bottomArc1" refType="h" refFor="ch" refForName="bottomArc1"/>
                  <dgm:constr type="h" for="ch" forName="bottomArc1" refType="h"/>
                  <dgm:constr type="ctrX" for="ch" forName="topConnNode1" refType="w" fact="0.5"/>
                  <dgm:constr type="t" for="ch" forName="topConnNode1"/>
                  <dgm:constr type="w" for="ch" forName="topConnNode1" refType="h" fact="0.76"/>
                  <dgm:constr type="b" for="ch" forName="topConnNode1" refType="t" refFor="ch" refForName="rootText1"/>
                </dgm:constrLst>
              </dgm:if>
              <dgm:if name="Name13" func="var" arg="hierBranch" op="equ" val="l">
                <dgm:constrLst>
                  <dgm:constr type="l" for="ch" forName="rootText1"/>
                  <dgm:constr type="t" for="ch" forName="rootText1" refType="h" fact="0.18"/>
                  <dgm:constr type="w" for="ch" forName="rootText1" refType="w"/>
                  <dgm:constr type="h" for="ch" forName="rootText1" refType="h" fact="0.64"/>
                  <dgm:constr type="l" for="ch" forName="topArc1" refType="w" fact="0.25"/>
                  <dgm:constr type="t" for="ch" forName="topArc1"/>
                  <dgm:constr type="w" for="ch" forName="topArc1" refType="h" refFor="ch" refForName="topArc1"/>
                  <dgm:constr type="h" for="ch" forName="topArc1" refType="h"/>
                  <dgm:constr type="l" for="ch" forName="bottomArc1" refType="w" fact="0.25"/>
                  <dgm:constr type="t" for="ch" forName="bottomArc1"/>
                  <dgm:constr type="w" for="ch" forName="bottomArc1" refType="h" refFor="ch" refForName="bottomArc1"/>
                  <dgm:constr type="h" for="ch" forName="bottomArc1" refType="h"/>
                  <dgm:constr type="ctrX" for="ch" forName="topConnNode1" refType="w" fact="0.5"/>
                  <dgm:constr type="t" for="ch" forName="topConnNode1"/>
                  <dgm:constr type="w" for="ch" forName="topConnNode1" refType="h" fact="0.76"/>
                  <dgm:constr type="b" for="ch" forName="topConnNode1" refType="t" refFor="ch" refForName="rootText1"/>
                </dgm:constrLst>
              </dgm:if>
              <dgm:if name="Name14" func="var" arg="hierBranch" op="equ" val="r">
                <dgm:constrLst>
                  <dgm:constr type="l" for="ch" forName="rootText1"/>
                  <dgm:constr type="t" for="ch" forName="rootText1" refType="h" fact="0.18"/>
                  <dgm:constr type="w" for="ch" forName="rootText1" refType="w"/>
                  <dgm:constr type="h" for="ch" forName="rootText1" refType="h" fact="0.64"/>
                  <dgm:constr type="l" for="ch" forName="topArc1" refType="w" fact="0.25"/>
                  <dgm:constr type="t" for="ch" forName="topArc1"/>
                  <dgm:constr type="w" for="ch" forName="topArc1" refType="h" refFor="ch" refForName="topArc1"/>
                  <dgm:constr type="h" for="ch" forName="topArc1" refType="h"/>
                  <dgm:constr type="l" for="ch" forName="bottomArc1" refType="w" fact="0.25"/>
                  <dgm:constr type="t" for="ch" forName="bottomArc1"/>
                  <dgm:constr type="w" for="ch" forName="bottomArc1" refType="h" refFor="ch" refForName="bottomArc1"/>
                  <dgm:constr type="h" for="ch" forName="bottomArc1" refType="h"/>
                  <dgm:constr type="ctrX" for="ch" forName="topConnNode1" refType="w" fact="0.5"/>
                  <dgm:constr type="t" for="ch" forName="topConnNode1"/>
                  <dgm:constr type="w" for="ch" forName="topConnNode1" refType="h" fact="0.76"/>
                  <dgm:constr type="b" for="ch" forName="topConnNode1" refType="t" refFor="ch" refForName="rootText1"/>
                </dgm:constrLst>
              </dgm:if>
              <dgm:else name="Name15">
                <dgm:constrLst>
                  <dgm:constr type="l" for="ch" forName="rootText1"/>
                  <dgm:constr type="t" for="ch" forName="rootText1" refType="h" fact="0.18"/>
                  <dgm:constr type="w" for="ch" forName="rootText1" refType="w"/>
                  <dgm:constr type="h" for="ch" forName="rootText1" refType="h" fact="0.64"/>
                  <dgm:constr type="l" for="ch" forName="topArc1" refType="w" fact="0.25"/>
                  <dgm:constr type="t" for="ch" forName="topArc1"/>
                  <dgm:constr type="w" for="ch" forName="topArc1" refType="h" refFor="ch" refForName="topArc1"/>
                  <dgm:constr type="h" for="ch" forName="topArc1" refType="h"/>
                  <dgm:constr type="l" for="ch" forName="bottomArc1" refType="w" fact="0.25"/>
                  <dgm:constr type="t" for="ch" forName="bottomArc1"/>
                  <dgm:constr type="w" for="ch" forName="bottomArc1" refType="h" refFor="ch" refForName="bottomArc1"/>
                  <dgm:constr type="h" for="ch" forName="bottomArc1" refType="h"/>
                  <dgm:constr type="ctrX" for="ch" forName="topConnNode1" refType="w" fact="0.5"/>
                  <dgm:constr type="t" for="ch" forName="topConnNode1"/>
                  <dgm:constr type="w" for="ch" forName="topConnNode1" refType="h" fact="0.76"/>
                  <dgm:constr type="b" for="ch" forName="topConnNode1" refType="t" refFor="ch" refForName="rootText1"/>
                </dgm:constrLst>
              </dgm:else>
            </dgm:choose>
            <dgm:layoutNode name="rootText1" styleLbl="alignAcc1">
              <dgm:varLst>
                <dgm:chPref val="3"/>
              </dgm:varLst>
              <dgm:alg type="tx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topArc1" styleLbl="parChTrans1D1" moveWith="rootText1">
              <dgm:alg type="sp"/>
              <dgm:shape xmlns:r="http://schemas.openxmlformats.org/officeDocument/2006/relationships" type="arc" r:blip="" zOrderOff="-2">
                <dgm:adjLst>
                  <dgm:adj idx="1" val="-140"/>
                  <dgm:adj idx="2" val="-40"/>
                </dgm:adjLst>
              </dgm:shape>
              <dgm:presOf/>
            </dgm:layoutNode>
            <dgm:layoutNode name="bottomArc1" styleLbl="parChTrans1D1" moveWith="rootText1">
              <dgm:alg type="sp"/>
              <dgm:shape xmlns:r="http://schemas.openxmlformats.org/officeDocument/2006/relationships" type="arc" r:blip="" zOrderOff="-2">
                <dgm:adjLst>
                  <dgm:adj idx="1" val="40"/>
                  <dgm:adj idx="2" val="140"/>
                </dgm:adjLst>
              </dgm:shape>
              <dgm:presOf/>
            </dgm:layoutNode>
            <dgm:layoutNode name="topConnNode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</dgm:layoutNode>
          </dgm:layoutNode>
          <dgm:layoutNode name="hierChild2">
            <dgm:choose name="Name16">
              <dgm:if name="Name17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18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19" func="var" arg="hierBranch" op="equ" val="hang">
                <dgm:choose name="Name20">
                  <dgm:if name="Name21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2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3">
                <dgm:choose name="Name24">
                  <dgm:if name="Name25" func="var" arg="dir" op="equ" val="norm">
                    <dgm:alg type="hierChild"/>
                  </dgm:if>
                  <dgm:else name="Name26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forEach name="rep2a" axis="ch" ptType="nonAsst">
              <dgm:forEach name="Name27" axis="precedSib" ptType="parTrans" st="-1" cnt="1">
                <dgm:layoutNode name="Name28">
                  <dgm:choose name="Name29">
                    <dgm:if name="Name30" func="var" arg="hierBranch" op="equ" val="std">
                      <dgm:choose name="Name31">
                        <dgm:if name="Name32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  <dgm:param type="srcNode" val="bottomArc1"/>
                            <dgm:param type="dstNode" val="topArc2"/>
                          </dgm:alg>
                        </dgm:if>
                        <dgm:if name="Name33" axis="par" ptType="asst" func="cnt" op="equ" val="1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  <dgm:param type="srcNode" val="bottomArc3"/>
                            <dgm:param type="dstNode" val="topArc2"/>
                          </dgm:alg>
                        </dgm:if>
                        <dgm:else name="Name34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  <dgm:param type="srcNode" val="bottomArc2"/>
                            <dgm:param type="dstNode" val="topArc2"/>
                          </dgm:alg>
                        </dgm:else>
                      </dgm:choose>
                    </dgm:if>
                    <dgm:if name="Name35" func="var" arg="hierBranch" op="equ" val="init">
                      <dgm:choose name="Name36">
                        <dgm:if name="Name37" axis="self" func="depth" op="lte" val="2">
                          <dgm:choose name="Name38">
                            <dgm:if name="Name39" axis="self" func="depth" op="lte" val="2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  <dgm:param type="srcNode" val="bottomArc1"/>
                                <dgm:param type="dstNode" val="topArc2"/>
                              </dgm:alg>
                            </dgm:if>
                            <dgm:if name="Name40" axis="par" ptType="asst" func="cnt" op="equ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  <dgm:param type="srcNode" val="bottomArc3"/>
                                <dgm:param type="dstNode" val="topArc2"/>
                              </dgm:alg>
                            </dgm:if>
                            <dgm:else name="Name4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  <dgm:param type="srcNode" val="bottomArc2"/>
                                <dgm:param type="dstNode" val="topArc2"/>
                              </dgm:alg>
                            </dgm:else>
                          </dgm:choose>
                        </dgm:if>
                        <dgm:else name="Name42">
                          <dgm:choose name="Name43">
                            <dgm:if name="Name44" axis="par des" func="maxDepth" op="lte" val="1">
                              <dgm:choose name="Name45">
                                <dgm:if name="Name46" axis="self" func="depth" op="lte" val="2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bL bR"/>
                                    <dgm:param type="srcNode" val="bottomArc1"/>
                                    <dgm:param type="dstNode" val="topConnNode2"/>
                                  </dgm:alg>
                                </dgm:if>
                                <dgm:if name="Name47" axis="par" ptType="asst" func="cnt" op="equ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bL bR"/>
                                    <dgm:param type="srcNode" val="bottomArc3"/>
                                    <dgm:param type="dstNode" val="topConnNode2"/>
                                  </dgm:alg>
                                </dgm:if>
                                <dgm:else name="Name48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bL bR"/>
                                    <dgm:param type="srcNode" val="bottomArc2"/>
                                    <dgm:param type="dstNode" val="topConnNode2"/>
                                  </dgm:alg>
                                </dgm:else>
                              </dgm:choose>
                            </dgm:if>
                            <dgm:else name="Name49">
                              <dgm:choose name="Name50">
                                <dgm:if name="Name51" axis="self" func="depth" op="lte" val="2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tCtr"/>
                                    <dgm:param type="bendPt" val="end"/>
                                    <dgm:param type="srcNode" val="bottomArc1"/>
                                    <dgm:param type="dstNode" val="topArc2"/>
                                  </dgm:alg>
                                </dgm:if>
                                <dgm:if name="Name52" axis="par" ptType="asst" func="cnt" op="equ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tCtr"/>
                                    <dgm:param type="bendPt" val="end"/>
                                    <dgm:param type="srcNode" val="bottomArc3"/>
                                    <dgm:param type="dstNode" val="topArc2"/>
                                  </dgm:alg>
                                </dgm:if>
                                <dgm:else name="Name53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tCtr"/>
                                    <dgm:param type="bendPt" val="end"/>
                                    <dgm:param type="srcNode" val="bottomArc2"/>
                                    <dgm:param type="dstNode" val="topArc2"/>
                                  </dgm:alg>
                                </dgm:else>
                              </dgm:choose>
                            </dgm:else>
                          </dgm:choose>
                        </dgm:else>
                      </dgm:choose>
                    </dgm:if>
                    <dgm:else name="Name54">
                      <dgm:choose name="Name55">
                        <dgm:if name="Name56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bL bR"/>
                            <dgm:param type="srcNode" val="bottomArc1"/>
                            <dgm:param type="dstNode" val="topConnNode2"/>
                          </dgm:alg>
                        </dgm:if>
                        <dgm:if name="Name57" axis="par" ptType="asst" func="cnt" op="equ" val="1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bL bR"/>
                            <dgm:param type="srcNode" val="bottomArc3"/>
                            <dgm:param type="dstNode" val="topConnNode2"/>
                          </dgm:alg>
                        </dgm:if>
                        <dgm:else name="Name58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bL bR"/>
                            <dgm:param type="srcNode" val="bottomArc2"/>
                            <dgm:param type="dstNode" val="topConnNode2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</dgm:layoutNode>
              </dgm:forEach>
              <dgm:layoutNode name="hierRoot2">
                <dgm:varLst>
                  <dgm:hierBranch val="init"/>
                </dgm:varLst>
                <dgm:choose name="Name59">
                  <dgm:if name="Name60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61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62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63" func="var" arg="hierBranch" op="equ" val="init">
                    <dgm:choose name="Name64">
                      <dgm:if name="Name65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6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layoutNode name="rootComposite2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68">
                    <dgm:if name="Name69" func="var" arg="hierBranch" op="equ" val="init">
                      <dgm:constrLst>
                        <dgm:constr type="l" for="ch" forName="rootText2"/>
                        <dgm:constr type="t" for="ch" forName="rootText2" refType="h" fact="0.18"/>
                        <dgm:constr type="w" for="ch" forName="rootText2" refType="w"/>
                        <dgm:constr type="h" for="ch" forName="rootText2" refType="h" fact="0.64"/>
                        <dgm:constr type="l" for="ch" forName="topArc2" refType="w" fact="0.25"/>
                        <dgm:constr type="t" for="ch" forName="topArc2"/>
                        <dgm:constr type="w" for="ch" forName="topArc2" refType="h" refFor="ch" refForName="topArc2"/>
                        <dgm:constr type="h" for="ch" forName="topArc2" refType="h"/>
                        <dgm:constr type="l" for="ch" forName="bottomArc2" refType="w" fact="0.25"/>
                        <dgm:constr type="t" for="ch" forName="bottomArc2"/>
                        <dgm:constr type="w" for="ch" forName="bottomArc2" refType="h" refFor="ch" refForName="bottomArc2"/>
                        <dgm:constr type="h" for="ch" forName="bottomArc2" refType="h"/>
                        <dgm:constr type="ctrX" for="ch" forName="topConnNode2" refType="w" fact="0.5"/>
                        <dgm:constr type="t" for="ch" forName="topConnNode2"/>
                        <dgm:constr type="w" for="ch" forName="topConnNode2" refType="h" fact="0.76"/>
                        <dgm:constr type="b" for="ch" forName="topConnNode2" refType="t" refFor="ch" refForName="rootText2"/>
                      </dgm:constrLst>
                    </dgm:if>
                    <dgm:if name="Name70" func="var" arg="hierBranch" op="equ" val="l">
                      <dgm:constrLst>
                        <dgm:constr type="l" for="ch" forName="rootText2"/>
                        <dgm:constr type="t" for="ch" forName="rootText2" refType="h" fact="0.18"/>
                        <dgm:constr type="w" for="ch" forName="rootText2" refType="w"/>
                        <dgm:constr type="h" for="ch" forName="rootText2" refType="h" fact="0.64"/>
                        <dgm:constr type="l" for="ch" forName="topArc2" refType="w" fact="0.25"/>
                        <dgm:constr type="t" for="ch" forName="topArc2"/>
                        <dgm:constr type="w" for="ch" forName="topArc2" refType="h" refFor="ch" refForName="topArc2"/>
                        <dgm:constr type="h" for="ch" forName="topArc2" refType="h"/>
                        <dgm:constr type="l" for="ch" forName="bottomArc2" refType="w" fact="0.25"/>
                        <dgm:constr type="t" for="ch" forName="bottomArc2"/>
                        <dgm:constr type="w" for="ch" forName="bottomArc2" refType="h" refFor="ch" refForName="bottomArc2"/>
                        <dgm:constr type="h" for="ch" forName="bottomArc2" refType="h"/>
                        <dgm:constr type="ctrX" for="ch" forName="topConnNode2" refType="w" fact="0.5"/>
                        <dgm:constr type="t" for="ch" forName="topConnNode2"/>
                        <dgm:constr type="w" for="ch" forName="topConnNode2" refType="h" fact="0.76"/>
                        <dgm:constr type="b" for="ch" forName="topConnNode2" refType="t" refFor="ch" refForName="rootText2"/>
                      </dgm:constrLst>
                    </dgm:if>
                    <dgm:if name="Name71" func="var" arg="hierBranch" op="equ" val="r">
                      <dgm:constrLst>
                        <dgm:constr type="l" for="ch" forName="rootText2"/>
                        <dgm:constr type="t" for="ch" forName="rootText2" refType="h" fact="0.18"/>
                        <dgm:constr type="w" for="ch" forName="rootText2" refType="w"/>
                        <dgm:constr type="h" for="ch" forName="rootText2" refType="h" fact="0.64"/>
                        <dgm:constr type="l" for="ch" forName="topArc2" refType="w" fact="0.25"/>
                        <dgm:constr type="t" for="ch" forName="topArc2"/>
                        <dgm:constr type="w" for="ch" forName="topArc2" refType="h" refFor="ch" refForName="topArc2"/>
                        <dgm:constr type="h" for="ch" forName="topArc2" refType="h"/>
                        <dgm:constr type="l" for="ch" forName="bottomArc2" refType="w" fact="0.25"/>
                        <dgm:constr type="t" for="ch" forName="bottomArc2"/>
                        <dgm:constr type="w" for="ch" forName="bottomArc2" refType="h" refFor="ch" refForName="bottomArc2"/>
                        <dgm:constr type="h" for="ch" forName="bottomArc2" refType="h"/>
                        <dgm:constr type="ctrX" for="ch" forName="topConnNode2" refType="w" fact="0.5"/>
                        <dgm:constr type="t" for="ch" forName="topConnNode2"/>
                        <dgm:constr type="w" for="ch" forName="topConnNode2" refType="h" fact="0.76"/>
                        <dgm:constr type="b" for="ch" forName="topConnNode2" refType="t" refFor="ch" refForName="rootText2"/>
                      </dgm:constrLst>
                    </dgm:if>
                    <dgm:else name="Name72">
                      <dgm:constrLst>
                        <dgm:constr type="l" for="ch" forName="rootText2"/>
                        <dgm:constr type="t" for="ch" forName="rootText2" refType="h" fact="0.18"/>
                        <dgm:constr type="w" for="ch" forName="rootText2" refType="w"/>
                        <dgm:constr type="h" for="ch" forName="rootText2" refType="h" fact="0.64"/>
                        <dgm:constr type="l" for="ch" forName="topArc2" refType="w" fact="0.25"/>
                        <dgm:constr type="t" for="ch" forName="topArc2"/>
                        <dgm:constr type="w" for="ch" forName="topArc2" refType="h" refFor="ch" refForName="topArc2"/>
                        <dgm:constr type="h" for="ch" forName="topArc2" refType="h"/>
                        <dgm:constr type="l" for="ch" forName="bottomArc2" refType="w" fact="0.25"/>
                        <dgm:constr type="t" for="ch" forName="bottomArc2"/>
                        <dgm:constr type="w" for="ch" forName="bottomArc2" refType="h" refFor="ch" refForName="bottomArc2"/>
                        <dgm:constr type="h" for="ch" forName="bottomArc2" refType="h"/>
                        <dgm:constr type="ctrX" for="ch" forName="topConnNode2" refType="w" fact="0.5"/>
                        <dgm:constr type="t" for="ch" forName="topConnNode2"/>
                        <dgm:constr type="w" for="ch" forName="topConnNode2" refType="h" fact="0.76"/>
                        <dgm:constr type="b" for="ch" forName="topConnNode2" refType="t" refFor="ch" refForName="rootText2"/>
                      </dgm:constrLst>
                    </dgm:else>
                  </dgm:choose>
                  <dgm:layoutNode name="rootText2" styleLbl="alignAcc1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topArc2" styleLbl="parChTrans1D1" moveWith="rootText2">
                    <dgm:alg type="sp"/>
                    <dgm:shape xmlns:r="http://schemas.openxmlformats.org/officeDocument/2006/relationships" type="arc" r:blip="" zOrderOff="-2">
                      <dgm:adjLst>
                        <dgm:adj idx="1" val="-140"/>
                        <dgm:adj idx="2" val="-40"/>
                      </dgm:adjLst>
                    </dgm:shape>
                    <dgm:presOf/>
                  </dgm:layoutNode>
                  <dgm:layoutNode name="bottomArc2" styleLbl="parChTrans1D1" moveWith="rootText2">
                    <dgm:alg type="sp"/>
                    <dgm:shape xmlns:r="http://schemas.openxmlformats.org/officeDocument/2006/relationships" type="arc" r:blip="" zOrderOff="-2">
                      <dgm:adjLst>
                        <dgm:adj idx="1" val="40"/>
                        <dgm:adj idx="2" val="140"/>
                      </dgm:adjLst>
                    </dgm:shape>
                    <dgm:presOf/>
                  </dgm:layoutNode>
                  <dgm:layoutNode name="topConnNode2" moveWith="rootText2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</dgm:layoutNode>
                </dgm:layoutNode>
                <dgm:layoutNode name="hierChild4">
                  <dgm:choose name="Name73">
                    <dgm:if name="Name7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7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76" func="var" arg="hierBranch" op="equ" val="hang">
                      <dgm:choose name="Name77">
                        <dgm:if name="Name7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7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80" func="var" arg="hierBranch" op="equ" val="std">
                      <dgm:choose name="Name81">
                        <dgm:if name="Name82" func="var" arg="dir" op="equ" val="norm">
                          <dgm:alg type="hierChild"/>
                        </dgm:if>
                        <dgm:else name="Name8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84" func="var" arg="hierBranch" op="equ" val="init">
                      <dgm:choose name="Name85">
                        <dgm:if name="Name8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87">
                          <dgm:choose name="Name88">
                            <dgm:if name="Name89" func="var" arg="dir" op="equ" val="norm">
                              <dgm:alg type="hierChild"/>
                            </dgm:if>
                            <dgm:else name="Name9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91"/>
                  </dgm:choose>
                  <dgm:shape xmlns:r="http://schemas.openxmlformats.org/officeDocument/2006/relationships" r:blip="">
                    <dgm:adjLst/>
                  </dgm:shape>
                  <dgm:presOf/>
                  <dgm:forEach name="Name92" ref="rep2a"/>
                </dgm:layoutNode>
                <dgm:layoutNode name="hierChild5">
                  <dgm:choose name="Name93">
                    <dgm:if name="Name9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9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forEach name="Name96" ref="rep2b"/>
                </dgm:layoutNode>
              </dgm:layoutNode>
            </dgm:forEach>
          </dgm:layoutNode>
          <dgm:layoutNode name="hierChild3">
            <dgm:choose name="Name97">
              <dgm:if name="Name9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9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2b" axis="ch" ptType="asst">
              <dgm:forEach name="Name100" axis="precedSib" ptType="parTrans" st="-1" cnt="1">
                <dgm:layoutNode name="Name101">
                  <dgm:choose name="Name102">
                    <dgm:if name="Name103" axis="self" func="depth" op="lte" val="2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bL bR"/>
                        <dgm:param type="srcNode" val="bottomArc1"/>
                        <dgm:param type="dstNode" val="topConnNode3"/>
                      </dgm:alg>
                    </dgm:if>
                    <dgm:if name="Name104" axis="par" ptType="asst" func="cnt" op="equ" val="1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bL bR"/>
                        <dgm:param type="srcNode" val="bottomArc3"/>
                        <dgm:param type="dstNode" val="topConnNode3"/>
                      </dgm:alg>
                    </dgm:if>
                    <dgm:else name="Name10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bL bR"/>
                        <dgm:param type="srcNode" val="bottomArc2"/>
                        <dgm:param type="dstNode" val="topConnNode3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</dgm:layoutNode>
              </dgm:forEach>
              <dgm:layoutNode name="hierRoot3">
                <dgm:varLst>
                  <dgm:hierBranch val="init"/>
                </dgm:varLst>
                <dgm:choose name="Name106">
                  <dgm:if name="Name107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08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09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0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1" func="var" arg="hierBranch" op="equ" val="init">
                    <dgm:choose name="Name112">
                      <dgm:if name="Name113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14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15"/>
                </dgm:choose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16">
                    <dgm:if name="Name117" func="var" arg="hierBranch" op="equ" val="init">
                      <dgm:constrLst>
                        <dgm:constr type="l" for="ch" forName="rootText3"/>
                        <dgm:constr type="t" for="ch" forName="rootText3" refType="h" fact="0.18"/>
                        <dgm:constr type="w" for="ch" forName="rootText3" refType="w"/>
                        <dgm:constr type="h" for="ch" forName="rootText3" refType="h" fact="0.64"/>
                        <dgm:constr type="l" for="ch" forName="topArc3" refType="w" fact="0.25"/>
                        <dgm:constr type="t" for="ch" forName="topArc3"/>
                        <dgm:constr type="w" for="ch" forName="topArc3" refType="h" refFor="ch" refForName="topArc3"/>
                        <dgm:constr type="h" for="ch" forName="topArc3" refType="h"/>
                        <dgm:constr type="l" for="ch" forName="bottomArc3" refType="w" fact="0.25"/>
                        <dgm:constr type="t" for="ch" forName="bottomArc3"/>
                        <dgm:constr type="w" for="ch" forName="bottomArc3" refType="h" refFor="ch" refForName="bottomArc3"/>
                        <dgm:constr type="h" for="ch" forName="bottomArc3" refType="h"/>
                        <dgm:constr type="ctrX" for="ch" forName="topConnNode3" refType="w" fact="0.5"/>
                        <dgm:constr type="t" for="ch" forName="topConnNode3"/>
                        <dgm:constr type="w" for="ch" forName="topConnNode3" refType="h" fact="0.76"/>
                        <dgm:constr type="b" for="ch" forName="topConnNode3" refType="t" refFor="ch" refForName="rootText3"/>
                      </dgm:constrLst>
                    </dgm:if>
                    <dgm:if name="Name118" func="var" arg="hierBranch" op="equ" val="l">
                      <dgm:constrLst>
                        <dgm:constr type="l" for="ch" forName="rootText3"/>
                        <dgm:constr type="t" for="ch" forName="rootText3" refType="h" fact="0.18"/>
                        <dgm:constr type="w" for="ch" forName="rootText3" refType="w"/>
                        <dgm:constr type="h" for="ch" forName="rootText3" refType="h" fact="0.64"/>
                        <dgm:constr type="l" for="ch" forName="topArc3" refType="w" fact="0.25"/>
                        <dgm:constr type="t" for="ch" forName="topArc3"/>
                        <dgm:constr type="w" for="ch" forName="topArc3" refType="h" refFor="ch" refForName="topArc3"/>
                        <dgm:constr type="h" for="ch" forName="topArc3" refType="h"/>
                        <dgm:constr type="l" for="ch" forName="bottomArc3" refType="w" fact="0.25"/>
                        <dgm:constr type="t" for="ch" forName="bottomArc3"/>
                        <dgm:constr type="w" for="ch" forName="bottomArc3" refType="h" refFor="ch" refForName="bottomArc3"/>
                        <dgm:constr type="h" for="ch" forName="bottomArc3" refType="h"/>
                        <dgm:constr type="ctrX" for="ch" forName="topConnNode3" refType="w" fact="0.5"/>
                        <dgm:constr type="t" for="ch" forName="topConnNode3"/>
                        <dgm:constr type="w" for="ch" forName="topConnNode3" refType="h" fact="0.76"/>
                        <dgm:constr type="b" for="ch" forName="topConnNode3" refType="t" refFor="ch" refForName="rootText3"/>
                      </dgm:constrLst>
                    </dgm:if>
                    <dgm:if name="Name119" func="var" arg="hierBranch" op="equ" val="r">
                      <dgm:constrLst>
                        <dgm:constr type="l" for="ch" forName="rootText3"/>
                        <dgm:constr type="t" for="ch" forName="rootText3" refType="h" fact="0.18"/>
                        <dgm:constr type="w" for="ch" forName="rootText3" refType="w"/>
                        <dgm:constr type="h" for="ch" forName="rootText3" refType="h" fact="0.64"/>
                        <dgm:constr type="l" for="ch" forName="topArc3" refType="w" fact="0.25"/>
                        <dgm:constr type="t" for="ch" forName="topArc3"/>
                        <dgm:constr type="w" for="ch" forName="topArc3" refType="h" refFor="ch" refForName="topArc3"/>
                        <dgm:constr type="h" for="ch" forName="topArc3" refType="h"/>
                        <dgm:constr type="l" for="ch" forName="bottomArc3" refType="w" fact="0.25"/>
                        <dgm:constr type="t" for="ch" forName="bottomArc3"/>
                        <dgm:constr type="w" for="ch" forName="bottomArc3" refType="h" refFor="ch" refForName="bottomArc3"/>
                        <dgm:constr type="h" for="ch" forName="bottomArc3" refType="h"/>
                        <dgm:constr type="ctrX" for="ch" forName="topConnNode3" refType="w" fact="0.5"/>
                        <dgm:constr type="t" for="ch" forName="topConnNode3"/>
                        <dgm:constr type="w" for="ch" forName="topConnNode3" refType="h" fact="0.76"/>
                        <dgm:constr type="b" for="ch" forName="topConnNode3" refType="t" refFor="ch" refForName="rootText3"/>
                      </dgm:constrLst>
                    </dgm:if>
                    <dgm:else name="Name120">
                      <dgm:constrLst>
                        <dgm:constr type="l" for="ch" forName="rootText3"/>
                        <dgm:constr type="t" for="ch" forName="rootText3" refType="h" fact="0.18"/>
                        <dgm:constr type="w" for="ch" forName="rootText3" refType="w"/>
                        <dgm:constr type="h" for="ch" forName="rootText3" refType="h" fact="0.64"/>
                        <dgm:constr type="l" for="ch" forName="topArc3" refType="w" fact="0.25"/>
                        <dgm:constr type="t" for="ch" forName="topArc3"/>
                        <dgm:constr type="w" for="ch" forName="topArc3" refType="h" refFor="ch" refForName="topArc3"/>
                        <dgm:constr type="h" for="ch" forName="topArc3" refType="h"/>
                        <dgm:constr type="l" for="ch" forName="bottomArc3" refType="w" fact="0.25"/>
                        <dgm:constr type="t" for="ch" forName="bottomArc3"/>
                        <dgm:constr type="w" for="ch" forName="bottomArc3" refType="h" refFor="ch" refForName="bottomArc3"/>
                        <dgm:constr type="h" for="ch" forName="bottomArc3" refType="h"/>
                        <dgm:constr type="ctrX" for="ch" forName="topConnNode3" refType="w" fact="0.5"/>
                        <dgm:constr type="t" for="ch" forName="topConnNode3"/>
                        <dgm:constr type="w" for="ch" forName="topConnNode3" refType="h" fact="0.76"/>
                        <dgm:constr type="b" for="ch" forName="topConnNode3" refType="t" refFor="ch" refForName="rootText3"/>
                      </dgm:constrLst>
                    </dgm:else>
                  </dgm:choose>
                  <dgm:layoutNode name="rootText3" styleLbl="alignAcc1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topArc3" styleLbl="parChTrans1D1" moveWith="rootText3">
                    <dgm:alg type="sp"/>
                    <dgm:shape xmlns:r="http://schemas.openxmlformats.org/officeDocument/2006/relationships" type="arc" r:blip="" zOrderOff="-2">
                      <dgm:adjLst>
                        <dgm:adj idx="1" val="-140"/>
                        <dgm:adj idx="2" val="-40"/>
                      </dgm:adjLst>
                    </dgm:shape>
                    <dgm:presOf/>
                  </dgm:layoutNode>
                  <dgm:layoutNode name="bottomArc3" styleLbl="parChTrans1D1" moveWith="rootText3">
                    <dgm:alg type="sp"/>
                    <dgm:shape xmlns:r="http://schemas.openxmlformats.org/officeDocument/2006/relationships" type="arc" r:blip="" zOrderOff="-2">
                      <dgm:adjLst>
                        <dgm:adj idx="1" val="40"/>
                        <dgm:adj idx="2" val="140"/>
                      </dgm:adjLst>
                    </dgm:shape>
                    <dgm:presOf/>
                  </dgm:layoutNode>
                  <dgm:layoutNode name="topConnNode3" moveWith="rootText3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</dgm:layoutNode>
                </dgm:layoutNode>
                <dgm:layoutNode name="hierChild6">
                  <dgm:choose name="Name121">
                    <dgm:if name="Name122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3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24" func="var" arg="hierBranch" op="equ" val="hang">
                      <dgm:choose name="Name125">
                        <dgm:if name="Name126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27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28" func="var" arg="hierBranch" op="equ" val="std">
                      <dgm:choose name="Name129">
                        <dgm:if name="Name130" func="var" arg="dir" op="equ" val="norm">
                          <dgm:alg type="hierChild"/>
                        </dgm:if>
                        <dgm:else name="Name131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2" func="var" arg="hierBranch" op="equ" val="init">
                      <dgm:choose name="Name133">
                        <dgm:if name="Name134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35">
                          <dgm:alg type="hierChild"/>
                        </dgm:else>
                      </dgm:choose>
                    </dgm:if>
                    <dgm:else name="Name136"/>
                  </dgm:choose>
                  <dgm:shape xmlns:r="http://schemas.openxmlformats.org/officeDocument/2006/relationships" r:blip="">
                    <dgm:adjLst/>
                  </dgm:shape>
                  <dgm:presOf/>
                  <dgm:forEach name="Name137" ref="rep2a"/>
                </dgm:layoutNode>
                <dgm:layoutNode name="hierChild7">
                  <dgm:choose name="Name138">
                    <dgm:if name="Name139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0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forEach name="Name141" ref="rep2b"/>
                </dgm:layoutNode>
              </dgm:layoutNode>
            </dgm:forEach>
          </dgm:layoutNode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8/layout/HalfCircleOrganizationChart">
  <dgm:title val=""/>
  <dgm:desc val=""/>
  <dgm:catLst>
    <dgm:cat type="hierarchy" pri="1500"/>
  </dgm:catLst>
  <dgm:sampData>
    <dgm:dataModel>
      <dgm:ptLst>
        <dgm:pt modelId="0" type="doc"/>
        <dgm:pt modelId="1">
          <dgm:prSet phldr="1"/>
        </dgm:pt>
        <dgm:pt modelId="11" type="asst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 type="asst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Name0">
    <dgm:varLst>
      <dgm:orgChart val="1"/>
      <dgm:chPref val="1"/>
      <dgm:dir/>
      <dgm:animOne val="branch"/>
      <dgm:animLvl val="lvl"/>
      <dgm:resizeHandles/>
    </dgm:varLst>
    <dgm:choose name="Name1">
      <dgm:if name="Name2" func="var" arg="dir" op="equ" val="norm">
        <dgm:alg type="hierChild">
          <dgm:param type="linDir" val="fromL"/>
        </dgm:alg>
      </dgm:if>
      <dgm:else name="Name3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2" refType="w" fact="10"/>
      <dgm:constr type="h" for="des" forName="rootComposite2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forEach name="Name4" axis="ch">
      <dgm:forEach name="Name5" axis="self" ptType="node">
        <dgm:layoutNode name="hierRoot1">
          <dgm:varLst>
            <dgm:hierBranch val="init"/>
          </dgm:varLst>
          <dgm:choose name="Name6">
            <dgm:if name="Name7" func="var" arg="hierBranch" op="equ" val="l">
              <dgm:alg type="hierRoot">
                <dgm:param type="hierAlign" val="tR"/>
              </dgm:alg>
              <dgm:constrLst>
                <dgm:constr type="alignOff" val="0.65"/>
              </dgm:constrLst>
            </dgm:if>
            <dgm:if name="Name8" func="var" arg="hierBranch" op="equ" val="r">
              <dgm:alg type="hierRoot">
                <dgm:param type="hierAlign" val="tL"/>
              </dgm:alg>
              <dgm:constrLst>
                <dgm:constr type="alignOff" val="0.65"/>
              </dgm:constrLst>
            </dgm:if>
            <dgm:if name="Name9" func="var" arg="hierBranch" op="equ" val="hang">
              <dgm:alg type="hierRoot"/>
              <dgm:constrLst>
                <dgm:constr type="alignOff" val="0.65"/>
              </dgm:constrLst>
            </dgm:if>
            <dgm:else name="Name10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1">
              <dgm:if name="Name12" func="var" arg="hierBranch" op="equ" val="init">
                <dgm:constrLst>
                  <dgm:constr type="l" for="ch" forName="rootText1"/>
                  <dgm:constr type="t" for="ch" forName="rootText1" refType="h" fact="0.18"/>
                  <dgm:constr type="w" for="ch" forName="rootText1" refType="w"/>
                  <dgm:constr type="h" for="ch" forName="rootText1" refType="h" fact="0.64"/>
                  <dgm:constr type="l" for="ch" forName="topArc1" refType="w" fact="0.25"/>
                  <dgm:constr type="t" for="ch" forName="topArc1"/>
                  <dgm:constr type="w" for="ch" forName="topArc1" refType="h" refFor="ch" refForName="topArc1"/>
                  <dgm:constr type="h" for="ch" forName="topArc1" refType="h"/>
                  <dgm:constr type="l" for="ch" forName="bottomArc1" refType="w" fact="0.25"/>
                  <dgm:constr type="t" for="ch" forName="bottomArc1"/>
                  <dgm:constr type="w" for="ch" forName="bottomArc1" refType="h" refFor="ch" refForName="bottomArc1"/>
                  <dgm:constr type="h" for="ch" forName="bottomArc1" refType="h"/>
                  <dgm:constr type="ctrX" for="ch" forName="topConnNode1" refType="w" fact="0.5"/>
                  <dgm:constr type="t" for="ch" forName="topConnNode1"/>
                  <dgm:constr type="w" for="ch" forName="topConnNode1" refType="h" fact="0.76"/>
                  <dgm:constr type="b" for="ch" forName="topConnNode1" refType="t" refFor="ch" refForName="rootText1"/>
                </dgm:constrLst>
              </dgm:if>
              <dgm:if name="Name13" func="var" arg="hierBranch" op="equ" val="l">
                <dgm:constrLst>
                  <dgm:constr type="l" for="ch" forName="rootText1"/>
                  <dgm:constr type="t" for="ch" forName="rootText1" refType="h" fact="0.18"/>
                  <dgm:constr type="w" for="ch" forName="rootText1" refType="w"/>
                  <dgm:constr type="h" for="ch" forName="rootText1" refType="h" fact="0.64"/>
                  <dgm:constr type="l" for="ch" forName="topArc1" refType="w" fact="0.25"/>
                  <dgm:constr type="t" for="ch" forName="topArc1"/>
                  <dgm:constr type="w" for="ch" forName="topArc1" refType="h" refFor="ch" refForName="topArc1"/>
                  <dgm:constr type="h" for="ch" forName="topArc1" refType="h"/>
                  <dgm:constr type="l" for="ch" forName="bottomArc1" refType="w" fact="0.25"/>
                  <dgm:constr type="t" for="ch" forName="bottomArc1"/>
                  <dgm:constr type="w" for="ch" forName="bottomArc1" refType="h" refFor="ch" refForName="bottomArc1"/>
                  <dgm:constr type="h" for="ch" forName="bottomArc1" refType="h"/>
                  <dgm:constr type="ctrX" for="ch" forName="topConnNode1" refType="w" fact="0.5"/>
                  <dgm:constr type="t" for="ch" forName="topConnNode1"/>
                  <dgm:constr type="w" for="ch" forName="topConnNode1" refType="h" fact="0.76"/>
                  <dgm:constr type="b" for="ch" forName="topConnNode1" refType="t" refFor="ch" refForName="rootText1"/>
                </dgm:constrLst>
              </dgm:if>
              <dgm:if name="Name14" func="var" arg="hierBranch" op="equ" val="r">
                <dgm:constrLst>
                  <dgm:constr type="l" for="ch" forName="rootText1"/>
                  <dgm:constr type="t" for="ch" forName="rootText1" refType="h" fact="0.18"/>
                  <dgm:constr type="w" for="ch" forName="rootText1" refType="w"/>
                  <dgm:constr type="h" for="ch" forName="rootText1" refType="h" fact="0.64"/>
                  <dgm:constr type="l" for="ch" forName="topArc1" refType="w" fact="0.25"/>
                  <dgm:constr type="t" for="ch" forName="topArc1"/>
                  <dgm:constr type="w" for="ch" forName="topArc1" refType="h" refFor="ch" refForName="topArc1"/>
                  <dgm:constr type="h" for="ch" forName="topArc1" refType="h"/>
                  <dgm:constr type="l" for="ch" forName="bottomArc1" refType="w" fact="0.25"/>
                  <dgm:constr type="t" for="ch" forName="bottomArc1"/>
                  <dgm:constr type="w" for="ch" forName="bottomArc1" refType="h" refFor="ch" refForName="bottomArc1"/>
                  <dgm:constr type="h" for="ch" forName="bottomArc1" refType="h"/>
                  <dgm:constr type="ctrX" for="ch" forName="topConnNode1" refType="w" fact="0.5"/>
                  <dgm:constr type="t" for="ch" forName="topConnNode1"/>
                  <dgm:constr type="w" for="ch" forName="topConnNode1" refType="h" fact="0.76"/>
                  <dgm:constr type="b" for="ch" forName="topConnNode1" refType="t" refFor="ch" refForName="rootText1"/>
                </dgm:constrLst>
              </dgm:if>
              <dgm:else name="Name15">
                <dgm:constrLst>
                  <dgm:constr type="l" for="ch" forName="rootText1"/>
                  <dgm:constr type="t" for="ch" forName="rootText1" refType="h" fact="0.18"/>
                  <dgm:constr type="w" for="ch" forName="rootText1" refType="w"/>
                  <dgm:constr type="h" for="ch" forName="rootText1" refType="h" fact="0.64"/>
                  <dgm:constr type="l" for="ch" forName="topArc1" refType="w" fact="0.25"/>
                  <dgm:constr type="t" for="ch" forName="topArc1"/>
                  <dgm:constr type="w" for="ch" forName="topArc1" refType="h" refFor="ch" refForName="topArc1"/>
                  <dgm:constr type="h" for="ch" forName="topArc1" refType="h"/>
                  <dgm:constr type="l" for="ch" forName="bottomArc1" refType="w" fact="0.25"/>
                  <dgm:constr type="t" for="ch" forName="bottomArc1"/>
                  <dgm:constr type="w" for="ch" forName="bottomArc1" refType="h" refFor="ch" refForName="bottomArc1"/>
                  <dgm:constr type="h" for="ch" forName="bottomArc1" refType="h"/>
                  <dgm:constr type="ctrX" for="ch" forName="topConnNode1" refType="w" fact="0.5"/>
                  <dgm:constr type="t" for="ch" forName="topConnNode1"/>
                  <dgm:constr type="w" for="ch" forName="topConnNode1" refType="h" fact="0.76"/>
                  <dgm:constr type="b" for="ch" forName="topConnNode1" refType="t" refFor="ch" refForName="rootText1"/>
                </dgm:constrLst>
              </dgm:else>
            </dgm:choose>
            <dgm:layoutNode name="rootText1" styleLbl="alignAcc1">
              <dgm:varLst>
                <dgm:chPref val="3"/>
              </dgm:varLst>
              <dgm:alg type="tx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topArc1" styleLbl="parChTrans1D1" moveWith="rootText1">
              <dgm:alg type="sp"/>
              <dgm:shape xmlns:r="http://schemas.openxmlformats.org/officeDocument/2006/relationships" type="arc" r:blip="" zOrderOff="-2">
                <dgm:adjLst>
                  <dgm:adj idx="1" val="-140"/>
                  <dgm:adj idx="2" val="-40"/>
                </dgm:adjLst>
              </dgm:shape>
              <dgm:presOf/>
            </dgm:layoutNode>
            <dgm:layoutNode name="bottomArc1" styleLbl="parChTrans1D1" moveWith="rootText1">
              <dgm:alg type="sp"/>
              <dgm:shape xmlns:r="http://schemas.openxmlformats.org/officeDocument/2006/relationships" type="arc" r:blip="" zOrderOff="-2">
                <dgm:adjLst>
                  <dgm:adj idx="1" val="40"/>
                  <dgm:adj idx="2" val="140"/>
                </dgm:adjLst>
              </dgm:shape>
              <dgm:presOf/>
            </dgm:layoutNode>
            <dgm:layoutNode name="topConnNode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</dgm:layoutNode>
          </dgm:layoutNode>
          <dgm:layoutNode name="hierChild2">
            <dgm:choose name="Name16">
              <dgm:if name="Name17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18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19" func="var" arg="hierBranch" op="equ" val="hang">
                <dgm:choose name="Name20">
                  <dgm:if name="Name21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2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3">
                <dgm:choose name="Name24">
                  <dgm:if name="Name25" func="var" arg="dir" op="equ" val="norm">
                    <dgm:alg type="hierChild"/>
                  </dgm:if>
                  <dgm:else name="Name26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forEach name="rep2a" axis="ch" ptType="nonAsst">
              <dgm:forEach name="Name27" axis="precedSib" ptType="parTrans" st="-1" cnt="1">
                <dgm:layoutNode name="Name28">
                  <dgm:choose name="Name29">
                    <dgm:if name="Name30" func="var" arg="hierBranch" op="equ" val="std">
                      <dgm:choose name="Name31">
                        <dgm:if name="Name32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  <dgm:param type="srcNode" val="bottomArc1"/>
                            <dgm:param type="dstNode" val="topArc2"/>
                          </dgm:alg>
                        </dgm:if>
                        <dgm:if name="Name33" axis="par" ptType="asst" func="cnt" op="equ" val="1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  <dgm:param type="srcNode" val="bottomArc3"/>
                            <dgm:param type="dstNode" val="topArc2"/>
                          </dgm:alg>
                        </dgm:if>
                        <dgm:else name="Name34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  <dgm:param type="srcNode" val="bottomArc2"/>
                            <dgm:param type="dstNode" val="topArc2"/>
                          </dgm:alg>
                        </dgm:else>
                      </dgm:choose>
                    </dgm:if>
                    <dgm:if name="Name35" func="var" arg="hierBranch" op="equ" val="init">
                      <dgm:choose name="Name36">
                        <dgm:if name="Name37" axis="self" func="depth" op="lte" val="2">
                          <dgm:choose name="Name38">
                            <dgm:if name="Name39" axis="self" func="depth" op="lte" val="2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  <dgm:param type="srcNode" val="bottomArc1"/>
                                <dgm:param type="dstNode" val="topArc2"/>
                              </dgm:alg>
                            </dgm:if>
                            <dgm:if name="Name40" axis="par" ptType="asst" func="cnt" op="equ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  <dgm:param type="srcNode" val="bottomArc3"/>
                                <dgm:param type="dstNode" val="topArc2"/>
                              </dgm:alg>
                            </dgm:if>
                            <dgm:else name="Name4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  <dgm:param type="srcNode" val="bottomArc2"/>
                                <dgm:param type="dstNode" val="topArc2"/>
                              </dgm:alg>
                            </dgm:else>
                          </dgm:choose>
                        </dgm:if>
                        <dgm:else name="Name42">
                          <dgm:choose name="Name43">
                            <dgm:if name="Name44" axis="par des" func="maxDepth" op="lte" val="1">
                              <dgm:choose name="Name45">
                                <dgm:if name="Name46" axis="self" func="depth" op="lte" val="2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bL bR"/>
                                    <dgm:param type="srcNode" val="bottomArc1"/>
                                    <dgm:param type="dstNode" val="topConnNode2"/>
                                  </dgm:alg>
                                </dgm:if>
                                <dgm:if name="Name47" axis="par" ptType="asst" func="cnt" op="equ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bL bR"/>
                                    <dgm:param type="srcNode" val="bottomArc3"/>
                                    <dgm:param type="dstNode" val="topConnNode2"/>
                                  </dgm:alg>
                                </dgm:if>
                                <dgm:else name="Name48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bL bR"/>
                                    <dgm:param type="srcNode" val="bottomArc2"/>
                                    <dgm:param type="dstNode" val="topConnNode2"/>
                                  </dgm:alg>
                                </dgm:else>
                              </dgm:choose>
                            </dgm:if>
                            <dgm:else name="Name49">
                              <dgm:choose name="Name50">
                                <dgm:if name="Name51" axis="self" func="depth" op="lte" val="2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tCtr"/>
                                    <dgm:param type="bendPt" val="end"/>
                                    <dgm:param type="srcNode" val="bottomArc1"/>
                                    <dgm:param type="dstNode" val="topArc2"/>
                                  </dgm:alg>
                                </dgm:if>
                                <dgm:if name="Name52" axis="par" ptType="asst" func="cnt" op="equ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tCtr"/>
                                    <dgm:param type="bendPt" val="end"/>
                                    <dgm:param type="srcNode" val="bottomArc3"/>
                                    <dgm:param type="dstNode" val="topArc2"/>
                                  </dgm:alg>
                                </dgm:if>
                                <dgm:else name="Name53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tCtr"/>
                                    <dgm:param type="bendPt" val="end"/>
                                    <dgm:param type="srcNode" val="bottomArc2"/>
                                    <dgm:param type="dstNode" val="topArc2"/>
                                  </dgm:alg>
                                </dgm:else>
                              </dgm:choose>
                            </dgm:else>
                          </dgm:choose>
                        </dgm:else>
                      </dgm:choose>
                    </dgm:if>
                    <dgm:else name="Name54">
                      <dgm:choose name="Name55">
                        <dgm:if name="Name56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bL bR"/>
                            <dgm:param type="srcNode" val="bottomArc1"/>
                            <dgm:param type="dstNode" val="topConnNode2"/>
                          </dgm:alg>
                        </dgm:if>
                        <dgm:if name="Name57" axis="par" ptType="asst" func="cnt" op="equ" val="1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bL bR"/>
                            <dgm:param type="srcNode" val="bottomArc3"/>
                            <dgm:param type="dstNode" val="topConnNode2"/>
                          </dgm:alg>
                        </dgm:if>
                        <dgm:else name="Name58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bL bR"/>
                            <dgm:param type="srcNode" val="bottomArc2"/>
                            <dgm:param type="dstNode" val="topConnNode2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</dgm:layoutNode>
              </dgm:forEach>
              <dgm:layoutNode name="hierRoot2">
                <dgm:varLst>
                  <dgm:hierBranch val="init"/>
                </dgm:varLst>
                <dgm:choose name="Name59">
                  <dgm:if name="Name60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61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62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63" func="var" arg="hierBranch" op="equ" val="init">
                    <dgm:choose name="Name64">
                      <dgm:if name="Name65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6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layoutNode name="rootComposite2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68">
                    <dgm:if name="Name69" func="var" arg="hierBranch" op="equ" val="init">
                      <dgm:constrLst>
                        <dgm:constr type="l" for="ch" forName="rootText2"/>
                        <dgm:constr type="t" for="ch" forName="rootText2" refType="h" fact="0.18"/>
                        <dgm:constr type="w" for="ch" forName="rootText2" refType="w"/>
                        <dgm:constr type="h" for="ch" forName="rootText2" refType="h" fact="0.64"/>
                        <dgm:constr type="l" for="ch" forName="topArc2" refType="w" fact="0.25"/>
                        <dgm:constr type="t" for="ch" forName="topArc2"/>
                        <dgm:constr type="w" for="ch" forName="topArc2" refType="h" refFor="ch" refForName="topArc2"/>
                        <dgm:constr type="h" for="ch" forName="topArc2" refType="h"/>
                        <dgm:constr type="l" for="ch" forName="bottomArc2" refType="w" fact="0.25"/>
                        <dgm:constr type="t" for="ch" forName="bottomArc2"/>
                        <dgm:constr type="w" for="ch" forName="bottomArc2" refType="h" refFor="ch" refForName="bottomArc2"/>
                        <dgm:constr type="h" for="ch" forName="bottomArc2" refType="h"/>
                        <dgm:constr type="ctrX" for="ch" forName="topConnNode2" refType="w" fact="0.5"/>
                        <dgm:constr type="t" for="ch" forName="topConnNode2"/>
                        <dgm:constr type="w" for="ch" forName="topConnNode2" refType="h" fact="0.76"/>
                        <dgm:constr type="b" for="ch" forName="topConnNode2" refType="t" refFor="ch" refForName="rootText2"/>
                      </dgm:constrLst>
                    </dgm:if>
                    <dgm:if name="Name70" func="var" arg="hierBranch" op="equ" val="l">
                      <dgm:constrLst>
                        <dgm:constr type="l" for="ch" forName="rootText2"/>
                        <dgm:constr type="t" for="ch" forName="rootText2" refType="h" fact="0.18"/>
                        <dgm:constr type="w" for="ch" forName="rootText2" refType="w"/>
                        <dgm:constr type="h" for="ch" forName="rootText2" refType="h" fact="0.64"/>
                        <dgm:constr type="l" for="ch" forName="topArc2" refType="w" fact="0.25"/>
                        <dgm:constr type="t" for="ch" forName="topArc2"/>
                        <dgm:constr type="w" for="ch" forName="topArc2" refType="h" refFor="ch" refForName="topArc2"/>
                        <dgm:constr type="h" for="ch" forName="topArc2" refType="h"/>
                        <dgm:constr type="l" for="ch" forName="bottomArc2" refType="w" fact="0.25"/>
                        <dgm:constr type="t" for="ch" forName="bottomArc2"/>
                        <dgm:constr type="w" for="ch" forName="bottomArc2" refType="h" refFor="ch" refForName="bottomArc2"/>
                        <dgm:constr type="h" for="ch" forName="bottomArc2" refType="h"/>
                        <dgm:constr type="ctrX" for="ch" forName="topConnNode2" refType="w" fact="0.5"/>
                        <dgm:constr type="t" for="ch" forName="topConnNode2"/>
                        <dgm:constr type="w" for="ch" forName="topConnNode2" refType="h" fact="0.76"/>
                        <dgm:constr type="b" for="ch" forName="topConnNode2" refType="t" refFor="ch" refForName="rootText2"/>
                      </dgm:constrLst>
                    </dgm:if>
                    <dgm:if name="Name71" func="var" arg="hierBranch" op="equ" val="r">
                      <dgm:constrLst>
                        <dgm:constr type="l" for="ch" forName="rootText2"/>
                        <dgm:constr type="t" for="ch" forName="rootText2" refType="h" fact="0.18"/>
                        <dgm:constr type="w" for="ch" forName="rootText2" refType="w"/>
                        <dgm:constr type="h" for="ch" forName="rootText2" refType="h" fact="0.64"/>
                        <dgm:constr type="l" for="ch" forName="topArc2" refType="w" fact="0.25"/>
                        <dgm:constr type="t" for="ch" forName="topArc2"/>
                        <dgm:constr type="w" for="ch" forName="topArc2" refType="h" refFor="ch" refForName="topArc2"/>
                        <dgm:constr type="h" for="ch" forName="topArc2" refType="h"/>
                        <dgm:constr type="l" for="ch" forName="bottomArc2" refType="w" fact="0.25"/>
                        <dgm:constr type="t" for="ch" forName="bottomArc2"/>
                        <dgm:constr type="w" for="ch" forName="bottomArc2" refType="h" refFor="ch" refForName="bottomArc2"/>
                        <dgm:constr type="h" for="ch" forName="bottomArc2" refType="h"/>
                        <dgm:constr type="ctrX" for="ch" forName="topConnNode2" refType="w" fact="0.5"/>
                        <dgm:constr type="t" for="ch" forName="topConnNode2"/>
                        <dgm:constr type="w" for="ch" forName="topConnNode2" refType="h" fact="0.76"/>
                        <dgm:constr type="b" for="ch" forName="topConnNode2" refType="t" refFor="ch" refForName="rootText2"/>
                      </dgm:constrLst>
                    </dgm:if>
                    <dgm:else name="Name72">
                      <dgm:constrLst>
                        <dgm:constr type="l" for="ch" forName="rootText2"/>
                        <dgm:constr type="t" for="ch" forName="rootText2" refType="h" fact="0.18"/>
                        <dgm:constr type="w" for="ch" forName="rootText2" refType="w"/>
                        <dgm:constr type="h" for="ch" forName="rootText2" refType="h" fact="0.64"/>
                        <dgm:constr type="l" for="ch" forName="topArc2" refType="w" fact="0.25"/>
                        <dgm:constr type="t" for="ch" forName="topArc2"/>
                        <dgm:constr type="w" for="ch" forName="topArc2" refType="h" refFor="ch" refForName="topArc2"/>
                        <dgm:constr type="h" for="ch" forName="topArc2" refType="h"/>
                        <dgm:constr type="l" for="ch" forName="bottomArc2" refType="w" fact="0.25"/>
                        <dgm:constr type="t" for="ch" forName="bottomArc2"/>
                        <dgm:constr type="w" for="ch" forName="bottomArc2" refType="h" refFor="ch" refForName="bottomArc2"/>
                        <dgm:constr type="h" for="ch" forName="bottomArc2" refType="h"/>
                        <dgm:constr type="ctrX" for="ch" forName="topConnNode2" refType="w" fact="0.5"/>
                        <dgm:constr type="t" for="ch" forName="topConnNode2"/>
                        <dgm:constr type="w" for="ch" forName="topConnNode2" refType="h" fact="0.76"/>
                        <dgm:constr type="b" for="ch" forName="topConnNode2" refType="t" refFor="ch" refForName="rootText2"/>
                      </dgm:constrLst>
                    </dgm:else>
                  </dgm:choose>
                  <dgm:layoutNode name="rootText2" styleLbl="alignAcc1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topArc2" styleLbl="parChTrans1D1" moveWith="rootText2">
                    <dgm:alg type="sp"/>
                    <dgm:shape xmlns:r="http://schemas.openxmlformats.org/officeDocument/2006/relationships" type="arc" r:blip="" zOrderOff="-2">
                      <dgm:adjLst>
                        <dgm:adj idx="1" val="-140"/>
                        <dgm:adj idx="2" val="-40"/>
                      </dgm:adjLst>
                    </dgm:shape>
                    <dgm:presOf/>
                  </dgm:layoutNode>
                  <dgm:layoutNode name="bottomArc2" styleLbl="parChTrans1D1" moveWith="rootText2">
                    <dgm:alg type="sp"/>
                    <dgm:shape xmlns:r="http://schemas.openxmlformats.org/officeDocument/2006/relationships" type="arc" r:blip="" zOrderOff="-2">
                      <dgm:adjLst>
                        <dgm:adj idx="1" val="40"/>
                        <dgm:adj idx="2" val="140"/>
                      </dgm:adjLst>
                    </dgm:shape>
                    <dgm:presOf/>
                  </dgm:layoutNode>
                  <dgm:layoutNode name="topConnNode2" moveWith="rootText2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</dgm:layoutNode>
                </dgm:layoutNode>
                <dgm:layoutNode name="hierChild4">
                  <dgm:choose name="Name73">
                    <dgm:if name="Name7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7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76" func="var" arg="hierBranch" op="equ" val="hang">
                      <dgm:choose name="Name77">
                        <dgm:if name="Name7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7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80" func="var" arg="hierBranch" op="equ" val="std">
                      <dgm:choose name="Name81">
                        <dgm:if name="Name82" func="var" arg="dir" op="equ" val="norm">
                          <dgm:alg type="hierChild"/>
                        </dgm:if>
                        <dgm:else name="Name8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84" func="var" arg="hierBranch" op="equ" val="init">
                      <dgm:choose name="Name85">
                        <dgm:if name="Name8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87">
                          <dgm:choose name="Name88">
                            <dgm:if name="Name89" func="var" arg="dir" op="equ" val="norm">
                              <dgm:alg type="hierChild"/>
                            </dgm:if>
                            <dgm:else name="Name9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91"/>
                  </dgm:choose>
                  <dgm:shape xmlns:r="http://schemas.openxmlformats.org/officeDocument/2006/relationships" r:blip="">
                    <dgm:adjLst/>
                  </dgm:shape>
                  <dgm:presOf/>
                  <dgm:forEach name="Name92" ref="rep2a"/>
                </dgm:layoutNode>
                <dgm:layoutNode name="hierChild5">
                  <dgm:choose name="Name93">
                    <dgm:if name="Name9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9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forEach name="Name96" ref="rep2b"/>
                </dgm:layoutNode>
              </dgm:layoutNode>
            </dgm:forEach>
          </dgm:layoutNode>
          <dgm:layoutNode name="hierChild3">
            <dgm:choose name="Name97">
              <dgm:if name="Name9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9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2b" axis="ch" ptType="asst">
              <dgm:forEach name="Name100" axis="precedSib" ptType="parTrans" st="-1" cnt="1">
                <dgm:layoutNode name="Name101">
                  <dgm:choose name="Name102">
                    <dgm:if name="Name103" axis="self" func="depth" op="lte" val="2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bL bR"/>
                        <dgm:param type="srcNode" val="bottomArc1"/>
                        <dgm:param type="dstNode" val="topConnNode3"/>
                      </dgm:alg>
                    </dgm:if>
                    <dgm:if name="Name104" axis="par" ptType="asst" func="cnt" op="equ" val="1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bL bR"/>
                        <dgm:param type="srcNode" val="bottomArc3"/>
                        <dgm:param type="dstNode" val="topConnNode3"/>
                      </dgm:alg>
                    </dgm:if>
                    <dgm:else name="Name10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bL bR"/>
                        <dgm:param type="srcNode" val="bottomArc2"/>
                        <dgm:param type="dstNode" val="topConnNode3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</dgm:layoutNode>
              </dgm:forEach>
              <dgm:layoutNode name="hierRoot3">
                <dgm:varLst>
                  <dgm:hierBranch val="init"/>
                </dgm:varLst>
                <dgm:choose name="Name106">
                  <dgm:if name="Name107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08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09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0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1" func="var" arg="hierBranch" op="equ" val="init">
                    <dgm:choose name="Name112">
                      <dgm:if name="Name113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14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15"/>
                </dgm:choose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16">
                    <dgm:if name="Name117" func="var" arg="hierBranch" op="equ" val="init">
                      <dgm:constrLst>
                        <dgm:constr type="l" for="ch" forName="rootText3"/>
                        <dgm:constr type="t" for="ch" forName="rootText3" refType="h" fact="0.18"/>
                        <dgm:constr type="w" for="ch" forName="rootText3" refType="w"/>
                        <dgm:constr type="h" for="ch" forName="rootText3" refType="h" fact="0.64"/>
                        <dgm:constr type="l" for="ch" forName="topArc3" refType="w" fact="0.25"/>
                        <dgm:constr type="t" for="ch" forName="topArc3"/>
                        <dgm:constr type="w" for="ch" forName="topArc3" refType="h" refFor="ch" refForName="topArc3"/>
                        <dgm:constr type="h" for="ch" forName="topArc3" refType="h"/>
                        <dgm:constr type="l" for="ch" forName="bottomArc3" refType="w" fact="0.25"/>
                        <dgm:constr type="t" for="ch" forName="bottomArc3"/>
                        <dgm:constr type="w" for="ch" forName="bottomArc3" refType="h" refFor="ch" refForName="bottomArc3"/>
                        <dgm:constr type="h" for="ch" forName="bottomArc3" refType="h"/>
                        <dgm:constr type="ctrX" for="ch" forName="topConnNode3" refType="w" fact="0.5"/>
                        <dgm:constr type="t" for="ch" forName="topConnNode3"/>
                        <dgm:constr type="w" for="ch" forName="topConnNode3" refType="h" fact="0.76"/>
                        <dgm:constr type="b" for="ch" forName="topConnNode3" refType="t" refFor="ch" refForName="rootText3"/>
                      </dgm:constrLst>
                    </dgm:if>
                    <dgm:if name="Name118" func="var" arg="hierBranch" op="equ" val="l">
                      <dgm:constrLst>
                        <dgm:constr type="l" for="ch" forName="rootText3"/>
                        <dgm:constr type="t" for="ch" forName="rootText3" refType="h" fact="0.18"/>
                        <dgm:constr type="w" for="ch" forName="rootText3" refType="w"/>
                        <dgm:constr type="h" for="ch" forName="rootText3" refType="h" fact="0.64"/>
                        <dgm:constr type="l" for="ch" forName="topArc3" refType="w" fact="0.25"/>
                        <dgm:constr type="t" for="ch" forName="topArc3"/>
                        <dgm:constr type="w" for="ch" forName="topArc3" refType="h" refFor="ch" refForName="topArc3"/>
                        <dgm:constr type="h" for="ch" forName="topArc3" refType="h"/>
                        <dgm:constr type="l" for="ch" forName="bottomArc3" refType="w" fact="0.25"/>
                        <dgm:constr type="t" for="ch" forName="bottomArc3"/>
                        <dgm:constr type="w" for="ch" forName="bottomArc3" refType="h" refFor="ch" refForName="bottomArc3"/>
                        <dgm:constr type="h" for="ch" forName="bottomArc3" refType="h"/>
                        <dgm:constr type="ctrX" for="ch" forName="topConnNode3" refType="w" fact="0.5"/>
                        <dgm:constr type="t" for="ch" forName="topConnNode3"/>
                        <dgm:constr type="w" for="ch" forName="topConnNode3" refType="h" fact="0.76"/>
                        <dgm:constr type="b" for="ch" forName="topConnNode3" refType="t" refFor="ch" refForName="rootText3"/>
                      </dgm:constrLst>
                    </dgm:if>
                    <dgm:if name="Name119" func="var" arg="hierBranch" op="equ" val="r">
                      <dgm:constrLst>
                        <dgm:constr type="l" for="ch" forName="rootText3"/>
                        <dgm:constr type="t" for="ch" forName="rootText3" refType="h" fact="0.18"/>
                        <dgm:constr type="w" for="ch" forName="rootText3" refType="w"/>
                        <dgm:constr type="h" for="ch" forName="rootText3" refType="h" fact="0.64"/>
                        <dgm:constr type="l" for="ch" forName="topArc3" refType="w" fact="0.25"/>
                        <dgm:constr type="t" for="ch" forName="topArc3"/>
                        <dgm:constr type="w" for="ch" forName="topArc3" refType="h" refFor="ch" refForName="topArc3"/>
                        <dgm:constr type="h" for="ch" forName="topArc3" refType="h"/>
                        <dgm:constr type="l" for="ch" forName="bottomArc3" refType="w" fact="0.25"/>
                        <dgm:constr type="t" for="ch" forName="bottomArc3"/>
                        <dgm:constr type="w" for="ch" forName="bottomArc3" refType="h" refFor="ch" refForName="bottomArc3"/>
                        <dgm:constr type="h" for="ch" forName="bottomArc3" refType="h"/>
                        <dgm:constr type="ctrX" for="ch" forName="topConnNode3" refType="w" fact="0.5"/>
                        <dgm:constr type="t" for="ch" forName="topConnNode3"/>
                        <dgm:constr type="w" for="ch" forName="topConnNode3" refType="h" fact="0.76"/>
                        <dgm:constr type="b" for="ch" forName="topConnNode3" refType="t" refFor="ch" refForName="rootText3"/>
                      </dgm:constrLst>
                    </dgm:if>
                    <dgm:else name="Name120">
                      <dgm:constrLst>
                        <dgm:constr type="l" for="ch" forName="rootText3"/>
                        <dgm:constr type="t" for="ch" forName="rootText3" refType="h" fact="0.18"/>
                        <dgm:constr type="w" for="ch" forName="rootText3" refType="w"/>
                        <dgm:constr type="h" for="ch" forName="rootText3" refType="h" fact="0.64"/>
                        <dgm:constr type="l" for="ch" forName="topArc3" refType="w" fact="0.25"/>
                        <dgm:constr type="t" for="ch" forName="topArc3"/>
                        <dgm:constr type="w" for="ch" forName="topArc3" refType="h" refFor="ch" refForName="topArc3"/>
                        <dgm:constr type="h" for="ch" forName="topArc3" refType="h"/>
                        <dgm:constr type="l" for="ch" forName="bottomArc3" refType="w" fact="0.25"/>
                        <dgm:constr type="t" for="ch" forName="bottomArc3"/>
                        <dgm:constr type="w" for="ch" forName="bottomArc3" refType="h" refFor="ch" refForName="bottomArc3"/>
                        <dgm:constr type="h" for="ch" forName="bottomArc3" refType="h"/>
                        <dgm:constr type="ctrX" for="ch" forName="topConnNode3" refType="w" fact="0.5"/>
                        <dgm:constr type="t" for="ch" forName="topConnNode3"/>
                        <dgm:constr type="w" for="ch" forName="topConnNode3" refType="h" fact="0.76"/>
                        <dgm:constr type="b" for="ch" forName="topConnNode3" refType="t" refFor="ch" refForName="rootText3"/>
                      </dgm:constrLst>
                    </dgm:else>
                  </dgm:choose>
                  <dgm:layoutNode name="rootText3" styleLbl="alignAcc1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topArc3" styleLbl="parChTrans1D1" moveWith="rootText3">
                    <dgm:alg type="sp"/>
                    <dgm:shape xmlns:r="http://schemas.openxmlformats.org/officeDocument/2006/relationships" type="arc" r:blip="" zOrderOff="-2">
                      <dgm:adjLst>
                        <dgm:adj idx="1" val="-140"/>
                        <dgm:adj idx="2" val="-40"/>
                      </dgm:adjLst>
                    </dgm:shape>
                    <dgm:presOf/>
                  </dgm:layoutNode>
                  <dgm:layoutNode name="bottomArc3" styleLbl="parChTrans1D1" moveWith="rootText3">
                    <dgm:alg type="sp"/>
                    <dgm:shape xmlns:r="http://schemas.openxmlformats.org/officeDocument/2006/relationships" type="arc" r:blip="" zOrderOff="-2">
                      <dgm:adjLst>
                        <dgm:adj idx="1" val="40"/>
                        <dgm:adj idx="2" val="140"/>
                      </dgm:adjLst>
                    </dgm:shape>
                    <dgm:presOf/>
                  </dgm:layoutNode>
                  <dgm:layoutNode name="topConnNode3" moveWith="rootText3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</dgm:layoutNode>
                </dgm:layoutNode>
                <dgm:layoutNode name="hierChild6">
                  <dgm:choose name="Name121">
                    <dgm:if name="Name122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3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24" func="var" arg="hierBranch" op="equ" val="hang">
                      <dgm:choose name="Name125">
                        <dgm:if name="Name126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27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28" func="var" arg="hierBranch" op="equ" val="std">
                      <dgm:choose name="Name129">
                        <dgm:if name="Name130" func="var" arg="dir" op="equ" val="norm">
                          <dgm:alg type="hierChild"/>
                        </dgm:if>
                        <dgm:else name="Name131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2" func="var" arg="hierBranch" op="equ" val="init">
                      <dgm:choose name="Name133">
                        <dgm:if name="Name134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35">
                          <dgm:alg type="hierChild"/>
                        </dgm:else>
                      </dgm:choose>
                    </dgm:if>
                    <dgm:else name="Name136"/>
                  </dgm:choose>
                  <dgm:shape xmlns:r="http://schemas.openxmlformats.org/officeDocument/2006/relationships" r:blip="">
                    <dgm:adjLst/>
                  </dgm:shape>
                  <dgm:presOf/>
                  <dgm:forEach name="Name137" ref="rep2a"/>
                </dgm:layoutNode>
                <dgm:layoutNode name="hierChild7">
                  <dgm:choose name="Name138">
                    <dgm:if name="Name139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0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forEach name="Name141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>
            <a:extLst/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Calibri" panose="020F0502020204030204" pitchFamily="34" charset="0"/>
                <a:ea typeface="MS PGothic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endParaRPr lang="es-CO" dirty="0"/>
          </a:p>
        </p:txBody>
      </p:sp>
      <p:sp>
        <p:nvSpPr>
          <p:cNvPr id="3" name="Marcador de fecha 2">
            <a:extLst/>
          </p:cNvPr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BEE4AA23-3D4D-EC4D-B215-BE11B0C51FFB}" type="datetimeFigureOut">
              <a:rPr lang="es-CO"/>
              <a:pPr>
                <a:defRPr/>
              </a:pPr>
              <a:t>31/12/2018</a:t>
            </a:fld>
            <a:endParaRPr lang="es-CO" dirty="0"/>
          </a:p>
        </p:txBody>
      </p:sp>
      <p:sp>
        <p:nvSpPr>
          <p:cNvPr id="4" name="Marcador de imagen de diapositiva 3">
            <a:extLst/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s-CO" noProof="0" dirty="0"/>
          </a:p>
        </p:txBody>
      </p:sp>
      <p:sp>
        <p:nvSpPr>
          <p:cNvPr id="5" name="Marcador de notas 4">
            <a:extLst/>
          </p:cNvPr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noProof="0"/>
              <a:t>Editar el estilo de texto del patrón</a:t>
            </a:r>
          </a:p>
          <a:p>
            <a:pPr lvl="1"/>
            <a:r>
              <a:rPr lang="es-ES" noProof="0"/>
              <a:t>Segundo nivel</a:t>
            </a:r>
          </a:p>
          <a:p>
            <a:pPr lvl="2"/>
            <a:r>
              <a:rPr lang="es-ES" noProof="0"/>
              <a:t>Tercer nivel</a:t>
            </a:r>
          </a:p>
          <a:p>
            <a:pPr lvl="3"/>
            <a:r>
              <a:rPr lang="es-ES" noProof="0"/>
              <a:t>Cuarto nivel</a:t>
            </a:r>
          </a:p>
          <a:p>
            <a:pPr lvl="4"/>
            <a:r>
              <a:rPr lang="es-ES" noProof="0"/>
              <a:t>Quinto nivel</a:t>
            </a:r>
            <a:endParaRPr lang="es-CO" noProof="0"/>
          </a:p>
        </p:txBody>
      </p:sp>
      <p:sp>
        <p:nvSpPr>
          <p:cNvPr id="6" name="Marcador de pie de página 5">
            <a:extLst/>
          </p:cNvPr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Calibri" panose="020F0502020204030204" pitchFamily="34" charset="0"/>
                <a:ea typeface="MS PGothic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endParaRPr lang="es-CO" dirty="0"/>
          </a:p>
        </p:txBody>
      </p:sp>
      <p:sp>
        <p:nvSpPr>
          <p:cNvPr id="7" name="Marcador de número de diapositiva 6">
            <a:extLst/>
          </p:cNvPr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C164A8FA-DD7F-BD47-A068-46FF5FFD8BB4}" type="slidenum">
              <a:rPr lang="es-CO"/>
              <a:pPr>
                <a:defRPr/>
              </a:pPr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375628815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164A8FA-DD7F-BD47-A068-46FF5FFD8BB4}" type="slidenum">
              <a:rPr lang="es-CO" smtClean="0"/>
              <a:pPr>
                <a:defRPr/>
              </a:pPr>
              <a:t>6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23434638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164A8FA-DD7F-BD47-A068-46FF5FFD8BB4}" type="slidenum">
              <a:rPr lang="es-CO" smtClean="0"/>
              <a:pPr>
                <a:defRPr/>
              </a:pPr>
              <a:t>15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33028083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164A8FA-DD7F-BD47-A068-46FF5FFD8BB4}" type="slidenum">
              <a:rPr lang="es-CO" smtClean="0"/>
              <a:pPr>
                <a:defRPr/>
              </a:pPr>
              <a:t>16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16273352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164A8FA-DD7F-BD47-A068-46FF5FFD8BB4}" type="slidenum">
              <a:rPr lang="es-CO" smtClean="0"/>
              <a:pPr>
                <a:defRPr/>
              </a:pPr>
              <a:t>17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176182146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164A8FA-DD7F-BD47-A068-46FF5FFD8BB4}" type="slidenum">
              <a:rPr lang="es-CO" smtClean="0"/>
              <a:pPr>
                <a:defRPr/>
              </a:pPr>
              <a:t>19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408242259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164A8FA-DD7F-BD47-A068-46FF5FFD8BB4}" type="slidenum">
              <a:rPr lang="es-CO" smtClean="0"/>
              <a:pPr>
                <a:defRPr/>
              </a:pPr>
              <a:t>7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28721927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164A8FA-DD7F-BD47-A068-46FF5FFD8BB4}" type="slidenum">
              <a:rPr lang="es-CO" smtClean="0"/>
              <a:pPr>
                <a:defRPr/>
              </a:pPr>
              <a:t>8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23434638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164A8FA-DD7F-BD47-A068-46FF5FFD8BB4}" type="slidenum">
              <a:rPr lang="es-CO" smtClean="0"/>
              <a:pPr>
                <a:defRPr/>
              </a:pPr>
              <a:t>9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23434638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164A8FA-DD7F-BD47-A068-46FF5FFD8BB4}" type="slidenum">
              <a:rPr lang="es-CO" smtClean="0"/>
              <a:pPr>
                <a:defRPr/>
              </a:pPr>
              <a:t>10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23434638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164A8FA-DD7F-BD47-A068-46FF5FFD8BB4}" type="slidenum">
              <a:rPr lang="es-CO" smtClean="0"/>
              <a:pPr>
                <a:defRPr/>
              </a:pPr>
              <a:t>11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23434638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164A8FA-DD7F-BD47-A068-46FF5FFD8BB4}" type="slidenum">
              <a:rPr lang="es-CO" smtClean="0"/>
              <a:pPr>
                <a:defRPr/>
              </a:pPr>
              <a:t>12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64271355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164A8FA-DD7F-BD47-A068-46FF5FFD8BB4}" type="slidenum">
              <a:rPr lang="es-CO" smtClean="0"/>
              <a:pPr>
                <a:defRPr/>
              </a:pPr>
              <a:t>13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304869953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164A8FA-DD7F-BD47-A068-46FF5FFD8BB4}" type="slidenum">
              <a:rPr lang="es-CO" smtClean="0"/>
              <a:pPr>
                <a:defRPr/>
              </a:pPr>
              <a:t>14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2343463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s-CO"/>
          </a:p>
        </p:txBody>
      </p:sp>
      <p:sp>
        <p:nvSpPr>
          <p:cNvPr id="4" name="3 Marcador de fecha">
            <a:extLst/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D654D2-07F0-474A-81E5-A2376E52FCB0}" type="datetimeFigureOut">
              <a:rPr lang="es-CO"/>
              <a:pPr>
                <a:defRPr/>
              </a:pPr>
              <a:t>31/12/2018</a:t>
            </a:fld>
            <a:endParaRPr lang="es-CO" dirty="0"/>
          </a:p>
        </p:txBody>
      </p:sp>
      <p:sp>
        <p:nvSpPr>
          <p:cNvPr id="5" name="4 Marcador de pie de página">
            <a:extLst/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O" dirty="0"/>
          </a:p>
        </p:txBody>
      </p:sp>
      <p:sp>
        <p:nvSpPr>
          <p:cNvPr id="6" name="5 Marcador de número de diapositiva">
            <a:extLst/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4306DD-3E0E-0943-B89A-A4E24C61E148}" type="slidenum">
              <a:rPr lang="es-CO"/>
              <a:pPr>
                <a:defRPr/>
              </a:pPr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1226424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3 Marcador de fecha">
            <a:extLst/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4E616D-043B-C348-8307-9F3F5F17C331}" type="datetimeFigureOut">
              <a:rPr lang="es-CO"/>
              <a:pPr>
                <a:defRPr/>
              </a:pPr>
              <a:t>31/12/2018</a:t>
            </a:fld>
            <a:endParaRPr lang="es-CO" dirty="0"/>
          </a:p>
        </p:txBody>
      </p:sp>
      <p:sp>
        <p:nvSpPr>
          <p:cNvPr id="5" name="4 Marcador de pie de página">
            <a:extLst/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O" dirty="0"/>
          </a:p>
        </p:txBody>
      </p:sp>
      <p:sp>
        <p:nvSpPr>
          <p:cNvPr id="6" name="5 Marcador de número de diapositiva">
            <a:extLst/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72A4FC-41C7-474B-8673-D9102D9B2831}" type="slidenum">
              <a:rPr lang="es-CO"/>
              <a:pPr>
                <a:defRPr/>
              </a:pPr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35519528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3 Marcador de fecha">
            <a:extLst/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DCB9EC-3C81-184E-8A01-3EFC94F819E4}" type="datetimeFigureOut">
              <a:rPr lang="es-CO"/>
              <a:pPr>
                <a:defRPr/>
              </a:pPr>
              <a:t>31/12/2018</a:t>
            </a:fld>
            <a:endParaRPr lang="es-CO" dirty="0"/>
          </a:p>
        </p:txBody>
      </p:sp>
      <p:sp>
        <p:nvSpPr>
          <p:cNvPr id="5" name="4 Marcador de pie de página">
            <a:extLst/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O" dirty="0"/>
          </a:p>
        </p:txBody>
      </p:sp>
      <p:sp>
        <p:nvSpPr>
          <p:cNvPr id="6" name="5 Marcador de número de diapositiva">
            <a:extLst/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3AE546-D75F-0846-9BF0-C2FD4B30FABB}" type="slidenum">
              <a:rPr lang="es-CO"/>
              <a:pPr>
                <a:defRPr/>
              </a:pPr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34116571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3 Marcador de fecha">
            <a:extLst/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9C2716-6B5A-E548-B2A6-9615E52EFF40}" type="datetimeFigureOut">
              <a:rPr lang="es-CO"/>
              <a:pPr>
                <a:defRPr/>
              </a:pPr>
              <a:t>31/12/2018</a:t>
            </a:fld>
            <a:endParaRPr lang="es-CO" dirty="0"/>
          </a:p>
        </p:txBody>
      </p:sp>
      <p:sp>
        <p:nvSpPr>
          <p:cNvPr id="5" name="4 Marcador de pie de página">
            <a:extLst/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O" dirty="0"/>
          </a:p>
        </p:txBody>
      </p:sp>
      <p:sp>
        <p:nvSpPr>
          <p:cNvPr id="6" name="5 Marcador de número de diapositiva">
            <a:extLst/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C9AFC1-9355-544C-9365-519DC391ADA2}" type="slidenum">
              <a:rPr lang="es-CO"/>
              <a:pPr>
                <a:defRPr/>
              </a:pPr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7138253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fecha">
            <a:extLst/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16D227-0346-3943-A50E-41B28209C6AE}" type="datetimeFigureOut">
              <a:rPr lang="es-CO"/>
              <a:pPr>
                <a:defRPr/>
              </a:pPr>
              <a:t>31/12/2018</a:t>
            </a:fld>
            <a:endParaRPr lang="es-CO" dirty="0"/>
          </a:p>
        </p:txBody>
      </p:sp>
      <p:sp>
        <p:nvSpPr>
          <p:cNvPr id="5" name="4 Marcador de pie de página">
            <a:extLst/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O" dirty="0"/>
          </a:p>
        </p:txBody>
      </p:sp>
      <p:sp>
        <p:nvSpPr>
          <p:cNvPr id="6" name="5 Marcador de número de diapositiva">
            <a:extLst/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712CBA-97DD-5243-992A-BE16A6397F40}" type="slidenum">
              <a:rPr lang="es-CO"/>
              <a:pPr>
                <a:defRPr/>
              </a:pPr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8206330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5" name="3 Marcador de fecha">
            <a:extLst/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C3F281-9AC0-6649-A504-D08BD01D992B}" type="datetimeFigureOut">
              <a:rPr lang="es-CO"/>
              <a:pPr>
                <a:defRPr/>
              </a:pPr>
              <a:t>31/12/2018</a:t>
            </a:fld>
            <a:endParaRPr lang="es-CO" dirty="0"/>
          </a:p>
        </p:txBody>
      </p:sp>
      <p:sp>
        <p:nvSpPr>
          <p:cNvPr id="6" name="4 Marcador de pie de página">
            <a:extLst/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O" dirty="0"/>
          </a:p>
        </p:txBody>
      </p:sp>
      <p:sp>
        <p:nvSpPr>
          <p:cNvPr id="7" name="5 Marcador de número de diapositiva">
            <a:extLst/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45BDC0-BF53-2A45-8AFD-9FCB3BB4426C}" type="slidenum">
              <a:rPr lang="es-CO"/>
              <a:pPr>
                <a:defRPr/>
              </a:pPr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31721603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7" name="3 Marcador de fecha">
            <a:extLst/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74F37D-1D07-8340-87DE-C4787A4EB405}" type="datetimeFigureOut">
              <a:rPr lang="es-CO"/>
              <a:pPr>
                <a:defRPr/>
              </a:pPr>
              <a:t>31/12/2018</a:t>
            </a:fld>
            <a:endParaRPr lang="es-CO" dirty="0"/>
          </a:p>
        </p:txBody>
      </p:sp>
      <p:sp>
        <p:nvSpPr>
          <p:cNvPr id="8" name="4 Marcador de pie de página">
            <a:extLst/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O" dirty="0"/>
          </a:p>
        </p:txBody>
      </p:sp>
      <p:sp>
        <p:nvSpPr>
          <p:cNvPr id="9" name="5 Marcador de número de diapositiva">
            <a:extLst/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CFE929-7402-F141-AF17-9C53ED614450}" type="slidenum">
              <a:rPr lang="es-CO"/>
              <a:pPr>
                <a:defRPr/>
              </a:pPr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33861559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3 Marcador de fecha">
            <a:extLst/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F596F2-FED5-654C-88F7-394E47B079CB}" type="datetimeFigureOut">
              <a:rPr lang="es-CO"/>
              <a:pPr>
                <a:defRPr/>
              </a:pPr>
              <a:t>31/12/2018</a:t>
            </a:fld>
            <a:endParaRPr lang="es-CO" dirty="0"/>
          </a:p>
        </p:txBody>
      </p:sp>
      <p:sp>
        <p:nvSpPr>
          <p:cNvPr id="4" name="4 Marcador de pie de página">
            <a:extLst/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O" dirty="0"/>
          </a:p>
        </p:txBody>
      </p:sp>
      <p:sp>
        <p:nvSpPr>
          <p:cNvPr id="5" name="5 Marcador de número de diapositiva">
            <a:extLst/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FAE956-2128-D545-9A04-8B360C1B2B25}" type="slidenum">
              <a:rPr lang="es-CO"/>
              <a:pPr>
                <a:defRPr/>
              </a:pPr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15435668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3 Marcador de fecha">
            <a:extLst/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846680-2998-7444-B8CA-D1466B2F5620}" type="datetimeFigureOut">
              <a:rPr lang="es-CO"/>
              <a:pPr>
                <a:defRPr/>
              </a:pPr>
              <a:t>31/12/2018</a:t>
            </a:fld>
            <a:endParaRPr lang="es-CO" dirty="0"/>
          </a:p>
        </p:txBody>
      </p:sp>
      <p:sp>
        <p:nvSpPr>
          <p:cNvPr id="3" name="4 Marcador de pie de página">
            <a:extLst/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O" dirty="0"/>
          </a:p>
        </p:txBody>
      </p:sp>
      <p:sp>
        <p:nvSpPr>
          <p:cNvPr id="4" name="5 Marcador de número de diapositiva">
            <a:extLst/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A4608C-A4F8-214A-AC90-B10DEEF02B02}" type="slidenum">
              <a:rPr lang="es-CO"/>
              <a:pPr>
                <a:defRPr/>
              </a:pPr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9030037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3 Marcador de fecha">
            <a:extLst/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198E29-24CD-6E4B-8CC9-5F14D40FCBD9}" type="datetimeFigureOut">
              <a:rPr lang="es-CO"/>
              <a:pPr>
                <a:defRPr/>
              </a:pPr>
              <a:t>31/12/2018</a:t>
            </a:fld>
            <a:endParaRPr lang="es-CO" dirty="0"/>
          </a:p>
        </p:txBody>
      </p:sp>
      <p:sp>
        <p:nvSpPr>
          <p:cNvPr id="6" name="4 Marcador de pie de página">
            <a:extLst/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O" dirty="0"/>
          </a:p>
        </p:txBody>
      </p:sp>
      <p:sp>
        <p:nvSpPr>
          <p:cNvPr id="7" name="5 Marcador de número de diapositiva">
            <a:extLst/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6728DF-364B-5842-97C2-1B72D2DAA1AA}" type="slidenum">
              <a:rPr lang="es-CO"/>
              <a:pPr>
                <a:defRPr/>
              </a:pPr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18921656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CO" noProof="0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3 Marcador de fecha">
            <a:extLst/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DC2F50-4552-0D46-94DD-94A5BBBC135F}" type="datetimeFigureOut">
              <a:rPr lang="es-CO"/>
              <a:pPr>
                <a:defRPr/>
              </a:pPr>
              <a:t>31/12/2018</a:t>
            </a:fld>
            <a:endParaRPr lang="es-CO" dirty="0"/>
          </a:p>
        </p:txBody>
      </p:sp>
      <p:sp>
        <p:nvSpPr>
          <p:cNvPr id="6" name="4 Marcador de pie de página">
            <a:extLst/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O" dirty="0"/>
          </a:p>
        </p:txBody>
      </p:sp>
      <p:sp>
        <p:nvSpPr>
          <p:cNvPr id="7" name="5 Marcador de número de diapositiva">
            <a:extLst/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CA06E9-E56D-F541-ABDC-0D7B4A8973D4}" type="slidenum">
              <a:rPr lang="es-CO"/>
              <a:pPr>
                <a:defRPr/>
              </a:pPr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8278328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1 Marcador de título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1027" name="2 Marcador de texto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3 Marcador de fecha">
            <a:extLst/>
          </p:cNvPr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867C3242-EBD9-8644-9BFA-93D36A7EA7EF}" type="datetimeFigureOut">
              <a:rPr lang="es-CO"/>
              <a:pPr>
                <a:defRPr/>
              </a:pPr>
              <a:t>31/12/2018</a:t>
            </a:fld>
            <a:endParaRPr lang="es-CO" dirty="0"/>
          </a:p>
        </p:txBody>
      </p:sp>
      <p:sp>
        <p:nvSpPr>
          <p:cNvPr id="5" name="4 Marcador de pie de página">
            <a:extLst/>
          </p:cNvPr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898989"/>
                </a:solidFill>
                <a:latin typeface="Calibri" panose="020F0502020204030204" pitchFamily="34" charset="0"/>
                <a:ea typeface="MS PGothic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endParaRPr lang="es-CO" dirty="0"/>
          </a:p>
        </p:txBody>
      </p:sp>
      <p:sp>
        <p:nvSpPr>
          <p:cNvPr id="6" name="5 Marcador de número de diapositiva">
            <a:extLst/>
          </p:cNvPr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AF76D7BF-71BC-5E47-9338-66374C427D99}" type="slidenum">
              <a:rPr lang="es-CO"/>
              <a:pPr>
                <a:defRPr/>
              </a:pPr>
              <a:t>‹Nº›</a:t>
            </a:fld>
            <a:endParaRPr lang="es-CO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MS PGothic" pitchFamily="34" charset="-128"/>
          <a:cs typeface="MS PGothic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itchFamily="34" charset="-128"/>
          <a:cs typeface="MS PGothic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itchFamily="34" charset="-128"/>
          <a:cs typeface="MS PGothic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itchFamily="34" charset="-128"/>
          <a:cs typeface="MS PGothic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itchFamily="34" charset="-128"/>
          <a:cs typeface="MS PGothic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5.xml"/><Relationship Id="rId3" Type="http://schemas.openxmlformats.org/officeDocument/2006/relationships/image" Target="../media/image7.jpeg"/><Relationship Id="rId7" Type="http://schemas.openxmlformats.org/officeDocument/2006/relationships/diagramQuickStyle" Target="../diagrams/quickStyle5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diagramLayout" Target="../diagrams/layout5.xml"/><Relationship Id="rId5" Type="http://schemas.openxmlformats.org/officeDocument/2006/relationships/diagramData" Target="../diagrams/data5.xml"/><Relationship Id="rId4" Type="http://schemas.microsoft.com/office/2007/relationships/hdphoto" Target="../media/hdphoto2.wdp"/><Relationship Id="rId9" Type="http://schemas.microsoft.com/office/2007/relationships/diagramDrawing" Target="../diagrams/drawing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microsoft.com/office/2007/relationships/hdphoto" Target="../media/hdphoto2.wdp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4" Type="http://schemas.microsoft.com/office/2007/relationships/hdphoto" Target="../media/hdphoto2.wdp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4" Type="http://schemas.microsoft.com/office/2007/relationships/hdphoto" Target="../media/hdphoto2.wdp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6.xml"/><Relationship Id="rId3" Type="http://schemas.openxmlformats.org/officeDocument/2006/relationships/image" Target="../media/image7.jpeg"/><Relationship Id="rId7" Type="http://schemas.openxmlformats.org/officeDocument/2006/relationships/diagramQuickStyle" Target="../diagrams/quickStyle6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6" Type="http://schemas.openxmlformats.org/officeDocument/2006/relationships/diagramLayout" Target="../diagrams/layout6.xml"/><Relationship Id="rId5" Type="http://schemas.openxmlformats.org/officeDocument/2006/relationships/diagramData" Target="../diagrams/data6.xml"/><Relationship Id="rId4" Type="http://schemas.microsoft.com/office/2007/relationships/hdphoto" Target="../media/hdphoto2.wdp"/><Relationship Id="rId9" Type="http://schemas.microsoft.com/office/2007/relationships/diagramDrawing" Target="../diagrams/drawing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5" Type="http://schemas.openxmlformats.org/officeDocument/2006/relationships/chart" Target="../charts/chart3.xml"/><Relationship Id="rId4" Type="http://schemas.openxmlformats.org/officeDocument/2006/relationships/chart" Target="../charts/char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5" Type="http://schemas.openxmlformats.org/officeDocument/2006/relationships/chart" Target="../charts/chart5.xml"/><Relationship Id="rId4" Type="http://schemas.openxmlformats.org/officeDocument/2006/relationships/chart" Target="../charts/char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5" Type="http://schemas.openxmlformats.org/officeDocument/2006/relationships/chart" Target="../charts/chart7.xml"/><Relationship Id="rId4" Type="http://schemas.openxmlformats.org/officeDocument/2006/relationships/chart" Target="../charts/char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microsoft.com/office/2007/relationships/hdphoto" Target="../media/hdphoto3.wdp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1.png"/><Relationship Id="rId7" Type="http://schemas.openxmlformats.org/officeDocument/2006/relationships/diagramColors" Target="../diagrams/colors1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.xml"/><Relationship Id="rId3" Type="http://schemas.openxmlformats.org/officeDocument/2006/relationships/image" Target="../media/image1.png"/><Relationship Id="rId7" Type="http://schemas.openxmlformats.org/officeDocument/2006/relationships/diagramColors" Target="../diagrams/colors2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diagramQuickStyle" Target="../diagrams/quickStyle2.xml"/><Relationship Id="rId5" Type="http://schemas.openxmlformats.org/officeDocument/2006/relationships/diagramLayout" Target="../diagrams/layout2.xml"/><Relationship Id="rId4" Type="http://schemas.openxmlformats.org/officeDocument/2006/relationships/diagramData" Target="../diagrams/data2.xml"/></Relationships>
</file>

<file path=ppt/slides/_rels/slide6.xml.rels><?xml version="1.0" encoding="UTF-8" standalone="yes"?>
<Relationships xmlns="http://schemas.openxmlformats.org/package/2006/relationships"><Relationship Id="rId8" Type="http://schemas.microsoft.com/office/2007/relationships/diagramDrawing" Target="../diagrams/drawing3.xml"/><Relationship Id="rId3" Type="http://schemas.openxmlformats.org/officeDocument/2006/relationships/image" Target="../media/image4.png"/><Relationship Id="rId7" Type="http://schemas.openxmlformats.org/officeDocument/2006/relationships/diagramColors" Target="../diagrams/colors3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diagramQuickStyle" Target="../diagrams/quickStyle3.xml"/><Relationship Id="rId5" Type="http://schemas.openxmlformats.org/officeDocument/2006/relationships/diagramLayout" Target="../diagrams/layout3.xml"/><Relationship Id="rId4" Type="http://schemas.openxmlformats.org/officeDocument/2006/relationships/diagramData" Target="../diagrams/data3.xml"/><Relationship Id="rId9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4.xml"/><Relationship Id="rId3" Type="http://schemas.openxmlformats.org/officeDocument/2006/relationships/image" Target="../media/image6.png"/><Relationship Id="rId7" Type="http://schemas.openxmlformats.org/officeDocument/2006/relationships/diagramQuickStyle" Target="../diagrams/quickStyle4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diagramLayout" Target="../diagrams/layout4.xml"/><Relationship Id="rId5" Type="http://schemas.openxmlformats.org/officeDocument/2006/relationships/diagramData" Target="../diagrams/data4.xml"/><Relationship Id="rId4" Type="http://schemas.microsoft.com/office/2007/relationships/hdphoto" Target="../media/hdphoto1.wdp"/><Relationship Id="rId9" Type="http://schemas.microsoft.com/office/2007/relationships/diagramDrawing" Target="../diagrams/drawing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5" Type="http://schemas.openxmlformats.org/officeDocument/2006/relationships/chart" Target="../charts/chart1.xml"/><Relationship Id="rId4" Type="http://schemas.microsoft.com/office/2007/relationships/hdphoto" Target="../media/hdphoto1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Rectángulo">
            <a:extLst>
              <a:ext uri="{FF2B5EF4-FFF2-40B4-BE49-F238E27FC236}">
                <a16:creationId xmlns:a16="http://schemas.microsoft.com/office/drawing/2014/main" id="{14C8ABE5-FCF3-404E-AD65-BDF45C95BFB9}"/>
              </a:ext>
            </a:extLst>
          </p:cNvPr>
          <p:cNvSpPr/>
          <p:nvPr/>
        </p:nvSpPr>
        <p:spPr>
          <a:xfrm>
            <a:off x="0" y="0"/>
            <a:ext cx="12192000" cy="5567175"/>
          </a:xfrm>
          <a:prstGeom prst="rect">
            <a:avLst/>
          </a:prstGeom>
          <a:solidFill>
            <a:srgbClr val="28B7C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r" eaLnBrk="1" hangingPunct="1">
              <a:lnSpc>
                <a:spcPts val="4000"/>
              </a:lnSpc>
            </a:pPr>
            <a:r>
              <a:rPr lang="en-GB" sz="4800" b="1" dirty="0">
                <a:solidFill>
                  <a:schemeClr val="bg1"/>
                </a:solidFill>
                <a:latin typeface="Century Gothic" charset="0"/>
              </a:rPr>
              <a:t>Informe de Resultados Ejercicio de diálogo</a:t>
            </a:r>
            <a:br>
              <a:rPr lang="en-GB" sz="4800" b="1" dirty="0">
                <a:solidFill>
                  <a:schemeClr val="bg1"/>
                </a:solidFill>
                <a:latin typeface="Century Gothic" charset="0"/>
              </a:rPr>
            </a:br>
            <a:endParaRPr lang="en-GB" sz="4800" b="1" dirty="0">
              <a:solidFill>
                <a:schemeClr val="bg1"/>
              </a:solidFill>
              <a:latin typeface="Century Gothic" charset="0"/>
            </a:endParaRPr>
          </a:p>
          <a:p>
            <a:pPr algn="r" eaLnBrk="1" hangingPunct="1">
              <a:lnSpc>
                <a:spcPct val="90000"/>
              </a:lnSpc>
            </a:pPr>
            <a:r>
              <a:rPr lang="en-GB" sz="2800" b="1" dirty="0">
                <a:solidFill>
                  <a:schemeClr val="bg1"/>
                </a:solidFill>
                <a:latin typeface="Century Gothic" charset="0"/>
              </a:rPr>
              <a:t>Ejercicio de participación para</a:t>
            </a:r>
            <a:r>
              <a:rPr lang="es-ES" sz="2800" b="1" dirty="0">
                <a:solidFill>
                  <a:schemeClr val="bg1"/>
                </a:solidFill>
                <a:latin typeface="Century Gothic" charset="0"/>
              </a:rPr>
              <a:t>:</a:t>
            </a:r>
          </a:p>
          <a:p>
            <a:pPr algn="r" eaLnBrk="1" hangingPunct="1">
              <a:lnSpc>
                <a:spcPct val="90000"/>
              </a:lnSpc>
            </a:pPr>
            <a:r>
              <a:rPr lang="es-ES" sz="2800" i="1" u="sng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charset="0"/>
              </a:rPr>
              <a:t>Jornadas (presenciales y virtuales) de difusión de los logros y resultados</a:t>
            </a:r>
            <a:r>
              <a:rPr lang="es-ES" sz="2800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charset="0"/>
              </a:rPr>
              <a:t>.</a:t>
            </a:r>
          </a:p>
          <a:p>
            <a:pPr algn="r" eaLnBrk="1" hangingPunct="1">
              <a:lnSpc>
                <a:spcPct val="90000"/>
              </a:lnSpc>
            </a:pPr>
            <a:endParaRPr lang="es-ES" sz="2800" b="1" dirty="0">
              <a:solidFill>
                <a:schemeClr val="bg1"/>
              </a:solidFill>
              <a:latin typeface="Century Gothic" charset="0"/>
            </a:endParaRPr>
          </a:p>
          <a:p>
            <a:pPr algn="r" eaLnBrk="1" hangingPunct="1">
              <a:lnSpc>
                <a:spcPct val="90000"/>
              </a:lnSpc>
            </a:pPr>
            <a:r>
              <a:rPr lang="es-ES" sz="2800" i="1" u="sng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charset="0"/>
              </a:rPr>
              <a:t>Estrategia de Fortalecimiento de la industria de TI, Iniciativa Apps.co e iniciativa de Industrias Creativas Digitales.</a:t>
            </a:r>
          </a:p>
          <a:p>
            <a:pPr algn="r" eaLnBrk="1" hangingPunct="1">
              <a:lnSpc>
                <a:spcPct val="90000"/>
              </a:lnSpc>
            </a:pPr>
            <a:endParaRPr lang="es-ES" sz="2800" b="1" dirty="0">
              <a:solidFill>
                <a:schemeClr val="bg1"/>
              </a:solidFill>
              <a:latin typeface="Century Gothic" charset="0"/>
            </a:endParaRPr>
          </a:p>
          <a:p>
            <a:pPr algn="r" eaLnBrk="1" hangingPunct="1">
              <a:lnSpc>
                <a:spcPct val="90000"/>
              </a:lnSpc>
            </a:pPr>
            <a:endParaRPr lang="es-ES" sz="2800" b="1" dirty="0">
              <a:solidFill>
                <a:schemeClr val="bg1"/>
              </a:solidFill>
              <a:latin typeface="Century Gothic" charset="0"/>
            </a:endParaRPr>
          </a:p>
          <a:p>
            <a:pPr algn="r" eaLnBrk="1" hangingPunct="1">
              <a:lnSpc>
                <a:spcPct val="90000"/>
              </a:lnSpc>
            </a:pPr>
            <a:r>
              <a:rPr lang="es-ES" sz="2800" b="1" dirty="0">
                <a:solidFill>
                  <a:schemeClr val="bg1"/>
                </a:solidFill>
                <a:latin typeface="Century Gothic" charset="0"/>
              </a:rPr>
              <a:t>4 de Septiembre de 2018</a:t>
            </a:r>
          </a:p>
        </p:txBody>
      </p:sp>
      <p:pic>
        <p:nvPicPr>
          <p:cNvPr id="4099" name="Imagen 9">
            <a:extLst>
              <a:ext uri="{FF2B5EF4-FFF2-40B4-BE49-F238E27FC236}">
                <a16:creationId xmlns:a16="http://schemas.microsoft.com/office/drawing/2014/main" id="{60381A28-9D15-4615-A8CD-72EF28EDA78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0" y="5567175"/>
            <a:ext cx="12192000" cy="139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0" name="Imagen 2">
            <a:extLst>
              <a:ext uri="{FF2B5EF4-FFF2-40B4-BE49-F238E27FC236}">
                <a16:creationId xmlns:a16="http://schemas.microsoft.com/office/drawing/2014/main" id="{41787DBD-25B0-4B11-9ACA-A60D9552C15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79976" y="5901930"/>
            <a:ext cx="5381625" cy="771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83954198"/>
      </p:ext>
    </p:extLst>
  </p:cSld>
  <p:clrMapOvr>
    <a:masterClrMapping/>
  </p:clrMapOvr>
  <p:transition spd="med"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 descr="2.jpeg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11200"/>
                    </a14:imgEffect>
                    <a14:imgEffect>
                      <a14:saturation sat="400000"/>
                    </a14:imgEffect>
                    <a14:imgEffect>
                      <a14:brightnessContrast bright="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1" y="836712"/>
            <a:ext cx="2195736" cy="1836382"/>
          </a:xfrm>
          <a:prstGeom prst="rect">
            <a:avLst/>
          </a:prstGeom>
        </p:spPr>
      </p:pic>
      <p:graphicFrame>
        <p:nvGraphicFramePr>
          <p:cNvPr id="4" name="Diagrama 3"/>
          <p:cNvGraphicFramePr/>
          <p:nvPr>
            <p:extLst>
              <p:ext uri="{D42A27DB-BD31-4B8C-83A1-F6EECF244321}">
                <p14:modId xmlns:p14="http://schemas.microsoft.com/office/powerpoint/2010/main" val="572905190"/>
              </p:ext>
            </p:extLst>
          </p:nvPr>
        </p:nvGraphicFramePr>
        <p:xfrm>
          <a:off x="2351584" y="2924944"/>
          <a:ext cx="8316416" cy="32403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sp>
        <p:nvSpPr>
          <p:cNvPr id="5" name="CuadroTexto 4"/>
          <p:cNvSpPr txBox="1"/>
          <p:nvPr/>
        </p:nvSpPr>
        <p:spPr>
          <a:xfrm>
            <a:off x="3695081" y="1412776"/>
            <a:ext cx="4968552" cy="1077218"/>
          </a:xfrm>
          <a:prstGeom prst="rect">
            <a:avLst/>
          </a:prstGeom>
          <a:solidFill>
            <a:srgbClr val="7F7F7F"/>
          </a:solidFill>
        </p:spPr>
        <p:txBody>
          <a:bodyPr wrap="square" rtlCol="0">
            <a:spAutoFit/>
          </a:bodyPr>
          <a:lstStyle/>
          <a:p>
            <a:r>
              <a:rPr lang="es-ES" sz="3200" b="1" dirty="0">
                <a:solidFill>
                  <a:schemeClr val="bg1"/>
                </a:solidFill>
                <a:latin typeface="Century Gothic"/>
                <a:cs typeface="Century Gothic"/>
              </a:rPr>
              <a:t>3. Emisión de respuesta</a:t>
            </a:r>
          </a:p>
          <a:p>
            <a:r>
              <a:rPr lang="es-ES" sz="3200" b="1" dirty="0">
                <a:solidFill>
                  <a:schemeClr val="bg1"/>
                </a:solidFill>
                <a:latin typeface="Century Gothic"/>
                <a:cs typeface="Century Gothic"/>
              </a:rPr>
              <a:t> a los ciudadanos</a:t>
            </a:r>
          </a:p>
        </p:txBody>
      </p:sp>
      <p:sp>
        <p:nvSpPr>
          <p:cNvPr id="6" name="1 Rectángulo">
            <a:extLst>
              <a:ext uri="{FF2B5EF4-FFF2-40B4-BE49-F238E27FC236}">
                <a16:creationId xmlns:a16="http://schemas.microsoft.com/office/drawing/2014/main" id="{4355835C-34C8-4504-A790-2BED83E58F11}"/>
              </a:ext>
            </a:extLst>
          </p:cNvPr>
          <p:cNvSpPr/>
          <p:nvPr/>
        </p:nvSpPr>
        <p:spPr>
          <a:xfrm>
            <a:off x="0" y="0"/>
            <a:ext cx="12192000" cy="559388"/>
          </a:xfrm>
          <a:prstGeom prst="rect">
            <a:avLst/>
          </a:prstGeom>
          <a:solidFill>
            <a:srgbClr val="28B7C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es-ES" sz="3200" dirty="0">
                <a:solidFill>
                  <a:srgbClr val="FFFFFF"/>
                </a:solidFill>
                <a:latin typeface="Century Gothic"/>
                <a:cs typeface="Century Gothic"/>
              </a:rPr>
              <a:t>4. Resultados y evidencias por fase</a:t>
            </a:r>
          </a:p>
        </p:txBody>
      </p:sp>
    </p:spTree>
    <p:extLst>
      <p:ext uri="{BB962C8B-B14F-4D97-AF65-F5344CB8AC3E}">
        <p14:creationId xmlns:p14="http://schemas.microsoft.com/office/powerpoint/2010/main" val="59551574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 descr="2.jpeg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11200"/>
                    </a14:imgEffect>
                    <a14:imgEffect>
                      <a14:saturation sat="400000"/>
                    </a14:imgEffect>
                    <a14:imgEffect>
                      <a14:brightnessContrast bright="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1" y="836712"/>
            <a:ext cx="2195736" cy="1836382"/>
          </a:xfrm>
          <a:prstGeom prst="rect">
            <a:avLst/>
          </a:prstGeom>
        </p:spPr>
      </p:pic>
      <p:sp>
        <p:nvSpPr>
          <p:cNvPr id="5" name="CuadroTexto 4"/>
          <p:cNvSpPr txBox="1"/>
          <p:nvPr/>
        </p:nvSpPr>
        <p:spPr>
          <a:xfrm>
            <a:off x="3431704" y="980728"/>
            <a:ext cx="4968552" cy="1077218"/>
          </a:xfrm>
          <a:prstGeom prst="rect">
            <a:avLst/>
          </a:prstGeom>
          <a:solidFill>
            <a:srgbClr val="7F7F7F"/>
          </a:solidFill>
        </p:spPr>
        <p:txBody>
          <a:bodyPr wrap="square" rtlCol="0">
            <a:spAutoFit/>
          </a:bodyPr>
          <a:lstStyle/>
          <a:p>
            <a:r>
              <a:rPr lang="es-ES" sz="3200" b="1" dirty="0">
                <a:solidFill>
                  <a:schemeClr val="bg1"/>
                </a:solidFill>
                <a:latin typeface="Century Gothic"/>
                <a:cs typeface="Century Gothic"/>
              </a:rPr>
              <a:t>3. Emisión de respuesta</a:t>
            </a:r>
          </a:p>
          <a:p>
            <a:r>
              <a:rPr lang="es-ES" sz="3200" b="1" dirty="0">
                <a:solidFill>
                  <a:schemeClr val="bg1"/>
                </a:solidFill>
                <a:latin typeface="Century Gothic"/>
                <a:cs typeface="Century Gothic"/>
              </a:rPr>
              <a:t> a los ciudadanos</a:t>
            </a:r>
          </a:p>
        </p:txBody>
      </p:sp>
      <p:sp>
        <p:nvSpPr>
          <p:cNvPr id="3" name="Rectángulo 2"/>
          <p:cNvSpPr/>
          <p:nvPr/>
        </p:nvSpPr>
        <p:spPr>
          <a:xfrm>
            <a:off x="4007768" y="2276873"/>
            <a:ext cx="648072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s-ES" dirty="0">
                <a:solidFill>
                  <a:srgbClr val="28B7CF"/>
                </a:solidFill>
                <a:latin typeface="Arial" pitchFamily="34" charset="0"/>
                <a:cs typeface="Arial" pitchFamily="34" charset="0"/>
              </a:rPr>
              <a:t>Se emitieron respuestas para el 100 % de los comentarios recibidos en la participación de la ciudadanía</a:t>
            </a:r>
            <a:endParaRPr lang="es-CO" dirty="0">
              <a:solidFill>
                <a:srgbClr val="28B7C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1 Rectángulo">
            <a:extLst>
              <a:ext uri="{FF2B5EF4-FFF2-40B4-BE49-F238E27FC236}">
                <a16:creationId xmlns:a16="http://schemas.microsoft.com/office/drawing/2014/main" id="{73CF433B-69CE-4182-B97B-55E676593F8F}"/>
              </a:ext>
            </a:extLst>
          </p:cNvPr>
          <p:cNvSpPr/>
          <p:nvPr/>
        </p:nvSpPr>
        <p:spPr>
          <a:xfrm>
            <a:off x="0" y="0"/>
            <a:ext cx="12192000" cy="559388"/>
          </a:xfrm>
          <a:prstGeom prst="rect">
            <a:avLst/>
          </a:prstGeom>
          <a:solidFill>
            <a:srgbClr val="28B7C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es-ES" sz="3200" dirty="0">
                <a:solidFill>
                  <a:srgbClr val="FFFFFF"/>
                </a:solidFill>
                <a:latin typeface="Century Gothic"/>
                <a:cs typeface="Century Gothic"/>
              </a:rPr>
              <a:t>4. Resultados y evidencias por fase</a:t>
            </a:r>
          </a:p>
        </p:txBody>
      </p:sp>
      <p:graphicFrame>
        <p:nvGraphicFramePr>
          <p:cNvPr id="2" name="Tabla 1">
            <a:extLst>
              <a:ext uri="{FF2B5EF4-FFF2-40B4-BE49-F238E27FC236}">
                <a16:creationId xmlns:a16="http://schemas.microsoft.com/office/drawing/2014/main" id="{A95712DE-BBAC-40E1-9A2E-8EE79B0762A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70743415"/>
              </p:ext>
            </p:extLst>
          </p:nvPr>
        </p:nvGraphicFramePr>
        <p:xfrm>
          <a:off x="407368" y="3140969"/>
          <a:ext cx="11521283" cy="3324000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415358">
                  <a:extLst>
                    <a:ext uri="{9D8B030D-6E8A-4147-A177-3AD203B41FA5}">
                      <a16:colId xmlns:a16="http://schemas.microsoft.com/office/drawing/2014/main" val="3208640898"/>
                    </a:ext>
                  </a:extLst>
                </a:gridCol>
                <a:gridCol w="1077957">
                  <a:extLst>
                    <a:ext uri="{9D8B030D-6E8A-4147-A177-3AD203B41FA5}">
                      <a16:colId xmlns:a16="http://schemas.microsoft.com/office/drawing/2014/main" val="2111169266"/>
                    </a:ext>
                  </a:extLst>
                </a:gridCol>
                <a:gridCol w="2699836">
                  <a:extLst>
                    <a:ext uri="{9D8B030D-6E8A-4147-A177-3AD203B41FA5}">
                      <a16:colId xmlns:a16="http://schemas.microsoft.com/office/drawing/2014/main" val="1807984922"/>
                    </a:ext>
                  </a:extLst>
                </a:gridCol>
                <a:gridCol w="593371">
                  <a:extLst>
                    <a:ext uri="{9D8B030D-6E8A-4147-A177-3AD203B41FA5}">
                      <a16:colId xmlns:a16="http://schemas.microsoft.com/office/drawing/2014/main" val="3127572319"/>
                    </a:ext>
                  </a:extLst>
                </a:gridCol>
                <a:gridCol w="593371">
                  <a:extLst>
                    <a:ext uri="{9D8B030D-6E8A-4147-A177-3AD203B41FA5}">
                      <a16:colId xmlns:a16="http://schemas.microsoft.com/office/drawing/2014/main" val="2535189677"/>
                    </a:ext>
                  </a:extLst>
                </a:gridCol>
                <a:gridCol w="445028">
                  <a:extLst>
                    <a:ext uri="{9D8B030D-6E8A-4147-A177-3AD203B41FA5}">
                      <a16:colId xmlns:a16="http://schemas.microsoft.com/office/drawing/2014/main" val="932803519"/>
                    </a:ext>
                  </a:extLst>
                </a:gridCol>
                <a:gridCol w="731825">
                  <a:extLst>
                    <a:ext uri="{9D8B030D-6E8A-4147-A177-3AD203B41FA5}">
                      <a16:colId xmlns:a16="http://schemas.microsoft.com/office/drawing/2014/main" val="1191421750"/>
                    </a:ext>
                  </a:extLst>
                </a:gridCol>
                <a:gridCol w="2709727">
                  <a:extLst>
                    <a:ext uri="{9D8B030D-6E8A-4147-A177-3AD203B41FA5}">
                      <a16:colId xmlns:a16="http://schemas.microsoft.com/office/drawing/2014/main" val="3722629834"/>
                    </a:ext>
                  </a:extLst>
                </a:gridCol>
                <a:gridCol w="593371">
                  <a:extLst>
                    <a:ext uri="{9D8B030D-6E8A-4147-A177-3AD203B41FA5}">
                      <a16:colId xmlns:a16="http://schemas.microsoft.com/office/drawing/2014/main" val="2091466402"/>
                    </a:ext>
                  </a:extLst>
                </a:gridCol>
                <a:gridCol w="593371">
                  <a:extLst>
                    <a:ext uri="{9D8B030D-6E8A-4147-A177-3AD203B41FA5}">
                      <a16:colId xmlns:a16="http://schemas.microsoft.com/office/drawing/2014/main" val="4018858361"/>
                    </a:ext>
                  </a:extLst>
                </a:gridCol>
                <a:gridCol w="1068068">
                  <a:extLst>
                    <a:ext uri="{9D8B030D-6E8A-4147-A177-3AD203B41FA5}">
                      <a16:colId xmlns:a16="http://schemas.microsoft.com/office/drawing/2014/main" val="2248351473"/>
                    </a:ext>
                  </a:extLst>
                </a:gridCol>
              </a:tblGrid>
              <a:tr h="204072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9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Ítem</a:t>
                      </a:r>
                      <a:endParaRPr lang="es-CO" sz="900" b="1" i="0" u="none" strike="noStrike" dirty="0">
                        <a:solidFill>
                          <a:schemeClr val="bg1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4020" marR="4020" marT="4020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9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Participante</a:t>
                      </a:r>
                      <a:endParaRPr lang="es-CO" sz="900" b="1" i="0" u="none" strike="noStrike" dirty="0">
                        <a:solidFill>
                          <a:schemeClr val="bg1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4020" marR="4020" marT="4020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9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Observación recibida</a:t>
                      </a:r>
                      <a:endParaRPr lang="es-CO" sz="900" b="1" i="0" u="none" strike="noStrike" dirty="0">
                        <a:solidFill>
                          <a:schemeClr val="bg1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4020" marR="4020" marT="4020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9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Canal de recepción</a:t>
                      </a:r>
                      <a:endParaRPr lang="es-CO" sz="900" b="1" i="0" u="none" strike="noStrike" dirty="0">
                        <a:solidFill>
                          <a:schemeClr val="bg1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4020" marR="4020" marT="4020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9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Fecha de recepción</a:t>
                      </a:r>
                      <a:endParaRPr lang="es-CO" sz="900" b="1" i="0" u="none" strike="noStrike" dirty="0">
                        <a:solidFill>
                          <a:schemeClr val="bg1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4020" marR="4020" marT="4020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9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Hora</a:t>
                      </a:r>
                      <a:endParaRPr lang="es-CO" sz="900" b="1" i="0" u="none" strike="noStrike" dirty="0">
                        <a:solidFill>
                          <a:schemeClr val="bg1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4020" marR="4020" marT="4020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9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Grupo valor</a:t>
                      </a:r>
                      <a:endParaRPr lang="es-CO" sz="900" b="1" i="0" u="none" strike="noStrike" dirty="0">
                        <a:solidFill>
                          <a:schemeClr val="bg1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4020" marR="4020" marT="4020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9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Respuesta</a:t>
                      </a:r>
                      <a:endParaRPr lang="es-CO" sz="900" b="1" i="0" u="none" strike="noStrike" dirty="0">
                        <a:solidFill>
                          <a:schemeClr val="bg1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4020" marR="4020" marT="4020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9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Fecha de respuesta</a:t>
                      </a:r>
                      <a:endParaRPr lang="es-CO" sz="900" b="1" i="0" u="none" strike="noStrike" dirty="0">
                        <a:solidFill>
                          <a:schemeClr val="bg1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4020" marR="4020" marT="4020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9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Canal de respuesta</a:t>
                      </a:r>
                      <a:endParaRPr lang="es-CO" sz="900" b="1" i="0" u="none" strike="noStrike" dirty="0">
                        <a:solidFill>
                          <a:schemeClr val="bg1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4020" marR="4020" marT="4020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9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Acción implementada</a:t>
                      </a:r>
                      <a:endParaRPr lang="es-CO" sz="900" b="1" i="0" u="none" strike="noStrike" dirty="0">
                        <a:solidFill>
                          <a:schemeClr val="bg1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4020" marR="4020" marT="4020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9031391"/>
                  </a:ext>
                </a:extLst>
              </a:tr>
              <a:tr h="210663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900" u="none" strike="noStrike" dirty="0">
                          <a:effectLst/>
                        </a:rPr>
                        <a:t>1</a:t>
                      </a:r>
                      <a:endParaRPr lang="es-CO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20" marR="4020" marT="4020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900" u="none" strike="noStrike" dirty="0">
                          <a:effectLst/>
                        </a:rPr>
                        <a:t>Hernán Huertas</a:t>
                      </a:r>
                      <a:endParaRPr lang="es-CO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20" marR="4020" marT="4020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s-ES" sz="900" u="none" strike="noStrike" dirty="0">
                          <a:effectLst/>
                        </a:rPr>
                        <a:t>Información de Colombia 4.0 por fa</a:t>
                      </a:r>
                      <a:endParaRPr lang="es-E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20" marR="4020" marT="4020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900" u="none" strike="noStrike" dirty="0">
                          <a:effectLst/>
                        </a:rPr>
                        <a:t>FB Live</a:t>
                      </a:r>
                      <a:endParaRPr lang="es-CO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20" marR="4020" marT="4020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900" u="none" strike="noStrike" dirty="0">
                          <a:effectLst/>
                        </a:rPr>
                        <a:t>23/07/2018</a:t>
                      </a:r>
                      <a:endParaRPr lang="es-CO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20" marR="4020" marT="4020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900" u="none" strike="noStrike" dirty="0">
                          <a:effectLst/>
                        </a:rPr>
                        <a:t>18:08</a:t>
                      </a:r>
                      <a:endParaRPr lang="es-CO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20" marR="4020" marT="4020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900" u="none" strike="noStrike" dirty="0">
                          <a:effectLst/>
                        </a:rPr>
                        <a:t>Ciudadanía general</a:t>
                      </a:r>
                      <a:endParaRPr lang="es-CO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20" marR="4020" marT="4020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s-ES" sz="900" u="none" strike="noStrike" dirty="0">
                          <a:effectLst/>
                        </a:rPr>
                        <a:t>Hola Hernán, invitado a estar pendiente de la página y redes sociales de #Col40http://col40.co/638/w3-channel.html</a:t>
                      </a:r>
                      <a:endParaRPr lang="es-E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20" marR="4020" marT="4020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900" u="none" strike="noStrike" dirty="0">
                          <a:effectLst/>
                        </a:rPr>
                        <a:t>24/07/2018</a:t>
                      </a:r>
                      <a:endParaRPr lang="es-CO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20" marR="4020" marT="4020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900" u="none" strike="noStrike" dirty="0">
                          <a:effectLst/>
                        </a:rPr>
                        <a:t>18:11</a:t>
                      </a:r>
                      <a:endParaRPr lang="es-CO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20" marR="4020" marT="4020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900" u="none" strike="noStrike" dirty="0">
                          <a:effectLst/>
                        </a:rPr>
                        <a:t>Se suministra la información solicitada</a:t>
                      </a:r>
                      <a:endParaRPr lang="es-E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20" marR="4020" marT="4020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50303601"/>
                  </a:ext>
                </a:extLst>
              </a:tr>
              <a:tr h="421326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900" u="none" strike="noStrike" dirty="0">
                          <a:effectLst/>
                        </a:rPr>
                        <a:t>2</a:t>
                      </a:r>
                      <a:endParaRPr lang="es-CO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20" marR="4020" marT="4020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900" u="none" strike="noStrike" dirty="0">
                          <a:effectLst/>
                        </a:rPr>
                        <a:t>Alex Jeffrey Banguero</a:t>
                      </a:r>
                      <a:endParaRPr lang="es-CO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20" marR="4020" marT="4020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s-ES" sz="900" u="none" strike="noStrike" dirty="0">
                          <a:effectLst/>
                        </a:rPr>
                        <a:t>y en Cali no se van a dar las charla de colombia 4.0</a:t>
                      </a:r>
                      <a:endParaRPr lang="es-E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20" marR="4020" marT="4020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900" u="none" strike="noStrike" dirty="0">
                          <a:effectLst/>
                        </a:rPr>
                        <a:t>FB Live</a:t>
                      </a:r>
                      <a:endParaRPr lang="es-CO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20" marR="4020" marT="4020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900" u="none" strike="noStrike" dirty="0">
                          <a:effectLst/>
                        </a:rPr>
                        <a:t>23/07/2018</a:t>
                      </a:r>
                      <a:endParaRPr lang="es-CO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20" marR="4020" marT="4020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900" u="none" strike="noStrike" dirty="0">
                          <a:effectLst/>
                        </a:rPr>
                        <a:t>18:21</a:t>
                      </a:r>
                      <a:endParaRPr lang="es-CO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20" marR="4020" marT="4020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900" u="none" strike="noStrike" dirty="0">
                          <a:effectLst/>
                        </a:rPr>
                        <a:t>Ciudadanía general</a:t>
                      </a:r>
                      <a:endParaRPr lang="es-CO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20" marR="4020" marT="4020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s-ES" sz="900" u="none" strike="noStrike" dirty="0">
                          <a:effectLst/>
                        </a:rPr>
                        <a:t>Hola Alex Jeffrey Banguero, el evento se desarrollará en Corferias, Bogotá, pero tendrá transmisión en vivo a través de la página</a:t>
                      </a:r>
                      <a:br>
                        <a:rPr lang="es-ES" sz="900" u="none" strike="noStrike" dirty="0">
                          <a:effectLst/>
                        </a:rPr>
                      </a:br>
                      <a:r>
                        <a:rPr lang="es-ES" sz="900" u="none" strike="noStrike" dirty="0">
                          <a:effectLst/>
                        </a:rPr>
                        <a:t>www.mintic.gov.co, invitado a conectarte desde Cali del 23 al 26 de octubre</a:t>
                      </a:r>
                      <a:endParaRPr lang="es-E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20" marR="4020" marT="4020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900" u="none" strike="noStrike" dirty="0">
                          <a:effectLst/>
                        </a:rPr>
                        <a:t>24/07/2018</a:t>
                      </a:r>
                      <a:endParaRPr lang="es-CO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20" marR="4020" marT="4020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900" u="none" strike="noStrike" dirty="0">
                          <a:effectLst/>
                        </a:rPr>
                        <a:t>18:23</a:t>
                      </a:r>
                      <a:endParaRPr lang="es-CO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20" marR="4020" marT="4020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900" u="none" strike="noStrike" dirty="0">
                          <a:effectLst/>
                        </a:rPr>
                        <a:t>Se suministra la información solicitada</a:t>
                      </a:r>
                      <a:endParaRPr lang="es-E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20" marR="4020" marT="4020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29469626"/>
                  </a:ext>
                </a:extLst>
              </a:tr>
              <a:tr h="315994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900" u="none" strike="noStrike" dirty="0">
                          <a:effectLst/>
                        </a:rPr>
                        <a:t>3</a:t>
                      </a:r>
                      <a:endParaRPr lang="es-CO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20" marR="4020" marT="4020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900" u="none" strike="noStrike" dirty="0">
                          <a:effectLst/>
                        </a:rPr>
                        <a:t>Mateo Sánchez</a:t>
                      </a:r>
                      <a:endParaRPr lang="es-CO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20" marR="4020" marT="4020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s-ES" sz="900" u="none" strike="noStrike" dirty="0">
                          <a:effectLst/>
                        </a:rPr>
                        <a:t>ESTA CHARLA NO SE LLAMA RENDICIÓN DE CUENTAS DEL MINTIC, A NADIE LE INTERESAN LOS NÚMEROS DE LO QUE YA HICIERON  ¡QUEREMOS ES SABER LO QUE PODEMOS HACER YA! ¡ATERRICEN!</a:t>
                      </a:r>
                      <a:endParaRPr lang="es-E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20" marR="4020" marT="4020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900" u="none" strike="noStrike" dirty="0">
                          <a:effectLst/>
                        </a:rPr>
                        <a:t>FB Live</a:t>
                      </a:r>
                      <a:endParaRPr lang="es-CO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20" marR="4020" marT="4020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900" u="none" strike="noStrike" dirty="0">
                          <a:effectLst/>
                        </a:rPr>
                        <a:t>23/07/2018</a:t>
                      </a:r>
                      <a:endParaRPr lang="es-CO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20" marR="4020" marT="4020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900" u="none" strike="noStrike" dirty="0">
                          <a:effectLst/>
                        </a:rPr>
                        <a:t>18:17</a:t>
                      </a:r>
                      <a:endParaRPr lang="es-CO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20" marR="4020" marT="4020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900" u="none" strike="noStrike" dirty="0">
                          <a:effectLst/>
                        </a:rPr>
                        <a:t>Ciudadanía general</a:t>
                      </a:r>
                      <a:endParaRPr lang="es-CO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20" marR="4020" marT="4020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s-ES" sz="900" u="none" strike="noStrike" dirty="0">
                          <a:effectLst/>
                        </a:rPr>
                        <a:t>Hola Mateo, a través de las redes sociales del Ministerio y de las diferentes iniciativas, se anuncian las convocatorias y eventos para las personas interesadas www.mintic.gov.co</a:t>
                      </a:r>
                      <a:endParaRPr lang="es-E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20" marR="4020" marT="4020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900" u="none" strike="noStrike" dirty="0">
                          <a:effectLst/>
                        </a:rPr>
                        <a:t>24/07/2018</a:t>
                      </a:r>
                      <a:endParaRPr lang="es-CO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20" marR="4020" marT="4020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900" u="none" strike="noStrike" dirty="0">
                          <a:effectLst/>
                        </a:rPr>
                        <a:t>18:20</a:t>
                      </a:r>
                      <a:endParaRPr lang="es-CO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20" marR="4020" marT="4020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900" u="none" strike="noStrike" dirty="0">
                          <a:effectLst/>
                        </a:rPr>
                        <a:t>Se suministra la información solicitada</a:t>
                      </a:r>
                      <a:endParaRPr lang="es-E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20" marR="4020" marT="4020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14587934"/>
                  </a:ext>
                </a:extLst>
              </a:tr>
              <a:tr h="210663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900" u="none" strike="noStrike" dirty="0">
                          <a:effectLst/>
                        </a:rPr>
                        <a:t>4</a:t>
                      </a:r>
                      <a:endParaRPr lang="es-CO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20" marR="4020" marT="4020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900" u="none" strike="noStrike" dirty="0">
                          <a:effectLst/>
                        </a:rPr>
                        <a:t>Mauricio Molina Alvarez</a:t>
                      </a:r>
                      <a:endParaRPr lang="es-CO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20" marR="4020" marT="4020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900" u="none" strike="noStrike" dirty="0">
                          <a:effectLst/>
                        </a:rPr>
                        <a:t>Dónde reportamos las competencias</a:t>
                      </a:r>
                      <a:endParaRPr lang="es-CO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20" marR="4020" marT="4020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900" u="none" strike="noStrike" dirty="0">
                          <a:effectLst/>
                        </a:rPr>
                        <a:t>FB Live</a:t>
                      </a:r>
                      <a:endParaRPr lang="es-CO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20" marR="4020" marT="4020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900" u="none" strike="noStrike" dirty="0">
                          <a:effectLst/>
                        </a:rPr>
                        <a:t>23/07/2018</a:t>
                      </a:r>
                      <a:endParaRPr lang="es-CO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20" marR="4020" marT="4020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900" u="none" strike="noStrike" dirty="0">
                          <a:effectLst/>
                        </a:rPr>
                        <a:t>18:42</a:t>
                      </a:r>
                      <a:endParaRPr lang="es-CO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20" marR="4020" marT="4020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900" u="none" strike="noStrike" dirty="0">
                          <a:effectLst/>
                        </a:rPr>
                        <a:t>Ciudadanía general</a:t>
                      </a:r>
                      <a:endParaRPr lang="es-CO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20" marR="4020" marT="4020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s-ES" sz="900" u="none" strike="noStrike" dirty="0">
                          <a:effectLst/>
                        </a:rPr>
                        <a:t>Hola Mauricio, ¿cuáles competencias exactamente?</a:t>
                      </a:r>
                      <a:endParaRPr lang="es-E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20" marR="4020" marT="4020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900" u="none" strike="noStrike" dirty="0">
                          <a:effectLst/>
                        </a:rPr>
                        <a:t>24/07/2018</a:t>
                      </a:r>
                      <a:endParaRPr lang="es-CO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20" marR="4020" marT="4020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900" u="none" strike="noStrike" dirty="0">
                          <a:effectLst/>
                        </a:rPr>
                        <a:t>18:45</a:t>
                      </a:r>
                      <a:endParaRPr lang="es-CO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20" marR="4020" marT="4020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900" u="none" strike="noStrike" dirty="0">
                          <a:effectLst/>
                        </a:rPr>
                        <a:t>Se suministra la información solicitada</a:t>
                      </a:r>
                      <a:endParaRPr lang="es-E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20" marR="4020" marT="4020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98656338"/>
                  </a:ext>
                </a:extLst>
              </a:tr>
              <a:tr h="210663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900" u="none" strike="noStrike" dirty="0">
                          <a:effectLst/>
                        </a:rPr>
                        <a:t>5</a:t>
                      </a:r>
                      <a:endParaRPr lang="es-CO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20" marR="4020" marT="4020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900" u="none" strike="noStrike" dirty="0">
                          <a:effectLst/>
                        </a:rPr>
                        <a:t>Vivi Muñkt Ramirez</a:t>
                      </a:r>
                      <a:endParaRPr lang="es-CO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20" marR="4020" marT="4020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s-ES" sz="900" u="none" strike="noStrike" dirty="0">
                          <a:effectLst/>
                        </a:rPr>
                        <a:t>En que fecha se realizara Colombia 4.0 ?</a:t>
                      </a:r>
                      <a:endParaRPr lang="es-E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20" marR="4020" marT="4020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900" u="none" strike="noStrike" dirty="0">
                          <a:effectLst/>
                        </a:rPr>
                        <a:t>FB Live</a:t>
                      </a:r>
                      <a:endParaRPr lang="es-CO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20" marR="4020" marT="4020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900" u="none" strike="noStrike" dirty="0">
                          <a:effectLst/>
                        </a:rPr>
                        <a:t>23/07/2018</a:t>
                      </a:r>
                      <a:endParaRPr lang="es-CO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20" marR="4020" marT="4020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900" u="none" strike="noStrike" dirty="0">
                          <a:effectLst/>
                        </a:rPr>
                        <a:t>18:28</a:t>
                      </a:r>
                      <a:endParaRPr lang="es-CO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20" marR="4020" marT="4020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900" u="none" strike="noStrike" dirty="0">
                          <a:effectLst/>
                        </a:rPr>
                        <a:t>Ciudadanía general</a:t>
                      </a:r>
                      <a:endParaRPr lang="es-CO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20" marR="4020" marT="4020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s-ES" sz="900" u="none" strike="noStrike" dirty="0">
                          <a:effectLst/>
                        </a:rPr>
                        <a:t>Hola, el evento se realizará del 23 al 26 de octubre en Corferias http://col40.co/638/w3-channel.html</a:t>
                      </a:r>
                      <a:endParaRPr lang="es-E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20" marR="4020" marT="4020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900" u="none" strike="noStrike" dirty="0">
                          <a:effectLst/>
                        </a:rPr>
                        <a:t>24/07/2018</a:t>
                      </a:r>
                      <a:endParaRPr lang="es-CO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20" marR="4020" marT="4020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900" u="none" strike="noStrike" dirty="0">
                          <a:effectLst/>
                        </a:rPr>
                        <a:t>18:32</a:t>
                      </a:r>
                      <a:endParaRPr lang="es-CO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20" marR="4020" marT="4020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900" u="none" strike="noStrike" dirty="0">
                          <a:effectLst/>
                        </a:rPr>
                        <a:t>Se suministra la información solicitada</a:t>
                      </a:r>
                      <a:endParaRPr lang="es-E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20" marR="4020" marT="4020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54771699"/>
                  </a:ext>
                </a:extLst>
              </a:tr>
              <a:tr h="303914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900" u="none" strike="noStrike" dirty="0">
                          <a:effectLst/>
                        </a:rPr>
                        <a:t>6</a:t>
                      </a:r>
                      <a:endParaRPr lang="es-CO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20" marR="4020" marT="4020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900" u="none" strike="noStrike" dirty="0">
                          <a:effectLst/>
                        </a:rPr>
                        <a:t>Fernanda Aza </a:t>
                      </a:r>
                      <a:endParaRPr lang="es-CO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20" marR="4020" marT="4020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s-ES" sz="900" u="none" strike="noStrike" dirty="0">
                          <a:effectLst/>
                        </a:rPr>
                        <a:t>que beneficios hay para asociaciones o gremios TI?</a:t>
                      </a:r>
                      <a:endParaRPr lang="es-E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20" marR="4020" marT="4020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900" u="none" strike="noStrike" dirty="0">
                          <a:effectLst/>
                        </a:rPr>
                        <a:t>FB Live</a:t>
                      </a:r>
                      <a:endParaRPr lang="es-CO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20" marR="4020" marT="4020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900" u="none" strike="noStrike" dirty="0">
                          <a:effectLst/>
                        </a:rPr>
                        <a:t>23/07/2018</a:t>
                      </a:r>
                      <a:endParaRPr lang="es-CO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20" marR="4020" marT="4020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900" u="none" strike="noStrike" dirty="0">
                          <a:effectLst/>
                        </a:rPr>
                        <a:t>18:29</a:t>
                      </a:r>
                      <a:endParaRPr lang="es-CO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20" marR="4020" marT="4020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900" u="none" strike="noStrike" dirty="0">
                          <a:effectLst/>
                        </a:rPr>
                        <a:t>Ciudadanía general</a:t>
                      </a:r>
                      <a:endParaRPr lang="es-CO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20" marR="4020" marT="4020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s-ES" sz="900" u="none" strike="noStrike" dirty="0">
                          <a:effectLst/>
                        </a:rPr>
                        <a:t>Hola Fernanda Aza, la participación en diferentes convocatorias, acceso directo a la información de las convocatorias para sus empresarios.</a:t>
                      </a:r>
                      <a:endParaRPr lang="es-E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20" marR="4020" marT="4020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900" u="none" strike="noStrike" dirty="0">
                          <a:effectLst/>
                        </a:rPr>
                        <a:t>24/07/2018</a:t>
                      </a:r>
                      <a:endParaRPr lang="es-CO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20" marR="4020" marT="4020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900" u="none" strike="noStrike" dirty="0">
                          <a:effectLst/>
                        </a:rPr>
                        <a:t>18:35</a:t>
                      </a:r>
                      <a:endParaRPr lang="es-CO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20" marR="4020" marT="4020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900" u="none" strike="noStrike" dirty="0">
                          <a:effectLst/>
                        </a:rPr>
                        <a:t>Se suministra la información solicitada</a:t>
                      </a:r>
                      <a:endParaRPr lang="es-E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20" marR="4020" marT="4020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97216473"/>
                  </a:ext>
                </a:extLst>
              </a:tr>
              <a:tr h="315994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900" u="none" strike="noStrike" dirty="0">
                          <a:effectLst/>
                        </a:rPr>
                        <a:t>7</a:t>
                      </a:r>
                      <a:endParaRPr lang="es-CO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20" marR="4020" marT="4020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900" u="none" strike="noStrike" dirty="0">
                          <a:effectLst/>
                        </a:rPr>
                        <a:t>William D. Patiño</a:t>
                      </a:r>
                      <a:endParaRPr lang="es-CO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20" marR="4020" marT="4020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s-ES" sz="900" u="none" strike="noStrike" dirty="0">
                          <a:effectLst/>
                        </a:rPr>
                        <a:t>Deseo saber si van a hacer nuevas convocatorias y que pequeños emprendedores podamos acceder?</a:t>
                      </a:r>
                      <a:endParaRPr lang="es-E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20" marR="4020" marT="4020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900" u="none" strike="noStrike" dirty="0">
                          <a:effectLst/>
                        </a:rPr>
                        <a:t>FB Live</a:t>
                      </a:r>
                      <a:endParaRPr lang="es-CO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20" marR="4020" marT="4020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900" u="none" strike="noStrike" dirty="0">
                          <a:effectLst/>
                        </a:rPr>
                        <a:t>23/07/2018</a:t>
                      </a:r>
                      <a:endParaRPr lang="es-CO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20" marR="4020" marT="4020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900" u="none" strike="noStrike" dirty="0">
                          <a:effectLst/>
                        </a:rPr>
                        <a:t>19:01</a:t>
                      </a:r>
                      <a:endParaRPr lang="es-CO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20" marR="4020" marT="4020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900" u="none" strike="noStrike" dirty="0">
                          <a:effectLst/>
                        </a:rPr>
                        <a:t>Ciudadanía general</a:t>
                      </a:r>
                      <a:endParaRPr lang="es-CO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20" marR="4020" marT="4020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s-ES" sz="900" u="none" strike="noStrike" dirty="0">
                          <a:effectLst/>
                        </a:rPr>
                        <a:t>Hola William, pronto abriremos la convocatoria de Descubrimiento de Negocios para impulsar las ideas de negocios digitales de equipos de emprendedores.</a:t>
                      </a:r>
                      <a:endParaRPr lang="es-E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20" marR="4020" marT="4020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900" u="none" strike="noStrike" dirty="0">
                          <a:effectLst/>
                        </a:rPr>
                        <a:t>24/07/2018</a:t>
                      </a:r>
                      <a:endParaRPr lang="es-CO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20" marR="4020" marT="4020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900" u="none" strike="noStrike" dirty="0">
                          <a:effectLst/>
                        </a:rPr>
                        <a:t>19:11</a:t>
                      </a:r>
                      <a:endParaRPr lang="es-CO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20" marR="4020" marT="4020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900" u="none" strike="noStrike" dirty="0">
                          <a:effectLst/>
                        </a:rPr>
                        <a:t>Se suministra la información solicitada</a:t>
                      </a:r>
                      <a:endParaRPr lang="es-E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20" marR="4020" marT="4020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601109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9415147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 descr="2.jpeg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11200"/>
                    </a14:imgEffect>
                    <a14:imgEffect>
                      <a14:saturation sat="400000"/>
                    </a14:imgEffect>
                    <a14:imgEffect>
                      <a14:brightnessContrast bright="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1" y="836712"/>
            <a:ext cx="2195736" cy="1836382"/>
          </a:xfrm>
          <a:prstGeom prst="rect">
            <a:avLst/>
          </a:prstGeom>
        </p:spPr>
      </p:pic>
      <p:sp>
        <p:nvSpPr>
          <p:cNvPr id="5" name="CuadroTexto 4"/>
          <p:cNvSpPr txBox="1"/>
          <p:nvPr/>
        </p:nvSpPr>
        <p:spPr>
          <a:xfrm>
            <a:off x="3431704" y="980728"/>
            <a:ext cx="4968552" cy="1077218"/>
          </a:xfrm>
          <a:prstGeom prst="rect">
            <a:avLst/>
          </a:prstGeom>
          <a:solidFill>
            <a:srgbClr val="7F7F7F"/>
          </a:solidFill>
        </p:spPr>
        <p:txBody>
          <a:bodyPr wrap="square" rtlCol="0">
            <a:spAutoFit/>
          </a:bodyPr>
          <a:lstStyle/>
          <a:p>
            <a:r>
              <a:rPr lang="es-ES" sz="3200" b="1" dirty="0">
                <a:solidFill>
                  <a:schemeClr val="bg1"/>
                </a:solidFill>
                <a:latin typeface="Century Gothic"/>
                <a:cs typeface="Century Gothic"/>
              </a:rPr>
              <a:t>3. Emisión de respuesta</a:t>
            </a:r>
          </a:p>
          <a:p>
            <a:r>
              <a:rPr lang="es-ES" sz="3200" b="1" dirty="0">
                <a:solidFill>
                  <a:schemeClr val="bg1"/>
                </a:solidFill>
                <a:latin typeface="Century Gothic"/>
                <a:cs typeface="Century Gothic"/>
              </a:rPr>
              <a:t> a los ciudadanos</a:t>
            </a:r>
          </a:p>
        </p:txBody>
      </p:sp>
      <p:sp>
        <p:nvSpPr>
          <p:cNvPr id="3" name="Rectángulo 2"/>
          <p:cNvSpPr/>
          <p:nvPr/>
        </p:nvSpPr>
        <p:spPr>
          <a:xfrm>
            <a:off x="4007768" y="2276873"/>
            <a:ext cx="648072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s-ES" dirty="0">
                <a:solidFill>
                  <a:srgbClr val="28B7CF"/>
                </a:solidFill>
                <a:latin typeface="Arial" pitchFamily="34" charset="0"/>
                <a:cs typeface="Arial" pitchFamily="34" charset="0"/>
              </a:rPr>
              <a:t>Se emitieron respuestas para el 100 % de los comentarios recibidos en la participación de la ciudadanía</a:t>
            </a:r>
            <a:endParaRPr lang="es-CO" dirty="0">
              <a:solidFill>
                <a:srgbClr val="28B7C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1 Rectángulo">
            <a:extLst>
              <a:ext uri="{FF2B5EF4-FFF2-40B4-BE49-F238E27FC236}">
                <a16:creationId xmlns:a16="http://schemas.microsoft.com/office/drawing/2014/main" id="{73CF433B-69CE-4182-B97B-55E676593F8F}"/>
              </a:ext>
            </a:extLst>
          </p:cNvPr>
          <p:cNvSpPr/>
          <p:nvPr/>
        </p:nvSpPr>
        <p:spPr>
          <a:xfrm>
            <a:off x="0" y="0"/>
            <a:ext cx="12192000" cy="559388"/>
          </a:xfrm>
          <a:prstGeom prst="rect">
            <a:avLst/>
          </a:prstGeom>
          <a:solidFill>
            <a:srgbClr val="28B7C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es-ES" sz="3200" dirty="0">
                <a:solidFill>
                  <a:srgbClr val="FFFFFF"/>
                </a:solidFill>
                <a:latin typeface="Century Gothic"/>
                <a:cs typeface="Century Gothic"/>
              </a:rPr>
              <a:t>4. Resultados y evidencias por fase</a:t>
            </a:r>
          </a:p>
        </p:txBody>
      </p:sp>
      <p:graphicFrame>
        <p:nvGraphicFramePr>
          <p:cNvPr id="2" name="Tabla 1">
            <a:extLst>
              <a:ext uri="{FF2B5EF4-FFF2-40B4-BE49-F238E27FC236}">
                <a16:creationId xmlns:a16="http://schemas.microsoft.com/office/drawing/2014/main" id="{A95712DE-BBAC-40E1-9A2E-8EE79B0762A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83745201"/>
              </p:ext>
            </p:extLst>
          </p:nvPr>
        </p:nvGraphicFramePr>
        <p:xfrm>
          <a:off x="407368" y="3140969"/>
          <a:ext cx="11521283" cy="2900460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415358">
                  <a:extLst>
                    <a:ext uri="{9D8B030D-6E8A-4147-A177-3AD203B41FA5}">
                      <a16:colId xmlns:a16="http://schemas.microsoft.com/office/drawing/2014/main" val="3208640898"/>
                    </a:ext>
                  </a:extLst>
                </a:gridCol>
                <a:gridCol w="1077957">
                  <a:extLst>
                    <a:ext uri="{9D8B030D-6E8A-4147-A177-3AD203B41FA5}">
                      <a16:colId xmlns:a16="http://schemas.microsoft.com/office/drawing/2014/main" val="2111169266"/>
                    </a:ext>
                  </a:extLst>
                </a:gridCol>
                <a:gridCol w="2699836">
                  <a:extLst>
                    <a:ext uri="{9D8B030D-6E8A-4147-A177-3AD203B41FA5}">
                      <a16:colId xmlns:a16="http://schemas.microsoft.com/office/drawing/2014/main" val="1807984922"/>
                    </a:ext>
                  </a:extLst>
                </a:gridCol>
                <a:gridCol w="593371">
                  <a:extLst>
                    <a:ext uri="{9D8B030D-6E8A-4147-A177-3AD203B41FA5}">
                      <a16:colId xmlns:a16="http://schemas.microsoft.com/office/drawing/2014/main" val="3127572319"/>
                    </a:ext>
                  </a:extLst>
                </a:gridCol>
                <a:gridCol w="593371">
                  <a:extLst>
                    <a:ext uri="{9D8B030D-6E8A-4147-A177-3AD203B41FA5}">
                      <a16:colId xmlns:a16="http://schemas.microsoft.com/office/drawing/2014/main" val="2535189677"/>
                    </a:ext>
                  </a:extLst>
                </a:gridCol>
                <a:gridCol w="445028">
                  <a:extLst>
                    <a:ext uri="{9D8B030D-6E8A-4147-A177-3AD203B41FA5}">
                      <a16:colId xmlns:a16="http://schemas.microsoft.com/office/drawing/2014/main" val="932803519"/>
                    </a:ext>
                  </a:extLst>
                </a:gridCol>
                <a:gridCol w="731825">
                  <a:extLst>
                    <a:ext uri="{9D8B030D-6E8A-4147-A177-3AD203B41FA5}">
                      <a16:colId xmlns:a16="http://schemas.microsoft.com/office/drawing/2014/main" val="1191421750"/>
                    </a:ext>
                  </a:extLst>
                </a:gridCol>
                <a:gridCol w="2709727">
                  <a:extLst>
                    <a:ext uri="{9D8B030D-6E8A-4147-A177-3AD203B41FA5}">
                      <a16:colId xmlns:a16="http://schemas.microsoft.com/office/drawing/2014/main" val="3722629834"/>
                    </a:ext>
                  </a:extLst>
                </a:gridCol>
                <a:gridCol w="593371">
                  <a:extLst>
                    <a:ext uri="{9D8B030D-6E8A-4147-A177-3AD203B41FA5}">
                      <a16:colId xmlns:a16="http://schemas.microsoft.com/office/drawing/2014/main" val="2091466402"/>
                    </a:ext>
                  </a:extLst>
                </a:gridCol>
                <a:gridCol w="593371">
                  <a:extLst>
                    <a:ext uri="{9D8B030D-6E8A-4147-A177-3AD203B41FA5}">
                      <a16:colId xmlns:a16="http://schemas.microsoft.com/office/drawing/2014/main" val="4018858361"/>
                    </a:ext>
                  </a:extLst>
                </a:gridCol>
                <a:gridCol w="1068068">
                  <a:extLst>
                    <a:ext uri="{9D8B030D-6E8A-4147-A177-3AD203B41FA5}">
                      <a16:colId xmlns:a16="http://schemas.microsoft.com/office/drawing/2014/main" val="2248351473"/>
                    </a:ext>
                  </a:extLst>
                </a:gridCol>
              </a:tblGrid>
              <a:tr h="204072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9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Ítem</a:t>
                      </a:r>
                      <a:endParaRPr lang="es-CO" sz="900" b="1" i="0" u="none" strike="noStrike" dirty="0">
                        <a:solidFill>
                          <a:schemeClr val="bg1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4020" marR="4020" marT="4020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9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Participante</a:t>
                      </a:r>
                      <a:endParaRPr lang="es-CO" sz="900" b="1" i="0" u="none" strike="noStrike" dirty="0">
                        <a:solidFill>
                          <a:schemeClr val="bg1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4020" marR="4020" marT="4020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9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Observación recibida</a:t>
                      </a:r>
                      <a:endParaRPr lang="es-CO" sz="900" b="1" i="0" u="none" strike="noStrike" dirty="0">
                        <a:solidFill>
                          <a:schemeClr val="bg1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4020" marR="4020" marT="4020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9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Canal de recepción</a:t>
                      </a:r>
                      <a:endParaRPr lang="es-CO" sz="900" b="1" i="0" u="none" strike="noStrike" dirty="0">
                        <a:solidFill>
                          <a:schemeClr val="bg1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4020" marR="4020" marT="4020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9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Fecha de recepción</a:t>
                      </a:r>
                      <a:endParaRPr lang="es-CO" sz="900" b="1" i="0" u="none" strike="noStrike" dirty="0">
                        <a:solidFill>
                          <a:schemeClr val="bg1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4020" marR="4020" marT="4020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9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Hora</a:t>
                      </a:r>
                      <a:endParaRPr lang="es-CO" sz="900" b="1" i="0" u="none" strike="noStrike" dirty="0">
                        <a:solidFill>
                          <a:schemeClr val="bg1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4020" marR="4020" marT="4020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9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Grupo valor</a:t>
                      </a:r>
                      <a:endParaRPr lang="es-CO" sz="900" b="1" i="0" u="none" strike="noStrike" dirty="0">
                        <a:solidFill>
                          <a:schemeClr val="bg1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4020" marR="4020" marT="4020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9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Respuesta</a:t>
                      </a:r>
                      <a:endParaRPr lang="es-CO" sz="900" b="1" i="0" u="none" strike="noStrike" dirty="0">
                        <a:solidFill>
                          <a:schemeClr val="bg1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4020" marR="4020" marT="4020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9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Fecha de respuesta</a:t>
                      </a:r>
                      <a:endParaRPr lang="es-CO" sz="900" b="1" i="0" u="none" strike="noStrike" dirty="0">
                        <a:solidFill>
                          <a:schemeClr val="bg1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4020" marR="4020" marT="4020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9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Canal de respuesta</a:t>
                      </a:r>
                      <a:endParaRPr lang="es-CO" sz="900" b="1" i="0" u="none" strike="noStrike" dirty="0">
                        <a:solidFill>
                          <a:schemeClr val="bg1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4020" marR="4020" marT="4020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9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Acción implementada</a:t>
                      </a:r>
                      <a:endParaRPr lang="es-CO" sz="900" b="1" i="0" u="none" strike="noStrike" dirty="0">
                        <a:solidFill>
                          <a:schemeClr val="bg1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4020" marR="4020" marT="4020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9031391"/>
                  </a:ext>
                </a:extLst>
              </a:tr>
              <a:tr h="315994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900" u="none" strike="noStrike" dirty="0">
                          <a:effectLst/>
                        </a:rPr>
                        <a:t>9</a:t>
                      </a:r>
                      <a:endParaRPr lang="es-CO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20" marR="4020" marT="4020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900" u="none" strike="noStrike" dirty="0">
                          <a:effectLst/>
                        </a:rPr>
                        <a:t>Mateo Sánchez</a:t>
                      </a:r>
                      <a:endParaRPr lang="es-CO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20" marR="4020" marT="4020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s-ES" sz="900" u="none" strike="noStrike" dirty="0">
                          <a:effectLst/>
                        </a:rPr>
                        <a:t>ATERRICEN! DEJEN DE HABLAR DE BOBADAS, HABLEMOS DE COMO HACER PARTE DE LAS CONVOCATORIAS</a:t>
                      </a:r>
                      <a:endParaRPr lang="es-E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20" marR="4020" marT="4020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900" u="none" strike="noStrike" dirty="0">
                          <a:effectLst/>
                        </a:rPr>
                        <a:t>FB Live</a:t>
                      </a:r>
                      <a:endParaRPr lang="es-CO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20" marR="4020" marT="4020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900" u="none" strike="noStrike" dirty="0">
                          <a:effectLst/>
                        </a:rPr>
                        <a:t>23/07/2018</a:t>
                      </a:r>
                      <a:endParaRPr lang="es-CO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20" marR="4020" marT="4020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900" u="none" strike="noStrike" dirty="0">
                          <a:effectLst/>
                        </a:rPr>
                        <a:t>18:45</a:t>
                      </a:r>
                      <a:endParaRPr lang="es-CO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20" marR="4020" marT="4020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900" u="none" strike="noStrike" dirty="0">
                          <a:effectLst/>
                        </a:rPr>
                        <a:t>Ciudadanía general</a:t>
                      </a:r>
                      <a:endParaRPr lang="es-CO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20" marR="4020" marT="4020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s-ES" sz="900" u="none" strike="noStrike" dirty="0">
                          <a:effectLst/>
                        </a:rPr>
                        <a:t>Mateo, para acceder a las convocatorias de Apps.co, es necesario mirar con detenimiento los términos de referencias para conocer las líneas que pueden ser de utilidad para el emprendedor.</a:t>
                      </a:r>
                      <a:endParaRPr lang="es-E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20" marR="4020" marT="4020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900" u="none" strike="noStrike" dirty="0">
                          <a:effectLst/>
                        </a:rPr>
                        <a:t>24/07/2018</a:t>
                      </a:r>
                      <a:endParaRPr lang="es-CO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20" marR="4020" marT="4020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900" u="none" strike="noStrike" dirty="0">
                          <a:effectLst/>
                        </a:rPr>
                        <a:t>18:58</a:t>
                      </a:r>
                      <a:endParaRPr lang="es-CO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20" marR="4020" marT="4020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900" u="none" strike="noStrike" dirty="0">
                          <a:effectLst/>
                        </a:rPr>
                        <a:t>Se suministra la información solicitada</a:t>
                      </a:r>
                      <a:endParaRPr lang="es-E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20" marR="4020" marT="4020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30180598"/>
                  </a:ext>
                </a:extLst>
              </a:tr>
              <a:tr h="421326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900" u="none" strike="noStrike" dirty="0">
                          <a:effectLst/>
                        </a:rPr>
                        <a:t>10</a:t>
                      </a:r>
                      <a:endParaRPr lang="es-CO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20" marR="4020" marT="4020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900" u="none" strike="noStrike" dirty="0">
                          <a:effectLst/>
                        </a:rPr>
                        <a:t>MarthaIsabel Estupinan</a:t>
                      </a:r>
                      <a:endParaRPr lang="es-CO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20" marR="4020" marT="4020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s-ES" sz="900" u="none" strike="noStrike" dirty="0">
                          <a:effectLst/>
                        </a:rPr>
                        <a:t>Me gustaría conocer si tienen la cifra de las plazas de talento TI que hacen falta a nivel mundial y nivel Colombia y desde el 2018 con corte a que año?</a:t>
                      </a:r>
                      <a:endParaRPr lang="es-E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20" marR="4020" marT="4020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900" u="none" strike="noStrike" dirty="0">
                          <a:effectLst/>
                        </a:rPr>
                        <a:t>FB Live</a:t>
                      </a:r>
                      <a:endParaRPr lang="es-CO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20" marR="4020" marT="4020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900" u="none" strike="noStrike" dirty="0">
                          <a:effectLst/>
                        </a:rPr>
                        <a:t>23/07/2018</a:t>
                      </a:r>
                      <a:endParaRPr lang="es-CO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20" marR="4020" marT="4020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900" u="none" strike="noStrike" dirty="0">
                          <a:effectLst/>
                        </a:rPr>
                        <a:t>19:04</a:t>
                      </a:r>
                      <a:endParaRPr lang="es-CO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20" marR="4020" marT="4020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900" u="none" strike="noStrike" dirty="0">
                          <a:effectLst/>
                        </a:rPr>
                        <a:t>Ciudadanía general</a:t>
                      </a:r>
                      <a:endParaRPr lang="es-CO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20" marR="4020" marT="4020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s-ES" sz="900" u="none" strike="noStrike" dirty="0">
                          <a:effectLst/>
                        </a:rPr>
                        <a:t>Hola MarthaIsabel Estupinan, la última medición que ha realizado el Observatorio T.I del Ministerio TIC Colombia y Fedesoft es que en Colombia se necesitan aproximadamente 35 mil nuevos profesionales en sectores T.I. A nivel mundial, no tenemos medición.</a:t>
                      </a:r>
                      <a:endParaRPr lang="es-E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20" marR="4020" marT="4020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900" u="none" strike="noStrike" dirty="0">
                          <a:effectLst/>
                        </a:rPr>
                        <a:t>24/07/2018</a:t>
                      </a:r>
                      <a:endParaRPr lang="es-CO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20" marR="4020" marT="4020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900" u="none" strike="noStrike" dirty="0">
                          <a:effectLst/>
                        </a:rPr>
                        <a:t>19:13</a:t>
                      </a:r>
                      <a:endParaRPr lang="es-CO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20" marR="4020" marT="4020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900" u="none" strike="noStrike" dirty="0">
                          <a:effectLst/>
                        </a:rPr>
                        <a:t>Se suministra la información solicitada</a:t>
                      </a:r>
                      <a:endParaRPr lang="es-E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20" marR="4020" marT="4020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47644736"/>
                  </a:ext>
                </a:extLst>
              </a:tr>
              <a:tr h="631988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900" u="none" strike="noStrike" dirty="0">
                          <a:effectLst/>
                        </a:rPr>
                        <a:t>11</a:t>
                      </a:r>
                      <a:endParaRPr lang="es-CO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20" marR="4020" marT="4020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900" u="none" strike="noStrike" dirty="0">
                          <a:effectLst/>
                        </a:rPr>
                        <a:t>Diego M. Ramírez Belalcazar</a:t>
                      </a:r>
                      <a:endParaRPr lang="es-CO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20" marR="4020" marT="4020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s-ES" sz="900" u="none" strike="noStrike" dirty="0">
                          <a:effectLst/>
                        </a:rPr>
                        <a:t>¿En esos puntos vive labs cobran por acceder a ellos o a los cursos que se dictan en c/u?</a:t>
                      </a:r>
                      <a:endParaRPr lang="es-E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20" marR="4020" marT="4020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900" u="none" strike="noStrike" dirty="0">
                          <a:effectLst/>
                        </a:rPr>
                        <a:t>FB Live</a:t>
                      </a:r>
                      <a:endParaRPr lang="es-CO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20" marR="4020" marT="4020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900" u="none" strike="noStrike" dirty="0">
                          <a:effectLst/>
                        </a:rPr>
                        <a:t>23/07/2018</a:t>
                      </a:r>
                      <a:endParaRPr lang="es-CO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20" marR="4020" marT="4020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900" u="none" strike="noStrike" dirty="0">
                          <a:effectLst/>
                        </a:rPr>
                        <a:t>18:56</a:t>
                      </a:r>
                      <a:endParaRPr lang="es-CO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20" marR="4020" marT="4020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900" u="none" strike="noStrike" dirty="0">
                          <a:effectLst/>
                        </a:rPr>
                        <a:t>Ciudadanía general</a:t>
                      </a:r>
                      <a:endParaRPr lang="es-CO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20" marR="4020" marT="4020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s-ES" sz="900" u="none" strike="noStrike" dirty="0">
                          <a:effectLst/>
                        </a:rPr>
                        <a:t>Hola Diego, el uso de los Puntos Vive Labs es completamente gratuito para los ciudadanos. Los Puntos Vive Digital Lab para la Gente son espacios donde se facilitan herramientas tecnológicas y se brindan capacitaciones técnicas para realizar actividades de emprendimiento digital enfocados en aplicaciones y contenidos digitales.</a:t>
                      </a:r>
                      <a:br>
                        <a:rPr lang="es-ES" sz="900" u="none" strike="noStrike" dirty="0">
                          <a:effectLst/>
                        </a:rPr>
                      </a:br>
                      <a:r>
                        <a:rPr lang="es-ES" sz="900" u="none" strike="noStrike" dirty="0">
                          <a:effectLst/>
                        </a:rPr>
                        <a:t>http://micrositios.mintic.gov.co/vivedigitallab/</a:t>
                      </a:r>
                      <a:endParaRPr lang="es-E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20" marR="4020" marT="4020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900" u="none" strike="noStrike" dirty="0">
                          <a:effectLst/>
                        </a:rPr>
                        <a:t>24/07/2018</a:t>
                      </a:r>
                      <a:endParaRPr lang="es-CO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20" marR="4020" marT="4020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900" u="none" strike="noStrike" dirty="0">
                          <a:effectLst/>
                        </a:rPr>
                        <a:t>19:02</a:t>
                      </a:r>
                      <a:endParaRPr lang="es-CO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20" marR="4020" marT="4020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900" u="none" strike="noStrike" dirty="0">
                          <a:effectLst/>
                        </a:rPr>
                        <a:t>Se suministra la información solicitada</a:t>
                      </a:r>
                      <a:endParaRPr lang="es-E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20" marR="4020" marT="4020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05264725"/>
                  </a:ext>
                </a:extLst>
              </a:tr>
              <a:tr h="210663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900" u="none" strike="noStrike" dirty="0">
                          <a:effectLst/>
                        </a:rPr>
                        <a:t>12</a:t>
                      </a:r>
                      <a:endParaRPr lang="es-CO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20" marR="4020" marT="4020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900" u="none" strike="noStrike" dirty="0">
                          <a:effectLst/>
                        </a:rPr>
                        <a:t>Fredy Naranjo</a:t>
                      </a:r>
                      <a:endParaRPr lang="es-CO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20" marR="4020" marT="4020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s-ES" sz="900" u="none" strike="noStrike" dirty="0">
                          <a:effectLst/>
                        </a:rPr>
                        <a:t>Por favor me informan: ¿En los ViveLabs hay algún límite de edad para acceder a los cursos?</a:t>
                      </a:r>
                      <a:endParaRPr lang="es-E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20" marR="4020" marT="4020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900" u="none" strike="noStrike" dirty="0">
                          <a:effectLst/>
                        </a:rPr>
                        <a:t>FB Live</a:t>
                      </a:r>
                      <a:endParaRPr lang="es-CO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20" marR="4020" marT="4020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900" u="none" strike="noStrike" dirty="0">
                          <a:effectLst/>
                        </a:rPr>
                        <a:t>23/07/2018</a:t>
                      </a:r>
                      <a:endParaRPr lang="es-CO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20" marR="4020" marT="4020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900" u="none" strike="noStrike" dirty="0">
                          <a:effectLst/>
                        </a:rPr>
                        <a:t>19:01</a:t>
                      </a:r>
                      <a:endParaRPr lang="es-CO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20" marR="4020" marT="4020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900" u="none" strike="noStrike" dirty="0">
                          <a:effectLst/>
                        </a:rPr>
                        <a:t>Ciudadanía general</a:t>
                      </a:r>
                      <a:endParaRPr lang="es-CO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20" marR="4020" marT="4020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s-ES" sz="900" u="none" strike="noStrike" dirty="0">
                          <a:effectLst/>
                        </a:rPr>
                        <a:t>Hola Fredy, no hay límite de edad para ir a los vivelabs</a:t>
                      </a:r>
                      <a:endParaRPr lang="es-E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20" marR="4020" marT="4020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900" u="none" strike="noStrike" dirty="0">
                          <a:effectLst/>
                        </a:rPr>
                        <a:t>24/07/2018</a:t>
                      </a:r>
                      <a:endParaRPr lang="es-CO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20" marR="4020" marT="4020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900" u="none" strike="noStrike" dirty="0">
                          <a:effectLst/>
                        </a:rPr>
                        <a:t>19:14</a:t>
                      </a:r>
                      <a:endParaRPr lang="es-CO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20" marR="4020" marT="4020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900" u="none" strike="noStrike" dirty="0">
                          <a:effectLst/>
                        </a:rPr>
                        <a:t>Se suministra la información solicitada</a:t>
                      </a:r>
                      <a:endParaRPr lang="es-E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20" marR="4020" marT="4020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818864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4604298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 descr="2.jpeg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11200"/>
                    </a14:imgEffect>
                    <a14:imgEffect>
                      <a14:saturation sat="400000"/>
                    </a14:imgEffect>
                    <a14:imgEffect>
                      <a14:brightnessContrast bright="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1" y="836712"/>
            <a:ext cx="2195736" cy="1836382"/>
          </a:xfrm>
          <a:prstGeom prst="rect">
            <a:avLst/>
          </a:prstGeom>
        </p:spPr>
      </p:pic>
      <p:sp>
        <p:nvSpPr>
          <p:cNvPr id="5" name="CuadroTexto 4"/>
          <p:cNvSpPr txBox="1"/>
          <p:nvPr/>
        </p:nvSpPr>
        <p:spPr>
          <a:xfrm>
            <a:off x="3431704" y="980728"/>
            <a:ext cx="4968552" cy="1077218"/>
          </a:xfrm>
          <a:prstGeom prst="rect">
            <a:avLst/>
          </a:prstGeom>
          <a:solidFill>
            <a:srgbClr val="7F7F7F"/>
          </a:solidFill>
        </p:spPr>
        <p:txBody>
          <a:bodyPr wrap="square" rtlCol="0">
            <a:spAutoFit/>
          </a:bodyPr>
          <a:lstStyle/>
          <a:p>
            <a:r>
              <a:rPr lang="es-ES" sz="3200" b="1" dirty="0">
                <a:solidFill>
                  <a:schemeClr val="bg1"/>
                </a:solidFill>
                <a:latin typeface="Century Gothic"/>
                <a:cs typeface="Century Gothic"/>
              </a:rPr>
              <a:t>3. Emisión de respuesta</a:t>
            </a:r>
          </a:p>
          <a:p>
            <a:r>
              <a:rPr lang="es-ES" sz="3200" b="1" dirty="0">
                <a:solidFill>
                  <a:schemeClr val="bg1"/>
                </a:solidFill>
                <a:latin typeface="Century Gothic"/>
                <a:cs typeface="Century Gothic"/>
              </a:rPr>
              <a:t> a los ciudadanos</a:t>
            </a:r>
          </a:p>
        </p:txBody>
      </p:sp>
      <p:sp>
        <p:nvSpPr>
          <p:cNvPr id="3" name="Rectángulo 2"/>
          <p:cNvSpPr/>
          <p:nvPr/>
        </p:nvSpPr>
        <p:spPr>
          <a:xfrm>
            <a:off x="4007768" y="2276873"/>
            <a:ext cx="648072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s-ES" dirty="0">
                <a:solidFill>
                  <a:srgbClr val="28B7CF"/>
                </a:solidFill>
                <a:latin typeface="Arial" pitchFamily="34" charset="0"/>
                <a:cs typeface="Arial" pitchFamily="34" charset="0"/>
              </a:rPr>
              <a:t>Se emitieron respuestas para el 100 % de los comentarios recibidos en la participación de la ciudadanía</a:t>
            </a:r>
            <a:endParaRPr lang="es-CO" dirty="0">
              <a:solidFill>
                <a:srgbClr val="28B7C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1 Rectángulo">
            <a:extLst>
              <a:ext uri="{FF2B5EF4-FFF2-40B4-BE49-F238E27FC236}">
                <a16:creationId xmlns:a16="http://schemas.microsoft.com/office/drawing/2014/main" id="{73CF433B-69CE-4182-B97B-55E676593F8F}"/>
              </a:ext>
            </a:extLst>
          </p:cNvPr>
          <p:cNvSpPr/>
          <p:nvPr/>
        </p:nvSpPr>
        <p:spPr>
          <a:xfrm>
            <a:off x="0" y="0"/>
            <a:ext cx="12192000" cy="559388"/>
          </a:xfrm>
          <a:prstGeom prst="rect">
            <a:avLst/>
          </a:prstGeom>
          <a:solidFill>
            <a:srgbClr val="28B7C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es-ES" sz="3200" dirty="0">
                <a:solidFill>
                  <a:srgbClr val="FFFFFF"/>
                </a:solidFill>
                <a:latin typeface="Century Gothic"/>
                <a:cs typeface="Century Gothic"/>
              </a:rPr>
              <a:t>4. Resultados y evidencias por fase</a:t>
            </a:r>
          </a:p>
        </p:txBody>
      </p:sp>
      <p:graphicFrame>
        <p:nvGraphicFramePr>
          <p:cNvPr id="2" name="Tabla 1">
            <a:extLst>
              <a:ext uri="{FF2B5EF4-FFF2-40B4-BE49-F238E27FC236}">
                <a16:creationId xmlns:a16="http://schemas.microsoft.com/office/drawing/2014/main" id="{A95712DE-BBAC-40E1-9A2E-8EE79B0762A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45167175"/>
              </p:ext>
            </p:extLst>
          </p:nvPr>
        </p:nvGraphicFramePr>
        <p:xfrm>
          <a:off x="407368" y="3140969"/>
          <a:ext cx="11521283" cy="1936320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415358">
                  <a:extLst>
                    <a:ext uri="{9D8B030D-6E8A-4147-A177-3AD203B41FA5}">
                      <a16:colId xmlns:a16="http://schemas.microsoft.com/office/drawing/2014/main" val="3208640898"/>
                    </a:ext>
                  </a:extLst>
                </a:gridCol>
                <a:gridCol w="1077957">
                  <a:extLst>
                    <a:ext uri="{9D8B030D-6E8A-4147-A177-3AD203B41FA5}">
                      <a16:colId xmlns:a16="http://schemas.microsoft.com/office/drawing/2014/main" val="2111169266"/>
                    </a:ext>
                  </a:extLst>
                </a:gridCol>
                <a:gridCol w="2699836">
                  <a:extLst>
                    <a:ext uri="{9D8B030D-6E8A-4147-A177-3AD203B41FA5}">
                      <a16:colId xmlns:a16="http://schemas.microsoft.com/office/drawing/2014/main" val="1807984922"/>
                    </a:ext>
                  </a:extLst>
                </a:gridCol>
                <a:gridCol w="593371">
                  <a:extLst>
                    <a:ext uri="{9D8B030D-6E8A-4147-A177-3AD203B41FA5}">
                      <a16:colId xmlns:a16="http://schemas.microsoft.com/office/drawing/2014/main" val="3127572319"/>
                    </a:ext>
                  </a:extLst>
                </a:gridCol>
                <a:gridCol w="593371">
                  <a:extLst>
                    <a:ext uri="{9D8B030D-6E8A-4147-A177-3AD203B41FA5}">
                      <a16:colId xmlns:a16="http://schemas.microsoft.com/office/drawing/2014/main" val="2535189677"/>
                    </a:ext>
                  </a:extLst>
                </a:gridCol>
                <a:gridCol w="445028">
                  <a:extLst>
                    <a:ext uri="{9D8B030D-6E8A-4147-A177-3AD203B41FA5}">
                      <a16:colId xmlns:a16="http://schemas.microsoft.com/office/drawing/2014/main" val="932803519"/>
                    </a:ext>
                  </a:extLst>
                </a:gridCol>
                <a:gridCol w="731825">
                  <a:extLst>
                    <a:ext uri="{9D8B030D-6E8A-4147-A177-3AD203B41FA5}">
                      <a16:colId xmlns:a16="http://schemas.microsoft.com/office/drawing/2014/main" val="1191421750"/>
                    </a:ext>
                  </a:extLst>
                </a:gridCol>
                <a:gridCol w="2709727">
                  <a:extLst>
                    <a:ext uri="{9D8B030D-6E8A-4147-A177-3AD203B41FA5}">
                      <a16:colId xmlns:a16="http://schemas.microsoft.com/office/drawing/2014/main" val="3722629834"/>
                    </a:ext>
                  </a:extLst>
                </a:gridCol>
                <a:gridCol w="593371">
                  <a:extLst>
                    <a:ext uri="{9D8B030D-6E8A-4147-A177-3AD203B41FA5}">
                      <a16:colId xmlns:a16="http://schemas.microsoft.com/office/drawing/2014/main" val="2091466402"/>
                    </a:ext>
                  </a:extLst>
                </a:gridCol>
                <a:gridCol w="593371">
                  <a:extLst>
                    <a:ext uri="{9D8B030D-6E8A-4147-A177-3AD203B41FA5}">
                      <a16:colId xmlns:a16="http://schemas.microsoft.com/office/drawing/2014/main" val="4018858361"/>
                    </a:ext>
                  </a:extLst>
                </a:gridCol>
                <a:gridCol w="1068068">
                  <a:extLst>
                    <a:ext uri="{9D8B030D-6E8A-4147-A177-3AD203B41FA5}">
                      <a16:colId xmlns:a16="http://schemas.microsoft.com/office/drawing/2014/main" val="2248351473"/>
                    </a:ext>
                  </a:extLst>
                </a:gridCol>
              </a:tblGrid>
              <a:tr h="204072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9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Ítem</a:t>
                      </a:r>
                      <a:endParaRPr lang="es-CO" sz="900" b="1" i="0" u="none" strike="noStrike" dirty="0">
                        <a:solidFill>
                          <a:schemeClr val="bg1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4020" marR="4020" marT="4020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9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Participante</a:t>
                      </a:r>
                      <a:endParaRPr lang="es-CO" sz="900" b="1" i="0" u="none" strike="noStrike" dirty="0">
                        <a:solidFill>
                          <a:schemeClr val="bg1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4020" marR="4020" marT="4020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9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Observación recibida</a:t>
                      </a:r>
                      <a:endParaRPr lang="es-CO" sz="900" b="1" i="0" u="none" strike="noStrike" dirty="0">
                        <a:solidFill>
                          <a:schemeClr val="bg1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4020" marR="4020" marT="4020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9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Canal de recepción</a:t>
                      </a:r>
                      <a:endParaRPr lang="es-CO" sz="900" b="1" i="0" u="none" strike="noStrike" dirty="0">
                        <a:solidFill>
                          <a:schemeClr val="bg1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4020" marR="4020" marT="4020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9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Fecha de recepción</a:t>
                      </a:r>
                      <a:endParaRPr lang="es-CO" sz="900" b="1" i="0" u="none" strike="noStrike" dirty="0">
                        <a:solidFill>
                          <a:schemeClr val="bg1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4020" marR="4020" marT="4020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9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Hora</a:t>
                      </a:r>
                      <a:endParaRPr lang="es-CO" sz="900" b="1" i="0" u="none" strike="noStrike" dirty="0">
                        <a:solidFill>
                          <a:schemeClr val="bg1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4020" marR="4020" marT="4020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9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Grupo valor</a:t>
                      </a:r>
                      <a:endParaRPr lang="es-CO" sz="900" b="1" i="0" u="none" strike="noStrike" dirty="0">
                        <a:solidFill>
                          <a:schemeClr val="bg1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4020" marR="4020" marT="4020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9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Respuesta</a:t>
                      </a:r>
                      <a:endParaRPr lang="es-CO" sz="900" b="1" i="0" u="none" strike="noStrike" dirty="0">
                        <a:solidFill>
                          <a:schemeClr val="bg1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4020" marR="4020" marT="4020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9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Fecha de respuesta</a:t>
                      </a:r>
                      <a:endParaRPr lang="es-CO" sz="900" b="1" i="0" u="none" strike="noStrike" dirty="0">
                        <a:solidFill>
                          <a:schemeClr val="bg1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4020" marR="4020" marT="4020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9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Canal de respuesta</a:t>
                      </a:r>
                      <a:endParaRPr lang="es-CO" sz="900" b="1" i="0" u="none" strike="noStrike" dirty="0">
                        <a:solidFill>
                          <a:schemeClr val="bg1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4020" marR="4020" marT="4020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9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Acción implementada</a:t>
                      </a:r>
                      <a:endParaRPr lang="es-CO" sz="900" b="1" i="0" u="none" strike="noStrike" dirty="0">
                        <a:solidFill>
                          <a:schemeClr val="bg1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4020" marR="4020" marT="4020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9031391"/>
                  </a:ext>
                </a:extLst>
              </a:tr>
              <a:tr h="526657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900" u="none" strike="noStrike" dirty="0">
                          <a:effectLst/>
                        </a:rPr>
                        <a:t>13</a:t>
                      </a:r>
                      <a:endParaRPr lang="es-CO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20" marR="4020" marT="4020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900" u="none" strike="noStrike" dirty="0">
                          <a:effectLst/>
                        </a:rPr>
                        <a:t>Paola Montenegro</a:t>
                      </a:r>
                      <a:endParaRPr lang="es-CO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20" marR="4020" marT="4020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s-ES" sz="900" u="none" strike="noStrike" dirty="0">
                          <a:effectLst/>
                        </a:rPr>
                        <a:t>Hola, saludos desde Cúcuta, algún curso de Blockchain en el ministerio o alguna recomendación. Gracias</a:t>
                      </a:r>
                      <a:endParaRPr lang="es-E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20" marR="4020" marT="4020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900" u="none" strike="noStrike" dirty="0">
                          <a:effectLst/>
                        </a:rPr>
                        <a:t>FB Live</a:t>
                      </a:r>
                      <a:endParaRPr lang="es-CO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20" marR="4020" marT="4020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900" u="none" strike="noStrike" dirty="0">
                          <a:effectLst/>
                        </a:rPr>
                        <a:t>23/07/2018</a:t>
                      </a:r>
                      <a:endParaRPr lang="es-CO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20" marR="4020" marT="4020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900" u="none" strike="noStrike" dirty="0">
                          <a:effectLst/>
                        </a:rPr>
                        <a:t>19:12</a:t>
                      </a:r>
                      <a:endParaRPr lang="es-CO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20" marR="4020" marT="4020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900" u="none" strike="noStrike" dirty="0">
                          <a:effectLst/>
                        </a:rPr>
                        <a:t>Ciudadanía general</a:t>
                      </a:r>
                      <a:endParaRPr lang="es-CO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20" marR="4020" marT="4020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s-ES" sz="900" u="none" strike="noStrike" dirty="0">
                          <a:effectLst/>
                        </a:rPr>
                        <a:t>Hola Paola, durante el primer semestre realizamos con Fedesoft, talleres en varias ciudades del país sobre aplicación y uso del #blockchain; en este momento, no tenemos curso sobre el tema, pero te invitamos a estar pendiente de nuestras redes sociales, donde anunciamos toda la oferta institucional.</a:t>
                      </a:r>
                      <a:endParaRPr lang="es-E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20" marR="4020" marT="4020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900" u="none" strike="noStrike" dirty="0">
                          <a:effectLst/>
                        </a:rPr>
                        <a:t>24/07/2018</a:t>
                      </a:r>
                      <a:endParaRPr lang="es-CO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20" marR="4020" marT="4020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900" u="none" strike="noStrike" dirty="0">
                          <a:effectLst/>
                        </a:rPr>
                        <a:t>19:16</a:t>
                      </a:r>
                      <a:endParaRPr lang="es-CO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20" marR="4020" marT="4020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900" u="none" strike="noStrike" dirty="0">
                          <a:effectLst/>
                        </a:rPr>
                        <a:t>Se suministra la información solicitada</a:t>
                      </a:r>
                      <a:endParaRPr lang="es-E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20" marR="4020" marT="4020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82315312"/>
                  </a:ext>
                </a:extLst>
              </a:tr>
              <a:tr h="210663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900" u="none" strike="noStrike" dirty="0">
                          <a:effectLst/>
                        </a:rPr>
                        <a:t>14</a:t>
                      </a:r>
                      <a:endParaRPr lang="es-CO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20" marR="4020" marT="4020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900" u="none" strike="noStrike" dirty="0">
                          <a:effectLst/>
                        </a:rPr>
                        <a:t>Yorlady Suarez Izquierdo</a:t>
                      </a:r>
                      <a:endParaRPr lang="es-CO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20" marR="4020" marT="4020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s-ES" sz="900" u="none" strike="noStrike" dirty="0">
                          <a:effectLst/>
                        </a:rPr>
                        <a:t>Cuentan con cursos o capacitación para jóvenes menores de edad? Donde puedo encontrar información al respecto?</a:t>
                      </a:r>
                      <a:endParaRPr lang="es-E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20" marR="4020" marT="4020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900" u="none" strike="noStrike" dirty="0">
                          <a:effectLst/>
                        </a:rPr>
                        <a:t>FB Live</a:t>
                      </a:r>
                      <a:endParaRPr lang="es-CO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20" marR="4020" marT="4020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900" u="none" strike="noStrike" dirty="0">
                          <a:effectLst/>
                        </a:rPr>
                        <a:t>23/07/2018</a:t>
                      </a:r>
                      <a:endParaRPr lang="es-CO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20" marR="4020" marT="4020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900" u="none" strike="noStrike" dirty="0">
                          <a:effectLst/>
                        </a:rPr>
                        <a:t>18:02</a:t>
                      </a:r>
                      <a:endParaRPr lang="es-CO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20" marR="4020" marT="4020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900" u="none" strike="noStrike" dirty="0">
                          <a:effectLst/>
                        </a:rPr>
                        <a:t>Ciudadanía general</a:t>
                      </a:r>
                      <a:endParaRPr lang="es-CO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20" marR="4020" marT="4020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s-ES" sz="900" u="none" strike="noStrike" dirty="0">
                          <a:effectLst/>
                        </a:rPr>
                        <a:t>Hola Yorlady, invitada a estar pendiente de la página www.apps.co, donde está toda la información de la iniciativa.</a:t>
                      </a:r>
                      <a:endParaRPr lang="es-E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20" marR="4020" marT="4020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900" u="none" strike="noStrike" dirty="0">
                          <a:effectLst/>
                        </a:rPr>
                        <a:t>24/07/2018</a:t>
                      </a:r>
                      <a:endParaRPr lang="es-CO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20" marR="4020" marT="4020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900" u="none" strike="noStrike" dirty="0">
                          <a:effectLst/>
                        </a:rPr>
                        <a:t>18:11</a:t>
                      </a:r>
                      <a:endParaRPr lang="es-CO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20" marR="4020" marT="4020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900" u="none" strike="noStrike" dirty="0">
                          <a:effectLst/>
                        </a:rPr>
                        <a:t>Se suministra la información solicitada</a:t>
                      </a:r>
                      <a:endParaRPr lang="es-E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20" marR="4020" marT="4020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06946109"/>
                  </a:ext>
                </a:extLst>
              </a:tr>
              <a:tr h="210663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900" u="none" strike="noStrike" dirty="0">
                          <a:effectLst/>
                        </a:rPr>
                        <a:t>15</a:t>
                      </a:r>
                      <a:endParaRPr lang="es-CO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20" marR="4020" marT="4020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900" u="none" strike="noStrike" dirty="0">
                          <a:effectLst/>
                        </a:rPr>
                        <a:t>Veronica Suarez</a:t>
                      </a:r>
                      <a:endParaRPr lang="es-CO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20" marR="4020" marT="4020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s-ES" sz="900" u="none" strike="noStrike" dirty="0">
                          <a:effectLst/>
                        </a:rPr>
                        <a:t>Gracias por el curso de competencias gerenciales, emprendimiento e innovación, fue excelente.</a:t>
                      </a:r>
                      <a:endParaRPr lang="es-E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20" marR="4020" marT="4020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900" u="none" strike="noStrike" dirty="0">
                          <a:effectLst/>
                        </a:rPr>
                        <a:t>FB Live</a:t>
                      </a:r>
                      <a:endParaRPr lang="es-CO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20" marR="4020" marT="4020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900" u="none" strike="noStrike" dirty="0">
                          <a:effectLst/>
                        </a:rPr>
                        <a:t>23/07/2018</a:t>
                      </a:r>
                      <a:endParaRPr lang="es-CO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20" marR="4020" marT="4020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900" u="none" strike="noStrike" dirty="0">
                          <a:effectLst/>
                        </a:rPr>
                        <a:t>18:34</a:t>
                      </a:r>
                      <a:endParaRPr lang="es-CO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20" marR="4020" marT="4020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900" u="none" strike="noStrike" dirty="0">
                          <a:effectLst/>
                        </a:rPr>
                        <a:t>Ciudadanía general</a:t>
                      </a:r>
                      <a:endParaRPr lang="es-CO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20" marR="4020" marT="4020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s-ES" sz="900" u="none" strike="noStrike" dirty="0">
                          <a:effectLst/>
                        </a:rPr>
                        <a:t>Hola Verónica, toda la oferta del Ministerio TIC Colombia es abierta para que los ciudadanos hagan un buen uso de ella. ¡Saludos!</a:t>
                      </a:r>
                      <a:endParaRPr lang="es-E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20" marR="4020" marT="4020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900" u="none" strike="noStrike" dirty="0">
                          <a:effectLst/>
                        </a:rPr>
                        <a:t>24/07/2018</a:t>
                      </a:r>
                      <a:endParaRPr lang="es-CO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20" marR="4020" marT="4020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900" u="none" strike="noStrike" dirty="0">
                          <a:effectLst/>
                        </a:rPr>
                        <a:t>18:39</a:t>
                      </a:r>
                      <a:endParaRPr lang="es-CO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20" marR="4020" marT="4020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900" u="none" strike="noStrike" dirty="0">
                          <a:effectLst/>
                        </a:rPr>
                        <a:t>Se suministra la información solicitada</a:t>
                      </a:r>
                      <a:endParaRPr lang="es-E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20" marR="4020" marT="4020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8791978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6384222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 descr="2.jpeg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11200"/>
                    </a14:imgEffect>
                    <a14:imgEffect>
                      <a14:saturation sat="400000"/>
                    </a14:imgEffect>
                    <a14:imgEffect>
                      <a14:brightnessContrast bright="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7448" y="590900"/>
            <a:ext cx="2520281" cy="2107812"/>
          </a:xfrm>
          <a:prstGeom prst="rect">
            <a:avLst/>
          </a:prstGeom>
        </p:spPr>
      </p:pic>
      <p:graphicFrame>
        <p:nvGraphicFramePr>
          <p:cNvPr id="4" name="Diagrama 3"/>
          <p:cNvGraphicFramePr/>
          <p:nvPr>
            <p:extLst>
              <p:ext uri="{D42A27DB-BD31-4B8C-83A1-F6EECF244321}">
                <p14:modId xmlns:p14="http://schemas.microsoft.com/office/powerpoint/2010/main" val="608699558"/>
              </p:ext>
            </p:extLst>
          </p:nvPr>
        </p:nvGraphicFramePr>
        <p:xfrm>
          <a:off x="2495600" y="2685736"/>
          <a:ext cx="8100392" cy="39391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sp>
        <p:nvSpPr>
          <p:cNvPr id="5" name="CuadroTexto 4"/>
          <p:cNvSpPr txBox="1"/>
          <p:nvPr/>
        </p:nvSpPr>
        <p:spPr>
          <a:xfrm>
            <a:off x="3431704" y="980728"/>
            <a:ext cx="4968552" cy="1077218"/>
          </a:xfrm>
          <a:prstGeom prst="rect">
            <a:avLst/>
          </a:prstGeom>
          <a:solidFill>
            <a:srgbClr val="7F7F7F"/>
          </a:solidFill>
        </p:spPr>
        <p:txBody>
          <a:bodyPr wrap="square" rtlCol="0">
            <a:spAutoFit/>
          </a:bodyPr>
          <a:lstStyle/>
          <a:p>
            <a:r>
              <a:rPr lang="es-ES" sz="3200" b="1" dirty="0">
                <a:solidFill>
                  <a:schemeClr val="bg1"/>
                </a:solidFill>
                <a:latin typeface="Century Gothic"/>
                <a:cs typeface="Century Gothic"/>
              </a:rPr>
              <a:t>4. Publicación de informe de resultados</a:t>
            </a:r>
          </a:p>
        </p:txBody>
      </p:sp>
      <p:sp>
        <p:nvSpPr>
          <p:cNvPr id="6" name="1 Rectángulo">
            <a:extLst>
              <a:ext uri="{FF2B5EF4-FFF2-40B4-BE49-F238E27FC236}">
                <a16:creationId xmlns:a16="http://schemas.microsoft.com/office/drawing/2014/main" id="{51E0289A-7598-4E84-848E-85B7E49713D3}"/>
              </a:ext>
            </a:extLst>
          </p:cNvPr>
          <p:cNvSpPr/>
          <p:nvPr/>
        </p:nvSpPr>
        <p:spPr>
          <a:xfrm>
            <a:off x="0" y="0"/>
            <a:ext cx="12192000" cy="559388"/>
          </a:xfrm>
          <a:prstGeom prst="rect">
            <a:avLst/>
          </a:prstGeom>
          <a:solidFill>
            <a:srgbClr val="28B7C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es-ES" sz="3200" dirty="0">
                <a:solidFill>
                  <a:srgbClr val="FFFFFF"/>
                </a:solidFill>
                <a:latin typeface="Century Gothic"/>
                <a:cs typeface="Century Gothic"/>
              </a:rPr>
              <a:t>4. Resultados y evidencias por fase</a:t>
            </a:r>
          </a:p>
        </p:txBody>
      </p:sp>
    </p:spTree>
    <p:extLst>
      <p:ext uri="{BB962C8B-B14F-4D97-AF65-F5344CB8AC3E}">
        <p14:creationId xmlns:p14="http://schemas.microsoft.com/office/powerpoint/2010/main" val="427294999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uadroTexto 4"/>
          <p:cNvSpPr txBox="1"/>
          <p:nvPr/>
        </p:nvSpPr>
        <p:spPr>
          <a:xfrm>
            <a:off x="3647729" y="1106197"/>
            <a:ext cx="6048672" cy="1077218"/>
          </a:xfrm>
          <a:prstGeom prst="rect">
            <a:avLst/>
          </a:prstGeom>
          <a:solidFill>
            <a:srgbClr val="7F7F7F"/>
          </a:solidFill>
        </p:spPr>
        <p:txBody>
          <a:bodyPr wrap="square" rtlCol="0">
            <a:spAutoFit/>
          </a:bodyPr>
          <a:lstStyle/>
          <a:p>
            <a:r>
              <a:rPr lang="es-ES" sz="3200" b="1" dirty="0">
                <a:solidFill>
                  <a:schemeClr val="bg1"/>
                </a:solidFill>
                <a:latin typeface="Century Gothic"/>
                <a:cs typeface="Century Gothic"/>
              </a:rPr>
              <a:t>5. Resultados encuesta de satisfacción</a:t>
            </a:r>
          </a:p>
        </p:txBody>
      </p:sp>
      <p:sp>
        <p:nvSpPr>
          <p:cNvPr id="6" name="1 Rectángulo">
            <a:extLst>
              <a:ext uri="{FF2B5EF4-FFF2-40B4-BE49-F238E27FC236}">
                <a16:creationId xmlns:a16="http://schemas.microsoft.com/office/drawing/2014/main" id="{51E0289A-7598-4E84-848E-85B7E49713D3}"/>
              </a:ext>
            </a:extLst>
          </p:cNvPr>
          <p:cNvSpPr/>
          <p:nvPr/>
        </p:nvSpPr>
        <p:spPr>
          <a:xfrm>
            <a:off x="0" y="0"/>
            <a:ext cx="12192000" cy="559388"/>
          </a:xfrm>
          <a:prstGeom prst="rect">
            <a:avLst/>
          </a:prstGeom>
          <a:solidFill>
            <a:srgbClr val="28B7C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es-ES" sz="3200" dirty="0">
                <a:solidFill>
                  <a:srgbClr val="FFFFFF"/>
                </a:solidFill>
                <a:latin typeface="Century Gothic"/>
                <a:cs typeface="Century Gothic"/>
              </a:rPr>
              <a:t>5. Resultados encuesta de satisfacción</a:t>
            </a:r>
          </a:p>
        </p:txBody>
      </p:sp>
      <p:pic>
        <p:nvPicPr>
          <p:cNvPr id="8" name="Imagen 7" descr="icon-analysis2_mycdcl.png">
            <a:extLst>
              <a:ext uri="{FF2B5EF4-FFF2-40B4-BE49-F238E27FC236}">
                <a16:creationId xmlns:a16="http://schemas.microsoft.com/office/drawing/2014/main" id="{0587AA9E-10C5-4204-B980-C4ADC667D523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392" y="980728"/>
            <a:ext cx="2255912" cy="1579138"/>
          </a:xfrm>
          <a:prstGeom prst="rect">
            <a:avLst/>
          </a:prstGeom>
        </p:spPr>
      </p:pic>
      <p:sp>
        <p:nvSpPr>
          <p:cNvPr id="7" name="CuadroTexto 6">
            <a:extLst>
              <a:ext uri="{FF2B5EF4-FFF2-40B4-BE49-F238E27FC236}">
                <a16:creationId xmlns:a16="http://schemas.microsoft.com/office/drawing/2014/main" id="{414579D4-01CB-4334-BA58-01F4CC83A8A0}"/>
              </a:ext>
            </a:extLst>
          </p:cNvPr>
          <p:cNvSpPr txBox="1"/>
          <p:nvPr/>
        </p:nvSpPr>
        <p:spPr>
          <a:xfrm>
            <a:off x="4151784" y="2859953"/>
            <a:ext cx="273630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CO" sz="1400" dirty="0"/>
              <a:t>El grupo de interés con mayor participación en el evento fue el Sector TIC con un 47%, seguido de la ciudadanía con 24%</a:t>
            </a:r>
          </a:p>
        </p:txBody>
      </p:sp>
      <p:graphicFrame>
        <p:nvGraphicFramePr>
          <p:cNvPr id="9" name="Gráfico 8">
            <a:extLst>
              <a:ext uri="{FF2B5EF4-FFF2-40B4-BE49-F238E27FC236}">
                <a16:creationId xmlns:a16="http://schemas.microsoft.com/office/drawing/2014/main" id="{24FD1C3B-A6D4-4FA5-AEC0-7382FBD41BDD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82922388"/>
              </p:ext>
            </p:extLst>
          </p:nvPr>
        </p:nvGraphicFramePr>
        <p:xfrm>
          <a:off x="7536161" y="2350555"/>
          <a:ext cx="4320480" cy="292700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0" name="Gráfico 9">
            <a:extLst>
              <a:ext uri="{FF2B5EF4-FFF2-40B4-BE49-F238E27FC236}">
                <a16:creationId xmlns:a16="http://schemas.microsoft.com/office/drawing/2014/main" id="{A964B059-E9AA-44E3-8F0D-9F34619C276F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38891718"/>
              </p:ext>
            </p:extLst>
          </p:nvPr>
        </p:nvGraphicFramePr>
        <p:xfrm>
          <a:off x="263352" y="3834199"/>
          <a:ext cx="3672408" cy="25202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12" name="CuadroTexto 11">
            <a:extLst>
              <a:ext uri="{FF2B5EF4-FFF2-40B4-BE49-F238E27FC236}">
                <a16:creationId xmlns:a16="http://schemas.microsoft.com/office/drawing/2014/main" id="{AD11756D-D0FA-4D20-85BA-B11FCE8AFACC}"/>
              </a:ext>
            </a:extLst>
          </p:cNvPr>
          <p:cNvSpPr txBox="1"/>
          <p:nvPr/>
        </p:nvSpPr>
        <p:spPr>
          <a:xfrm>
            <a:off x="4295800" y="5229200"/>
            <a:ext cx="345842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CO" sz="1400" dirty="0"/>
              <a:t>El 60% de los participantes se enteraron a través de redes  Sociales del evento que se iba a realizar y el 23% por la página web del Ministerio.</a:t>
            </a:r>
          </a:p>
        </p:txBody>
      </p:sp>
    </p:spTree>
    <p:extLst>
      <p:ext uri="{BB962C8B-B14F-4D97-AF65-F5344CB8AC3E}">
        <p14:creationId xmlns:p14="http://schemas.microsoft.com/office/powerpoint/2010/main" val="212606423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uadroTexto 4"/>
          <p:cNvSpPr txBox="1"/>
          <p:nvPr/>
        </p:nvSpPr>
        <p:spPr>
          <a:xfrm>
            <a:off x="3647729" y="1106197"/>
            <a:ext cx="6048672" cy="1077218"/>
          </a:xfrm>
          <a:prstGeom prst="rect">
            <a:avLst/>
          </a:prstGeom>
          <a:solidFill>
            <a:srgbClr val="7F7F7F"/>
          </a:solidFill>
        </p:spPr>
        <p:txBody>
          <a:bodyPr wrap="square" rtlCol="0">
            <a:spAutoFit/>
          </a:bodyPr>
          <a:lstStyle/>
          <a:p>
            <a:r>
              <a:rPr lang="es-ES" sz="3200" b="1" dirty="0">
                <a:solidFill>
                  <a:schemeClr val="bg1"/>
                </a:solidFill>
                <a:latin typeface="Century Gothic"/>
                <a:cs typeface="Century Gothic"/>
              </a:rPr>
              <a:t>5. Resultados encuesta de satisfacción</a:t>
            </a:r>
          </a:p>
        </p:txBody>
      </p:sp>
      <p:sp>
        <p:nvSpPr>
          <p:cNvPr id="6" name="1 Rectángulo">
            <a:extLst>
              <a:ext uri="{FF2B5EF4-FFF2-40B4-BE49-F238E27FC236}">
                <a16:creationId xmlns:a16="http://schemas.microsoft.com/office/drawing/2014/main" id="{51E0289A-7598-4E84-848E-85B7E49713D3}"/>
              </a:ext>
            </a:extLst>
          </p:cNvPr>
          <p:cNvSpPr/>
          <p:nvPr/>
        </p:nvSpPr>
        <p:spPr>
          <a:xfrm>
            <a:off x="0" y="0"/>
            <a:ext cx="12192000" cy="559388"/>
          </a:xfrm>
          <a:prstGeom prst="rect">
            <a:avLst/>
          </a:prstGeom>
          <a:solidFill>
            <a:srgbClr val="28B7C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es-ES" sz="3200" dirty="0">
                <a:solidFill>
                  <a:srgbClr val="FFFFFF"/>
                </a:solidFill>
                <a:latin typeface="Century Gothic"/>
                <a:cs typeface="Century Gothic"/>
              </a:rPr>
              <a:t>5. Resultados encuesta de satisfacción</a:t>
            </a:r>
          </a:p>
        </p:txBody>
      </p:sp>
      <p:pic>
        <p:nvPicPr>
          <p:cNvPr id="8" name="Imagen 7" descr="icon-analysis2_mycdcl.png">
            <a:extLst>
              <a:ext uri="{FF2B5EF4-FFF2-40B4-BE49-F238E27FC236}">
                <a16:creationId xmlns:a16="http://schemas.microsoft.com/office/drawing/2014/main" id="{0587AA9E-10C5-4204-B980-C4ADC667D523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392" y="980728"/>
            <a:ext cx="2255912" cy="1579138"/>
          </a:xfrm>
          <a:prstGeom prst="rect">
            <a:avLst/>
          </a:prstGeom>
        </p:spPr>
      </p:pic>
      <p:sp>
        <p:nvSpPr>
          <p:cNvPr id="7" name="CuadroTexto 6">
            <a:extLst>
              <a:ext uri="{FF2B5EF4-FFF2-40B4-BE49-F238E27FC236}">
                <a16:creationId xmlns:a16="http://schemas.microsoft.com/office/drawing/2014/main" id="{96D9C549-8F7A-4E0A-BE2A-5D1555F4D46A}"/>
              </a:ext>
            </a:extLst>
          </p:cNvPr>
          <p:cNvSpPr txBox="1"/>
          <p:nvPr/>
        </p:nvSpPr>
        <p:spPr>
          <a:xfrm>
            <a:off x="4053239" y="2458084"/>
            <a:ext cx="2736304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CO" sz="1400" dirty="0"/>
              <a:t>El 39% de los participantes quedó muy satisfecho con la información suministra en el evento y al 43% le pareció buena .</a:t>
            </a:r>
          </a:p>
          <a:p>
            <a:pPr algn="just"/>
            <a:endParaRPr lang="es-CO" sz="1400" dirty="0"/>
          </a:p>
        </p:txBody>
      </p:sp>
      <p:graphicFrame>
        <p:nvGraphicFramePr>
          <p:cNvPr id="9" name="Gráfico 8">
            <a:extLst>
              <a:ext uri="{FF2B5EF4-FFF2-40B4-BE49-F238E27FC236}">
                <a16:creationId xmlns:a16="http://schemas.microsoft.com/office/drawing/2014/main" id="{D492D5C7-C318-48F7-9617-427ABE921F08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64759673"/>
              </p:ext>
            </p:extLst>
          </p:nvPr>
        </p:nvGraphicFramePr>
        <p:xfrm>
          <a:off x="6565408" y="2173353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0" name="Gráfico 9">
            <a:extLst>
              <a:ext uri="{FF2B5EF4-FFF2-40B4-BE49-F238E27FC236}">
                <a16:creationId xmlns:a16="http://schemas.microsoft.com/office/drawing/2014/main" id="{5795395D-A649-4229-9463-C43FADB90BBD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62084965"/>
              </p:ext>
            </p:extLst>
          </p:nvPr>
        </p:nvGraphicFramePr>
        <p:xfrm>
          <a:off x="191344" y="3789040"/>
          <a:ext cx="4302358" cy="28529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11" name="CuadroTexto 10">
            <a:extLst>
              <a:ext uri="{FF2B5EF4-FFF2-40B4-BE49-F238E27FC236}">
                <a16:creationId xmlns:a16="http://schemas.microsoft.com/office/drawing/2014/main" id="{33CE4C31-B438-4C69-B461-B2E1856CD076}"/>
              </a:ext>
            </a:extLst>
          </p:cNvPr>
          <p:cNvSpPr txBox="1"/>
          <p:nvPr/>
        </p:nvSpPr>
        <p:spPr>
          <a:xfrm>
            <a:off x="4836193" y="5258858"/>
            <a:ext cx="345842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CO" sz="1400" dirty="0"/>
              <a:t>El 41% de los participantes quedo muy satisfecho con la información suministrada, al 38% le pareció buena la información .</a:t>
            </a:r>
          </a:p>
        </p:txBody>
      </p:sp>
    </p:spTree>
    <p:extLst>
      <p:ext uri="{BB962C8B-B14F-4D97-AF65-F5344CB8AC3E}">
        <p14:creationId xmlns:p14="http://schemas.microsoft.com/office/powerpoint/2010/main" val="224739549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uadroTexto 4"/>
          <p:cNvSpPr txBox="1"/>
          <p:nvPr/>
        </p:nvSpPr>
        <p:spPr>
          <a:xfrm>
            <a:off x="3647729" y="1106197"/>
            <a:ext cx="6048672" cy="1077218"/>
          </a:xfrm>
          <a:prstGeom prst="rect">
            <a:avLst/>
          </a:prstGeom>
          <a:solidFill>
            <a:srgbClr val="7F7F7F"/>
          </a:solidFill>
        </p:spPr>
        <p:txBody>
          <a:bodyPr wrap="square" rtlCol="0">
            <a:spAutoFit/>
          </a:bodyPr>
          <a:lstStyle/>
          <a:p>
            <a:r>
              <a:rPr lang="es-ES" sz="3200" b="1" dirty="0">
                <a:solidFill>
                  <a:schemeClr val="bg1"/>
                </a:solidFill>
                <a:latin typeface="Century Gothic"/>
                <a:cs typeface="Century Gothic"/>
              </a:rPr>
              <a:t>5. Resultados encuesta de satisfacción</a:t>
            </a:r>
          </a:p>
        </p:txBody>
      </p:sp>
      <p:sp>
        <p:nvSpPr>
          <p:cNvPr id="6" name="1 Rectángulo">
            <a:extLst>
              <a:ext uri="{FF2B5EF4-FFF2-40B4-BE49-F238E27FC236}">
                <a16:creationId xmlns:a16="http://schemas.microsoft.com/office/drawing/2014/main" id="{51E0289A-7598-4E84-848E-85B7E49713D3}"/>
              </a:ext>
            </a:extLst>
          </p:cNvPr>
          <p:cNvSpPr/>
          <p:nvPr/>
        </p:nvSpPr>
        <p:spPr>
          <a:xfrm>
            <a:off x="0" y="0"/>
            <a:ext cx="12192000" cy="559388"/>
          </a:xfrm>
          <a:prstGeom prst="rect">
            <a:avLst/>
          </a:prstGeom>
          <a:solidFill>
            <a:srgbClr val="28B7C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es-ES" sz="3200" dirty="0">
                <a:solidFill>
                  <a:srgbClr val="FFFFFF"/>
                </a:solidFill>
                <a:latin typeface="Century Gothic"/>
                <a:cs typeface="Century Gothic"/>
              </a:rPr>
              <a:t>5. Resultados encuesta de satisfacción</a:t>
            </a:r>
          </a:p>
        </p:txBody>
      </p:sp>
      <p:pic>
        <p:nvPicPr>
          <p:cNvPr id="8" name="Imagen 7" descr="icon-analysis2_mycdcl.png">
            <a:extLst>
              <a:ext uri="{FF2B5EF4-FFF2-40B4-BE49-F238E27FC236}">
                <a16:creationId xmlns:a16="http://schemas.microsoft.com/office/drawing/2014/main" id="{0587AA9E-10C5-4204-B980-C4ADC667D523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392" y="980728"/>
            <a:ext cx="2255912" cy="1579138"/>
          </a:xfrm>
          <a:prstGeom prst="rect">
            <a:avLst/>
          </a:prstGeom>
        </p:spPr>
      </p:pic>
      <p:sp>
        <p:nvSpPr>
          <p:cNvPr id="9" name="CuadroTexto 8">
            <a:extLst>
              <a:ext uri="{FF2B5EF4-FFF2-40B4-BE49-F238E27FC236}">
                <a16:creationId xmlns:a16="http://schemas.microsoft.com/office/drawing/2014/main" id="{7D598FF3-B56F-4CB4-AF59-4D581B19FA9F}"/>
              </a:ext>
            </a:extLst>
          </p:cNvPr>
          <p:cNvSpPr txBox="1"/>
          <p:nvPr/>
        </p:nvSpPr>
        <p:spPr>
          <a:xfrm>
            <a:off x="1631504" y="3093863"/>
            <a:ext cx="468052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CO" sz="1400" dirty="0"/>
              <a:t>El 43% de los participantes quedó muy satisfecho con el lenguaje claro con el cual se expresó la información entregada en el evento , al 28% le pareció buena y al 28% regular.</a:t>
            </a:r>
          </a:p>
          <a:p>
            <a:pPr algn="just"/>
            <a:endParaRPr lang="es-CO" sz="1400" dirty="0"/>
          </a:p>
        </p:txBody>
      </p:sp>
      <p:graphicFrame>
        <p:nvGraphicFramePr>
          <p:cNvPr id="10" name="Gráfico 9">
            <a:extLst>
              <a:ext uri="{FF2B5EF4-FFF2-40B4-BE49-F238E27FC236}">
                <a16:creationId xmlns:a16="http://schemas.microsoft.com/office/drawing/2014/main" id="{9B319843-8B74-425D-A232-6ECB9C0EC7D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34949512"/>
              </p:ext>
            </p:extLst>
          </p:nvPr>
        </p:nvGraphicFramePr>
        <p:xfrm>
          <a:off x="6960096" y="2508507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1" name="Gráfico 10">
            <a:extLst>
              <a:ext uri="{FF2B5EF4-FFF2-40B4-BE49-F238E27FC236}">
                <a16:creationId xmlns:a16="http://schemas.microsoft.com/office/drawing/2014/main" id="{5670B5EB-7025-4AEA-AD35-4DE36B4B9189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69264185"/>
              </p:ext>
            </p:extLst>
          </p:nvPr>
        </p:nvGraphicFramePr>
        <p:xfrm>
          <a:off x="119336" y="3964802"/>
          <a:ext cx="4230215" cy="257381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12" name="CuadroTexto 11">
            <a:extLst>
              <a:ext uri="{FF2B5EF4-FFF2-40B4-BE49-F238E27FC236}">
                <a16:creationId xmlns:a16="http://schemas.microsoft.com/office/drawing/2014/main" id="{6D3DA41A-3672-444A-92CE-7FF8586361CD}"/>
              </a:ext>
            </a:extLst>
          </p:cNvPr>
          <p:cNvSpPr txBox="1"/>
          <p:nvPr/>
        </p:nvSpPr>
        <p:spPr>
          <a:xfrm>
            <a:off x="4005723" y="5630694"/>
            <a:ext cx="345842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CO" sz="1400" dirty="0"/>
              <a:t>El 95% de los participantes quedaron muy satisfechos con la logística del evento.</a:t>
            </a:r>
          </a:p>
        </p:txBody>
      </p:sp>
    </p:spTree>
    <p:extLst>
      <p:ext uri="{BB962C8B-B14F-4D97-AF65-F5344CB8AC3E}">
        <p14:creationId xmlns:p14="http://schemas.microsoft.com/office/powerpoint/2010/main" val="404533030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mbo 1"/>
          <p:cNvSpPr/>
          <p:nvPr/>
        </p:nvSpPr>
        <p:spPr>
          <a:xfrm>
            <a:off x="1919288" y="574028"/>
            <a:ext cx="8208962" cy="5041900"/>
          </a:xfrm>
          <a:prstGeom prst="diamond">
            <a:avLst/>
          </a:prstGeom>
          <a:solidFill>
            <a:schemeClr val="bg1">
              <a:lumMod val="50000"/>
              <a:alpha val="48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 dirty="0"/>
          </a:p>
        </p:txBody>
      </p:sp>
      <p:sp>
        <p:nvSpPr>
          <p:cNvPr id="18436" name="7 CuadroTexto"/>
          <p:cNvSpPr txBox="1">
            <a:spLocks noChangeArrowheads="1"/>
          </p:cNvSpPr>
          <p:nvPr/>
        </p:nvSpPr>
        <p:spPr bwMode="auto">
          <a:xfrm>
            <a:off x="2783681" y="1756150"/>
            <a:ext cx="6624638" cy="2677656"/>
          </a:xfrm>
          <a:prstGeom prst="rect">
            <a:avLst/>
          </a:prstGeom>
          <a:solidFill>
            <a:schemeClr val="accent5"/>
          </a:solidFill>
          <a:ln>
            <a:solidFill>
              <a:schemeClr val="bg1"/>
            </a:solidFill>
          </a:ln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9pPr>
          </a:lstStyle>
          <a:p>
            <a:pPr algn="ctr">
              <a:defRPr/>
            </a:pPr>
            <a:r>
              <a:rPr lang="es-CO" dirty="0">
                <a:solidFill>
                  <a:schemeClr val="bg1"/>
                </a:solidFill>
                <a:latin typeface="Century Gothic"/>
                <a:cs typeface="Century Gothic"/>
              </a:rPr>
              <a:t>Informar a la ciudadanía y grupos interesados </a:t>
            </a:r>
            <a:r>
              <a:rPr lang="es-ES" dirty="0">
                <a:solidFill>
                  <a:schemeClr val="bg1"/>
                </a:solidFill>
                <a:latin typeface="Century Gothic"/>
                <a:cs typeface="Century Gothic"/>
              </a:rPr>
              <a:t>de la Dirección de Desarrollo de la Industria de TI, los logros y retos alcanzados  por la Estrategia de Fortalecimiento de la industria de TI, iniciativa Apps.co e iniciativa de Industrias Creativas Digitales.</a:t>
            </a:r>
            <a:endParaRPr lang="es-CO" dirty="0">
              <a:solidFill>
                <a:schemeClr val="bg1"/>
              </a:solidFill>
              <a:latin typeface="Century Gothic"/>
              <a:cs typeface="Century Gothic"/>
            </a:endParaRPr>
          </a:p>
        </p:txBody>
      </p:sp>
      <p:sp>
        <p:nvSpPr>
          <p:cNvPr id="7" name="1 Rectángulo">
            <a:extLst>
              <a:ext uri="{FF2B5EF4-FFF2-40B4-BE49-F238E27FC236}">
                <a16:creationId xmlns:a16="http://schemas.microsoft.com/office/drawing/2014/main" id="{DEE41263-7D5E-4E8E-9962-142654A2B0B3}"/>
              </a:ext>
            </a:extLst>
          </p:cNvPr>
          <p:cNvSpPr/>
          <p:nvPr/>
        </p:nvSpPr>
        <p:spPr>
          <a:xfrm>
            <a:off x="0" y="0"/>
            <a:ext cx="12192000" cy="559388"/>
          </a:xfrm>
          <a:prstGeom prst="rect">
            <a:avLst/>
          </a:prstGeom>
          <a:solidFill>
            <a:srgbClr val="28B7C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es-ES" sz="3200" dirty="0">
                <a:solidFill>
                  <a:srgbClr val="FFFFFF"/>
                </a:solidFill>
                <a:latin typeface="Century Gothic"/>
                <a:cs typeface="Century Gothic"/>
              </a:rPr>
              <a:t>6. Logro del Objetivo Planteado</a:t>
            </a:r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6A85A916-4787-49F7-8D66-FF06164E47B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19936" y="5909896"/>
            <a:ext cx="5616154" cy="8036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Imagen 9">
            <a:extLst>
              <a:ext uri="{FF2B5EF4-FFF2-40B4-BE49-F238E27FC236}">
                <a16:creationId xmlns:a16="http://schemas.microsoft.com/office/drawing/2014/main" id="{7BFEFE67-0B88-4645-B497-0ECC5A17687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-34632" y="5693062"/>
            <a:ext cx="12192000" cy="139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47080021"/>
      </p:ext>
    </p:extLst>
  </p:cSld>
  <p:clrMapOvr>
    <a:masterClrMapping/>
  </p:clrMapOvr>
  <p:transition spd="med">
    <p:fade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Conector recto 5"/>
          <p:cNvCxnSpPr>
            <a:cxnSpLocks/>
          </p:cNvCxnSpPr>
          <p:nvPr/>
        </p:nvCxnSpPr>
        <p:spPr>
          <a:xfrm>
            <a:off x="6096000" y="785626"/>
            <a:ext cx="0" cy="5811726"/>
          </a:xfrm>
          <a:prstGeom prst="line">
            <a:avLst/>
          </a:prstGeom>
          <a:ln w="57150" cmpd="sng">
            <a:solidFill>
              <a:schemeClr val="accent5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Conector recto 13"/>
          <p:cNvCxnSpPr>
            <a:cxnSpLocks/>
          </p:cNvCxnSpPr>
          <p:nvPr/>
        </p:nvCxnSpPr>
        <p:spPr>
          <a:xfrm flipH="1">
            <a:off x="263352" y="3590975"/>
            <a:ext cx="11521280" cy="0"/>
          </a:xfrm>
          <a:prstGeom prst="line">
            <a:avLst/>
          </a:prstGeom>
          <a:ln w="57150" cmpd="sng">
            <a:solidFill>
              <a:schemeClr val="accent5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8" name="Imagen 17" descr="comunicacion_cohabitare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68408" y="1290905"/>
            <a:ext cx="1751856" cy="1751856"/>
          </a:xfrm>
          <a:prstGeom prst="rect">
            <a:avLst/>
          </a:prstGeom>
        </p:spPr>
      </p:pic>
      <p:pic>
        <p:nvPicPr>
          <p:cNvPr id="19" name="Imagen 18" descr="icon-analysis2_mycdcl.pn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2024" y="4414507"/>
            <a:ext cx="2255912" cy="1579138"/>
          </a:xfrm>
          <a:prstGeom prst="rect">
            <a:avLst/>
          </a:prstGeom>
        </p:spPr>
      </p:pic>
      <p:pic>
        <p:nvPicPr>
          <p:cNvPr id="20" name="Imagen 19" descr="xMensajes_de_texto_masivos.png.pagespeed.ic.ni4aI5L6Bw.pn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5988" y="803326"/>
            <a:ext cx="2016224" cy="2211342"/>
          </a:xfrm>
          <a:prstGeom prst="rect">
            <a:avLst/>
          </a:prstGeom>
        </p:spPr>
      </p:pic>
      <p:sp>
        <p:nvSpPr>
          <p:cNvPr id="23" name="CuadroTexto 22"/>
          <p:cNvSpPr txBox="1"/>
          <p:nvPr/>
        </p:nvSpPr>
        <p:spPr>
          <a:xfrm>
            <a:off x="2958542" y="1980978"/>
            <a:ext cx="27414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b="1" dirty="0">
                <a:solidFill>
                  <a:srgbClr val="28B7CF"/>
                </a:solidFill>
                <a:latin typeface="Century Gothic" panose="020B0502020202020204" pitchFamily="34" charset="0"/>
                <a:cs typeface="Arial" pitchFamily="34" charset="0"/>
              </a:rPr>
              <a:t>Convocatoria</a:t>
            </a:r>
            <a:r>
              <a:rPr lang="es-ES" dirty="0">
                <a:solidFill>
                  <a:srgbClr val="28B7CF"/>
                </a:solidFill>
                <a:latin typeface="Century Gothic" panose="020B0502020202020204" pitchFamily="34" charset="0"/>
                <a:cs typeface="Arial" pitchFamily="34" charset="0"/>
              </a:rPr>
              <a:t> por canales virtuales</a:t>
            </a:r>
          </a:p>
        </p:txBody>
      </p:sp>
      <p:sp>
        <p:nvSpPr>
          <p:cNvPr id="24" name="CuadroTexto 23"/>
          <p:cNvSpPr txBox="1"/>
          <p:nvPr/>
        </p:nvSpPr>
        <p:spPr>
          <a:xfrm>
            <a:off x="9192344" y="4280562"/>
            <a:ext cx="231608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b="1" dirty="0">
                <a:solidFill>
                  <a:srgbClr val="28B7CF"/>
                </a:solidFill>
                <a:latin typeface="Century Gothic" panose="020B0502020202020204" pitchFamily="34" charset="0"/>
                <a:cs typeface="Arial" pitchFamily="34" charset="0"/>
              </a:rPr>
              <a:t>Respuesta </a:t>
            </a:r>
          </a:p>
          <a:p>
            <a:pPr algn="r"/>
            <a:r>
              <a:rPr lang="es-ES" dirty="0">
                <a:solidFill>
                  <a:srgbClr val="28B7CF"/>
                </a:solidFill>
                <a:latin typeface="Century Gothic" panose="020B0502020202020204" pitchFamily="34" charset="0"/>
                <a:cs typeface="Arial" pitchFamily="34" charset="0"/>
              </a:rPr>
              <a:t>al 100% de las participaciones recibidas</a:t>
            </a:r>
          </a:p>
        </p:txBody>
      </p:sp>
      <p:sp>
        <p:nvSpPr>
          <p:cNvPr id="26" name="CuadroTexto 25"/>
          <p:cNvSpPr txBox="1"/>
          <p:nvPr/>
        </p:nvSpPr>
        <p:spPr>
          <a:xfrm>
            <a:off x="7104112" y="1703980"/>
            <a:ext cx="250844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>
                <a:solidFill>
                  <a:srgbClr val="28B7CF"/>
                </a:solidFill>
                <a:latin typeface="Century Gothic" panose="020B0502020202020204" pitchFamily="34" charset="0"/>
                <a:cs typeface="Arial" pitchFamily="34" charset="0"/>
              </a:rPr>
              <a:t>Participaciones recibidas</a:t>
            </a:r>
          </a:p>
          <a:p>
            <a:r>
              <a:rPr lang="es-ES" dirty="0">
                <a:solidFill>
                  <a:srgbClr val="28B7CF"/>
                </a:solidFill>
                <a:latin typeface="Century Gothic" panose="020B0502020202020204" pitchFamily="34" charset="0"/>
                <a:cs typeface="Arial" pitchFamily="34" charset="0"/>
              </a:rPr>
              <a:t>100% por página web</a:t>
            </a:r>
          </a:p>
        </p:txBody>
      </p:sp>
      <p:pic>
        <p:nvPicPr>
          <p:cNvPr id="27" name="Imagen 26" descr="1_F90RgC5qsazvMyuwOoNqtw.jpeg">
            <a:extLst>
              <a:ext uri="{FF2B5EF4-FFF2-40B4-BE49-F238E27FC236}">
                <a16:creationId xmlns:a16="http://schemas.microsoft.com/office/drawing/2014/main" id="{BD0B82F6-D8B1-4504-8B8F-53298AF91625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harpenSoften amount="-25000"/>
                    </a14:imgEffect>
                    <a14:imgEffect>
                      <a14:colorTemperature colorTemp="11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7825" y="4058389"/>
            <a:ext cx="2055736" cy="1538865"/>
          </a:xfrm>
          <a:prstGeom prst="rect">
            <a:avLst/>
          </a:prstGeom>
        </p:spPr>
      </p:pic>
      <p:sp>
        <p:nvSpPr>
          <p:cNvPr id="28" name="CuadroTexto 27">
            <a:extLst>
              <a:ext uri="{FF2B5EF4-FFF2-40B4-BE49-F238E27FC236}">
                <a16:creationId xmlns:a16="http://schemas.microsoft.com/office/drawing/2014/main" id="{90E1F654-6517-457A-900B-1F09061C6B6A}"/>
              </a:ext>
            </a:extLst>
          </p:cNvPr>
          <p:cNvSpPr txBox="1"/>
          <p:nvPr/>
        </p:nvSpPr>
        <p:spPr>
          <a:xfrm>
            <a:off x="3134984" y="3763514"/>
            <a:ext cx="252582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b="1" dirty="0">
                <a:solidFill>
                  <a:srgbClr val="28B7CF"/>
                </a:solidFill>
                <a:latin typeface="Century Gothic" panose="020B0502020202020204" pitchFamily="34" charset="0"/>
                <a:cs typeface="Arial" pitchFamily="34" charset="0"/>
              </a:rPr>
              <a:t>Número de participantes en la actividad</a:t>
            </a:r>
            <a:r>
              <a:rPr lang="es-ES" b="1" dirty="0">
                <a:latin typeface="Century Gothic" panose="020B0502020202020204" pitchFamily="34" charset="0"/>
                <a:cs typeface="Century Gothic"/>
              </a:rPr>
              <a:t>. </a:t>
            </a:r>
            <a:r>
              <a:rPr lang="es-ES" dirty="0">
                <a:solidFill>
                  <a:srgbClr val="28B7CF"/>
                </a:solidFill>
                <a:latin typeface="Century Gothic" panose="020B0502020202020204" pitchFamily="34" charset="0"/>
                <a:cs typeface="Arial" pitchFamily="34" charset="0"/>
              </a:rPr>
              <a:t>Participaron más de 3.000 ciudadanos de manera virtual </a:t>
            </a:r>
          </a:p>
        </p:txBody>
      </p:sp>
      <p:sp>
        <p:nvSpPr>
          <p:cNvPr id="22" name="1 Rectángulo">
            <a:extLst>
              <a:ext uri="{FF2B5EF4-FFF2-40B4-BE49-F238E27FC236}">
                <a16:creationId xmlns:a16="http://schemas.microsoft.com/office/drawing/2014/main" id="{D916E4B2-5ECF-4235-97D1-4862269D68A5}"/>
              </a:ext>
            </a:extLst>
          </p:cNvPr>
          <p:cNvSpPr/>
          <p:nvPr/>
        </p:nvSpPr>
        <p:spPr>
          <a:xfrm>
            <a:off x="0" y="0"/>
            <a:ext cx="12192000" cy="559388"/>
          </a:xfrm>
          <a:prstGeom prst="rect">
            <a:avLst/>
          </a:prstGeom>
          <a:solidFill>
            <a:srgbClr val="28B7C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es-ES" sz="3200" dirty="0">
                <a:solidFill>
                  <a:srgbClr val="FFFFFF"/>
                </a:solidFill>
                <a:latin typeface="Century Gothic"/>
                <a:cs typeface="Century Gothic"/>
              </a:rPr>
              <a:t>7. Conclusiones</a:t>
            </a:r>
          </a:p>
        </p:txBody>
      </p:sp>
    </p:spTree>
    <p:extLst>
      <p:ext uri="{BB962C8B-B14F-4D97-AF65-F5344CB8AC3E}">
        <p14:creationId xmlns:p14="http://schemas.microsoft.com/office/powerpoint/2010/main" val="38395230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>
            <a:extLst>
              <a:ext uri="{FF2B5EF4-FFF2-40B4-BE49-F238E27FC236}">
                <a16:creationId xmlns:a16="http://schemas.microsoft.com/office/drawing/2014/main" id="{6A39FB6D-E940-4DD7-8F3C-2998912159AB}"/>
              </a:ext>
            </a:extLst>
          </p:cNvPr>
          <p:cNvSpPr/>
          <p:nvPr/>
        </p:nvSpPr>
        <p:spPr>
          <a:xfrm>
            <a:off x="0" y="0"/>
            <a:ext cx="12192000" cy="559388"/>
          </a:xfrm>
          <a:prstGeom prst="rect">
            <a:avLst/>
          </a:prstGeom>
          <a:solidFill>
            <a:srgbClr val="28B7C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es-ES" sz="3200" dirty="0">
                <a:solidFill>
                  <a:srgbClr val="FFFFFF"/>
                </a:solidFill>
                <a:latin typeface="Century Gothic"/>
                <a:cs typeface="Century Gothic"/>
              </a:rPr>
              <a:t>Contenido</a:t>
            </a:r>
          </a:p>
        </p:txBody>
      </p:sp>
      <p:pic>
        <p:nvPicPr>
          <p:cNvPr id="5124" name="Imagen 7">
            <a:extLst>
              <a:ext uri="{FF2B5EF4-FFF2-40B4-BE49-F238E27FC236}">
                <a16:creationId xmlns:a16="http://schemas.microsoft.com/office/drawing/2014/main" id="{2FDBB46B-66A4-4D69-8299-59A70A266F8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19936" y="5909896"/>
            <a:ext cx="5616154" cy="8036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Imagen 9">
            <a:extLst>
              <a:ext uri="{FF2B5EF4-FFF2-40B4-BE49-F238E27FC236}">
                <a16:creationId xmlns:a16="http://schemas.microsoft.com/office/drawing/2014/main" id="{59175AD3-2F4A-4070-8507-02A1963597A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-14474" y="5589240"/>
            <a:ext cx="12192000" cy="139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8" name="Diagrama 7">
            <a:extLst>
              <a:ext uri="{FF2B5EF4-FFF2-40B4-BE49-F238E27FC236}">
                <a16:creationId xmlns:a16="http://schemas.microsoft.com/office/drawing/2014/main" id="{CC17108E-366B-4459-9AE5-A4D25ADF239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016440442"/>
              </p:ext>
            </p:extLst>
          </p:nvPr>
        </p:nvGraphicFramePr>
        <p:xfrm>
          <a:off x="479376" y="940550"/>
          <a:ext cx="10741986" cy="496934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3504656083"/>
      </p:ext>
    </p:extLst>
  </p:cSld>
  <p:clrMapOvr>
    <a:masterClrMapping/>
  </p:clrMapOvr>
  <p:transition spd="med">
    <p:fad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Rectángulo">
            <a:extLst>
              <a:ext uri="{FF2B5EF4-FFF2-40B4-BE49-F238E27FC236}">
                <a16:creationId xmlns:a16="http://schemas.microsoft.com/office/drawing/2014/main" id="{14C8ABE5-FCF3-404E-AD65-BDF45C95BFB9}"/>
              </a:ext>
            </a:extLst>
          </p:cNvPr>
          <p:cNvSpPr/>
          <p:nvPr/>
        </p:nvSpPr>
        <p:spPr>
          <a:xfrm>
            <a:off x="0" y="15984"/>
            <a:ext cx="12192000" cy="6855976"/>
          </a:xfrm>
          <a:prstGeom prst="rect">
            <a:avLst/>
          </a:prstGeom>
          <a:solidFill>
            <a:srgbClr val="28B7C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r" eaLnBrk="1" hangingPunct="1">
              <a:lnSpc>
                <a:spcPts val="4000"/>
              </a:lnSpc>
            </a:pPr>
            <a:endParaRPr lang="es-CO" dirty="0"/>
          </a:p>
        </p:txBody>
      </p:sp>
      <p:grpSp>
        <p:nvGrpSpPr>
          <p:cNvPr id="5" name="7 Grupo">
            <a:extLst>
              <a:ext uri="{FF2B5EF4-FFF2-40B4-BE49-F238E27FC236}">
                <a16:creationId xmlns:a16="http://schemas.microsoft.com/office/drawing/2014/main" id="{D53267E1-DC64-4F0A-AFE4-DF0A058D1C99}"/>
              </a:ext>
            </a:extLst>
          </p:cNvPr>
          <p:cNvGrpSpPr>
            <a:grpSpLocks/>
          </p:cNvGrpSpPr>
          <p:nvPr/>
        </p:nvGrpSpPr>
        <p:grpSpPr bwMode="auto">
          <a:xfrm>
            <a:off x="3431704" y="4869160"/>
            <a:ext cx="4520494" cy="1026785"/>
            <a:chOff x="2483768" y="2973287"/>
            <a:chExt cx="4519925" cy="1026444"/>
          </a:xfrm>
        </p:grpSpPr>
        <p:sp>
          <p:nvSpPr>
            <p:cNvPr id="6" name="7 CuadroTexto">
              <a:extLst>
                <a:ext uri="{FF2B5EF4-FFF2-40B4-BE49-F238E27FC236}">
                  <a16:creationId xmlns:a16="http://schemas.microsoft.com/office/drawing/2014/main" id="{083607D6-8ED9-4B04-A129-0446E12B06D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483768" y="2973287"/>
              <a:ext cx="1744368" cy="10153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9pPr>
            </a:lstStyle>
            <a:p>
              <a:pPr eaLnBrk="1" hangingPunct="1">
                <a:defRPr/>
              </a:pPr>
              <a:r>
                <a:rPr lang="es-CO" altLang="es-ES" sz="6000" b="1" dirty="0">
                  <a:solidFill>
                    <a:schemeClr val="bg1"/>
                  </a:solidFill>
                  <a:latin typeface="+mn-lt"/>
                  <a:cs typeface="+mn-cs"/>
                </a:rPr>
                <a:t>2018</a:t>
              </a:r>
            </a:p>
          </p:txBody>
        </p:sp>
        <p:sp>
          <p:nvSpPr>
            <p:cNvPr id="8" name="1 CuadroTexto">
              <a:extLst>
                <a:ext uri="{FF2B5EF4-FFF2-40B4-BE49-F238E27FC236}">
                  <a16:creationId xmlns:a16="http://schemas.microsoft.com/office/drawing/2014/main" id="{BC5B0276-DE10-447C-B178-8CD93A616BE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339397" y="2984068"/>
              <a:ext cx="2664296" cy="10156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Calibri" charset="0"/>
                  <a:ea typeface="MS PGothic" charset="0"/>
                  <a:cs typeface="MS PGothic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Calibri" charset="0"/>
                  <a:ea typeface="MS PGothic" charset="0"/>
                  <a:cs typeface="MS PGothic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Calibri" charset="0"/>
                  <a:ea typeface="MS PGothic" charset="0"/>
                  <a:cs typeface="MS PGothic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Calibri" charset="0"/>
                  <a:ea typeface="MS PGothic" charset="0"/>
                  <a:cs typeface="MS PGothic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Calibri" charset="0"/>
                  <a:ea typeface="MS PGothic" charset="0"/>
                  <a:cs typeface="MS PGothic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MS PGothic" charset="0"/>
                  <a:cs typeface="MS PGothic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MS PGothic" charset="0"/>
                  <a:cs typeface="MS PGothic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MS PGothic" charset="0"/>
                  <a:cs typeface="MS PGothic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MS PGothic" charset="0"/>
                  <a:cs typeface="MS PGothic" charset="0"/>
                </a:defRPr>
              </a:lvl9pPr>
            </a:lstStyle>
            <a:p>
              <a:pPr eaLnBrk="1" hangingPunct="1"/>
              <a:r>
                <a:rPr lang="es-ES" sz="1000" b="1" dirty="0">
                  <a:solidFill>
                    <a:schemeClr val="bg1"/>
                  </a:solidFill>
                </a:rPr>
                <a:t>Ministerio de Tecnologías</a:t>
              </a:r>
            </a:p>
            <a:p>
              <a:pPr eaLnBrk="1" hangingPunct="1"/>
              <a:r>
                <a:rPr lang="es-ES" sz="1000" b="1" dirty="0">
                  <a:solidFill>
                    <a:schemeClr val="bg1"/>
                  </a:solidFill>
                </a:rPr>
                <a:t>de la Información y las Comunicaciones</a:t>
              </a:r>
            </a:p>
            <a:p>
              <a:pPr eaLnBrk="1" hangingPunct="1"/>
              <a:r>
                <a:rPr lang="es-ES" sz="1000" dirty="0">
                  <a:solidFill>
                    <a:schemeClr val="bg1"/>
                  </a:solidFill>
                </a:rPr>
                <a:t>Tel:+57(1) 344 34 60</a:t>
              </a:r>
            </a:p>
            <a:p>
              <a:pPr eaLnBrk="1" hangingPunct="1"/>
              <a:r>
                <a:rPr lang="es-ES" sz="1000" dirty="0">
                  <a:solidFill>
                    <a:schemeClr val="bg1"/>
                  </a:solidFill>
                </a:rPr>
                <a:t>Edif. Murillo Toro Cra. 8a entre calles 12 y 13, Bogotá, Colombia - Código Postal 111711</a:t>
              </a:r>
            </a:p>
            <a:p>
              <a:pPr eaLnBrk="1" hangingPunct="1"/>
              <a:r>
                <a:rPr lang="es-ES" sz="1000" dirty="0">
                  <a:solidFill>
                    <a:schemeClr val="bg1"/>
                  </a:solidFill>
                </a:rPr>
                <a:t>www.mintic.gov.co – www.vivedigital.gov.co</a:t>
              </a:r>
            </a:p>
          </p:txBody>
        </p:sp>
        <p:cxnSp>
          <p:nvCxnSpPr>
            <p:cNvPr id="9" name="3 Conector recto">
              <a:extLst>
                <a:ext uri="{FF2B5EF4-FFF2-40B4-BE49-F238E27FC236}">
                  <a16:creationId xmlns:a16="http://schemas.microsoft.com/office/drawing/2014/main" id="{C4FC9244-D7A9-4327-878D-8C118D50BB09}"/>
                </a:ext>
              </a:extLst>
            </p:cNvPr>
            <p:cNvCxnSpPr/>
            <p:nvPr/>
          </p:nvCxnSpPr>
          <p:spPr>
            <a:xfrm>
              <a:off x="4283766" y="2976461"/>
              <a:ext cx="0" cy="1009315"/>
            </a:xfrm>
            <a:prstGeom prst="line">
              <a:avLst/>
            </a:prstGeom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CuadroTexto 1">
            <a:extLst>
              <a:ext uri="{FF2B5EF4-FFF2-40B4-BE49-F238E27FC236}">
                <a16:creationId xmlns:a16="http://schemas.microsoft.com/office/drawing/2014/main" id="{D353140B-E449-482C-A3CF-4BE4E973E9F5}"/>
              </a:ext>
            </a:extLst>
          </p:cNvPr>
          <p:cNvSpPr txBox="1"/>
          <p:nvPr/>
        </p:nvSpPr>
        <p:spPr>
          <a:xfrm>
            <a:off x="3899756" y="2569617"/>
            <a:ext cx="439248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6600" dirty="0">
                <a:solidFill>
                  <a:schemeClr val="bg1"/>
                </a:solidFill>
              </a:rPr>
              <a:t>GRACIAS</a:t>
            </a:r>
          </a:p>
        </p:txBody>
      </p:sp>
    </p:spTree>
    <p:extLst>
      <p:ext uri="{BB962C8B-B14F-4D97-AF65-F5344CB8AC3E}">
        <p14:creationId xmlns:p14="http://schemas.microsoft.com/office/powerpoint/2010/main" val="2842936819"/>
      </p:ext>
    </p:extLst>
  </p:cSld>
  <p:clrMapOvr>
    <a:masterClrMapping/>
  </p:clrMapOvr>
  <p:transition spd="med"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>
            <a:extLst>
              <a:ext uri="{FF2B5EF4-FFF2-40B4-BE49-F238E27FC236}">
                <a16:creationId xmlns:a16="http://schemas.microsoft.com/office/drawing/2014/main" id="{6A39FB6D-E940-4DD7-8F3C-2998912159AB}"/>
              </a:ext>
            </a:extLst>
          </p:cNvPr>
          <p:cNvSpPr/>
          <p:nvPr/>
        </p:nvSpPr>
        <p:spPr>
          <a:xfrm>
            <a:off x="0" y="0"/>
            <a:ext cx="12192000" cy="559388"/>
          </a:xfrm>
          <a:prstGeom prst="rect">
            <a:avLst/>
          </a:prstGeom>
          <a:solidFill>
            <a:srgbClr val="28B7C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es-ES" sz="3200" dirty="0">
                <a:solidFill>
                  <a:srgbClr val="FFFFFF"/>
                </a:solidFill>
                <a:latin typeface="Century Gothic"/>
                <a:cs typeface="Century Gothic"/>
              </a:rPr>
              <a:t>Contenido</a:t>
            </a:r>
          </a:p>
        </p:txBody>
      </p:sp>
      <p:pic>
        <p:nvPicPr>
          <p:cNvPr id="5124" name="Imagen 7">
            <a:extLst>
              <a:ext uri="{FF2B5EF4-FFF2-40B4-BE49-F238E27FC236}">
                <a16:creationId xmlns:a16="http://schemas.microsoft.com/office/drawing/2014/main" id="{2FDBB46B-66A4-4D69-8299-59A70A266F8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19936" y="5909896"/>
            <a:ext cx="5616154" cy="8036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Imagen 9">
            <a:extLst>
              <a:ext uri="{FF2B5EF4-FFF2-40B4-BE49-F238E27FC236}">
                <a16:creationId xmlns:a16="http://schemas.microsoft.com/office/drawing/2014/main" id="{59175AD3-2F4A-4070-8507-02A1963597A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-14474" y="5589240"/>
            <a:ext cx="12192000" cy="139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Marcador de contenido 2">
            <a:extLst>
              <a:ext uri="{FF2B5EF4-FFF2-40B4-BE49-F238E27FC236}">
                <a16:creationId xmlns:a16="http://schemas.microsoft.com/office/drawing/2014/main" id="{B4DBE9FA-48D4-4B82-8D87-B8D54902D6B3}"/>
              </a:ext>
            </a:extLst>
          </p:cNvPr>
          <p:cNvSpPr txBox="1">
            <a:spLocks/>
          </p:cNvSpPr>
          <p:nvPr/>
        </p:nvSpPr>
        <p:spPr>
          <a:xfrm>
            <a:off x="1199456" y="1052513"/>
            <a:ext cx="9793088" cy="3268662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MS PGothic" pitchFamily="34" charset="-128"/>
                <a:cs typeface="MS PGothic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MS PGothic" pitchFamily="34" charset="-128"/>
                <a:cs typeface="MS PGothic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MS PGothic" pitchFamily="34" charset="-128"/>
                <a:cs typeface="MS PGothic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MS PGothic" pitchFamily="34" charset="-128"/>
                <a:cs typeface="MS PGothic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MS PGothic" pitchFamily="34" charset="-128"/>
                <a:cs typeface="MS PGothic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s-ES" sz="1800" dirty="0">
                <a:solidFill>
                  <a:srgbClr val="28B7CF"/>
                </a:solidFill>
                <a:latin typeface="Arial" pitchFamily="34" charset="0"/>
                <a:ea typeface="MS PGothic" charset="0"/>
                <a:cs typeface="Arial" pitchFamily="34" charset="0"/>
              </a:rPr>
              <a:t>El Ministerio de Tecnologías de la Información y las Comunicaciones - MinTIC, comprometido con la lucha contra la corrupción, la participación ciudadana y el fomento de la integridad pública, desde la Dirección de Desarrollo de la Industria de Tecnologías de la Información y las Comunicaciones desarrolla las jornadas de presentación de resultados a sus grupos de interés, las cuales buscan informar los logros que se han obtenido en el desarrollo de la Estrategia y los retos a los que se enfrenta a futuro la industria de TI en el marco de la económica digital.</a:t>
            </a:r>
          </a:p>
        </p:txBody>
      </p:sp>
    </p:spTree>
    <p:extLst>
      <p:ext uri="{BB962C8B-B14F-4D97-AF65-F5344CB8AC3E}">
        <p14:creationId xmlns:p14="http://schemas.microsoft.com/office/powerpoint/2010/main" val="1855768176"/>
      </p:ext>
    </p:extLst>
  </p:cSld>
  <p:clrMapOvr>
    <a:masterClrMapping/>
  </p:clrMapOvr>
  <p:transition spd="med"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>
            <a:extLst>
              <a:ext uri="{FF2B5EF4-FFF2-40B4-BE49-F238E27FC236}">
                <a16:creationId xmlns:a16="http://schemas.microsoft.com/office/drawing/2014/main" id="{6A39FB6D-E940-4DD7-8F3C-2998912159AB}"/>
              </a:ext>
            </a:extLst>
          </p:cNvPr>
          <p:cNvSpPr/>
          <p:nvPr/>
        </p:nvSpPr>
        <p:spPr>
          <a:xfrm>
            <a:off x="0" y="0"/>
            <a:ext cx="12192000" cy="559388"/>
          </a:xfrm>
          <a:prstGeom prst="rect">
            <a:avLst/>
          </a:prstGeom>
          <a:solidFill>
            <a:srgbClr val="28B7C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es-ES" sz="3200" dirty="0">
                <a:solidFill>
                  <a:srgbClr val="FFFFFF"/>
                </a:solidFill>
                <a:latin typeface="Century Gothic"/>
                <a:cs typeface="Century Gothic"/>
              </a:rPr>
              <a:t>2. Objetivo</a:t>
            </a:r>
          </a:p>
        </p:txBody>
      </p:sp>
      <p:pic>
        <p:nvPicPr>
          <p:cNvPr id="5124" name="Imagen 7">
            <a:extLst>
              <a:ext uri="{FF2B5EF4-FFF2-40B4-BE49-F238E27FC236}">
                <a16:creationId xmlns:a16="http://schemas.microsoft.com/office/drawing/2014/main" id="{2FDBB46B-66A4-4D69-8299-59A70A266F8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19936" y="5909896"/>
            <a:ext cx="5616154" cy="8036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Imagen 9">
            <a:extLst>
              <a:ext uri="{FF2B5EF4-FFF2-40B4-BE49-F238E27FC236}">
                <a16:creationId xmlns:a16="http://schemas.microsoft.com/office/drawing/2014/main" id="{59175AD3-2F4A-4070-8507-02A1963597A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-14474" y="5589240"/>
            <a:ext cx="12192000" cy="139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ombo 7">
            <a:extLst>
              <a:ext uri="{FF2B5EF4-FFF2-40B4-BE49-F238E27FC236}">
                <a16:creationId xmlns:a16="http://schemas.microsoft.com/office/drawing/2014/main" id="{B05108CA-B78C-45F5-AB39-7A831060F587}"/>
              </a:ext>
            </a:extLst>
          </p:cNvPr>
          <p:cNvSpPr/>
          <p:nvPr/>
        </p:nvSpPr>
        <p:spPr>
          <a:xfrm>
            <a:off x="1977045" y="617190"/>
            <a:ext cx="8208962" cy="5041900"/>
          </a:xfrm>
          <a:prstGeom prst="diamond">
            <a:avLst/>
          </a:prstGeom>
          <a:solidFill>
            <a:schemeClr val="bg1">
              <a:lumMod val="50000"/>
              <a:alpha val="48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 dirty="0"/>
          </a:p>
        </p:txBody>
      </p:sp>
      <p:sp>
        <p:nvSpPr>
          <p:cNvPr id="9" name="7 CuadroTexto">
            <a:extLst>
              <a:ext uri="{FF2B5EF4-FFF2-40B4-BE49-F238E27FC236}">
                <a16:creationId xmlns:a16="http://schemas.microsoft.com/office/drawing/2014/main" id="{ECA1ED25-E4B3-4EEE-97B7-720E52E944A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11624" y="1429980"/>
            <a:ext cx="6624638" cy="3416320"/>
          </a:xfrm>
          <a:prstGeom prst="rect">
            <a:avLst/>
          </a:prstGeom>
          <a:solidFill>
            <a:schemeClr val="accent5"/>
          </a:solidFill>
          <a:ln>
            <a:solidFill>
              <a:schemeClr val="bg1"/>
            </a:solidFill>
          </a:ln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9pPr>
          </a:lstStyle>
          <a:p>
            <a:pPr algn="ctr">
              <a:defRPr/>
            </a:pPr>
            <a:r>
              <a:rPr lang="es-CO" dirty="0">
                <a:solidFill>
                  <a:schemeClr val="bg1"/>
                </a:solidFill>
                <a:latin typeface="Century Gothic"/>
                <a:cs typeface="Century Gothic"/>
              </a:rPr>
              <a:t>El presente informe tiene como objetivo, dar a conocer los resultados del ejericio de diálogo de doble vía “Facebook Live” con la ciudadanía y grupos interesados </a:t>
            </a:r>
            <a:r>
              <a:rPr lang="es-ES" dirty="0">
                <a:solidFill>
                  <a:schemeClr val="bg1"/>
                </a:solidFill>
                <a:latin typeface="Century Gothic"/>
                <a:cs typeface="Century Gothic"/>
              </a:rPr>
              <a:t>de la Dirección de Desarrollo de la Industria de TI para la presentación de los logros y retos de la Estrategia de Fortalecimiento de la industria de TI, iniciativa Apps.co e iniciativa de Industrias Creativas Digitales.</a:t>
            </a:r>
            <a:endParaRPr lang="es-CO" dirty="0">
              <a:solidFill>
                <a:schemeClr val="bg1"/>
              </a:solidFill>
              <a:latin typeface="Century Gothic"/>
              <a:cs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3723918290"/>
      </p:ext>
    </p:extLst>
  </p:cSld>
  <p:clrMapOvr>
    <a:masterClrMapping/>
  </p:clrMapOvr>
  <p:transition spd="med"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>
            <a:extLst>
              <a:ext uri="{FF2B5EF4-FFF2-40B4-BE49-F238E27FC236}">
                <a16:creationId xmlns:a16="http://schemas.microsoft.com/office/drawing/2014/main" id="{6A39FB6D-E940-4DD7-8F3C-2998912159AB}"/>
              </a:ext>
            </a:extLst>
          </p:cNvPr>
          <p:cNvSpPr/>
          <p:nvPr/>
        </p:nvSpPr>
        <p:spPr>
          <a:xfrm>
            <a:off x="0" y="0"/>
            <a:ext cx="12192000" cy="559388"/>
          </a:xfrm>
          <a:prstGeom prst="rect">
            <a:avLst/>
          </a:prstGeom>
          <a:solidFill>
            <a:srgbClr val="28B7C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es-ES" sz="3200" dirty="0">
                <a:solidFill>
                  <a:srgbClr val="FFFFFF"/>
                </a:solidFill>
                <a:latin typeface="Century Gothic"/>
                <a:cs typeface="Century Gothic"/>
              </a:rPr>
              <a:t>3. Fases de la acción de diálogo</a:t>
            </a:r>
          </a:p>
        </p:txBody>
      </p:sp>
      <p:pic>
        <p:nvPicPr>
          <p:cNvPr id="5124" name="Imagen 7">
            <a:extLst>
              <a:ext uri="{FF2B5EF4-FFF2-40B4-BE49-F238E27FC236}">
                <a16:creationId xmlns:a16="http://schemas.microsoft.com/office/drawing/2014/main" id="{2FDBB46B-66A4-4D69-8299-59A70A266F8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19936" y="5909896"/>
            <a:ext cx="5616154" cy="8036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Imagen 9">
            <a:extLst>
              <a:ext uri="{FF2B5EF4-FFF2-40B4-BE49-F238E27FC236}">
                <a16:creationId xmlns:a16="http://schemas.microsoft.com/office/drawing/2014/main" id="{59175AD3-2F4A-4070-8507-02A1963597A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-31160" y="5679718"/>
            <a:ext cx="12192000" cy="139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8" name="Diagrama 7">
            <a:extLst>
              <a:ext uri="{FF2B5EF4-FFF2-40B4-BE49-F238E27FC236}">
                <a16:creationId xmlns:a16="http://schemas.microsoft.com/office/drawing/2014/main" id="{0706D8CD-86B4-42D5-8C9B-0493CEED0EE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681150299"/>
              </p:ext>
            </p:extLst>
          </p:nvPr>
        </p:nvGraphicFramePr>
        <p:xfrm>
          <a:off x="1524000" y="720080"/>
          <a:ext cx="8388424" cy="49596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9" name="Elipse 8">
            <a:extLst>
              <a:ext uri="{FF2B5EF4-FFF2-40B4-BE49-F238E27FC236}">
                <a16:creationId xmlns:a16="http://schemas.microsoft.com/office/drawing/2014/main" id="{8A1E5050-1881-440F-9E82-CD60C278C31C}"/>
              </a:ext>
            </a:extLst>
          </p:cNvPr>
          <p:cNvSpPr/>
          <p:nvPr/>
        </p:nvSpPr>
        <p:spPr>
          <a:xfrm>
            <a:off x="8688288" y="1080120"/>
            <a:ext cx="858753" cy="840416"/>
          </a:xfrm>
          <a:prstGeom prst="ellipse">
            <a:avLst/>
          </a:prstGeom>
          <a:solidFill>
            <a:srgbClr val="FFFFFF"/>
          </a:solidFill>
          <a:ln>
            <a:solidFill>
              <a:srgbClr val="595959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0" name="Elipse 9">
            <a:extLst>
              <a:ext uri="{FF2B5EF4-FFF2-40B4-BE49-F238E27FC236}">
                <a16:creationId xmlns:a16="http://schemas.microsoft.com/office/drawing/2014/main" id="{30A59E41-4539-4541-8C7C-9581AE92F3A9}"/>
              </a:ext>
            </a:extLst>
          </p:cNvPr>
          <p:cNvSpPr/>
          <p:nvPr/>
        </p:nvSpPr>
        <p:spPr>
          <a:xfrm>
            <a:off x="9624392" y="3816424"/>
            <a:ext cx="858753" cy="840416"/>
          </a:xfrm>
          <a:prstGeom prst="ellipse">
            <a:avLst/>
          </a:prstGeom>
          <a:solidFill>
            <a:srgbClr val="FFFFFF"/>
          </a:solidFill>
          <a:ln>
            <a:solidFill>
              <a:srgbClr val="595959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1" name="Elipse 10">
            <a:extLst>
              <a:ext uri="{FF2B5EF4-FFF2-40B4-BE49-F238E27FC236}">
                <a16:creationId xmlns:a16="http://schemas.microsoft.com/office/drawing/2014/main" id="{24263189-1D74-4B67-B654-6F5F1DEE8FAD}"/>
              </a:ext>
            </a:extLst>
          </p:cNvPr>
          <p:cNvSpPr/>
          <p:nvPr/>
        </p:nvSpPr>
        <p:spPr>
          <a:xfrm>
            <a:off x="2783632" y="5544616"/>
            <a:ext cx="858753" cy="840416"/>
          </a:xfrm>
          <a:prstGeom prst="ellipse">
            <a:avLst/>
          </a:prstGeom>
          <a:solidFill>
            <a:srgbClr val="FFFFFF"/>
          </a:solidFill>
          <a:ln>
            <a:solidFill>
              <a:srgbClr val="595959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2" name="Elipse 11">
            <a:extLst>
              <a:ext uri="{FF2B5EF4-FFF2-40B4-BE49-F238E27FC236}">
                <a16:creationId xmlns:a16="http://schemas.microsoft.com/office/drawing/2014/main" id="{B078611E-0C6B-4B58-AFA3-960F62A8EBA7}"/>
              </a:ext>
            </a:extLst>
          </p:cNvPr>
          <p:cNvSpPr/>
          <p:nvPr/>
        </p:nvSpPr>
        <p:spPr>
          <a:xfrm>
            <a:off x="1703512" y="2016224"/>
            <a:ext cx="858753" cy="840416"/>
          </a:xfrm>
          <a:prstGeom prst="ellipse">
            <a:avLst/>
          </a:prstGeom>
          <a:solidFill>
            <a:srgbClr val="FFFFFF"/>
          </a:solidFill>
          <a:ln>
            <a:solidFill>
              <a:srgbClr val="595959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3A9EF74D-0206-4160-A395-1F1A70F82981}"/>
              </a:ext>
            </a:extLst>
          </p:cNvPr>
          <p:cNvSpPr txBox="1"/>
          <p:nvPr/>
        </p:nvSpPr>
        <p:spPr>
          <a:xfrm>
            <a:off x="8832304" y="1224137"/>
            <a:ext cx="59452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4400" b="1" dirty="0">
                <a:solidFill>
                  <a:srgbClr val="595959"/>
                </a:solidFill>
                <a:latin typeface="Century Gothic"/>
                <a:cs typeface="Century Gothic"/>
              </a:rPr>
              <a:t>1</a:t>
            </a:r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C434DA42-A24F-49A1-AD87-6DE552A71BFA}"/>
              </a:ext>
            </a:extLst>
          </p:cNvPr>
          <p:cNvSpPr txBox="1"/>
          <p:nvPr/>
        </p:nvSpPr>
        <p:spPr>
          <a:xfrm>
            <a:off x="9768408" y="3960441"/>
            <a:ext cx="59452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4400" b="1" dirty="0">
                <a:solidFill>
                  <a:srgbClr val="595959"/>
                </a:solidFill>
                <a:latin typeface="Century Gothic"/>
                <a:cs typeface="Century Gothic"/>
              </a:rPr>
              <a:t>2</a:t>
            </a:r>
          </a:p>
        </p:txBody>
      </p:sp>
      <p:sp>
        <p:nvSpPr>
          <p:cNvPr id="15" name="CuadroTexto 14">
            <a:extLst>
              <a:ext uri="{FF2B5EF4-FFF2-40B4-BE49-F238E27FC236}">
                <a16:creationId xmlns:a16="http://schemas.microsoft.com/office/drawing/2014/main" id="{899AC8E0-80C8-45CF-A32B-A45EB71446C0}"/>
              </a:ext>
            </a:extLst>
          </p:cNvPr>
          <p:cNvSpPr txBox="1"/>
          <p:nvPr/>
        </p:nvSpPr>
        <p:spPr>
          <a:xfrm>
            <a:off x="2927648" y="5616625"/>
            <a:ext cx="59452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4400" b="1" dirty="0">
                <a:solidFill>
                  <a:srgbClr val="595959"/>
                </a:solidFill>
                <a:latin typeface="Century Gothic"/>
                <a:cs typeface="Century Gothic"/>
              </a:rPr>
              <a:t>3</a:t>
            </a:r>
          </a:p>
        </p:txBody>
      </p:sp>
      <p:sp>
        <p:nvSpPr>
          <p:cNvPr id="16" name="CuadroTexto 15">
            <a:extLst>
              <a:ext uri="{FF2B5EF4-FFF2-40B4-BE49-F238E27FC236}">
                <a16:creationId xmlns:a16="http://schemas.microsoft.com/office/drawing/2014/main" id="{17A71FFB-B7EB-48EF-81F4-B652C506F8CB}"/>
              </a:ext>
            </a:extLst>
          </p:cNvPr>
          <p:cNvSpPr txBox="1"/>
          <p:nvPr/>
        </p:nvSpPr>
        <p:spPr>
          <a:xfrm>
            <a:off x="1847528" y="2088233"/>
            <a:ext cx="59452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4400" b="1" dirty="0">
                <a:solidFill>
                  <a:srgbClr val="595959"/>
                </a:solidFill>
                <a:latin typeface="Century Gothic"/>
                <a:cs typeface="Century Gothic"/>
              </a:rPr>
              <a:t>4</a:t>
            </a:r>
          </a:p>
        </p:txBody>
      </p:sp>
      <p:cxnSp>
        <p:nvCxnSpPr>
          <p:cNvPr id="17" name="Conector recto 16">
            <a:extLst>
              <a:ext uri="{FF2B5EF4-FFF2-40B4-BE49-F238E27FC236}">
                <a16:creationId xmlns:a16="http://schemas.microsoft.com/office/drawing/2014/main" id="{3965B3C1-098D-4D07-A971-BF323E638A78}"/>
              </a:ext>
            </a:extLst>
          </p:cNvPr>
          <p:cNvCxnSpPr>
            <a:cxnSpLocks/>
            <a:endCxn id="11" idx="6"/>
          </p:cNvCxnSpPr>
          <p:nvPr/>
        </p:nvCxnSpPr>
        <p:spPr>
          <a:xfrm flipH="1">
            <a:off x="3642385" y="5229200"/>
            <a:ext cx="1085464" cy="735624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Conector recto 17">
            <a:extLst>
              <a:ext uri="{FF2B5EF4-FFF2-40B4-BE49-F238E27FC236}">
                <a16:creationId xmlns:a16="http://schemas.microsoft.com/office/drawing/2014/main" id="{A7538C4C-9327-4F54-88C7-615468CFD7FE}"/>
              </a:ext>
            </a:extLst>
          </p:cNvPr>
          <p:cNvCxnSpPr>
            <a:cxnSpLocks/>
            <a:endCxn id="12" idx="6"/>
          </p:cNvCxnSpPr>
          <p:nvPr/>
        </p:nvCxnSpPr>
        <p:spPr>
          <a:xfrm flipH="1" flipV="1">
            <a:off x="2562265" y="2436432"/>
            <a:ext cx="869440" cy="371882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Conector recto 18">
            <a:extLst>
              <a:ext uri="{FF2B5EF4-FFF2-40B4-BE49-F238E27FC236}">
                <a16:creationId xmlns:a16="http://schemas.microsoft.com/office/drawing/2014/main" id="{F684165C-C14B-40EC-B0F0-B51E13892A8E}"/>
              </a:ext>
            </a:extLst>
          </p:cNvPr>
          <p:cNvCxnSpPr>
            <a:cxnSpLocks/>
            <a:stCxn id="10" idx="1"/>
          </p:cNvCxnSpPr>
          <p:nvPr/>
        </p:nvCxnSpPr>
        <p:spPr>
          <a:xfrm flipH="1" flipV="1">
            <a:off x="8184233" y="3250812"/>
            <a:ext cx="1565920" cy="688688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Conector recto 19">
            <a:extLst>
              <a:ext uri="{FF2B5EF4-FFF2-40B4-BE49-F238E27FC236}">
                <a16:creationId xmlns:a16="http://schemas.microsoft.com/office/drawing/2014/main" id="{CC584C8F-7775-4858-88C4-261E9CDC77B4}"/>
              </a:ext>
            </a:extLst>
          </p:cNvPr>
          <p:cNvCxnSpPr>
            <a:cxnSpLocks/>
            <a:stCxn id="9" idx="2"/>
          </p:cNvCxnSpPr>
          <p:nvPr/>
        </p:nvCxnSpPr>
        <p:spPr>
          <a:xfrm flipH="1" flipV="1">
            <a:off x="6816082" y="1412776"/>
            <a:ext cx="1872206" cy="87552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64238584"/>
      </p:ext>
    </p:extLst>
  </p:cSld>
  <p:clrMapOvr>
    <a:masterClrMapping/>
  </p:clrMapOvr>
  <p:transition spd="med"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 descr="formas-eficientes-de-divulgar-na-internet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408" y="559388"/>
            <a:ext cx="3312368" cy="2146468"/>
          </a:xfrm>
          <a:prstGeom prst="rect">
            <a:avLst/>
          </a:prstGeom>
        </p:spPr>
      </p:pic>
      <p:graphicFrame>
        <p:nvGraphicFramePr>
          <p:cNvPr id="4" name="Diagrama 3"/>
          <p:cNvGraphicFramePr/>
          <p:nvPr>
            <p:extLst>
              <p:ext uri="{D42A27DB-BD31-4B8C-83A1-F6EECF244321}">
                <p14:modId xmlns:p14="http://schemas.microsoft.com/office/powerpoint/2010/main" val="1506613705"/>
              </p:ext>
            </p:extLst>
          </p:nvPr>
        </p:nvGraphicFramePr>
        <p:xfrm>
          <a:off x="-600744" y="3265244"/>
          <a:ext cx="7128792" cy="33123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5" name="CuadroTexto 4"/>
          <p:cNvSpPr txBox="1"/>
          <p:nvPr/>
        </p:nvSpPr>
        <p:spPr>
          <a:xfrm>
            <a:off x="3935760" y="1268761"/>
            <a:ext cx="3888432" cy="646331"/>
          </a:xfrm>
          <a:prstGeom prst="rect">
            <a:avLst/>
          </a:prstGeom>
          <a:solidFill>
            <a:schemeClr val="accent5"/>
          </a:solidFill>
        </p:spPr>
        <p:txBody>
          <a:bodyPr wrap="square" rtlCol="0">
            <a:spAutoFit/>
          </a:bodyPr>
          <a:lstStyle/>
          <a:p>
            <a:r>
              <a:rPr lang="es-ES" sz="3600" b="1" dirty="0">
                <a:solidFill>
                  <a:schemeClr val="bg1"/>
                </a:solidFill>
                <a:latin typeface="Century Gothic"/>
                <a:cs typeface="Century Gothic"/>
              </a:rPr>
              <a:t>1. Convocatoria</a:t>
            </a:r>
          </a:p>
        </p:txBody>
      </p:sp>
      <p:sp>
        <p:nvSpPr>
          <p:cNvPr id="7" name="1 Rectángulo">
            <a:extLst>
              <a:ext uri="{FF2B5EF4-FFF2-40B4-BE49-F238E27FC236}">
                <a16:creationId xmlns:a16="http://schemas.microsoft.com/office/drawing/2014/main" id="{8A1AC0D5-FB14-4073-9199-23ED4BA61D06}"/>
              </a:ext>
            </a:extLst>
          </p:cNvPr>
          <p:cNvSpPr/>
          <p:nvPr/>
        </p:nvSpPr>
        <p:spPr>
          <a:xfrm>
            <a:off x="0" y="0"/>
            <a:ext cx="12192000" cy="559388"/>
          </a:xfrm>
          <a:prstGeom prst="rect">
            <a:avLst/>
          </a:prstGeom>
          <a:solidFill>
            <a:srgbClr val="28B7C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es-ES" sz="3200" dirty="0">
                <a:solidFill>
                  <a:srgbClr val="FFFFFF"/>
                </a:solidFill>
                <a:latin typeface="Century Gothic"/>
                <a:cs typeface="Century Gothic"/>
              </a:rPr>
              <a:t>4. Resultados y evidencias por fase</a:t>
            </a:r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EF7A0E2C-6AE2-4EED-BBA1-598A4C68AFE6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7501"/>
          <a:stretch/>
        </p:blipFill>
        <p:spPr>
          <a:xfrm>
            <a:off x="6096000" y="2439269"/>
            <a:ext cx="5720691" cy="41383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68154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 descr="formas-eficientes-de-divulgar-na-internet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408" y="559388"/>
            <a:ext cx="3312368" cy="2146468"/>
          </a:xfrm>
          <a:prstGeom prst="rect">
            <a:avLst/>
          </a:prstGeom>
        </p:spPr>
      </p:pic>
      <p:sp>
        <p:nvSpPr>
          <p:cNvPr id="5" name="CuadroTexto 4"/>
          <p:cNvSpPr txBox="1"/>
          <p:nvPr/>
        </p:nvSpPr>
        <p:spPr>
          <a:xfrm>
            <a:off x="3935760" y="1268761"/>
            <a:ext cx="3888432" cy="646331"/>
          </a:xfrm>
          <a:prstGeom prst="rect">
            <a:avLst/>
          </a:prstGeom>
          <a:solidFill>
            <a:schemeClr val="accent5"/>
          </a:solidFill>
        </p:spPr>
        <p:txBody>
          <a:bodyPr wrap="square" rtlCol="0">
            <a:spAutoFit/>
          </a:bodyPr>
          <a:lstStyle/>
          <a:p>
            <a:r>
              <a:rPr lang="es-ES" sz="3600" b="1" dirty="0">
                <a:solidFill>
                  <a:schemeClr val="bg1"/>
                </a:solidFill>
                <a:latin typeface="Century Gothic"/>
                <a:cs typeface="Century Gothic"/>
              </a:rPr>
              <a:t>1. Convocatoria</a:t>
            </a:r>
          </a:p>
        </p:txBody>
      </p:sp>
      <p:sp>
        <p:nvSpPr>
          <p:cNvPr id="7" name="1 Rectángulo">
            <a:extLst>
              <a:ext uri="{FF2B5EF4-FFF2-40B4-BE49-F238E27FC236}">
                <a16:creationId xmlns:a16="http://schemas.microsoft.com/office/drawing/2014/main" id="{8A1AC0D5-FB14-4073-9199-23ED4BA61D06}"/>
              </a:ext>
            </a:extLst>
          </p:cNvPr>
          <p:cNvSpPr/>
          <p:nvPr/>
        </p:nvSpPr>
        <p:spPr>
          <a:xfrm>
            <a:off x="0" y="0"/>
            <a:ext cx="12192000" cy="559388"/>
          </a:xfrm>
          <a:prstGeom prst="rect">
            <a:avLst/>
          </a:prstGeom>
          <a:solidFill>
            <a:srgbClr val="28B7C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es-ES" sz="3200" dirty="0">
                <a:solidFill>
                  <a:srgbClr val="FFFFFF"/>
                </a:solidFill>
                <a:latin typeface="Century Gothic"/>
                <a:cs typeface="Century Gothic"/>
              </a:rPr>
              <a:t>4. Resultados y evidencias por fase</a:t>
            </a:r>
          </a:p>
        </p:txBody>
      </p:sp>
      <p:grpSp>
        <p:nvGrpSpPr>
          <p:cNvPr id="9" name="Grupo 8">
            <a:extLst>
              <a:ext uri="{FF2B5EF4-FFF2-40B4-BE49-F238E27FC236}">
                <a16:creationId xmlns:a16="http://schemas.microsoft.com/office/drawing/2014/main" id="{C39B2B7F-1FBD-47D8-84BA-D2D8B9B87652}"/>
              </a:ext>
            </a:extLst>
          </p:cNvPr>
          <p:cNvGrpSpPr/>
          <p:nvPr/>
        </p:nvGrpSpPr>
        <p:grpSpPr>
          <a:xfrm>
            <a:off x="4840002" y="2276872"/>
            <a:ext cx="5499371" cy="4320480"/>
            <a:chOff x="6722717" y="1016732"/>
            <a:chExt cx="4977059" cy="3941949"/>
          </a:xfrm>
        </p:grpSpPr>
        <p:pic>
          <p:nvPicPr>
            <p:cNvPr id="10" name="Imagen 9">
              <a:extLst>
                <a:ext uri="{FF2B5EF4-FFF2-40B4-BE49-F238E27FC236}">
                  <a16:creationId xmlns:a16="http://schemas.microsoft.com/office/drawing/2014/main" id="{829B3BA0-9A2B-4BD9-AEAA-BF98CCF51F4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52495"/>
            <a:stretch/>
          </p:blipFill>
          <p:spPr>
            <a:xfrm>
              <a:off x="6722717" y="1700808"/>
              <a:ext cx="4977059" cy="3257873"/>
            </a:xfrm>
            <a:prstGeom prst="rect">
              <a:avLst/>
            </a:prstGeom>
          </p:spPr>
        </p:pic>
        <p:pic>
          <p:nvPicPr>
            <p:cNvPr id="11" name="Imagen 10">
              <a:extLst>
                <a:ext uri="{FF2B5EF4-FFF2-40B4-BE49-F238E27FC236}">
                  <a16:creationId xmlns:a16="http://schemas.microsoft.com/office/drawing/2014/main" id="{18E166D8-46D0-4688-ACE7-F8A0C43432B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89500"/>
            <a:stretch/>
          </p:blipFill>
          <p:spPr>
            <a:xfrm>
              <a:off x="6722717" y="1016732"/>
              <a:ext cx="4977059" cy="72008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89118616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n 9" descr="1_F90RgC5qsazvMyuwOoNqtw.jpeg"/>
          <p:cNvPicPr>
            <a:picLocks noChangeAspect="1"/>
          </p:cNvPicPr>
          <p:nvPr/>
        </p:nvPicPr>
        <p:blipFill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-25000"/>
                    </a14:imgEffect>
                    <a14:imgEffect>
                      <a14:colorTemperature colorTemp="11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408" y="524999"/>
            <a:ext cx="3251974" cy="2434335"/>
          </a:xfrm>
          <a:prstGeom prst="rect">
            <a:avLst/>
          </a:prstGeom>
        </p:spPr>
      </p:pic>
      <p:graphicFrame>
        <p:nvGraphicFramePr>
          <p:cNvPr id="4" name="Diagrama 3"/>
          <p:cNvGraphicFramePr/>
          <p:nvPr>
            <p:extLst>
              <p:ext uri="{D42A27DB-BD31-4B8C-83A1-F6EECF244321}">
                <p14:modId xmlns:p14="http://schemas.microsoft.com/office/powerpoint/2010/main" val="3359491455"/>
              </p:ext>
            </p:extLst>
          </p:nvPr>
        </p:nvGraphicFramePr>
        <p:xfrm>
          <a:off x="2063552" y="2924944"/>
          <a:ext cx="7920880" cy="3600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sp>
        <p:nvSpPr>
          <p:cNvPr id="5" name="CuadroTexto 4"/>
          <p:cNvSpPr txBox="1"/>
          <p:nvPr/>
        </p:nvSpPr>
        <p:spPr>
          <a:xfrm>
            <a:off x="3878420" y="1371254"/>
            <a:ext cx="4104456" cy="1077218"/>
          </a:xfrm>
          <a:prstGeom prst="rect">
            <a:avLst/>
          </a:prstGeom>
          <a:solidFill>
            <a:schemeClr val="tx1">
              <a:lumMod val="50000"/>
              <a:lumOff val="50000"/>
              <a:alpha val="90000"/>
            </a:schemeClr>
          </a:solidFill>
        </p:spPr>
        <p:txBody>
          <a:bodyPr wrap="square" rtlCol="0">
            <a:spAutoFit/>
          </a:bodyPr>
          <a:lstStyle/>
          <a:p>
            <a:r>
              <a:rPr lang="es-ES" sz="3200" b="1" dirty="0">
                <a:solidFill>
                  <a:schemeClr val="bg1"/>
                </a:solidFill>
                <a:latin typeface="Century Gothic"/>
                <a:cs typeface="Century Gothic"/>
              </a:rPr>
              <a:t>2. Recepción de </a:t>
            </a:r>
          </a:p>
          <a:p>
            <a:r>
              <a:rPr lang="es-ES" sz="3200" b="1" dirty="0">
                <a:solidFill>
                  <a:schemeClr val="bg1"/>
                </a:solidFill>
                <a:latin typeface="Century Gothic"/>
                <a:cs typeface="Century Gothic"/>
              </a:rPr>
              <a:t>participaciones</a:t>
            </a:r>
          </a:p>
        </p:txBody>
      </p:sp>
      <p:sp>
        <p:nvSpPr>
          <p:cNvPr id="6" name="1 Rectángulo">
            <a:extLst>
              <a:ext uri="{FF2B5EF4-FFF2-40B4-BE49-F238E27FC236}">
                <a16:creationId xmlns:a16="http://schemas.microsoft.com/office/drawing/2014/main" id="{1E5D7A76-AA92-412C-97E4-87EEE15B2DAF}"/>
              </a:ext>
            </a:extLst>
          </p:cNvPr>
          <p:cNvSpPr/>
          <p:nvPr/>
        </p:nvSpPr>
        <p:spPr>
          <a:xfrm>
            <a:off x="0" y="0"/>
            <a:ext cx="12192000" cy="559388"/>
          </a:xfrm>
          <a:prstGeom prst="rect">
            <a:avLst/>
          </a:prstGeom>
          <a:solidFill>
            <a:srgbClr val="28B7C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es-ES" sz="3200" dirty="0">
                <a:solidFill>
                  <a:srgbClr val="FFFFFF"/>
                </a:solidFill>
                <a:latin typeface="Century Gothic"/>
                <a:cs typeface="Century Gothic"/>
              </a:rPr>
              <a:t>4. Resultados y evidencias por fase</a:t>
            </a:r>
          </a:p>
        </p:txBody>
      </p:sp>
    </p:spTree>
    <p:extLst>
      <p:ext uri="{BB962C8B-B14F-4D97-AF65-F5344CB8AC3E}">
        <p14:creationId xmlns:p14="http://schemas.microsoft.com/office/powerpoint/2010/main" val="59551574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n 9" descr="1_F90RgC5qsazvMyuwOoNqtw.jpeg"/>
          <p:cNvPicPr>
            <a:picLocks noChangeAspect="1"/>
          </p:cNvPicPr>
          <p:nvPr/>
        </p:nvPicPr>
        <p:blipFill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-25000"/>
                    </a14:imgEffect>
                    <a14:imgEffect>
                      <a14:colorTemperature colorTemp="11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9723" y="559389"/>
            <a:ext cx="2913675" cy="2181094"/>
          </a:xfrm>
          <a:prstGeom prst="rect">
            <a:avLst/>
          </a:prstGeom>
        </p:spPr>
      </p:pic>
      <p:graphicFrame>
        <p:nvGraphicFramePr>
          <p:cNvPr id="6" name="Gráfico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37168694"/>
              </p:ext>
            </p:extLst>
          </p:nvPr>
        </p:nvGraphicFramePr>
        <p:xfrm>
          <a:off x="4871864" y="2636912"/>
          <a:ext cx="5328592" cy="38610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3" name="CuadroTexto 2"/>
          <p:cNvSpPr txBox="1"/>
          <p:nvPr/>
        </p:nvSpPr>
        <p:spPr>
          <a:xfrm>
            <a:off x="209275" y="3207414"/>
            <a:ext cx="4361421" cy="32316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es-ES" dirty="0">
                <a:solidFill>
                  <a:srgbClr val="28B7CF"/>
                </a:solidFill>
                <a:latin typeface="Arial" pitchFamily="34" charset="0"/>
                <a:cs typeface="Arial" pitchFamily="34" charset="0"/>
              </a:rPr>
              <a:t>En el ejercicio de Participación Ciudadana o Rendición de Cuentas Participó un total de 3.751 ciudadanos. La ciudadanía presentó 15 preguntas, y mas de 170 comentarios generales, durante el ejercicio de participación, de las cuales el 100% se recibieron a través de la opción de comentarios del FBL.</a:t>
            </a:r>
            <a:endParaRPr lang="es-ES" sz="1600" dirty="0">
              <a:solidFill>
                <a:srgbClr val="FF0000"/>
              </a:solidFill>
              <a:latin typeface="Century Gothic"/>
            </a:endParaRPr>
          </a:p>
          <a:p>
            <a:pPr lvl="0">
              <a:defRPr/>
            </a:pPr>
            <a:endParaRPr lang="es-ES" sz="2000" dirty="0">
              <a:solidFill>
                <a:schemeClr val="tx1">
                  <a:lumMod val="75000"/>
                  <a:lumOff val="25000"/>
                </a:schemeClr>
              </a:solidFill>
              <a:latin typeface="Century Gothic"/>
            </a:endParaRPr>
          </a:p>
          <a:p>
            <a:pPr lvl="0">
              <a:defRPr/>
            </a:pPr>
            <a:endParaRPr lang="es-ES" sz="2000" dirty="0">
              <a:solidFill>
                <a:schemeClr val="tx1">
                  <a:lumMod val="75000"/>
                  <a:lumOff val="25000"/>
                </a:schemeClr>
              </a:solidFill>
              <a:latin typeface="Century Gothic"/>
            </a:endParaRPr>
          </a:p>
          <a:p>
            <a:endParaRPr lang="es-ES" sz="2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7" name="Rectángulo 6"/>
          <p:cNvSpPr/>
          <p:nvPr/>
        </p:nvSpPr>
        <p:spPr>
          <a:xfrm>
            <a:off x="4727848" y="2420888"/>
            <a:ext cx="5616624" cy="4248472"/>
          </a:xfrm>
          <a:prstGeom prst="rect">
            <a:avLst/>
          </a:prstGeom>
          <a:noFill/>
          <a:ln>
            <a:solidFill>
              <a:srgbClr val="595959"/>
            </a:solidFill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8" name="1 Rectángulo">
            <a:extLst>
              <a:ext uri="{FF2B5EF4-FFF2-40B4-BE49-F238E27FC236}">
                <a16:creationId xmlns:a16="http://schemas.microsoft.com/office/drawing/2014/main" id="{A747F272-D404-4453-ADF8-5110EB838DF3}"/>
              </a:ext>
            </a:extLst>
          </p:cNvPr>
          <p:cNvSpPr/>
          <p:nvPr/>
        </p:nvSpPr>
        <p:spPr>
          <a:xfrm>
            <a:off x="0" y="0"/>
            <a:ext cx="12192000" cy="559388"/>
          </a:xfrm>
          <a:prstGeom prst="rect">
            <a:avLst/>
          </a:prstGeom>
          <a:solidFill>
            <a:srgbClr val="28B7C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es-ES" sz="3200" dirty="0">
                <a:solidFill>
                  <a:srgbClr val="FFFFFF"/>
                </a:solidFill>
                <a:latin typeface="Century Gothic"/>
                <a:cs typeface="Century Gothic"/>
              </a:rPr>
              <a:t>4. Resultados y evidencias por fase</a:t>
            </a: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79516045-1A27-47DC-8370-25A7E7BF7FDD}"/>
              </a:ext>
            </a:extLst>
          </p:cNvPr>
          <p:cNvSpPr txBox="1"/>
          <p:nvPr/>
        </p:nvSpPr>
        <p:spPr>
          <a:xfrm>
            <a:off x="4130646" y="1210356"/>
            <a:ext cx="4104456" cy="1077218"/>
          </a:xfrm>
          <a:prstGeom prst="rect">
            <a:avLst/>
          </a:prstGeom>
          <a:solidFill>
            <a:schemeClr val="tx1">
              <a:lumMod val="50000"/>
              <a:lumOff val="50000"/>
              <a:alpha val="90000"/>
            </a:schemeClr>
          </a:solidFill>
        </p:spPr>
        <p:txBody>
          <a:bodyPr wrap="square" rtlCol="0">
            <a:spAutoFit/>
          </a:bodyPr>
          <a:lstStyle/>
          <a:p>
            <a:r>
              <a:rPr lang="es-ES" sz="3200" b="1" dirty="0">
                <a:solidFill>
                  <a:schemeClr val="bg1"/>
                </a:solidFill>
                <a:latin typeface="Century Gothic"/>
                <a:cs typeface="Century Gothic"/>
              </a:rPr>
              <a:t>2. Recepción de </a:t>
            </a:r>
          </a:p>
          <a:p>
            <a:r>
              <a:rPr lang="es-ES" sz="3200" b="1" dirty="0">
                <a:solidFill>
                  <a:schemeClr val="bg1"/>
                </a:solidFill>
                <a:latin typeface="Century Gothic"/>
                <a:cs typeface="Century Gothic"/>
              </a:rPr>
              <a:t>participaciones</a:t>
            </a:r>
          </a:p>
        </p:txBody>
      </p:sp>
    </p:spTree>
    <p:extLst>
      <p:ext uri="{BB962C8B-B14F-4D97-AF65-F5344CB8AC3E}">
        <p14:creationId xmlns:p14="http://schemas.microsoft.com/office/powerpoint/2010/main" val="2148579107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7D7B6FEF01FA0C40ACB1987F7C210774" ma:contentTypeVersion="23" ma:contentTypeDescription="Crear nuevo documento." ma:contentTypeScope="" ma:versionID="a21e57adcf14b59e72a3a135fd2a389b">
  <xsd:schema xmlns:xsd="http://www.w3.org/2001/XMLSchema" xmlns:xs="http://www.w3.org/2001/XMLSchema" xmlns:p="http://schemas.microsoft.com/office/2006/metadata/properties" xmlns:ns1="http://schemas.microsoft.com/sharepoint/v3" xmlns:ns2="e3e9922a-f5a8-4ca6-88a0-4c4899ab3fd8" xmlns:ns3="810a59ed-6853-4bee-915f-2d3bf0db244c" targetNamespace="http://schemas.microsoft.com/office/2006/metadata/properties" ma:root="true" ma:fieldsID="2fe9daca87112986a2ec62bc05c88b5f" ns1:_="" ns2:_="" ns3:_="">
    <xsd:import namespace="http://schemas.microsoft.com/sharepoint/v3"/>
    <xsd:import namespace="e3e9922a-f5a8-4ca6-88a0-4c4899ab3fd8"/>
    <xsd:import namespace="810a59ed-6853-4bee-915f-2d3bf0db244c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  <xsd:element ref="ns2:C_x00f3_digo" minOccurs="0"/>
                <xsd:element ref="ns2:Fecha_x0020_de_x0020_Radicaci_x00f3_n" minOccurs="0"/>
                <xsd:element ref="ns2:Fecha_x0020_de_x0020_Aprobaci_x00f3_n" minOccurs="0"/>
                <xsd:element ref="ns2:Estado"/>
                <xsd:element ref="ns2:Version0" minOccurs="0"/>
                <xsd:element ref="ns2:Macroproceso" minOccurs="0"/>
                <xsd:element ref="ns2:M_x00e1_s_x0020_Utilizados" minOccurs="0"/>
                <xsd:element ref="ns3:_dlc_DocId" minOccurs="0"/>
                <xsd:element ref="ns3:_dlc_DocIdUrl" minOccurs="0"/>
                <xsd:element ref="ns3:_dlc_DocIdPersistId" minOccurs="0"/>
                <xsd:element ref="ns3:SharedWithUsers" minOccurs="0"/>
                <xsd:element ref="ns3:SharingHintHash" minOccurs="0"/>
                <xsd:element ref="ns3:SharedWithDetails" minOccurs="0"/>
                <xsd:element ref="ns2:Proceso" minOccurs="0"/>
                <xsd:element ref="ns2:Tipo_Documento" minOccurs="0"/>
                <xsd:element ref="ns2:Clasificaci_x00f3_n" minOccurs="0"/>
                <xsd:element ref="ns3:LastSharedByUser" minOccurs="0"/>
                <xsd:element ref="ns3:LastSharedByTime" minOccurs="0"/>
                <xsd:element ref="ns2:MediaServiceMetadata" minOccurs="0"/>
                <xsd:element ref="ns2:MediaServiceFast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8" nillable="true" ma:displayName="Fecha de inicio programada" ma:description="Fecha de inicio programada es una columna del sitio que crea la característica Publicación. Se usa para especificar la fecha y la hora a la que esta página se presentará por primera vez a los visitantes del sitio." ma:hidden="true" ma:internalName="PublishingStartDate">
      <xsd:simpleType>
        <xsd:restriction base="dms:Unknown"/>
      </xsd:simpleType>
    </xsd:element>
    <xsd:element name="PublishingExpirationDate" ma:index="9" nillable="true" ma:displayName="Fecha de finalización programada" ma:description="Fecha de finalización programada es una columna del sitio que crea la característica Publicación. Se usa para especificar la fecha y la hora a la que esta página dejará de presentarse a los visitantes del sitio." ma:hidden="true" ma:internalName="PublishingExpirationDat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3e9922a-f5a8-4ca6-88a0-4c4899ab3fd8" elementFormDefault="qualified">
    <xsd:import namespace="http://schemas.microsoft.com/office/2006/documentManagement/types"/>
    <xsd:import namespace="http://schemas.microsoft.com/office/infopath/2007/PartnerControls"/>
    <xsd:element name="C_x00f3_digo" ma:index="10" nillable="true" ma:displayName="Código" ma:internalName="C_x00f3_digo">
      <xsd:simpleType>
        <xsd:restriction base="dms:Text">
          <xsd:maxLength value="255"/>
        </xsd:restriction>
      </xsd:simpleType>
    </xsd:element>
    <xsd:element name="Fecha_x0020_de_x0020_Radicaci_x00f3_n" ma:index="11" nillable="true" ma:displayName="Fecha de Radicación" ma:format="DateOnly" ma:internalName="Fecha_x0020_de_x0020_Radicaci_x00f3_n">
      <xsd:simpleType>
        <xsd:restriction base="dms:DateTime"/>
      </xsd:simpleType>
    </xsd:element>
    <xsd:element name="Fecha_x0020_de_x0020_Aprobaci_x00f3_n" ma:index="12" nillable="true" ma:displayName="Fecha de Aprobación" ma:format="DateOnly" ma:internalName="Fecha_x0020_de_x0020_Aprobaci_x00f3_n">
      <xsd:simpleType>
        <xsd:restriction base="dms:DateTime"/>
      </xsd:simpleType>
    </xsd:element>
    <xsd:element name="Estado" ma:index="13" ma:displayName="Estado" ma:default="Vigente" ma:format="Dropdown" ma:internalName="Estado">
      <xsd:simpleType>
        <xsd:restriction base="dms:Choice">
          <xsd:enumeration value="Vigente"/>
          <xsd:enumeration value="Modificado"/>
          <xsd:enumeration value="Eliminado"/>
        </xsd:restriction>
      </xsd:simpleType>
    </xsd:element>
    <xsd:element name="Version0" ma:index="14" nillable="true" ma:displayName="Version" ma:decimals="1" ma:internalName="Version0">
      <xsd:simpleType>
        <xsd:restriction base="dms:Number">
          <xsd:minInclusive value="1"/>
        </xsd:restriction>
      </xsd:simpleType>
    </xsd:element>
    <xsd:element name="Macroproceso" ma:index="15" nillable="true" ma:displayName="Macroproceso" ma:format="Dropdown" ma:internalName="Macroproceso">
      <xsd:simpleType>
        <xsd:restriction base="dms:Choice">
          <xsd:enumeration value="Estratégico"/>
          <xsd:enumeration value="Misional"/>
          <xsd:enumeration value="Apoyo"/>
          <xsd:enumeration value="Evaluación"/>
        </xsd:restriction>
      </xsd:simpleType>
    </xsd:element>
    <xsd:element name="M_x00e1_s_x0020_Utilizados" ma:index="16" nillable="true" ma:displayName="Más Utilizados" ma:default="0" ma:internalName="M_x00e1_s_x0020_Utilizados">
      <xsd:simpleType>
        <xsd:restriction base="dms:Boolean"/>
      </xsd:simpleType>
    </xsd:element>
    <xsd:element name="Proceso" ma:index="23" nillable="true" ma:displayName="Proceso" ma:list="{050dd23f-8b12-40b7-9b60-d4c4abee0b0e}" ma:internalName="Proceso" ma:showField="Procesos">
      <xsd:simpleType>
        <xsd:restriction base="dms:Lookup"/>
      </xsd:simpleType>
    </xsd:element>
    <xsd:element name="Tipo_Documento" ma:index="24" nillable="true" ma:displayName="Tipo_Documento" ma:list="{74e169e0-a63c-454a-82a4-d7f9d7d05158}" ma:internalName="Tipo_Documento" ma:showField="Tipo_x0020_Documento">
      <xsd:simpleType>
        <xsd:restriction base="dms:Lookup"/>
      </xsd:simpleType>
    </xsd:element>
    <xsd:element name="Clasificaci_x00f3_n" ma:index="25" nillable="true" ma:displayName="Clasificación" ma:default="Normal" ma:format="Dropdown" ma:internalName="Clasificaci_x00f3_n">
      <xsd:simpleType>
        <xsd:restriction base="dms:Choice">
          <xsd:enumeration value="Normal"/>
          <xsd:enumeration value="Instrumentos Archivisticos"/>
        </xsd:restriction>
      </xsd:simpleType>
    </xsd:element>
    <xsd:element name="MediaServiceMetadata" ma:index="28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29" nillable="true" ma:displayName="MediaServiceFastMetadata" ma:description="" ma:hidden="true" ma:internalName="MediaServiceFast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10a59ed-6853-4bee-915f-2d3bf0db244c" elementFormDefault="qualified">
    <xsd:import namespace="http://schemas.microsoft.com/office/2006/documentManagement/types"/>
    <xsd:import namespace="http://schemas.microsoft.com/office/infopath/2007/PartnerControls"/>
    <xsd:element name="_dlc_DocId" ma:index="17" nillable="true" ma:displayName="Valor de Id. de documento" ma:description="El valor del identificador de documento asignado a este elemento." ma:internalName="_dlc_DocId" ma:readOnly="true">
      <xsd:simpleType>
        <xsd:restriction base="dms:Text"/>
      </xsd:simpleType>
    </xsd:element>
    <xsd:element name="_dlc_DocIdUrl" ma:index="18" nillable="true" ma:displayName="Id. de documento" ma:description="Vínculo permanente a este documento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9" nillable="true" ma:displayName="Persist ID" ma:description="Keep ID on add." ma:hidden="true" ma:internalName="_dlc_DocIdPersistId" ma:readOnly="true">
      <xsd:simpleType>
        <xsd:restriction base="dms:Boolean"/>
      </xsd:simpleType>
    </xsd:element>
    <xsd:element name="SharedWithUsers" ma:index="20" nillable="true" ma:displayName="Compartido con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ingHintHash" ma:index="21" nillable="true" ma:displayName="Hash de la sugerencia para compartir" ma:internalName="SharingHintHash" ma:readOnly="true">
      <xsd:simpleType>
        <xsd:restriction base="dms:Text"/>
      </xsd:simpleType>
    </xsd:element>
    <xsd:element name="SharedWithDetails" ma:index="22" nillable="true" ma:displayName="Detalles de uso compartido" ma:internalName="SharedWithDetails" ma:readOnly="true">
      <xsd:simpleType>
        <xsd:restriction base="dms:Note">
          <xsd:maxLength value="255"/>
        </xsd:restriction>
      </xsd:simpleType>
    </xsd:element>
    <xsd:element name="LastSharedByUser" ma:index="26" nillable="true" ma:displayName="Última vez que se compartió por usuario" ma:description="" ma:internalName="LastSharedByUser" ma:readOnly="true">
      <xsd:simpleType>
        <xsd:restriction base="dms:Note">
          <xsd:maxLength value="255"/>
        </xsd:restriction>
      </xsd:simpleType>
    </xsd:element>
    <xsd:element name="LastSharedByTime" ma:index="27" nillable="true" ma:displayName="Última vez que se compartió por hora" ma:description="" ma:internalName="LastSharedByTime" ma:readOnly="true">
      <xsd:simpleType>
        <xsd:restriction base="dms:DateTim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ni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LongProperties xmlns="http://schemas.microsoft.com/office/2006/metadata/longProperties"/>
</file>

<file path=customXml/item4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Version=16.0.0.0, Culture=neutral, PublicKeyToken=71e9bce111e9429c</Assembly>
    <Class>Microsoft.Office.DocumentManagement.Internal.DocIdHandler</Class>
    <Data/>
    <Filter/>
  </Receiver>
</spe:Receivers>
</file>

<file path=customXml/itemProps1.xml><?xml version="1.0" encoding="utf-8"?>
<ds:datastoreItem xmlns:ds="http://schemas.openxmlformats.org/officeDocument/2006/customXml" ds:itemID="{916743FE-EC0C-4E7D-BCE3-030119E4CF1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e3e9922a-f5a8-4ca6-88a0-4c4899ab3fd8"/>
    <ds:schemaRef ds:uri="810a59ed-6853-4bee-915f-2d3bf0db244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DAB91069-0A8F-4917-9E62-9609D75F544F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00BC1A38-CFBE-4636-ADC1-F27FCAA654A5}">
  <ds:schemaRefs>
    <ds:schemaRef ds:uri="http://schemas.microsoft.com/office/2006/metadata/longProperties"/>
  </ds:schemaRefs>
</ds:datastoreItem>
</file>

<file path=customXml/itemProps4.xml><?xml version="1.0" encoding="utf-8"?>
<ds:datastoreItem xmlns:ds="http://schemas.openxmlformats.org/officeDocument/2006/customXml" ds:itemID="{BA621699-B08A-4974-AF6A-7A17F4CD3B9B}">
  <ds:schemaRefs>
    <ds:schemaRef ds:uri="http://schemas.microsoft.com/sharepoint/event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11368</TotalTime>
  <Words>1906</Words>
  <Application>Microsoft Office PowerPoint</Application>
  <PresentationFormat>Panorámica</PresentationFormat>
  <Paragraphs>340</Paragraphs>
  <Slides>20</Slides>
  <Notes>13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20</vt:i4>
      </vt:variant>
    </vt:vector>
  </HeadingPairs>
  <TitlesOfParts>
    <vt:vector size="27" baseType="lpstr">
      <vt:lpstr>Arial</vt:lpstr>
      <vt:lpstr>Arial Narrow</vt:lpstr>
      <vt:lpstr>Calibri</vt:lpstr>
      <vt:lpstr>Century Gothic</vt:lpstr>
      <vt:lpstr>MS PGothic</vt:lpstr>
      <vt:lpstr>MS PGothic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3</dc:title>
  <dc:creator>Usuario de Microsoft Office</dc:creator>
  <cp:lastModifiedBy>Libia Marlen Alba Lopez</cp:lastModifiedBy>
  <cp:revision>732</cp:revision>
  <cp:lastPrinted>2018-01-31T18:50:10Z</cp:lastPrinted>
  <dcterms:created xsi:type="dcterms:W3CDTF">2016-01-06T14:53:07Z</dcterms:created>
  <dcterms:modified xsi:type="dcterms:W3CDTF">2018-12-31T06:55:03Z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dlc_DocId">
    <vt:lpwstr>VCF33K6FRXU4-9-3106</vt:lpwstr>
  </property>
  <property fmtid="{D5CDD505-2E9C-101B-9397-08002B2CF9AE}" pid="3" name="_dlc_DocIdItemGuid">
    <vt:lpwstr>73e4bc02-950f-4c61-b88f-8c7776e165f1</vt:lpwstr>
  </property>
  <property fmtid="{D5CDD505-2E9C-101B-9397-08002B2CF9AE}" pid="4" name="_dlc_DocIdUrl">
    <vt:lpwstr>https://mintic.sharepoint.com/sites/mig/arquitectura/_layouts/15/DocIdRedir.aspx?ID=VCF33K6FRXU4-9-3106, VCF33K6FRXU4-9-3106</vt:lpwstr>
  </property>
  <property fmtid="{D5CDD505-2E9C-101B-9397-08002B2CF9AE}" pid="5" name="Más Utilizados">
    <vt:lpwstr>1</vt:lpwstr>
  </property>
  <property fmtid="{D5CDD505-2E9C-101B-9397-08002B2CF9AE}" pid="6" name="Proceso">
    <vt:lpwstr>41</vt:lpwstr>
  </property>
  <property fmtid="{D5CDD505-2E9C-101B-9397-08002B2CF9AE}" pid="7" name="Macroproceso">
    <vt:lpwstr>Apoyo</vt:lpwstr>
  </property>
  <property fmtid="{D5CDD505-2E9C-101B-9397-08002B2CF9AE}" pid="8" name="Tipo_Documento">
    <vt:lpwstr>14</vt:lpwstr>
  </property>
  <property fmtid="{D5CDD505-2E9C-101B-9397-08002B2CF9AE}" pid="9" name="Código">
    <vt:lpwstr/>
  </property>
  <property fmtid="{D5CDD505-2E9C-101B-9397-08002B2CF9AE}" pid="10" name="Estado">
    <vt:lpwstr>Vigente</vt:lpwstr>
  </property>
  <property fmtid="{D5CDD505-2E9C-101B-9397-08002B2CF9AE}" pid="11" name="Clasificación">
    <vt:lpwstr>Normal</vt:lpwstr>
  </property>
  <property fmtid="{D5CDD505-2E9C-101B-9397-08002B2CF9AE}" pid="12" name="display_urn:schemas-microsoft-com:office:office#SharedWithUsers">
    <vt:lpwstr>Julian Marin Duque;Milena Lopez Lopez;Lorena Catalina Ramirez Duque;Juan Carlos Alvarez</vt:lpwstr>
  </property>
  <property fmtid="{D5CDD505-2E9C-101B-9397-08002B2CF9AE}" pid="13" name="SharedWithUsers">
    <vt:lpwstr>811;#Julian Marin Duque;#165;#Milena Lopez Lopez;#1093;#Lorena Catalina Ramirez Duque;#1078;#Juan Carlos Alvarez</vt:lpwstr>
  </property>
  <property fmtid="{D5CDD505-2E9C-101B-9397-08002B2CF9AE}" pid="14" name="Version0">
    <vt:lpwstr>1.00000000000000</vt:lpwstr>
  </property>
  <property fmtid="{D5CDD505-2E9C-101B-9397-08002B2CF9AE}" pid="15" name="Fecha de Aprobación">
    <vt:lpwstr/>
  </property>
  <property fmtid="{D5CDD505-2E9C-101B-9397-08002B2CF9AE}" pid="16" name="PublishingExpirationDate">
    <vt:lpwstr/>
  </property>
  <property fmtid="{D5CDD505-2E9C-101B-9397-08002B2CF9AE}" pid="17" name="PublishingStartDate">
    <vt:lpwstr/>
  </property>
  <property fmtid="{D5CDD505-2E9C-101B-9397-08002B2CF9AE}" pid="18" name="Fecha de Radicación">
    <vt:lpwstr/>
  </property>
</Properties>
</file>