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sldIdLst>
    <p:sldId id="264" r:id="rId6"/>
    <p:sldId id="272" r:id="rId7"/>
    <p:sldId id="392" r:id="rId8"/>
    <p:sldId id="273" r:id="rId9"/>
    <p:sldId id="393" r:id="rId10"/>
    <p:sldId id="395" r:id="rId11"/>
    <p:sldId id="399" r:id="rId12"/>
    <p:sldId id="396" r:id="rId13"/>
    <p:sldId id="397" r:id="rId14"/>
    <p:sldId id="410" r:id="rId15"/>
    <p:sldId id="411" r:id="rId16"/>
    <p:sldId id="398" r:id="rId17"/>
    <p:sldId id="408" r:id="rId18"/>
    <p:sldId id="409" r:id="rId19"/>
    <p:sldId id="263" r:id="rId20"/>
  </p:sldIdLst>
  <p:sldSz cx="9144000" cy="6858000" type="screen4x3"/>
  <p:notesSz cx="6858000" cy="9144000"/>
  <p:defaultTextStyle>
    <a:defPPr>
      <a:defRPr lang="es-CO"/>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bia Marlen Alba Lopez" initials="LMAL" lastIdx="10" clrIdx="0">
    <p:extLst>
      <p:ext uri="{19B8F6BF-5375-455C-9EA6-DF929625EA0E}">
        <p15:presenceInfo xmlns:p15="http://schemas.microsoft.com/office/powerpoint/2012/main" userId="S-1-5-21-906791275-476758700-3757903968-7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0280"/>
    <a:srgbClr val="7D41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60" autoAdjust="0"/>
  </p:normalViewPr>
  <p:slideViewPr>
    <p:cSldViewPr>
      <p:cViewPr varScale="1">
        <p:scale>
          <a:sx n="68" d="100"/>
          <a:sy n="68" d="100"/>
        </p:scale>
        <p:origin x="124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24423-4EE0-6A44-AFD4-2EE01C2A78C1}"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s-ES"/>
        </a:p>
      </dgm:t>
    </dgm:pt>
    <dgm:pt modelId="{C81110FB-CFBD-354A-8056-238BAEE54C10}">
      <dgm:prSet/>
      <dgm:spPr/>
      <dgm:t>
        <a:bodyPr/>
        <a:lstStyle/>
        <a:p>
          <a:pPr rtl="0"/>
          <a:r>
            <a:rPr lang="es-CO" dirty="0">
              <a:latin typeface="Century Gothic"/>
              <a:cs typeface="Century Gothic"/>
            </a:rPr>
            <a:t>1. Introducción</a:t>
          </a:r>
        </a:p>
      </dgm:t>
    </dgm:pt>
    <dgm:pt modelId="{9B594BA5-CA56-AE4F-AF96-A67990DC5C6C}" type="parTrans" cxnId="{A673A8D1-161C-9340-8372-F29ED70EEB95}">
      <dgm:prSet/>
      <dgm:spPr/>
      <dgm:t>
        <a:bodyPr/>
        <a:lstStyle/>
        <a:p>
          <a:endParaRPr lang="es-ES">
            <a:latin typeface="Century Gothic"/>
            <a:cs typeface="Century Gothic"/>
          </a:endParaRPr>
        </a:p>
      </dgm:t>
    </dgm:pt>
    <dgm:pt modelId="{020AD2ED-FACE-7D4E-B948-325F1011FD4E}" type="sibTrans" cxnId="{A673A8D1-161C-9340-8372-F29ED70EEB95}">
      <dgm:prSet/>
      <dgm:spPr/>
      <dgm:t>
        <a:bodyPr/>
        <a:lstStyle/>
        <a:p>
          <a:endParaRPr lang="es-ES">
            <a:latin typeface="Century Gothic"/>
            <a:cs typeface="Century Gothic"/>
          </a:endParaRPr>
        </a:p>
      </dgm:t>
    </dgm:pt>
    <dgm:pt modelId="{799FCD1F-A3C0-754C-8323-F73AA51F9D21}">
      <dgm:prSet/>
      <dgm:spPr/>
      <dgm:t>
        <a:bodyPr/>
        <a:lstStyle/>
        <a:p>
          <a:pPr rtl="0"/>
          <a:r>
            <a:rPr lang="es-CO" dirty="0">
              <a:latin typeface="Century Gothic"/>
              <a:cs typeface="Century Gothic"/>
            </a:rPr>
            <a:t>2. Objetivo del informe</a:t>
          </a:r>
        </a:p>
      </dgm:t>
    </dgm:pt>
    <dgm:pt modelId="{2ECFA1D4-6A1A-B341-9377-83172FDAB21D}" type="parTrans" cxnId="{1D5F4755-525E-F049-9169-EC7F3CD5181B}">
      <dgm:prSet/>
      <dgm:spPr/>
      <dgm:t>
        <a:bodyPr/>
        <a:lstStyle/>
        <a:p>
          <a:endParaRPr lang="es-ES">
            <a:latin typeface="Century Gothic"/>
            <a:cs typeface="Century Gothic"/>
          </a:endParaRPr>
        </a:p>
      </dgm:t>
    </dgm:pt>
    <dgm:pt modelId="{71487666-477B-B445-8DFF-22941CBAE42D}" type="sibTrans" cxnId="{1D5F4755-525E-F049-9169-EC7F3CD5181B}">
      <dgm:prSet/>
      <dgm:spPr/>
      <dgm:t>
        <a:bodyPr/>
        <a:lstStyle/>
        <a:p>
          <a:endParaRPr lang="es-ES">
            <a:latin typeface="Century Gothic"/>
            <a:cs typeface="Century Gothic"/>
          </a:endParaRPr>
        </a:p>
      </dgm:t>
    </dgm:pt>
    <dgm:pt modelId="{7DCAEBD9-F7B2-9E4D-B462-BA6780559C37}">
      <dgm:prSet/>
      <dgm:spPr/>
      <dgm:t>
        <a:bodyPr/>
        <a:lstStyle/>
        <a:p>
          <a:pPr rtl="0"/>
          <a:r>
            <a:rPr lang="es-CO" dirty="0">
              <a:latin typeface="Century Gothic"/>
              <a:cs typeface="Century Gothic"/>
            </a:rPr>
            <a:t>3. Fases de la acción de diálogo</a:t>
          </a:r>
        </a:p>
      </dgm:t>
    </dgm:pt>
    <dgm:pt modelId="{97B9237F-FCFB-6545-9DE5-13CED38AEAD4}" type="parTrans" cxnId="{CA51DD2E-AEAD-4046-89FE-C8DB8C9A2A77}">
      <dgm:prSet/>
      <dgm:spPr/>
      <dgm:t>
        <a:bodyPr/>
        <a:lstStyle/>
        <a:p>
          <a:endParaRPr lang="es-ES">
            <a:latin typeface="Century Gothic"/>
            <a:cs typeface="Century Gothic"/>
          </a:endParaRPr>
        </a:p>
      </dgm:t>
    </dgm:pt>
    <dgm:pt modelId="{93E940EC-0DA7-2340-B649-5901DA44345E}" type="sibTrans" cxnId="{CA51DD2E-AEAD-4046-89FE-C8DB8C9A2A77}">
      <dgm:prSet/>
      <dgm:spPr/>
      <dgm:t>
        <a:bodyPr/>
        <a:lstStyle/>
        <a:p>
          <a:endParaRPr lang="es-ES">
            <a:latin typeface="Century Gothic"/>
            <a:cs typeface="Century Gothic"/>
          </a:endParaRPr>
        </a:p>
      </dgm:t>
    </dgm:pt>
    <dgm:pt modelId="{2112124E-FD38-1E47-9483-1725499239BD}">
      <dgm:prSet/>
      <dgm:spPr/>
      <dgm:t>
        <a:bodyPr/>
        <a:lstStyle/>
        <a:p>
          <a:pPr rtl="0"/>
          <a:r>
            <a:rPr lang="es-CO" dirty="0">
              <a:latin typeface="Century Gothic"/>
              <a:cs typeface="Century Gothic"/>
            </a:rPr>
            <a:t>4. Resultados y evidencias por fase</a:t>
          </a:r>
        </a:p>
      </dgm:t>
    </dgm:pt>
    <dgm:pt modelId="{FDA2A87C-0598-8145-80E6-CE79AF5CB56F}" type="parTrans" cxnId="{2E0DF7F0-49EC-2444-BE3B-33270B677196}">
      <dgm:prSet/>
      <dgm:spPr/>
      <dgm:t>
        <a:bodyPr/>
        <a:lstStyle/>
        <a:p>
          <a:endParaRPr lang="es-ES">
            <a:latin typeface="Century Gothic"/>
            <a:cs typeface="Century Gothic"/>
          </a:endParaRPr>
        </a:p>
      </dgm:t>
    </dgm:pt>
    <dgm:pt modelId="{0C704AD6-CE87-D547-B78B-B759CE0D85F3}" type="sibTrans" cxnId="{2E0DF7F0-49EC-2444-BE3B-33270B677196}">
      <dgm:prSet/>
      <dgm:spPr/>
      <dgm:t>
        <a:bodyPr/>
        <a:lstStyle/>
        <a:p>
          <a:endParaRPr lang="es-ES">
            <a:latin typeface="Century Gothic"/>
            <a:cs typeface="Century Gothic"/>
          </a:endParaRPr>
        </a:p>
      </dgm:t>
    </dgm:pt>
    <dgm:pt modelId="{E4014F6F-0BB4-A049-8E3E-E98F90EAF4A3}">
      <dgm:prSet/>
      <dgm:spPr/>
      <dgm:t>
        <a:bodyPr/>
        <a:lstStyle/>
        <a:p>
          <a:pPr rtl="0"/>
          <a:r>
            <a:rPr lang="es-CO" dirty="0">
              <a:latin typeface="Century Gothic"/>
              <a:cs typeface="Century Gothic"/>
            </a:rPr>
            <a:t>5. </a:t>
          </a:r>
          <a:r>
            <a:rPr lang="es-ES" dirty="0">
              <a:solidFill>
                <a:schemeClr val="tx1"/>
              </a:solidFill>
              <a:latin typeface="Century Gothic"/>
              <a:cs typeface="Century Gothic"/>
            </a:rPr>
            <a:t>Logro del Objetivo Planteado </a:t>
          </a:r>
        </a:p>
        <a:p>
          <a:pPr rtl="0"/>
          <a:endParaRPr lang="es-CO" dirty="0">
            <a:latin typeface="Century Gothic"/>
            <a:cs typeface="Century Gothic"/>
          </a:endParaRPr>
        </a:p>
      </dgm:t>
    </dgm:pt>
    <dgm:pt modelId="{4B199E34-C3EA-8943-A9F6-7C17D1D25C26}" type="parTrans" cxnId="{28544327-40F3-6244-A245-6D1E7C8E49BA}">
      <dgm:prSet/>
      <dgm:spPr/>
      <dgm:t>
        <a:bodyPr/>
        <a:lstStyle/>
        <a:p>
          <a:endParaRPr lang="es-ES"/>
        </a:p>
      </dgm:t>
    </dgm:pt>
    <dgm:pt modelId="{AF9CEE17-BCCB-554D-A269-676276C7D441}" type="sibTrans" cxnId="{28544327-40F3-6244-A245-6D1E7C8E49BA}">
      <dgm:prSet/>
      <dgm:spPr/>
      <dgm:t>
        <a:bodyPr/>
        <a:lstStyle/>
        <a:p>
          <a:endParaRPr lang="es-ES"/>
        </a:p>
      </dgm:t>
    </dgm:pt>
    <dgm:pt modelId="{2DC725D3-443C-402F-BC23-8192CEC13CE1}">
      <dgm:prSet/>
      <dgm:spPr/>
      <dgm:t>
        <a:bodyPr/>
        <a:lstStyle/>
        <a:p>
          <a:pPr rtl="0"/>
          <a:endParaRPr lang="es-CO" dirty="0">
            <a:latin typeface="Century Gothic"/>
            <a:cs typeface="Century Gothic"/>
          </a:endParaRPr>
        </a:p>
        <a:p>
          <a:pPr rtl="0"/>
          <a:r>
            <a:rPr lang="es-CO" dirty="0">
              <a:latin typeface="Century Gothic"/>
              <a:cs typeface="Century Gothic"/>
            </a:rPr>
            <a:t>6.  Conclusiones</a:t>
          </a:r>
        </a:p>
      </dgm:t>
    </dgm:pt>
    <dgm:pt modelId="{CE2AF008-BE1B-4FF3-B257-2D9D88B9DB58}" type="parTrans" cxnId="{FD380DA8-A42F-497D-811B-0EB5CF521BDE}">
      <dgm:prSet/>
      <dgm:spPr/>
      <dgm:t>
        <a:bodyPr/>
        <a:lstStyle/>
        <a:p>
          <a:endParaRPr lang="es-ES"/>
        </a:p>
      </dgm:t>
    </dgm:pt>
    <dgm:pt modelId="{63252692-17F1-4EC8-BC66-005831450944}" type="sibTrans" cxnId="{FD380DA8-A42F-497D-811B-0EB5CF521BDE}">
      <dgm:prSet/>
      <dgm:spPr/>
      <dgm:t>
        <a:bodyPr/>
        <a:lstStyle/>
        <a:p>
          <a:endParaRPr lang="es-ES"/>
        </a:p>
      </dgm:t>
    </dgm:pt>
    <dgm:pt modelId="{D647C2C7-F22A-DD46-958B-BD5DAE872FC2}" type="pres">
      <dgm:prSet presAssocID="{C3424423-4EE0-6A44-AFD4-2EE01C2A78C1}" presName="vert0" presStyleCnt="0">
        <dgm:presLayoutVars>
          <dgm:dir/>
          <dgm:animOne val="branch"/>
          <dgm:animLvl val="lvl"/>
        </dgm:presLayoutVars>
      </dgm:prSet>
      <dgm:spPr/>
    </dgm:pt>
    <dgm:pt modelId="{C35456AE-281A-634E-8D99-238752FB4DAC}" type="pres">
      <dgm:prSet presAssocID="{C81110FB-CFBD-354A-8056-238BAEE54C10}" presName="thickLine" presStyleLbl="alignNode1" presStyleIdx="0" presStyleCnt="6"/>
      <dgm:spPr/>
    </dgm:pt>
    <dgm:pt modelId="{67084994-C8D8-464A-B2A9-CF0DAC7752BE}" type="pres">
      <dgm:prSet presAssocID="{C81110FB-CFBD-354A-8056-238BAEE54C10}" presName="horz1" presStyleCnt="0"/>
      <dgm:spPr/>
    </dgm:pt>
    <dgm:pt modelId="{EDEDD1DC-A911-FE4F-AEAF-1519AAD44F74}" type="pres">
      <dgm:prSet presAssocID="{C81110FB-CFBD-354A-8056-238BAEE54C10}" presName="tx1" presStyleLbl="revTx" presStyleIdx="0" presStyleCnt="6"/>
      <dgm:spPr/>
    </dgm:pt>
    <dgm:pt modelId="{D8F002CB-FFEA-7944-A4AF-AD6695EE56C2}" type="pres">
      <dgm:prSet presAssocID="{C81110FB-CFBD-354A-8056-238BAEE54C10}" presName="vert1" presStyleCnt="0"/>
      <dgm:spPr/>
    </dgm:pt>
    <dgm:pt modelId="{DAB90B11-1FAA-6B4C-A348-1E055CADA000}" type="pres">
      <dgm:prSet presAssocID="{799FCD1F-A3C0-754C-8323-F73AA51F9D21}" presName="thickLine" presStyleLbl="alignNode1" presStyleIdx="1" presStyleCnt="6" custLinFactNeighborY="-32997"/>
      <dgm:spPr/>
    </dgm:pt>
    <dgm:pt modelId="{705F54EF-0AD0-904C-8C6B-6F5C9EA8F574}" type="pres">
      <dgm:prSet presAssocID="{799FCD1F-A3C0-754C-8323-F73AA51F9D21}" presName="horz1" presStyleCnt="0"/>
      <dgm:spPr/>
    </dgm:pt>
    <dgm:pt modelId="{D8F3966F-E498-2D4A-B764-14637B2F0251}" type="pres">
      <dgm:prSet presAssocID="{799FCD1F-A3C0-754C-8323-F73AA51F9D21}" presName="tx1" presStyleLbl="revTx" presStyleIdx="1" presStyleCnt="6" custLinFactNeighborY="-17917"/>
      <dgm:spPr/>
    </dgm:pt>
    <dgm:pt modelId="{8FE05B9E-63F7-8841-BACB-F6627F4C3B10}" type="pres">
      <dgm:prSet presAssocID="{799FCD1F-A3C0-754C-8323-F73AA51F9D21}" presName="vert1" presStyleCnt="0"/>
      <dgm:spPr/>
    </dgm:pt>
    <dgm:pt modelId="{82997C47-F7D1-8E40-8E96-20F098791C7A}" type="pres">
      <dgm:prSet presAssocID="{7DCAEBD9-F7B2-9E4D-B462-BA6780559C37}" presName="thickLine" presStyleLbl="alignNode1" presStyleIdx="2" presStyleCnt="6" custLinFactNeighborY="-49362"/>
      <dgm:spPr/>
    </dgm:pt>
    <dgm:pt modelId="{5D6711C2-0B46-704A-9A7C-B6B79F01E14A}" type="pres">
      <dgm:prSet presAssocID="{7DCAEBD9-F7B2-9E4D-B462-BA6780559C37}" presName="horz1" presStyleCnt="0"/>
      <dgm:spPr/>
    </dgm:pt>
    <dgm:pt modelId="{E37DBEE5-648E-1D4D-8339-E244A0509242}" type="pres">
      <dgm:prSet presAssocID="{7DCAEBD9-F7B2-9E4D-B462-BA6780559C37}" presName="tx1" presStyleLbl="revTx" presStyleIdx="2" presStyleCnt="6" custLinFactNeighborX="321" custLinFactNeighborY="-22130"/>
      <dgm:spPr/>
    </dgm:pt>
    <dgm:pt modelId="{4333D0B2-DDBF-EC4B-BA03-E25A6FED5ACB}" type="pres">
      <dgm:prSet presAssocID="{7DCAEBD9-F7B2-9E4D-B462-BA6780559C37}" presName="vert1" presStyleCnt="0"/>
      <dgm:spPr/>
    </dgm:pt>
    <dgm:pt modelId="{6775B91F-231D-F34B-B015-77535B025081}" type="pres">
      <dgm:prSet presAssocID="{2112124E-FD38-1E47-9483-1725499239BD}" presName="thickLine" presStyleLbl="alignNode1" presStyleIdx="3" presStyleCnt="6" custLinFactNeighborY="-73986"/>
      <dgm:spPr/>
    </dgm:pt>
    <dgm:pt modelId="{ED0338A7-9593-9B44-BDEE-7BADD9033C0C}" type="pres">
      <dgm:prSet presAssocID="{2112124E-FD38-1E47-9483-1725499239BD}" presName="horz1" presStyleCnt="0"/>
      <dgm:spPr/>
    </dgm:pt>
    <dgm:pt modelId="{8FE84C21-E8D5-8845-AD81-3D7C8E6C82D4}" type="pres">
      <dgm:prSet presAssocID="{2112124E-FD38-1E47-9483-1725499239BD}" presName="tx1" presStyleLbl="revTx" presStyleIdx="3" presStyleCnt="6" custLinFactNeighborY="-33572"/>
      <dgm:spPr/>
    </dgm:pt>
    <dgm:pt modelId="{E2B58322-C74C-2C48-9D31-929AF6800E10}" type="pres">
      <dgm:prSet presAssocID="{2112124E-FD38-1E47-9483-1725499239BD}" presName="vert1" presStyleCnt="0"/>
      <dgm:spPr/>
    </dgm:pt>
    <dgm:pt modelId="{CBBBEFE8-0A9D-F64B-9A16-369B60E0FB66}" type="pres">
      <dgm:prSet presAssocID="{E4014F6F-0BB4-A049-8E3E-E98F90EAF4A3}" presName="thickLine" presStyleLbl="alignNode1" presStyleIdx="4" presStyleCnt="6" custLinFactNeighborY="-82804"/>
      <dgm:spPr/>
    </dgm:pt>
    <dgm:pt modelId="{3403A3C7-2CA8-7343-B1A1-049D2CF3B370}" type="pres">
      <dgm:prSet presAssocID="{E4014F6F-0BB4-A049-8E3E-E98F90EAF4A3}" presName="horz1" presStyleCnt="0"/>
      <dgm:spPr/>
    </dgm:pt>
    <dgm:pt modelId="{DBB245C7-969F-354D-B79F-3437C9476813}" type="pres">
      <dgm:prSet presAssocID="{E4014F6F-0BB4-A049-8E3E-E98F90EAF4A3}" presName="tx1" presStyleLbl="revTx" presStyleIdx="4" presStyleCnt="6" custLinFactNeighborX="376" custLinFactNeighborY="-58660"/>
      <dgm:spPr/>
    </dgm:pt>
    <dgm:pt modelId="{8C3B64E8-1FE5-0246-8A7D-3CB1991337BF}" type="pres">
      <dgm:prSet presAssocID="{E4014F6F-0BB4-A049-8E3E-E98F90EAF4A3}" presName="vert1" presStyleCnt="0"/>
      <dgm:spPr/>
    </dgm:pt>
    <dgm:pt modelId="{9319ACE0-AD29-471F-8997-D384EB8B03E7}" type="pres">
      <dgm:prSet presAssocID="{2DC725D3-443C-402F-BC23-8192CEC13CE1}" presName="thickLine" presStyleLbl="alignNode1" presStyleIdx="5" presStyleCnt="6" custLinFactNeighborX="540" custLinFactNeighborY="-98392"/>
      <dgm:spPr/>
    </dgm:pt>
    <dgm:pt modelId="{5C88B180-0D14-4464-B634-93429A262D74}" type="pres">
      <dgm:prSet presAssocID="{2DC725D3-443C-402F-BC23-8192CEC13CE1}" presName="horz1" presStyleCnt="0"/>
      <dgm:spPr/>
    </dgm:pt>
    <dgm:pt modelId="{0CDB71CE-E74D-4CD2-8036-3697A97BB42A}" type="pres">
      <dgm:prSet presAssocID="{2DC725D3-443C-402F-BC23-8192CEC13CE1}" presName="tx1" presStyleLbl="revTx" presStyleIdx="5" presStyleCnt="6" custLinFactY="-19306" custLinFactNeighborY="-100000"/>
      <dgm:spPr/>
    </dgm:pt>
    <dgm:pt modelId="{5C7593AF-A31A-4FD2-B7A6-BF0D425BE657}" type="pres">
      <dgm:prSet presAssocID="{2DC725D3-443C-402F-BC23-8192CEC13CE1}" presName="vert1" presStyleCnt="0"/>
      <dgm:spPr/>
    </dgm:pt>
  </dgm:ptLst>
  <dgm:cxnLst>
    <dgm:cxn modelId="{4B7B351D-0ED2-BB4B-90E0-E925463100D8}" type="presOf" srcId="{799FCD1F-A3C0-754C-8323-F73AA51F9D21}" destId="{D8F3966F-E498-2D4A-B764-14637B2F0251}" srcOrd="0" destOrd="0" presId="urn:microsoft.com/office/officeart/2008/layout/LinedList"/>
    <dgm:cxn modelId="{28544327-40F3-6244-A245-6D1E7C8E49BA}" srcId="{C3424423-4EE0-6A44-AFD4-2EE01C2A78C1}" destId="{E4014F6F-0BB4-A049-8E3E-E98F90EAF4A3}" srcOrd="4" destOrd="0" parTransId="{4B199E34-C3EA-8943-A9F6-7C17D1D25C26}" sibTransId="{AF9CEE17-BCCB-554D-A269-676276C7D441}"/>
    <dgm:cxn modelId="{CA51DD2E-AEAD-4046-89FE-C8DB8C9A2A77}" srcId="{C3424423-4EE0-6A44-AFD4-2EE01C2A78C1}" destId="{7DCAEBD9-F7B2-9E4D-B462-BA6780559C37}" srcOrd="2" destOrd="0" parTransId="{97B9237F-FCFB-6545-9DE5-13CED38AEAD4}" sibTransId="{93E940EC-0DA7-2340-B649-5901DA44345E}"/>
    <dgm:cxn modelId="{F57F353F-5275-B74C-B1CF-F7DB2639E96C}" type="presOf" srcId="{C81110FB-CFBD-354A-8056-238BAEE54C10}" destId="{EDEDD1DC-A911-FE4F-AEAF-1519AAD44F74}" srcOrd="0" destOrd="0" presId="urn:microsoft.com/office/officeart/2008/layout/LinedList"/>
    <dgm:cxn modelId="{6F8F2D73-FF3D-4C24-AC38-4ABE65799383}" type="presOf" srcId="{2DC725D3-443C-402F-BC23-8192CEC13CE1}" destId="{0CDB71CE-E74D-4CD2-8036-3697A97BB42A}" srcOrd="0" destOrd="0" presId="urn:microsoft.com/office/officeart/2008/layout/LinedList"/>
    <dgm:cxn modelId="{1D5F4755-525E-F049-9169-EC7F3CD5181B}" srcId="{C3424423-4EE0-6A44-AFD4-2EE01C2A78C1}" destId="{799FCD1F-A3C0-754C-8323-F73AA51F9D21}" srcOrd="1" destOrd="0" parTransId="{2ECFA1D4-6A1A-B341-9377-83172FDAB21D}" sibTransId="{71487666-477B-B445-8DFF-22941CBAE42D}"/>
    <dgm:cxn modelId="{72C98E5A-9BFB-1E49-A1CA-A4EAF7F6C0EB}" type="presOf" srcId="{7DCAEBD9-F7B2-9E4D-B462-BA6780559C37}" destId="{E37DBEE5-648E-1D4D-8339-E244A0509242}" srcOrd="0" destOrd="0" presId="urn:microsoft.com/office/officeart/2008/layout/LinedList"/>
    <dgm:cxn modelId="{FD380DA8-A42F-497D-811B-0EB5CF521BDE}" srcId="{C3424423-4EE0-6A44-AFD4-2EE01C2A78C1}" destId="{2DC725D3-443C-402F-BC23-8192CEC13CE1}" srcOrd="5" destOrd="0" parTransId="{CE2AF008-BE1B-4FF3-B257-2D9D88B9DB58}" sibTransId="{63252692-17F1-4EC8-BC66-005831450944}"/>
    <dgm:cxn modelId="{44AD7BBD-9D65-1E49-B28C-F919603B30AB}" type="presOf" srcId="{E4014F6F-0BB4-A049-8E3E-E98F90EAF4A3}" destId="{DBB245C7-969F-354D-B79F-3437C9476813}" srcOrd="0" destOrd="0" presId="urn:microsoft.com/office/officeart/2008/layout/LinedList"/>
    <dgm:cxn modelId="{A673A8D1-161C-9340-8372-F29ED70EEB95}" srcId="{C3424423-4EE0-6A44-AFD4-2EE01C2A78C1}" destId="{C81110FB-CFBD-354A-8056-238BAEE54C10}" srcOrd="0" destOrd="0" parTransId="{9B594BA5-CA56-AE4F-AF96-A67990DC5C6C}" sibTransId="{020AD2ED-FACE-7D4E-B948-325F1011FD4E}"/>
    <dgm:cxn modelId="{5DBDF5E7-6F0E-C241-80BD-F8F68E274A8E}" type="presOf" srcId="{2112124E-FD38-1E47-9483-1725499239BD}" destId="{8FE84C21-E8D5-8845-AD81-3D7C8E6C82D4}" srcOrd="0" destOrd="0" presId="urn:microsoft.com/office/officeart/2008/layout/LinedList"/>
    <dgm:cxn modelId="{37BD71F0-D285-FF40-81E5-F23417D28196}" type="presOf" srcId="{C3424423-4EE0-6A44-AFD4-2EE01C2A78C1}" destId="{D647C2C7-F22A-DD46-958B-BD5DAE872FC2}" srcOrd="0" destOrd="0" presId="urn:microsoft.com/office/officeart/2008/layout/LinedList"/>
    <dgm:cxn modelId="{2E0DF7F0-49EC-2444-BE3B-33270B677196}" srcId="{C3424423-4EE0-6A44-AFD4-2EE01C2A78C1}" destId="{2112124E-FD38-1E47-9483-1725499239BD}" srcOrd="3" destOrd="0" parTransId="{FDA2A87C-0598-8145-80E6-CE79AF5CB56F}" sibTransId="{0C704AD6-CE87-D547-B78B-B759CE0D85F3}"/>
    <dgm:cxn modelId="{98916C1A-AB74-014A-B5E2-9EE25DC422B2}" type="presParOf" srcId="{D647C2C7-F22A-DD46-958B-BD5DAE872FC2}" destId="{C35456AE-281A-634E-8D99-238752FB4DAC}" srcOrd="0" destOrd="0" presId="urn:microsoft.com/office/officeart/2008/layout/LinedList"/>
    <dgm:cxn modelId="{EAB134D5-F9B0-954B-8178-3D17B16DA37C}" type="presParOf" srcId="{D647C2C7-F22A-DD46-958B-BD5DAE872FC2}" destId="{67084994-C8D8-464A-B2A9-CF0DAC7752BE}" srcOrd="1" destOrd="0" presId="urn:microsoft.com/office/officeart/2008/layout/LinedList"/>
    <dgm:cxn modelId="{BE1851C4-354D-8F49-B145-BA5B52B310D0}" type="presParOf" srcId="{67084994-C8D8-464A-B2A9-CF0DAC7752BE}" destId="{EDEDD1DC-A911-FE4F-AEAF-1519AAD44F74}" srcOrd="0" destOrd="0" presId="urn:microsoft.com/office/officeart/2008/layout/LinedList"/>
    <dgm:cxn modelId="{30E3BAA1-A05C-2040-9F10-F4A374490FEB}" type="presParOf" srcId="{67084994-C8D8-464A-B2A9-CF0DAC7752BE}" destId="{D8F002CB-FFEA-7944-A4AF-AD6695EE56C2}" srcOrd="1" destOrd="0" presId="urn:microsoft.com/office/officeart/2008/layout/LinedList"/>
    <dgm:cxn modelId="{9E4A94C6-6E1D-CF49-A99B-C54D4325E366}" type="presParOf" srcId="{D647C2C7-F22A-DD46-958B-BD5DAE872FC2}" destId="{DAB90B11-1FAA-6B4C-A348-1E055CADA000}" srcOrd="2" destOrd="0" presId="urn:microsoft.com/office/officeart/2008/layout/LinedList"/>
    <dgm:cxn modelId="{6CFEAEC6-4335-A24F-906D-B1D6E06B9EAD}" type="presParOf" srcId="{D647C2C7-F22A-DD46-958B-BD5DAE872FC2}" destId="{705F54EF-0AD0-904C-8C6B-6F5C9EA8F574}" srcOrd="3" destOrd="0" presId="urn:microsoft.com/office/officeart/2008/layout/LinedList"/>
    <dgm:cxn modelId="{45D9D89F-7E43-0340-BA68-5BA17CA3F883}" type="presParOf" srcId="{705F54EF-0AD0-904C-8C6B-6F5C9EA8F574}" destId="{D8F3966F-E498-2D4A-B764-14637B2F0251}" srcOrd="0" destOrd="0" presId="urn:microsoft.com/office/officeart/2008/layout/LinedList"/>
    <dgm:cxn modelId="{631C2D0A-9214-5243-A3F2-9559CE7A5D1F}" type="presParOf" srcId="{705F54EF-0AD0-904C-8C6B-6F5C9EA8F574}" destId="{8FE05B9E-63F7-8841-BACB-F6627F4C3B10}" srcOrd="1" destOrd="0" presId="urn:microsoft.com/office/officeart/2008/layout/LinedList"/>
    <dgm:cxn modelId="{CF32580E-D635-D64F-BE0E-A02EA8F1F3B6}" type="presParOf" srcId="{D647C2C7-F22A-DD46-958B-BD5DAE872FC2}" destId="{82997C47-F7D1-8E40-8E96-20F098791C7A}" srcOrd="4" destOrd="0" presId="urn:microsoft.com/office/officeart/2008/layout/LinedList"/>
    <dgm:cxn modelId="{4BEF1273-406B-9645-BD00-0F06C9973A64}" type="presParOf" srcId="{D647C2C7-F22A-DD46-958B-BD5DAE872FC2}" destId="{5D6711C2-0B46-704A-9A7C-B6B79F01E14A}" srcOrd="5" destOrd="0" presId="urn:microsoft.com/office/officeart/2008/layout/LinedList"/>
    <dgm:cxn modelId="{92FF474A-3FF9-2D40-AEF8-EFD33A1EE5B0}" type="presParOf" srcId="{5D6711C2-0B46-704A-9A7C-B6B79F01E14A}" destId="{E37DBEE5-648E-1D4D-8339-E244A0509242}" srcOrd="0" destOrd="0" presId="urn:microsoft.com/office/officeart/2008/layout/LinedList"/>
    <dgm:cxn modelId="{DE8F28E9-B2FF-934A-A250-8B2D02C4BEEA}" type="presParOf" srcId="{5D6711C2-0B46-704A-9A7C-B6B79F01E14A}" destId="{4333D0B2-DDBF-EC4B-BA03-E25A6FED5ACB}" srcOrd="1" destOrd="0" presId="urn:microsoft.com/office/officeart/2008/layout/LinedList"/>
    <dgm:cxn modelId="{DEC490A6-4209-A74E-8DBB-EF3CE5F16B9C}" type="presParOf" srcId="{D647C2C7-F22A-DD46-958B-BD5DAE872FC2}" destId="{6775B91F-231D-F34B-B015-77535B025081}" srcOrd="6" destOrd="0" presId="urn:microsoft.com/office/officeart/2008/layout/LinedList"/>
    <dgm:cxn modelId="{15BEEB18-9B26-3340-9B09-BA2FC0315B9E}" type="presParOf" srcId="{D647C2C7-F22A-DD46-958B-BD5DAE872FC2}" destId="{ED0338A7-9593-9B44-BDEE-7BADD9033C0C}" srcOrd="7" destOrd="0" presId="urn:microsoft.com/office/officeart/2008/layout/LinedList"/>
    <dgm:cxn modelId="{DF7673CD-9C11-2D43-B4E0-A0C580784F75}" type="presParOf" srcId="{ED0338A7-9593-9B44-BDEE-7BADD9033C0C}" destId="{8FE84C21-E8D5-8845-AD81-3D7C8E6C82D4}" srcOrd="0" destOrd="0" presId="urn:microsoft.com/office/officeart/2008/layout/LinedList"/>
    <dgm:cxn modelId="{D75A92DD-D5F2-A540-8136-D60D927BFB52}" type="presParOf" srcId="{ED0338A7-9593-9B44-BDEE-7BADD9033C0C}" destId="{E2B58322-C74C-2C48-9D31-929AF6800E10}" srcOrd="1" destOrd="0" presId="urn:microsoft.com/office/officeart/2008/layout/LinedList"/>
    <dgm:cxn modelId="{CD14D0BC-A638-744F-8234-8F159DC480E9}" type="presParOf" srcId="{D647C2C7-F22A-DD46-958B-BD5DAE872FC2}" destId="{CBBBEFE8-0A9D-F64B-9A16-369B60E0FB66}" srcOrd="8" destOrd="0" presId="urn:microsoft.com/office/officeart/2008/layout/LinedList"/>
    <dgm:cxn modelId="{6C118149-9720-684A-8422-B176BE2B3B14}" type="presParOf" srcId="{D647C2C7-F22A-DD46-958B-BD5DAE872FC2}" destId="{3403A3C7-2CA8-7343-B1A1-049D2CF3B370}" srcOrd="9" destOrd="0" presId="urn:microsoft.com/office/officeart/2008/layout/LinedList"/>
    <dgm:cxn modelId="{9238F3A8-8C49-5149-85A5-DF208C838F77}" type="presParOf" srcId="{3403A3C7-2CA8-7343-B1A1-049D2CF3B370}" destId="{DBB245C7-969F-354D-B79F-3437C9476813}" srcOrd="0" destOrd="0" presId="urn:microsoft.com/office/officeart/2008/layout/LinedList"/>
    <dgm:cxn modelId="{6AB53E29-8F89-D34B-AD17-F42B117E1BB1}" type="presParOf" srcId="{3403A3C7-2CA8-7343-B1A1-049D2CF3B370}" destId="{8C3B64E8-1FE5-0246-8A7D-3CB1991337BF}" srcOrd="1" destOrd="0" presId="urn:microsoft.com/office/officeart/2008/layout/LinedList"/>
    <dgm:cxn modelId="{6BA1E719-B76D-4E53-8429-1CE9ABE5B362}" type="presParOf" srcId="{D647C2C7-F22A-DD46-958B-BD5DAE872FC2}" destId="{9319ACE0-AD29-471F-8997-D384EB8B03E7}" srcOrd="10" destOrd="0" presId="urn:microsoft.com/office/officeart/2008/layout/LinedList"/>
    <dgm:cxn modelId="{4C7EABA8-145F-4AAD-B459-6F3C98E4D196}" type="presParOf" srcId="{D647C2C7-F22A-DD46-958B-BD5DAE872FC2}" destId="{5C88B180-0D14-4464-B634-93429A262D74}" srcOrd="11" destOrd="0" presId="urn:microsoft.com/office/officeart/2008/layout/LinedList"/>
    <dgm:cxn modelId="{63DF44DF-9684-465D-AADA-8835EBC156B1}" type="presParOf" srcId="{5C88B180-0D14-4464-B634-93429A262D74}" destId="{0CDB71CE-E74D-4CD2-8036-3697A97BB42A}" srcOrd="0" destOrd="0" presId="urn:microsoft.com/office/officeart/2008/layout/LinedList"/>
    <dgm:cxn modelId="{2E82D646-1567-4F96-B2B0-503200BC4CA5}" type="presParOf" srcId="{5C88B180-0D14-4464-B634-93429A262D74}" destId="{5C7593AF-A31A-4FD2-B7A6-BF0D425BE657}"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501855-427B-2645-8CAD-ECDBABD24865}" type="doc">
      <dgm:prSet loTypeId="urn:microsoft.com/office/officeart/2005/8/layout/venn1" loCatId="" qsTypeId="urn:microsoft.com/office/officeart/2005/8/quickstyle/simple1" qsCatId="simple" csTypeId="urn:microsoft.com/office/officeart/2005/8/colors/accent1_5" csCatId="accent1" phldr="1"/>
      <dgm:spPr/>
    </dgm:pt>
    <dgm:pt modelId="{24CC4AEE-5C27-FD4E-A334-4F834BCEC8F0}">
      <dgm:prSet phldrT="[Texto]" custT="1"/>
      <dgm:spPr>
        <a:solidFill>
          <a:srgbClr val="000090">
            <a:alpha val="41000"/>
          </a:srgbClr>
        </a:solidFill>
        <a:ln w="57150" cmpd="sng">
          <a:solidFill>
            <a:schemeClr val="bg1"/>
          </a:solidFill>
        </a:ln>
      </dgm:spPr>
      <dgm:t>
        <a:bodyPr/>
        <a:lstStyle/>
        <a:p>
          <a:pPr algn="ctr"/>
          <a:r>
            <a:rPr lang="es-ES" sz="1600" b="1" dirty="0">
              <a:solidFill>
                <a:schemeClr val="tx2">
                  <a:lumMod val="50000"/>
                </a:schemeClr>
              </a:solidFill>
              <a:latin typeface="Century Gothic"/>
              <a:cs typeface="Century Gothic"/>
            </a:rPr>
            <a:t>Convocatoria a ciudadanos y grupos interesados</a:t>
          </a:r>
        </a:p>
      </dgm:t>
    </dgm:pt>
    <dgm:pt modelId="{36830563-CE9E-4347-8866-E278FCAB902C}" type="parTrans" cxnId="{7DFBC382-483C-7247-BEC4-05AF41C49B01}">
      <dgm:prSet/>
      <dgm:spPr/>
      <dgm:t>
        <a:bodyPr/>
        <a:lstStyle/>
        <a:p>
          <a:pPr algn="ctr"/>
          <a:endParaRPr lang="es-ES" sz="1600">
            <a:latin typeface="Century Gothic"/>
            <a:cs typeface="Century Gothic"/>
          </a:endParaRPr>
        </a:p>
      </dgm:t>
    </dgm:pt>
    <dgm:pt modelId="{9F13459B-A840-F940-A195-B5252EAD859F}" type="sibTrans" cxnId="{7DFBC382-483C-7247-BEC4-05AF41C49B01}">
      <dgm:prSet/>
      <dgm:spPr/>
      <dgm:t>
        <a:bodyPr/>
        <a:lstStyle/>
        <a:p>
          <a:pPr algn="ctr"/>
          <a:endParaRPr lang="es-ES" sz="1600">
            <a:latin typeface="Century Gothic"/>
            <a:cs typeface="Century Gothic"/>
          </a:endParaRPr>
        </a:p>
      </dgm:t>
    </dgm:pt>
    <dgm:pt modelId="{9DE12CF7-D3CD-BA43-83EF-9050A9B29288}">
      <dgm:prSet phldrT="[Texto]" custT="1"/>
      <dgm:spPr>
        <a:solidFill>
          <a:schemeClr val="accent5">
            <a:alpha val="86000"/>
          </a:schemeClr>
        </a:solidFill>
        <a:ln>
          <a:solidFill>
            <a:schemeClr val="lt1">
              <a:hueOff val="0"/>
              <a:satOff val="0"/>
              <a:lumOff val="0"/>
              <a:alpha val="99000"/>
            </a:schemeClr>
          </a:solidFill>
        </a:ln>
      </dgm:spPr>
      <dgm:t>
        <a:bodyPr/>
        <a:lstStyle/>
        <a:p>
          <a:pPr algn="ctr"/>
          <a:r>
            <a:rPr lang="es-ES" sz="1600" b="1" dirty="0">
              <a:solidFill>
                <a:schemeClr val="tx2">
                  <a:lumMod val="50000"/>
                </a:schemeClr>
              </a:solidFill>
              <a:latin typeface="Century Gothic"/>
              <a:cs typeface="Century Gothic"/>
            </a:rPr>
            <a:t>Recepción de participaciones</a:t>
          </a:r>
        </a:p>
      </dgm:t>
    </dgm:pt>
    <dgm:pt modelId="{86ACD48D-0FCB-B443-AF63-7E02E3FEDA91}" type="parTrans" cxnId="{505A38C1-5DA1-554A-81B8-3DBF62406459}">
      <dgm:prSet/>
      <dgm:spPr/>
      <dgm:t>
        <a:bodyPr/>
        <a:lstStyle/>
        <a:p>
          <a:pPr algn="ctr"/>
          <a:endParaRPr lang="es-ES" sz="1600">
            <a:latin typeface="Century Gothic"/>
            <a:cs typeface="Century Gothic"/>
          </a:endParaRPr>
        </a:p>
      </dgm:t>
    </dgm:pt>
    <dgm:pt modelId="{478D09EC-10BA-7945-836A-1D64184A60C5}" type="sibTrans" cxnId="{505A38C1-5DA1-554A-81B8-3DBF62406459}">
      <dgm:prSet/>
      <dgm:spPr/>
      <dgm:t>
        <a:bodyPr/>
        <a:lstStyle/>
        <a:p>
          <a:pPr algn="ctr"/>
          <a:endParaRPr lang="es-ES" sz="1600">
            <a:latin typeface="Century Gothic"/>
            <a:cs typeface="Century Gothic"/>
          </a:endParaRPr>
        </a:p>
      </dgm:t>
    </dgm:pt>
    <dgm:pt modelId="{0A1CC607-019B-6142-BB27-026E9A8E59AF}">
      <dgm:prSet phldrT="[Texto]" custT="1"/>
      <dgm:spPr/>
      <dgm:t>
        <a:bodyPr/>
        <a:lstStyle/>
        <a:p>
          <a:pPr algn="ctr"/>
          <a:r>
            <a:rPr lang="es-ES" sz="1600" b="1" dirty="0">
              <a:solidFill>
                <a:schemeClr val="tx2">
                  <a:lumMod val="50000"/>
                </a:schemeClr>
              </a:solidFill>
              <a:latin typeface="Century Gothic"/>
              <a:cs typeface="Century Gothic"/>
            </a:rPr>
            <a:t>Desarrollo de la Actividad</a:t>
          </a:r>
        </a:p>
      </dgm:t>
    </dgm:pt>
    <dgm:pt modelId="{049125DD-3000-1248-9D2B-96D0FFD602F0}" type="parTrans" cxnId="{8FE7A654-B820-C444-A8D6-EA4C4C134E17}">
      <dgm:prSet/>
      <dgm:spPr/>
      <dgm:t>
        <a:bodyPr/>
        <a:lstStyle/>
        <a:p>
          <a:pPr algn="ctr"/>
          <a:endParaRPr lang="es-ES" sz="1600">
            <a:latin typeface="Century Gothic"/>
            <a:cs typeface="Century Gothic"/>
          </a:endParaRPr>
        </a:p>
      </dgm:t>
    </dgm:pt>
    <dgm:pt modelId="{CC589315-8E8E-5B4E-ABA9-7895051A6353}" type="sibTrans" cxnId="{8FE7A654-B820-C444-A8D6-EA4C4C134E17}">
      <dgm:prSet/>
      <dgm:spPr/>
      <dgm:t>
        <a:bodyPr/>
        <a:lstStyle/>
        <a:p>
          <a:pPr algn="ctr"/>
          <a:endParaRPr lang="es-ES" sz="1600">
            <a:latin typeface="Century Gothic"/>
            <a:cs typeface="Century Gothic"/>
          </a:endParaRPr>
        </a:p>
      </dgm:t>
    </dgm:pt>
    <dgm:pt modelId="{3D9CDA0C-6C87-A24C-961B-95C9D89E3DE4}">
      <dgm:prSet phldrT="[Texto]" custT="1"/>
      <dgm:spPr>
        <a:solidFill>
          <a:srgbClr val="3366FF">
            <a:alpha val="74000"/>
          </a:srgbClr>
        </a:solidFill>
      </dgm:spPr>
      <dgm:t>
        <a:bodyPr/>
        <a:lstStyle/>
        <a:p>
          <a:pPr algn="ctr"/>
          <a:r>
            <a:rPr lang="es-ES" sz="1600" b="1" dirty="0">
              <a:solidFill>
                <a:schemeClr val="tx2">
                  <a:lumMod val="50000"/>
                </a:schemeClr>
              </a:solidFill>
              <a:latin typeface="Century Gothic"/>
              <a:cs typeface="Century Gothic"/>
            </a:rPr>
            <a:t>Publicación de informe de resultados</a:t>
          </a:r>
        </a:p>
      </dgm:t>
    </dgm:pt>
    <dgm:pt modelId="{3372A441-68DB-564B-8DE6-AD8946490B34}" type="parTrans" cxnId="{84F7B51E-03BF-364F-A015-4CD3BC21B457}">
      <dgm:prSet/>
      <dgm:spPr/>
      <dgm:t>
        <a:bodyPr/>
        <a:lstStyle/>
        <a:p>
          <a:pPr algn="ctr"/>
          <a:endParaRPr lang="es-ES" sz="1600"/>
        </a:p>
      </dgm:t>
    </dgm:pt>
    <dgm:pt modelId="{0512706B-D091-3D44-A101-84059C88E406}" type="sibTrans" cxnId="{84F7B51E-03BF-364F-A015-4CD3BC21B457}">
      <dgm:prSet/>
      <dgm:spPr/>
      <dgm:t>
        <a:bodyPr/>
        <a:lstStyle/>
        <a:p>
          <a:pPr algn="ctr"/>
          <a:endParaRPr lang="es-ES" sz="1600"/>
        </a:p>
      </dgm:t>
    </dgm:pt>
    <dgm:pt modelId="{A08C6E5D-3AA0-6D4C-8828-479C87C688B1}" type="pres">
      <dgm:prSet presAssocID="{6C501855-427B-2645-8CAD-ECDBABD24865}" presName="compositeShape" presStyleCnt="0">
        <dgm:presLayoutVars>
          <dgm:chMax val="7"/>
          <dgm:dir/>
          <dgm:resizeHandles val="exact"/>
        </dgm:presLayoutVars>
      </dgm:prSet>
      <dgm:spPr/>
    </dgm:pt>
    <dgm:pt modelId="{3A9B2933-27E5-F340-A13E-A8FA29337C18}" type="pres">
      <dgm:prSet presAssocID="{24CC4AEE-5C27-FD4E-A334-4F834BCEC8F0}" presName="circ1" presStyleLbl="vennNode1" presStyleIdx="0" presStyleCnt="4"/>
      <dgm:spPr/>
    </dgm:pt>
    <dgm:pt modelId="{9839482A-EB8A-EC4F-9982-F1FE9B7501DE}" type="pres">
      <dgm:prSet presAssocID="{24CC4AEE-5C27-FD4E-A334-4F834BCEC8F0}" presName="circ1Tx" presStyleLbl="revTx" presStyleIdx="0" presStyleCnt="0">
        <dgm:presLayoutVars>
          <dgm:chMax val="0"/>
          <dgm:chPref val="0"/>
          <dgm:bulletEnabled val="1"/>
        </dgm:presLayoutVars>
      </dgm:prSet>
      <dgm:spPr/>
    </dgm:pt>
    <dgm:pt modelId="{0B75312A-5DFF-8442-9195-747E35B2BA86}" type="pres">
      <dgm:prSet presAssocID="{9DE12CF7-D3CD-BA43-83EF-9050A9B29288}" presName="circ2" presStyleLbl="vennNode1" presStyleIdx="1" presStyleCnt="4"/>
      <dgm:spPr/>
    </dgm:pt>
    <dgm:pt modelId="{FD802A45-7A1C-6543-A6E0-7FC0C3B8E183}" type="pres">
      <dgm:prSet presAssocID="{9DE12CF7-D3CD-BA43-83EF-9050A9B29288}" presName="circ2Tx" presStyleLbl="revTx" presStyleIdx="0" presStyleCnt="0">
        <dgm:presLayoutVars>
          <dgm:chMax val="0"/>
          <dgm:chPref val="0"/>
          <dgm:bulletEnabled val="1"/>
        </dgm:presLayoutVars>
      </dgm:prSet>
      <dgm:spPr/>
    </dgm:pt>
    <dgm:pt modelId="{4C88FE36-4A0A-3144-8134-A41515F72A19}" type="pres">
      <dgm:prSet presAssocID="{0A1CC607-019B-6142-BB27-026E9A8E59AF}" presName="circ3" presStyleLbl="vennNode1" presStyleIdx="2" presStyleCnt="4"/>
      <dgm:spPr/>
    </dgm:pt>
    <dgm:pt modelId="{DDB12542-8205-C342-B4A8-87A00870B587}" type="pres">
      <dgm:prSet presAssocID="{0A1CC607-019B-6142-BB27-026E9A8E59AF}" presName="circ3Tx" presStyleLbl="revTx" presStyleIdx="0" presStyleCnt="0">
        <dgm:presLayoutVars>
          <dgm:chMax val="0"/>
          <dgm:chPref val="0"/>
          <dgm:bulletEnabled val="1"/>
        </dgm:presLayoutVars>
      </dgm:prSet>
      <dgm:spPr/>
    </dgm:pt>
    <dgm:pt modelId="{30F9DAE7-B4F3-914F-B324-306DC171B0B0}" type="pres">
      <dgm:prSet presAssocID="{3D9CDA0C-6C87-A24C-961B-95C9D89E3DE4}" presName="circ4" presStyleLbl="vennNode1" presStyleIdx="3" presStyleCnt="4"/>
      <dgm:spPr/>
    </dgm:pt>
    <dgm:pt modelId="{DD8939E9-6399-CF40-8F7F-BD38DAB9244D}" type="pres">
      <dgm:prSet presAssocID="{3D9CDA0C-6C87-A24C-961B-95C9D89E3DE4}" presName="circ4Tx" presStyleLbl="revTx" presStyleIdx="0" presStyleCnt="0">
        <dgm:presLayoutVars>
          <dgm:chMax val="0"/>
          <dgm:chPref val="0"/>
          <dgm:bulletEnabled val="1"/>
        </dgm:presLayoutVars>
      </dgm:prSet>
      <dgm:spPr/>
    </dgm:pt>
  </dgm:ptLst>
  <dgm:cxnLst>
    <dgm:cxn modelId="{2F839315-21EC-7C46-AB2C-2E31D9806911}" type="presOf" srcId="{24CC4AEE-5C27-FD4E-A334-4F834BCEC8F0}" destId="{9839482A-EB8A-EC4F-9982-F1FE9B7501DE}" srcOrd="1" destOrd="0" presId="urn:microsoft.com/office/officeart/2005/8/layout/venn1"/>
    <dgm:cxn modelId="{84F7B51E-03BF-364F-A015-4CD3BC21B457}" srcId="{6C501855-427B-2645-8CAD-ECDBABD24865}" destId="{3D9CDA0C-6C87-A24C-961B-95C9D89E3DE4}" srcOrd="3" destOrd="0" parTransId="{3372A441-68DB-564B-8DE6-AD8946490B34}" sibTransId="{0512706B-D091-3D44-A101-84059C88E406}"/>
    <dgm:cxn modelId="{028E2727-E371-5C47-9D66-D6C1309F263B}" type="presOf" srcId="{9DE12CF7-D3CD-BA43-83EF-9050A9B29288}" destId="{0B75312A-5DFF-8442-9195-747E35B2BA86}" srcOrd="0" destOrd="0" presId="urn:microsoft.com/office/officeart/2005/8/layout/venn1"/>
    <dgm:cxn modelId="{A158F933-CB1C-9A41-8606-72A7D81B6312}" type="presOf" srcId="{6C501855-427B-2645-8CAD-ECDBABD24865}" destId="{A08C6E5D-3AA0-6D4C-8828-479C87C688B1}" srcOrd="0" destOrd="0" presId="urn:microsoft.com/office/officeart/2005/8/layout/venn1"/>
    <dgm:cxn modelId="{8FE7A654-B820-C444-A8D6-EA4C4C134E17}" srcId="{6C501855-427B-2645-8CAD-ECDBABD24865}" destId="{0A1CC607-019B-6142-BB27-026E9A8E59AF}" srcOrd="2" destOrd="0" parTransId="{049125DD-3000-1248-9D2B-96D0FFD602F0}" sibTransId="{CC589315-8E8E-5B4E-ABA9-7895051A6353}"/>
    <dgm:cxn modelId="{6D394878-DB05-7147-9E15-0E96FB1013CB}" type="presOf" srcId="{0A1CC607-019B-6142-BB27-026E9A8E59AF}" destId="{DDB12542-8205-C342-B4A8-87A00870B587}" srcOrd="1" destOrd="0" presId="urn:microsoft.com/office/officeart/2005/8/layout/venn1"/>
    <dgm:cxn modelId="{25643A7D-0B49-7C46-AEF6-4C18F7181CFC}" type="presOf" srcId="{3D9CDA0C-6C87-A24C-961B-95C9D89E3DE4}" destId="{DD8939E9-6399-CF40-8F7F-BD38DAB9244D}" srcOrd="1" destOrd="0" presId="urn:microsoft.com/office/officeart/2005/8/layout/venn1"/>
    <dgm:cxn modelId="{7DFBC382-483C-7247-BEC4-05AF41C49B01}" srcId="{6C501855-427B-2645-8CAD-ECDBABD24865}" destId="{24CC4AEE-5C27-FD4E-A334-4F834BCEC8F0}" srcOrd="0" destOrd="0" parTransId="{36830563-CE9E-4347-8866-E278FCAB902C}" sibTransId="{9F13459B-A840-F940-A195-B5252EAD859F}"/>
    <dgm:cxn modelId="{4A8D86A0-D0A8-7542-BE36-DE067E73C662}" type="presOf" srcId="{24CC4AEE-5C27-FD4E-A334-4F834BCEC8F0}" destId="{3A9B2933-27E5-F340-A13E-A8FA29337C18}" srcOrd="0" destOrd="0" presId="urn:microsoft.com/office/officeart/2005/8/layout/venn1"/>
    <dgm:cxn modelId="{CC3CDAA4-E25E-0544-8520-2B18E1CC64F5}" type="presOf" srcId="{9DE12CF7-D3CD-BA43-83EF-9050A9B29288}" destId="{FD802A45-7A1C-6543-A6E0-7FC0C3B8E183}" srcOrd="1" destOrd="0" presId="urn:microsoft.com/office/officeart/2005/8/layout/venn1"/>
    <dgm:cxn modelId="{505A38C1-5DA1-554A-81B8-3DBF62406459}" srcId="{6C501855-427B-2645-8CAD-ECDBABD24865}" destId="{9DE12CF7-D3CD-BA43-83EF-9050A9B29288}" srcOrd="1" destOrd="0" parTransId="{86ACD48D-0FCB-B443-AF63-7E02E3FEDA91}" sibTransId="{478D09EC-10BA-7945-836A-1D64184A60C5}"/>
    <dgm:cxn modelId="{9015BCD3-E9CA-7B40-BDAF-21F356EA3AFB}" type="presOf" srcId="{3D9CDA0C-6C87-A24C-961B-95C9D89E3DE4}" destId="{30F9DAE7-B4F3-914F-B324-306DC171B0B0}" srcOrd="0" destOrd="0" presId="urn:microsoft.com/office/officeart/2005/8/layout/venn1"/>
    <dgm:cxn modelId="{8F8328DB-BA54-E641-B475-284CCF871133}" type="presOf" srcId="{0A1CC607-019B-6142-BB27-026E9A8E59AF}" destId="{4C88FE36-4A0A-3144-8134-A41515F72A19}" srcOrd="0" destOrd="0" presId="urn:microsoft.com/office/officeart/2005/8/layout/venn1"/>
    <dgm:cxn modelId="{03CC03D7-9107-1149-8389-81416FB52C23}" type="presParOf" srcId="{A08C6E5D-3AA0-6D4C-8828-479C87C688B1}" destId="{3A9B2933-27E5-F340-A13E-A8FA29337C18}" srcOrd="0" destOrd="0" presId="urn:microsoft.com/office/officeart/2005/8/layout/venn1"/>
    <dgm:cxn modelId="{5756F246-7233-5C45-ADF3-783EF56C4CE0}" type="presParOf" srcId="{A08C6E5D-3AA0-6D4C-8828-479C87C688B1}" destId="{9839482A-EB8A-EC4F-9982-F1FE9B7501DE}" srcOrd="1" destOrd="0" presId="urn:microsoft.com/office/officeart/2005/8/layout/venn1"/>
    <dgm:cxn modelId="{16453D9B-AAF6-9E4A-8553-59BFCE8CA485}" type="presParOf" srcId="{A08C6E5D-3AA0-6D4C-8828-479C87C688B1}" destId="{0B75312A-5DFF-8442-9195-747E35B2BA86}" srcOrd="2" destOrd="0" presId="urn:microsoft.com/office/officeart/2005/8/layout/venn1"/>
    <dgm:cxn modelId="{2EE97023-4DDA-B24C-9679-E726179D4A51}" type="presParOf" srcId="{A08C6E5D-3AA0-6D4C-8828-479C87C688B1}" destId="{FD802A45-7A1C-6543-A6E0-7FC0C3B8E183}" srcOrd="3" destOrd="0" presId="urn:microsoft.com/office/officeart/2005/8/layout/venn1"/>
    <dgm:cxn modelId="{33A644C4-7934-314A-845A-334C0C7A6C0C}" type="presParOf" srcId="{A08C6E5D-3AA0-6D4C-8828-479C87C688B1}" destId="{4C88FE36-4A0A-3144-8134-A41515F72A19}" srcOrd="4" destOrd="0" presId="urn:microsoft.com/office/officeart/2005/8/layout/venn1"/>
    <dgm:cxn modelId="{1D0A2E73-F49B-CE41-9E1D-27B43F7C5BB7}" type="presParOf" srcId="{A08C6E5D-3AA0-6D4C-8828-479C87C688B1}" destId="{DDB12542-8205-C342-B4A8-87A00870B587}" srcOrd="5" destOrd="0" presId="urn:microsoft.com/office/officeart/2005/8/layout/venn1"/>
    <dgm:cxn modelId="{67F310EA-32A8-5A4E-9491-AC923B03F77A}" type="presParOf" srcId="{A08C6E5D-3AA0-6D4C-8828-479C87C688B1}" destId="{30F9DAE7-B4F3-914F-B324-306DC171B0B0}" srcOrd="6" destOrd="0" presId="urn:microsoft.com/office/officeart/2005/8/layout/venn1"/>
    <dgm:cxn modelId="{C494B21C-E3DB-4D4B-B212-F1E2CCA0C934}" type="presParOf" srcId="{A08C6E5D-3AA0-6D4C-8828-479C87C688B1}" destId="{DD8939E9-6399-CF40-8F7F-BD38DAB9244D}" srcOrd="7" destOrd="0" presId="urn:microsoft.com/office/officeart/2005/8/layout/venn1"/>
  </dgm:cxnLst>
  <dgm:bg>
    <a:solidFill>
      <a:schemeClr val="bg1">
        <a:lumMod val="8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8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divulgación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rgbClr val="FF0000"/>
              </a:solidFill>
              <a:latin typeface="Century Gothic"/>
              <a:cs typeface="Century Gothic"/>
            </a:rPr>
            <a:t>Redes</a:t>
          </a:r>
          <a:r>
            <a:rPr lang="es-ES" sz="2400" baseline="0" dirty="0">
              <a:solidFill>
                <a:srgbClr val="FF0000"/>
              </a:solidFill>
              <a:latin typeface="Century Gothic"/>
              <a:cs typeface="Century Gothic"/>
            </a:rPr>
            <a:t> Sociales MinTIC</a:t>
          </a:r>
          <a:endParaRPr lang="es-ES" sz="2400" dirty="0">
            <a:solidFill>
              <a:srgbClr val="FF0000"/>
            </a:solidFill>
            <a:latin typeface="Century Gothic"/>
            <a:cs typeface="Century Gothic"/>
          </a:endParaRP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5D5A2FA-259A-434A-996B-FE244BBEAA83}">
      <dgm:prSet phldrT="[Texto]" custT="1"/>
      <dgm:spPr/>
      <dgm:t>
        <a:bodyPr/>
        <a:lstStyle/>
        <a:p>
          <a:r>
            <a:rPr lang="es-ES" sz="2400" dirty="0">
              <a:solidFill>
                <a:srgbClr val="FF0000"/>
              </a:solidFill>
              <a:latin typeface="Century Gothic"/>
              <a:cs typeface="Century Gothic"/>
            </a:rPr>
            <a:t>Urna De Cristal</a:t>
          </a:r>
        </a:p>
      </dgm:t>
    </dgm:pt>
    <dgm:pt modelId="{FF86A46D-C192-3442-B397-F6F7AE4722DE}" type="par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E898B8C4-7186-5D4C-8DBA-FF247B320B7B}" type="sib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rgbClr val="FF0000"/>
              </a:solidFill>
              <a:latin typeface="Century Gothic"/>
              <a:cs typeface="Century Gothic"/>
            </a:rPr>
            <a:t>25 de mayo de 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0"/>
      <dgm:spPr/>
    </dgm:pt>
    <dgm:pt modelId="{C4B7E8DB-561B-F143-84E1-98A605156ABF}" type="pres">
      <dgm:prSet presAssocID="{ED44E6B1-AB73-014B-9BA9-8EA9F0CDBBCE}" presName="bottomArc1" presStyleLbl="parChTrans1D1" presStyleIdx="1" presStyleCnt="10"/>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3"/>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0"/>
      <dgm:spPr/>
    </dgm:pt>
    <dgm:pt modelId="{7B2BCC02-4250-454A-A287-60E9E9DD300E}" type="pres">
      <dgm:prSet presAssocID="{791E7BBF-A474-C84F-8530-EC158198FB4B}" presName="bottomArc2" presStyleLbl="parChTrans1D1" presStyleIdx="3" presStyleCnt="10"/>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0"/>
      <dgm:spPr/>
    </dgm:pt>
    <dgm:pt modelId="{97B69406-47C6-A141-A08D-1D3603BC2311}" type="pres">
      <dgm:prSet presAssocID="{9A379C43-F480-D547-8897-8A0D16C011BB}" presName="bottomArc1" presStyleLbl="parChTrans1D1" presStyleIdx="5" presStyleCnt="10"/>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3"/>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10"/>
      <dgm:spPr/>
    </dgm:pt>
    <dgm:pt modelId="{C0DDB4D9-3CCF-4F4F-8AF0-DADDABE619F9}" type="pres">
      <dgm:prSet presAssocID="{2F58A870-1856-534C-8E0A-CD4BA57E4FE5}" presName="bottomArc2" presStyleLbl="parChTrans1D1" presStyleIdx="7" presStyleCnt="10"/>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997BF230-F5A4-5044-BAC7-E6DCAE903C53}" type="pres">
      <dgm:prSet presAssocID="{FF86A46D-C192-3442-B397-F6F7AE4722DE}" presName="Name28" presStyleLbl="parChTrans1D2" presStyleIdx="2" presStyleCnt="3"/>
      <dgm:spPr/>
    </dgm:pt>
    <dgm:pt modelId="{39B2E56A-6B03-564B-B214-E992776852F5}" type="pres">
      <dgm:prSet presAssocID="{C5D5A2FA-259A-434A-996B-FE244BBEAA83}" presName="hierRoot2" presStyleCnt="0">
        <dgm:presLayoutVars>
          <dgm:hierBranch val="init"/>
        </dgm:presLayoutVars>
      </dgm:prSet>
      <dgm:spPr/>
    </dgm:pt>
    <dgm:pt modelId="{1F28EE29-1FBA-F949-9559-A13099341C02}" type="pres">
      <dgm:prSet presAssocID="{C5D5A2FA-259A-434A-996B-FE244BBEAA83}" presName="rootComposite2" presStyleCnt="0"/>
      <dgm:spPr/>
    </dgm:pt>
    <dgm:pt modelId="{230459C3-E4CC-E644-9121-0B365E27905C}" type="pres">
      <dgm:prSet presAssocID="{C5D5A2FA-259A-434A-996B-FE244BBEAA83}" presName="rootText2" presStyleLbl="alignAcc1" presStyleIdx="0" presStyleCnt="0">
        <dgm:presLayoutVars>
          <dgm:chPref val="3"/>
        </dgm:presLayoutVars>
      </dgm:prSet>
      <dgm:spPr/>
    </dgm:pt>
    <dgm:pt modelId="{7530FDAC-8880-1344-8BD5-65952AAC983F}" type="pres">
      <dgm:prSet presAssocID="{C5D5A2FA-259A-434A-996B-FE244BBEAA83}" presName="topArc2" presStyleLbl="parChTrans1D1" presStyleIdx="8" presStyleCnt="10"/>
      <dgm:spPr/>
    </dgm:pt>
    <dgm:pt modelId="{6CA74667-9235-6048-A814-13C0C21D101B}" type="pres">
      <dgm:prSet presAssocID="{C5D5A2FA-259A-434A-996B-FE244BBEAA83}" presName="bottomArc2" presStyleLbl="parChTrans1D1" presStyleIdx="9" presStyleCnt="10"/>
      <dgm:spPr/>
    </dgm:pt>
    <dgm:pt modelId="{E9B6678D-6252-0941-AA07-E10EA0D28DB2}" type="pres">
      <dgm:prSet presAssocID="{C5D5A2FA-259A-434A-996B-FE244BBEAA83}" presName="topConnNode2" presStyleLbl="node2" presStyleIdx="0" presStyleCnt="0"/>
      <dgm:spPr/>
    </dgm:pt>
    <dgm:pt modelId="{7EAC5D69-567E-1B43-ABCE-38854EBEA9BA}" type="pres">
      <dgm:prSet presAssocID="{C5D5A2FA-259A-434A-996B-FE244BBEAA83}" presName="hierChild4" presStyleCnt="0"/>
      <dgm:spPr/>
    </dgm:pt>
    <dgm:pt modelId="{72D18CDB-EED9-DE4A-BE65-5DBDA1F86C9C}" type="pres">
      <dgm:prSet presAssocID="{C5D5A2FA-259A-434A-996B-FE244BBEAA83}" presName="hierChild5" presStyleCnt="0"/>
      <dgm:spPr/>
    </dgm:pt>
    <dgm:pt modelId="{73E022C2-5D1D-294B-B270-2AAF49E38F69}" type="pres">
      <dgm:prSet presAssocID="{9A379C43-F480-D547-8897-8A0D16C011BB}" presName="hierChild3" presStyleCnt="0"/>
      <dgm:spPr/>
    </dgm:pt>
  </dgm:ptLst>
  <dgm:cxnLst>
    <dgm:cxn modelId="{A23D1D19-66AC-0043-B014-B4D06C605FBC}" type="presOf" srcId="{9A379C43-F480-D547-8897-8A0D16C011BB}" destId="{30021C9B-C7D2-7C44-93A9-7D27F2315C2F}" srcOrd="1" destOrd="0" presId="urn:microsoft.com/office/officeart/2008/layout/HalfCircleOrganizationChart"/>
    <dgm:cxn modelId="{CFE0F819-876E-E642-8C0D-45D40F4A60F0}" type="presOf" srcId="{791E7BBF-A474-C84F-8530-EC158198FB4B}" destId="{6F81D900-5EA8-2747-9628-521022CDA5F6}" srcOrd="1" destOrd="0" presId="urn:microsoft.com/office/officeart/2008/layout/HalfCircleOrganizationChart"/>
    <dgm:cxn modelId="{DEC00026-B136-2F4B-956B-BE61C4146FDE}" type="presOf" srcId="{8C530203-C177-1840-9235-27A350689D08}" destId="{15A11A9A-F0C6-4649-9217-5515AF013A50}" srcOrd="0" destOrd="0" presId="urn:microsoft.com/office/officeart/2008/layout/HalfCircleOrganizationChart"/>
    <dgm:cxn modelId="{919D9530-2485-3346-8188-CAE35617E7F3}" type="presOf" srcId="{791E7BBF-A474-C84F-8530-EC158198FB4B}" destId="{C40233D5-F58E-B242-89DF-C61FBB6BC87D}" srcOrd="0" destOrd="0" presId="urn:microsoft.com/office/officeart/2008/layout/HalfCircleOrganizationChart"/>
    <dgm:cxn modelId="{9AD6CE32-FCA3-3840-A20D-99B831A54E92}" type="presOf" srcId="{C5D5A2FA-259A-434A-996B-FE244BBEAA83}" destId="{230459C3-E4CC-E644-9121-0B365E27905C}" srcOrd="0" destOrd="0" presId="urn:microsoft.com/office/officeart/2008/layout/HalfCircleOrganizationChart"/>
    <dgm:cxn modelId="{9309A93B-656F-034F-841A-7077506F6008}" type="presOf" srcId="{2F58A870-1856-534C-8E0A-CD4BA57E4FE5}" destId="{3E26C303-0E08-904E-91E0-A48082DCDF42}" srcOrd="0" destOrd="0" presId="urn:microsoft.com/office/officeart/2008/layout/HalfCircleOrganizationChart"/>
    <dgm:cxn modelId="{7D4DE449-908A-EC47-AE4B-D013950BB7A0}" type="presOf" srcId="{DB6768E8-ED1C-8146-810C-557BD9449728}" destId="{07380D7F-603E-C543-8441-51E95CC4AA49}"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91AFFE79-2241-1B4C-A638-DC9640CBCAA5}" type="presOf" srcId="{3F14E35D-A4F9-C64E-BA63-F79BD3E30231}" destId="{71E2F7B3-6092-BC42-9E14-ED1EC4724099}"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4CC6DB92-6132-B942-8EF1-97A7E6CCF549}" type="presOf" srcId="{2F58A870-1856-534C-8E0A-CD4BA57E4FE5}" destId="{8C2C6230-8858-2341-B7A0-B81F3E855DA0}" srcOrd="1" destOrd="0" presId="urn:microsoft.com/office/officeart/2008/layout/HalfCircleOrganizationChart"/>
    <dgm:cxn modelId="{620C4694-5E0B-2941-9DBA-5E6180D64BEA}" type="presOf" srcId="{ED44E6B1-AB73-014B-9BA9-8EA9F0CDBBCE}" destId="{16AA9619-8027-7448-9B5F-F09BB7415BBC}" srcOrd="0" destOrd="0" presId="urn:microsoft.com/office/officeart/2008/layout/HalfCircleOrganizationChart"/>
    <dgm:cxn modelId="{4BE9DB9B-5497-634E-9AF8-FD7F1FB53409}" type="presOf" srcId="{C5D5A2FA-259A-434A-996B-FE244BBEAA83}" destId="{E9B6678D-6252-0941-AA07-E10EA0D28DB2}" srcOrd="1" destOrd="0" presId="urn:microsoft.com/office/officeart/2008/layout/HalfCircleOrganizationChart"/>
    <dgm:cxn modelId="{3B827FA0-B284-B343-8260-82E5A1277A10}" srcId="{9A379C43-F480-D547-8897-8A0D16C011BB}" destId="{C5D5A2FA-259A-434A-996B-FE244BBEAA83}" srcOrd="1" destOrd="0" parTransId="{FF86A46D-C192-3442-B397-F6F7AE4722DE}" sibTransId="{E898B8C4-7186-5D4C-8DBA-FF247B320B7B}"/>
    <dgm:cxn modelId="{06AD1DA7-60C9-FB48-BBB9-5F6AFE37E32C}" type="presOf" srcId="{ED44E6B1-AB73-014B-9BA9-8EA9F0CDBBCE}" destId="{21939A10-52C2-D04E-9C99-0369DDB0F683}" srcOrd="1" destOrd="0" presId="urn:microsoft.com/office/officeart/2008/layout/HalfCircleOrganizationChart"/>
    <dgm:cxn modelId="{22E00FC4-9C57-1B44-852A-DFC3E6305A7D}" type="presOf" srcId="{FF86A46D-C192-3442-B397-F6F7AE4722DE}" destId="{997BF230-F5A4-5044-BAC7-E6DCAE903C53}"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153333F6-181B-0B4F-A85B-FB7658AE0F43}" type="presOf" srcId="{9A379C43-F480-D547-8897-8A0D16C011BB}" destId="{4C7DDC2B-0DD3-8646-ABF6-1DD4C6614F24}" srcOrd="0" destOrd="0" presId="urn:microsoft.com/office/officeart/2008/layout/HalfCircleOrganizationChart"/>
    <dgm:cxn modelId="{FFA27B85-490C-F54B-B3E5-28C1375CFBBD}" type="presParOf" srcId="{71E2F7B3-6092-BC42-9E14-ED1EC4724099}" destId="{62748A67-377D-FA48-A802-B52FAF7A1F94}" srcOrd="0" destOrd="0" presId="urn:microsoft.com/office/officeart/2008/layout/HalfCircleOrganizationChart"/>
    <dgm:cxn modelId="{47737A7A-9827-0B44-9F00-23EC5B1CBBD9}" type="presParOf" srcId="{62748A67-377D-FA48-A802-B52FAF7A1F94}" destId="{CBA32EE7-3A2A-DC45-80ED-ADE2A473BB8D}" srcOrd="0" destOrd="0" presId="urn:microsoft.com/office/officeart/2008/layout/HalfCircleOrganizationChart"/>
    <dgm:cxn modelId="{03466388-5764-FF4E-9BE2-595A555FC7C6}" type="presParOf" srcId="{CBA32EE7-3A2A-DC45-80ED-ADE2A473BB8D}" destId="{16AA9619-8027-7448-9B5F-F09BB7415BBC}" srcOrd="0" destOrd="0" presId="urn:microsoft.com/office/officeart/2008/layout/HalfCircleOrganizationChart"/>
    <dgm:cxn modelId="{6AFFAE2F-B255-6C45-AA46-F8B17877756C}" type="presParOf" srcId="{CBA32EE7-3A2A-DC45-80ED-ADE2A473BB8D}" destId="{C635BD94-BBC8-0844-832C-568926F9C5F1}" srcOrd="1" destOrd="0" presId="urn:microsoft.com/office/officeart/2008/layout/HalfCircleOrganizationChart"/>
    <dgm:cxn modelId="{C4A35321-32AE-DC4A-BEF8-B1908948C04F}" type="presParOf" srcId="{CBA32EE7-3A2A-DC45-80ED-ADE2A473BB8D}" destId="{C4B7E8DB-561B-F143-84E1-98A605156ABF}" srcOrd="2" destOrd="0" presId="urn:microsoft.com/office/officeart/2008/layout/HalfCircleOrganizationChart"/>
    <dgm:cxn modelId="{E641E640-748A-1F4A-BE65-A738CA32E91C}" type="presParOf" srcId="{CBA32EE7-3A2A-DC45-80ED-ADE2A473BB8D}" destId="{21939A10-52C2-D04E-9C99-0369DDB0F683}" srcOrd="3" destOrd="0" presId="urn:microsoft.com/office/officeart/2008/layout/HalfCircleOrganizationChart"/>
    <dgm:cxn modelId="{8BB51F83-7EF9-BC41-A091-E14ACD47FA62}" type="presParOf" srcId="{62748A67-377D-FA48-A802-B52FAF7A1F94}" destId="{46970119-35B6-9944-B7EB-261AC2AB0635}" srcOrd="1" destOrd="0" presId="urn:microsoft.com/office/officeart/2008/layout/HalfCircleOrganizationChart"/>
    <dgm:cxn modelId="{7C446B86-CAE6-364F-9787-32DBFF4AD882}" type="presParOf" srcId="{46970119-35B6-9944-B7EB-261AC2AB0635}" destId="{07380D7F-603E-C543-8441-51E95CC4AA49}" srcOrd="0" destOrd="0" presId="urn:microsoft.com/office/officeart/2008/layout/HalfCircleOrganizationChart"/>
    <dgm:cxn modelId="{B4862FD3-F241-A544-A8F7-41E19CBE04DD}" type="presParOf" srcId="{46970119-35B6-9944-B7EB-261AC2AB0635}" destId="{B205BA21-0741-0543-BFF1-401B9C47BC3A}" srcOrd="1" destOrd="0" presId="urn:microsoft.com/office/officeart/2008/layout/HalfCircleOrganizationChart"/>
    <dgm:cxn modelId="{4109A56E-DC26-8B45-89D7-E71CC430FADD}" type="presParOf" srcId="{B205BA21-0741-0543-BFF1-401B9C47BC3A}" destId="{0C09EDD9-9A86-274E-95EC-E24490E216CF}" srcOrd="0" destOrd="0" presId="urn:microsoft.com/office/officeart/2008/layout/HalfCircleOrganizationChart"/>
    <dgm:cxn modelId="{45404ACA-5347-2144-888A-06EB16072355}" type="presParOf" srcId="{0C09EDD9-9A86-274E-95EC-E24490E216CF}" destId="{C40233D5-F58E-B242-89DF-C61FBB6BC87D}" srcOrd="0" destOrd="0" presId="urn:microsoft.com/office/officeart/2008/layout/HalfCircleOrganizationChart"/>
    <dgm:cxn modelId="{E7D48C9A-4BFA-574B-8AC5-6C4A87FFA09F}" type="presParOf" srcId="{0C09EDD9-9A86-274E-95EC-E24490E216CF}" destId="{AA5AAF57-EAF1-774F-BAB8-C892BD7BAE4F}" srcOrd="1" destOrd="0" presId="urn:microsoft.com/office/officeart/2008/layout/HalfCircleOrganizationChart"/>
    <dgm:cxn modelId="{BD3ADB6C-8225-2943-B772-59302A907363}" type="presParOf" srcId="{0C09EDD9-9A86-274E-95EC-E24490E216CF}" destId="{7B2BCC02-4250-454A-A287-60E9E9DD300E}" srcOrd="2" destOrd="0" presId="urn:microsoft.com/office/officeart/2008/layout/HalfCircleOrganizationChart"/>
    <dgm:cxn modelId="{5ACF06B8-2C9A-D84C-A25C-5568FE021F23}" type="presParOf" srcId="{0C09EDD9-9A86-274E-95EC-E24490E216CF}" destId="{6F81D900-5EA8-2747-9628-521022CDA5F6}" srcOrd="3" destOrd="0" presId="urn:microsoft.com/office/officeart/2008/layout/HalfCircleOrganizationChart"/>
    <dgm:cxn modelId="{C6D974D8-CEFC-B44A-BBBF-8ED8750A5E7F}" type="presParOf" srcId="{B205BA21-0741-0543-BFF1-401B9C47BC3A}" destId="{379B7A03-6F16-D643-9016-23B5507512B9}" srcOrd="1" destOrd="0" presId="urn:microsoft.com/office/officeart/2008/layout/HalfCircleOrganizationChart"/>
    <dgm:cxn modelId="{05E1F639-7390-934B-8A97-D4520E4E998B}" type="presParOf" srcId="{B205BA21-0741-0543-BFF1-401B9C47BC3A}" destId="{F820587D-909E-034B-A88A-13F68972075E}" srcOrd="2" destOrd="0" presId="urn:microsoft.com/office/officeart/2008/layout/HalfCircleOrganizationChart"/>
    <dgm:cxn modelId="{7316306B-B0C1-704F-B0BC-37B5D9213CDE}" type="presParOf" srcId="{62748A67-377D-FA48-A802-B52FAF7A1F94}" destId="{89F8B648-4FAE-6646-9B18-11F51BF6DFD4}" srcOrd="2" destOrd="0" presId="urn:microsoft.com/office/officeart/2008/layout/HalfCircleOrganizationChart"/>
    <dgm:cxn modelId="{DF5C8E3D-0088-C942-A198-4CA429FCD03D}" type="presParOf" srcId="{71E2F7B3-6092-BC42-9E14-ED1EC4724099}" destId="{5E75E796-C125-454C-A36D-C47EBEBDD1E8}" srcOrd="1" destOrd="0" presId="urn:microsoft.com/office/officeart/2008/layout/HalfCircleOrganizationChart"/>
    <dgm:cxn modelId="{242C3889-9C03-E24A-A31F-8C4FF5A72F20}" type="presParOf" srcId="{5E75E796-C125-454C-A36D-C47EBEBDD1E8}" destId="{0F926550-4010-D548-A931-8402A2197847}" srcOrd="0" destOrd="0" presId="urn:microsoft.com/office/officeart/2008/layout/HalfCircleOrganizationChart"/>
    <dgm:cxn modelId="{5B219AFB-0E37-1A4E-99FF-3681057E73BC}" type="presParOf" srcId="{0F926550-4010-D548-A931-8402A2197847}" destId="{4C7DDC2B-0DD3-8646-ABF6-1DD4C6614F24}" srcOrd="0" destOrd="0" presId="urn:microsoft.com/office/officeart/2008/layout/HalfCircleOrganizationChart"/>
    <dgm:cxn modelId="{39E3C9BA-33F9-5E4E-A303-0872C8CE45C6}" type="presParOf" srcId="{0F926550-4010-D548-A931-8402A2197847}" destId="{F5E0785F-C178-3141-8560-05280FCC02F2}" srcOrd="1" destOrd="0" presId="urn:microsoft.com/office/officeart/2008/layout/HalfCircleOrganizationChart"/>
    <dgm:cxn modelId="{9D6FFCA8-3C63-E344-97D3-900E8EB0C25A}" type="presParOf" srcId="{0F926550-4010-D548-A931-8402A2197847}" destId="{97B69406-47C6-A141-A08D-1D3603BC2311}" srcOrd="2" destOrd="0" presId="urn:microsoft.com/office/officeart/2008/layout/HalfCircleOrganizationChart"/>
    <dgm:cxn modelId="{5A81BC22-6D12-B547-9FE2-64CCFDA3E4C7}" type="presParOf" srcId="{0F926550-4010-D548-A931-8402A2197847}" destId="{30021C9B-C7D2-7C44-93A9-7D27F2315C2F}" srcOrd="3" destOrd="0" presId="urn:microsoft.com/office/officeart/2008/layout/HalfCircleOrganizationChart"/>
    <dgm:cxn modelId="{AD7163E0-715F-4245-A6F7-05221F84B08E}" type="presParOf" srcId="{5E75E796-C125-454C-A36D-C47EBEBDD1E8}" destId="{74D8884F-8CD2-F843-9E15-A0D9FA684C79}" srcOrd="1" destOrd="0" presId="urn:microsoft.com/office/officeart/2008/layout/HalfCircleOrganizationChart"/>
    <dgm:cxn modelId="{40B5CE4E-8432-F840-8FE7-92B8D5E8D307}" type="presParOf" srcId="{74D8884F-8CD2-F843-9E15-A0D9FA684C79}" destId="{15A11A9A-F0C6-4649-9217-5515AF013A50}" srcOrd="0" destOrd="0" presId="urn:microsoft.com/office/officeart/2008/layout/HalfCircleOrganizationChart"/>
    <dgm:cxn modelId="{E0786356-31CE-C449-92F2-1D6503B26BB6}" type="presParOf" srcId="{74D8884F-8CD2-F843-9E15-A0D9FA684C79}" destId="{31870E1B-A78E-5940-92A1-21513BB0E6BF}" srcOrd="1" destOrd="0" presId="urn:microsoft.com/office/officeart/2008/layout/HalfCircleOrganizationChart"/>
    <dgm:cxn modelId="{C46BCD4C-0F12-4247-B4A4-9046ADA2EC14}" type="presParOf" srcId="{31870E1B-A78E-5940-92A1-21513BB0E6BF}" destId="{F22A6882-7DBB-7C49-B9AE-8FB19B633704}" srcOrd="0" destOrd="0" presId="urn:microsoft.com/office/officeart/2008/layout/HalfCircleOrganizationChart"/>
    <dgm:cxn modelId="{722CF83B-D3C0-1341-BA84-73E382BD0FFC}" type="presParOf" srcId="{F22A6882-7DBB-7C49-B9AE-8FB19B633704}" destId="{3E26C303-0E08-904E-91E0-A48082DCDF42}" srcOrd="0" destOrd="0" presId="urn:microsoft.com/office/officeart/2008/layout/HalfCircleOrganizationChart"/>
    <dgm:cxn modelId="{223E3D0D-6473-634D-A8DB-98CFBC54482B}" type="presParOf" srcId="{F22A6882-7DBB-7C49-B9AE-8FB19B633704}" destId="{3A5640E4-5522-0B40-AE57-BA98A300423B}" srcOrd="1" destOrd="0" presId="urn:microsoft.com/office/officeart/2008/layout/HalfCircleOrganizationChart"/>
    <dgm:cxn modelId="{1FA1FE11-DADE-144C-9DA2-807F37BC01B6}" type="presParOf" srcId="{F22A6882-7DBB-7C49-B9AE-8FB19B633704}" destId="{C0DDB4D9-3CCF-4F4F-8AF0-DADDABE619F9}" srcOrd="2" destOrd="0" presId="urn:microsoft.com/office/officeart/2008/layout/HalfCircleOrganizationChart"/>
    <dgm:cxn modelId="{E1A48008-CBB4-BC46-8E6A-1D4802C1A833}" type="presParOf" srcId="{F22A6882-7DBB-7C49-B9AE-8FB19B633704}" destId="{8C2C6230-8858-2341-B7A0-B81F3E855DA0}" srcOrd="3" destOrd="0" presId="urn:microsoft.com/office/officeart/2008/layout/HalfCircleOrganizationChart"/>
    <dgm:cxn modelId="{7BB808C0-F727-7249-806B-E8EB1E6A53C6}" type="presParOf" srcId="{31870E1B-A78E-5940-92A1-21513BB0E6BF}" destId="{8783D474-FD82-DD4A-A847-DACAD639A027}" srcOrd="1" destOrd="0" presId="urn:microsoft.com/office/officeart/2008/layout/HalfCircleOrganizationChart"/>
    <dgm:cxn modelId="{9336CED8-274A-DD41-BFE5-909267889CB8}" type="presParOf" srcId="{31870E1B-A78E-5940-92A1-21513BB0E6BF}" destId="{E52B1625-AC70-E148-951B-D780DB5DF7D4}" srcOrd="2" destOrd="0" presId="urn:microsoft.com/office/officeart/2008/layout/HalfCircleOrganizationChart"/>
    <dgm:cxn modelId="{38A04069-CD83-AB41-BF5D-74343F2D7815}" type="presParOf" srcId="{74D8884F-8CD2-F843-9E15-A0D9FA684C79}" destId="{997BF230-F5A4-5044-BAC7-E6DCAE903C53}" srcOrd="2" destOrd="0" presId="urn:microsoft.com/office/officeart/2008/layout/HalfCircleOrganizationChart"/>
    <dgm:cxn modelId="{4CC70CBB-D195-BF47-A1D4-FEA09DD42BFF}" type="presParOf" srcId="{74D8884F-8CD2-F843-9E15-A0D9FA684C79}" destId="{39B2E56A-6B03-564B-B214-E992776852F5}" srcOrd="3" destOrd="0" presId="urn:microsoft.com/office/officeart/2008/layout/HalfCircleOrganizationChart"/>
    <dgm:cxn modelId="{D11333CA-EDEF-CD4D-9CF4-853852D03550}" type="presParOf" srcId="{39B2E56A-6B03-564B-B214-E992776852F5}" destId="{1F28EE29-1FBA-F949-9559-A13099341C02}" srcOrd="0" destOrd="0" presId="urn:microsoft.com/office/officeart/2008/layout/HalfCircleOrganizationChart"/>
    <dgm:cxn modelId="{2E0D5678-13D6-4C41-A439-252EFC6628AB}" type="presParOf" srcId="{1F28EE29-1FBA-F949-9559-A13099341C02}" destId="{230459C3-E4CC-E644-9121-0B365E27905C}" srcOrd="0" destOrd="0" presId="urn:microsoft.com/office/officeart/2008/layout/HalfCircleOrganizationChart"/>
    <dgm:cxn modelId="{4B42B031-00FB-DA45-9B1E-E53233224B77}" type="presParOf" srcId="{1F28EE29-1FBA-F949-9559-A13099341C02}" destId="{7530FDAC-8880-1344-8BD5-65952AAC983F}" srcOrd="1" destOrd="0" presId="urn:microsoft.com/office/officeart/2008/layout/HalfCircleOrganizationChart"/>
    <dgm:cxn modelId="{A8583F4E-D6F2-194C-91C6-699B44C6FB12}" type="presParOf" srcId="{1F28EE29-1FBA-F949-9559-A13099341C02}" destId="{6CA74667-9235-6048-A814-13C0C21D101B}" srcOrd="2" destOrd="0" presId="urn:microsoft.com/office/officeart/2008/layout/HalfCircleOrganizationChart"/>
    <dgm:cxn modelId="{9F8366A2-8874-1D4B-A38C-1038D0297D1B}" type="presParOf" srcId="{1F28EE29-1FBA-F949-9559-A13099341C02}" destId="{E9B6678D-6252-0941-AA07-E10EA0D28DB2}" srcOrd="3" destOrd="0" presId="urn:microsoft.com/office/officeart/2008/layout/HalfCircleOrganizationChart"/>
    <dgm:cxn modelId="{901EE419-1FC6-EC41-A256-6D3C25F3CB57}" type="presParOf" srcId="{39B2E56A-6B03-564B-B214-E992776852F5}" destId="{7EAC5D69-567E-1B43-ABCE-38854EBEA9BA}" srcOrd="1" destOrd="0" presId="urn:microsoft.com/office/officeart/2008/layout/HalfCircleOrganizationChart"/>
    <dgm:cxn modelId="{B98403DD-6F90-4D48-BD41-9AA18741C444}" type="presParOf" srcId="{39B2E56A-6B03-564B-B214-E992776852F5}" destId="{72D18CDB-EED9-DE4A-BE65-5DBDA1F86C9C}" srcOrd="2" destOrd="0" presId="urn:microsoft.com/office/officeart/2008/layout/HalfCircleOrganizationChart"/>
    <dgm:cxn modelId="{7990EBA6-3254-6046-A6B5-1805DF0E0AE5}"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finalización</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recepción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rgbClr val="FF0000"/>
              </a:solidFill>
              <a:latin typeface="Century Gothic"/>
              <a:cs typeface="Century Gothic"/>
            </a:rPr>
            <a:t>Facebook Live</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2400" dirty="0">
              <a:solidFill>
                <a:srgbClr val="FF0000"/>
              </a:solidFill>
              <a:latin typeface="Century Gothic"/>
              <a:cs typeface="Century Gothic"/>
            </a:rPr>
            <a:t>Presencial</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rgbClr val="FF0000"/>
              </a:solidFill>
              <a:latin typeface="Century Gothic"/>
              <a:cs typeface="Century Gothic"/>
            </a:rPr>
            <a:t>29 de mayo de 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ScaleX="133871"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0"/>
      <dgm:spPr/>
    </dgm:pt>
    <dgm:pt modelId="{C4B7E8DB-561B-F143-84E1-98A605156ABF}" type="pres">
      <dgm:prSet presAssocID="{ED44E6B1-AB73-014B-9BA9-8EA9F0CDBBCE}" presName="bottomArc1" presStyleLbl="parChTrans1D1" presStyleIdx="1" presStyleCnt="10"/>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3"/>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0"/>
      <dgm:spPr/>
    </dgm:pt>
    <dgm:pt modelId="{7B2BCC02-4250-454A-A287-60E9E9DD300E}" type="pres">
      <dgm:prSet presAssocID="{791E7BBF-A474-C84F-8530-EC158198FB4B}" presName="bottomArc2" presStyleLbl="parChTrans1D1" presStyleIdx="3" presStyleCnt="10"/>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0"/>
      <dgm:spPr/>
    </dgm:pt>
    <dgm:pt modelId="{97B69406-47C6-A141-A08D-1D3603BC2311}" type="pres">
      <dgm:prSet presAssocID="{9A379C43-F480-D547-8897-8A0D16C011BB}" presName="bottomArc1" presStyleLbl="parChTrans1D1" presStyleIdx="5" presStyleCnt="10"/>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3"/>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10"/>
      <dgm:spPr/>
    </dgm:pt>
    <dgm:pt modelId="{C0DDB4D9-3CCF-4F4F-8AF0-DADDABE619F9}" type="pres">
      <dgm:prSet presAssocID="{2F58A870-1856-534C-8E0A-CD4BA57E4FE5}" presName="bottomArc2" presStyleLbl="parChTrans1D1" presStyleIdx="7" presStyleCnt="10"/>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A70879B7-C8CB-BF48-92C3-DBB2A4F9AE83}" type="pres">
      <dgm:prSet presAssocID="{24D40FC0-65C1-6542-B7BD-1F9E85745B53}" presName="Name28" presStyleLbl="parChTrans1D2" presStyleIdx="2" presStyleCnt="3"/>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8" presStyleCnt="10"/>
      <dgm:spPr/>
    </dgm:pt>
    <dgm:pt modelId="{2A0FFB8A-B43A-8048-B165-3BE51FE548B4}" type="pres">
      <dgm:prSet presAssocID="{279CC453-9AE1-F54A-AA32-5A2141B93499}" presName="bottomArc2" presStyleLbl="parChTrans1D1" presStyleIdx="9" presStyleCnt="10"/>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73E022C2-5D1D-294B-B270-2AAF49E38F69}" type="pres">
      <dgm:prSet presAssocID="{9A379C43-F480-D547-8897-8A0D16C011BB}" presName="hierChild3" presStyleCnt="0"/>
      <dgm:spPr/>
    </dgm:pt>
  </dgm:ptLst>
  <dgm:cxnLst>
    <dgm:cxn modelId="{E7668A07-B425-194F-8052-06604DBD2DC0}" type="presOf" srcId="{24D40FC0-65C1-6542-B7BD-1F9E85745B53}" destId="{A70879B7-C8CB-BF48-92C3-DBB2A4F9AE83}" srcOrd="0" destOrd="0" presId="urn:microsoft.com/office/officeart/2008/layout/HalfCircleOrganizationChart"/>
    <dgm:cxn modelId="{3B2BA807-7FBA-E542-8F45-17004C3003A1}" type="presOf" srcId="{9A379C43-F480-D547-8897-8A0D16C011BB}" destId="{30021C9B-C7D2-7C44-93A9-7D27F2315C2F}" srcOrd="1" destOrd="0" presId="urn:microsoft.com/office/officeart/2008/layout/HalfCircleOrganizationChart"/>
    <dgm:cxn modelId="{414CE71C-BEDD-9E4A-A119-4E7E047DD79D}" srcId="{9A379C43-F480-D547-8897-8A0D16C011BB}" destId="{279CC453-9AE1-F54A-AA32-5A2141B93499}" srcOrd="1" destOrd="0" parTransId="{24D40FC0-65C1-6542-B7BD-1F9E85745B53}" sibTransId="{57E78266-6916-A94C-B514-746D4BCADFEE}"/>
    <dgm:cxn modelId="{893A2634-DD55-424E-8070-F2F41C131CCF}" type="presOf" srcId="{8C530203-C177-1840-9235-27A350689D08}" destId="{15A11A9A-F0C6-4649-9217-5515AF013A50}" srcOrd="0" destOrd="0" presId="urn:microsoft.com/office/officeart/2008/layout/HalfCircleOrganizationChart"/>
    <dgm:cxn modelId="{A2C66345-A90D-DA43-95BF-1215B05E0765}" type="presOf" srcId="{9A379C43-F480-D547-8897-8A0D16C011BB}" destId="{4C7DDC2B-0DD3-8646-ABF6-1DD4C6614F24}" srcOrd="0" destOrd="0" presId="urn:microsoft.com/office/officeart/2008/layout/HalfCircleOrganizationChart"/>
    <dgm:cxn modelId="{F06BD766-BF81-A849-B309-EE5090735D50}" type="presOf" srcId="{ED44E6B1-AB73-014B-9BA9-8EA9F0CDBBCE}" destId="{21939A10-52C2-D04E-9C99-0369DDB0F683}" srcOrd="1" destOrd="0" presId="urn:microsoft.com/office/officeart/2008/layout/HalfCircleOrganizationChart"/>
    <dgm:cxn modelId="{C754074B-744B-1D41-8E73-9FF810F51A44}" type="presOf" srcId="{791E7BBF-A474-C84F-8530-EC158198FB4B}" destId="{C40233D5-F58E-B242-89DF-C61FBB6BC87D}"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78A8B270-EB74-4D45-B9E3-D550199BDAF0}" type="presOf" srcId="{2F58A870-1856-534C-8E0A-CD4BA57E4FE5}" destId="{8C2C6230-8858-2341-B7A0-B81F3E855DA0}" srcOrd="1" destOrd="0" presId="urn:microsoft.com/office/officeart/2008/layout/HalfCircleOrganizationChart"/>
    <dgm:cxn modelId="{AA215259-94AC-2546-8B5F-B33C80E05C23}" type="presOf" srcId="{ED44E6B1-AB73-014B-9BA9-8EA9F0CDBBCE}" destId="{16AA9619-8027-7448-9B5F-F09BB7415BBC}"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0F399090-7EF9-4349-8BD7-832F79D2FFAC}" type="presOf" srcId="{2F58A870-1856-534C-8E0A-CD4BA57E4FE5}" destId="{3E26C303-0E08-904E-91E0-A48082DCDF42}" srcOrd="0" destOrd="0" presId="urn:microsoft.com/office/officeart/2008/layout/HalfCircleOrganizationChart"/>
    <dgm:cxn modelId="{F68C7698-0099-9B4C-9305-3DC45F34D0CD}" type="presOf" srcId="{279CC453-9AE1-F54A-AA32-5A2141B93499}" destId="{33856ABD-FE89-0A47-8127-DEB52D7BDD06}" srcOrd="1" destOrd="0" presId="urn:microsoft.com/office/officeart/2008/layout/HalfCircleOrganizationChart"/>
    <dgm:cxn modelId="{5D7EF29B-BF7D-B94C-9F89-13BD608EDFD6}" type="presOf" srcId="{3F14E35D-A4F9-C64E-BA63-F79BD3E30231}" destId="{71E2F7B3-6092-BC42-9E14-ED1EC4724099}" srcOrd="0" destOrd="0" presId="urn:microsoft.com/office/officeart/2008/layout/HalfCircleOrganizationChart"/>
    <dgm:cxn modelId="{EA5440AD-5B79-EF41-AE9A-729BE90E9C53}" type="presOf" srcId="{DB6768E8-ED1C-8146-810C-557BD9449728}" destId="{07380D7F-603E-C543-8441-51E95CC4AA49}" srcOrd="0" destOrd="0" presId="urn:microsoft.com/office/officeart/2008/layout/HalfCircleOrganizationChart"/>
    <dgm:cxn modelId="{930F12B8-6FB1-1443-AB99-AF9BF3783A93}" type="presOf" srcId="{791E7BBF-A474-C84F-8530-EC158198FB4B}" destId="{6F81D900-5EA8-2747-9628-521022CDA5F6}" srcOrd="1"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41587ECD-8DA9-BC40-8BF7-11BDCC16CAE8}" type="presOf" srcId="{279CC453-9AE1-F54A-AA32-5A2141B93499}" destId="{4825EBD1-E01A-D749-819F-6D46FBEB8AC3}" srcOrd="0" destOrd="0" presId="urn:microsoft.com/office/officeart/2008/layout/HalfCircleOrganizationChart"/>
    <dgm:cxn modelId="{EC548460-FB35-CE42-8BDD-A96A3DAEB0CD}" type="presParOf" srcId="{71E2F7B3-6092-BC42-9E14-ED1EC4724099}" destId="{62748A67-377D-FA48-A802-B52FAF7A1F94}" srcOrd="0" destOrd="0" presId="urn:microsoft.com/office/officeart/2008/layout/HalfCircleOrganizationChart"/>
    <dgm:cxn modelId="{27135FAD-AB8D-C24E-9D36-357E084179F2}" type="presParOf" srcId="{62748A67-377D-FA48-A802-B52FAF7A1F94}" destId="{CBA32EE7-3A2A-DC45-80ED-ADE2A473BB8D}" srcOrd="0" destOrd="0" presId="urn:microsoft.com/office/officeart/2008/layout/HalfCircleOrganizationChart"/>
    <dgm:cxn modelId="{90BE6161-08EE-8A48-A543-425112AF5B3B}" type="presParOf" srcId="{CBA32EE7-3A2A-DC45-80ED-ADE2A473BB8D}" destId="{16AA9619-8027-7448-9B5F-F09BB7415BBC}" srcOrd="0" destOrd="0" presId="urn:microsoft.com/office/officeart/2008/layout/HalfCircleOrganizationChart"/>
    <dgm:cxn modelId="{49F5EB69-D55C-1142-A2ED-7F600C991A8A}" type="presParOf" srcId="{CBA32EE7-3A2A-DC45-80ED-ADE2A473BB8D}" destId="{C635BD94-BBC8-0844-832C-568926F9C5F1}" srcOrd="1" destOrd="0" presId="urn:microsoft.com/office/officeart/2008/layout/HalfCircleOrganizationChart"/>
    <dgm:cxn modelId="{EE35C13E-924E-D14A-96B6-93D3C938762F}" type="presParOf" srcId="{CBA32EE7-3A2A-DC45-80ED-ADE2A473BB8D}" destId="{C4B7E8DB-561B-F143-84E1-98A605156ABF}" srcOrd="2" destOrd="0" presId="urn:microsoft.com/office/officeart/2008/layout/HalfCircleOrganizationChart"/>
    <dgm:cxn modelId="{98D1B356-9B49-A24D-87E7-24696AFF8DF5}" type="presParOf" srcId="{CBA32EE7-3A2A-DC45-80ED-ADE2A473BB8D}" destId="{21939A10-52C2-D04E-9C99-0369DDB0F683}" srcOrd="3" destOrd="0" presId="urn:microsoft.com/office/officeart/2008/layout/HalfCircleOrganizationChart"/>
    <dgm:cxn modelId="{FD0D564C-25F5-5B4C-9BAC-7D6ED190FF85}" type="presParOf" srcId="{62748A67-377D-FA48-A802-B52FAF7A1F94}" destId="{46970119-35B6-9944-B7EB-261AC2AB0635}" srcOrd="1" destOrd="0" presId="urn:microsoft.com/office/officeart/2008/layout/HalfCircleOrganizationChart"/>
    <dgm:cxn modelId="{9ECC28D8-0806-C546-8CE6-D4C780454474}" type="presParOf" srcId="{46970119-35B6-9944-B7EB-261AC2AB0635}" destId="{07380D7F-603E-C543-8441-51E95CC4AA49}" srcOrd="0" destOrd="0" presId="urn:microsoft.com/office/officeart/2008/layout/HalfCircleOrganizationChart"/>
    <dgm:cxn modelId="{F5244421-0701-E544-802B-C79C008F582A}" type="presParOf" srcId="{46970119-35B6-9944-B7EB-261AC2AB0635}" destId="{B205BA21-0741-0543-BFF1-401B9C47BC3A}" srcOrd="1" destOrd="0" presId="urn:microsoft.com/office/officeart/2008/layout/HalfCircleOrganizationChart"/>
    <dgm:cxn modelId="{A76D5648-8073-CF49-B342-81AB645757E5}" type="presParOf" srcId="{B205BA21-0741-0543-BFF1-401B9C47BC3A}" destId="{0C09EDD9-9A86-274E-95EC-E24490E216CF}" srcOrd="0" destOrd="0" presId="urn:microsoft.com/office/officeart/2008/layout/HalfCircleOrganizationChart"/>
    <dgm:cxn modelId="{B7756400-8B7D-A240-902F-08D3DE94E704}" type="presParOf" srcId="{0C09EDD9-9A86-274E-95EC-E24490E216CF}" destId="{C40233D5-F58E-B242-89DF-C61FBB6BC87D}" srcOrd="0" destOrd="0" presId="urn:microsoft.com/office/officeart/2008/layout/HalfCircleOrganizationChart"/>
    <dgm:cxn modelId="{500C994F-A807-1D43-BB83-FA39884907B5}" type="presParOf" srcId="{0C09EDD9-9A86-274E-95EC-E24490E216CF}" destId="{AA5AAF57-EAF1-774F-BAB8-C892BD7BAE4F}" srcOrd="1" destOrd="0" presId="urn:microsoft.com/office/officeart/2008/layout/HalfCircleOrganizationChart"/>
    <dgm:cxn modelId="{94CA804F-2660-274F-A92C-6FA200F10257}" type="presParOf" srcId="{0C09EDD9-9A86-274E-95EC-E24490E216CF}" destId="{7B2BCC02-4250-454A-A287-60E9E9DD300E}" srcOrd="2" destOrd="0" presId="urn:microsoft.com/office/officeart/2008/layout/HalfCircleOrganizationChart"/>
    <dgm:cxn modelId="{167E1B2D-6E51-DF4D-A705-14581832748B}" type="presParOf" srcId="{0C09EDD9-9A86-274E-95EC-E24490E216CF}" destId="{6F81D900-5EA8-2747-9628-521022CDA5F6}" srcOrd="3" destOrd="0" presId="urn:microsoft.com/office/officeart/2008/layout/HalfCircleOrganizationChart"/>
    <dgm:cxn modelId="{6EB9E3F5-FD4C-C54B-A85C-8E2FC1952F42}" type="presParOf" srcId="{B205BA21-0741-0543-BFF1-401B9C47BC3A}" destId="{379B7A03-6F16-D643-9016-23B5507512B9}" srcOrd="1" destOrd="0" presId="urn:microsoft.com/office/officeart/2008/layout/HalfCircleOrganizationChart"/>
    <dgm:cxn modelId="{E1A15806-882C-BB40-9F56-980CF0593437}" type="presParOf" srcId="{B205BA21-0741-0543-BFF1-401B9C47BC3A}" destId="{F820587D-909E-034B-A88A-13F68972075E}" srcOrd="2" destOrd="0" presId="urn:microsoft.com/office/officeart/2008/layout/HalfCircleOrganizationChart"/>
    <dgm:cxn modelId="{0D6181A2-9142-B64D-83F1-D19391B2E25E}" type="presParOf" srcId="{62748A67-377D-FA48-A802-B52FAF7A1F94}" destId="{89F8B648-4FAE-6646-9B18-11F51BF6DFD4}" srcOrd="2" destOrd="0" presId="urn:microsoft.com/office/officeart/2008/layout/HalfCircleOrganizationChart"/>
    <dgm:cxn modelId="{78F389CB-D572-1545-A60B-EA1753539245}" type="presParOf" srcId="{71E2F7B3-6092-BC42-9E14-ED1EC4724099}" destId="{5E75E796-C125-454C-A36D-C47EBEBDD1E8}" srcOrd="1" destOrd="0" presId="urn:microsoft.com/office/officeart/2008/layout/HalfCircleOrganizationChart"/>
    <dgm:cxn modelId="{CA8C022D-0E5F-7849-883C-9B61EDB19346}" type="presParOf" srcId="{5E75E796-C125-454C-A36D-C47EBEBDD1E8}" destId="{0F926550-4010-D548-A931-8402A2197847}" srcOrd="0" destOrd="0" presId="urn:microsoft.com/office/officeart/2008/layout/HalfCircleOrganizationChart"/>
    <dgm:cxn modelId="{ED6D949F-8562-3B4A-9D00-8383DB43D26F}" type="presParOf" srcId="{0F926550-4010-D548-A931-8402A2197847}" destId="{4C7DDC2B-0DD3-8646-ABF6-1DD4C6614F24}" srcOrd="0" destOrd="0" presId="urn:microsoft.com/office/officeart/2008/layout/HalfCircleOrganizationChart"/>
    <dgm:cxn modelId="{FFF2C09D-4E33-7742-9048-7FEC8147EB27}" type="presParOf" srcId="{0F926550-4010-D548-A931-8402A2197847}" destId="{F5E0785F-C178-3141-8560-05280FCC02F2}" srcOrd="1" destOrd="0" presId="urn:microsoft.com/office/officeart/2008/layout/HalfCircleOrganizationChart"/>
    <dgm:cxn modelId="{151EACA6-AACE-8144-AFFB-2463844704E0}" type="presParOf" srcId="{0F926550-4010-D548-A931-8402A2197847}" destId="{97B69406-47C6-A141-A08D-1D3603BC2311}" srcOrd="2" destOrd="0" presId="urn:microsoft.com/office/officeart/2008/layout/HalfCircleOrganizationChart"/>
    <dgm:cxn modelId="{D20AC20A-5015-D24C-9F33-62C7D4EB2DAD}" type="presParOf" srcId="{0F926550-4010-D548-A931-8402A2197847}" destId="{30021C9B-C7D2-7C44-93A9-7D27F2315C2F}" srcOrd="3" destOrd="0" presId="urn:microsoft.com/office/officeart/2008/layout/HalfCircleOrganizationChart"/>
    <dgm:cxn modelId="{21B154ED-EBD4-1141-894F-CB647C2D3908}" type="presParOf" srcId="{5E75E796-C125-454C-A36D-C47EBEBDD1E8}" destId="{74D8884F-8CD2-F843-9E15-A0D9FA684C79}" srcOrd="1" destOrd="0" presId="urn:microsoft.com/office/officeart/2008/layout/HalfCircleOrganizationChart"/>
    <dgm:cxn modelId="{EAFC3F76-0CEB-4E48-9FA5-4E78B69BC7C7}" type="presParOf" srcId="{74D8884F-8CD2-F843-9E15-A0D9FA684C79}" destId="{15A11A9A-F0C6-4649-9217-5515AF013A50}" srcOrd="0" destOrd="0" presId="urn:microsoft.com/office/officeart/2008/layout/HalfCircleOrganizationChart"/>
    <dgm:cxn modelId="{3F0CF84F-4595-704D-95FD-C2A7B7A23143}" type="presParOf" srcId="{74D8884F-8CD2-F843-9E15-A0D9FA684C79}" destId="{31870E1B-A78E-5940-92A1-21513BB0E6BF}" srcOrd="1" destOrd="0" presId="urn:microsoft.com/office/officeart/2008/layout/HalfCircleOrganizationChart"/>
    <dgm:cxn modelId="{4EBC93F6-FBE8-2E4D-BB33-A8C91631C28D}" type="presParOf" srcId="{31870E1B-A78E-5940-92A1-21513BB0E6BF}" destId="{F22A6882-7DBB-7C49-B9AE-8FB19B633704}" srcOrd="0" destOrd="0" presId="urn:microsoft.com/office/officeart/2008/layout/HalfCircleOrganizationChart"/>
    <dgm:cxn modelId="{442EFE6D-9C41-B148-9BAB-DBE2A1144624}" type="presParOf" srcId="{F22A6882-7DBB-7C49-B9AE-8FB19B633704}" destId="{3E26C303-0E08-904E-91E0-A48082DCDF42}" srcOrd="0" destOrd="0" presId="urn:microsoft.com/office/officeart/2008/layout/HalfCircleOrganizationChart"/>
    <dgm:cxn modelId="{ACD51F87-597D-FA4A-B2E8-2AAC9E164B4C}" type="presParOf" srcId="{F22A6882-7DBB-7C49-B9AE-8FB19B633704}" destId="{3A5640E4-5522-0B40-AE57-BA98A300423B}" srcOrd="1" destOrd="0" presId="urn:microsoft.com/office/officeart/2008/layout/HalfCircleOrganizationChart"/>
    <dgm:cxn modelId="{113C6132-A52A-5443-B46B-512E09EDF622}" type="presParOf" srcId="{F22A6882-7DBB-7C49-B9AE-8FB19B633704}" destId="{C0DDB4D9-3CCF-4F4F-8AF0-DADDABE619F9}" srcOrd="2" destOrd="0" presId="urn:microsoft.com/office/officeart/2008/layout/HalfCircleOrganizationChart"/>
    <dgm:cxn modelId="{44434336-E387-BB4D-99F0-8B1FC727C9E1}" type="presParOf" srcId="{F22A6882-7DBB-7C49-B9AE-8FB19B633704}" destId="{8C2C6230-8858-2341-B7A0-B81F3E855DA0}" srcOrd="3" destOrd="0" presId="urn:microsoft.com/office/officeart/2008/layout/HalfCircleOrganizationChart"/>
    <dgm:cxn modelId="{B62A59E4-AD00-A149-92F5-781973F9AE36}" type="presParOf" srcId="{31870E1B-A78E-5940-92A1-21513BB0E6BF}" destId="{8783D474-FD82-DD4A-A847-DACAD639A027}" srcOrd="1" destOrd="0" presId="urn:microsoft.com/office/officeart/2008/layout/HalfCircleOrganizationChart"/>
    <dgm:cxn modelId="{E303D4C4-541D-B94A-A830-E4B8B5F181B9}" type="presParOf" srcId="{31870E1B-A78E-5940-92A1-21513BB0E6BF}" destId="{E52B1625-AC70-E148-951B-D780DB5DF7D4}" srcOrd="2" destOrd="0" presId="urn:microsoft.com/office/officeart/2008/layout/HalfCircleOrganizationChart"/>
    <dgm:cxn modelId="{C153B61D-11F2-C34E-B8A4-17D5703ADA8A}" type="presParOf" srcId="{74D8884F-8CD2-F843-9E15-A0D9FA684C79}" destId="{A70879B7-C8CB-BF48-92C3-DBB2A4F9AE83}" srcOrd="2" destOrd="0" presId="urn:microsoft.com/office/officeart/2008/layout/HalfCircleOrganizationChart"/>
    <dgm:cxn modelId="{066C9CC1-620D-114B-B7EC-16DCCA604F8F}" type="presParOf" srcId="{74D8884F-8CD2-F843-9E15-A0D9FA684C79}" destId="{19A6394F-B4A2-234C-859C-AD478D078E24}" srcOrd="3" destOrd="0" presId="urn:microsoft.com/office/officeart/2008/layout/HalfCircleOrganizationChart"/>
    <dgm:cxn modelId="{FA6D109B-C5E8-5341-B378-B4480563DE31}" type="presParOf" srcId="{19A6394F-B4A2-234C-859C-AD478D078E24}" destId="{CD281404-1240-2147-B480-E973D68BD0C3}" srcOrd="0" destOrd="0" presId="urn:microsoft.com/office/officeart/2008/layout/HalfCircleOrganizationChart"/>
    <dgm:cxn modelId="{B63D4BBF-0EF4-1C4B-B2AA-22AF147287AE}" type="presParOf" srcId="{CD281404-1240-2147-B480-E973D68BD0C3}" destId="{4825EBD1-E01A-D749-819F-6D46FBEB8AC3}" srcOrd="0" destOrd="0" presId="urn:microsoft.com/office/officeart/2008/layout/HalfCircleOrganizationChart"/>
    <dgm:cxn modelId="{798E2FCD-9AEB-C146-BB86-2A717FC0E083}" type="presParOf" srcId="{CD281404-1240-2147-B480-E973D68BD0C3}" destId="{1EA665B7-768E-1F4F-B9FC-D368EB114D8E}" srcOrd="1" destOrd="0" presId="urn:microsoft.com/office/officeart/2008/layout/HalfCircleOrganizationChart"/>
    <dgm:cxn modelId="{8D136EF0-AA1D-5E48-9156-ABFCD16BFE7A}" type="presParOf" srcId="{CD281404-1240-2147-B480-E973D68BD0C3}" destId="{2A0FFB8A-B43A-8048-B165-3BE51FE548B4}" srcOrd="2" destOrd="0" presId="urn:microsoft.com/office/officeart/2008/layout/HalfCircleOrganizationChart"/>
    <dgm:cxn modelId="{D5AA77BF-0586-184B-B864-8A0BB7EEAC68}" type="presParOf" srcId="{CD281404-1240-2147-B480-E973D68BD0C3}" destId="{33856ABD-FE89-0A47-8127-DEB52D7BDD06}" srcOrd="3" destOrd="0" presId="urn:microsoft.com/office/officeart/2008/layout/HalfCircleOrganizationChart"/>
    <dgm:cxn modelId="{06806838-5373-4947-8913-C3136816B699}" type="presParOf" srcId="{19A6394F-B4A2-234C-859C-AD478D078E24}" destId="{8092BCE0-B509-7343-8962-8D88585B5F60}" srcOrd="1" destOrd="0" presId="urn:microsoft.com/office/officeart/2008/layout/HalfCircleOrganizationChart"/>
    <dgm:cxn modelId="{9E3C342D-0BFA-324A-9049-960B7CA20D49}" type="presParOf" srcId="{19A6394F-B4A2-234C-859C-AD478D078E24}" destId="{06611A66-D228-014B-98F0-393DFF997768}" srcOrd="2" destOrd="0" presId="urn:microsoft.com/office/officeart/2008/layout/HalfCircleOrganizationChart"/>
    <dgm:cxn modelId="{A0490761-BC9D-044A-A4DD-DF1AA2FEBA5E}"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rgbClr val="FF0000"/>
              </a:solidFill>
              <a:latin typeface="Century Gothic"/>
              <a:cs typeface="Century Gothic"/>
            </a:rPr>
            <a:t>Página Web</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2400" dirty="0">
              <a:solidFill>
                <a:srgbClr val="FF0000"/>
              </a:solidFill>
              <a:latin typeface="Century Gothic"/>
              <a:cs typeface="Century Gothic"/>
            </a:rPr>
            <a:t>Redes sociales</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C5D5A2FA-259A-434A-996B-FE244BBEAA83}">
      <dgm:prSet phldrT="[Texto]" custT="1"/>
      <dgm:spPr/>
      <dgm:t>
        <a:bodyPr/>
        <a:lstStyle/>
        <a:p>
          <a:r>
            <a:rPr lang="es-ES" sz="2400" dirty="0">
              <a:solidFill>
                <a:srgbClr val="FF0000"/>
              </a:solidFill>
              <a:latin typeface="Century Gothic"/>
              <a:cs typeface="Century Gothic"/>
            </a:rPr>
            <a:t>Presencial</a:t>
          </a:r>
        </a:p>
      </dgm:t>
    </dgm:pt>
    <dgm:pt modelId="{FF86A46D-C192-3442-B397-F6F7AE4722DE}" type="par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E898B8C4-7186-5D4C-8DBA-FF247B320B7B}" type="sib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rgbClr val="FF0000"/>
              </a:solidFill>
              <a:latin typeface="Century Gothic"/>
              <a:cs typeface="Century Gothic"/>
            </a:rPr>
            <a:t>29 de Mayo de 2018</a:t>
          </a: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2"/>
      <dgm:spPr/>
    </dgm:pt>
    <dgm:pt modelId="{C4B7E8DB-561B-F143-84E1-98A605156ABF}" type="pres">
      <dgm:prSet presAssocID="{ED44E6B1-AB73-014B-9BA9-8EA9F0CDBBCE}" presName="bottomArc1" presStyleLbl="parChTrans1D1" presStyleIdx="1" presStyleCnt="12"/>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4"/>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2"/>
      <dgm:spPr/>
    </dgm:pt>
    <dgm:pt modelId="{7B2BCC02-4250-454A-A287-60E9E9DD300E}" type="pres">
      <dgm:prSet presAssocID="{791E7BBF-A474-C84F-8530-EC158198FB4B}" presName="bottomArc2" presStyleLbl="parChTrans1D1" presStyleIdx="3" presStyleCnt="12"/>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2"/>
      <dgm:spPr/>
    </dgm:pt>
    <dgm:pt modelId="{97B69406-47C6-A141-A08D-1D3603BC2311}" type="pres">
      <dgm:prSet presAssocID="{9A379C43-F480-D547-8897-8A0D16C011BB}" presName="bottomArc1" presStyleLbl="parChTrans1D1" presStyleIdx="5" presStyleCnt="12"/>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4"/>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12"/>
      <dgm:spPr/>
    </dgm:pt>
    <dgm:pt modelId="{C0DDB4D9-3CCF-4F4F-8AF0-DADDABE619F9}" type="pres">
      <dgm:prSet presAssocID="{2F58A870-1856-534C-8E0A-CD4BA57E4FE5}" presName="bottomArc2" presStyleLbl="parChTrans1D1" presStyleIdx="7" presStyleCnt="12"/>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A70879B7-C8CB-BF48-92C3-DBB2A4F9AE83}" type="pres">
      <dgm:prSet presAssocID="{24D40FC0-65C1-6542-B7BD-1F9E85745B53}" presName="Name28" presStyleLbl="parChTrans1D2" presStyleIdx="2" presStyleCnt="4"/>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8" presStyleCnt="12"/>
      <dgm:spPr/>
    </dgm:pt>
    <dgm:pt modelId="{2A0FFB8A-B43A-8048-B165-3BE51FE548B4}" type="pres">
      <dgm:prSet presAssocID="{279CC453-9AE1-F54A-AA32-5A2141B93499}" presName="bottomArc2" presStyleLbl="parChTrans1D1" presStyleIdx="9" presStyleCnt="12"/>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997BF230-F5A4-5044-BAC7-E6DCAE903C53}" type="pres">
      <dgm:prSet presAssocID="{FF86A46D-C192-3442-B397-F6F7AE4722DE}" presName="Name28" presStyleLbl="parChTrans1D2" presStyleIdx="3" presStyleCnt="4"/>
      <dgm:spPr/>
    </dgm:pt>
    <dgm:pt modelId="{39B2E56A-6B03-564B-B214-E992776852F5}" type="pres">
      <dgm:prSet presAssocID="{C5D5A2FA-259A-434A-996B-FE244BBEAA83}" presName="hierRoot2" presStyleCnt="0">
        <dgm:presLayoutVars>
          <dgm:hierBranch val="init"/>
        </dgm:presLayoutVars>
      </dgm:prSet>
      <dgm:spPr/>
    </dgm:pt>
    <dgm:pt modelId="{1F28EE29-1FBA-F949-9559-A13099341C02}" type="pres">
      <dgm:prSet presAssocID="{C5D5A2FA-259A-434A-996B-FE244BBEAA83}" presName="rootComposite2" presStyleCnt="0"/>
      <dgm:spPr/>
    </dgm:pt>
    <dgm:pt modelId="{230459C3-E4CC-E644-9121-0B365E27905C}" type="pres">
      <dgm:prSet presAssocID="{C5D5A2FA-259A-434A-996B-FE244BBEAA83}" presName="rootText2" presStyleLbl="alignAcc1" presStyleIdx="0" presStyleCnt="0" custScaleX="136310">
        <dgm:presLayoutVars>
          <dgm:chPref val="3"/>
        </dgm:presLayoutVars>
      </dgm:prSet>
      <dgm:spPr/>
    </dgm:pt>
    <dgm:pt modelId="{7530FDAC-8880-1344-8BD5-65952AAC983F}" type="pres">
      <dgm:prSet presAssocID="{C5D5A2FA-259A-434A-996B-FE244BBEAA83}" presName="topArc2" presStyleLbl="parChTrans1D1" presStyleIdx="10" presStyleCnt="12"/>
      <dgm:spPr/>
    </dgm:pt>
    <dgm:pt modelId="{6CA74667-9235-6048-A814-13C0C21D101B}" type="pres">
      <dgm:prSet presAssocID="{C5D5A2FA-259A-434A-996B-FE244BBEAA83}" presName="bottomArc2" presStyleLbl="parChTrans1D1" presStyleIdx="11" presStyleCnt="12"/>
      <dgm:spPr/>
    </dgm:pt>
    <dgm:pt modelId="{E9B6678D-6252-0941-AA07-E10EA0D28DB2}" type="pres">
      <dgm:prSet presAssocID="{C5D5A2FA-259A-434A-996B-FE244BBEAA83}" presName="topConnNode2" presStyleLbl="node2" presStyleIdx="0" presStyleCnt="0"/>
      <dgm:spPr/>
    </dgm:pt>
    <dgm:pt modelId="{7EAC5D69-567E-1B43-ABCE-38854EBEA9BA}" type="pres">
      <dgm:prSet presAssocID="{C5D5A2FA-259A-434A-996B-FE244BBEAA83}" presName="hierChild4" presStyleCnt="0"/>
      <dgm:spPr/>
    </dgm:pt>
    <dgm:pt modelId="{72D18CDB-EED9-DE4A-BE65-5DBDA1F86C9C}" type="pres">
      <dgm:prSet presAssocID="{C5D5A2FA-259A-434A-996B-FE244BBEAA83}" presName="hierChild5" presStyleCnt="0"/>
      <dgm:spPr/>
    </dgm:pt>
    <dgm:pt modelId="{73E022C2-5D1D-294B-B270-2AAF49E38F69}" type="pres">
      <dgm:prSet presAssocID="{9A379C43-F480-D547-8897-8A0D16C011BB}" presName="hierChild3" presStyleCnt="0"/>
      <dgm:spPr/>
    </dgm:pt>
  </dgm:ptLst>
  <dgm:cxnLst>
    <dgm:cxn modelId="{3AB50208-78F0-634A-816C-87F728F4A36E}" type="presOf" srcId="{ED44E6B1-AB73-014B-9BA9-8EA9F0CDBBCE}" destId="{16AA9619-8027-7448-9B5F-F09BB7415BBC}" srcOrd="0" destOrd="0" presId="urn:microsoft.com/office/officeart/2008/layout/HalfCircleOrganizationChart"/>
    <dgm:cxn modelId="{AC4FFD11-1FB7-B346-A2E5-CA2E6BDC7353}" type="presOf" srcId="{DB6768E8-ED1C-8146-810C-557BD9449728}" destId="{07380D7F-603E-C543-8441-51E95CC4AA49}" srcOrd="0" destOrd="0" presId="urn:microsoft.com/office/officeart/2008/layout/HalfCircleOrganizationChart"/>
    <dgm:cxn modelId="{0318C21C-80F2-E141-A980-589D8690F326}" type="presOf" srcId="{279CC453-9AE1-F54A-AA32-5A2141B93499}" destId="{4825EBD1-E01A-D749-819F-6D46FBEB8AC3}" srcOrd="0" destOrd="0" presId="urn:microsoft.com/office/officeart/2008/layout/HalfCircleOrganizationChart"/>
    <dgm:cxn modelId="{414CE71C-BEDD-9E4A-A119-4E7E047DD79D}" srcId="{9A379C43-F480-D547-8897-8A0D16C011BB}" destId="{279CC453-9AE1-F54A-AA32-5A2141B93499}" srcOrd="1" destOrd="0" parTransId="{24D40FC0-65C1-6542-B7BD-1F9E85745B53}" sibTransId="{57E78266-6916-A94C-B514-746D4BCADFEE}"/>
    <dgm:cxn modelId="{9B374922-9112-8E47-A52F-0EA29B9483C5}" type="presOf" srcId="{791E7BBF-A474-C84F-8530-EC158198FB4B}" destId="{6F81D900-5EA8-2747-9628-521022CDA5F6}" srcOrd="1" destOrd="0" presId="urn:microsoft.com/office/officeart/2008/layout/HalfCircleOrganizationChart"/>
    <dgm:cxn modelId="{A84E2835-91E0-BB47-A45A-1167F6BA35C5}" type="presOf" srcId="{9A379C43-F480-D547-8897-8A0D16C011BB}" destId="{30021C9B-C7D2-7C44-93A9-7D27F2315C2F}" srcOrd="1" destOrd="0" presId="urn:microsoft.com/office/officeart/2008/layout/HalfCircleOrganizationChart"/>
    <dgm:cxn modelId="{63B66B39-25B1-7745-AA90-6B01F071FF26}" type="presOf" srcId="{FF86A46D-C192-3442-B397-F6F7AE4722DE}" destId="{997BF230-F5A4-5044-BAC7-E6DCAE903C53}" srcOrd="0" destOrd="0" presId="urn:microsoft.com/office/officeart/2008/layout/HalfCircleOrganizationChart"/>
    <dgm:cxn modelId="{41D42F3F-43C8-4B43-B2DD-B41B43723BFD}" type="presOf" srcId="{2F58A870-1856-534C-8E0A-CD4BA57E4FE5}" destId="{8C2C6230-8858-2341-B7A0-B81F3E855DA0}" srcOrd="1" destOrd="0" presId="urn:microsoft.com/office/officeart/2008/layout/HalfCircleOrganizationChart"/>
    <dgm:cxn modelId="{230D6C5F-9FCC-3745-811B-89E2DC55C66D}" type="presOf" srcId="{791E7BBF-A474-C84F-8530-EC158198FB4B}" destId="{C40233D5-F58E-B242-89DF-C61FBB6BC87D}" srcOrd="0" destOrd="0" presId="urn:microsoft.com/office/officeart/2008/layout/HalfCircleOrganizationChart"/>
    <dgm:cxn modelId="{0E0FDB43-B8B1-D14F-A46D-2613B6CE98D8}" type="presOf" srcId="{8C530203-C177-1840-9235-27A350689D08}" destId="{15A11A9A-F0C6-4649-9217-5515AF013A50}"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82BBFF77-84FC-9B4F-8E24-88BCC0B9F770}" type="presOf" srcId="{279CC453-9AE1-F54A-AA32-5A2141B93499}" destId="{33856ABD-FE89-0A47-8127-DEB52D7BDD06}" srcOrd="1"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3B827FA0-B284-B343-8260-82E5A1277A10}" srcId="{9A379C43-F480-D547-8897-8A0D16C011BB}" destId="{C5D5A2FA-259A-434A-996B-FE244BBEAA83}" srcOrd="2" destOrd="0" parTransId="{FF86A46D-C192-3442-B397-F6F7AE4722DE}" sibTransId="{E898B8C4-7186-5D4C-8DBA-FF247B320B7B}"/>
    <dgm:cxn modelId="{27EEDFA3-8E57-7944-B6B8-9CF1986CE73C}" type="presOf" srcId="{ED44E6B1-AB73-014B-9BA9-8EA9F0CDBBCE}" destId="{21939A10-52C2-D04E-9C99-0369DDB0F683}" srcOrd="1" destOrd="0" presId="urn:microsoft.com/office/officeart/2008/layout/HalfCircleOrganizationChart"/>
    <dgm:cxn modelId="{270282AA-BAE4-C945-9169-37997BBA95BB}" type="presOf" srcId="{3F14E35D-A4F9-C64E-BA63-F79BD3E30231}" destId="{71E2F7B3-6092-BC42-9E14-ED1EC4724099}" srcOrd="0" destOrd="0" presId="urn:microsoft.com/office/officeart/2008/layout/HalfCircleOrganizationChart"/>
    <dgm:cxn modelId="{48E2D0AF-C39F-D94A-A9FC-8C0850F61C23}" type="presOf" srcId="{9A379C43-F480-D547-8897-8A0D16C011BB}" destId="{4C7DDC2B-0DD3-8646-ABF6-1DD4C6614F24}"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6BEC84D5-40C0-3A42-AA86-D095E082A16B}" type="presOf" srcId="{24D40FC0-65C1-6542-B7BD-1F9E85745B53}" destId="{A70879B7-C8CB-BF48-92C3-DBB2A4F9AE83}" srcOrd="0" destOrd="0" presId="urn:microsoft.com/office/officeart/2008/layout/HalfCircleOrganizationChart"/>
    <dgm:cxn modelId="{8F5640DC-0BDE-194D-9A35-57DF03DC42E5}" type="presOf" srcId="{C5D5A2FA-259A-434A-996B-FE244BBEAA83}" destId="{230459C3-E4CC-E644-9121-0B365E27905C}" srcOrd="0" destOrd="0" presId="urn:microsoft.com/office/officeart/2008/layout/HalfCircleOrganizationChart"/>
    <dgm:cxn modelId="{A8BE2CE0-4C76-0141-AA3C-92ECF8FADF5F}" type="presOf" srcId="{C5D5A2FA-259A-434A-996B-FE244BBEAA83}" destId="{E9B6678D-6252-0941-AA07-E10EA0D28DB2}" srcOrd="1" destOrd="0" presId="urn:microsoft.com/office/officeart/2008/layout/HalfCircleOrganizationChart"/>
    <dgm:cxn modelId="{E49C81EA-F569-424B-AC4F-9803902D50AC}" type="presOf" srcId="{2F58A870-1856-534C-8E0A-CD4BA57E4FE5}" destId="{3E26C303-0E08-904E-91E0-A48082DCDF42}" srcOrd="0" destOrd="0" presId="urn:microsoft.com/office/officeart/2008/layout/HalfCircleOrganizationChart"/>
    <dgm:cxn modelId="{721632A3-3642-0846-8DA4-542024A6EE46}" type="presParOf" srcId="{71E2F7B3-6092-BC42-9E14-ED1EC4724099}" destId="{62748A67-377D-FA48-A802-B52FAF7A1F94}" srcOrd="0" destOrd="0" presId="urn:microsoft.com/office/officeart/2008/layout/HalfCircleOrganizationChart"/>
    <dgm:cxn modelId="{354454EF-687B-014D-B988-930617123345}" type="presParOf" srcId="{62748A67-377D-FA48-A802-B52FAF7A1F94}" destId="{CBA32EE7-3A2A-DC45-80ED-ADE2A473BB8D}" srcOrd="0" destOrd="0" presId="urn:microsoft.com/office/officeart/2008/layout/HalfCircleOrganizationChart"/>
    <dgm:cxn modelId="{68EF9F03-1CA4-AF4B-9A7C-020C7B01C38C}" type="presParOf" srcId="{CBA32EE7-3A2A-DC45-80ED-ADE2A473BB8D}" destId="{16AA9619-8027-7448-9B5F-F09BB7415BBC}" srcOrd="0" destOrd="0" presId="urn:microsoft.com/office/officeart/2008/layout/HalfCircleOrganizationChart"/>
    <dgm:cxn modelId="{E9828655-8716-6144-827B-D011DB02DD7E}" type="presParOf" srcId="{CBA32EE7-3A2A-DC45-80ED-ADE2A473BB8D}" destId="{C635BD94-BBC8-0844-832C-568926F9C5F1}" srcOrd="1" destOrd="0" presId="urn:microsoft.com/office/officeart/2008/layout/HalfCircleOrganizationChart"/>
    <dgm:cxn modelId="{C147363F-0017-7841-930D-9BDD2ADDA119}" type="presParOf" srcId="{CBA32EE7-3A2A-DC45-80ED-ADE2A473BB8D}" destId="{C4B7E8DB-561B-F143-84E1-98A605156ABF}" srcOrd="2" destOrd="0" presId="urn:microsoft.com/office/officeart/2008/layout/HalfCircleOrganizationChart"/>
    <dgm:cxn modelId="{095E4DD8-7189-7447-B3DA-5EF07DA62D72}" type="presParOf" srcId="{CBA32EE7-3A2A-DC45-80ED-ADE2A473BB8D}" destId="{21939A10-52C2-D04E-9C99-0369DDB0F683}" srcOrd="3" destOrd="0" presId="urn:microsoft.com/office/officeart/2008/layout/HalfCircleOrganizationChart"/>
    <dgm:cxn modelId="{B853BB3C-E356-2E41-B986-81C47A764039}" type="presParOf" srcId="{62748A67-377D-FA48-A802-B52FAF7A1F94}" destId="{46970119-35B6-9944-B7EB-261AC2AB0635}" srcOrd="1" destOrd="0" presId="urn:microsoft.com/office/officeart/2008/layout/HalfCircleOrganizationChart"/>
    <dgm:cxn modelId="{1504311E-D2E8-9145-AFD1-768E312A8DB8}" type="presParOf" srcId="{46970119-35B6-9944-B7EB-261AC2AB0635}" destId="{07380D7F-603E-C543-8441-51E95CC4AA49}" srcOrd="0" destOrd="0" presId="urn:microsoft.com/office/officeart/2008/layout/HalfCircleOrganizationChart"/>
    <dgm:cxn modelId="{8C179010-ABAB-9E4B-B7DA-A299F7E71317}" type="presParOf" srcId="{46970119-35B6-9944-B7EB-261AC2AB0635}" destId="{B205BA21-0741-0543-BFF1-401B9C47BC3A}" srcOrd="1" destOrd="0" presId="urn:microsoft.com/office/officeart/2008/layout/HalfCircleOrganizationChart"/>
    <dgm:cxn modelId="{D062A0CC-932F-A64F-B3CA-AB11B716521B}" type="presParOf" srcId="{B205BA21-0741-0543-BFF1-401B9C47BC3A}" destId="{0C09EDD9-9A86-274E-95EC-E24490E216CF}" srcOrd="0" destOrd="0" presId="urn:microsoft.com/office/officeart/2008/layout/HalfCircleOrganizationChart"/>
    <dgm:cxn modelId="{C09EAE9F-6C41-B84A-A0C8-24AC3359D767}" type="presParOf" srcId="{0C09EDD9-9A86-274E-95EC-E24490E216CF}" destId="{C40233D5-F58E-B242-89DF-C61FBB6BC87D}" srcOrd="0" destOrd="0" presId="urn:microsoft.com/office/officeart/2008/layout/HalfCircleOrganizationChart"/>
    <dgm:cxn modelId="{6CFD61B6-2AD9-A94E-8FC1-D4DB3D155E21}" type="presParOf" srcId="{0C09EDD9-9A86-274E-95EC-E24490E216CF}" destId="{AA5AAF57-EAF1-774F-BAB8-C892BD7BAE4F}" srcOrd="1" destOrd="0" presId="urn:microsoft.com/office/officeart/2008/layout/HalfCircleOrganizationChart"/>
    <dgm:cxn modelId="{D7A59CCB-AE02-DF41-A3C4-C783CDCCA3E0}" type="presParOf" srcId="{0C09EDD9-9A86-274E-95EC-E24490E216CF}" destId="{7B2BCC02-4250-454A-A287-60E9E9DD300E}" srcOrd="2" destOrd="0" presId="urn:microsoft.com/office/officeart/2008/layout/HalfCircleOrganizationChart"/>
    <dgm:cxn modelId="{73B361F9-6B2A-2C49-B0FD-C2A624DC149F}" type="presParOf" srcId="{0C09EDD9-9A86-274E-95EC-E24490E216CF}" destId="{6F81D900-5EA8-2747-9628-521022CDA5F6}" srcOrd="3" destOrd="0" presId="urn:microsoft.com/office/officeart/2008/layout/HalfCircleOrganizationChart"/>
    <dgm:cxn modelId="{0E0A6B31-E4B0-9A4F-BC45-4DEA05087078}" type="presParOf" srcId="{B205BA21-0741-0543-BFF1-401B9C47BC3A}" destId="{379B7A03-6F16-D643-9016-23B5507512B9}" srcOrd="1" destOrd="0" presId="urn:microsoft.com/office/officeart/2008/layout/HalfCircleOrganizationChart"/>
    <dgm:cxn modelId="{2C39191E-79F1-8342-A277-B8C172D0D79C}" type="presParOf" srcId="{B205BA21-0741-0543-BFF1-401B9C47BC3A}" destId="{F820587D-909E-034B-A88A-13F68972075E}" srcOrd="2" destOrd="0" presId="urn:microsoft.com/office/officeart/2008/layout/HalfCircleOrganizationChart"/>
    <dgm:cxn modelId="{112277FA-C879-4846-8842-CE3A62CC74D6}" type="presParOf" srcId="{62748A67-377D-FA48-A802-B52FAF7A1F94}" destId="{89F8B648-4FAE-6646-9B18-11F51BF6DFD4}" srcOrd="2" destOrd="0" presId="urn:microsoft.com/office/officeart/2008/layout/HalfCircleOrganizationChart"/>
    <dgm:cxn modelId="{3B6778A0-D378-244D-B4BA-0D563477D464}" type="presParOf" srcId="{71E2F7B3-6092-BC42-9E14-ED1EC4724099}" destId="{5E75E796-C125-454C-A36D-C47EBEBDD1E8}" srcOrd="1" destOrd="0" presId="urn:microsoft.com/office/officeart/2008/layout/HalfCircleOrganizationChart"/>
    <dgm:cxn modelId="{99988A84-A28A-1042-88FA-67558155ED6C}" type="presParOf" srcId="{5E75E796-C125-454C-A36D-C47EBEBDD1E8}" destId="{0F926550-4010-D548-A931-8402A2197847}" srcOrd="0" destOrd="0" presId="urn:microsoft.com/office/officeart/2008/layout/HalfCircleOrganizationChart"/>
    <dgm:cxn modelId="{EC8BA33E-5633-D449-8FD7-DCADE0160944}" type="presParOf" srcId="{0F926550-4010-D548-A931-8402A2197847}" destId="{4C7DDC2B-0DD3-8646-ABF6-1DD4C6614F24}" srcOrd="0" destOrd="0" presId="urn:microsoft.com/office/officeart/2008/layout/HalfCircleOrganizationChart"/>
    <dgm:cxn modelId="{B7B8D26B-52EC-5D4E-AF9C-D8DB07A77E8E}" type="presParOf" srcId="{0F926550-4010-D548-A931-8402A2197847}" destId="{F5E0785F-C178-3141-8560-05280FCC02F2}" srcOrd="1" destOrd="0" presId="urn:microsoft.com/office/officeart/2008/layout/HalfCircleOrganizationChart"/>
    <dgm:cxn modelId="{95436883-92CA-2442-9336-CF665AFD4B11}" type="presParOf" srcId="{0F926550-4010-D548-A931-8402A2197847}" destId="{97B69406-47C6-A141-A08D-1D3603BC2311}" srcOrd="2" destOrd="0" presId="urn:microsoft.com/office/officeart/2008/layout/HalfCircleOrganizationChart"/>
    <dgm:cxn modelId="{C3B678C5-BA6A-4343-B712-192982A41484}" type="presParOf" srcId="{0F926550-4010-D548-A931-8402A2197847}" destId="{30021C9B-C7D2-7C44-93A9-7D27F2315C2F}" srcOrd="3" destOrd="0" presId="urn:microsoft.com/office/officeart/2008/layout/HalfCircleOrganizationChart"/>
    <dgm:cxn modelId="{2B1E4FD1-3508-4C4E-82B9-E83481F275C6}" type="presParOf" srcId="{5E75E796-C125-454C-A36D-C47EBEBDD1E8}" destId="{74D8884F-8CD2-F843-9E15-A0D9FA684C79}" srcOrd="1" destOrd="0" presId="urn:microsoft.com/office/officeart/2008/layout/HalfCircleOrganizationChart"/>
    <dgm:cxn modelId="{96DE2FBD-2353-BF4F-89FE-0C7A91A44209}" type="presParOf" srcId="{74D8884F-8CD2-F843-9E15-A0D9FA684C79}" destId="{15A11A9A-F0C6-4649-9217-5515AF013A50}" srcOrd="0" destOrd="0" presId="urn:microsoft.com/office/officeart/2008/layout/HalfCircleOrganizationChart"/>
    <dgm:cxn modelId="{8D476690-5EA4-2D40-9FEF-0B32EFF75EE3}" type="presParOf" srcId="{74D8884F-8CD2-F843-9E15-A0D9FA684C79}" destId="{31870E1B-A78E-5940-92A1-21513BB0E6BF}" srcOrd="1" destOrd="0" presId="urn:microsoft.com/office/officeart/2008/layout/HalfCircleOrganizationChart"/>
    <dgm:cxn modelId="{D4467C86-5AAC-B74B-81D8-B7B7566428D7}" type="presParOf" srcId="{31870E1B-A78E-5940-92A1-21513BB0E6BF}" destId="{F22A6882-7DBB-7C49-B9AE-8FB19B633704}" srcOrd="0" destOrd="0" presId="urn:microsoft.com/office/officeart/2008/layout/HalfCircleOrganizationChart"/>
    <dgm:cxn modelId="{03B4D745-A729-6649-AC22-C826E14782A5}" type="presParOf" srcId="{F22A6882-7DBB-7C49-B9AE-8FB19B633704}" destId="{3E26C303-0E08-904E-91E0-A48082DCDF42}" srcOrd="0" destOrd="0" presId="urn:microsoft.com/office/officeart/2008/layout/HalfCircleOrganizationChart"/>
    <dgm:cxn modelId="{B2071C4A-FAF8-B04A-8E46-43943FB30393}" type="presParOf" srcId="{F22A6882-7DBB-7C49-B9AE-8FB19B633704}" destId="{3A5640E4-5522-0B40-AE57-BA98A300423B}" srcOrd="1" destOrd="0" presId="urn:microsoft.com/office/officeart/2008/layout/HalfCircleOrganizationChart"/>
    <dgm:cxn modelId="{3D9E69CC-829B-2C43-A1C6-9678FA6D5F5A}" type="presParOf" srcId="{F22A6882-7DBB-7C49-B9AE-8FB19B633704}" destId="{C0DDB4D9-3CCF-4F4F-8AF0-DADDABE619F9}" srcOrd="2" destOrd="0" presId="urn:microsoft.com/office/officeart/2008/layout/HalfCircleOrganizationChart"/>
    <dgm:cxn modelId="{719F393C-37E5-5D49-B2C9-45B251B23838}" type="presParOf" srcId="{F22A6882-7DBB-7C49-B9AE-8FB19B633704}" destId="{8C2C6230-8858-2341-B7A0-B81F3E855DA0}" srcOrd="3" destOrd="0" presId="urn:microsoft.com/office/officeart/2008/layout/HalfCircleOrganizationChart"/>
    <dgm:cxn modelId="{CDC6864D-2E71-2E47-AB5C-55478026C9CA}" type="presParOf" srcId="{31870E1B-A78E-5940-92A1-21513BB0E6BF}" destId="{8783D474-FD82-DD4A-A847-DACAD639A027}" srcOrd="1" destOrd="0" presId="urn:microsoft.com/office/officeart/2008/layout/HalfCircleOrganizationChart"/>
    <dgm:cxn modelId="{27B19207-7EB7-5844-A078-F6033502168E}" type="presParOf" srcId="{31870E1B-A78E-5940-92A1-21513BB0E6BF}" destId="{E52B1625-AC70-E148-951B-D780DB5DF7D4}" srcOrd="2" destOrd="0" presId="urn:microsoft.com/office/officeart/2008/layout/HalfCircleOrganizationChart"/>
    <dgm:cxn modelId="{575BBDF1-1845-2A4D-9401-C99F9AC0A7A7}" type="presParOf" srcId="{74D8884F-8CD2-F843-9E15-A0D9FA684C79}" destId="{A70879B7-C8CB-BF48-92C3-DBB2A4F9AE83}" srcOrd="2" destOrd="0" presId="urn:microsoft.com/office/officeart/2008/layout/HalfCircleOrganizationChart"/>
    <dgm:cxn modelId="{C95CA87A-7160-A241-940E-4101245E156C}" type="presParOf" srcId="{74D8884F-8CD2-F843-9E15-A0D9FA684C79}" destId="{19A6394F-B4A2-234C-859C-AD478D078E24}" srcOrd="3" destOrd="0" presId="urn:microsoft.com/office/officeart/2008/layout/HalfCircleOrganizationChart"/>
    <dgm:cxn modelId="{11088883-7DAC-7D40-B096-0ECB1056D704}" type="presParOf" srcId="{19A6394F-B4A2-234C-859C-AD478D078E24}" destId="{CD281404-1240-2147-B480-E973D68BD0C3}" srcOrd="0" destOrd="0" presId="urn:microsoft.com/office/officeart/2008/layout/HalfCircleOrganizationChart"/>
    <dgm:cxn modelId="{8842E4C1-AEA5-5648-9C77-ED6F49693F84}" type="presParOf" srcId="{CD281404-1240-2147-B480-E973D68BD0C3}" destId="{4825EBD1-E01A-D749-819F-6D46FBEB8AC3}" srcOrd="0" destOrd="0" presId="urn:microsoft.com/office/officeart/2008/layout/HalfCircleOrganizationChart"/>
    <dgm:cxn modelId="{CAFBFC94-046A-024E-BF98-83886B9AEE7D}" type="presParOf" srcId="{CD281404-1240-2147-B480-E973D68BD0C3}" destId="{1EA665B7-768E-1F4F-B9FC-D368EB114D8E}" srcOrd="1" destOrd="0" presId="urn:microsoft.com/office/officeart/2008/layout/HalfCircleOrganizationChart"/>
    <dgm:cxn modelId="{3E49CEE2-E6E0-CA48-8942-53D546D20D87}" type="presParOf" srcId="{CD281404-1240-2147-B480-E973D68BD0C3}" destId="{2A0FFB8A-B43A-8048-B165-3BE51FE548B4}" srcOrd="2" destOrd="0" presId="urn:microsoft.com/office/officeart/2008/layout/HalfCircleOrganizationChart"/>
    <dgm:cxn modelId="{ADD1E676-805B-064F-8DC6-648B336987A5}" type="presParOf" srcId="{CD281404-1240-2147-B480-E973D68BD0C3}" destId="{33856ABD-FE89-0A47-8127-DEB52D7BDD06}" srcOrd="3" destOrd="0" presId="urn:microsoft.com/office/officeart/2008/layout/HalfCircleOrganizationChart"/>
    <dgm:cxn modelId="{9393301C-569D-304B-A574-C662CB5E1EAE}" type="presParOf" srcId="{19A6394F-B4A2-234C-859C-AD478D078E24}" destId="{8092BCE0-B509-7343-8962-8D88585B5F60}" srcOrd="1" destOrd="0" presId="urn:microsoft.com/office/officeart/2008/layout/HalfCircleOrganizationChart"/>
    <dgm:cxn modelId="{39BA8294-72DC-1746-B517-0FE7D0A62797}" type="presParOf" srcId="{19A6394F-B4A2-234C-859C-AD478D078E24}" destId="{06611A66-D228-014B-98F0-393DFF997768}" srcOrd="2" destOrd="0" presId="urn:microsoft.com/office/officeart/2008/layout/HalfCircleOrganizationChart"/>
    <dgm:cxn modelId="{546CADB0-B04E-2F41-9CA5-05083FA9B98C}" type="presParOf" srcId="{74D8884F-8CD2-F843-9E15-A0D9FA684C79}" destId="{997BF230-F5A4-5044-BAC7-E6DCAE903C53}" srcOrd="4" destOrd="0" presId="urn:microsoft.com/office/officeart/2008/layout/HalfCircleOrganizationChart"/>
    <dgm:cxn modelId="{F24C4730-07B2-CA45-AF23-76AB7F1DA87C}" type="presParOf" srcId="{74D8884F-8CD2-F843-9E15-A0D9FA684C79}" destId="{39B2E56A-6B03-564B-B214-E992776852F5}" srcOrd="5" destOrd="0" presId="urn:microsoft.com/office/officeart/2008/layout/HalfCircleOrganizationChart"/>
    <dgm:cxn modelId="{FE609ABD-198A-F545-9EF8-862F187A1BDB}" type="presParOf" srcId="{39B2E56A-6B03-564B-B214-E992776852F5}" destId="{1F28EE29-1FBA-F949-9559-A13099341C02}" srcOrd="0" destOrd="0" presId="urn:microsoft.com/office/officeart/2008/layout/HalfCircleOrganizationChart"/>
    <dgm:cxn modelId="{067BEEE7-FF24-7F49-9B18-14170C32475D}" type="presParOf" srcId="{1F28EE29-1FBA-F949-9559-A13099341C02}" destId="{230459C3-E4CC-E644-9121-0B365E27905C}" srcOrd="0" destOrd="0" presId="urn:microsoft.com/office/officeart/2008/layout/HalfCircleOrganizationChart"/>
    <dgm:cxn modelId="{527EDD06-ADDE-EE41-B346-D0190C3AAD28}" type="presParOf" srcId="{1F28EE29-1FBA-F949-9559-A13099341C02}" destId="{7530FDAC-8880-1344-8BD5-65952AAC983F}" srcOrd="1" destOrd="0" presId="urn:microsoft.com/office/officeart/2008/layout/HalfCircleOrganizationChart"/>
    <dgm:cxn modelId="{0BD58A80-3371-B946-ACAE-A0E6A28D4D5F}" type="presParOf" srcId="{1F28EE29-1FBA-F949-9559-A13099341C02}" destId="{6CA74667-9235-6048-A814-13C0C21D101B}" srcOrd="2" destOrd="0" presId="urn:microsoft.com/office/officeart/2008/layout/HalfCircleOrganizationChart"/>
    <dgm:cxn modelId="{21CFB46B-A192-2D42-B95B-8005DF15A171}" type="presParOf" srcId="{1F28EE29-1FBA-F949-9559-A13099341C02}" destId="{E9B6678D-6252-0941-AA07-E10EA0D28DB2}" srcOrd="3" destOrd="0" presId="urn:microsoft.com/office/officeart/2008/layout/HalfCircleOrganizationChart"/>
    <dgm:cxn modelId="{B8A62187-47F7-7946-8007-C702DDEC6D9F}" type="presParOf" srcId="{39B2E56A-6B03-564B-B214-E992776852F5}" destId="{7EAC5D69-567E-1B43-ABCE-38854EBEA9BA}" srcOrd="1" destOrd="0" presId="urn:microsoft.com/office/officeart/2008/layout/HalfCircleOrganizationChart"/>
    <dgm:cxn modelId="{ED7D12B1-CE63-D647-B1A1-7C90DC5B9603}" type="presParOf" srcId="{39B2E56A-6B03-564B-B214-E992776852F5}" destId="{72D18CDB-EED9-DE4A-BE65-5DBDA1F86C9C}" srcOrd="2" destOrd="0" presId="urn:microsoft.com/office/officeart/2008/layout/HalfCircleOrganizationChart"/>
    <dgm:cxn modelId="{50FEC55E-F815-1F45-9F0C-B0227F48C514}"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divulgación del informe</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rgbClr val="FF0000"/>
              </a:solidFill>
              <a:latin typeface="Century Gothic"/>
              <a:cs typeface="Century Gothic"/>
            </a:rPr>
            <a:t>Página</a:t>
          </a:r>
          <a:r>
            <a:rPr lang="es-ES" sz="2400" baseline="0" dirty="0">
              <a:solidFill>
                <a:srgbClr val="FF0000"/>
              </a:solidFill>
              <a:latin typeface="Century Gothic"/>
              <a:cs typeface="Century Gothic"/>
            </a:rPr>
            <a:t> web MinTIC</a:t>
          </a:r>
          <a:endParaRPr lang="es-ES" sz="2400" dirty="0">
            <a:solidFill>
              <a:srgbClr val="FF0000"/>
            </a:solidFill>
            <a:latin typeface="Century Gothic"/>
            <a:cs typeface="Century Gothic"/>
          </a:endParaRP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rgbClr val="FF0000"/>
              </a:solidFill>
              <a:latin typeface="Century Gothic"/>
              <a:cs typeface="Century Gothic"/>
            </a:rPr>
            <a:t>Junio de 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8"/>
      <dgm:spPr/>
    </dgm:pt>
    <dgm:pt modelId="{C4B7E8DB-561B-F143-84E1-98A605156ABF}" type="pres">
      <dgm:prSet presAssocID="{ED44E6B1-AB73-014B-9BA9-8EA9F0CDBBCE}" presName="bottomArc1" presStyleLbl="parChTrans1D1" presStyleIdx="1" presStyleCnt="8"/>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2"/>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8"/>
      <dgm:spPr/>
    </dgm:pt>
    <dgm:pt modelId="{7B2BCC02-4250-454A-A287-60E9E9DD300E}" type="pres">
      <dgm:prSet presAssocID="{791E7BBF-A474-C84F-8530-EC158198FB4B}" presName="bottomArc2" presStyleLbl="parChTrans1D1" presStyleIdx="3" presStyleCnt="8"/>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8"/>
      <dgm:spPr/>
    </dgm:pt>
    <dgm:pt modelId="{97B69406-47C6-A141-A08D-1D3603BC2311}" type="pres">
      <dgm:prSet presAssocID="{9A379C43-F480-D547-8897-8A0D16C011BB}" presName="bottomArc1" presStyleLbl="parChTrans1D1" presStyleIdx="5" presStyleCnt="8"/>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2"/>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8"/>
      <dgm:spPr/>
    </dgm:pt>
    <dgm:pt modelId="{C0DDB4D9-3CCF-4F4F-8AF0-DADDABE619F9}" type="pres">
      <dgm:prSet presAssocID="{2F58A870-1856-534C-8E0A-CD4BA57E4FE5}" presName="bottomArc2" presStyleLbl="parChTrans1D1" presStyleIdx="7" presStyleCnt="8"/>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73E022C2-5D1D-294B-B270-2AAF49E38F69}" type="pres">
      <dgm:prSet presAssocID="{9A379C43-F480-D547-8897-8A0D16C011BB}" presName="hierChild3" presStyleCnt="0"/>
      <dgm:spPr/>
    </dgm:pt>
  </dgm:ptLst>
  <dgm:cxnLst>
    <dgm:cxn modelId="{0AB29926-ED6C-6F44-B43A-F72B0AB2DCBD}" type="presOf" srcId="{8C530203-C177-1840-9235-27A350689D08}" destId="{15A11A9A-F0C6-4649-9217-5515AF013A50}" srcOrd="0" destOrd="0" presId="urn:microsoft.com/office/officeart/2008/layout/HalfCircleOrganizationChart"/>
    <dgm:cxn modelId="{702DB75E-9284-7240-8C7F-CAF9EF07A197}" type="presOf" srcId="{2F58A870-1856-534C-8E0A-CD4BA57E4FE5}" destId="{3E26C303-0E08-904E-91E0-A48082DCDF42}" srcOrd="0" destOrd="0" presId="urn:microsoft.com/office/officeart/2008/layout/HalfCircleOrganizationChart"/>
    <dgm:cxn modelId="{52603962-55FF-8745-8C78-63BE2ACF1A8D}" type="presOf" srcId="{9A379C43-F480-D547-8897-8A0D16C011BB}" destId="{30021C9B-C7D2-7C44-93A9-7D27F2315C2F}" srcOrd="1"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9788054F-62CF-1849-A37D-9C1670A16175}" type="presOf" srcId="{DB6768E8-ED1C-8146-810C-557BD9449728}" destId="{07380D7F-603E-C543-8441-51E95CC4AA49}" srcOrd="0" destOrd="0" presId="urn:microsoft.com/office/officeart/2008/layout/HalfCircleOrganizationChart"/>
    <dgm:cxn modelId="{8FBB6F71-461E-424C-BF55-5C4899EC9433}" type="presOf" srcId="{ED44E6B1-AB73-014B-9BA9-8EA9F0CDBBCE}" destId="{16AA9619-8027-7448-9B5F-F09BB7415BBC}" srcOrd="0" destOrd="0" presId="urn:microsoft.com/office/officeart/2008/layout/HalfCircleOrganizationChart"/>
    <dgm:cxn modelId="{9B272658-83D5-B742-84EC-99096927E7F0}" type="presOf" srcId="{3F14E35D-A4F9-C64E-BA63-F79BD3E30231}" destId="{71E2F7B3-6092-BC42-9E14-ED1EC4724099}" srcOrd="0" destOrd="0" presId="urn:microsoft.com/office/officeart/2008/layout/HalfCircleOrganizationChart"/>
    <dgm:cxn modelId="{BEF2907A-3F10-6540-8AAB-AD972DE4DCC8}" type="presOf" srcId="{9A379C43-F480-D547-8897-8A0D16C011BB}" destId="{4C7DDC2B-0DD3-8646-ABF6-1DD4C6614F24}"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AF029EBC-562B-3D44-B82C-D81E4ABE22D1}" type="presOf" srcId="{791E7BBF-A474-C84F-8530-EC158198FB4B}" destId="{C40233D5-F58E-B242-89DF-C61FBB6BC87D}" srcOrd="0" destOrd="0" presId="urn:microsoft.com/office/officeart/2008/layout/HalfCircleOrganizationChart"/>
    <dgm:cxn modelId="{E48CEDC6-6197-CD4C-918C-CA030B1392E0}" type="presOf" srcId="{ED44E6B1-AB73-014B-9BA9-8EA9F0CDBBCE}" destId="{21939A10-52C2-D04E-9C99-0369DDB0F683}" srcOrd="1"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5F81AEE7-9DA5-E045-9866-B48051AACC8E}" type="presOf" srcId="{2F58A870-1856-534C-8E0A-CD4BA57E4FE5}" destId="{8C2C6230-8858-2341-B7A0-B81F3E855DA0}" srcOrd="1" destOrd="0" presId="urn:microsoft.com/office/officeart/2008/layout/HalfCircleOrganizationChart"/>
    <dgm:cxn modelId="{936935FC-F352-8F40-BC0F-18A03A70F6E0}" type="presOf" srcId="{791E7BBF-A474-C84F-8530-EC158198FB4B}" destId="{6F81D900-5EA8-2747-9628-521022CDA5F6}" srcOrd="1" destOrd="0" presId="urn:microsoft.com/office/officeart/2008/layout/HalfCircleOrganizationChart"/>
    <dgm:cxn modelId="{2CC4E48F-01CA-AA4C-BF70-AF85DD4D5A30}" type="presParOf" srcId="{71E2F7B3-6092-BC42-9E14-ED1EC4724099}" destId="{62748A67-377D-FA48-A802-B52FAF7A1F94}" srcOrd="0" destOrd="0" presId="urn:microsoft.com/office/officeart/2008/layout/HalfCircleOrganizationChart"/>
    <dgm:cxn modelId="{8DDD94ED-2E52-8341-9D7A-ACE475F0ECA2}" type="presParOf" srcId="{62748A67-377D-FA48-A802-B52FAF7A1F94}" destId="{CBA32EE7-3A2A-DC45-80ED-ADE2A473BB8D}" srcOrd="0" destOrd="0" presId="urn:microsoft.com/office/officeart/2008/layout/HalfCircleOrganizationChart"/>
    <dgm:cxn modelId="{EA7BD388-3716-9A48-B4F7-C751DAF2413A}" type="presParOf" srcId="{CBA32EE7-3A2A-DC45-80ED-ADE2A473BB8D}" destId="{16AA9619-8027-7448-9B5F-F09BB7415BBC}" srcOrd="0" destOrd="0" presId="urn:microsoft.com/office/officeart/2008/layout/HalfCircleOrganizationChart"/>
    <dgm:cxn modelId="{A1E82D25-6FCF-ED45-AB3C-94006ACB97AC}" type="presParOf" srcId="{CBA32EE7-3A2A-DC45-80ED-ADE2A473BB8D}" destId="{C635BD94-BBC8-0844-832C-568926F9C5F1}" srcOrd="1" destOrd="0" presId="urn:microsoft.com/office/officeart/2008/layout/HalfCircleOrganizationChart"/>
    <dgm:cxn modelId="{507EC82E-41E6-3645-A736-85EDC30E97B8}" type="presParOf" srcId="{CBA32EE7-3A2A-DC45-80ED-ADE2A473BB8D}" destId="{C4B7E8DB-561B-F143-84E1-98A605156ABF}" srcOrd="2" destOrd="0" presId="urn:microsoft.com/office/officeart/2008/layout/HalfCircleOrganizationChart"/>
    <dgm:cxn modelId="{E0C37593-16FD-164F-B609-09873FA7E923}" type="presParOf" srcId="{CBA32EE7-3A2A-DC45-80ED-ADE2A473BB8D}" destId="{21939A10-52C2-D04E-9C99-0369DDB0F683}" srcOrd="3" destOrd="0" presId="urn:microsoft.com/office/officeart/2008/layout/HalfCircleOrganizationChart"/>
    <dgm:cxn modelId="{7FEC38F7-D1C3-804E-8665-E0E9B68DB2E2}" type="presParOf" srcId="{62748A67-377D-FA48-A802-B52FAF7A1F94}" destId="{46970119-35B6-9944-B7EB-261AC2AB0635}" srcOrd="1" destOrd="0" presId="urn:microsoft.com/office/officeart/2008/layout/HalfCircleOrganizationChart"/>
    <dgm:cxn modelId="{8D570DF5-E8F6-C740-8D75-37C8B897F2E5}" type="presParOf" srcId="{46970119-35B6-9944-B7EB-261AC2AB0635}" destId="{07380D7F-603E-C543-8441-51E95CC4AA49}" srcOrd="0" destOrd="0" presId="urn:microsoft.com/office/officeart/2008/layout/HalfCircleOrganizationChart"/>
    <dgm:cxn modelId="{8D9E0920-1AD0-4C47-997E-0A4151F38316}" type="presParOf" srcId="{46970119-35B6-9944-B7EB-261AC2AB0635}" destId="{B205BA21-0741-0543-BFF1-401B9C47BC3A}" srcOrd="1" destOrd="0" presId="urn:microsoft.com/office/officeart/2008/layout/HalfCircleOrganizationChart"/>
    <dgm:cxn modelId="{483A306C-BA7F-9F41-8B67-1061285901BF}" type="presParOf" srcId="{B205BA21-0741-0543-BFF1-401B9C47BC3A}" destId="{0C09EDD9-9A86-274E-95EC-E24490E216CF}" srcOrd="0" destOrd="0" presId="urn:microsoft.com/office/officeart/2008/layout/HalfCircleOrganizationChart"/>
    <dgm:cxn modelId="{EA500C39-C8A0-1949-87E4-014F3B55326C}" type="presParOf" srcId="{0C09EDD9-9A86-274E-95EC-E24490E216CF}" destId="{C40233D5-F58E-B242-89DF-C61FBB6BC87D}" srcOrd="0" destOrd="0" presId="urn:microsoft.com/office/officeart/2008/layout/HalfCircleOrganizationChart"/>
    <dgm:cxn modelId="{36FC298D-140B-C84C-BFE3-294BA187EB30}" type="presParOf" srcId="{0C09EDD9-9A86-274E-95EC-E24490E216CF}" destId="{AA5AAF57-EAF1-774F-BAB8-C892BD7BAE4F}" srcOrd="1" destOrd="0" presId="urn:microsoft.com/office/officeart/2008/layout/HalfCircleOrganizationChart"/>
    <dgm:cxn modelId="{C846425F-874F-E148-A199-5ED9D5D93456}" type="presParOf" srcId="{0C09EDD9-9A86-274E-95EC-E24490E216CF}" destId="{7B2BCC02-4250-454A-A287-60E9E9DD300E}" srcOrd="2" destOrd="0" presId="urn:microsoft.com/office/officeart/2008/layout/HalfCircleOrganizationChart"/>
    <dgm:cxn modelId="{25E18B6F-7C62-7445-B654-39957E3E1B2E}" type="presParOf" srcId="{0C09EDD9-9A86-274E-95EC-E24490E216CF}" destId="{6F81D900-5EA8-2747-9628-521022CDA5F6}" srcOrd="3" destOrd="0" presId="urn:microsoft.com/office/officeart/2008/layout/HalfCircleOrganizationChart"/>
    <dgm:cxn modelId="{161BAA3E-1842-F248-8407-E947C617943C}" type="presParOf" srcId="{B205BA21-0741-0543-BFF1-401B9C47BC3A}" destId="{379B7A03-6F16-D643-9016-23B5507512B9}" srcOrd="1" destOrd="0" presId="urn:microsoft.com/office/officeart/2008/layout/HalfCircleOrganizationChart"/>
    <dgm:cxn modelId="{0A462B42-6BB6-774C-AA77-6C1038F5053F}" type="presParOf" srcId="{B205BA21-0741-0543-BFF1-401B9C47BC3A}" destId="{F820587D-909E-034B-A88A-13F68972075E}" srcOrd="2" destOrd="0" presId="urn:microsoft.com/office/officeart/2008/layout/HalfCircleOrganizationChart"/>
    <dgm:cxn modelId="{B6528818-599C-DE46-B21D-3AFF27AB7F73}" type="presParOf" srcId="{62748A67-377D-FA48-A802-B52FAF7A1F94}" destId="{89F8B648-4FAE-6646-9B18-11F51BF6DFD4}" srcOrd="2" destOrd="0" presId="urn:microsoft.com/office/officeart/2008/layout/HalfCircleOrganizationChart"/>
    <dgm:cxn modelId="{BFD5EE97-D2C3-6F46-A387-887FF7618B79}" type="presParOf" srcId="{71E2F7B3-6092-BC42-9E14-ED1EC4724099}" destId="{5E75E796-C125-454C-A36D-C47EBEBDD1E8}" srcOrd="1" destOrd="0" presId="urn:microsoft.com/office/officeart/2008/layout/HalfCircleOrganizationChart"/>
    <dgm:cxn modelId="{1DA2AF5A-238C-6D43-9ABF-51B1A425A6E3}" type="presParOf" srcId="{5E75E796-C125-454C-A36D-C47EBEBDD1E8}" destId="{0F926550-4010-D548-A931-8402A2197847}" srcOrd="0" destOrd="0" presId="urn:microsoft.com/office/officeart/2008/layout/HalfCircleOrganizationChart"/>
    <dgm:cxn modelId="{C3BBD680-4AC0-9E40-8240-76D497E38EB6}" type="presParOf" srcId="{0F926550-4010-D548-A931-8402A2197847}" destId="{4C7DDC2B-0DD3-8646-ABF6-1DD4C6614F24}" srcOrd="0" destOrd="0" presId="urn:microsoft.com/office/officeart/2008/layout/HalfCircleOrganizationChart"/>
    <dgm:cxn modelId="{2699BEFF-19DD-804C-A52F-DD4539C3DB39}" type="presParOf" srcId="{0F926550-4010-D548-A931-8402A2197847}" destId="{F5E0785F-C178-3141-8560-05280FCC02F2}" srcOrd="1" destOrd="0" presId="urn:microsoft.com/office/officeart/2008/layout/HalfCircleOrganizationChart"/>
    <dgm:cxn modelId="{74CB535E-1FB2-7A4F-90AF-CA2126014DCC}" type="presParOf" srcId="{0F926550-4010-D548-A931-8402A2197847}" destId="{97B69406-47C6-A141-A08D-1D3603BC2311}" srcOrd="2" destOrd="0" presId="urn:microsoft.com/office/officeart/2008/layout/HalfCircleOrganizationChart"/>
    <dgm:cxn modelId="{3CEDE49C-72E1-7349-9049-41435FD7DF37}" type="presParOf" srcId="{0F926550-4010-D548-A931-8402A2197847}" destId="{30021C9B-C7D2-7C44-93A9-7D27F2315C2F}" srcOrd="3" destOrd="0" presId="urn:microsoft.com/office/officeart/2008/layout/HalfCircleOrganizationChart"/>
    <dgm:cxn modelId="{4547F6DD-6F7E-F54C-AD05-A87B1C65F468}" type="presParOf" srcId="{5E75E796-C125-454C-A36D-C47EBEBDD1E8}" destId="{74D8884F-8CD2-F843-9E15-A0D9FA684C79}" srcOrd="1" destOrd="0" presId="urn:microsoft.com/office/officeart/2008/layout/HalfCircleOrganizationChart"/>
    <dgm:cxn modelId="{CD4B809D-1678-3A47-89DF-A35DAA977461}" type="presParOf" srcId="{74D8884F-8CD2-F843-9E15-A0D9FA684C79}" destId="{15A11A9A-F0C6-4649-9217-5515AF013A50}" srcOrd="0" destOrd="0" presId="urn:microsoft.com/office/officeart/2008/layout/HalfCircleOrganizationChart"/>
    <dgm:cxn modelId="{0071E4E7-2FF8-404F-832F-F73B486922CF}" type="presParOf" srcId="{74D8884F-8CD2-F843-9E15-A0D9FA684C79}" destId="{31870E1B-A78E-5940-92A1-21513BB0E6BF}" srcOrd="1" destOrd="0" presId="urn:microsoft.com/office/officeart/2008/layout/HalfCircleOrganizationChart"/>
    <dgm:cxn modelId="{7BB87B9A-3E63-0E45-8963-D7D113708C4B}" type="presParOf" srcId="{31870E1B-A78E-5940-92A1-21513BB0E6BF}" destId="{F22A6882-7DBB-7C49-B9AE-8FB19B633704}" srcOrd="0" destOrd="0" presId="urn:microsoft.com/office/officeart/2008/layout/HalfCircleOrganizationChart"/>
    <dgm:cxn modelId="{9AAA8D27-B88A-FD48-849B-525E7E006A14}" type="presParOf" srcId="{F22A6882-7DBB-7C49-B9AE-8FB19B633704}" destId="{3E26C303-0E08-904E-91E0-A48082DCDF42}" srcOrd="0" destOrd="0" presId="urn:microsoft.com/office/officeart/2008/layout/HalfCircleOrganizationChart"/>
    <dgm:cxn modelId="{FBED75CB-C1CB-C743-9E6E-05D991FFF13F}" type="presParOf" srcId="{F22A6882-7DBB-7C49-B9AE-8FB19B633704}" destId="{3A5640E4-5522-0B40-AE57-BA98A300423B}" srcOrd="1" destOrd="0" presId="urn:microsoft.com/office/officeart/2008/layout/HalfCircleOrganizationChart"/>
    <dgm:cxn modelId="{3C59D69F-01C4-7843-A757-9D1F0D3D6219}" type="presParOf" srcId="{F22A6882-7DBB-7C49-B9AE-8FB19B633704}" destId="{C0DDB4D9-3CCF-4F4F-8AF0-DADDABE619F9}" srcOrd="2" destOrd="0" presId="urn:microsoft.com/office/officeart/2008/layout/HalfCircleOrganizationChart"/>
    <dgm:cxn modelId="{C138935A-799C-EE4F-BC55-220DC02BE6AB}" type="presParOf" srcId="{F22A6882-7DBB-7C49-B9AE-8FB19B633704}" destId="{8C2C6230-8858-2341-B7A0-B81F3E855DA0}" srcOrd="3" destOrd="0" presId="urn:microsoft.com/office/officeart/2008/layout/HalfCircleOrganizationChart"/>
    <dgm:cxn modelId="{4BB9788D-BEE9-2449-97FE-4437381939A0}" type="presParOf" srcId="{31870E1B-A78E-5940-92A1-21513BB0E6BF}" destId="{8783D474-FD82-DD4A-A847-DACAD639A027}" srcOrd="1" destOrd="0" presId="urn:microsoft.com/office/officeart/2008/layout/HalfCircleOrganizationChart"/>
    <dgm:cxn modelId="{A46E5A81-8E1F-544B-80FC-453A8DC871D0}" type="presParOf" srcId="{31870E1B-A78E-5940-92A1-21513BB0E6BF}" destId="{E52B1625-AC70-E148-951B-D780DB5DF7D4}" srcOrd="2" destOrd="0" presId="urn:microsoft.com/office/officeart/2008/layout/HalfCircleOrganizationChart"/>
    <dgm:cxn modelId="{9A617158-1BF6-A34C-85D2-61CF47B0958A}"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456AE-281A-634E-8D99-238752FB4DAC}">
      <dsp:nvSpPr>
        <dsp:cNvPr id="0" name=""/>
        <dsp:cNvSpPr/>
      </dsp:nvSpPr>
      <dsp:spPr>
        <a:xfrm>
          <a:off x="0" y="2426"/>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DEDD1DC-A911-FE4F-AEAF-1519AAD44F74}">
      <dsp:nvSpPr>
        <dsp:cNvPr id="0" name=""/>
        <dsp:cNvSpPr/>
      </dsp:nvSpPr>
      <dsp:spPr>
        <a:xfrm>
          <a:off x="0" y="2426"/>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1. Introducción</a:t>
          </a:r>
        </a:p>
      </dsp:txBody>
      <dsp:txXfrm>
        <a:off x="0" y="2426"/>
        <a:ext cx="7972052" cy="827415"/>
      </dsp:txXfrm>
    </dsp:sp>
    <dsp:sp modelId="{DAB90B11-1FAA-6B4C-A348-1E055CADA000}">
      <dsp:nvSpPr>
        <dsp:cNvPr id="0" name=""/>
        <dsp:cNvSpPr/>
      </dsp:nvSpPr>
      <dsp:spPr>
        <a:xfrm>
          <a:off x="0" y="556819"/>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8F3966F-E498-2D4A-B764-14637B2F0251}">
      <dsp:nvSpPr>
        <dsp:cNvPr id="0" name=""/>
        <dsp:cNvSpPr/>
      </dsp:nvSpPr>
      <dsp:spPr>
        <a:xfrm>
          <a:off x="0" y="681593"/>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2. Objetivo del informe</a:t>
          </a:r>
        </a:p>
      </dsp:txBody>
      <dsp:txXfrm>
        <a:off x="0" y="681593"/>
        <a:ext cx="7972052" cy="827415"/>
      </dsp:txXfrm>
    </dsp:sp>
    <dsp:sp modelId="{82997C47-F7D1-8E40-8E96-20F098791C7A}">
      <dsp:nvSpPr>
        <dsp:cNvPr id="0" name=""/>
        <dsp:cNvSpPr/>
      </dsp:nvSpPr>
      <dsp:spPr>
        <a:xfrm>
          <a:off x="0" y="1248828"/>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37DBEE5-648E-1D4D-8339-E244A0509242}">
      <dsp:nvSpPr>
        <dsp:cNvPr id="0" name=""/>
        <dsp:cNvSpPr/>
      </dsp:nvSpPr>
      <dsp:spPr>
        <a:xfrm>
          <a:off x="0" y="1474150"/>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3. Fases de la acción de diálogo</a:t>
          </a:r>
        </a:p>
      </dsp:txBody>
      <dsp:txXfrm>
        <a:off x="0" y="1474150"/>
        <a:ext cx="7972052" cy="827415"/>
      </dsp:txXfrm>
    </dsp:sp>
    <dsp:sp modelId="{6775B91F-231D-F34B-B015-77535B025081}">
      <dsp:nvSpPr>
        <dsp:cNvPr id="0" name=""/>
        <dsp:cNvSpPr/>
      </dsp:nvSpPr>
      <dsp:spPr>
        <a:xfrm>
          <a:off x="0" y="1872501"/>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FE84C21-E8D5-8845-AD81-3D7C8E6C82D4}">
      <dsp:nvSpPr>
        <dsp:cNvPr id="0" name=""/>
        <dsp:cNvSpPr/>
      </dsp:nvSpPr>
      <dsp:spPr>
        <a:xfrm>
          <a:off x="0" y="2206893"/>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4. Resultados y evidencias por fase</a:t>
          </a:r>
        </a:p>
      </dsp:txBody>
      <dsp:txXfrm>
        <a:off x="0" y="2206893"/>
        <a:ext cx="7972052" cy="827415"/>
      </dsp:txXfrm>
    </dsp:sp>
    <dsp:sp modelId="{CBBBEFE8-0A9D-F64B-9A16-369B60E0FB66}">
      <dsp:nvSpPr>
        <dsp:cNvPr id="0" name=""/>
        <dsp:cNvSpPr/>
      </dsp:nvSpPr>
      <dsp:spPr>
        <a:xfrm>
          <a:off x="0" y="2626955"/>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BB245C7-969F-354D-B79F-3437C9476813}">
      <dsp:nvSpPr>
        <dsp:cNvPr id="0" name=""/>
        <dsp:cNvSpPr/>
      </dsp:nvSpPr>
      <dsp:spPr>
        <a:xfrm>
          <a:off x="0" y="2826726"/>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latin typeface="Century Gothic"/>
              <a:cs typeface="Century Gothic"/>
            </a:rPr>
            <a:t>5. </a:t>
          </a:r>
          <a:r>
            <a:rPr lang="es-ES" sz="2000" kern="1200" dirty="0">
              <a:solidFill>
                <a:schemeClr val="tx1"/>
              </a:solidFill>
              <a:latin typeface="Century Gothic"/>
              <a:cs typeface="Century Gothic"/>
            </a:rPr>
            <a:t>Logro del Objetivo Planteado </a:t>
          </a:r>
        </a:p>
        <a:p>
          <a:pPr marL="0" lvl="0" indent="0" algn="l" defTabSz="889000" rtl="0">
            <a:lnSpc>
              <a:spcPct val="90000"/>
            </a:lnSpc>
            <a:spcBef>
              <a:spcPct val="0"/>
            </a:spcBef>
            <a:spcAft>
              <a:spcPct val="35000"/>
            </a:spcAft>
            <a:buNone/>
          </a:pPr>
          <a:endParaRPr lang="es-CO" sz="2000" kern="1200" dirty="0">
            <a:latin typeface="Century Gothic"/>
            <a:cs typeface="Century Gothic"/>
          </a:endParaRPr>
        </a:p>
      </dsp:txBody>
      <dsp:txXfrm>
        <a:off x="0" y="2826726"/>
        <a:ext cx="7972052" cy="827415"/>
      </dsp:txXfrm>
    </dsp:sp>
    <dsp:sp modelId="{9319ACE0-AD29-471F-8997-D384EB8B03E7}">
      <dsp:nvSpPr>
        <dsp:cNvPr id="0" name=""/>
        <dsp:cNvSpPr/>
      </dsp:nvSpPr>
      <dsp:spPr>
        <a:xfrm>
          <a:off x="0" y="3325393"/>
          <a:ext cx="7972052"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CDB71CE-E74D-4CD2-8036-3697A97BB42A}">
      <dsp:nvSpPr>
        <dsp:cNvPr id="0" name=""/>
        <dsp:cNvSpPr/>
      </dsp:nvSpPr>
      <dsp:spPr>
        <a:xfrm>
          <a:off x="0" y="3152347"/>
          <a:ext cx="7972052"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CO" sz="2000" kern="1200" dirty="0">
            <a:latin typeface="Century Gothic"/>
            <a:cs typeface="Century Gothic"/>
          </a:endParaRPr>
        </a:p>
        <a:p>
          <a:pPr marL="0" lvl="0" indent="0" algn="l" defTabSz="889000" rtl="0">
            <a:lnSpc>
              <a:spcPct val="90000"/>
            </a:lnSpc>
            <a:spcBef>
              <a:spcPct val="0"/>
            </a:spcBef>
            <a:spcAft>
              <a:spcPct val="35000"/>
            </a:spcAft>
            <a:buNone/>
          </a:pPr>
          <a:r>
            <a:rPr lang="es-CO" sz="2000" kern="1200" dirty="0">
              <a:latin typeface="Century Gothic"/>
              <a:cs typeface="Century Gothic"/>
            </a:rPr>
            <a:t>6.  Conclusiones</a:t>
          </a:r>
        </a:p>
      </dsp:txBody>
      <dsp:txXfrm>
        <a:off x="0" y="3152347"/>
        <a:ext cx="7972052" cy="827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B2933-27E5-F340-A13E-A8FA29337C18}">
      <dsp:nvSpPr>
        <dsp:cNvPr id="0" name=""/>
        <dsp:cNvSpPr/>
      </dsp:nvSpPr>
      <dsp:spPr>
        <a:xfrm>
          <a:off x="3025187" y="59492"/>
          <a:ext cx="3093625" cy="3093625"/>
        </a:xfrm>
        <a:prstGeom prst="ellipse">
          <a:avLst/>
        </a:prstGeom>
        <a:solidFill>
          <a:srgbClr val="000090">
            <a:alpha val="41000"/>
          </a:srgbClr>
        </a:solidFill>
        <a:ln w="57150" cap="flat" cmpd="sng" algn="ctr">
          <a:solidFill>
            <a:schemeClr val="bg1"/>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Convocatoria a ciudadanos y grupos interesados</a:t>
          </a:r>
        </a:p>
      </dsp:txBody>
      <dsp:txXfrm>
        <a:off x="3382143" y="475942"/>
        <a:ext cx="2379712" cy="981631"/>
      </dsp:txXfrm>
    </dsp:sp>
    <dsp:sp modelId="{0B75312A-5DFF-8442-9195-747E35B2BA86}">
      <dsp:nvSpPr>
        <dsp:cNvPr id="0" name=""/>
        <dsp:cNvSpPr/>
      </dsp:nvSpPr>
      <dsp:spPr>
        <a:xfrm>
          <a:off x="4393521" y="1427827"/>
          <a:ext cx="3093625" cy="3093625"/>
        </a:xfrm>
        <a:prstGeom prst="ellipse">
          <a:avLst/>
        </a:prstGeom>
        <a:solidFill>
          <a:schemeClr val="accent5">
            <a:alpha val="86000"/>
          </a:schemeClr>
        </a:solidFill>
        <a:ln w="25400" cap="flat" cmpd="sng" algn="ctr">
          <a:solidFill>
            <a:schemeClr val="lt1">
              <a:hueOff val="0"/>
              <a:satOff val="0"/>
              <a:lumOff val="0"/>
              <a:alpha val="99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Recepción de participaciones</a:t>
          </a:r>
        </a:p>
      </dsp:txBody>
      <dsp:txXfrm>
        <a:off x="6059320" y="1784784"/>
        <a:ext cx="1189856" cy="2379712"/>
      </dsp:txXfrm>
    </dsp:sp>
    <dsp:sp modelId="{4C88FE36-4A0A-3144-8134-A41515F72A19}">
      <dsp:nvSpPr>
        <dsp:cNvPr id="0" name=""/>
        <dsp:cNvSpPr/>
      </dsp:nvSpPr>
      <dsp:spPr>
        <a:xfrm>
          <a:off x="3025187" y="2796161"/>
          <a:ext cx="3093625" cy="3093625"/>
        </a:xfrm>
        <a:prstGeom prst="ellipse">
          <a:avLst/>
        </a:prstGeom>
        <a:solidFill>
          <a:schemeClr val="accent1">
            <a:shade val="80000"/>
            <a:alpha val="50000"/>
            <a:hueOff val="-6"/>
            <a:satOff val="2658"/>
            <a:lumOff val="3436"/>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Desarrollo de la Actividad</a:t>
          </a:r>
        </a:p>
      </dsp:txBody>
      <dsp:txXfrm>
        <a:off x="3382143" y="4491706"/>
        <a:ext cx="2379712" cy="981631"/>
      </dsp:txXfrm>
    </dsp:sp>
    <dsp:sp modelId="{30F9DAE7-B4F3-914F-B324-306DC171B0B0}">
      <dsp:nvSpPr>
        <dsp:cNvPr id="0" name=""/>
        <dsp:cNvSpPr/>
      </dsp:nvSpPr>
      <dsp:spPr>
        <a:xfrm>
          <a:off x="1656852" y="1427827"/>
          <a:ext cx="3093625" cy="3093625"/>
        </a:xfrm>
        <a:prstGeom prst="ellipse">
          <a:avLst/>
        </a:prstGeom>
        <a:solidFill>
          <a:srgbClr val="3366FF">
            <a:alpha val="74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Publicación de informe de resultados</a:t>
          </a:r>
        </a:p>
      </dsp:txBody>
      <dsp:txXfrm>
        <a:off x="1894823" y="1784784"/>
        <a:ext cx="1189856" cy="23797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BF230-F5A4-5044-BAC7-E6DCAE903C53}">
      <dsp:nvSpPr>
        <dsp:cNvPr id="0" name=""/>
        <dsp:cNvSpPr/>
      </dsp:nvSpPr>
      <dsp:spPr>
        <a:xfrm>
          <a:off x="5529601" y="1031388"/>
          <a:ext cx="1816477" cy="1428991"/>
        </a:xfrm>
        <a:custGeom>
          <a:avLst/>
          <a:gdLst/>
          <a:ahLst/>
          <a:cxnLst/>
          <a:rect l="0" t="0" r="0" b="0"/>
          <a:pathLst>
            <a:path>
              <a:moveTo>
                <a:pt x="0" y="0"/>
              </a:moveTo>
              <a:lnTo>
                <a:pt x="0" y="1164855"/>
              </a:lnTo>
              <a:lnTo>
                <a:pt x="1816477" y="1164855"/>
              </a:lnTo>
              <a:lnTo>
                <a:pt x="1816477"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11A9A-F0C6-4649-9217-5515AF013A50}">
      <dsp:nvSpPr>
        <dsp:cNvPr id="0" name=""/>
        <dsp:cNvSpPr/>
      </dsp:nvSpPr>
      <dsp:spPr>
        <a:xfrm>
          <a:off x="4302224" y="1031388"/>
          <a:ext cx="1227377" cy="1428991"/>
        </a:xfrm>
        <a:custGeom>
          <a:avLst/>
          <a:gdLst/>
          <a:ahLst/>
          <a:cxnLst/>
          <a:rect l="0" t="0" r="0" b="0"/>
          <a:pathLst>
            <a:path>
              <a:moveTo>
                <a:pt x="1227377" y="0"/>
              </a:moveTo>
              <a:lnTo>
                <a:pt x="122737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258369" y="1031388"/>
          <a:ext cx="857687" cy="1428991"/>
        </a:xfrm>
        <a:custGeom>
          <a:avLst/>
          <a:gdLst/>
          <a:ahLst/>
          <a:cxnLst/>
          <a:rect l="0" t="0" r="0" b="0"/>
          <a:pathLst>
            <a:path>
              <a:moveTo>
                <a:pt x="857687" y="0"/>
              </a:moveTo>
              <a:lnTo>
                <a:pt x="85768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487161"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487161"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858265"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b="1" kern="1200" dirty="0">
              <a:solidFill>
                <a:schemeClr val="tx1">
                  <a:lumMod val="75000"/>
                  <a:lumOff val="25000"/>
                </a:schemeClr>
              </a:solidFill>
              <a:latin typeface="Century Gothic"/>
              <a:cs typeface="Century Gothic"/>
            </a:rPr>
            <a:t>Fecha de inicio</a:t>
          </a:r>
        </a:p>
      </dsp:txBody>
      <dsp:txXfrm>
        <a:off x="858265" y="0"/>
        <a:ext cx="2515582" cy="804986"/>
      </dsp:txXfrm>
    </dsp:sp>
    <dsp:sp modelId="{AA5AAF57-EAF1-774F-BAB8-C892BD7BAE4F}">
      <dsp:nvSpPr>
        <dsp:cNvPr id="0" name=""/>
        <dsp:cNvSpPr/>
      </dsp:nvSpPr>
      <dsp:spPr>
        <a:xfrm>
          <a:off x="62947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62947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57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25 de mayo de 2018</a:t>
          </a:r>
        </a:p>
      </dsp:txBody>
      <dsp:txXfrm>
        <a:off x="577" y="2686782"/>
        <a:ext cx="2515582" cy="804986"/>
      </dsp:txXfrm>
    </dsp:sp>
    <dsp:sp modelId="{F5E0785F-C178-3141-8560-05280FCC02F2}">
      <dsp:nvSpPr>
        <dsp:cNvPr id="0" name=""/>
        <dsp:cNvSpPr/>
      </dsp:nvSpPr>
      <dsp:spPr>
        <a:xfrm>
          <a:off x="4900706"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900706"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271810"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divulgación</a:t>
          </a:r>
        </a:p>
      </dsp:txBody>
      <dsp:txXfrm>
        <a:off x="4271810" y="0"/>
        <a:ext cx="2515582" cy="804986"/>
      </dsp:txXfrm>
    </dsp:sp>
    <dsp:sp modelId="{3A5640E4-5522-0B40-AE57-BA98A300423B}">
      <dsp:nvSpPr>
        <dsp:cNvPr id="0" name=""/>
        <dsp:cNvSpPr/>
      </dsp:nvSpPr>
      <dsp:spPr>
        <a:xfrm>
          <a:off x="3673328"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3673328"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3044432"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Redes</a:t>
          </a:r>
          <a:r>
            <a:rPr lang="es-ES" sz="2400" kern="1200" baseline="0" dirty="0">
              <a:solidFill>
                <a:srgbClr val="FF0000"/>
              </a:solidFill>
              <a:latin typeface="Century Gothic"/>
              <a:cs typeface="Century Gothic"/>
            </a:rPr>
            <a:t> Sociales MinTIC</a:t>
          </a:r>
          <a:endParaRPr lang="es-ES" sz="2400" kern="1200" dirty="0">
            <a:solidFill>
              <a:srgbClr val="FF0000"/>
            </a:solidFill>
            <a:latin typeface="Century Gothic"/>
            <a:cs typeface="Century Gothic"/>
          </a:endParaRPr>
        </a:p>
      </dsp:txBody>
      <dsp:txXfrm>
        <a:off x="3044432" y="2686782"/>
        <a:ext cx="2515582" cy="804986"/>
      </dsp:txXfrm>
    </dsp:sp>
    <dsp:sp modelId="{7530FDAC-8880-1344-8BD5-65952AAC983F}">
      <dsp:nvSpPr>
        <dsp:cNvPr id="0" name=""/>
        <dsp:cNvSpPr/>
      </dsp:nvSpPr>
      <dsp:spPr>
        <a:xfrm>
          <a:off x="671718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A74667-9235-6048-A814-13C0C21D101B}">
      <dsp:nvSpPr>
        <dsp:cNvPr id="0" name=""/>
        <dsp:cNvSpPr/>
      </dsp:nvSpPr>
      <dsp:spPr>
        <a:xfrm>
          <a:off x="671718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0459C3-E4CC-E644-9121-0B365E27905C}">
      <dsp:nvSpPr>
        <dsp:cNvPr id="0" name=""/>
        <dsp:cNvSpPr/>
      </dsp:nvSpPr>
      <dsp:spPr>
        <a:xfrm>
          <a:off x="608828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Urna De Cristal</a:t>
          </a:r>
        </a:p>
      </dsp:txBody>
      <dsp:txXfrm>
        <a:off x="6088287" y="2686782"/>
        <a:ext cx="2515582" cy="804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879B7-C8CB-BF48-92C3-DBB2A4F9AE83}">
      <dsp:nvSpPr>
        <dsp:cNvPr id="0" name=""/>
        <dsp:cNvSpPr/>
      </dsp:nvSpPr>
      <dsp:spPr>
        <a:xfrm>
          <a:off x="4383851" y="758682"/>
          <a:ext cx="1336188" cy="1063523"/>
        </a:xfrm>
        <a:custGeom>
          <a:avLst/>
          <a:gdLst/>
          <a:ahLst/>
          <a:cxnLst/>
          <a:rect l="0" t="0" r="0" b="0"/>
          <a:pathLst>
            <a:path>
              <a:moveTo>
                <a:pt x="0" y="0"/>
              </a:moveTo>
              <a:lnTo>
                <a:pt x="0" y="869226"/>
              </a:lnTo>
              <a:lnTo>
                <a:pt x="1336188" y="869226"/>
              </a:lnTo>
              <a:lnTo>
                <a:pt x="1336188" y="1063523"/>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11A9A-F0C6-4649-9217-5515AF013A50}">
      <dsp:nvSpPr>
        <dsp:cNvPr id="0" name=""/>
        <dsp:cNvSpPr/>
      </dsp:nvSpPr>
      <dsp:spPr>
        <a:xfrm>
          <a:off x="3481000" y="758682"/>
          <a:ext cx="902850" cy="1063523"/>
        </a:xfrm>
        <a:custGeom>
          <a:avLst/>
          <a:gdLst/>
          <a:ahLst/>
          <a:cxnLst/>
          <a:rect l="0" t="0" r="0" b="0"/>
          <a:pathLst>
            <a:path>
              <a:moveTo>
                <a:pt x="902850" y="0"/>
              </a:moveTo>
              <a:lnTo>
                <a:pt x="902850" y="869226"/>
              </a:lnTo>
              <a:lnTo>
                <a:pt x="0" y="869226"/>
              </a:lnTo>
              <a:lnTo>
                <a:pt x="0" y="1063523"/>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241961" y="758682"/>
          <a:ext cx="630909" cy="1063523"/>
        </a:xfrm>
        <a:custGeom>
          <a:avLst/>
          <a:gdLst/>
          <a:ahLst/>
          <a:cxnLst/>
          <a:rect l="0" t="0" r="0" b="0"/>
          <a:pathLst>
            <a:path>
              <a:moveTo>
                <a:pt x="630909" y="0"/>
              </a:moveTo>
              <a:lnTo>
                <a:pt x="630909" y="869226"/>
              </a:lnTo>
              <a:lnTo>
                <a:pt x="0" y="869226"/>
              </a:lnTo>
              <a:lnTo>
                <a:pt x="0" y="1063523"/>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253568" y="-166540"/>
          <a:ext cx="1238605" cy="925222"/>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253568" y="-166540"/>
          <a:ext cx="1238605" cy="925222"/>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634265" y="0"/>
          <a:ext cx="2477210" cy="592142"/>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finalización</a:t>
          </a:r>
        </a:p>
      </dsp:txBody>
      <dsp:txXfrm>
        <a:off x="634265" y="0"/>
        <a:ext cx="2477210" cy="592142"/>
      </dsp:txXfrm>
    </dsp:sp>
    <dsp:sp modelId="{AA5AAF57-EAF1-774F-BAB8-C892BD7BAE4F}">
      <dsp:nvSpPr>
        <dsp:cNvPr id="0" name=""/>
        <dsp:cNvSpPr/>
      </dsp:nvSpPr>
      <dsp:spPr>
        <a:xfrm>
          <a:off x="779349" y="1822205"/>
          <a:ext cx="925222" cy="925222"/>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779349" y="1822205"/>
          <a:ext cx="925222" cy="925222"/>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316738" y="1988745"/>
          <a:ext cx="1850445" cy="592142"/>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29 de mayo de 2018</a:t>
          </a:r>
        </a:p>
      </dsp:txBody>
      <dsp:txXfrm>
        <a:off x="316738" y="1988745"/>
        <a:ext cx="1850445" cy="592142"/>
      </dsp:txXfrm>
    </dsp:sp>
    <dsp:sp modelId="{F5E0785F-C178-3141-8560-05280FCC02F2}">
      <dsp:nvSpPr>
        <dsp:cNvPr id="0" name=""/>
        <dsp:cNvSpPr/>
      </dsp:nvSpPr>
      <dsp:spPr>
        <a:xfrm>
          <a:off x="3921240" y="-166540"/>
          <a:ext cx="925222" cy="925222"/>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3921240" y="-166540"/>
          <a:ext cx="925222" cy="925222"/>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3458628" y="0"/>
          <a:ext cx="1850445" cy="592142"/>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recepción</a:t>
          </a:r>
        </a:p>
      </dsp:txBody>
      <dsp:txXfrm>
        <a:off x="3458628" y="0"/>
        <a:ext cx="1850445" cy="592142"/>
      </dsp:txXfrm>
    </dsp:sp>
    <dsp:sp modelId="{3A5640E4-5522-0B40-AE57-BA98A300423B}">
      <dsp:nvSpPr>
        <dsp:cNvPr id="0" name=""/>
        <dsp:cNvSpPr/>
      </dsp:nvSpPr>
      <dsp:spPr>
        <a:xfrm>
          <a:off x="3018389" y="1822205"/>
          <a:ext cx="925222" cy="925222"/>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3018389" y="1822205"/>
          <a:ext cx="925222" cy="925222"/>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2555777" y="1988745"/>
          <a:ext cx="1850445" cy="592142"/>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Facebook Live</a:t>
          </a:r>
        </a:p>
      </dsp:txBody>
      <dsp:txXfrm>
        <a:off x="2555777" y="1988745"/>
        <a:ext cx="1850445" cy="592142"/>
      </dsp:txXfrm>
    </dsp:sp>
    <dsp:sp modelId="{1EA665B7-768E-1F4F-B9FC-D368EB114D8E}">
      <dsp:nvSpPr>
        <dsp:cNvPr id="0" name=""/>
        <dsp:cNvSpPr/>
      </dsp:nvSpPr>
      <dsp:spPr>
        <a:xfrm>
          <a:off x="5257428" y="1822205"/>
          <a:ext cx="925222" cy="925222"/>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5257428" y="1822205"/>
          <a:ext cx="925222" cy="925222"/>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4794817" y="1988745"/>
          <a:ext cx="1850445" cy="592142"/>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Presencial</a:t>
          </a:r>
        </a:p>
      </dsp:txBody>
      <dsp:txXfrm>
        <a:off x="4794817" y="1988745"/>
        <a:ext cx="1850445" cy="5921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BF230-F5A4-5044-BAC7-E6DCAE903C53}">
      <dsp:nvSpPr>
        <dsp:cNvPr id="0" name=""/>
        <dsp:cNvSpPr/>
      </dsp:nvSpPr>
      <dsp:spPr>
        <a:xfrm>
          <a:off x="4023706" y="937393"/>
          <a:ext cx="1788602" cy="1076329"/>
        </a:xfrm>
        <a:custGeom>
          <a:avLst/>
          <a:gdLst/>
          <a:ahLst/>
          <a:cxnLst/>
          <a:rect l="0" t="0" r="0" b="0"/>
          <a:pathLst>
            <a:path>
              <a:moveTo>
                <a:pt x="0" y="0"/>
              </a:moveTo>
              <a:lnTo>
                <a:pt x="0" y="934814"/>
              </a:lnTo>
              <a:lnTo>
                <a:pt x="1788602" y="934814"/>
              </a:lnTo>
              <a:lnTo>
                <a:pt x="1788602" y="107632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0879B7-C8CB-BF48-92C3-DBB2A4F9AE83}">
      <dsp:nvSpPr>
        <dsp:cNvPr id="0" name=""/>
        <dsp:cNvSpPr/>
      </dsp:nvSpPr>
      <dsp:spPr>
        <a:xfrm>
          <a:off x="3891110" y="937393"/>
          <a:ext cx="91440" cy="1076329"/>
        </a:xfrm>
        <a:custGeom>
          <a:avLst/>
          <a:gdLst/>
          <a:ahLst/>
          <a:cxnLst/>
          <a:rect l="0" t="0" r="0" b="0"/>
          <a:pathLst>
            <a:path>
              <a:moveTo>
                <a:pt x="132596" y="0"/>
              </a:moveTo>
              <a:lnTo>
                <a:pt x="132596" y="934814"/>
              </a:lnTo>
              <a:lnTo>
                <a:pt x="45720" y="934814"/>
              </a:lnTo>
              <a:lnTo>
                <a:pt x="45720" y="107632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A11A9A-F0C6-4649-9217-5515AF013A50}">
      <dsp:nvSpPr>
        <dsp:cNvPr id="0" name=""/>
        <dsp:cNvSpPr/>
      </dsp:nvSpPr>
      <dsp:spPr>
        <a:xfrm>
          <a:off x="2306037" y="937393"/>
          <a:ext cx="1717669" cy="1076329"/>
        </a:xfrm>
        <a:custGeom>
          <a:avLst/>
          <a:gdLst/>
          <a:ahLst/>
          <a:cxnLst/>
          <a:rect l="0" t="0" r="0" b="0"/>
          <a:pathLst>
            <a:path>
              <a:moveTo>
                <a:pt x="1717669" y="0"/>
              </a:moveTo>
              <a:lnTo>
                <a:pt x="1717669" y="934814"/>
              </a:lnTo>
              <a:lnTo>
                <a:pt x="0" y="934814"/>
              </a:lnTo>
              <a:lnTo>
                <a:pt x="0" y="107632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675244" y="1069607"/>
          <a:ext cx="459519" cy="944115"/>
        </a:xfrm>
        <a:custGeom>
          <a:avLst/>
          <a:gdLst/>
          <a:ahLst/>
          <a:cxnLst/>
          <a:rect l="0" t="0" r="0" b="0"/>
          <a:pathLst>
            <a:path>
              <a:moveTo>
                <a:pt x="459519" y="0"/>
              </a:moveTo>
              <a:lnTo>
                <a:pt x="459519" y="802600"/>
              </a:lnTo>
              <a:lnTo>
                <a:pt x="0" y="802600"/>
              </a:lnTo>
              <a:lnTo>
                <a:pt x="0" y="944115"/>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797823" y="395726"/>
          <a:ext cx="673881"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797823" y="395726"/>
          <a:ext cx="673881"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460882" y="517024"/>
          <a:ext cx="1347762"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inicio</a:t>
          </a:r>
        </a:p>
      </dsp:txBody>
      <dsp:txXfrm>
        <a:off x="460882" y="517024"/>
        <a:ext cx="1347762" cy="431284"/>
      </dsp:txXfrm>
    </dsp:sp>
    <dsp:sp modelId="{AA5AAF57-EAF1-774F-BAB8-C892BD7BAE4F}">
      <dsp:nvSpPr>
        <dsp:cNvPr id="0" name=""/>
        <dsp:cNvSpPr/>
      </dsp:nvSpPr>
      <dsp:spPr>
        <a:xfrm>
          <a:off x="338303" y="2013723"/>
          <a:ext cx="673881"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338303" y="2013723"/>
          <a:ext cx="673881"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1362" y="2135021"/>
          <a:ext cx="1347762"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29 de Mayo de 2018</a:t>
          </a:r>
        </a:p>
      </dsp:txBody>
      <dsp:txXfrm>
        <a:off x="1362" y="2135021"/>
        <a:ext cx="1347762" cy="431284"/>
      </dsp:txXfrm>
    </dsp:sp>
    <dsp:sp modelId="{F5E0785F-C178-3141-8560-05280FCC02F2}">
      <dsp:nvSpPr>
        <dsp:cNvPr id="0" name=""/>
        <dsp:cNvSpPr/>
      </dsp:nvSpPr>
      <dsp:spPr>
        <a:xfrm>
          <a:off x="3686766" y="263511"/>
          <a:ext cx="673881"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3686766" y="263511"/>
          <a:ext cx="673881"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3349825" y="384810"/>
          <a:ext cx="1347762"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a:t>
          </a:r>
        </a:p>
      </dsp:txBody>
      <dsp:txXfrm>
        <a:off x="3349825" y="384810"/>
        <a:ext cx="1347762" cy="431284"/>
      </dsp:txXfrm>
    </dsp:sp>
    <dsp:sp modelId="{3A5640E4-5522-0B40-AE57-BA98A300423B}">
      <dsp:nvSpPr>
        <dsp:cNvPr id="0" name=""/>
        <dsp:cNvSpPr/>
      </dsp:nvSpPr>
      <dsp:spPr>
        <a:xfrm>
          <a:off x="1969096" y="2013723"/>
          <a:ext cx="673881"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1969096" y="2013723"/>
          <a:ext cx="673881"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1632155" y="2135021"/>
          <a:ext cx="1347762"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Página Web</a:t>
          </a:r>
        </a:p>
      </dsp:txBody>
      <dsp:txXfrm>
        <a:off x="1632155" y="2135021"/>
        <a:ext cx="1347762" cy="431284"/>
      </dsp:txXfrm>
    </dsp:sp>
    <dsp:sp modelId="{1EA665B7-768E-1F4F-B9FC-D368EB114D8E}">
      <dsp:nvSpPr>
        <dsp:cNvPr id="0" name=""/>
        <dsp:cNvSpPr/>
      </dsp:nvSpPr>
      <dsp:spPr>
        <a:xfrm>
          <a:off x="3599889" y="2013723"/>
          <a:ext cx="673881"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3599889" y="2013723"/>
          <a:ext cx="673881"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3262948" y="2135021"/>
          <a:ext cx="1347762"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Redes sociales</a:t>
          </a:r>
        </a:p>
      </dsp:txBody>
      <dsp:txXfrm>
        <a:off x="3262948" y="2135021"/>
        <a:ext cx="1347762" cy="431284"/>
      </dsp:txXfrm>
    </dsp:sp>
    <dsp:sp modelId="{7530FDAC-8880-1344-8BD5-65952AAC983F}">
      <dsp:nvSpPr>
        <dsp:cNvPr id="0" name=""/>
        <dsp:cNvSpPr/>
      </dsp:nvSpPr>
      <dsp:spPr>
        <a:xfrm>
          <a:off x="5353025" y="2013723"/>
          <a:ext cx="918567" cy="67388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A74667-9235-6048-A814-13C0C21D101B}">
      <dsp:nvSpPr>
        <dsp:cNvPr id="0" name=""/>
        <dsp:cNvSpPr/>
      </dsp:nvSpPr>
      <dsp:spPr>
        <a:xfrm>
          <a:off x="5353025" y="2013723"/>
          <a:ext cx="918567" cy="67388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0459C3-E4CC-E644-9121-0B365E27905C}">
      <dsp:nvSpPr>
        <dsp:cNvPr id="0" name=""/>
        <dsp:cNvSpPr/>
      </dsp:nvSpPr>
      <dsp:spPr>
        <a:xfrm>
          <a:off x="4893741" y="2135021"/>
          <a:ext cx="1837135" cy="43128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Presencial</a:t>
          </a:r>
        </a:p>
      </dsp:txBody>
      <dsp:txXfrm>
        <a:off x="4893741" y="2135021"/>
        <a:ext cx="1837135" cy="4312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11A9A-F0C6-4649-9217-5515AF013A50}">
      <dsp:nvSpPr>
        <dsp:cNvPr id="0" name=""/>
        <dsp:cNvSpPr/>
      </dsp:nvSpPr>
      <dsp:spPr>
        <a:xfrm>
          <a:off x="5365847" y="1317350"/>
          <a:ext cx="376216" cy="964235"/>
        </a:xfrm>
        <a:custGeom>
          <a:avLst/>
          <a:gdLst/>
          <a:ahLst/>
          <a:cxnLst/>
          <a:rect l="0" t="0" r="0" b="0"/>
          <a:pathLst>
            <a:path>
              <a:moveTo>
                <a:pt x="0" y="0"/>
              </a:moveTo>
              <a:lnTo>
                <a:pt x="0" y="626865"/>
              </a:lnTo>
              <a:lnTo>
                <a:pt x="376216" y="626865"/>
              </a:lnTo>
              <a:lnTo>
                <a:pt x="376216" y="964235"/>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854272" y="1317350"/>
          <a:ext cx="1095489" cy="964235"/>
        </a:xfrm>
        <a:custGeom>
          <a:avLst/>
          <a:gdLst/>
          <a:ahLst/>
          <a:cxnLst/>
          <a:rect l="0" t="0" r="0" b="0"/>
          <a:pathLst>
            <a:path>
              <a:moveTo>
                <a:pt x="1095489" y="0"/>
              </a:moveTo>
              <a:lnTo>
                <a:pt x="1095489" y="626865"/>
              </a:lnTo>
              <a:lnTo>
                <a:pt x="0" y="626865"/>
              </a:lnTo>
              <a:lnTo>
                <a:pt x="0" y="964235"/>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2146499" y="-289174"/>
          <a:ext cx="1606524" cy="160652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2146499" y="-289174"/>
          <a:ext cx="1606524" cy="160652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1343237" y="0"/>
          <a:ext cx="3213049" cy="1028175"/>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a:t>
          </a:r>
        </a:p>
      </dsp:txBody>
      <dsp:txXfrm>
        <a:off x="1343237" y="0"/>
        <a:ext cx="3213049" cy="1028175"/>
      </dsp:txXfrm>
    </dsp:sp>
    <dsp:sp modelId="{AA5AAF57-EAF1-774F-BAB8-C892BD7BAE4F}">
      <dsp:nvSpPr>
        <dsp:cNvPr id="0" name=""/>
        <dsp:cNvSpPr/>
      </dsp:nvSpPr>
      <dsp:spPr>
        <a:xfrm>
          <a:off x="1051010" y="2281586"/>
          <a:ext cx="1606524" cy="160652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1051010" y="2281586"/>
          <a:ext cx="1606524" cy="160652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247747" y="2570760"/>
          <a:ext cx="3213049" cy="1028175"/>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Junio de 2018</a:t>
          </a:r>
        </a:p>
      </dsp:txBody>
      <dsp:txXfrm>
        <a:off x="247747" y="2570760"/>
        <a:ext cx="3213049" cy="1028175"/>
      </dsp:txXfrm>
    </dsp:sp>
    <dsp:sp modelId="{F5E0785F-C178-3141-8560-05280FCC02F2}">
      <dsp:nvSpPr>
        <dsp:cNvPr id="0" name=""/>
        <dsp:cNvSpPr/>
      </dsp:nvSpPr>
      <dsp:spPr>
        <a:xfrm>
          <a:off x="4562584" y="-289174"/>
          <a:ext cx="1606524" cy="160652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562584" y="-289174"/>
          <a:ext cx="1606524" cy="160652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3759322" y="0"/>
          <a:ext cx="3213049" cy="1028175"/>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divulgación del informe</a:t>
          </a:r>
        </a:p>
      </dsp:txBody>
      <dsp:txXfrm>
        <a:off x="3759322" y="0"/>
        <a:ext cx="3213049" cy="1028175"/>
      </dsp:txXfrm>
    </dsp:sp>
    <dsp:sp modelId="{3A5640E4-5522-0B40-AE57-BA98A300423B}">
      <dsp:nvSpPr>
        <dsp:cNvPr id="0" name=""/>
        <dsp:cNvSpPr/>
      </dsp:nvSpPr>
      <dsp:spPr>
        <a:xfrm>
          <a:off x="4938800" y="2281586"/>
          <a:ext cx="1606524" cy="160652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4938800" y="2281586"/>
          <a:ext cx="1606524" cy="160652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4135538" y="2570760"/>
          <a:ext cx="3213049" cy="1028175"/>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rgbClr val="FF0000"/>
              </a:solidFill>
              <a:latin typeface="Century Gothic"/>
              <a:cs typeface="Century Gothic"/>
            </a:rPr>
            <a:t>Página</a:t>
          </a:r>
          <a:r>
            <a:rPr lang="es-ES" sz="2400" kern="1200" baseline="0" dirty="0">
              <a:solidFill>
                <a:srgbClr val="FF0000"/>
              </a:solidFill>
              <a:latin typeface="Century Gothic"/>
              <a:cs typeface="Century Gothic"/>
            </a:rPr>
            <a:t> web MinTIC</a:t>
          </a:r>
          <a:endParaRPr lang="es-ES" sz="2400" kern="1200" dirty="0">
            <a:solidFill>
              <a:srgbClr val="FF0000"/>
            </a:solidFill>
            <a:latin typeface="Century Gothic"/>
            <a:cs typeface="Century Gothic"/>
          </a:endParaRPr>
        </a:p>
      </dsp:txBody>
      <dsp:txXfrm>
        <a:off x="4135538" y="2570760"/>
        <a:ext cx="3213049" cy="102817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3" name="Marcador de fecha 2">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EE4AA23-3D4D-EC4D-B215-BE11B0C51FFB}" type="datetimeFigureOut">
              <a:rPr lang="es-CO"/>
              <a:pPr>
                <a:defRPr/>
              </a:pPr>
              <a:t>11/02/2019</a:t>
            </a:fld>
            <a:endParaRPr lang="es-CO" dirty="0"/>
          </a:p>
        </p:txBody>
      </p:sp>
      <p:sp>
        <p:nvSpPr>
          <p:cNvPr id="4" name="Marcador de imagen de diapositiva 3">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Marcador de notas 4">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CO" noProof="0"/>
          </a:p>
        </p:txBody>
      </p:sp>
      <p:sp>
        <p:nvSpPr>
          <p:cNvPr id="6" name="Marcador de pie de página 5">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7" name="Marcador de número de diapositiva 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164A8FA-DD7F-BD47-A068-46FF5FFD8BB4}" type="slidenum">
              <a:rPr lang="es-CO"/>
              <a:pPr>
                <a:defRPr/>
              </a:pPr>
              <a:t>‹Nº›</a:t>
            </a:fld>
            <a:endParaRPr lang="es-CO" dirty="0"/>
          </a:p>
        </p:txBody>
      </p:sp>
    </p:spTree>
    <p:extLst>
      <p:ext uri="{BB962C8B-B14F-4D97-AF65-F5344CB8AC3E}">
        <p14:creationId xmlns:p14="http://schemas.microsoft.com/office/powerpoint/2010/main" val="3756288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6</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7</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8</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9</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10</a:t>
            </a:fld>
            <a:endParaRPr lang="es-CO" dirty="0"/>
          </a:p>
        </p:txBody>
      </p:sp>
    </p:spTree>
    <p:extLst>
      <p:ext uri="{BB962C8B-B14F-4D97-AF65-F5344CB8AC3E}">
        <p14:creationId xmlns:p14="http://schemas.microsoft.com/office/powerpoint/2010/main" val="490616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11</a:t>
            </a:fld>
            <a:endParaRPr lang="es-CO" dirty="0"/>
          </a:p>
        </p:txBody>
      </p:sp>
    </p:spTree>
    <p:extLst>
      <p:ext uri="{BB962C8B-B14F-4D97-AF65-F5344CB8AC3E}">
        <p14:creationId xmlns:p14="http://schemas.microsoft.com/office/powerpoint/2010/main" val="201327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12</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14</a:t>
            </a:fld>
            <a:endParaRPr lang="es-CO" dirty="0"/>
          </a:p>
        </p:txBody>
      </p:sp>
    </p:spTree>
    <p:extLst>
      <p:ext uri="{BB962C8B-B14F-4D97-AF65-F5344CB8AC3E}">
        <p14:creationId xmlns:p14="http://schemas.microsoft.com/office/powerpoint/2010/main" val="4082422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a:extLst/>
          </p:cNvPr>
          <p:cNvSpPr>
            <a:spLocks noGrp="1"/>
          </p:cNvSpPr>
          <p:nvPr>
            <p:ph type="dt" sz="half" idx="10"/>
          </p:nvPr>
        </p:nvSpPr>
        <p:spPr/>
        <p:txBody>
          <a:bodyPr/>
          <a:lstStyle>
            <a:lvl1pPr>
              <a:defRPr/>
            </a:lvl1pPr>
          </a:lstStyle>
          <a:p>
            <a:pPr>
              <a:defRPr/>
            </a:pPr>
            <a:fld id="{1ED654D2-07F0-474A-81E5-A2376E52FCB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FB4306DD-3E0E-0943-B89A-A4E24C61E148}" type="slidenum">
              <a:rPr lang="es-CO"/>
              <a:pPr>
                <a:defRPr/>
              </a:pPr>
              <a:t>‹Nº›</a:t>
            </a:fld>
            <a:endParaRPr lang="es-CO" dirty="0"/>
          </a:p>
        </p:txBody>
      </p:sp>
    </p:spTree>
    <p:extLst>
      <p:ext uri="{BB962C8B-B14F-4D97-AF65-F5344CB8AC3E}">
        <p14:creationId xmlns:p14="http://schemas.microsoft.com/office/powerpoint/2010/main" val="12264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D94E616D-043B-C348-8307-9F3F5F17C331}"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9672A4FC-41C7-474B-8673-D9102D9B2831}" type="slidenum">
              <a:rPr lang="es-CO"/>
              <a:pPr>
                <a:defRPr/>
              </a:pPr>
              <a:t>‹Nº›</a:t>
            </a:fld>
            <a:endParaRPr lang="es-CO" dirty="0"/>
          </a:p>
        </p:txBody>
      </p:sp>
    </p:spTree>
    <p:extLst>
      <p:ext uri="{BB962C8B-B14F-4D97-AF65-F5344CB8AC3E}">
        <p14:creationId xmlns:p14="http://schemas.microsoft.com/office/powerpoint/2010/main" val="3551952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73DCB9EC-3C81-184E-8A01-3EFC94F819E4}"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2E3AE546-D75F-0846-9BF0-C2FD4B30FABB}" type="slidenum">
              <a:rPr lang="es-CO"/>
              <a:pPr>
                <a:defRPr/>
              </a:pPr>
              <a:t>‹Nº›</a:t>
            </a:fld>
            <a:endParaRPr lang="es-CO" dirty="0"/>
          </a:p>
        </p:txBody>
      </p:sp>
    </p:spTree>
    <p:extLst>
      <p:ext uri="{BB962C8B-B14F-4D97-AF65-F5344CB8AC3E}">
        <p14:creationId xmlns:p14="http://schemas.microsoft.com/office/powerpoint/2010/main" val="3411657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929C2716-6B5A-E548-B2A6-9615E52EFF4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CC9AFC1-9355-544C-9365-519DC391ADA2}" type="slidenum">
              <a:rPr lang="es-CO"/>
              <a:pPr>
                <a:defRPr/>
              </a:pPr>
              <a:t>‹Nº›</a:t>
            </a:fld>
            <a:endParaRPr lang="es-CO" dirty="0"/>
          </a:p>
        </p:txBody>
      </p:sp>
    </p:spTree>
    <p:extLst>
      <p:ext uri="{BB962C8B-B14F-4D97-AF65-F5344CB8AC3E}">
        <p14:creationId xmlns:p14="http://schemas.microsoft.com/office/powerpoint/2010/main" val="2713825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1C16D227-0346-3943-A50E-41B28209C6AE}"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F712CBA-97DD-5243-992A-BE16A6397F40}" type="slidenum">
              <a:rPr lang="es-CO"/>
              <a:pPr>
                <a:defRPr/>
              </a:pPr>
              <a:t>‹Nº›</a:t>
            </a:fld>
            <a:endParaRPr lang="es-CO" dirty="0"/>
          </a:p>
        </p:txBody>
      </p:sp>
    </p:spTree>
    <p:extLst>
      <p:ext uri="{BB962C8B-B14F-4D97-AF65-F5344CB8AC3E}">
        <p14:creationId xmlns:p14="http://schemas.microsoft.com/office/powerpoint/2010/main" val="2820633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3 Marcador de fecha">
            <a:extLst/>
          </p:cNvPr>
          <p:cNvSpPr>
            <a:spLocks noGrp="1"/>
          </p:cNvSpPr>
          <p:nvPr>
            <p:ph type="dt" sz="half" idx="10"/>
          </p:nvPr>
        </p:nvSpPr>
        <p:spPr/>
        <p:txBody>
          <a:bodyPr/>
          <a:lstStyle>
            <a:lvl1pPr>
              <a:defRPr/>
            </a:lvl1pPr>
          </a:lstStyle>
          <a:p>
            <a:pPr>
              <a:defRPr/>
            </a:pPr>
            <a:fld id="{88C3F281-9AC0-6649-A504-D08BD01D992B}"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F945BDC0-BF53-2A45-8AFD-9FCB3BB4426C}" type="slidenum">
              <a:rPr lang="es-CO"/>
              <a:pPr>
                <a:defRPr/>
              </a:pPr>
              <a:t>‹Nº›</a:t>
            </a:fld>
            <a:endParaRPr lang="es-CO" dirty="0"/>
          </a:p>
        </p:txBody>
      </p:sp>
    </p:spTree>
    <p:extLst>
      <p:ext uri="{BB962C8B-B14F-4D97-AF65-F5344CB8AC3E}">
        <p14:creationId xmlns:p14="http://schemas.microsoft.com/office/powerpoint/2010/main" val="3172160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3 Marcador de fecha">
            <a:extLst/>
          </p:cNvPr>
          <p:cNvSpPr>
            <a:spLocks noGrp="1"/>
          </p:cNvSpPr>
          <p:nvPr>
            <p:ph type="dt" sz="half" idx="10"/>
          </p:nvPr>
        </p:nvSpPr>
        <p:spPr/>
        <p:txBody>
          <a:bodyPr/>
          <a:lstStyle>
            <a:lvl1pPr>
              <a:defRPr/>
            </a:lvl1pPr>
          </a:lstStyle>
          <a:p>
            <a:pPr>
              <a:defRPr/>
            </a:pPr>
            <a:fld id="{EF74F37D-1D07-8340-87DE-C4787A4EB405}" type="datetimeFigureOut">
              <a:rPr lang="es-CO"/>
              <a:pPr>
                <a:defRPr/>
              </a:pPr>
              <a:t>11/02/2019</a:t>
            </a:fld>
            <a:endParaRPr lang="es-CO" dirty="0"/>
          </a:p>
        </p:txBody>
      </p:sp>
      <p:sp>
        <p:nvSpPr>
          <p:cNvPr id="8"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9" name="5 Marcador de número de diapositiva">
            <a:extLst/>
          </p:cNvPr>
          <p:cNvSpPr>
            <a:spLocks noGrp="1"/>
          </p:cNvSpPr>
          <p:nvPr>
            <p:ph type="sldNum" sz="quarter" idx="12"/>
          </p:nvPr>
        </p:nvSpPr>
        <p:spPr/>
        <p:txBody>
          <a:bodyPr/>
          <a:lstStyle>
            <a:lvl1pPr>
              <a:defRPr/>
            </a:lvl1pPr>
          </a:lstStyle>
          <a:p>
            <a:pPr>
              <a:defRPr/>
            </a:pPr>
            <a:fld id="{3CCFE929-7402-F141-AF17-9C53ED614450}" type="slidenum">
              <a:rPr lang="es-CO"/>
              <a:pPr>
                <a:defRPr/>
              </a:pPr>
              <a:t>‹Nº›</a:t>
            </a:fld>
            <a:endParaRPr lang="es-CO" dirty="0"/>
          </a:p>
        </p:txBody>
      </p:sp>
    </p:spTree>
    <p:extLst>
      <p:ext uri="{BB962C8B-B14F-4D97-AF65-F5344CB8AC3E}">
        <p14:creationId xmlns:p14="http://schemas.microsoft.com/office/powerpoint/2010/main" val="3386155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3 Marcador de fecha">
            <a:extLst/>
          </p:cNvPr>
          <p:cNvSpPr>
            <a:spLocks noGrp="1"/>
          </p:cNvSpPr>
          <p:nvPr>
            <p:ph type="dt" sz="half" idx="10"/>
          </p:nvPr>
        </p:nvSpPr>
        <p:spPr/>
        <p:txBody>
          <a:bodyPr/>
          <a:lstStyle>
            <a:lvl1pPr>
              <a:defRPr/>
            </a:lvl1pPr>
          </a:lstStyle>
          <a:p>
            <a:pPr>
              <a:defRPr/>
            </a:pPr>
            <a:fld id="{49F596F2-FED5-654C-88F7-394E47B079CB}" type="datetimeFigureOut">
              <a:rPr lang="es-CO"/>
              <a:pPr>
                <a:defRPr/>
              </a:pPr>
              <a:t>11/02/2019</a:t>
            </a:fld>
            <a:endParaRPr lang="es-CO" dirty="0"/>
          </a:p>
        </p:txBody>
      </p:sp>
      <p:sp>
        <p:nvSpPr>
          <p:cNvPr id="4"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5" name="5 Marcador de número de diapositiva">
            <a:extLst/>
          </p:cNvPr>
          <p:cNvSpPr>
            <a:spLocks noGrp="1"/>
          </p:cNvSpPr>
          <p:nvPr>
            <p:ph type="sldNum" sz="quarter" idx="12"/>
          </p:nvPr>
        </p:nvSpPr>
        <p:spPr/>
        <p:txBody>
          <a:bodyPr/>
          <a:lstStyle>
            <a:lvl1pPr>
              <a:defRPr/>
            </a:lvl1pPr>
          </a:lstStyle>
          <a:p>
            <a:pPr>
              <a:defRPr/>
            </a:pPr>
            <a:fld id="{E9FAE956-2128-D545-9A04-8B360C1B2B25}" type="slidenum">
              <a:rPr lang="es-CO"/>
              <a:pPr>
                <a:defRPr/>
              </a:pPr>
              <a:t>‹Nº›</a:t>
            </a:fld>
            <a:endParaRPr lang="es-CO" dirty="0"/>
          </a:p>
        </p:txBody>
      </p:sp>
    </p:spTree>
    <p:extLst>
      <p:ext uri="{BB962C8B-B14F-4D97-AF65-F5344CB8AC3E}">
        <p14:creationId xmlns:p14="http://schemas.microsoft.com/office/powerpoint/2010/main" val="154356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5B846680-2998-7444-B8CA-D1466B2F5620}" type="datetimeFigureOut">
              <a:rPr lang="es-CO"/>
              <a:pPr>
                <a:defRPr/>
              </a:pPr>
              <a:t>11/02/2019</a:t>
            </a:fld>
            <a:endParaRPr lang="es-CO" dirty="0"/>
          </a:p>
        </p:txBody>
      </p:sp>
      <p:sp>
        <p:nvSpPr>
          <p:cNvPr id="3"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4" name="5 Marcador de número de diapositiva">
            <a:extLst/>
          </p:cNvPr>
          <p:cNvSpPr>
            <a:spLocks noGrp="1"/>
          </p:cNvSpPr>
          <p:nvPr>
            <p:ph type="sldNum" sz="quarter" idx="12"/>
          </p:nvPr>
        </p:nvSpPr>
        <p:spPr/>
        <p:txBody>
          <a:bodyPr/>
          <a:lstStyle>
            <a:lvl1pPr>
              <a:defRPr/>
            </a:lvl1pPr>
          </a:lstStyle>
          <a:p>
            <a:pPr>
              <a:defRPr/>
            </a:pPr>
            <a:fld id="{76A4608C-A4F8-214A-AC90-B10DEEF02B02}" type="slidenum">
              <a:rPr lang="es-CO"/>
              <a:pPr>
                <a:defRPr/>
              </a:pPr>
              <a:t>‹Nº›</a:t>
            </a:fld>
            <a:endParaRPr lang="es-CO" dirty="0"/>
          </a:p>
        </p:txBody>
      </p:sp>
    </p:spTree>
    <p:extLst>
      <p:ext uri="{BB962C8B-B14F-4D97-AF65-F5344CB8AC3E}">
        <p14:creationId xmlns:p14="http://schemas.microsoft.com/office/powerpoint/2010/main" val="903003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F3198E29-24CD-6E4B-8CC9-5F14D40FCBD9}"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316728DF-364B-5842-97C2-1B72D2DAA1AA}" type="slidenum">
              <a:rPr lang="es-CO"/>
              <a:pPr>
                <a:defRPr/>
              </a:pPr>
              <a:t>‹Nº›</a:t>
            </a:fld>
            <a:endParaRPr lang="es-CO" dirty="0"/>
          </a:p>
        </p:txBody>
      </p:sp>
    </p:spTree>
    <p:extLst>
      <p:ext uri="{BB962C8B-B14F-4D97-AF65-F5344CB8AC3E}">
        <p14:creationId xmlns:p14="http://schemas.microsoft.com/office/powerpoint/2010/main" val="1892165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29DC2F50-4552-0D46-94DD-94A5BBBC135F}"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13CA06E9-E56D-F541-ABDC-0D7B4A8973D4}" type="slidenum">
              <a:rPr lang="es-CO"/>
              <a:pPr>
                <a:defRPr/>
              </a:pPr>
              <a:t>‹Nº›</a:t>
            </a:fld>
            <a:endParaRPr lang="es-CO" dirty="0"/>
          </a:p>
        </p:txBody>
      </p:sp>
    </p:spTree>
    <p:extLst>
      <p:ext uri="{BB962C8B-B14F-4D97-AF65-F5344CB8AC3E}">
        <p14:creationId xmlns:p14="http://schemas.microsoft.com/office/powerpoint/2010/main" val="282783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endParaRPr lang="es-CO"/>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867C3242-EBD9-8644-9BFA-93D36A7EA7EF}" type="datetimeFigureOut">
              <a:rPr lang="es-CO"/>
              <a:pPr>
                <a:defRPr/>
              </a:pPr>
              <a:t>11/02/2019</a:t>
            </a:fld>
            <a:endParaRPr lang="es-CO" dirty="0"/>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ea typeface="MS PGothic" panose="020B0600070205080204" pitchFamily="34" charset="-128"/>
                <a:cs typeface="+mn-cs"/>
              </a:defRPr>
            </a:lvl1pPr>
          </a:lstStyle>
          <a:p>
            <a:pPr>
              <a:defRPr/>
            </a:pPr>
            <a:endParaRPr lang="es-CO" dirty="0"/>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AF76D7BF-71BC-5E47-9338-66374C427D99}" type="slidenum">
              <a:rPr lang="es-CO"/>
              <a:pPr>
                <a:defRPr/>
              </a:pPr>
              <a:t>‹Nº›</a:t>
            </a:fld>
            <a:endParaRPr lang="es-CO"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8.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8.jpeg"/><Relationship Id="rId7" Type="http://schemas.openxmlformats.org/officeDocument/2006/relationships/diagramQuickStyle" Target="../diagrams/quickStyle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microsoft.com/office/2007/relationships/hdphoto" Target="../media/hdphoto2.wdp"/><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7" Type="http://schemas.microsoft.com/office/2007/relationships/hdphoto" Target="../media/hdphoto3.wdp"/><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7.png"/><Relationship Id="rId7" Type="http://schemas.openxmlformats.org/officeDocument/2006/relationships/diagramQuickStyle" Target="../diagrams/quickStyle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microsoft.com/office/2007/relationships/hdphoto" Target="../media/hdphoto1.wdp"/><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8.jpeg"/><Relationship Id="rId7" Type="http://schemas.openxmlformats.org/officeDocument/2006/relationships/diagramQuickStyle" Target="../diagrams/quickStyle5.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hyperlink" Target="https://m.facebook.com/story.php?story_fbid=826732634185166&amp;id=302236436634791" TargetMode="External"/><Relationship Id="rId4" Type="http://schemas.microsoft.com/office/2007/relationships/hdphoto" Target="../media/hdphoto2.wdp"/><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p:cNvPr>
          <p:cNvSpPr/>
          <p:nvPr/>
        </p:nvSpPr>
        <p:spPr>
          <a:xfrm>
            <a:off x="0" y="0"/>
            <a:ext cx="9144000" cy="5591175"/>
          </a:xfrm>
          <a:prstGeom prst="rect">
            <a:avLst/>
          </a:prstGeom>
          <a:solidFill>
            <a:srgbClr val="7D41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O" dirty="0">
              <a:solidFill>
                <a:srgbClr val="FFFFFF"/>
              </a:solidFill>
              <a:latin typeface="Century Gothic"/>
              <a:ea typeface="MS PGothic" pitchFamily="34" charset="-128"/>
              <a:cs typeface="Century Gothic"/>
            </a:endParaRPr>
          </a:p>
        </p:txBody>
      </p:sp>
      <p:sp>
        <p:nvSpPr>
          <p:cNvPr id="14338" name="7 CuadroTexto"/>
          <p:cNvSpPr txBox="1">
            <a:spLocks noChangeArrowheads="1"/>
          </p:cNvSpPr>
          <p:nvPr/>
        </p:nvSpPr>
        <p:spPr bwMode="auto">
          <a:xfrm>
            <a:off x="468313" y="1341438"/>
            <a:ext cx="8496300" cy="3305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eaLnBrk="1" hangingPunct="1">
              <a:lnSpc>
                <a:spcPct val="90000"/>
              </a:lnSpc>
            </a:pPr>
            <a:r>
              <a:rPr lang="en-GB" sz="3200" b="1" dirty="0">
                <a:solidFill>
                  <a:schemeClr val="bg1"/>
                </a:solidFill>
                <a:latin typeface="Century Gothic" charset="0"/>
              </a:rPr>
              <a:t>Informe de Resultados Ejercicio de diálogo</a:t>
            </a:r>
            <a:br>
              <a:rPr lang="en-GB" sz="3200" b="1" dirty="0">
                <a:solidFill>
                  <a:schemeClr val="bg1"/>
                </a:solidFill>
                <a:latin typeface="Century Gothic" charset="0"/>
              </a:rPr>
            </a:br>
            <a:r>
              <a:rPr lang="es-CO" sz="3200" b="1" dirty="0">
                <a:solidFill>
                  <a:schemeClr val="bg1"/>
                </a:solidFill>
                <a:latin typeface="Century Gothic" charset="0"/>
              </a:rPr>
              <a:t>Catedra</a:t>
            </a:r>
            <a:r>
              <a:rPr lang="en-GB" sz="3200" b="1" dirty="0">
                <a:solidFill>
                  <a:schemeClr val="bg1"/>
                </a:solidFill>
                <a:latin typeface="Century Gothic" charset="0"/>
              </a:rPr>
              <a:t> el </a:t>
            </a:r>
            <a:r>
              <a:rPr lang="es-CO" sz="3200" b="1" dirty="0">
                <a:solidFill>
                  <a:schemeClr val="bg1"/>
                </a:solidFill>
                <a:latin typeface="Century Gothic" charset="0"/>
              </a:rPr>
              <a:t>Papel</a:t>
            </a:r>
            <a:r>
              <a:rPr lang="en-GB" sz="3200" b="1" dirty="0">
                <a:solidFill>
                  <a:schemeClr val="bg1"/>
                </a:solidFill>
                <a:latin typeface="Century Gothic" charset="0"/>
              </a:rPr>
              <a:t> de las TIC en la </a:t>
            </a:r>
            <a:r>
              <a:rPr lang="es-CO" sz="3200" b="1" dirty="0">
                <a:solidFill>
                  <a:schemeClr val="bg1"/>
                </a:solidFill>
                <a:latin typeface="Century Gothic" charset="0"/>
              </a:rPr>
              <a:t>Construcción</a:t>
            </a:r>
            <a:r>
              <a:rPr lang="en-GB" sz="3200" b="1" dirty="0">
                <a:solidFill>
                  <a:schemeClr val="bg1"/>
                </a:solidFill>
                <a:latin typeface="Century Gothic" charset="0"/>
              </a:rPr>
              <a:t> de Paz</a:t>
            </a:r>
            <a:r>
              <a:rPr lang="es-ES" sz="3200" dirty="0">
                <a:solidFill>
                  <a:schemeClr val="bg1"/>
                </a:solidFill>
              </a:rPr>
              <a:t>.</a:t>
            </a:r>
          </a:p>
          <a:p>
            <a:pPr algn="r" eaLnBrk="1" hangingPunct="1">
              <a:lnSpc>
                <a:spcPct val="90000"/>
              </a:lnSpc>
            </a:pPr>
            <a:endParaRPr lang="es-ES" sz="3200" b="1" dirty="0">
              <a:solidFill>
                <a:schemeClr val="bg1"/>
              </a:solidFill>
            </a:endParaRPr>
          </a:p>
          <a:p>
            <a:pPr algn="r" eaLnBrk="1" hangingPunct="1">
              <a:lnSpc>
                <a:spcPct val="90000"/>
              </a:lnSpc>
            </a:pPr>
            <a:endParaRPr lang="es-ES" b="1" dirty="0">
              <a:solidFill>
                <a:schemeClr val="bg1"/>
              </a:solidFill>
            </a:endParaRPr>
          </a:p>
          <a:p>
            <a:pPr algn="r" eaLnBrk="1" hangingPunct="1">
              <a:lnSpc>
                <a:spcPct val="90000"/>
              </a:lnSpc>
            </a:pPr>
            <a:endParaRPr lang="es-ES" b="1" dirty="0">
              <a:solidFill>
                <a:schemeClr val="bg1"/>
              </a:solidFill>
            </a:endParaRPr>
          </a:p>
          <a:p>
            <a:pPr algn="r" eaLnBrk="1" hangingPunct="1">
              <a:lnSpc>
                <a:spcPct val="90000"/>
              </a:lnSpc>
            </a:pPr>
            <a:r>
              <a:rPr lang="es-ES" b="1" dirty="0">
                <a:solidFill>
                  <a:schemeClr val="bg1"/>
                </a:solidFill>
              </a:rPr>
              <a:t>Mayo 2018</a:t>
            </a:r>
            <a:endParaRPr lang="es-CO" b="1" dirty="0">
              <a:solidFill>
                <a:schemeClr val="bg1"/>
              </a:solidFill>
            </a:endParaRPr>
          </a:p>
        </p:txBody>
      </p:sp>
      <p:pic>
        <p:nvPicPr>
          <p:cNvPr id="14339" name="3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311775"/>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0" name="Imagen 1"/>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4313" y="5807075"/>
            <a:ext cx="6175375" cy="790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051720" y="1412776"/>
            <a:ext cx="6264696" cy="584775"/>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Desarrollo de la actividad</a:t>
            </a:r>
          </a:p>
        </p:txBody>
      </p:sp>
      <p:sp>
        <p:nvSpPr>
          <p:cNvPr id="6" name="Abrir llave 5">
            <a:extLst>
              <a:ext uri="{FF2B5EF4-FFF2-40B4-BE49-F238E27FC236}">
                <a16:creationId xmlns:a16="http://schemas.microsoft.com/office/drawing/2014/main" id="{93D477FF-926F-4E30-84A8-43E99757BD07}"/>
              </a:ext>
            </a:extLst>
          </p:cNvPr>
          <p:cNvSpPr/>
          <p:nvPr/>
        </p:nvSpPr>
        <p:spPr>
          <a:xfrm rot="5400000" flipH="1">
            <a:off x="4085042" y="2241771"/>
            <a:ext cx="973915" cy="6660740"/>
          </a:xfrm>
          <a:prstGeom prst="leftBrace">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sp>
        <p:nvSpPr>
          <p:cNvPr id="8" name="CuadroTexto 7">
            <a:extLst>
              <a:ext uri="{FF2B5EF4-FFF2-40B4-BE49-F238E27FC236}">
                <a16:creationId xmlns:a16="http://schemas.microsoft.com/office/drawing/2014/main" id="{A0401BB0-40E4-4461-A3FC-065305170875}"/>
              </a:ext>
            </a:extLst>
          </p:cNvPr>
          <p:cNvSpPr txBox="1"/>
          <p:nvPr/>
        </p:nvSpPr>
        <p:spPr>
          <a:xfrm>
            <a:off x="3419872" y="6165304"/>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pic>
        <p:nvPicPr>
          <p:cNvPr id="3" name="Imagen 2">
            <a:extLst>
              <a:ext uri="{FF2B5EF4-FFF2-40B4-BE49-F238E27FC236}">
                <a16:creationId xmlns:a16="http://schemas.microsoft.com/office/drawing/2014/main" id="{186D6C40-DE04-40E1-AA80-76EAD0A785D7}"/>
              </a:ext>
            </a:extLst>
          </p:cNvPr>
          <p:cNvPicPr>
            <a:picLocks noChangeAspect="1"/>
          </p:cNvPicPr>
          <p:nvPr/>
        </p:nvPicPr>
        <p:blipFill>
          <a:blip r:embed="rId5"/>
          <a:stretch>
            <a:fillRect/>
          </a:stretch>
        </p:blipFill>
        <p:spPr>
          <a:xfrm>
            <a:off x="2294955" y="2149754"/>
            <a:ext cx="6021461" cy="2952955"/>
          </a:xfrm>
          <a:prstGeom prst="rect">
            <a:avLst/>
          </a:prstGeom>
        </p:spPr>
      </p:pic>
    </p:spTree>
    <p:extLst>
      <p:ext uri="{BB962C8B-B14F-4D97-AF65-F5344CB8AC3E}">
        <p14:creationId xmlns:p14="http://schemas.microsoft.com/office/powerpoint/2010/main" val="231254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A3DB44AF-3C64-4EF5-AEAC-7C78A9A331D2}"/>
              </a:ext>
            </a:extLst>
          </p:cNvPr>
          <p:cNvPicPr>
            <a:picLocks noChangeAspect="1"/>
          </p:cNvPicPr>
          <p:nvPr/>
        </p:nvPicPr>
        <p:blipFill>
          <a:blip r:embed="rId3"/>
          <a:stretch>
            <a:fillRect/>
          </a:stretch>
        </p:blipFill>
        <p:spPr>
          <a:xfrm>
            <a:off x="5417360" y="3876946"/>
            <a:ext cx="3713161" cy="2055145"/>
          </a:xfrm>
          <a:prstGeom prst="rect">
            <a:avLst/>
          </a:prstGeom>
        </p:spPr>
      </p:pic>
      <p:pic>
        <p:nvPicPr>
          <p:cNvPr id="4" name="Imagen 3">
            <a:extLst>
              <a:ext uri="{FF2B5EF4-FFF2-40B4-BE49-F238E27FC236}">
                <a16:creationId xmlns:a16="http://schemas.microsoft.com/office/drawing/2014/main" id="{28A77F13-A3A3-480B-8BEC-8EF8507B7237}"/>
              </a:ext>
            </a:extLst>
          </p:cNvPr>
          <p:cNvPicPr>
            <a:picLocks noChangeAspect="1"/>
          </p:cNvPicPr>
          <p:nvPr/>
        </p:nvPicPr>
        <p:blipFill>
          <a:blip r:embed="rId4"/>
          <a:stretch>
            <a:fillRect/>
          </a:stretch>
        </p:blipFill>
        <p:spPr>
          <a:xfrm>
            <a:off x="971600" y="2718177"/>
            <a:ext cx="1945405" cy="3110768"/>
          </a:xfrm>
          <a:prstGeom prst="rect">
            <a:avLst/>
          </a:prstGeom>
        </p:spPr>
      </p:pic>
      <p:pic>
        <p:nvPicPr>
          <p:cNvPr id="7" name="Imagen 6" descr="2.jpeg"/>
          <p:cNvPicPr>
            <a:picLocks noChangeAspect="1"/>
          </p:cNvPicPr>
          <p:nvPr/>
        </p:nvPicPr>
        <p:blipFill>
          <a:blip r:embed="rId5">
            <a:extLst>
              <a:ext uri="{BEBA8EAE-BF5A-486C-A8C5-ECC9F3942E4B}">
                <a14:imgProps xmlns:a14="http://schemas.microsoft.com/office/drawing/2010/main">
                  <a14:imgLayer r:embed="rId6">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051720" y="1412776"/>
            <a:ext cx="6264696" cy="584775"/>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Desarrollo de la actividad</a:t>
            </a:r>
          </a:p>
        </p:txBody>
      </p:sp>
      <p:sp>
        <p:nvSpPr>
          <p:cNvPr id="6" name="Abrir llave 5">
            <a:extLst>
              <a:ext uri="{FF2B5EF4-FFF2-40B4-BE49-F238E27FC236}">
                <a16:creationId xmlns:a16="http://schemas.microsoft.com/office/drawing/2014/main" id="{93D477FF-926F-4E30-84A8-43E99757BD07}"/>
              </a:ext>
            </a:extLst>
          </p:cNvPr>
          <p:cNvSpPr/>
          <p:nvPr/>
        </p:nvSpPr>
        <p:spPr>
          <a:xfrm rot="5400000" flipH="1">
            <a:off x="4085041" y="2781733"/>
            <a:ext cx="973915" cy="6660740"/>
          </a:xfrm>
          <a:prstGeom prst="leftBrace">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sp>
        <p:nvSpPr>
          <p:cNvPr id="8" name="CuadroTexto 7">
            <a:extLst>
              <a:ext uri="{FF2B5EF4-FFF2-40B4-BE49-F238E27FC236}">
                <a16:creationId xmlns:a16="http://schemas.microsoft.com/office/drawing/2014/main" id="{A0401BB0-40E4-4461-A3FC-065305170875}"/>
              </a:ext>
            </a:extLst>
          </p:cNvPr>
          <p:cNvSpPr txBox="1"/>
          <p:nvPr/>
        </p:nvSpPr>
        <p:spPr>
          <a:xfrm>
            <a:off x="3347863" y="6368229"/>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pic>
        <p:nvPicPr>
          <p:cNvPr id="9" name="Imagen 8">
            <a:extLst>
              <a:ext uri="{FF2B5EF4-FFF2-40B4-BE49-F238E27FC236}">
                <a16:creationId xmlns:a16="http://schemas.microsoft.com/office/drawing/2014/main" id="{DF9390ED-9028-4C7A-9CD1-C1F8219B129D}"/>
              </a:ext>
            </a:extLst>
          </p:cNvPr>
          <p:cNvPicPr>
            <a:picLocks noChangeAspect="1"/>
          </p:cNvPicPr>
          <p:nvPr/>
        </p:nvPicPr>
        <p:blipFill>
          <a:blip r:embed="rId7"/>
          <a:stretch>
            <a:fillRect/>
          </a:stretch>
        </p:blipFill>
        <p:spPr>
          <a:xfrm>
            <a:off x="3191232" y="2348880"/>
            <a:ext cx="2133105" cy="3588292"/>
          </a:xfrm>
          <a:prstGeom prst="rect">
            <a:avLst/>
          </a:prstGeom>
        </p:spPr>
      </p:pic>
      <p:pic>
        <p:nvPicPr>
          <p:cNvPr id="10" name="Imagen 9">
            <a:extLst>
              <a:ext uri="{FF2B5EF4-FFF2-40B4-BE49-F238E27FC236}">
                <a16:creationId xmlns:a16="http://schemas.microsoft.com/office/drawing/2014/main" id="{839DE254-B5A6-4471-9EB3-E494A1120642}"/>
              </a:ext>
            </a:extLst>
          </p:cNvPr>
          <p:cNvPicPr>
            <a:picLocks noChangeAspect="1"/>
          </p:cNvPicPr>
          <p:nvPr/>
        </p:nvPicPr>
        <p:blipFill>
          <a:blip r:embed="rId8"/>
          <a:stretch>
            <a:fillRect/>
          </a:stretch>
        </p:blipFill>
        <p:spPr>
          <a:xfrm>
            <a:off x="5652120" y="2024740"/>
            <a:ext cx="2996178" cy="1693609"/>
          </a:xfrm>
          <a:prstGeom prst="rect">
            <a:avLst/>
          </a:prstGeom>
        </p:spPr>
      </p:pic>
    </p:spTree>
    <p:extLst>
      <p:ext uri="{BB962C8B-B14F-4D97-AF65-F5344CB8AC3E}">
        <p14:creationId xmlns:p14="http://schemas.microsoft.com/office/powerpoint/2010/main" val="2540643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1139271276"/>
              </p:ext>
            </p:extLst>
          </p:nvPr>
        </p:nvGraphicFramePr>
        <p:xfrm>
          <a:off x="827584" y="2673094"/>
          <a:ext cx="7596336" cy="38884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1907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4. Publicación de informe de resultados</a:t>
            </a:r>
          </a:p>
        </p:txBody>
      </p:sp>
    </p:spTree>
    <p:extLst>
      <p:ext uri="{BB962C8B-B14F-4D97-AF65-F5344CB8AC3E}">
        <p14:creationId xmlns:p14="http://schemas.microsoft.com/office/powerpoint/2010/main" val="4272949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mbo 1"/>
          <p:cNvSpPr/>
          <p:nvPr/>
        </p:nvSpPr>
        <p:spPr>
          <a:xfrm>
            <a:off x="395288" y="908050"/>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pic>
        <p:nvPicPr>
          <p:cNvPr id="17410"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1"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6" name="7 CuadroTexto"/>
          <p:cNvSpPr txBox="1">
            <a:spLocks noChangeArrowheads="1"/>
          </p:cNvSpPr>
          <p:nvPr/>
        </p:nvSpPr>
        <p:spPr bwMode="auto">
          <a:xfrm>
            <a:off x="1187450" y="2276872"/>
            <a:ext cx="6624638" cy="2677656"/>
          </a:xfrm>
          <a:prstGeom prst="rect">
            <a:avLst/>
          </a:prstGeom>
          <a:solidFill>
            <a:schemeClr val="accent5"/>
          </a:solidFill>
          <a:ln>
            <a:solidFill>
              <a:schemeClr val="bg1"/>
            </a:solidFill>
          </a:ln>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defRPr/>
            </a:pPr>
            <a:r>
              <a:rPr lang="es-CO" dirty="0">
                <a:solidFill>
                  <a:schemeClr val="bg1"/>
                </a:solidFill>
                <a:latin typeface="Century Gothic"/>
                <a:cs typeface="Century Gothic"/>
              </a:rPr>
              <a:t>Se cumplió el objetivo de presentar a los asistentes a la cátedra </a:t>
            </a:r>
            <a:r>
              <a:rPr lang="en-GB" dirty="0">
                <a:solidFill>
                  <a:schemeClr val="bg1"/>
                </a:solidFill>
                <a:latin typeface="Century Gothic"/>
              </a:rPr>
              <a:t>El </a:t>
            </a:r>
            <a:r>
              <a:rPr lang="es-CO" dirty="0">
                <a:solidFill>
                  <a:schemeClr val="bg1"/>
                </a:solidFill>
                <a:latin typeface="Century Gothic"/>
              </a:rPr>
              <a:t>papel</a:t>
            </a:r>
            <a:r>
              <a:rPr lang="en-GB" dirty="0">
                <a:solidFill>
                  <a:schemeClr val="bg1"/>
                </a:solidFill>
                <a:latin typeface="Century Gothic"/>
              </a:rPr>
              <a:t> de las TIC en la </a:t>
            </a:r>
            <a:r>
              <a:rPr lang="es-CO" dirty="0">
                <a:solidFill>
                  <a:schemeClr val="bg1"/>
                </a:solidFill>
                <a:latin typeface="Century Gothic"/>
              </a:rPr>
              <a:t>Construcción</a:t>
            </a:r>
            <a:r>
              <a:rPr lang="en-GB" dirty="0">
                <a:solidFill>
                  <a:schemeClr val="bg1"/>
                </a:solidFill>
                <a:latin typeface="Century Gothic"/>
              </a:rPr>
              <a:t> de Paz, los </a:t>
            </a:r>
            <a:r>
              <a:rPr lang="es-CO" dirty="0">
                <a:solidFill>
                  <a:schemeClr val="bg1"/>
                </a:solidFill>
                <a:latin typeface="Century Gothic"/>
              </a:rPr>
              <a:t>avances</a:t>
            </a:r>
            <a:r>
              <a:rPr lang="en-GB" dirty="0">
                <a:solidFill>
                  <a:schemeClr val="bg1"/>
                </a:solidFill>
                <a:latin typeface="Century Gothic"/>
              </a:rPr>
              <a:t> de las </a:t>
            </a:r>
            <a:r>
              <a:rPr lang="es-CO" dirty="0">
                <a:solidFill>
                  <a:schemeClr val="bg1"/>
                </a:solidFill>
                <a:latin typeface="Century Gothic"/>
              </a:rPr>
              <a:t>obligaciones</a:t>
            </a:r>
            <a:r>
              <a:rPr lang="en-GB" dirty="0">
                <a:solidFill>
                  <a:schemeClr val="bg1"/>
                </a:solidFill>
                <a:latin typeface="Century Gothic"/>
              </a:rPr>
              <a:t> del MinTIC en los </a:t>
            </a:r>
            <a:r>
              <a:rPr lang="es-CO" dirty="0">
                <a:solidFill>
                  <a:schemeClr val="bg1"/>
                </a:solidFill>
                <a:latin typeface="Century Gothic"/>
              </a:rPr>
              <a:t>acuerdos</a:t>
            </a:r>
            <a:r>
              <a:rPr lang="en-GB" dirty="0">
                <a:solidFill>
                  <a:schemeClr val="bg1"/>
                </a:solidFill>
                <a:latin typeface="Century Gothic"/>
              </a:rPr>
              <a:t> de </a:t>
            </a:r>
            <a:r>
              <a:rPr lang="es-CO" dirty="0">
                <a:solidFill>
                  <a:schemeClr val="bg1"/>
                </a:solidFill>
                <a:latin typeface="Century Gothic"/>
              </a:rPr>
              <a:t>paz</a:t>
            </a:r>
            <a:r>
              <a:rPr lang="en-GB" dirty="0">
                <a:solidFill>
                  <a:schemeClr val="bg1"/>
                </a:solidFill>
                <a:latin typeface="Century Gothic"/>
              </a:rPr>
              <a:t>, </a:t>
            </a:r>
            <a:r>
              <a:rPr lang="es-CO" dirty="0">
                <a:solidFill>
                  <a:schemeClr val="bg1"/>
                </a:solidFill>
                <a:latin typeface="Century Gothic"/>
              </a:rPr>
              <a:t>exponiendo</a:t>
            </a:r>
            <a:r>
              <a:rPr lang="en-GB" dirty="0">
                <a:solidFill>
                  <a:schemeClr val="bg1"/>
                </a:solidFill>
                <a:latin typeface="Century Gothic"/>
              </a:rPr>
              <a:t> los </a:t>
            </a:r>
            <a:r>
              <a:rPr lang="es-CO" dirty="0">
                <a:solidFill>
                  <a:schemeClr val="bg1"/>
                </a:solidFill>
                <a:latin typeface="Century Gothic"/>
              </a:rPr>
              <a:t>logros</a:t>
            </a:r>
            <a:r>
              <a:rPr lang="en-GB" dirty="0">
                <a:solidFill>
                  <a:schemeClr val="bg1"/>
                </a:solidFill>
                <a:latin typeface="Century Gothic"/>
              </a:rPr>
              <a:t> en </a:t>
            </a:r>
            <a:r>
              <a:rPr lang="es-CO" dirty="0">
                <a:solidFill>
                  <a:schemeClr val="bg1"/>
                </a:solidFill>
                <a:latin typeface="Century Gothic"/>
              </a:rPr>
              <a:t>cada</a:t>
            </a:r>
            <a:r>
              <a:rPr lang="en-GB" dirty="0">
                <a:solidFill>
                  <a:schemeClr val="bg1"/>
                </a:solidFill>
                <a:latin typeface="Century Gothic"/>
              </a:rPr>
              <a:t> </a:t>
            </a:r>
            <a:r>
              <a:rPr lang="es-CO" dirty="0">
                <a:solidFill>
                  <a:schemeClr val="bg1"/>
                </a:solidFill>
                <a:latin typeface="Century Gothic"/>
              </a:rPr>
              <a:t>uno</a:t>
            </a:r>
            <a:r>
              <a:rPr lang="en-GB" dirty="0">
                <a:solidFill>
                  <a:schemeClr val="bg1"/>
                </a:solidFill>
                <a:latin typeface="Century Gothic"/>
              </a:rPr>
              <a:t> de los compromisos, </a:t>
            </a:r>
            <a:r>
              <a:rPr lang="es-CO" dirty="0">
                <a:solidFill>
                  <a:schemeClr val="bg1"/>
                </a:solidFill>
                <a:latin typeface="Century Gothic"/>
              </a:rPr>
              <a:t>así</a:t>
            </a:r>
            <a:r>
              <a:rPr lang="en-GB" dirty="0">
                <a:solidFill>
                  <a:schemeClr val="bg1"/>
                </a:solidFill>
                <a:latin typeface="Century Gothic"/>
              </a:rPr>
              <a:t> cómo las </a:t>
            </a:r>
            <a:r>
              <a:rPr lang="es-CO" dirty="0">
                <a:solidFill>
                  <a:schemeClr val="bg1"/>
                </a:solidFill>
                <a:latin typeface="Century Gothic"/>
              </a:rPr>
              <a:t>dificultades</a:t>
            </a:r>
            <a:r>
              <a:rPr lang="en-GB" dirty="0">
                <a:solidFill>
                  <a:schemeClr val="bg1"/>
                </a:solidFill>
                <a:latin typeface="Century Gothic"/>
              </a:rPr>
              <a:t> y </a:t>
            </a:r>
            <a:r>
              <a:rPr lang="es-CO" dirty="0">
                <a:solidFill>
                  <a:schemeClr val="bg1"/>
                </a:solidFill>
                <a:latin typeface="Century Gothic"/>
              </a:rPr>
              <a:t>retos</a:t>
            </a:r>
            <a:r>
              <a:rPr lang="en-GB" dirty="0">
                <a:solidFill>
                  <a:schemeClr val="bg1"/>
                </a:solidFill>
                <a:latin typeface="Century Gothic"/>
              </a:rPr>
              <a:t> en la implementación</a:t>
            </a:r>
            <a:endParaRPr lang="es-CO" dirty="0">
              <a:solidFill>
                <a:schemeClr val="bg1"/>
              </a:solidFill>
              <a:latin typeface="Century Gothic"/>
            </a:endParaRPr>
          </a:p>
        </p:txBody>
      </p:sp>
      <p:sp>
        <p:nvSpPr>
          <p:cNvPr id="9"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5. Logro del Objetivo Planteado</a:t>
            </a:r>
          </a:p>
        </p:txBody>
      </p:sp>
    </p:spTree>
    <p:extLst>
      <p:ext uri="{BB962C8B-B14F-4D97-AF65-F5344CB8AC3E}">
        <p14:creationId xmlns:p14="http://schemas.microsoft.com/office/powerpoint/2010/main" val="114708002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6. Conclusiones</a:t>
            </a:r>
          </a:p>
        </p:txBody>
      </p:sp>
      <p:cxnSp>
        <p:nvCxnSpPr>
          <p:cNvPr id="6" name="Conector recto 5"/>
          <p:cNvCxnSpPr/>
          <p:nvPr/>
        </p:nvCxnSpPr>
        <p:spPr>
          <a:xfrm>
            <a:off x="4572000" y="980728"/>
            <a:ext cx="0" cy="5616624"/>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4" name="Conector recto 13"/>
          <p:cNvCxnSpPr/>
          <p:nvPr/>
        </p:nvCxnSpPr>
        <p:spPr>
          <a:xfrm flipH="1">
            <a:off x="1007604" y="3590975"/>
            <a:ext cx="7128792" cy="0"/>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pic>
        <p:nvPicPr>
          <p:cNvPr id="18" name="Imagen 17" descr="comunicacion_cohabitar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82475" y="1215858"/>
            <a:ext cx="1751856" cy="1751856"/>
          </a:xfrm>
          <a:prstGeom prst="rect">
            <a:avLst/>
          </a:prstGeom>
        </p:spPr>
      </p:pic>
      <p:pic>
        <p:nvPicPr>
          <p:cNvPr id="19" name="Imagen 18" descr="icon-analysis2_mycdcl.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88024" y="4414507"/>
            <a:ext cx="2255912" cy="1579138"/>
          </a:xfrm>
          <a:prstGeom prst="rect">
            <a:avLst/>
          </a:prstGeom>
        </p:spPr>
      </p:pic>
      <p:pic>
        <p:nvPicPr>
          <p:cNvPr id="20" name="Imagen 19" descr="xMensajes_de_texto_masivos.png.pagespeed.ic.ni4aI5L6Bw.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00100" y="1011604"/>
            <a:ext cx="2016224" cy="2211342"/>
          </a:xfrm>
          <a:prstGeom prst="rect">
            <a:avLst/>
          </a:prstGeom>
        </p:spPr>
      </p:pic>
      <p:sp>
        <p:nvSpPr>
          <p:cNvPr id="23" name="CuadroTexto 22"/>
          <p:cNvSpPr txBox="1"/>
          <p:nvPr/>
        </p:nvSpPr>
        <p:spPr>
          <a:xfrm>
            <a:off x="2206392" y="1316266"/>
            <a:ext cx="2016224" cy="1477328"/>
          </a:xfrm>
          <a:prstGeom prst="rect">
            <a:avLst/>
          </a:prstGeom>
          <a:noFill/>
        </p:spPr>
        <p:txBody>
          <a:bodyPr wrap="square" rtlCol="0">
            <a:spAutoFit/>
          </a:bodyPr>
          <a:lstStyle/>
          <a:p>
            <a:pPr algn="r"/>
            <a:r>
              <a:rPr lang="es-ES" b="1" dirty="0">
                <a:latin typeface="Century Gothic"/>
                <a:cs typeface="Century Gothic"/>
              </a:rPr>
              <a:t>Convocatoria</a:t>
            </a:r>
            <a:r>
              <a:rPr lang="es-ES" dirty="0">
                <a:latin typeface="Century Gothic"/>
                <a:cs typeface="Century Gothic"/>
              </a:rPr>
              <a:t> por múltiples canales virtuales, redes sociales. </a:t>
            </a:r>
          </a:p>
        </p:txBody>
      </p:sp>
      <p:sp>
        <p:nvSpPr>
          <p:cNvPr id="24" name="CuadroTexto 23"/>
          <p:cNvSpPr txBox="1"/>
          <p:nvPr/>
        </p:nvSpPr>
        <p:spPr>
          <a:xfrm>
            <a:off x="6960096" y="4137889"/>
            <a:ext cx="2016224" cy="2308324"/>
          </a:xfrm>
          <a:prstGeom prst="rect">
            <a:avLst/>
          </a:prstGeom>
          <a:noFill/>
        </p:spPr>
        <p:txBody>
          <a:bodyPr wrap="square" rtlCol="0">
            <a:spAutoFit/>
          </a:bodyPr>
          <a:lstStyle/>
          <a:p>
            <a:pPr algn="r"/>
            <a:r>
              <a:rPr lang="es-ES" b="1" dirty="0">
                <a:latin typeface="Century Gothic"/>
                <a:cs typeface="Century Gothic"/>
              </a:rPr>
              <a:t>Respuesta </a:t>
            </a:r>
          </a:p>
          <a:p>
            <a:pPr algn="r"/>
            <a:r>
              <a:rPr lang="es-ES" dirty="0">
                <a:latin typeface="Century Gothic"/>
                <a:cs typeface="Century Gothic"/>
              </a:rPr>
              <a:t>al 100% de las participaciones recibidas, las cuales se resolvieron en el transcurso de la actividad</a:t>
            </a:r>
          </a:p>
        </p:txBody>
      </p:sp>
      <p:sp>
        <p:nvSpPr>
          <p:cNvPr id="26" name="CuadroTexto 25"/>
          <p:cNvSpPr txBox="1"/>
          <p:nvPr/>
        </p:nvSpPr>
        <p:spPr>
          <a:xfrm>
            <a:off x="4727848" y="1158537"/>
            <a:ext cx="2508448" cy="1754326"/>
          </a:xfrm>
          <a:prstGeom prst="rect">
            <a:avLst/>
          </a:prstGeom>
          <a:noFill/>
        </p:spPr>
        <p:txBody>
          <a:bodyPr wrap="square" rtlCol="0">
            <a:spAutoFit/>
          </a:bodyPr>
          <a:lstStyle/>
          <a:p>
            <a:r>
              <a:rPr lang="es-ES" b="1" dirty="0">
                <a:latin typeface="Century Gothic"/>
                <a:cs typeface="Century Gothic"/>
              </a:rPr>
              <a:t>Participaciones recibidas, </a:t>
            </a:r>
            <a:r>
              <a:rPr lang="es-ES" dirty="0">
                <a:latin typeface="Century Gothic"/>
                <a:cs typeface="Century Gothic"/>
              </a:rPr>
              <a:t>de forma presencial participaron 8 personas con preguntas.</a:t>
            </a:r>
          </a:p>
        </p:txBody>
      </p:sp>
      <p:pic>
        <p:nvPicPr>
          <p:cNvPr id="27" name="Imagen 26" descr="1_F90RgC5qsazvMyuwOoNqtw.jpeg">
            <a:extLst>
              <a:ext uri="{FF2B5EF4-FFF2-40B4-BE49-F238E27FC236}">
                <a16:creationId xmlns:a16="http://schemas.microsoft.com/office/drawing/2014/main" id="{BD0B82F6-D8B1-4504-8B8F-53298AF91625}"/>
              </a:ext>
            </a:extLst>
          </p:cNvPr>
          <p:cNvPicPr>
            <a:picLocks noChangeAspect="1"/>
          </p:cNvPicPr>
          <p:nvPr/>
        </p:nvPicPr>
        <p:blipFill>
          <a:blip r:embed="rId6" cstate="email">
            <a:extLst>
              <a:ext uri="{BEBA8EAE-BF5A-486C-A8C5-ECC9F3942E4B}">
                <a14:imgProps xmlns:a14="http://schemas.microsoft.com/office/drawing/2010/main">
                  <a14:imgLayer r:embed="rId7">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92360" y="3834913"/>
            <a:ext cx="2055736" cy="1538865"/>
          </a:xfrm>
          <a:prstGeom prst="rect">
            <a:avLst/>
          </a:prstGeom>
        </p:spPr>
      </p:pic>
      <p:sp>
        <p:nvSpPr>
          <p:cNvPr id="28" name="CuadroTexto 27">
            <a:extLst>
              <a:ext uri="{FF2B5EF4-FFF2-40B4-BE49-F238E27FC236}">
                <a16:creationId xmlns:a16="http://schemas.microsoft.com/office/drawing/2014/main" id="{90E1F654-6517-457A-900B-1F09061C6B6A}"/>
              </a:ext>
            </a:extLst>
          </p:cNvPr>
          <p:cNvSpPr txBox="1"/>
          <p:nvPr/>
        </p:nvSpPr>
        <p:spPr>
          <a:xfrm>
            <a:off x="2273290" y="3593332"/>
            <a:ext cx="2016224" cy="2585323"/>
          </a:xfrm>
          <a:prstGeom prst="rect">
            <a:avLst/>
          </a:prstGeom>
          <a:noFill/>
        </p:spPr>
        <p:txBody>
          <a:bodyPr wrap="square" rtlCol="0">
            <a:spAutoFit/>
          </a:bodyPr>
          <a:lstStyle/>
          <a:p>
            <a:pPr algn="r"/>
            <a:r>
              <a:rPr lang="es-ES" b="1" dirty="0">
                <a:latin typeface="Century Gothic"/>
                <a:cs typeface="Century Gothic"/>
              </a:rPr>
              <a:t>Número de participantes en la actividad. </a:t>
            </a:r>
            <a:r>
              <a:rPr lang="es-ES" dirty="0">
                <a:latin typeface="Century Gothic"/>
                <a:cs typeface="Century Gothic"/>
              </a:rPr>
              <a:t>Participaron un total de 42 ciudadanos de forma presencial y virtual </a:t>
            </a:r>
          </a:p>
        </p:txBody>
      </p:sp>
    </p:spTree>
    <p:extLst>
      <p:ext uri="{BB962C8B-B14F-4D97-AF65-F5344CB8AC3E}">
        <p14:creationId xmlns:p14="http://schemas.microsoft.com/office/powerpoint/2010/main" val="3839523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p:cNvPr>
          <p:cNvSpPr/>
          <p:nvPr/>
        </p:nvSpPr>
        <p:spPr>
          <a:xfrm>
            <a:off x="-34925" y="115888"/>
            <a:ext cx="9144000" cy="5591175"/>
          </a:xfrm>
          <a:prstGeom prst="rect">
            <a:avLst/>
          </a:prstGeom>
          <a:solidFill>
            <a:srgbClr val="7D41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CO" dirty="0">
              <a:solidFill>
                <a:srgbClr val="FFFFFF"/>
              </a:solidFill>
              <a:ea typeface="MS PGothic" pitchFamily="34" charset="-128"/>
            </a:endParaRPr>
          </a:p>
        </p:txBody>
      </p:sp>
      <p:grpSp>
        <p:nvGrpSpPr>
          <p:cNvPr id="20482" name="7 Grupo"/>
          <p:cNvGrpSpPr>
            <a:grpSpLocks/>
          </p:cNvGrpSpPr>
          <p:nvPr/>
        </p:nvGrpSpPr>
        <p:grpSpPr bwMode="auto">
          <a:xfrm>
            <a:off x="3563938" y="3284538"/>
            <a:ext cx="4537075" cy="1016000"/>
            <a:chOff x="2483768" y="2973287"/>
            <a:chExt cx="4536504" cy="1015663"/>
          </a:xfrm>
        </p:grpSpPr>
        <p:sp>
          <p:nvSpPr>
            <p:cNvPr id="6" name="7 CuadroTexto">
              <a:extLst/>
            </p:cNvPr>
            <p:cNvSpPr txBox="1">
              <a:spLocks noChangeArrowheads="1"/>
            </p:cNvSpPr>
            <p:nvPr/>
          </p:nvSpPr>
          <p:spPr bwMode="auto">
            <a:xfrm>
              <a:off x="2483768" y="2973287"/>
              <a:ext cx="1744368" cy="10153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s-CO" altLang="es-ES" sz="6000" b="1" dirty="0">
                  <a:solidFill>
                    <a:schemeClr val="bg1"/>
                  </a:solidFill>
                  <a:latin typeface="+mn-lt"/>
                  <a:cs typeface="+mn-cs"/>
                </a:rPr>
                <a:t>2018</a:t>
              </a:r>
            </a:p>
          </p:txBody>
        </p:sp>
        <p:sp>
          <p:nvSpPr>
            <p:cNvPr id="20486" name="1 CuadroTexto"/>
            <p:cNvSpPr txBox="1">
              <a:spLocks noChangeArrowheads="1"/>
            </p:cNvSpPr>
            <p:nvPr/>
          </p:nvSpPr>
          <p:spPr bwMode="auto">
            <a:xfrm>
              <a:off x="4355976" y="2973287"/>
              <a:ext cx="266429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1000" b="1" dirty="0">
                  <a:solidFill>
                    <a:schemeClr val="bg1"/>
                  </a:solidFill>
                </a:rPr>
                <a:t>Ministerio de Tecnologías</a:t>
              </a:r>
            </a:p>
            <a:p>
              <a:pPr eaLnBrk="1" hangingPunct="1"/>
              <a:r>
                <a:rPr lang="es-ES" sz="1000" b="1" dirty="0">
                  <a:solidFill>
                    <a:schemeClr val="bg1"/>
                  </a:solidFill>
                </a:rPr>
                <a:t>de la Información y las Comunicaciones</a:t>
              </a:r>
            </a:p>
            <a:p>
              <a:pPr eaLnBrk="1" hangingPunct="1"/>
              <a:r>
                <a:rPr lang="es-ES" sz="1000" dirty="0">
                  <a:solidFill>
                    <a:schemeClr val="bg1"/>
                  </a:solidFill>
                </a:rPr>
                <a:t>Tel:+57(1) 344 34 60</a:t>
              </a:r>
            </a:p>
            <a:p>
              <a:pPr eaLnBrk="1" hangingPunct="1"/>
              <a:r>
                <a:rPr lang="es-ES" sz="1000" dirty="0">
                  <a:solidFill>
                    <a:schemeClr val="bg1"/>
                  </a:solidFill>
                </a:rPr>
                <a:t>Edif. Murillo Toro Cra. 8a entre calles 12 y 13, Bogotá, Colombia - Código Postal 111711</a:t>
              </a:r>
            </a:p>
            <a:p>
              <a:pPr eaLnBrk="1" hangingPunct="1"/>
              <a:r>
                <a:rPr lang="es-ES" sz="1000" dirty="0">
                  <a:solidFill>
                    <a:schemeClr val="bg1"/>
                  </a:solidFill>
                </a:rPr>
                <a:t>www.mintic.gov.co – www.vivedigital.gov.co</a:t>
              </a:r>
            </a:p>
          </p:txBody>
        </p:sp>
        <p:cxnSp>
          <p:nvCxnSpPr>
            <p:cNvPr id="4" name="3 Conector recto">
              <a:extLst/>
            </p:cNvPr>
            <p:cNvCxnSpPr/>
            <p:nvPr/>
          </p:nvCxnSpPr>
          <p:spPr>
            <a:xfrm>
              <a:off x="4283766" y="2976461"/>
              <a:ext cx="0" cy="100931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0483" name="10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311775"/>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4" name="Imagen 8"/>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4313" y="5807075"/>
            <a:ext cx="6175375" cy="790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2"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2" name="Diagrama 1"/>
          <p:cNvGraphicFramePr/>
          <p:nvPr>
            <p:extLst>
              <p:ext uri="{D42A27DB-BD31-4B8C-83A1-F6EECF244321}">
                <p14:modId xmlns:p14="http://schemas.microsoft.com/office/powerpoint/2010/main" val="4185330371"/>
              </p:ext>
            </p:extLst>
          </p:nvPr>
        </p:nvGraphicFramePr>
        <p:xfrm>
          <a:off x="560388" y="1123950"/>
          <a:ext cx="7972052" cy="49693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ítulo 1"/>
          <p:cNvSpPr txBox="1">
            <a:spLocks/>
          </p:cNvSpPr>
          <p:nvPr/>
        </p:nvSpPr>
        <p:spPr>
          <a:xfrm>
            <a:off x="17463"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Contenido</a:t>
            </a:r>
          </a:p>
        </p:txBody>
      </p:sp>
      <p:sp>
        <p:nvSpPr>
          <p:cNvPr id="7" name="Conector recto 6">
            <a:extLst>
              <a:ext uri="{FF2B5EF4-FFF2-40B4-BE49-F238E27FC236}">
                <a16:creationId xmlns:a16="http://schemas.microsoft.com/office/drawing/2014/main" id="{D219CE74-1B1B-44F9-B151-DDFACA6DA706}"/>
              </a:ext>
            </a:extLst>
          </p:cNvPr>
          <p:cNvSpPr/>
          <p:nvPr/>
        </p:nvSpPr>
        <p:spPr>
          <a:xfrm>
            <a:off x="560388" y="5572145"/>
            <a:ext cx="7972052" cy="0"/>
          </a:xfrm>
          <a:prstGeom prst="line">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a:spLocks noGrp="1"/>
          </p:cNvSpPr>
          <p:nvPr>
            <p:ph type="title"/>
          </p:nvPr>
        </p:nvSpPr>
        <p:spPr>
          <a:xfrm>
            <a:off x="0" y="188913"/>
            <a:ext cx="9144000" cy="503237"/>
          </a:xfrm>
          <a:solidFill>
            <a:srgbClr val="7D4199"/>
          </a:solidFill>
          <a:ln>
            <a:noFill/>
          </a:ln>
          <a:extLst>
            <a:ext uri="{91240B29-F687-4f45-9708-019B960494DF}">
              <a14:hiddenLine xmlns=""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defRPr/>
            </a:pPr>
            <a:r>
              <a:rPr lang="es-ES" sz="3200" dirty="0">
                <a:solidFill>
                  <a:srgbClr val="FFFFFF"/>
                </a:solidFill>
                <a:latin typeface="Century Gothic"/>
                <a:cs typeface="Century Gothic"/>
              </a:rPr>
              <a:t>1. Introducción</a:t>
            </a:r>
          </a:p>
        </p:txBody>
      </p:sp>
      <p:sp>
        <p:nvSpPr>
          <p:cNvPr id="16386" name="Marcador de contenido 2"/>
          <p:cNvSpPr>
            <a:spLocks noGrp="1"/>
          </p:cNvSpPr>
          <p:nvPr>
            <p:ph idx="1"/>
          </p:nvPr>
        </p:nvSpPr>
        <p:spPr>
          <a:xfrm>
            <a:off x="395288" y="1052513"/>
            <a:ext cx="8229600" cy="3268662"/>
          </a:xfrm>
        </p:spPr>
        <p:txBody>
          <a:bodyPr/>
          <a:lstStyle/>
          <a:p>
            <a:pPr marL="139700" lvl="0" indent="0" algn="just">
              <a:buClr>
                <a:srgbClr val="FFFFFF"/>
              </a:buClr>
              <a:buSzPts val="1400"/>
              <a:buNone/>
            </a:pPr>
            <a:r>
              <a:rPr lang="es-ES" sz="1800" dirty="0">
                <a:latin typeface="Century Gothic" charset="0"/>
                <a:ea typeface="MS PGothic" charset="0"/>
                <a:cs typeface="Century Gothic" charset="0"/>
              </a:rPr>
              <a:t>El Ministerio de Tecnologías de la Información y las Comunicaciones - MinTIC, comprometido con la consolidación de la paz en el país, programó dentro de su Plan Anticorrupción y de Atención al Ciudadano para la vigencia 2018, tres actividades de participar en ejercicios de diálogo con los grupos interesados en materia de implementación del Acuerdo de Paz,  con el objetivo de  socializar la avances de los compromisos a cargo del Ministerio.</a:t>
            </a:r>
          </a:p>
          <a:p>
            <a:pPr marL="139700" lvl="0" indent="0" algn="just">
              <a:buClr>
                <a:srgbClr val="FFFFFF"/>
              </a:buClr>
              <a:buSzPts val="1400"/>
              <a:buNone/>
            </a:pPr>
            <a:endParaRPr lang="es-ES" sz="1800" dirty="0">
              <a:latin typeface="Century Gothic" charset="0"/>
              <a:ea typeface="MS PGothic" charset="0"/>
              <a:cs typeface="Century Gothic" charset="0"/>
            </a:endParaRPr>
          </a:p>
          <a:p>
            <a:pPr marL="139700" lvl="0" indent="0" algn="just">
              <a:buClr>
                <a:srgbClr val="FFFFFF"/>
              </a:buClr>
              <a:buSzPts val="1400"/>
              <a:buNone/>
            </a:pPr>
            <a:r>
              <a:rPr lang="es-ES" sz="1800" dirty="0">
                <a:latin typeface="Century Gothic" charset="0"/>
                <a:ea typeface="MS PGothic" charset="0"/>
              </a:rPr>
              <a:t>Una de las actividades que se programó fue la participación en la Catedra de la Universidad Distrital denominada </a:t>
            </a:r>
            <a:r>
              <a:rPr lang="en-GB" sz="1800" i="1" dirty="0">
                <a:latin typeface="Century Gothic" charset="0"/>
                <a:ea typeface="MS PGothic" charset="0"/>
              </a:rPr>
              <a:t>El </a:t>
            </a:r>
            <a:r>
              <a:rPr lang="es-CO" sz="1800" i="1" dirty="0">
                <a:latin typeface="Century Gothic" charset="0"/>
                <a:ea typeface="MS PGothic" charset="0"/>
              </a:rPr>
              <a:t>Papel</a:t>
            </a:r>
            <a:r>
              <a:rPr lang="en-GB" sz="1800" i="1" dirty="0">
                <a:latin typeface="Century Gothic" charset="0"/>
                <a:ea typeface="MS PGothic" charset="0"/>
              </a:rPr>
              <a:t> de las TIC en la </a:t>
            </a:r>
            <a:r>
              <a:rPr lang="es-CO" sz="1800" i="1" dirty="0">
                <a:latin typeface="Century Gothic" charset="0"/>
                <a:ea typeface="MS PGothic" charset="0"/>
              </a:rPr>
              <a:t>Construcción</a:t>
            </a:r>
            <a:r>
              <a:rPr lang="en-GB" sz="1800" i="1" dirty="0">
                <a:latin typeface="Century Gothic" charset="0"/>
                <a:ea typeface="MS PGothic" charset="0"/>
              </a:rPr>
              <a:t> de Paz</a:t>
            </a:r>
            <a:r>
              <a:rPr lang="es-ES" sz="1800" dirty="0">
                <a:latin typeface="Century Gothic" charset="0"/>
                <a:ea typeface="MS PGothic" charset="0"/>
              </a:rPr>
              <a:t>, la cual se desarrollo de forma presencial en las instalaciones de la Universidad y fue transmitida a través de un facebook Live por los canales del Ministerio TIC y Urna de Cristal.</a:t>
            </a:r>
          </a:p>
          <a:p>
            <a:pPr marL="0" indent="0" algn="just">
              <a:buFont typeface="Arial" charset="0"/>
              <a:buNone/>
            </a:pPr>
            <a:endParaRPr lang="es-ES" sz="1600" dirty="0">
              <a:latin typeface="Century Gothic" charset="0"/>
              <a:ea typeface="MS PGothic" charset="0"/>
              <a:cs typeface="Century Gothic" charset="0"/>
            </a:endParaRPr>
          </a:p>
        </p:txBody>
      </p:sp>
      <p:pic>
        <p:nvPicPr>
          <p:cNvPr id="16388"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9"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mbo 1"/>
          <p:cNvSpPr/>
          <p:nvPr/>
        </p:nvSpPr>
        <p:spPr>
          <a:xfrm>
            <a:off x="395288" y="908050"/>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pic>
        <p:nvPicPr>
          <p:cNvPr id="17410" name="5 Imagen"/>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805488"/>
            <a:ext cx="9144000" cy="56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1" name="Imagen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5600" y="6237288"/>
            <a:ext cx="3240088" cy="415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6" name="7 CuadroTexto"/>
          <p:cNvSpPr txBox="1">
            <a:spLocks noChangeArrowheads="1"/>
          </p:cNvSpPr>
          <p:nvPr/>
        </p:nvSpPr>
        <p:spPr bwMode="auto">
          <a:xfrm>
            <a:off x="1187450" y="1989138"/>
            <a:ext cx="6624638" cy="2554545"/>
          </a:xfrm>
          <a:prstGeom prst="rect">
            <a:avLst/>
          </a:prstGeom>
          <a:solidFill>
            <a:schemeClr val="accent5"/>
          </a:solidFill>
          <a:ln>
            <a:solidFill>
              <a:schemeClr val="bg1"/>
            </a:solidFill>
          </a:ln>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just">
              <a:defRPr/>
            </a:pPr>
            <a:r>
              <a:rPr lang="es-CO" sz="2000" dirty="0">
                <a:solidFill>
                  <a:schemeClr val="bg1"/>
                </a:solidFill>
                <a:latin typeface="Century Gothic"/>
                <a:cs typeface="Century Gothic"/>
              </a:rPr>
              <a:t>El presente informe tiene como objetivo, dar a conocer los resultados del ejercicio de diálogo de doble vía con la ciudadanía y grupos interesados del MinTIC, realizado en</a:t>
            </a:r>
            <a:r>
              <a:rPr lang="es-ES" sz="2000" dirty="0">
                <a:solidFill>
                  <a:schemeClr val="bg1"/>
                </a:solidFill>
                <a:latin typeface="Century Gothic"/>
                <a:cs typeface="Century Gothic"/>
              </a:rPr>
              <a:t> la Universidad Distrital Francisco Jose de Caldas, donde se presentaron los avances de las obligaciones del Ministerio en los Acuerdos de Paz firmados en la Habana, a los estudiantes de dicha institución.</a:t>
            </a:r>
            <a:endParaRPr lang="es-CO" sz="2000" dirty="0">
              <a:solidFill>
                <a:schemeClr val="bg1"/>
              </a:solidFill>
              <a:latin typeface="Century Gothic"/>
              <a:cs typeface="Century Gothic"/>
            </a:endParaRPr>
          </a:p>
        </p:txBody>
      </p:sp>
      <p:sp>
        <p:nvSpPr>
          <p:cNvPr id="9"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2. Objetivo del informe</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465713193"/>
              </p:ext>
            </p:extLst>
          </p:nvPr>
        </p:nvGraphicFramePr>
        <p:xfrm>
          <a:off x="0" y="908720"/>
          <a:ext cx="9144000"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Elipse 17"/>
          <p:cNvSpPr/>
          <p:nvPr/>
        </p:nvSpPr>
        <p:spPr>
          <a:xfrm>
            <a:off x="7164288" y="1268760"/>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Elipse 16"/>
          <p:cNvSpPr/>
          <p:nvPr/>
        </p:nvSpPr>
        <p:spPr>
          <a:xfrm>
            <a:off x="8100392" y="4005064"/>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6" name="Elipse 15"/>
          <p:cNvSpPr/>
          <p:nvPr/>
        </p:nvSpPr>
        <p:spPr>
          <a:xfrm>
            <a:off x="1259632" y="5733256"/>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5" name="Elipse 14"/>
          <p:cNvSpPr/>
          <p:nvPr/>
        </p:nvSpPr>
        <p:spPr>
          <a:xfrm>
            <a:off x="179512" y="2204864"/>
            <a:ext cx="936104" cy="1008112"/>
          </a:xfrm>
          <a:prstGeom prst="ellipse">
            <a:avLst/>
          </a:prstGeom>
          <a:solidFill>
            <a:srgbClr val="FFFFFF"/>
          </a:solidFill>
          <a:ln>
            <a:solidFill>
              <a:srgbClr val="595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3. Fases de la acción de diálogo</a:t>
            </a:r>
          </a:p>
        </p:txBody>
      </p:sp>
      <p:sp>
        <p:nvSpPr>
          <p:cNvPr id="4" name="CuadroTexto 3"/>
          <p:cNvSpPr txBox="1"/>
          <p:nvPr/>
        </p:nvSpPr>
        <p:spPr>
          <a:xfrm>
            <a:off x="7308304" y="1412776"/>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1</a:t>
            </a:r>
          </a:p>
        </p:txBody>
      </p:sp>
      <p:sp>
        <p:nvSpPr>
          <p:cNvPr id="5" name="CuadroTexto 4"/>
          <p:cNvSpPr txBox="1"/>
          <p:nvPr/>
        </p:nvSpPr>
        <p:spPr>
          <a:xfrm>
            <a:off x="8244408" y="4149080"/>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2</a:t>
            </a:r>
          </a:p>
        </p:txBody>
      </p:sp>
      <p:sp>
        <p:nvSpPr>
          <p:cNvPr id="6" name="CuadroTexto 5"/>
          <p:cNvSpPr txBox="1"/>
          <p:nvPr/>
        </p:nvSpPr>
        <p:spPr>
          <a:xfrm>
            <a:off x="1403648" y="5805264"/>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3</a:t>
            </a:r>
          </a:p>
        </p:txBody>
      </p:sp>
      <p:sp>
        <p:nvSpPr>
          <p:cNvPr id="7" name="CuadroTexto 6"/>
          <p:cNvSpPr txBox="1"/>
          <p:nvPr/>
        </p:nvSpPr>
        <p:spPr>
          <a:xfrm>
            <a:off x="323528" y="2276872"/>
            <a:ext cx="648072" cy="769441"/>
          </a:xfrm>
          <a:prstGeom prst="rect">
            <a:avLst/>
          </a:prstGeom>
          <a:noFill/>
        </p:spPr>
        <p:txBody>
          <a:bodyPr wrap="square" rtlCol="0">
            <a:spAutoFit/>
          </a:bodyPr>
          <a:lstStyle/>
          <a:p>
            <a:pPr algn="ctr"/>
            <a:r>
              <a:rPr lang="es-ES" sz="4400" b="1" dirty="0">
                <a:solidFill>
                  <a:srgbClr val="595959"/>
                </a:solidFill>
                <a:latin typeface="Century Gothic"/>
                <a:cs typeface="Century Gothic"/>
              </a:rPr>
              <a:t>4</a:t>
            </a:r>
          </a:p>
        </p:txBody>
      </p:sp>
      <p:cxnSp>
        <p:nvCxnSpPr>
          <p:cNvPr id="9" name="Conector recto 8"/>
          <p:cNvCxnSpPr/>
          <p:nvPr/>
        </p:nvCxnSpPr>
        <p:spPr>
          <a:xfrm flipH="1">
            <a:off x="2195736" y="6165304"/>
            <a:ext cx="1080120" cy="144016"/>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flipH="1" flipV="1">
            <a:off x="1115616" y="2780928"/>
            <a:ext cx="792088" cy="216024"/>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flipH="1" flipV="1">
            <a:off x="7380312" y="4005064"/>
            <a:ext cx="792088" cy="216024"/>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4" name="Conector recto 13"/>
          <p:cNvCxnSpPr/>
          <p:nvPr/>
        </p:nvCxnSpPr>
        <p:spPr>
          <a:xfrm flipH="1">
            <a:off x="6084168" y="1916832"/>
            <a:ext cx="1080120" cy="144016"/>
          </a:xfrm>
          <a:prstGeom prst="line">
            <a:avLst/>
          </a:prstGeom>
          <a:ln>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08720"/>
            <a:ext cx="2555776" cy="1656184"/>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2299633615"/>
              </p:ext>
            </p:extLst>
          </p:nvPr>
        </p:nvGraphicFramePr>
        <p:xfrm>
          <a:off x="539552" y="2924944"/>
          <a:ext cx="8604448" cy="43924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uadroTexto 4"/>
          <p:cNvSpPr txBox="1"/>
          <p:nvPr/>
        </p:nvSpPr>
        <p:spPr>
          <a:xfrm>
            <a:off x="2411760" y="1268760"/>
            <a:ext cx="3888432" cy="646331"/>
          </a:xfrm>
          <a:prstGeom prst="rect">
            <a:avLst/>
          </a:prstGeom>
          <a:solidFill>
            <a:schemeClr val="accent5"/>
          </a:solidFill>
        </p:spPr>
        <p:txBody>
          <a:bodyPr wrap="square" rtlCol="0">
            <a:spAutoFit/>
          </a:bodyPr>
          <a:lstStyle/>
          <a:p>
            <a:r>
              <a:rPr lang="es-ES" sz="3600" b="1" dirty="0">
                <a:solidFill>
                  <a:schemeClr val="bg1"/>
                </a:solidFill>
                <a:latin typeface="Century Gothic"/>
                <a:cs typeface="Century Gothic"/>
              </a:rPr>
              <a:t>1. Convocatoria</a:t>
            </a:r>
          </a:p>
        </p:txBody>
      </p:sp>
    </p:spTree>
    <p:extLst>
      <p:ext uri="{BB962C8B-B14F-4D97-AF65-F5344CB8AC3E}">
        <p14:creationId xmlns:p14="http://schemas.microsoft.com/office/powerpoint/2010/main" val="169681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908720"/>
            <a:ext cx="2555776" cy="1656184"/>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sp>
        <p:nvSpPr>
          <p:cNvPr id="5" name="CuadroTexto 4"/>
          <p:cNvSpPr txBox="1"/>
          <p:nvPr/>
        </p:nvSpPr>
        <p:spPr>
          <a:xfrm>
            <a:off x="2411760" y="1268760"/>
            <a:ext cx="3888432" cy="646331"/>
          </a:xfrm>
          <a:prstGeom prst="rect">
            <a:avLst/>
          </a:prstGeom>
          <a:solidFill>
            <a:schemeClr val="accent5"/>
          </a:solidFill>
        </p:spPr>
        <p:txBody>
          <a:bodyPr wrap="square" rtlCol="0">
            <a:spAutoFit/>
          </a:bodyPr>
          <a:lstStyle/>
          <a:p>
            <a:r>
              <a:rPr lang="es-ES" sz="3600" b="1" dirty="0">
                <a:solidFill>
                  <a:schemeClr val="bg1"/>
                </a:solidFill>
                <a:latin typeface="Century Gothic"/>
                <a:cs typeface="Century Gothic"/>
              </a:rPr>
              <a:t>1. Convocatoria</a:t>
            </a:r>
          </a:p>
        </p:txBody>
      </p:sp>
      <p:sp>
        <p:nvSpPr>
          <p:cNvPr id="10" name="CuadroTexto 9"/>
          <p:cNvSpPr txBox="1"/>
          <p:nvPr/>
        </p:nvSpPr>
        <p:spPr>
          <a:xfrm>
            <a:off x="3419872" y="6165304"/>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sp>
        <p:nvSpPr>
          <p:cNvPr id="11" name="Abrir llave 10"/>
          <p:cNvSpPr/>
          <p:nvPr/>
        </p:nvSpPr>
        <p:spPr>
          <a:xfrm rot="5400000" flipH="1">
            <a:off x="4175052" y="2313779"/>
            <a:ext cx="973915" cy="6660740"/>
          </a:xfrm>
          <a:prstGeom prst="leftBrace">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pic>
        <p:nvPicPr>
          <p:cNvPr id="12" name="Imagen 11">
            <a:extLst>
              <a:ext uri="{FF2B5EF4-FFF2-40B4-BE49-F238E27FC236}">
                <a16:creationId xmlns:a16="http://schemas.microsoft.com/office/drawing/2014/main" id="{465C6F13-77D7-4020-ABC6-861FACBA7249}"/>
              </a:ext>
            </a:extLst>
          </p:cNvPr>
          <p:cNvPicPr>
            <a:picLocks noChangeAspect="1"/>
          </p:cNvPicPr>
          <p:nvPr/>
        </p:nvPicPr>
        <p:blipFill>
          <a:blip r:embed="rId4"/>
          <a:stretch>
            <a:fillRect/>
          </a:stretch>
        </p:blipFill>
        <p:spPr>
          <a:xfrm>
            <a:off x="323528" y="2619302"/>
            <a:ext cx="2664296" cy="2611092"/>
          </a:xfrm>
          <a:prstGeom prst="rect">
            <a:avLst/>
          </a:prstGeom>
        </p:spPr>
      </p:pic>
      <p:pic>
        <p:nvPicPr>
          <p:cNvPr id="13" name="Imagen 12">
            <a:extLst>
              <a:ext uri="{FF2B5EF4-FFF2-40B4-BE49-F238E27FC236}">
                <a16:creationId xmlns:a16="http://schemas.microsoft.com/office/drawing/2014/main" id="{1546600C-64B3-4AA5-8AA3-76042C6B72BD}"/>
              </a:ext>
            </a:extLst>
          </p:cNvPr>
          <p:cNvPicPr>
            <a:picLocks noChangeAspect="1"/>
          </p:cNvPicPr>
          <p:nvPr/>
        </p:nvPicPr>
        <p:blipFill>
          <a:blip r:embed="rId5"/>
          <a:stretch>
            <a:fillRect/>
          </a:stretch>
        </p:blipFill>
        <p:spPr>
          <a:xfrm>
            <a:off x="5292080" y="2491701"/>
            <a:ext cx="2516027" cy="2947345"/>
          </a:xfrm>
          <a:prstGeom prst="rect">
            <a:avLst/>
          </a:prstGeom>
        </p:spPr>
      </p:pic>
    </p:spTree>
    <p:extLst>
      <p:ext uri="{BB962C8B-B14F-4D97-AF65-F5344CB8AC3E}">
        <p14:creationId xmlns:p14="http://schemas.microsoft.com/office/powerpoint/2010/main" val="4117734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1_F90RgC5qsazvMyuwOoNqtw.jpe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0" y="764704"/>
            <a:ext cx="2639397" cy="1975777"/>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4010992242"/>
              </p:ext>
            </p:extLst>
          </p:nvPr>
        </p:nvGraphicFramePr>
        <p:xfrm>
          <a:off x="2495381" y="2834397"/>
          <a:ext cx="6648619" cy="32558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2411760" y="1052736"/>
            <a:ext cx="4104456" cy="1077218"/>
          </a:xfrm>
          <a:prstGeom prst="rect">
            <a:avLst/>
          </a:prstGeom>
          <a:solidFill>
            <a:schemeClr val="tx1">
              <a:lumMod val="50000"/>
              <a:lumOff val="50000"/>
              <a:alpha val="90000"/>
            </a:schemeClr>
          </a:solidFill>
        </p:spPr>
        <p:txBody>
          <a:bodyPr wrap="square" rtlCol="0">
            <a:spAutoFit/>
          </a:bodyPr>
          <a:lstStyle/>
          <a:p>
            <a:r>
              <a:rPr lang="es-ES" sz="3200" b="1" dirty="0">
                <a:solidFill>
                  <a:schemeClr val="bg1"/>
                </a:solidFill>
                <a:latin typeface="Century Gothic"/>
                <a:cs typeface="Century Gothic"/>
              </a:rPr>
              <a:t>2. Recepción de </a:t>
            </a:r>
          </a:p>
          <a:p>
            <a:r>
              <a:rPr lang="es-ES" sz="3200" b="1" dirty="0">
                <a:solidFill>
                  <a:schemeClr val="bg1"/>
                </a:solidFill>
                <a:latin typeface="Century Gothic"/>
                <a:cs typeface="Century Gothic"/>
              </a:rPr>
              <a:t>participaciones</a:t>
            </a:r>
          </a:p>
        </p:txBody>
      </p:sp>
      <p:sp>
        <p:nvSpPr>
          <p:cNvPr id="6" name="CuadroTexto 5">
            <a:extLst>
              <a:ext uri="{FF2B5EF4-FFF2-40B4-BE49-F238E27FC236}">
                <a16:creationId xmlns:a16="http://schemas.microsoft.com/office/drawing/2014/main" id="{067A9257-A7FF-412D-B97A-735597F0A024}"/>
              </a:ext>
            </a:extLst>
          </p:cNvPr>
          <p:cNvSpPr txBox="1"/>
          <p:nvPr/>
        </p:nvSpPr>
        <p:spPr>
          <a:xfrm>
            <a:off x="106681" y="3512820"/>
            <a:ext cx="2857499" cy="1200329"/>
          </a:xfrm>
          <a:prstGeom prst="rect">
            <a:avLst/>
          </a:prstGeom>
          <a:noFill/>
        </p:spPr>
        <p:txBody>
          <a:bodyPr wrap="square" rtlCol="0">
            <a:spAutoFit/>
          </a:bodyPr>
          <a:lstStyle/>
          <a:p>
            <a:pPr algn="just"/>
            <a:r>
              <a:rPr lang="es-CO" dirty="0">
                <a:latin typeface="Century Gothic" charset="0"/>
                <a:ea typeface="MS PGothic" charset="0"/>
                <a:sym typeface="Work Sans"/>
              </a:rPr>
              <a:t>Todas las preguntas fueron resueltas durante la actividad de participación.</a:t>
            </a:r>
          </a:p>
        </p:txBody>
      </p:sp>
    </p:spTree>
    <p:extLst>
      <p:ext uri="{BB962C8B-B14F-4D97-AF65-F5344CB8AC3E}">
        <p14:creationId xmlns:p14="http://schemas.microsoft.com/office/powerpoint/2010/main" val="595515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836712"/>
            <a:ext cx="2195736" cy="1836382"/>
          </a:xfrm>
          <a:prstGeom prst="rect">
            <a:avLst/>
          </a:prstGeom>
        </p:spPr>
      </p:pic>
      <p:sp>
        <p:nvSpPr>
          <p:cNvPr id="2" name="Título 1"/>
          <p:cNvSpPr txBox="1">
            <a:spLocks/>
          </p:cNvSpPr>
          <p:nvPr/>
        </p:nvSpPr>
        <p:spPr>
          <a:xfrm>
            <a:off x="0" y="188913"/>
            <a:ext cx="9144000" cy="503237"/>
          </a:xfrm>
          <a:prstGeom prst="rect">
            <a:avLst/>
          </a:prstGeom>
          <a:solidFill>
            <a:srgbClr val="7D4199"/>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hangingPunct="1">
              <a:defRPr/>
            </a:pPr>
            <a:r>
              <a:rPr lang="es-ES" sz="3200" dirty="0">
                <a:solidFill>
                  <a:srgbClr val="FFFFFF"/>
                </a:solidFill>
                <a:latin typeface="Century Gothic"/>
                <a:cs typeface="Century Gothic"/>
              </a:rPr>
              <a:t>4. Resultados y evidencias por fase</a:t>
            </a:r>
          </a:p>
        </p:txBody>
      </p:sp>
      <p:graphicFrame>
        <p:nvGraphicFramePr>
          <p:cNvPr id="4" name="Diagrama 3"/>
          <p:cNvGraphicFramePr/>
          <p:nvPr>
            <p:extLst>
              <p:ext uri="{D42A27DB-BD31-4B8C-83A1-F6EECF244321}">
                <p14:modId xmlns:p14="http://schemas.microsoft.com/office/powerpoint/2010/main" val="3042746126"/>
              </p:ext>
            </p:extLst>
          </p:nvPr>
        </p:nvGraphicFramePr>
        <p:xfrm>
          <a:off x="1611984" y="2420888"/>
          <a:ext cx="6732240" cy="374441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2051720" y="1412776"/>
            <a:ext cx="6264696" cy="584775"/>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Desarrollo de la actividad</a:t>
            </a:r>
          </a:p>
        </p:txBody>
      </p:sp>
      <p:sp>
        <p:nvSpPr>
          <p:cNvPr id="6" name="Rectángulo 5">
            <a:extLst>
              <a:ext uri="{FF2B5EF4-FFF2-40B4-BE49-F238E27FC236}">
                <a16:creationId xmlns:a16="http://schemas.microsoft.com/office/drawing/2014/main" id="{2364FF61-3407-4734-A9FA-93865CEC07B2}"/>
              </a:ext>
            </a:extLst>
          </p:cNvPr>
          <p:cNvSpPr/>
          <p:nvPr/>
        </p:nvSpPr>
        <p:spPr>
          <a:xfrm>
            <a:off x="107504" y="5380672"/>
            <a:ext cx="8640960" cy="1477328"/>
          </a:xfrm>
          <a:prstGeom prst="rect">
            <a:avLst/>
          </a:prstGeom>
        </p:spPr>
        <p:txBody>
          <a:bodyPr wrap="square">
            <a:spAutoFit/>
          </a:bodyPr>
          <a:lstStyle/>
          <a:p>
            <a:pPr algn="just"/>
            <a:r>
              <a:rPr lang="es-CO" dirty="0"/>
              <a:t>La actividad se desarrollo de forma presencial en las instalaciones de la Universidad Distrital y de forma virtual a través de un facebook live transmitido por el Ministerio TIC y Urna de Cristal, el cual puede encontrar en el siguiente link:</a:t>
            </a:r>
          </a:p>
          <a:p>
            <a:pPr algn="just"/>
            <a:r>
              <a:rPr lang="es-CO" dirty="0"/>
              <a:t> </a:t>
            </a:r>
            <a:r>
              <a:rPr lang="es-CO" dirty="0">
                <a:hlinkClick r:id="rId10"/>
              </a:rPr>
              <a:t>https://m.facebook.com/story.php?story_fbid=826732634185166&amp;id=302236436634791</a:t>
            </a:r>
            <a:endParaRPr lang="es-CO" dirty="0"/>
          </a:p>
          <a:p>
            <a:pPr algn="just"/>
            <a:endParaRPr lang="es-CO" dirty="0"/>
          </a:p>
        </p:txBody>
      </p:sp>
    </p:spTree>
    <p:extLst>
      <p:ext uri="{BB962C8B-B14F-4D97-AF65-F5344CB8AC3E}">
        <p14:creationId xmlns:p14="http://schemas.microsoft.com/office/powerpoint/2010/main" val="59551574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o" ma:contentTypeID="0x0101007D7B6FEF01FA0C40ACB1987F7C210774" ma:contentTypeVersion="23" ma:contentTypeDescription="Crear nuevo documento." ma:contentTypeScope="" ma:versionID="a21e57adcf14b59e72a3a135fd2a389b">
  <xsd:schema xmlns:xsd="http://www.w3.org/2001/XMLSchema" xmlns:xs="http://www.w3.org/2001/XMLSchema" xmlns:p="http://schemas.microsoft.com/office/2006/metadata/properties" xmlns:ns1="http://schemas.microsoft.com/sharepoint/v3" xmlns:ns2="e3e9922a-f5a8-4ca6-88a0-4c4899ab3fd8" xmlns:ns3="810a59ed-6853-4bee-915f-2d3bf0db244c" targetNamespace="http://schemas.microsoft.com/office/2006/metadata/properties" ma:root="true" ma:fieldsID="2fe9daca87112986a2ec62bc05c88b5f" ns1:_="" ns2:_="" ns3:_="">
    <xsd:import namespace="http://schemas.microsoft.com/sharepoint/v3"/>
    <xsd:import namespace="e3e9922a-f5a8-4ca6-88a0-4c4899ab3fd8"/>
    <xsd:import namespace="810a59ed-6853-4bee-915f-2d3bf0db244c"/>
    <xsd:element name="properties">
      <xsd:complexType>
        <xsd:sequence>
          <xsd:element name="documentManagement">
            <xsd:complexType>
              <xsd:all>
                <xsd:element ref="ns1:PublishingStartDate" minOccurs="0"/>
                <xsd:element ref="ns1:PublishingExpirationDate" minOccurs="0"/>
                <xsd:element ref="ns2:C_x00f3_digo" minOccurs="0"/>
                <xsd:element ref="ns2:Fecha_x0020_de_x0020_Radicaci_x00f3_n" minOccurs="0"/>
                <xsd:element ref="ns2:Fecha_x0020_de_x0020_Aprobaci_x00f3_n" minOccurs="0"/>
                <xsd:element ref="ns2:Estado"/>
                <xsd:element ref="ns2:Version0" minOccurs="0"/>
                <xsd:element ref="ns2:Macroproceso" minOccurs="0"/>
                <xsd:element ref="ns2:M_x00e1_s_x0020_Utilizados" minOccurs="0"/>
                <xsd:element ref="ns3:_dlc_DocId" minOccurs="0"/>
                <xsd:element ref="ns3:_dlc_DocIdUrl" minOccurs="0"/>
                <xsd:element ref="ns3:_dlc_DocIdPersistId" minOccurs="0"/>
                <xsd:element ref="ns3:SharedWithUsers" minOccurs="0"/>
                <xsd:element ref="ns3:SharingHintHash" minOccurs="0"/>
                <xsd:element ref="ns3:SharedWithDetails" minOccurs="0"/>
                <xsd:element ref="ns2:Proceso" minOccurs="0"/>
                <xsd:element ref="ns2:Tipo_Documento" minOccurs="0"/>
                <xsd:element ref="ns2:Clasificaci_x00f3_n" minOccurs="0"/>
                <xsd:element ref="ns3:LastSharedByUser" minOccurs="0"/>
                <xsd:element ref="ns3:LastSharedByTim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Fecha de inicio programada es una columna del sitio que crea la característica Publicación. Se usa para especificar la fecha y la hora a la que esta página se presentará por primera vez a los visitantes del sitio." ma:hidden="true" ma:internalName="PublishingStartDate">
      <xsd:simpleType>
        <xsd:restriction base="dms:Unknown"/>
      </xsd:simpleType>
    </xsd:element>
    <xsd:element name="PublishingExpirationDate" ma:index="9" nillable="true" ma:displayName="Fecha de finalización programada" ma:description="Fecha de finalización programada es una columna del sitio que crea la característica Publicación. Se usa para especificar la fecha y la hora a la que esta página dejará de presentarse a los visitantes del sitio."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3e9922a-f5a8-4ca6-88a0-4c4899ab3fd8" elementFormDefault="qualified">
    <xsd:import namespace="http://schemas.microsoft.com/office/2006/documentManagement/types"/>
    <xsd:import namespace="http://schemas.microsoft.com/office/infopath/2007/PartnerControls"/>
    <xsd:element name="C_x00f3_digo" ma:index="10" nillable="true" ma:displayName="Código" ma:internalName="C_x00f3_digo">
      <xsd:simpleType>
        <xsd:restriction base="dms:Text">
          <xsd:maxLength value="255"/>
        </xsd:restriction>
      </xsd:simpleType>
    </xsd:element>
    <xsd:element name="Fecha_x0020_de_x0020_Radicaci_x00f3_n" ma:index="11" nillable="true" ma:displayName="Fecha de Radicación" ma:format="DateOnly" ma:internalName="Fecha_x0020_de_x0020_Radicaci_x00f3_n">
      <xsd:simpleType>
        <xsd:restriction base="dms:DateTime"/>
      </xsd:simpleType>
    </xsd:element>
    <xsd:element name="Fecha_x0020_de_x0020_Aprobaci_x00f3_n" ma:index="12" nillable="true" ma:displayName="Fecha de Aprobación" ma:format="DateOnly" ma:internalName="Fecha_x0020_de_x0020_Aprobaci_x00f3_n">
      <xsd:simpleType>
        <xsd:restriction base="dms:DateTime"/>
      </xsd:simpleType>
    </xsd:element>
    <xsd:element name="Estado" ma:index="13" ma:displayName="Estado" ma:default="Vigente" ma:format="Dropdown" ma:internalName="Estado">
      <xsd:simpleType>
        <xsd:restriction base="dms:Choice">
          <xsd:enumeration value="Vigente"/>
          <xsd:enumeration value="Modificado"/>
          <xsd:enumeration value="Eliminado"/>
        </xsd:restriction>
      </xsd:simpleType>
    </xsd:element>
    <xsd:element name="Version0" ma:index="14" nillable="true" ma:displayName="Version" ma:decimals="1" ma:internalName="Version0">
      <xsd:simpleType>
        <xsd:restriction base="dms:Number">
          <xsd:minInclusive value="1"/>
        </xsd:restriction>
      </xsd:simpleType>
    </xsd:element>
    <xsd:element name="Macroproceso" ma:index="15" nillable="true" ma:displayName="Macroproceso" ma:format="Dropdown" ma:internalName="Macroproceso">
      <xsd:simpleType>
        <xsd:restriction base="dms:Choice">
          <xsd:enumeration value="Estratégico"/>
          <xsd:enumeration value="Misional"/>
          <xsd:enumeration value="Apoyo"/>
          <xsd:enumeration value="Evaluación"/>
        </xsd:restriction>
      </xsd:simpleType>
    </xsd:element>
    <xsd:element name="M_x00e1_s_x0020_Utilizados" ma:index="16" nillable="true" ma:displayName="Más Utilizados" ma:default="0" ma:internalName="M_x00e1_s_x0020_Utilizados">
      <xsd:simpleType>
        <xsd:restriction base="dms:Boolean"/>
      </xsd:simpleType>
    </xsd:element>
    <xsd:element name="Proceso" ma:index="23" nillable="true" ma:displayName="Proceso" ma:list="{050dd23f-8b12-40b7-9b60-d4c4abee0b0e}" ma:internalName="Proceso" ma:showField="Procesos">
      <xsd:simpleType>
        <xsd:restriction base="dms:Lookup"/>
      </xsd:simpleType>
    </xsd:element>
    <xsd:element name="Tipo_Documento" ma:index="24" nillable="true" ma:displayName="Tipo_Documento" ma:list="{74e169e0-a63c-454a-82a4-d7f9d7d05158}" ma:internalName="Tipo_Documento" ma:showField="Tipo_x0020_Documento">
      <xsd:simpleType>
        <xsd:restriction base="dms:Lookup"/>
      </xsd:simpleType>
    </xsd:element>
    <xsd:element name="Clasificaci_x00f3_n" ma:index="25" nillable="true" ma:displayName="Clasificación" ma:default="Normal" ma:format="Dropdown" ma:internalName="Clasificaci_x00f3_n">
      <xsd:simpleType>
        <xsd:restriction base="dms:Choice">
          <xsd:enumeration value="Normal"/>
          <xsd:enumeration value="Instrumentos Archivisticos"/>
        </xsd:restriction>
      </xsd:simpleType>
    </xsd:element>
    <xsd:element name="MediaServiceMetadata" ma:index="28" nillable="true" ma:displayName="MediaServiceMetadata" ma:description="" ma:hidden="true" ma:internalName="MediaServiceMetadata" ma:readOnly="true">
      <xsd:simpleType>
        <xsd:restriction base="dms:Note"/>
      </xsd:simpleType>
    </xsd:element>
    <xsd:element name="MediaServiceFastMetadata" ma:index="2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10a59ed-6853-4bee-915f-2d3bf0db244c" elementFormDefault="qualified">
    <xsd:import namespace="http://schemas.microsoft.com/office/2006/documentManagement/types"/>
    <xsd:import namespace="http://schemas.microsoft.com/office/infopath/2007/PartnerControls"/>
    <xsd:element name="_dlc_DocId" ma:index="17" nillable="true" ma:displayName="Valor de Id. de documento" ma:description="El valor del identificador de documento asignado a este elemento." ma:internalName="_dlc_DocId" ma:readOnly="true">
      <xsd:simpleType>
        <xsd:restriction base="dms:Text"/>
      </xsd:simpleType>
    </xsd:element>
    <xsd:element name="_dlc_DocIdUrl" ma:index="18"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9" nillable="true" ma:displayName="Persist ID" ma:description="Keep ID on add." ma:hidden="true" ma:internalName="_dlc_DocIdPersistId" ma:readOnly="true">
      <xsd:simpleType>
        <xsd:restriction base="dms:Boolean"/>
      </xsd:simpleType>
    </xsd:element>
    <xsd:element name="SharedWithUsers" ma:index="2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21" nillable="true" ma:displayName="Hash de la sugerencia para compartir" ma:internalName="SharingHintHash" ma:readOnly="true">
      <xsd:simpleType>
        <xsd:restriction base="dms:Text"/>
      </xsd:simpleType>
    </xsd:element>
    <xsd:element name="SharedWithDetails" ma:index="22" nillable="true" ma:displayName="Detalles de uso compartido" ma:internalName="SharedWithDetails" ma:readOnly="true">
      <xsd:simpleType>
        <xsd:restriction base="dms:Note">
          <xsd:maxLength value="255"/>
        </xsd:restriction>
      </xsd:simpleType>
    </xsd:element>
    <xsd:element name="LastSharedByUser" ma:index="26" nillable="true" ma:displayName="Última vez que se compartió por usuario" ma:description="" ma:internalName="LastSharedByUser" ma:readOnly="true">
      <xsd:simpleType>
        <xsd:restriction base="dms:Note">
          <xsd:maxLength value="255"/>
        </xsd:restriction>
      </xsd:simpleType>
    </xsd:element>
    <xsd:element name="LastSharedByTime" ma:index="27" nillable="true" ma:displayName="Última vez que se compartió por hora"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B91069-0A8F-4917-9E62-9609D75F544F}">
  <ds:schemaRefs>
    <ds:schemaRef ds:uri="http://schemas.microsoft.com/sharepoint/v3/contenttype/forms"/>
  </ds:schemaRefs>
</ds:datastoreItem>
</file>

<file path=customXml/itemProps2.xml><?xml version="1.0" encoding="utf-8"?>
<ds:datastoreItem xmlns:ds="http://schemas.openxmlformats.org/officeDocument/2006/customXml" ds:itemID="{00BC1A38-CFBE-4636-ADC1-F27FCAA654A5}">
  <ds:schemaRefs>
    <ds:schemaRef ds:uri="http://schemas.microsoft.com/office/2006/metadata/longProperties"/>
  </ds:schemaRefs>
</ds:datastoreItem>
</file>

<file path=customXml/itemProps3.xml><?xml version="1.0" encoding="utf-8"?>
<ds:datastoreItem xmlns:ds="http://schemas.openxmlformats.org/officeDocument/2006/customXml" ds:itemID="{BA621699-B08A-4974-AF6A-7A17F4CD3B9B}">
  <ds:schemaRefs>
    <ds:schemaRef ds:uri="http://schemas.microsoft.com/sharepoint/events"/>
  </ds:schemaRefs>
</ds:datastoreItem>
</file>

<file path=customXml/itemProps4.xml><?xml version="1.0" encoding="utf-8"?>
<ds:datastoreItem xmlns:ds="http://schemas.openxmlformats.org/officeDocument/2006/customXml" ds:itemID="{916743FE-EC0C-4E7D-BCE3-030119E4CF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9922a-f5a8-4ca6-88a0-4c4899ab3fd8"/>
    <ds:schemaRef ds:uri="810a59ed-6853-4bee-915f-2d3bf0db24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12109</TotalTime>
  <Words>683</Words>
  <Application>Microsoft Office PowerPoint</Application>
  <PresentationFormat>Presentación en pantalla (4:3)</PresentationFormat>
  <Paragraphs>91</Paragraphs>
  <Slides>15</Slides>
  <Notes>8</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MS PGothic</vt:lpstr>
      <vt:lpstr>MS PGothic</vt:lpstr>
      <vt:lpstr>Arial</vt:lpstr>
      <vt:lpstr>Calibri</vt:lpstr>
      <vt:lpstr>Century Gothic</vt:lpstr>
      <vt:lpstr>Work Sans</vt:lpstr>
      <vt:lpstr>Tema de Office</vt:lpstr>
      <vt:lpstr>Presentación de PowerPoint</vt:lpstr>
      <vt:lpstr>Presentación de PowerPoint</vt:lpstr>
      <vt:lpstr>1. Introducción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c:title>
  <dc:creator>Usuario de Microsoft Office</dc:creator>
  <cp:lastModifiedBy>Libia Marlen Alba Lopez</cp:lastModifiedBy>
  <cp:revision>713</cp:revision>
  <cp:lastPrinted>2018-01-31T18:50:10Z</cp:lastPrinted>
  <dcterms:created xsi:type="dcterms:W3CDTF">2016-01-06T14:53:07Z</dcterms:created>
  <dcterms:modified xsi:type="dcterms:W3CDTF">2019-02-11T13:39:49Z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VCF33K6FRXU4-9-3106</vt:lpwstr>
  </property>
  <property fmtid="{D5CDD505-2E9C-101B-9397-08002B2CF9AE}" pid="3" name="_dlc_DocIdItemGuid">
    <vt:lpwstr>73e4bc02-950f-4c61-b88f-8c7776e165f1</vt:lpwstr>
  </property>
  <property fmtid="{D5CDD505-2E9C-101B-9397-08002B2CF9AE}" pid="4" name="_dlc_DocIdUrl">
    <vt:lpwstr>https://mintic.sharepoint.com/sites/mig/arquitectura/_layouts/15/DocIdRedir.aspx?ID=VCF33K6FRXU4-9-3106, VCF33K6FRXU4-9-3106</vt:lpwstr>
  </property>
  <property fmtid="{D5CDD505-2E9C-101B-9397-08002B2CF9AE}" pid="5" name="Más Utilizados">
    <vt:lpwstr>1</vt:lpwstr>
  </property>
  <property fmtid="{D5CDD505-2E9C-101B-9397-08002B2CF9AE}" pid="6" name="Proceso">
    <vt:lpwstr>41</vt:lpwstr>
  </property>
  <property fmtid="{D5CDD505-2E9C-101B-9397-08002B2CF9AE}" pid="7" name="Macroproceso">
    <vt:lpwstr>Apoyo</vt:lpwstr>
  </property>
  <property fmtid="{D5CDD505-2E9C-101B-9397-08002B2CF9AE}" pid="8" name="Tipo_Documento">
    <vt:lpwstr>14</vt:lpwstr>
  </property>
  <property fmtid="{D5CDD505-2E9C-101B-9397-08002B2CF9AE}" pid="9" name="Código">
    <vt:lpwstr/>
  </property>
  <property fmtid="{D5CDD505-2E9C-101B-9397-08002B2CF9AE}" pid="10" name="Estado">
    <vt:lpwstr>Vigente</vt:lpwstr>
  </property>
  <property fmtid="{D5CDD505-2E9C-101B-9397-08002B2CF9AE}" pid="11" name="Clasificación">
    <vt:lpwstr>Normal</vt:lpwstr>
  </property>
  <property fmtid="{D5CDD505-2E9C-101B-9397-08002B2CF9AE}" pid="12" name="display_urn:schemas-microsoft-com:office:office#SharedWithUsers">
    <vt:lpwstr>Julian Marin Duque;Milena Lopez Lopez;Lorena Catalina Ramirez Duque;Juan Carlos Alvarez</vt:lpwstr>
  </property>
  <property fmtid="{D5CDD505-2E9C-101B-9397-08002B2CF9AE}" pid="13" name="SharedWithUsers">
    <vt:lpwstr>811;#Julian Marin Duque;#165;#Milena Lopez Lopez;#1093;#Lorena Catalina Ramirez Duque;#1078;#Juan Carlos Alvarez</vt:lpwstr>
  </property>
  <property fmtid="{D5CDD505-2E9C-101B-9397-08002B2CF9AE}" pid="14" name="Version0">
    <vt:lpwstr>1.00000000000000</vt:lpwstr>
  </property>
  <property fmtid="{D5CDD505-2E9C-101B-9397-08002B2CF9AE}" pid="15" name="Fecha de Aprobación">
    <vt:lpwstr/>
  </property>
  <property fmtid="{D5CDD505-2E9C-101B-9397-08002B2CF9AE}" pid="16" name="PublishingExpirationDate">
    <vt:lpwstr/>
  </property>
  <property fmtid="{D5CDD505-2E9C-101B-9397-08002B2CF9AE}" pid="17" name="PublishingStartDate">
    <vt:lpwstr/>
  </property>
  <property fmtid="{D5CDD505-2E9C-101B-9397-08002B2CF9AE}" pid="18" name="Fecha de Radicación">
    <vt:lpwstr/>
  </property>
</Properties>
</file>